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97" r:id="rId3"/>
  </p:sldMasterIdLst>
  <p:notesMasterIdLst>
    <p:notesMasterId r:id="rId31"/>
  </p:notesMasterIdLst>
  <p:handoutMasterIdLst>
    <p:handoutMasterId r:id="rId32"/>
  </p:handoutMasterIdLst>
  <p:sldIdLst>
    <p:sldId id="685" r:id="rId4"/>
    <p:sldId id="436" r:id="rId5"/>
    <p:sldId id="690" r:id="rId6"/>
    <p:sldId id="717" r:id="rId7"/>
    <p:sldId id="678" r:id="rId8"/>
    <p:sldId id="427" r:id="rId9"/>
    <p:sldId id="682" r:id="rId10"/>
    <p:sldId id="668" r:id="rId11"/>
    <p:sldId id="311" r:id="rId12"/>
    <p:sldId id="428" r:id="rId13"/>
    <p:sldId id="431" r:id="rId14"/>
    <p:sldId id="287" r:id="rId15"/>
    <p:sldId id="677" r:id="rId16"/>
    <p:sldId id="321" r:id="rId17"/>
    <p:sldId id="260" r:id="rId18"/>
    <p:sldId id="261" r:id="rId19"/>
    <p:sldId id="267" r:id="rId20"/>
    <p:sldId id="718" r:id="rId21"/>
    <p:sldId id="719" r:id="rId22"/>
    <p:sldId id="490" r:id="rId23"/>
    <p:sldId id="692" r:id="rId24"/>
    <p:sldId id="693" r:id="rId25"/>
    <p:sldId id="694" r:id="rId26"/>
    <p:sldId id="695" r:id="rId27"/>
    <p:sldId id="697" r:id="rId28"/>
    <p:sldId id="424" r:id="rId29"/>
    <p:sldId id="294" r:id="rId30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C15"/>
    <a:srgbClr val="7F93AD"/>
    <a:srgbClr val="546882"/>
    <a:srgbClr val="5B718F"/>
    <a:srgbClr val="364354"/>
    <a:srgbClr val="51657F"/>
    <a:srgbClr val="F3F3F3"/>
    <a:srgbClr val="FFFFFF"/>
    <a:srgbClr val="D1DEF7"/>
    <a:srgbClr val="ADC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9" autoAdjust="0"/>
    <p:restoredTop sz="92704" autoAdjust="0"/>
  </p:normalViewPr>
  <p:slideViewPr>
    <p:cSldViewPr>
      <p:cViewPr varScale="1">
        <p:scale>
          <a:sx n="97" d="100"/>
          <a:sy n="97" d="100"/>
        </p:scale>
        <p:origin x="809" y="6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67B11A-BBF2-4053-9193-0D63B7B3BB56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E9DD16-D65E-4EC7-B32D-96DAD67B0FDC}">
      <dgm:prSet phldrT="[Текст]"/>
      <dgm:spPr/>
      <dgm:t>
        <a:bodyPr/>
        <a:lstStyle/>
        <a:p>
          <a:endParaRPr lang="ru-RU" dirty="0"/>
        </a:p>
      </dgm:t>
    </dgm:pt>
    <dgm:pt modelId="{A3A392CB-2935-4894-BB93-D2975A819369}" type="parTrans" cxnId="{F99CD1BA-88AB-485E-AB8A-A549A0E81C54}">
      <dgm:prSet/>
      <dgm:spPr/>
      <dgm:t>
        <a:bodyPr/>
        <a:lstStyle/>
        <a:p>
          <a:endParaRPr lang="ru-RU"/>
        </a:p>
      </dgm:t>
    </dgm:pt>
    <dgm:pt modelId="{D1FDEEBE-C5DB-4015-9EE6-D6625CE2A5F0}" type="sibTrans" cxnId="{F99CD1BA-88AB-485E-AB8A-A549A0E81C54}">
      <dgm:prSet/>
      <dgm:spPr>
        <a:noFill/>
      </dgm:spPr>
      <dgm:t>
        <a:bodyPr/>
        <a:lstStyle/>
        <a:p>
          <a:endParaRPr lang="ru-RU"/>
        </a:p>
      </dgm:t>
    </dgm:pt>
    <dgm:pt modelId="{94FC3106-E766-46BE-8592-A8C327EDC8FF}">
      <dgm:prSet phldrT="[Текст]"/>
      <dgm:spPr/>
      <dgm:t>
        <a:bodyPr/>
        <a:lstStyle/>
        <a:p>
          <a:r>
            <a:rPr lang="ru-RU" dirty="0"/>
            <a:t>Рег. удостоверения на медицинские изделия всех категорий </a:t>
          </a:r>
        </a:p>
      </dgm:t>
    </dgm:pt>
    <dgm:pt modelId="{D20289CB-EF92-4B91-9B50-71FE4144CF9E}" type="parTrans" cxnId="{72DE505C-FAF4-4F7B-96AA-45751D1A1800}">
      <dgm:prSet/>
      <dgm:spPr/>
      <dgm:t>
        <a:bodyPr/>
        <a:lstStyle/>
        <a:p>
          <a:endParaRPr lang="ru-RU"/>
        </a:p>
      </dgm:t>
    </dgm:pt>
    <dgm:pt modelId="{FF6FB275-5285-42E2-BF97-4E9D3F1A1DC2}" type="sibTrans" cxnId="{72DE505C-FAF4-4F7B-96AA-45751D1A1800}">
      <dgm:prSet/>
      <dgm:spPr/>
      <dgm:t>
        <a:bodyPr/>
        <a:lstStyle/>
        <a:p>
          <a:endParaRPr lang="ru-RU"/>
        </a:p>
      </dgm:t>
    </dgm:pt>
    <dgm:pt modelId="{30566E5F-CD9B-4579-B38F-3E2E3A249986}">
      <dgm:prSet phldrT="[Текст]"/>
      <dgm:spPr/>
      <dgm:t>
        <a:bodyPr/>
        <a:lstStyle/>
        <a:p>
          <a:r>
            <a:rPr lang="ru-RU" dirty="0"/>
            <a:t>Информационная поддержка ведущих отраслевых СМИ</a:t>
          </a:r>
        </a:p>
      </dgm:t>
    </dgm:pt>
    <dgm:pt modelId="{395D31DA-1BF0-4C29-80AC-B771A0538AF4}" type="parTrans" cxnId="{9B836143-7D2F-492F-9105-1B5E21C39FBA}">
      <dgm:prSet/>
      <dgm:spPr/>
      <dgm:t>
        <a:bodyPr/>
        <a:lstStyle/>
        <a:p>
          <a:endParaRPr lang="ru-RU"/>
        </a:p>
      </dgm:t>
    </dgm:pt>
    <dgm:pt modelId="{1BEDE24D-FCE5-433B-9DAC-ADABAE3E77C0}" type="sibTrans" cxnId="{9B836143-7D2F-492F-9105-1B5E21C39FBA}">
      <dgm:prSet/>
      <dgm:spPr/>
      <dgm:t>
        <a:bodyPr/>
        <a:lstStyle/>
        <a:p>
          <a:endParaRPr lang="ru-RU"/>
        </a:p>
      </dgm:t>
    </dgm:pt>
    <dgm:pt modelId="{909CFA05-06A2-4540-BFCD-14509B998AD5}">
      <dgm:prSet phldrT="[Текст]"/>
      <dgm:spPr/>
      <dgm:t>
        <a:bodyPr/>
        <a:lstStyle/>
        <a:p>
          <a:r>
            <a:rPr lang="ru-RU" dirty="0"/>
            <a:t>Опубликовано более 64 аналитических отчётов</a:t>
          </a:r>
        </a:p>
      </dgm:t>
    </dgm:pt>
    <dgm:pt modelId="{F226EA4B-62A1-477C-B61A-65BAF26B7868}" type="parTrans" cxnId="{868CC4E8-691B-4C93-8AE5-AEB1D8F232EF}">
      <dgm:prSet/>
      <dgm:spPr/>
      <dgm:t>
        <a:bodyPr/>
        <a:lstStyle/>
        <a:p>
          <a:endParaRPr lang="ru-RU"/>
        </a:p>
      </dgm:t>
    </dgm:pt>
    <dgm:pt modelId="{4FE7F9A8-B926-4E5B-8DD0-541C2D444C1C}" type="sibTrans" cxnId="{868CC4E8-691B-4C93-8AE5-AEB1D8F232EF}">
      <dgm:prSet/>
      <dgm:spPr/>
      <dgm:t>
        <a:bodyPr/>
        <a:lstStyle/>
        <a:p>
          <a:endParaRPr lang="ru-RU"/>
        </a:p>
      </dgm:t>
    </dgm:pt>
    <dgm:pt modelId="{31739307-D415-42CB-9E73-7D10F13B4D5A}">
      <dgm:prSet phldrT="[Текст]"/>
      <dgm:spPr/>
      <dgm:t>
        <a:bodyPr/>
        <a:lstStyle/>
        <a:p>
          <a:r>
            <a:rPr lang="ru-RU" dirty="0"/>
            <a:t>Успешно проведено более 30 мероприятий </a:t>
          </a:r>
        </a:p>
      </dgm:t>
    </dgm:pt>
    <dgm:pt modelId="{1198C68B-513C-452C-A851-A2BE8C48FA4E}" type="parTrans" cxnId="{37F2A121-BFDA-4CB8-9C3B-1DB50E279F44}">
      <dgm:prSet/>
      <dgm:spPr/>
      <dgm:t>
        <a:bodyPr/>
        <a:lstStyle/>
        <a:p>
          <a:endParaRPr lang="ru-RU"/>
        </a:p>
      </dgm:t>
    </dgm:pt>
    <dgm:pt modelId="{2E4579AD-F57D-46E8-A0BF-68873B4A4340}" type="sibTrans" cxnId="{37F2A121-BFDA-4CB8-9C3B-1DB50E279F44}">
      <dgm:prSet/>
      <dgm:spPr/>
      <dgm:t>
        <a:bodyPr/>
        <a:lstStyle/>
        <a:p>
          <a:endParaRPr lang="ru-RU"/>
        </a:p>
      </dgm:t>
    </dgm:pt>
    <dgm:pt modelId="{162007C8-D1FB-4750-8D97-5A635E65C95B}">
      <dgm:prSet phldrT="[Текст]"/>
      <dgm:spPr/>
      <dgm:t>
        <a:bodyPr/>
        <a:lstStyle/>
        <a:p>
          <a:r>
            <a:rPr lang="ru-RU" dirty="0"/>
            <a:t>Статьи сотрудников публикуются более 20 лет </a:t>
          </a:r>
        </a:p>
      </dgm:t>
    </dgm:pt>
    <dgm:pt modelId="{5C2982B8-505A-4224-85A8-AE303C74B51F}" type="parTrans" cxnId="{B95869F1-3EBD-44EC-8667-D6EF9D4F03A4}">
      <dgm:prSet/>
      <dgm:spPr/>
      <dgm:t>
        <a:bodyPr/>
        <a:lstStyle/>
        <a:p>
          <a:endParaRPr lang="ru-RU"/>
        </a:p>
      </dgm:t>
    </dgm:pt>
    <dgm:pt modelId="{D64EEF03-2447-450F-B7FF-DDC4568745E5}" type="sibTrans" cxnId="{B95869F1-3EBD-44EC-8667-D6EF9D4F03A4}">
      <dgm:prSet/>
      <dgm:spPr/>
      <dgm:t>
        <a:bodyPr/>
        <a:lstStyle/>
        <a:p>
          <a:endParaRPr lang="ru-RU"/>
        </a:p>
      </dgm:t>
    </dgm:pt>
    <dgm:pt modelId="{C19AA49A-F837-4392-AF8E-8BF652D0C228}">
      <dgm:prSet phldrT="[Текст]"/>
      <dgm:spPr/>
      <dgm:t>
        <a:bodyPr/>
        <a:lstStyle/>
        <a:p>
          <a:r>
            <a:rPr lang="ru-RU" dirty="0"/>
            <a:t>Проведено более 20 научно-исследовательских работ </a:t>
          </a:r>
        </a:p>
      </dgm:t>
    </dgm:pt>
    <dgm:pt modelId="{1017CAFD-1ED2-44B8-9AD7-FE679E6E1131}" type="parTrans" cxnId="{550F5768-8144-453E-8FB3-4C755C80E8FC}">
      <dgm:prSet/>
      <dgm:spPr/>
      <dgm:t>
        <a:bodyPr/>
        <a:lstStyle/>
        <a:p>
          <a:endParaRPr lang="ru-RU"/>
        </a:p>
      </dgm:t>
    </dgm:pt>
    <dgm:pt modelId="{ED6F7ACC-B0FD-416F-9DBC-A4CB5F16D8CC}" type="sibTrans" cxnId="{550F5768-8144-453E-8FB3-4C755C80E8FC}">
      <dgm:prSet/>
      <dgm:spPr/>
      <dgm:t>
        <a:bodyPr/>
        <a:lstStyle/>
        <a:p>
          <a:endParaRPr lang="ru-RU"/>
        </a:p>
      </dgm:t>
    </dgm:pt>
    <dgm:pt modelId="{4490E3B1-EE6E-4C5B-AAF8-1A9576EB8FC1}">
      <dgm:prSet phldrT="[Текст]"/>
      <dgm:spPr/>
      <dgm:t>
        <a:bodyPr/>
        <a:lstStyle/>
        <a:p>
          <a:r>
            <a:rPr lang="ru-RU" dirty="0"/>
            <a:t>Разработано более 65 национальных стандартов (ГОСТ Р)</a:t>
          </a:r>
        </a:p>
      </dgm:t>
    </dgm:pt>
    <dgm:pt modelId="{A9F8305A-8454-4F32-BA28-69115300139B}" type="parTrans" cxnId="{3ECF3B99-AE48-4AC0-9E4A-83DFEF3DC016}">
      <dgm:prSet/>
      <dgm:spPr/>
      <dgm:t>
        <a:bodyPr/>
        <a:lstStyle/>
        <a:p>
          <a:endParaRPr lang="ru-RU"/>
        </a:p>
      </dgm:t>
    </dgm:pt>
    <dgm:pt modelId="{3A4EDF44-EC20-4747-B540-E35DE12AB9CD}" type="sibTrans" cxnId="{3ECF3B99-AE48-4AC0-9E4A-83DFEF3DC016}">
      <dgm:prSet/>
      <dgm:spPr/>
      <dgm:t>
        <a:bodyPr/>
        <a:lstStyle/>
        <a:p>
          <a:endParaRPr lang="ru-RU"/>
        </a:p>
      </dgm:t>
    </dgm:pt>
    <dgm:pt modelId="{E8F518E2-9B3E-437A-95F3-B2E2A91F4239}" type="pres">
      <dgm:prSet presAssocID="{0867B11A-BBF2-4053-9193-0D63B7B3BB56}" presName="Name0" presStyleCnt="0">
        <dgm:presLayoutVars>
          <dgm:dir/>
        </dgm:presLayoutVars>
      </dgm:prSet>
      <dgm:spPr/>
    </dgm:pt>
    <dgm:pt modelId="{7B09D1AF-FD86-4C25-A304-EB135E60A420}" type="pres">
      <dgm:prSet presAssocID="{D1FDEEBE-C5DB-4015-9EE6-D6625CE2A5F0}" presName="picture_1" presStyleLbl="bgImgPlace1" presStyleIdx="0" presStyleCnt="1" custAng="20080510" custScaleX="14394" custScaleY="10896" custLinFactNeighborX="-9667" custLinFactNeighborY="126"/>
      <dgm:spPr/>
    </dgm:pt>
    <dgm:pt modelId="{650DFFE9-EC61-4C79-BFA8-EF554878A1AA}" type="pres">
      <dgm:prSet presAssocID="{DBE9DD16-D65E-4EC7-B32D-96DAD67B0FDC}" presName="text_1" presStyleLbl="node1" presStyleIdx="0" presStyleCnt="0">
        <dgm:presLayoutVars>
          <dgm:bulletEnabled val="1"/>
        </dgm:presLayoutVars>
      </dgm:prSet>
      <dgm:spPr/>
    </dgm:pt>
    <dgm:pt modelId="{0FD25E03-43F3-4B7B-AD9F-6E1D630F34E0}" type="pres">
      <dgm:prSet presAssocID="{0867B11A-BBF2-4053-9193-0D63B7B3BB56}" presName="linV" presStyleCnt="0"/>
      <dgm:spPr/>
    </dgm:pt>
    <dgm:pt modelId="{38884A3E-88C2-409D-8370-33B95A9614FB}" type="pres">
      <dgm:prSet presAssocID="{94FC3106-E766-46BE-8592-A8C327EDC8FF}" presName="pair" presStyleCnt="0"/>
      <dgm:spPr/>
    </dgm:pt>
    <dgm:pt modelId="{2A6D04D2-F47B-4AC0-AA32-64BD89F61584}" type="pres">
      <dgm:prSet presAssocID="{94FC3106-E766-46BE-8592-A8C327EDC8FF}" presName="spaceH" presStyleLbl="node1" presStyleIdx="0" presStyleCnt="0"/>
      <dgm:spPr/>
    </dgm:pt>
    <dgm:pt modelId="{D3085AE6-2FC2-49C3-A8F6-501483A4EFA8}" type="pres">
      <dgm:prSet presAssocID="{94FC3106-E766-46BE-8592-A8C327EDC8FF}" presName="desPictures" presStyleLbl="alignImgPlace1" presStyleIdx="0" presStyleCnt="7" custLinFactX="-131110" custLinFactNeighborX="-200000" custLinFactNeighborY="225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80213C94-75EC-4E1C-9857-202B325AD046}" type="pres">
      <dgm:prSet presAssocID="{94FC3106-E766-46BE-8592-A8C327EDC8FF}" presName="desTextWrapper" presStyleCnt="0"/>
      <dgm:spPr/>
    </dgm:pt>
    <dgm:pt modelId="{14784062-106F-4B92-9764-9208CF9354A5}" type="pres">
      <dgm:prSet presAssocID="{94FC3106-E766-46BE-8592-A8C327EDC8FF}" presName="desText" presStyleLbl="revTx" presStyleIdx="0" presStyleCnt="7" custLinFactNeighborX="-16851" custLinFactNeighborY="5748">
        <dgm:presLayoutVars>
          <dgm:bulletEnabled val="1"/>
        </dgm:presLayoutVars>
      </dgm:prSet>
      <dgm:spPr/>
    </dgm:pt>
    <dgm:pt modelId="{805FB93F-F67B-4B91-9545-627616F72789}" type="pres">
      <dgm:prSet presAssocID="{FF6FB275-5285-42E2-BF97-4E9D3F1A1DC2}" presName="spaceV" presStyleCnt="0"/>
      <dgm:spPr/>
    </dgm:pt>
    <dgm:pt modelId="{130DE809-3266-43AF-BE2B-2C1B0E15863B}" type="pres">
      <dgm:prSet presAssocID="{30566E5F-CD9B-4579-B38F-3E2E3A249986}" presName="pair" presStyleCnt="0"/>
      <dgm:spPr/>
    </dgm:pt>
    <dgm:pt modelId="{83D6917D-8CD4-49E1-91F5-88C1E50B6CF9}" type="pres">
      <dgm:prSet presAssocID="{30566E5F-CD9B-4579-B38F-3E2E3A249986}" presName="spaceH" presStyleLbl="node1" presStyleIdx="0" presStyleCnt="0"/>
      <dgm:spPr/>
    </dgm:pt>
    <dgm:pt modelId="{DACCE861-7E20-41A9-8B17-884B2A76E503}" type="pres">
      <dgm:prSet presAssocID="{30566E5F-CD9B-4579-B38F-3E2E3A249986}" presName="desPictures" presStyleLbl="alignImgPlace1" presStyleIdx="1" presStyleCnt="7" custLinFactX="-100000" custLinFactNeighborX="-160773" custLinFactNeighborY="196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A5C5F06-D17F-4EFD-B612-305598511083}" type="pres">
      <dgm:prSet presAssocID="{30566E5F-CD9B-4579-B38F-3E2E3A249986}" presName="desTextWrapper" presStyleCnt="0"/>
      <dgm:spPr/>
    </dgm:pt>
    <dgm:pt modelId="{2DCECB2C-C51C-474D-ADBD-9741A07B2AD2}" type="pres">
      <dgm:prSet presAssocID="{30566E5F-CD9B-4579-B38F-3E2E3A249986}" presName="desText" presStyleLbl="revTx" presStyleIdx="1" presStyleCnt="7" custLinFactNeighborX="-13242" custLinFactNeighborY="570">
        <dgm:presLayoutVars>
          <dgm:bulletEnabled val="1"/>
        </dgm:presLayoutVars>
      </dgm:prSet>
      <dgm:spPr/>
    </dgm:pt>
    <dgm:pt modelId="{F8594482-60D8-4DE4-9687-DF6CFB94B2B9}" type="pres">
      <dgm:prSet presAssocID="{1BEDE24D-FCE5-433B-9DAC-ADABAE3E77C0}" presName="spaceV" presStyleCnt="0"/>
      <dgm:spPr/>
    </dgm:pt>
    <dgm:pt modelId="{AA8FCF9A-DE85-4245-89F3-BA5653044786}" type="pres">
      <dgm:prSet presAssocID="{909CFA05-06A2-4540-BFCD-14509B998AD5}" presName="pair" presStyleCnt="0"/>
      <dgm:spPr/>
    </dgm:pt>
    <dgm:pt modelId="{4CC30FD0-962E-46B5-A096-BDA5A7D27894}" type="pres">
      <dgm:prSet presAssocID="{909CFA05-06A2-4540-BFCD-14509B998AD5}" presName="spaceH" presStyleLbl="node1" presStyleIdx="0" presStyleCnt="0"/>
      <dgm:spPr/>
    </dgm:pt>
    <dgm:pt modelId="{607D5342-6FD8-406B-A399-F25DFD2F287E}" type="pres">
      <dgm:prSet presAssocID="{909CFA05-06A2-4540-BFCD-14509B998AD5}" presName="desPictures" presStyleLbl="alignImgPlace1" presStyleIdx="2" presStyleCnt="7" custLinFactX="-82142" custLinFactNeighborX="-100000" custLinFactNeighborY="-94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B3EBC80-B465-46B6-8ED3-65297C3BCB71}" type="pres">
      <dgm:prSet presAssocID="{909CFA05-06A2-4540-BFCD-14509B998AD5}" presName="desTextWrapper" presStyleCnt="0"/>
      <dgm:spPr/>
    </dgm:pt>
    <dgm:pt modelId="{05A1AA11-1018-4D9B-BB44-174224D51E97}" type="pres">
      <dgm:prSet presAssocID="{909CFA05-06A2-4540-BFCD-14509B998AD5}" presName="desText" presStyleLbl="revTx" presStyleIdx="2" presStyleCnt="7" custScaleX="78302" custLinFactY="100000" custLinFactNeighborX="1764" custLinFactNeighborY="138609">
        <dgm:presLayoutVars>
          <dgm:bulletEnabled val="1"/>
        </dgm:presLayoutVars>
      </dgm:prSet>
      <dgm:spPr/>
    </dgm:pt>
    <dgm:pt modelId="{EB47507D-E05A-4681-AF1C-5CC2A735E215}" type="pres">
      <dgm:prSet presAssocID="{4FE7F9A8-B926-4E5B-8DD0-541C2D444C1C}" presName="spaceV" presStyleCnt="0"/>
      <dgm:spPr/>
    </dgm:pt>
    <dgm:pt modelId="{E36F9032-2DA6-4572-85DB-EA3C30E41F8C}" type="pres">
      <dgm:prSet presAssocID="{31739307-D415-42CB-9E73-7D10F13B4D5A}" presName="pair" presStyleCnt="0"/>
      <dgm:spPr/>
    </dgm:pt>
    <dgm:pt modelId="{AF37F41F-7026-4120-AEC2-FDFFDFF7C1C1}" type="pres">
      <dgm:prSet presAssocID="{31739307-D415-42CB-9E73-7D10F13B4D5A}" presName="spaceH" presStyleLbl="node1" presStyleIdx="0" presStyleCnt="0"/>
      <dgm:spPr/>
    </dgm:pt>
    <dgm:pt modelId="{F63434DB-F5D6-46D1-8943-99244EF5FF93}" type="pres">
      <dgm:prSet presAssocID="{31739307-D415-42CB-9E73-7D10F13B4D5A}" presName="desPictures" presStyleLbl="alignImgPlace1" presStyleIdx="3" presStyleCnt="7" custLinFactX="-9893" custLinFactNeighborX="-100000" custLinFactNeighborY="441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FC68B1B-C185-4452-904B-E5442717A64B}" type="pres">
      <dgm:prSet presAssocID="{31739307-D415-42CB-9E73-7D10F13B4D5A}" presName="desTextWrapper" presStyleCnt="0"/>
      <dgm:spPr/>
    </dgm:pt>
    <dgm:pt modelId="{F2D2B83B-6296-4093-BEAF-A25B1E04A11C}" type="pres">
      <dgm:prSet presAssocID="{31739307-D415-42CB-9E73-7D10F13B4D5A}" presName="desText" presStyleLbl="revTx" presStyleIdx="3" presStyleCnt="7" custScaleX="69622" custLinFactY="154259" custLinFactNeighborX="13292" custLinFactNeighborY="200000">
        <dgm:presLayoutVars>
          <dgm:bulletEnabled val="1"/>
        </dgm:presLayoutVars>
      </dgm:prSet>
      <dgm:spPr/>
    </dgm:pt>
    <dgm:pt modelId="{8A9D526E-07C2-48B2-96AA-3890CC8A4310}" type="pres">
      <dgm:prSet presAssocID="{2E4579AD-F57D-46E8-A0BF-68873B4A4340}" presName="spaceV" presStyleCnt="0"/>
      <dgm:spPr/>
    </dgm:pt>
    <dgm:pt modelId="{1137E88F-D686-4303-B686-2896686DAF8C}" type="pres">
      <dgm:prSet presAssocID="{162007C8-D1FB-4750-8D97-5A635E65C95B}" presName="pair" presStyleCnt="0"/>
      <dgm:spPr/>
    </dgm:pt>
    <dgm:pt modelId="{66785CD2-FC9D-40B6-9C4B-990D766C40AE}" type="pres">
      <dgm:prSet presAssocID="{162007C8-D1FB-4750-8D97-5A635E65C95B}" presName="spaceH" presStyleLbl="node1" presStyleIdx="0" presStyleCnt="0"/>
      <dgm:spPr/>
    </dgm:pt>
    <dgm:pt modelId="{1BB32519-045A-4B8F-B31C-BC50CC68375B}" type="pres">
      <dgm:prSet presAssocID="{162007C8-D1FB-4750-8D97-5A635E65C95B}" presName="desPictures" presStyleLbl="alignImgPlace1" presStyleIdx="4" presStyleCnt="7" custLinFactNeighborX="-28152" custLinFactNeighborY="513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9DF1D87-D317-47EE-93A9-6612E02569DF}" type="pres">
      <dgm:prSet presAssocID="{162007C8-D1FB-4750-8D97-5A635E65C95B}" presName="desTextWrapper" presStyleCnt="0"/>
      <dgm:spPr/>
    </dgm:pt>
    <dgm:pt modelId="{F8410037-ABEB-4AE3-AB7E-A89C236CB1DC}" type="pres">
      <dgm:prSet presAssocID="{162007C8-D1FB-4750-8D97-5A635E65C95B}" presName="desText" presStyleLbl="revTx" presStyleIdx="4" presStyleCnt="7" custScaleX="76132" custLinFactY="21328" custLinFactNeighborX="6987" custLinFactNeighborY="100000">
        <dgm:presLayoutVars>
          <dgm:bulletEnabled val="1"/>
        </dgm:presLayoutVars>
      </dgm:prSet>
      <dgm:spPr/>
    </dgm:pt>
    <dgm:pt modelId="{68A1C487-F5E1-4A56-8D77-0D6AC9B3A02C}" type="pres">
      <dgm:prSet presAssocID="{D64EEF03-2447-450F-B7FF-DDC4568745E5}" presName="spaceV" presStyleCnt="0"/>
      <dgm:spPr/>
    </dgm:pt>
    <dgm:pt modelId="{A44F6510-A2FF-41DC-9523-3E961C9FB675}" type="pres">
      <dgm:prSet presAssocID="{C19AA49A-F837-4392-AF8E-8BF652D0C228}" presName="pair" presStyleCnt="0"/>
      <dgm:spPr/>
    </dgm:pt>
    <dgm:pt modelId="{C7D1AB5C-8DA3-4DB7-A49D-CD0A1E1CC808}" type="pres">
      <dgm:prSet presAssocID="{C19AA49A-F837-4392-AF8E-8BF652D0C228}" presName="spaceH" presStyleLbl="node1" presStyleIdx="0" presStyleCnt="0"/>
      <dgm:spPr/>
    </dgm:pt>
    <dgm:pt modelId="{BD96F9F4-49EB-49E6-9DBA-CEEE3A0605BE}" type="pres">
      <dgm:prSet presAssocID="{C19AA49A-F837-4392-AF8E-8BF652D0C228}" presName="desPictures" presStyleLbl="alignImgPlace1" presStyleIdx="5" presStyleCnt="7" custLinFactNeighborX="42746" custLinFactNeighborY="585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BFD6ECC-0EC4-4F2E-857B-90178B7BA726}" type="pres">
      <dgm:prSet presAssocID="{C19AA49A-F837-4392-AF8E-8BF652D0C228}" presName="desTextWrapper" presStyleCnt="0"/>
      <dgm:spPr/>
    </dgm:pt>
    <dgm:pt modelId="{7E77B2B5-4F12-41D9-B170-2F71AD89597C}" type="pres">
      <dgm:prSet presAssocID="{C19AA49A-F837-4392-AF8E-8BF652D0C228}" presName="desText" presStyleLbl="revTx" presStyleIdx="5" presStyleCnt="7" custLinFactY="-100000" custLinFactNeighborX="-3459" custLinFactNeighborY="-132351">
        <dgm:presLayoutVars>
          <dgm:bulletEnabled val="1"/>
        </dgm:presLayoutVars>
      </dgm:prSet>
      <dgm:spPr/>
    </dgm:pt>
    <dgm:pt modelId="{79AC5F40-6A8A-43CB-A46B-14E007A82759}" type="pres">
      <dgm:prSet presAssocID="{ED6F7ACC-B0FD-416F-9DBC-A4CB5F16D8CC}" presName="spaceV" presStyleCnt="0"/>
      <dgm:spPr/>
    </dgm:pt>
    <dgm:pt modelId="{D0FD4115-87E3-46F6-933E-36007AD9BE40}" type="pres">
      <dgm:prSet presAssocID="{4490E3B1-EE6E-4C5B-AAF8-1A9576EB8FC1}" presName="pair" presStyleCnt="0"/>
      <dgm:spPr/>
    </dgm:pt>
    <dgm:pt modelId="{F53570CC-85A7-4CE5-ACA1-6B7D98135EB4}" type="pres">
      <dgm:prSet presAssocID="{4490E3B1-EE6E-4C5B-AAF8-1A9576EB8FC1}" presName="spaceH" presStyleLbl="node1" presStyleIdx="0" presStyleCnt="0"/>
      <dgm:spPr/>
    </dgm:pt>
    <dgm:pt modelId="{457F8233-61C0-4F87-BB2C-2901449D746D}" type="pres">
      <dgm:prSet presAssocID="{4490E3B1-EE6E-4C5B-AAF8-1A9576EB8FC1}" presName="desPictures" presStyleLbl="alignImgPlace1" presStyleIdx="6" presStyleCnt="7" custLinFactX="10586" custLinFactNeighborX="100000" custLinFactNeighborY="6569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7B30F3AC-548F-43B5-9D26-755C113ED2BA}" type="pres">
      <dgm:prSet presAssocID="{4490E3B1-EE6E-4C5B-AAF8-1A9576EB8FC1}" presName="desTextWrapper" presStyleCnt="0"/>
      <dgm:spPr/>
    </dgm:pt>
    <dgm:pt modelId="{83D32B9F-9DDF-4530-B61C-298FFB787FD8}" type="pres">
      <dgm:prSet presAssocID="{4490E3B1-EE6E-4C5B-AAF8-1A9576EB8FC1}" presName="desText" presStyleLbl="revTx" presStyleIdx="6" presStyleCnt="7" custLinFactY="-200000" custLinFactNeighborX="-8553" custLinFactNeighborY="-274342">
        <dgm:presLayoutVars>
          <dgm:bulletEnabled val="1"/>
        </dgm:presLayoutVars>
      </dgm:prSet>
      <dgm:spPr/>
    </dgm:pt>
    <dgm:pt modelId="{816CB3EE-26EC-4FEA-A4BE-3E63D71BA062}" type="pres">
      <dgm:prSet presAssocID="{0867B11A-BBF2-4053-9193-0D63B7B3BB56}" presName="maxNode" presStyleCnt="0"/>
      <dgm:spPr/>
    </dgm:pt>
    <dgm:pt modelId="{701F1988-BFEB-448B-AE49-8DC5CE98CA42}" type="pres">
      <dgm:prSet presAssocID="{0867B11A-BBF2-4053-9193-0D63B7B3BB56}" presName="Name33" presStyleCnt="0"/>
      <dgm:spPr/>
    </dgm:pt>
  </dgm:ptLst>
  <dgm:cxnLst>
    <dgm:cxn modelId="{F65C911F-9801-4A25-AE4F-C6C71763B2BB}" type="presOf" srcId="{31739307-D415-42CB-9E73-7D10F13B4D5A}" destId="{F2D2B83B-6296-4093-BEAF-A25B1E04A11C}" srcOrd="0" destOrd="0" presId="urn:microsoft.com/office/officeart/2008/layout/AccentedPicture"/>
    <dgm:cxn modelId="{37F2A121-BFDA-4CB8-9C3B-1DB50E279F44}" srcId="{0867B11A-BBF2-4053-9193-0D63B7B3BB56}" destId="{31739307-D415-42CB-9E73-7D10F13B4D5A}" srcOrd="4" destOrd="0" parTransId="{1198C68B-513C-452C-A851-A2BE8C48FA4E}" sibTransId="{2E4579AD-F57D-46E8-A0BF-68873B4A4340}"/>
    <dgm:cxn modelId="{3EC1BA22-180E-4BAA-9D2A-3ACD90DC7AC0}" type="presOf" srcId="{DBE9DD16-D65E-4EC7-B32D-96DAD67B0FDC}" destId="{650DFFE9-EC61-4C79-BFA8-EF554878A1AA}" srcOrd="0" destOrd="0" presId="urn:microsoft.com/office/officeart/2008/layout/AccentedPicture"/>
    <dgm:cxn modelId="{B52DB535-5C18-42F5-9A00-2D3DA409FF45}" type="presOf" srcId="{D1FDEEBE-C5DB-4015-9EE6-D6625CE2A5F0}" destId="{7B09D1AF-FD86-4C25-A304-EB135E60A420}" srcOrd="0" destOrd="0" presId="urn:microsoft.com/office/officeart/2008/layout/AccentedPicture"/>
    <dgm:cxn modelId="{72DE505C-FAF4-4F7B-96AA-45751D1A1800}" srcId="{0867B11A-BBF2-4053-9193-0D63B7B3BB56}" destId="{94FC3106-E766-46BE-8592-A8C327EDC8FF}" srcOrd="1" destOrd="0" parTransId="{D20289CB-EF92-4B91-9B50-71FE4144CF9E}" sibTransId="{FF6FB275-5285-42E2-BF97-4E9D3F1A1DC2}"/>
    <dgm:cxn modelId="{9B836143-7D2F-492F-9105-1B5E21C39FBA}" srcId="{0867B11A-BBF2-4053-9193-0D63B7B3BB56}" destId="{30566E5F-CD9B-4579-B38F-3E2E3A249986}" srcOrd="2" destOrd="0" parTransId="{395D31DA-1BF0-4C29-80AC-B771A0538AF4}" sibTransId="{1BEDE24D-FCE5-433B-9DAC-ADABAE3E77C0}"/>
    <dgm:cxn modelId="{550F5768-8144-453E-8FB3-4C755C80E8FC}" srcId="{0867B11A-BBF2-4053-9193-0D63B7B3BB56}" destId="{C19AA49A-F837-4392-AF8E-8BF652D0C228}" srcOrd="6" destOrd="0" parTransId="{1017CAFD-1ED2-44B8-9AD7-FE679E6E1131}" sibTransId="{ED6F7ACC-B0FD-416F-9DBC-A4CB5F16D8CC}"/>
    <dgm:cxn modelId="{B041F171-A62D-4A4F-9261-E4BB7BC5D4D8}" type="presOf" srcId="{909CFA05-06A2-4540-BFCD-14509B998AD5}" destId="{05A1AA11-1018-4D9B-BB44-174224D51E97}" srcOrd="0" destOrd="0" presId="urn:microsoft.com/office/officeart/2008/layout/AccentedPicture"/>
    <dgm:cxn modelId="{CCAE7075-8314-47AA-8B7F-A8A9FC32BED7}" type="presOf" srcId="{94FC3106-E766-46BE-8592-A8C327EDC8FF}" destId="{14784062-106F-4B92-9764-9208CF9354A5}" srcOrd="0" destOrd="0" presId="urn:microsoft.com/office/officeart/2008/layout/AccentedPicture"/>
    <dgm:cxn modelId="{3ECF3B99-AE48-4AC0-9E4A-83DFEF3DC016}" srcId="{0867B11A-BBF2-4053-9193-0D63B7B3BB56}" destId="{4490E3B1-EE6E-4C5B-AAF8-1A9576EB8FC1}" srcOrd="7" destOrd="0" parTransId="{A9F8305A-8454-4F32-BA28-69115300139B}" sibTransId="{3A4EDF44-EC20-4747-B540-E35DE12AB9CD}"/>
    <dgm:cxn modelId="{FBCA7EA2-66A8-4AED-BFD8-C3606817CC37}" type="presOf" srcId="{C19AA49A-F837-4392-AF8E-8BF652D0C228}" destId="{7E77B2B5-4F12-41D9-B170-2F71AD89597C}" srcOrd="0" destOrd="0" presId="urn:microsoft.com/office/officeart/2008/layout/AccentedPicture"/>
    <dgm:cxn modelId="{FA7B2EA7-BBE8-4BF9-ADC2-CEF3B457E987}" type="presOf" srcId="{4490E3B1-EE6E-4C5B-AAF8-1A9576EB8FC1}" destId="{83D32B9F-9DDF-4530-B61C-298FFB787FD8}" srcOrd="0" destOrd="0" presId="urn:microsoft.com/office/officeart/2008/layout/AccentedPicture"/>
    <dgm:cxn modelId="{F99CD1BA-88AB-485E-AB8A-A549A0E81C54}" srcId="{0867B11A-BBF2-4053-9193-0D63B7B3BB56}" destId="{DBE9DD16-D65E-4EC7-B32D-96DAD67B0FDC}" srcOrd="0" destOrd="0" parTransId="{A3A392CB-2935-4894-BB93-D2975A819369}" sibTransId="{D1FDEEBE-C5DB-4015-9EE6-D6625CE2A5F0}"/>
    <dgm:cxn modelId="{FCCA54C8-A204-4D9F-80FE-361E700C2F4B}" type="presOf" srcId="{0867B11A-BBF2-4053-9193-0D63B7B3BB56}" destId="{E8F518E2-9B3E-437A-95F3-B2E2A91F4239}" srcOrd="0" destOrd="0" presId="urn:microsoft.com/office/officeart/2008/layout/AccentedPicture"/>
    <dgm:cxn modelId="{24A0FBCA-2A4D-4D31-BD77-669279ED9863}" type="presOf" srcId="{30566E5F-CD9B-4579-B38F-3E2E3A249986}" destId="{2DCECB2C-C51C-474D-ADBD-9741A07B2AD2}" srcOrd="0" destOrd="0" presId="urn:microsoft.com/office/officeart/2008/layout/AccentedPicture"/>
    <dgm:cxn modelId="{D96B8BE8-CEDF-4480-BB16-6637B500CE18}" type="presOf" srcId="{162007C8-D1FB-4750-8D97-5A635E65C95B}" destId="{F8410037-ABEB-4AE3-AB7E-A89C236CB1DC}" srcOrd="0" destOrd="0" presId="urn:microsoft.com/office/officeart/2008/layout/AccentedPicture"/>
    <dgm:cxn modelId="{868CC4E8-691B-4C93-8AE5-AEB1D8F232EF}" srcId="{0867B11A-BBF2-4053-9193-0D63B7B3BB56}" destId="{909CFA05-06A2-4540-BFCD-14509B998AD5}" srcOrd="3" destOrd="0" parTransId="{F226EA4B-62A1-477C-B61A-65BAF26B7868}" sibTransId="{4FE7F9A8-B926-4E5B-8DD0-541C2D444C1C}"/>
    <dgm:cxn modelId="{B95869F1-3EBD-44EC-8667-D6EF9D4F03A4}" srcId="{0867B11A-BBF2-4053-9193-0D63B7B3BB56}" destId="{162007C8-D1FB-4750-8D97-5A635E65C95B}" srcOrd="5" destOrd="0" parTransId="{5C2982B8-505A-4224-85A8-AE303C74B51F}" sibTransId="{D64EEF03-2447-450F-B7FF-DDC4568745E5}"/>
    <dgm:cxn modelId="{56C6179B-0832-42C4-A397-4EC12A5BEE4C}" type="presParOf" srcId="{E8F518E2-9B3E-437A-95F3-B2E2A91F4239}" destId="{7B09D1AF-FD86-4C25-A304-EB135E60A420}" srcOrd="0" destOrd="0" presId="urn:microsoft.com/office/officeart/2008/layout/AccentedPicture"/>
    <dgm:cxn modelId="{1150D74A-FD19-41C0-866B-6E0450D71B31}" type="presParOf" srcId="{E8F518E2-9B3E-437A-95F3-B2E2A91F4239}" destId="{650DFFE9-EC61-4C79-BFA8-EF554878A1AA}" srcOrd="1" destOrd="0" presId="urn:microsoft.com/office/officeart/2008/layout/AccentedPicture"/>
    <dgm:cxn modelId="{90BAA381-2C13-4EF0-82AF-E8F4F76EC796}" type="presParOf" srcId="{E8F518E2-9B3E-437A-95F3-B2E2A91F4239}" destId="{0FD25E03-43F3-4B7B-AD9F-6E1D630F34E0}" srcOrd="2" destOrd="0" presId="urn:microsoft.com/office/officeart/2008/layout/AccentedPicture"/>
    <dgm:cxn modelId="{9171E407-6641-4019-9258-DF00312F1D3A}" type="presParOf" srcId="{0FD25E03-43F3-4B7B-AD9F-6E1D630F34E0}" destId="{38884A3E-88C2-409D-8370-33B95A9614FB}" srcOrd="0" destOrd="0" presId="urn:microsoft.com/office/officeart/2008/layout/AccentedPicture"/>
    <dgm:cxn modelId="{BCE27A40-85B5-4466-93C6-5C270ECB0965}" type="presParOf" srcId="{38884A3E-88C2-409D-8370-33B95A9614FB}" destId="{2A6D04D2-F47B-4AC0-AA32-64BD89F61584}" srcOrd="0" destOrd="0" presId="urn:microsoft.com/office/officeart/2008/layout/AccentedPicture"/>
    <dgm:cxn modelId="{8E77D087-BFE3-44D2-B07A-990691B08267}" type="presParOf" srcId="{38884A3E-88C2-409D-8370-33B95A9614FB}" destId="{D3085AE6-2FC2-49C3-A8F6-501483A4EFA8}" srcOrd="1" destOrd="0" presId="urn:microsoft.com/office/officeart/2008/layout/AccentedPicture"/>
    <dgm:cxn modelId="{8D1F72F1-3AB2-421A-8F01-2ECB9C34C2EF}" type="presParOf" srcId="{38884A3E-88C2-409D-8370-33B95A9614FB}" destId="{80213C94-75EC-4E1C-9857-202B325AD046}" srcOrd="2" destOrd="0" presId="urn:microsoft.com/office/officeart/2008/layout/AccentedPicture"/>
    <dgm:cxn modelId="{846F9D2A-59AC-434B-9A56-E34229FE9174}" type="presParOf" srcId="{80213C94-75EC-4E1C-9857-202B325AD046}" destId="{14784062-106F-4B92-9764-9208CF9354A5}" srcOrd="0" destOrd="0" presId="urn:microsoft.com/office/officeart/2008/layout/AccentedPicture"/>
    <dgm:cxn modelId="{FF127331-173D-42AF-9FF9-71F476FB1CF0}" type="presParOf" srcId="{0FD25E03-43F3-4B7B-AD9F-6E1D630F34E0}" destId="{805FB93F-F67B-4B91-9545-627616F72789}" srcOrd="1" destOrd="0" presId="urn:microsoft.com/office/officeart/2008/layout/AccentedPicture"/>
    <dgm:cxn modelId="{AB5052A2-8E56-4614-BAFE-2D33A588FEED}" type="presParOf" srcId="{0FD25E03-43F3-4B7B-AD9F-6E1D630F34E0}" destId="{130DE809-3266-43AF-BE2B-2C1B0E15863B}" srcOrd="2" destOrd="0" presId="urn:microsoft.com/office/officeart/2008/layout/AccentedPicture"/>
    <dgm:cxn modelId="{735B69AA-B20C-4C33-899E-E6D26703557D}" type="presParOf" srcId="{130DE809-3266-43AF-BE2B-2C1B0E15863B}" destId="{83D6917D-8CD4-49E1-91F5-88C1E50B6CF9}" srcOrd="0" destOrd="0" presId="urn:microsoft.com/office/officeart/2008/layout/AccentedPicture"/>
    <dgm:cxn modelId="{7DF65608-38AF-44CC-A4E7-271B857172EB}" type="presParOf" srcId="{130DE809-3266-43AF-BE2B-2C1B0E15863B}" destId="{DACCE861-7E20-41A9-8B17-884B2A76E503}" srcOrd="1" destOrd="0" presId="urn:microsoft.com/office/officeart/2008/layout/AccentedPicture"/>
    <dgm:cxn modelId="{6C309AAD-BF15-417F-9A38-BA06E50E8EF2}" type="presParOf" srcId="{130DE809-3266-43AF-BE2B-2C1B0E15863B}" destId="{8A5C5F06-D17F-4EFD-B612-305598511083}" srcOrd="2" destOrd="0" presId="urn:microsoft.com/office/officeart/2008/layout/AccentedPicture"/>
    <dgm:cxn modelId="{18B8AF36-C2A9-4F89-91DE-B55943450FAE}" type="presParOf" srcId="{8A5C5F06-D17F-4EFD-B612-305598511083}" destId="{2DCECB2C-C51C-474D-ADBD-9741A07B2AD2}" srcOrd="0" destOrd="0" presId="urn:microsoft.com/office/officeart/2008/layout/AccentedPicture"/>
    <dgm:cxn modelId="{CDE5E2CC-E4B7-4B1F-8E53-A94C6FE55AFD}" type="presParOf" srcId="{0FD25E03-43F3-4B7B-AD9F-6E1D630F34E0}" destId="{F8594482-60D8-4DE4-9687-DF6CFB94B2B9}" srcOrd="3" destOrd="0" presId="urn:microsoft.com/office/officeart/2008/layout/AccentedPicture"/>
    <dgm:cxn modelId="{CA3135B2-0788-48F3-84DF-6BBD137CD567}" type="presParOf" srcId="{0FD25E03-43F3-4B7B-AD9F-6E1D630F34E0}" destId="{AA8FCF9A-DE85-4245-89F3-BA5653044786}" srcOrd="4" destOrd="0" presId="urn:microsoft.com/office/officeart/2008/layout/AccentedPicture"/>
    <dgm:cxn modelId="{4B1A7BF6-39AF-4D79-8A7E-9A21663770A8}" type="presParOf" srcId="{AA8FCF9A-DE85-4245-89F3-BA5653044786}" destId="{4CC30FD0-962E-46B5-A096-BDA5A7D27894}" srcOrd="0" destOrd="0" presId="urn:microsoft.com/office/officeart/2008/layout/AccentedPicture"/>
    <dgm:cxn modelId="{EE46F0A7-9BFE-46C6-99EE-27577E6C482F}" type="presParOf" srcId="{AA8FCF9A-DE85-4245-89F3-BA5653044786}" destId="{607D5342-6FD8-406B-A399-F25DFD2F287E}" srcOrd="1" destOrd="0" presId="urn:microsoft.com/office/officeart/2008/layout/AccentedPicture"/>
    <dgm:cxn modelId="{DF3EAB68-4A24-4945-B8FC-1DAF9D802844}" type="presParOf" srcId="{AA8FCF9A-DE85-4245-89F3-BA5653044786}" destId="{3B3EBC80-B465-46B6-8ED3-65297C3BCB71}" srcOrd="2" destOrd="0" presId="urn:microsoft.com/office/officeart/2008/layout/AccentedPicture"/>
    <dgm:cxn modelId="{C278A051-C46E-46AF-8D2B-EEF87167336B}" type="presParOf" srcId="{3B3EBC80-B465-46B6-8ED3-65297C3BCB71}" destId="{05A1AA11-1018-4D9B-BB44-174224D51E97}" srcOrd="0" destOrd="0" presId="urn:microsoft.com/office/officeart/2008/layout/AccentedPicture"/>
    <dgm:cxn modelId="{1EBEB4ED-3C75-4E57-AFA7-E556B7270F05}" type="presParOf" srcId="{0FD25E03-43F3-4B7B-AD9F-6E1D630F34E0}" destId="{EB47507D-E05A-4681-AF1C-5CC2A735E215}" srcOrd="5" destOrd="0" presId="urn:microsoft.com/office/officeart/2008/layout/AccentedPicture"/>
    <dgm:cxn modelId="{45583163-ABCC-48E1-AFF1-F0306BE50C3F}" type="presParOf" srcId="{0FD25E03-43F3-4B7B-AD9F-6E1D630F34E0}" destId="{E36F9032-2DA6-4572-85DB-EA3C30E41F8C}" srcOrd="6" destOrd="0" presId="urn:microsoft.com/office/officeart/2008/layout/AccentedPicture"/>
    <dgm:cxn modelId="{9D3DE256-62E9-4161-9AB1-D1AE8BF6D782}" type="presParOf" srcId="{E36F9032-2DA6-4572-85DB-EA3C30E41F8C}" destId="{AF37F41F-7026-4120-AEC2-FDFFDFF7C1C1}" srcOrd="0" destOrd="0" presId="urn:microsoft.com/office/officeart/2008/layout/AccentedPicture"/>
    <dgm:cxn modelId="{EE41E1FC-D773-43F1-B58C-049C1883680F}" type="presParOf" srcId="{E36F9032-2DA6-4572-85DB-EA3C30E41F8C}" destId="{F63434DB-F5D6-46D1-8943-99244EF5FF93}" srcOrd="1" destOrd="0" presId="urn:microsoft.com/office/officeart/2008/layout/AccentedPicture"/>
    <dgm:cxn modelId="{AF10920D-6E83-49E3-8495-181F32B3584F}" type="presParOf" srcId="{E36F9032-2DA6-4572-85DB-EA3C30E41F8C}" destId="{3FC68B1B-C185-4452-904B-E5442717A64B}" srcOrd="2" destOrd="0" presId="urn:microsoft.com/office/officeart/2008/layout/AccentedPicture"/>
    <dgm:cxn modelId="{DB0AD5C5-1C2D-4A89-9498-90A7FD905591}" type="presParOf" srcId="{3FC68B1B-C185-4452-904B-E5442717A64B}" destId="{F2D2B83B-6296-4093-BEAF-A25B1E04A11C}" srcOrd="0" destOrd="0" presId="urn:microsoft.com/office/officeart/2008/layout/AccentedPicture"/>
    <dgm:cxn modelId="{E8879D90-7DC6-4B64-AB6C-2A8158A8D35B}" type="presParOf" srcId="{0FD25E03-43F3-4B7B-AD9F-6E1D630F34E0}" destId="{8A9D526E-07C2-48B2-96AA-3890CC8A4310}" srcOrd="7" destOrd="0" presId="urn:microsoft.com/office/officeart/2008/layout/AccentedPicture"/>
    <dgm:cxn modelId="{174CA880-8992-4C16-A5FD-506D6435216E}" type="presParOf" srcId="{0FD25E03-43F3-4B7B-AD9F-6E1D630F34E0}" destId="{1137E88F-D686-4303-B686-2896686DAF8C}" srcOrd="8" destOrd="0" presId="urn:microsoft.com/office/officeart/2008/layout/AccentedPicture"/>
    <dgm:cxn modelId="{2FBFD279-B4D0-4162-8B45-9B2176D5CE94}" type="presParOf" srcId="{1137E88F-D686-4303-B686-2896686DAF8C}" destId="{66785CD2-FC9D-40B6-9C4B-990D766C40AE}" srcOrd="0" destOrd="0" presId="urn:microsoft.com/office/officeart/2008/layout/AccentedPicture"/>
    <dgm:cxn modelId="{7394622E-32EE-4C2C-A98F-84DE32190432}" type="presParOf" srcId="{1137E88F-D686-4303-B686-2896686DAF8C}" destId="{1BB32519-045A-4B8F-B31C-BC50CC68375B}" srcOrd="1" destOrd="0" presId="urn:microsoft.com/office/officeart/2008/layout/AccentedPicture"/>
    <dgm:cxn modelId="{5270407A-CEAD-4D8A-AB1A-3749EF0E1014}" type="presParOf" srcId="{1137E88F-D686-4303-B686-2896686DAF8C}" destId="{89DF1D87-D317-47EE-93A9-6612E02569DF}" srcOrd="2" destOrd="0" presId="urn:microsoft.com/office/officeart/2008/layout/AccentedPicture"/>
    <dgm:cxn modelId="{7C394F0D-8058-488F-926F-5818C2A9D0B8}" type="presParOf" srcId="{89DF1D87-D317-47EE-93A9-6612E02569DF}" destId="{F8410037-ABEB-4AE3-AB7E-A89C236CB1DC}" srcOrd="0" destOrd="0" presId="urn:microsoft.com/office/officeart/2008/layout/AccentedPicture"/>
    <dgm:cxn modelId="{B7A4CDC3-8FD3-4D77-885A-207FDC361DB6}" type="presParOf" srcId="{0FD25E03-43F3-4B7B-AD9F-6E1D630F34E0}" destId="{68A1C487-F5E1-4A56-8D77-0D6AC9B3A02C}" srcOrd="9" destOrd="0" presId="urn:microsoft.com/office/officeart/2008/layout/AccentedPicture"/>
    <dgm:cxn modelId="{4F4DE141-02EC-4D9A-848F-1FD3C42EAF50}" type="presParOf" srcId="{0FD25E03-43F3-4B7B-AD9F-6E1D630F34E0}" destId="{A44F6510-A2FF-41DC-9523-3E961C9FB675}" srcOrd="10" destOrd="0" presId="urn:microsoft.com/office/officeart/2008/layout/AccentedPicture"/>
    <dgm:cxn modelId="{B068118C-033F-4913-B2E4-0D3564280AD8}" type="presParOf" srcId="{A44F6510-A2FF-41DC-9523-3E961C9FB675}" destId="{C7D1AB5C-8DA3-4DB7-A49D-CD0A1E1CC808}" srcOrd="0" destOrd="0" presId="urn:microsoft.com/office/officeart/2008/layout/AccentedPicture"/>
    <dgm:cxn modelId="{3FEF3479-01F3-4587-AA46-B1D818346290}" type="presParOf" srcId="{A44F6510-A2FF-41DC-9523-3E961C9FB675}" destId="{BD96F9F4-49EB-49E6-9DBA-CEEE3A0605BE}" srcOrd="1" destOrd="0" presId="urn:microsoft.com/office/officeart/2008/layout/AccentedPicture"/>
    <dgm:cxn modelId="{E023DB1B-75BA-4707-9598-4EB2550FEC8D}" type="presParOf" srcId="{A44F6510-A2FF-41DC-9523-3E961C9FB675}" destId="{2BFD6ECC-0EC4-4F2E-857B-90178B7BA726}" srcOrd="2" destOrd="0" presId="urn:microsoft.com/office/officeart/2008/layout/AccentedPicture"/>
    <dgm:cxn modelId="{A4C751A5-18F7-4E98-BA22-71001A76E085}" type="presParOf" srcId="{2BFD6ECC-0EC4-4F2E-857B-90178B7BA726}" destId="{7E77B2B5-4F12-41D9-B170-2F71AD89597C}" srcOrd="0" destOrd="0" presId="urn:microsoft.com/office/officeart/2008/layout/AccentedPicture"/>
    <dgm:cxn modelId="{869D21EE-499F-4A92-9F2B-7B79E8C57FA0}" type="presParOf" srcId="{0FD25E03-43F3-4B7B-AD9F-6E1D630F34E0}" destId="{79AC5F40-6A8A-43CB-A46B-14E007A82759}" srcOrd="11" destOrd="0" presId="urn:microsoft.com/office/officeart/2008/layout/AccentedPicture"/>
    <dgm:cxn modelId="{F37F73DE-3D43-4EA6-8D77-62072EF19CEB}" type="presParOf" srcId="{0FD25E03-43F3-4B7B-AD9F-6E1D630F34E0}" destId="{D0FD4115-87E3-46F6-933E-36007AD9BE40}" srcOrd="12" destOrd="0" presId="urn:microsoft.com/office/officeart/2008/layout/AccentedPicture"/>
    <dgm:cxn modelId="{C5B598D5-481F-44EE-85A3-C9A40FFBC7D1}" type="presParOf" srcId="{D0FD4115-87E3-46F6-933E-36007AD9BE40}" destId="{F53570CC-85A7-4CE5-ACA1-6B7D98135EB4}" srcOrd="0" destOrd="0" presId="urn:microsoft.com/office/officeart/2008/layout/AccentedPicture"/>
    <dgm:cxn modelId="{3B9E8F3B-9B25-45A1-A6EA-83EA25E33C0C}" type="presParOf" srcId="{D0FD4115-87E3-46F6-933E-36007AD9BE40}" destId="{457F8233-61C0-4F87-BB2C-2901449D746D}" srcOrd="1" destOrd="0" presId="urn:microsoft.com/office/officeart/2008/layout/AccentedPicture"/>
    <dgm:cxn modelId="{CDCB22A3-CE6C-49F0-B3D7-EC2883B3737E}" type="presParOf" srcId="{D0FD4115-87E3-46F6-933E-36007AD9BE40}" destId="{7B30F3AC-548F-43B5-9D26-755C113ED2BA}" srcOrd="2" destOrd="0" presId="urn:microsoft.com/office/officeart/2008/layout/AccentedPicture"/>
    <dgm:cxn modelId="{B16805A7-3BD7-438A-9FFE-1B5219E00FB6}" type="presParOf" srcId="{7B30F3AC-548F-43B5-9D26-755C113ED2BA}" destId="{83D32B9F-9DDF-4530-B61C-298FFB787FD8}" srcOrd="0" destOrd="0" presId="urn:microsoft.com/office/officeart/2008/layout/AccentedPicture"/>
    <dgm:cxn modelId="{408C83C5-3048-4AC4-B5A2-D1A84CE3C96A}" type="presParOf" srcId="{E8F518E2-9B3E-437A-95F3-B2E2A91F4239}" destId="{816CB3EE-26EC-4FEA-A4BE-3E63D71BA062}" srcOrd="3" destOrd="0" presId="urn:microsoft.com/office/officeart/2008/layout/AccentedPicture"/>
    <dgm:cxn modelId="{499C9C4F-75D6-434E-9F04-C91DF90ACD8F}" type="presParOf" srcId="{816CB3EE-26EC-4FEA-A4BE-3E63D71BA062}" destId="{701F1988-BFEB-448B-AE49-8DC5CE98CA42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DC1F53-F62F-4FFE-8A29-E9E81DB8DBB8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A349D1-CC53-490B-8853-0E5C22424483}">
      <dgm:prSet phldrT="[Текст]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/>
            <a:t>Вывод на рынок</a:t>
          </a:r>
        </a:p>
        <a:p>
          <a:r>
            <a:rPr lang="ru-RU" dirty="0"/>
            <a:t>(</a:t>
          </a:r>
          <a:r>
            <a:rPr lang="en-US" dirty="0"/>
            <a:t>Market Access)</a:t>
          </a:r>
          <a:endParaRPr lang="ru-RU" dirty="0"/>
        </a:p>
      </dgm:t>
    </dgm:pt>
    <dgm:pt modelId="{25D49351-9F84-43E7-8CC8-99ADEA4FFBAA}" type="parTrans" cxnId="{0EC7DB0D-FB72-4447-B9AF-7A27F35828D8}">
      <dgm:prSet/>
      <dgm:spPr/>
      <dgm:t>
        <a:bodyPr/>
        <a:lstStyle/>
        <a:p>
          <a:endParaRPr lang="ru-RU"/>
        </a:p>
      </dgm:t>
    </dgm:pt>
    <dgm:pt modelId="{6AF77B08-BAE6-48D2-874F-188349795BC7}" type="sibTrans" cxnId="{0EC7DB0D-FB72-4447-B9AF-7A27F35828D8}">
      <dgm:prSet/>
      <dgm:spPr/>
      <dgm:t>
        <a:bodyPr/>
        <a:lstStyle/>
        <a:p>
          <a:endParaRPr lang="ru-RU"/>
        </a:p>
      </dgm:t>
    </dgm:pt>
    <dgm:pt modelId="{62C03135-C4D2-4650-9BB3-592DCE06457D}">
      <dgm:prSet phldrT="[Текст]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/>
            <a:t>Рыночный аспект </a:t>
          </a:r>
        </a:p>
        <a:p>
          <a:r>
            <a:rPr lang="ru-RU" dirty="0"/>
            <a:t>(</a:t>
          </a:r>
          <a:r>
            <a:rPr lang="en-US" dirty="0"/>
            <a:t>Marketing)</a:t>
          </a:r>
          <a:endParaRPr lang="ru-RU" dirty="0"/>
        </a:p>
      </dgm:t>
    </dgm:pt>
    <dgm:pt modelId="{97FAF9B3-A166-4249-A145-0DC0D83E64C3}" type="parTrans" cxnId="{4B89F370-9D63-4C3D-8B3D-73E57B766757}">
      <dgm:prSet/>
      <dgm:spPr/>
      <dgm:t>
        <a:bodyPr/>
        <a:lstStyle/>
        <a:p>
          <a:endParaRPr lang="ru-RU"/>
        </a:p>
      </dgm:t>
    </dgm:pt>
    <dgm:pt modelId="{33884E9D-BBC1-4BE5-9675-F236AFD31371}" type="sibTrans" cxnId="{4B89F370-9D63-4C3D-8B3D-73E57B766757}">
      <dgm:prSet/>
      <dgm:spPr/>
      <dgm:t>
        <a:bodyPr/>
        <a:lstStyle/>
        <a:p>
          <a:endParaRPr lang="ru-RU"/>
        </a:p>
      </dgm:t>
    </dgm:pt>
    <dgm:pt modelId="{851C4231-A68C-4C0C-BCD6-6286E706018A}">
      <dgm:prSet phldrT="[Текст]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/>
            <a:t>Регуляторный аспект </a:t>
          </a:r>
          <a:endParaRPr lang="en-US" dirty="0"/>
        </a:p>
        <a:p>
          <a:r>
            <a:rPr lang="ru-RU" dirty="0"/>
            <a:t>(</a:t>
          </a:r>
          <a:r>
            <a:rPr lang="en-US" dirty="0"/>
            <a:t>Regulatory Affairs)</a:t>
          </a:r>
          <a:endParaRPr lang="ru-RU" dirty="0"/>
        </a:p>
      </dgm:t>
    </dgm:pt>
    <dgm:pt modelId="{C2211BE0-3C9B-4B82-BC75-FE3AF386988E}" type="parTrans" cxnId="{DA8E2B3F-3DDA-4742-BC79-15D6D31FD5EB}">
      <dgm:prSet/>
      <dgm:spPr/>
      <dgm:t>
        <a:bodyPr/>
        <a:lstStyle/>
        <a:p>
          <a:endParaRPr lang="ru-RU"/>
        </a:p>
      </dgm:t>
    </dgm:pt>
    <dgm:pt modelId="{E08BB76A-E339-47DE-80F7-B1C5FE7780CF}" type="sibTrans" cxnId="{DA8E2B3F-3DDA-4742-BC79-15D6D31FD5EB}">
      <dgm:prSet/>
      <dgm:spPr/>
      <dgm:t>
        <a:bodyPr/>
        <a:lstStyle/>
        <a:p>
          <a:endParaRPr lang="ru-RU"/>
        </a:p>
      </dgm:t>
    </dgm:pt>
    <dgm:pt modelId="{89D77592-1DE4-4AE6-B9FA-A45E689ABC8F}">
      <dgm:prSet phldrT="[Текст]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/>
            <a:t>Взаимодействие с государством</a:t>
          </a:r>
        </a:p>
        <a:p>
          <a:r>
            <a:rPr lang="ru-RU" dirty="0"/>
            <a:t>(</a:t>
          </a:r>
          <a:r>
            <a:rPr lang="en-US" dirty="0"/>
            <a:t>GR)</a:t>
          </a:r>
          <a:endParaRPr lang="ru-RU" dirty="0"/>
        </a:p>
      </dgm:t>
    </dgm:pt>
    <dgm:pt modelId="{AE2F6894-97E4-4BE0-90D8-3135F01D175A}" type="parTrans" cxnId="{5CAA3CF2-7DC5-4DE9-9A62-7F645B106D5F}">
      <dgm:prSet/>
      <dgm:spPr/>
      <dgm:t>
        <a:bodyPr/>
        <a:lstStyle/>
        <a:p>
          <a:endParaRPr lang="ru-RU"/>
        </a:p>
      </dgm:t>
    </dgm:pt>
    <dgm:pt modelId="{B09A7B17-B083-423A-B41A-EDF8BC418CF3}" type="sibTrans" cxnId="{5CAA3CF2-7DC5-4DE9-9A62-7F645B106D5F}">
      <dgm:prSet/>
      <dgm:spPr/>
      <dgm:t>
        <a:bodyPr/>
        <a:lstStyle/>
        <a:p>
          <a:endParaRPr lang="ru-RU"/>
        </a:p>
      </dgm:t>
    </dgm:pt>
    <dgm:pt modelId="{952DCB5A-F880-4CE2-B7A5-D6A2C95C6D02}" type="pres">
      <dgm:prSet presAssocID="{96DC1F53-F62F-4FFE-8A29-E9E81DB8DB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A714CAB-168E-4219-B4A7-B01E131DD80D}" type="pres">
      <dgm:prSet presAssocID="{28A349D1-CC53-490B-8853-0E5C22424483}" presName="hierRoot1" presStyleCnt="0">
        <dgm:presLayoutVars>
          <dgm:hierBranch val="init"/>
        </dgm:presLayoutVars>
      </dgm:prSet>
      <dgm:spPr/>
    </dgm:pt>
    <dgm:pt modelId="{13B8C70B-B772-44C0-9640-2AAEE5ACAC9C}" type="pres">
      <dgm:prSet presAssocID="{28A349D1-CC53-490B-8853-0E5C22424483}" presName="rootComposite1" presStyleCnt="0"/>
      <dgm:spPr/>
    </dgm:pt>
    <dgm:pt modelId="{493CA0E8-E2DF-4D50-B531-960ED3EAE6B7}" type="pres">
      <dgm:prSet presAssocID="{28A349D1-CC53-490B-8853-0E5C22424483}" presName="rootText1" presStyleLbl="node0" presStyleIdx="0" presStyleCnt="1" custScaleX="218180" custLinFactNeighborX="-531" custLinFactNeighborY="-89099">
        <dgm:presLayoutVars>
          <dgm:chPref val="3"/>
        </dgm:presLayoutVars>
      </dgm:prSet>
      <dgm:spPr/>
    </dgm:pt>
    <dgm:pt modelId="{4C4BC5C9-4ACF-4939-9043-2EE28D81AAFF}" type="pres">
      <dgm:prSet presAssocID="{28A349D1-CC53-490B-8853-0E5C22424483}" presName="rootConnector1" presStyleLbl="node1" presStyleIdx="0" presStyleCnt="0"/>
      <dgm:spPr/>
    </dgm:pt>
    <dgm:pt modelId="{43F9B258-0A93-452C-84D8-688149BB22B8}" type="pres">
      <dgm:prSet presAssocID="{28A349D1-CC53-490B-8853-0E5C22424483}" presName="hierChild2" presStyleCnt="0"/>
      <dgm:spPr/>
    </dgm:pt>
    <dgm:pt modelId="{91BBE802-D71A-4253-8767-DC58071148EA}" type="pres">
      <dgm:prSet presAssocID="{97FAF9B3-A166-4249-A145-0DC0D83E64C3}" presName="Name37" presStyleLbl="parChTrans1D2" presStyleIdx="0" presStyleCnt="3"/>
      <dgm:spPr/>
    </dgm:pt>
    <dgm:pt modelId="{DF0A9E18-1B62-41CF-95BC-C5CA824AD4F2}" type="pres">
      <dgm:prSet presAssocID="{62C03135-C4D2-4650-9BB3-592DCE06457D}" presName="hierRoot2" presStyleCnt="0">
        <dgm:presLayoutVars>
          <dgm:hierBranch val="init"/>
        </dgm:presLayoutVars>
      </dgm:prSet>
      <dgm:spPr/>
    </dgm:pt>
    <dgm:pt modelId="{58764EBD-38D7-4F57-8F39-6A979C9C5AD8}" type="pres">
      <dgm:prSet presAssocID="{62C03135-C4D2-4650-9BB3-592DCE06457D}" presName="rootComposite" presStyleCnt="0"/>
      <dgm:spPr/>
    </dgm:pt>
    <dgm:pt modelId="{A0AE9FEC-4A9B-49AF-8918-6718D580A4EA}" type="pres">
      <dgm:prSet presAssocID="{62C03135-C4D2-4650-9BB3-592DCE06457D}" presName="rootText" presStyleLbl="node2" presStyleIdx="0" presStyleCnt="3">
        <dgm:presLayoutVars>
          <dgm:chPref val="3"/>
        </dgm:presLayoutVars>
      </dgm:prSet>
      <dgm:spPr/>
    </dgm:pt>
    <dgm:pt modelId="{D84044C9-2B47-4A0A-8874-4A2EFDFD5B16}" type="pres">
      <dgm:prSet presAssocID="{62C03135-C4D2-4650-9BB3-592DCE06457D}" presName="rootConnector" presStyleLbl="node2" presStyleIdx="0" presStyleCnt="3"/>
      <dgm:spPr/>
    </dgm:pt>
    <dgm:pt modelId="{DEF3E75F-2177-497B-B0CE-BF0CB819767C}" type="pres">
      <dgm:prSet presAssocID="{62C03135-C4D2-4650-9BB3-592DCE06457D}" presName="hierChild4" presStyleCnt="0"/>
      <dgm:spPr/>
    </dgm:pt>
    <dgm:pt modelId="{B19CCE12-E437-4422-81B1-8A0C904D2D3A}" type="pres">
      <dgm:prSet presAssocID="{62C03135-C4D2-4650-9BB3-592DCE06457D}" presName="hierChild5" presStyleCnt="0"/>
      <dgm:spPr/>
    </dgm:pt>
    <dgm:pt modelId="{B8B0685E-A3AE-456F-9F5E-F66188300476}" type="pres">
      <dgm:prSet presAssocID="{C2211BE0-3C9B-4B82-BC75-FE3AF386988E}" presName="Name37" presStyleLbl="parChTrans1D2" presStyleIdx="1" presStyleCnt="3"/>
      <dgm:spPr/>
    </dgm:pt>
    <dgm:pt modelId="{F878E37D-3DAB-43DE-BE87-4E6204CC3EC5}" type="pres">
      <dgm:prSet presAssocID="{851C4231-A68C-4C0C-BCD6-6286E706018A}" presName="hierRoot2" presStyleCnt="0">
        <dgm:presLayoutVars>
          <dgm:hierBranch val="init"/>
        </dgm:presLayoutVars>
      </dgm:prSet>
      <dgm:spPr/>
    </dgm:pt>
    <dgm:pt modelId="{52262E97-9C65-4659-A5D6-7D60B99222BF}" type="pres">
      <dgm:prSet presAssocID="{851C4231-A68C-4C0C-BCD6-6286E706018A}" presName="rootComposite" presStyleCnt="0"/>
      <dgm:spPr/>
    </dgm:pt>
    <dgm:pt modelId="{4DDDFBE1-37F0-48B8-B6C6-0080ECE9F128}" type="pres">
      <dgm:prSet presAssocID="{851C4231-A68C-4C0C-BCD6-6286E706018A}" presName="rootText" presStyleLbl="node2" presStyleIdx="1" presStyleCnt="3">
        <dgm:presLayoutVars>
          <dgm:chPref val="3"/>
        </dgm:presLayoutVars>
      </dgm:prSet>
      <dgm:spPr/>
    </dgm:pt>
    <dgm:pt modelId="{FD4A4AAE-4707-4BDC-866C-402816D93E46}" type="pres">
      <dgm:prSet presAssocID="{851C4231-A68C-4C0C-BCD6-6286E706018A}" presName="rootConnector" presStyleLbl="node2" presStyleIdx="1" presStyleCnt="3"/>
      <dgm:spPr/>
    </dgm:pt>
    <dgm:pt modelId="{14E49E00-5616-4847-AFE1-083BE45EC83C}" type="pres">
      <dgm:prSet presAssocID="{851C4231-A68C-4C0C-BCD6-6286E706018A}" presName="hierChild4" presStyleCnt="0"/>
      <dgm:spPr/>
    </dgm:pt>
    <dgm:pt modelId="{3B79693F-7EE5-42F8-875B-C46AF18A9462}" type="pres">
      <dgm:prSet presAssocID="{851C4231-A68C-4C0C-BCD6-6286E706018A}" presName="hierChild5" presStyleCnt="0"/>
      <dgm:spPr/>
    </dgm:pt>
    <dgm:pt modelId="{F0C3CB5A-1E3E-4F9E-88C2-A1CE47C15157}" type="pres">
      <dgm:prSet presAssocID="{AE2F6894-97E4-4BE0-90D8-3135F01D175A}" presName="Name37" presStyleLbl="parChTrans1D2" presStyleIdx="2" presStyleCnt="3"/>
      <dgm:spPr/>
    </dgm:pt>
    <dgm:pt modelId="{AB69A29A-52F7-4137-8FEE-683F57443CE3}" type="pres">
      <dgm:prSet presAssocID="{89D77592-1DE4-4AE6-B9FA-A45E689ABC8F}" presName="hierRoot2" presStyleCnt="0">
        <dgm:presLayoutVars>
          <dgm:hierBranch val="init"/>
        </dgm:presLayoutVars>
      </dgm:prSet>
      <dgm:spPr/>
    </dgm:pt>
    <dgm:pt modelId="{0CE507C0-B011-45A4-8244-FC471B918BE6}" type="pres">
      <dgm:prSet presAssocID="{89D77592-1DE4-4AE6-B9FA-A45E689ABC8F}" presName="rootComposite" presStyleCnt="0"/>
      <dgm:spPr/>
    </dgm:pt>
    <dgm:pt modelId="{4C13F9AB-2A0F-4B13-9AA3-4A52EB9A6CFA}" type="pres">
      <dgm:prSet presAssocID="{89D77592-1DE4-4AE6-B9FA-A45E689ABC8F}" presName="rootText" presStyleLbl="node2" presStyleIdx="2" presStyleCnt="3">
        <dgm:presLayoutVars>
          <dgm:chPref val="3"/>
        </dgm:presLayoutVars>
      </dgm:prSet>
      <dgm:spPr/>
    </dgm:pt>
    <dgm:pt modelId="{6DCC184A-BCCE-46BA-8308-C9F8F041ACF4}" type="pres">
      <dgm:prSet presAssocID="{89D77592-1DE4-4AE6-B9FA-A45E689ABC8F}" presName="rootConnector" presStyleLbl="node2" presStyleIdx="2" presStyleCnt="3"/>
      <dgm:spPr/>
    </dgm:pt>
    <dgm:pt modelId="{FA857B32-12B4-47ED-97C2-F28E6B1E0AAB}" type="pres">
      <dgm:prSet presAssocID="{89D77592-1DE4-4AE6-B9FA-A45E689ABC8F}" presName="hierChild4" presStyleCnt="0"/>
      <dgm:spPr/>
    </dgm:pt>
    <dgm:pt modelId="{95E3A516-6D51-42CD-98A7-1455C9DDEA66}" type="pres">
      <dgm:prSet presAssocID="{89D77592-1DE4-4AE6-B9FA-A45E689ABC8F}" presName="hierChild5" presStyleCnt="0"/>
      <dgm:spPr/>
    </dgm:pt>
    <dgm:pt modelId="{B4FE2F41-DBBD-491D-A490-C44673060666}" type="pres">
      <dgm:prSet presAssocID="{28A349D1-CC53-490B-8853-0E5C22424483}" presName="hierChild3" presStyleCnt="0"/>
      <dgm:spPr/>
    </dgm:pt>
  </dgm:ptLst>
  <dgm:cxnLst>
    <dgm:cxn modelId="{0EC7DB0D-FB72-4447-B9AF-7A27F35828D8}" srcId="{96DC1F53-F62F-4FFE-8A29-E9E81DB8DBB8}" destId="{28A349D1-CC53-490B-8853-0E5C22424483}" srcOrd="0" destOrd="0" parTransId="{25D49351-9F84-43E7-8CC8-99ADEA4FFBAA}" sibTransId="{6AF77B08-BAE6-48D2-874F-188349795BC7}"/>
    <dgm:cxn modelId="{EB138C1C-0148-43F5-B9B2-5C840457BF54}" type="presOf" srcId="{28A349D1-CC53-490B-8853-0E5C22424483}" destId="{493CA0E8-E2DF-4D50-B531-960ED3EAE6B7}" srcOrd="0" destOrd="0" presId="urn:microsoft.com/office/officeart/2005/8/layout/orgChart1"/>
    <dgm:cxn modelId="{2A3FA530-E3C4-4B37-B547-B86212F250DA}" type="presOf" srcId="{C2211BE0-3C9B-4B82-BC75-FE3AF386988E}" destId="{B8B0685E-A3AE-456F-9F5E-F66188300476}" srcOrd="0" destOrd="0" presId="urn:microsoft.com/office/officeart/2005/8/layout/orgChart1"/>
    <dgm:cxn modelId="{D4423131-6024-454B-B331-1C11B86DBC2D}" type="presOf" srcId="{28A349D1-CC53-490B-8853-0E5C22424483}" destId="{4C4BC5C9-4ACF-4939-9043-2EE28D81AAFF}" srcOrd="1" destOrd="0" presId="urn:microsoft.com/office/officeart/2005/8/layout/orgChart1"/>
    <dgm:cxn modelId="{306E9E32-4D38-4659-A430-F1483C5A86DC}" type="presOf" srcId="{96DC1F53-F62F-4FFE-8A29-E9E81DB8DBB8}" destId="{952DCB5A-F880-4CE2-B7A5-D6A2C95C6D02}" srcOrd="0" destOrd="0" presId="urn:microsoft.com/office/officeart/2005/8/layout/orgChart1"/>
    <dgm:cxn modelId="{DA8E2B3F-3DDA-4742-BC79-15D6D31FD5EB}" srcId="{28A349D1-CC53-490B-8853-0E5C22424483}" destId="{851C4231-A68C-4C0C-BCD6-6286E706018A}" srcOrd="1" destOrd="0" parTransId="{C2211BE0-3C9B-4B82-BC75-FE3AF386988E}" sibTransId="{E08BB76A-E339-47DE-80F7-B1C5FE7780CF}"/>
    <dgm:cxn modelId="{4A881464-1D53-4DE9-9873-7731B8AC17AC}" type="presOf" srcId="{89D77592-1DE4-4AE6-B9FA-A45E689ABC8F}" destId="{6DCC184A-BCCE-46BA-8308-C9F8F041ACF4}" srcOrd="1" destOrd="0" presId="urn:microsoft.com/office/officeart/2005/8/layout/orgChart1"/>
    <dgm:cxn modelId="{4B89F370-9D63-4C3D-8B3D-73E57B766757}" srcId="{28A349D1-CC53-490B-8853-0E5C22424483}" destId="{62C03135-C4D2-4650-9BB3-592DCE06457D}" srcOrd="0" destOrd="0" parTransId="{97FAF9B3-A166-4249-A145-0DC0D83E64C3}" sibTransId="{33884E9D-BBC1-4BE5-9675-F236AFD31371}"/>
    <dgm:cxn modelId="{AE981E75-EDFE-49E6-B057-6E338C298AA1}" type="presOf" srcId="{851C4231-A68C-4C0C-BCD6-6286E706018A}" destId="{4DDDFBE1-37F0-48B8-B6C6-0080ECE9F128}" srcOrd="0" destOrd="0" presId="urn:microsoft.com/office/officeart/2005/8/layout/orgChart1"/>
    <dgm:cxn modelId="{88497A82-4647-4920-90A3-0C1B97E4B56F}" type="presOf" srcId="{97FAF9B3-A166-4249-A145-0DC0D83E64C3}" destId="{91BBE802-D71A-4253-8767-DC58071148EA}" srcOrd="0" destOrd="0" presId="urn:microsoft.com/office/officeart/2005/8/layout/orgChart1"/>
    <dgm:cxn modelId="{65CB9384-CC71-4A98-8A8B-7096FA164EED}" type="presOf" srcId="{89D77592-1DE4-4AE6-B9FA-A45E689ABC8F}" destId="{4C13F9AB-2A0F-4B13-9AA3-4A52EB9A6CFA}" srcOrd="0" destOrd="0" presId="urn:microsoft.com/office/officeart/2005/8/layout/orgChart1"/>
    <dgm:cxn modelId="{17240EB5-6632-4FA7-9754-190ADF745CC0}" type="presOf" srcId="{AE2F6894-97E4-4BE0-90D8-3135F01D175A}" destId="{F0C3CB5A-1E3E-4F9E-88C2-A1CE47C15157}" srcOrd="0" destOrd="0" presId="urn:microsoft.com/office/officeart/2005/8/layout/orgChart1"/>
    <dgm:cxn modelId="{6A9276CC-A1BB-4EC4-9B88-2DE252B1BA07}" type="presOf" srcId="{62C03135-C4D2-4650-9BB3-592DCE06457D}" destId="{D84044C9-2B47-4A0A-8874-4A2EFDFD5B16}" srcOrd="1" destOrd="0" presId="urn:microsoft.com/office/officeart/2005/8/layout/orgChart1"/>
    <dgm:cxn modelId="{0059A6D7-5703-4C62-B5E0-1CB0B5FAA9A0}" type="presOf" srcId="{851C4231-A68C-4C0C-BCD6-6286E706018A}" destId="{FD4A4AAE-4707-4BDC-866C-402816D93E46}" srcOrd="1" destOrd="0" presId="urn:microsoft.com/office/officeart/2005/8/layout/orgChart1"/>
    <dgm:cxn modelId="{7D76EFEF-EE4F-4B4F-AD9A-E675B57D7193}" type="presOf" srcId="{62C03135-C4D2-4650-9BB3-592DCE06457D}" destId="{A0AE9FEC-4A9B-49AF-8918-6718D580A4EA}" srcOrd="0" destOrd="0" presId="urn:microsoft.com/office/officeart/2005/8/layout/orgChart1"/>
    <dgm:cxn modelId="{5CAA3CF2-7DC5-4DE9-9A62-7F645B106D5F}" srcId="{28A349D1-CC53-490B-8853-0E5C22424483}" destId="{89D77592-1DE4-4AE6-B9FA-A45E689ABC8F}" srcOrd="2" destOrd="0" parTransId="{AE2F6894-97E4-4BE0-90D8-3135F01D175A}" sibTransId="{B09A7B17-B083-423A-B41A-EDF8BC418CF3}"/>
    <dgm:cxn modelId="{2149E22A-B20C-4089-AA89-1D712D9705C4}" type="presParOf" srcId="{952DCB5A-F880-4CE2-B7A5-D6A2C95C6D02}" destId="{7A714CAB-168E-4219-B4A7-B01E131DD80D}" srcOrd="0" destOrd="0" presId="urn:microsoft.com/office/officeart/2005/8/layout/orgChart1"/>
    <dgm:cxn modelId="{C5135F24-6162-4494-99BC-2BF77D7FB9F1}" type="presParOf" srcId="{7A714CAB-168E-4219-B4A7-B01E131DD80D}" destId="{13B8C70B-B772-44C0-9640-2AAEE5ACAC9C}" srcOrd="0" destOrd="0" presId="urn:microsoft.com/office/officeart/2005/8/layout/orgChart1"/>
    <dgm:cxn modelId="{93450B0C-6866-42E0-B22B-97A4008EF961}" type="presParOf" srcId="{13B8C70B-B772-44C0-9640-2AAEE5ACAC9C}" destId="{493CA0E8-E2DF-4D50-B531-960ED3EAE6B7}" srcOrd="0" destOrd="0" presId="urn:microsoft.com/office/officeart/2005/8/layout/orgChart1"/>
    <dgm:cxn modelId="{44EC159C-AB2D-495E-9706-684AD375D5A0}" type="presParOf" srcId="{13B8C70B-B772-44C0-9640-2AAEE5ACAC9C}" destId="{4C4BC5C9-4ACF-4939-9043-2EE28D81AAFF}" srcOrd="1" destOrd="0" presId="urn:microsoft.com/office/officeart/2005/8/layout/orgChart1"/>
    <dgm:cxn modelId="{B9AE2AAA-5672-478B-BAA9-526A9CC40C43}" type="presParOf" srcId="{7A714CAB-168E-4219-B4A7-B01E131DD80D}" destId="{43F9B258-0A93-452C-84D8-688149BB22B8}" srcOrd="1" destOrd="0" presId="urn:microsoft.com/office/officeart/2005/8/layout/orgChart1"/>
    <dgm:cxn modelId="{FA2EDDD1-03B1-49F4-969C-582413EC8CDF}" type="presParOf" srcId="{43F9B258-0A93-452C-84D8-688149BB22B8}" destId="{91BBE802-D71A-4253-8767-DC58071148EA}" srcOrd="0" destOrd="0" presId="urn:microsoft.com/office/officeart/2005/8/layout/orgChart1"/>
    <dgm:cxn modelId="{A1D569B9-71E6-4AE0-85F5-74119A40C733}" type="presParOf" srcId="{43F9B258-0A93-452C-84D8-688149BB22B8}" destId="{DF0A9E18-1B62-41CF-95BC-C5CA824AD4F2}" srcOrd="1" destOrd="0" presId="urn:microsoft.com/office/officeart/2005/8/layout/orgChart1"/>
    <dgm:cxn modelId="{908D4647-F2CF-4AB8-B094-F95E154AFDEA}" type="presParOf" srcId="{DF0A9E18-1B62-41CF-95BC-C5CA824AD4F2}" destId="{58764EBD-38D7-4F57-8F39-6A979C9C5AD8}" srcOrd="0" destOrd="0" presId="urn:microsoft.com/office/officeart/2005/8/layout/orgChart1"/>
    <dgm:cxn modelId="{C60A40CE-98FF-4FF6-8058-481761608E6A}" type="presParOf" srcId="{58764EBD-38D7-4F57-8F39-6A979C9C5AD8}" destId="{A0AE9FEC-4A9B-49AF-8918-6718D580A4EA}" srcOrd="0" destOrd="0" presId="urn:microsoft.com/office/officeart/2005/8/layout/orgChart1"/>
    <dgm:cxn modelId="{BF5A5161-6F4E-49C7-8576-F8379A393FAA}" type="presParOf" srcId="{58764EBD-38D7-4F57-8F39-6A979C9C5AD8}" destId="{D84044C9-2B47-4A0A-8874-4A2EFDFD5B16}" srcOrd="1" destOrd="0" presId="urn:microsoft.com/office/officeart/2005/8/layout/orgChart1"/>
    <dgm:cxn modelId="{68D9E5D7-D26D-4A62-828D-AEF2682028B4}" type="presParOf" srcId="{DF0A9E18-1B62-41CF-95BC-C5CA824AD4F2}" destId="{DEF3E75F-2177-497B-B0CE-BF0CB819767C}" srcOrd="1" destOrd="0" presId="urn:microsoft.com/office/officeart/2005/8/layout/orgChart1"/>
    <dgm:cxn modelId="{941D3C09-10F2-49D1-8BF4-CAA048410BBA}" type="presParOf" srcId="{DF0A9E18-1B62-41CF-95BC-C5CA824AD4F2}" destId="{B19CCE12-E437-4422-81B1-8A0C904D2D3A}" srcOrd="2" destOrd="0" presId="urn:microsoft.com/office/officeart/2005/8/layout/orgChart1"/>
    <dgm:cxn modelId="{33CE65A5-9A4A-4061-B373-6BA52454E186}" type="presParOf" srcId="{43F9B258-0A93-452C-84D8-688149BB22B8}" destId="{B8B0685E-A3AE-456F-9F5E-F66188300476}" srcOrd="2" destOrd="0" presId="urn:microsoft.com/office/officeart/2005/8/layout/orgChart1"/>
    <dgm:cxn modelId="{A464B2B5-8744-4BA6-8BE4-1CA7322D647A}" type="presParOf" srcId="{43F9B258-0A93-452C-84D8-688149BB22B8}" destId="{F878E37D-3DAB-43DE-BE87-4E6204CC3EC5}" srcOrd="3" destOrd="0" presId="urn:microsoft.com/office/officeart/2005/8/layout/orgChart1"/>
    <dgm:cxn modelId="{903C27E7-488F-4979-AE65-F7175B72C871}" type="presParOf" srcId="{F878E37D-3DAB-43DE-BE87-4E6204CC3EC5}" destId="{52262E97-9C65-4659-A5D6-7D60B99222BF}" srcOrd="0" destOrd="0" presId="urn:microsoft.com/office/officeart/2005/8/layout/orgChart1"/>
    <dgm:cxn modelId="{65E00397-7D75-4C4F-AE87-7C1B688008CA}" type="presParOf" srcId="{52262E97-9C65-4659-A5D6-7D60B99222BF}" destId="{4DDDFBE1-37F0-48B8-B6C6-0080ECE9F128}" srcOrd="0" destOrd="0" presId="urn:microsoft.com/office/officeart/2005/8/layout/orgChart1"/>
    <dgm:cxn modelId="{58268D38-F71B-4548-8D61-1D3C27E7CB16}" type="presParOf" srcId="{52262E97-9C65-4659-A5D6-7D60B99222BF}" destId="{FD4A4AAE-4707-4BDC-866C-402816D93E46}" srcOrd="1" destOrd="0" presId="urn:microsoft.com/office/officeart/2005/8/layout/orgChart1"/>
    <dgm:cxn modelId="{FCC67C77-DBAE-4C73-9D4A-CDCC0BBA0B1D}" type="presParOf" srcId="{F878E37D-3DAB-43DE-BE87-4E6204CC3EC5}" destId="{14E49E00-5616-4847-AFE1-083BE45EC83C}" srcOrd="1" destOrd="0" presId="urn:microsoft.com/office/officeart/2005/8/layout/orgChart1"/>
    <dgm:cxn modelId="{0A65F1AC-D2E0-4B0C-BEF4-043CAC00CEFE}" type="presParOf" srcId="{F878E37D-3DAB-43DE-BE87-4E6204CC3EC5}" destId="{3B79693F-7EE5-42F8-875B-C46AF18A9462}" srcOrd="2" destOrd="0" presId="urn:microsoft.com/office/officeart/2005/8/layout/orgChart1"/>
    <dgm:cxn modelId="{3502B10E-3EDC-4324-AE01-6B6373FED74B}" type="presParOf" srcId="{43F9B258-0A93-452C-84D8-688149BB22B8}" destId="{F0C3CB5A-1E3E-4F9E-88C2-A1CE47C15157}" srcOrd="4" destOrd="0" presId="urn:microsoft.com/office/officeart/2005/8/layout/orgChart1"/>
    <dgm:cxn modelId="{283E4CA2-2218-4CE0-828D-BCFF3238B3D9}" type="presParOf" srcId="{43F9B258-0A93-452C-84D8-688149BB22B8}" destId="{AB69A29A-52F7-4137-8FEE-683F57443CE3}" srcOrd="5" destOrd="0" presId="urn:microsoft.com/office/officeart/2005/8/layout/orgChart1"/>
    <dgm:cxn modelId="{8678F29D-C534-4E10-A0EC-8CD53CB029A5}" type="presParOf" srcId="{AB69A29A-52F7-4137-8FEE-683F57443CE3}" destId="{0CE507C0-B011-45A4-8244-FC471B918BE6}" srcOrd="0" destOrd="0" presId="urn:microsoft.com/office/officeart/2005/8/layout/orgChart1"/>
    <dgm:cxn modelId="{8D0F70EF-98B7-40BD-907E-B64452CC7E45}" type="presParOf" srcId="{0CE507C0-B011-45A4-8244-FC471B918BE6}" destId="{4C13F9AB-2A0F-4B13-9AA3-4A52EB9A6CFA}" srcOrd="0" destOrd="0" presId="urn:microsoft.com/office/officeart/2005/8/layout/orgChart1"/>
    <dgm:cxn modelId="{7DC00B74-EECC-4E06-B6C2-14ABD5B216A4}" type="presParOf" srcId="{0CE507C0-B011-45A4-8244-FC471B918BE6}" destId="{6DCC184A-BCCE-46BA-8308-C9F8F041ACF4}" srcOrd="1" destOrd="0" presId="urn:microsoft.com/office/officeart/2005/8/layout/orgChart1"/>
    <dgm:cxn modelId="{0428BAA7-164A-4931-82AA-97676AAF6F41}" type="presParOf" srcId="{AB69A29A-52F7-4137-8FEE-683F57443CE3}" destId="{FA857B32-12B4-47ED-97C2-F28E6B1E0AAB}" srcOrd="1" destOrd="0" presId="urn:microsoft.com/office/officeart/2005/8/layout/orgChart1"/>
    <dgm:cxn modelId="{4FABDDEF-1F61-4349-A666-B9DC1E286EE5}" type="presParOf" srcId="{AB69A29A-52F7-4137-8FEE-683F57443CE3}" destId="{95E3A516-6D51-42CD-98A7-1455C9DDEA66}" srcOrd="2" destOrd="0" presId="urn:microsoft.com/office/officeart/2005/8/layout/orgChart1"/>
    <dgm:cxn modelId="{93C426EE-1F8D-42CE-8EE0-99CDEAD4774E}" type="presParOf" srcId="{7A714CAB-168E-4219-B4A7-B01E131DD80D}" destId="{B4FE2F41-DBBD-491D-A490-C4467306066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A52A8A-BB32-4BC3-BED4-3F1A9927AB5C}" type="doc">
      <dgm:prSet loTypeId="urn:microsoft.com/office/officeart/2005/8/layout/cycle5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920E00-2AFD-4966-94B8-3F3C692CF865}">
      <dgm:prSet phldrT="[Текст]"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Научные исследования</a:t>
          </a:r>
        </a:p>
      </dgm:t>
    </dgm:pt>
    <dgm:pt modelId="{21C119B1-63FD-4C71-8EC5-A0C8BDBF05FF}" type="parTrans" cxnId="{451C5D8C-C34C-40A1-90F1-359B29F5BA3A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BAF215-F451-4202-B062-AAD6992A13F5}" type="sibTrans" cxnId="{451C5D8C-C34C-40A1-90F1-359B29F5BA3A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A9BAF30-43A0-4EA5-BC87-CCA240CA22E0}">
      <dgm:prSet phldrT="[Текст]"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Поставка</a:t>
          </a:r>
        </a:p>
      </dgm:t>
    </dgm:pt>
    <dgm:pt modelId="{1AA250F4-F798-49BA-9EAF-67194444B187}" type="parTrans" cxnId="{8250D06F-FD10-417A-99FD-7ECA33046B32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8BB9702-6AE9-4400-9944-BDA0AE49DA96}" type="sibTrans" cxnId="{8250D06F-FD10-417A-99FD-7ECA33046B32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5B168D8-4AB8-4E0F-B1CD-F08AAD6804C2}">
      <dgm:prSet phldrT="[Текст]"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Эксплуатация</a:t>
          </a:r>
        </a:p>
      </dgm:t>
    </dgm:pt>
    <dgm:pt modelId="{25150BCB-FA3A-4874-AAD5-FF1DC8F440D1}" type="parTrans" cxnId="{F535DDFD-E6CE-4075-BA57-82454373220D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82E059-138A-4E90-BBFF-C0C654CDAD8B}" type="sibTrans" cxnId="{F535DDFD-E6CE-4075-BA57-82454373220D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4AEF78E-59CA-4D1B-B8B9-F8A87F94143C}">
      <dgm:prSet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Ремонт</a:t>
          </a:r>
        </a:p>
      </dgm:t>
    </dgm:pt>
    <dgm:pt modelId="{878B913C-6D2E-4140-8DE1-321F55DBA2AF}" type="parTrans" cxnId="{B29F33FE-1513-407D-BA92-7B00D43A47EC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E36DED1-5DF2-4FEF-800D-9B7C5AFCE010}" type="sibTrans" cxnId="{B29F33FE-1513-407D-BA92-7B00D43A47EC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8FD742-2785-4297-88E9-18E8077F9402}">
      <dgm:prSet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Утилизация</a:t>
          </a:r>
        </a:p>
      </dgm:t>
    </dgm:pt>
    <dgm:pt modelId="{A9A33FDF-4F87-4D68-A091-37C5CB85117A}" type="parTrans" cxnId="{E34C19A3-C117-44B5-A5BF-276336A6391E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D5FCB-29E7-4BDB-9BD0-A831BC337825}" type="sibTrans" cxnId="{E34C19A3-C117-44B5-A5BF-276336A6391E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FA7D6A7-2F63-4FEC-B930-3340D30AD83E}">
      <dgm:prSet phldrT="[Текст]"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Производство</a:t>
          </a:r>
        </a:p>
      </dgm:t>
    </dgm:pt>
    <dgm:pt modelId="{0178A747-53DD-475D-AA7F-9EDE55D5D602}" type="parTrans" cxnId="{9953EBA6-CA17-49DB-A11E-96DD6E772888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C33B36C-BD49-43FD-B3FB-AEA834A15A37}" type="sibTrans" cxnId="{9953EBA6-CA17-49DB-A11E-96DD6E772888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5DDB152-3683-47BF-9A1A-6AD14A0879BB}">
      <dgm:prSet phldrT="[Текст]"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Разработка</a:t>
          </a:r>
        </a:p>
      </dgm:t>
    </dgm:pt>
    <dgm:pt modelId="{5349740B-BCF3-4410-ACC7-B8C0B3D803F1}" type="parTrans" cxnId="{F0585005-2E15-4B51-A312-F02A3F732C03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FBB543C-1E8C-4342-A353-DCD51AF014C7}" type="sibTrans" cxnId="{F0585005-2E15-4B51-A312-F02A3F732C03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9E47C10-FAD3-4BE6-9871-6D98C79833C9}" type="pres">
      <dgm:prSet presAssocID="{F5A52A8A-BB32-4BC3-BED4-3F1A9927AB5C}" presName="cycle" presStyleCnt="0">
        <dgm:presLayoutVars>
          <dgm:dir/>
          <dgm:resizeHandles val="exact"/>
        </dgm:presLayoutVars>
      </dgm:prSet>
      <dgm:spPr/>
    </dgm:pt>
    <dgm:pt modelId="{1C66ACE4-958F-4CB1-823B-4B93260819F9}" type="pres">
      <dgm:prSet presAssocID="{28920E00-2AFD-4966-94B8-3F3C692CF865}" presName="node" presStyleLbl="node1" presStyleIdx="0" presStyleCnt="7" custScaleX="141017" custRadScaleRad="101764" custRadScaleInc="-7952">
        <dgm:presLayoutVars>
          <dgm:bulletEnabled val="1"/>
        </dgm:presLayoutVars>
      </dgm:prSet>
      <dgm:spPr/>
    </dgm:pt>
    <dgm:pt modelId="{B2B31C0C-66B1-4B00-9B37-13F1555DFB39}" type="pres">
      <dgm:prSet presAssocID="{28920E00-2AFD-4966-94B8-3F3C692CF865}" presName="spNode" presStyleCnt="0"/>
      <dgm:spPr/>
    </dgm:pt>
    <dgm:pt modelId="{52F064B3-EABE-4AA3-B4B2-9B472502ABC8}" type="pres">
      <dgm:prSet presAssocID="{97BAF215-F451-4202-B062-AAD6992A13F5}" presName="sibTrans" presStyleLbl="sibTrans1D1" presStyleIdx="0" presStyleCnt="7"/>
      <dgm:spPr/>
    </dgm:pt>
    <dgm:pt modelId="{3F670881-0148-4591-AAE6-F32BD9EEA9D6}" type="pres">
      <dgm:prSet presAssocID="{75DDB152-3683-47BF-9A1A-6AD14A0879BB}" presName="node" presStyleLbl="node1" presStyleIdx="1" presStyleCnt="7" custScaleX="126070">
        <dgm:presLayoutVars>
          <dgm:bulletEnabled val="1"/>
        </dgm:presLayoutVars>
      </dgm:prSet>
      <dgm:spPr/>
    </dgm:pt>
    <dgm:pt modelId="{5A6E5402-4267-45BC-80C1-1BD1B862C58B}" type="pres">
      <dgm:prSet presAssocID="{75DDB152-3683-47BF-9A1A-6AD14A0879BB}" presName="spNode" presStyleCnt="0"/>
      <dgm:spPr/>
    </dgm:pt>
    <dgm:pt modelId="{07161F2F-C6C1-474C-964B-A5C4071A3B11}" type="pres">
      <dgm:prSet presAssocID="{FFBB543C-1E8C-4342-A353-DCD51AF014C7}" presName="sibTrans" presStyleLbl="sibTrans1D1" presStyleIdx="1" presStyleCnt="7"/>
      <dgm:spPr/>
    </dgm:pt>
    <dgm:pt modelId="{6BA56384-1B13-4EF3-99D2-855241BAE83E}" type="pres">
      <dgm:prSet presAssocID="{DFA7D6A7-2F63-4FEC-B930-3340D30AD83E}" presName="node" presStyleLbl="node1" presStyleIdx="2" presStyleCnt="7" custScaleX="147248">
        <dgm:presLayoutVars>
          <dgm:bulletEnabled val="1"/>
        </dgm:presLayoutVars>
      </dgm:prSet>
      <dgm:spPr/>
    </dgm:pt>
    <dgm:pt modelId="{12CDEAAF-9B82-460E-80F7-7CC0E5EAD49E}" type="pres">
      <dgm:prSet presAssocID="{DFA7D6A7-2F63-4FEC-B930-3340D30AD83E}" presName="spNode" presStyleCnt="0"/>
      <dgm:spPr/>
    </dgm:pt>
    <dgm:pt modelId="{F981A389-87EB-4623-80A3-FA3925EB6782}" type="pres">
      <dgm:prSet presAssocID="{9C33B36C-BD49-43FD-B3FB-AEA834A15A37}" presName="sibTrans" presStyleLbl="sibTrans1D1" presStyleIdx="2" presStyleCnt="7"/>
      <dgm:spPr/>
    </dgm:pt>
    <dgm:pt modelId="{0A398102-F2EA-4496-AD61-E539900D1CBF}" type="pres">
      <dgm:prSet presAssocID="{0A9BAF30-43A0-4EA5-BC87-CCA240CA22E0}" presName="node" presStyleLbl="node1" presStyleIdx="3" presStyleCnt="7" custScaleX="126990" custRadScaleRad="102564" custRadScaleInc="-24973">
        <dgm:presLayoutVars>
          <dgm:bulletEnabled val="1"/>
        </dgm:presLayoutVars>
      </dgm:prSet>
      <dgm:spPr/>
    </dgm:pt>
    <dgm:pt modelId="{68EAD042-7D00-486B-AEA4-04D87E8E24CD}" type="pres">
      <dgm:prSet presAssocID="{0A9BAF30-43A0-4EA5-BC87-CCA240CA22E0}" presName="spNode" presStyleCnt="0"/>
      <dgm:spPr/>
    </dgm:pt>
    <dgm:pt modelId="{D022E004-D5AE-4BF6-8380-B69F9CD5F7D9}" type="pres">
      <dgm:prSet presAssocID="{E8BB9702-6AE9-4400-9944-BDA0AE49DA96}" presName="sibTrans" presStyleLbl="sibTrans1D1" presStyleIdx="3" presStyleCnt="7"/>
      <dgm:spPr/>
    </dgm:pt>
    <dgm:pt modelId="{DBB7B24E-8902-4EDB-8961-1012B47F2D88}" type="pres">
      <dgm:prSet presAssocID="{15B168D8-4AB8-4E0F-B1CD-F08AAD6804C2}" presName="node" presStyleLbl="node1" presStyleIdx="4" presStyleCnt="7" custScaleX="146141">
        <dgm:presLayoutVars>
          <dgm:bulletEnabled val="1"/>
        </dgm:presLayoutVars>
      </dgm:prSet>
      <dgm:spPr/>
    </dgm:pt>
    <dgm:pt modelId="{C8D60ECC-D51F-4593-873A-50461FA1B3D0}" type="pres">
      <dgm:prSet presAssocID="{15B168D8-4AB8-4E0F-B1CD-F08AAD6804C2}" presName="spNode" presStyleCnt="0"/>
      <dgm:spPr/>
    </dgm:pt>
    <dgm:pt modelId="{C509926B-3EE2-4B23-8EF4-CD8133411454}" type="pres">
      <dgm:prSet presAssocID="{A382E059-138A-4E90-BBFF-C0C654CDAD8B}" presName="sibTrans" presStyleLbl="sibTrans1D1" presStyleIdx="4" presStyleCnt="7"/>
      <dgm:spPr/>
    </dgm:pt>
    <dgm:pt modelId="{BD0F29BC-6776-4725-B194-0EDE7E466E06}" type="pres">
      <dgm:prSet presAssocID="{54AEF78E-59CA-4D1B-B8B9-F8A87F94143C}" presName="node" presStyleLbl="node1" presStyleIdx="5" presStyleCnt="7" custScaleX="127084">
        <dgm:presLayoutVars>
          <dgm:bulletEnabled val="1"/>
        </dgm:presLayoutVars>
      </dgm:prSet>
      <dgm:spPr/>
    </dgm:pt>
    <dgm:pt modelId="{C3ADA96C-B184-4CB3-8964-D160B26B2807}" type="pres">
      <dgm:prSet presAssocID="{54AEF78E-59CA-4D1B-B8B9-F8A87F94143C}" presName="spNode" presStyleCnt="0"/>
      <dgm:spPr/>
    </dgm:pt>
    <dgm:pt modelId="{5EB29419-EA9E-45BA-A425-63AB598B2F54}" type="pres">
      <dgm:prSet presAssocID="{6E36DED1-5DF2-4FEF-800D-9B7C5AFCE010}" presName="sibTrans" presStyleLbl="sibTrans1D1" presStyleIdx="5" presStyleCnt="7"/>
      <dgm:spPr/>
    </dgm:pt>
    <dgm:pt modelId="{9C5D4809-2214-4E16-BD60-399E0C6CC9AA}" type="pres">
      <dgm:prSet presAssocID="{B48FD742-2785-4297-88E9-18E8077F9402}" presName="node" presStyleLbl="node1" presStyleIdx="6" presStyleCnt="7" custScaleX="125549" custRadScaleRad="101614" custRadScaleInc="5047">
        <dgm:presLayoutVars>
          <dgm:bulletEnabled val="1"/>
        </dgm:presLayoutVars>
      </dgm:prSet>
      <dgm:spPr/>
    </dgm:pt>
    <dgm:pt modelId="{981A677A-47F4-4BD0-9644-7AAC9E253117}" type="pres">
      <dgm:prSet presAssocID="{B48FD742-2785-4297-88E9-18E8077F9402}" presName="spNode" presStyleCnt="0"/>
      <dgm:spPr/>
    </dgm:pt>
    <dgm:pt modelId="{57769E2D-FE67-465B-A800-715AA283C986}" type="pres">
      <dgm:prSet presAssocID="{09FD5FCB-29E7-4BDB-9BD0-A831BC337825}" presName="sibTrans" presStyleLbl="sibTrans1D1" presStyleIdx="6" presStyleCnt="7"/>
      <dgm:spPr/>
    </dgm:pt>
  </dgm:ptLst>
  <dgm:cxnLst>
    <dgm:cxn modelId="{F0585005-2E15-4B51-A312-F02A3F732C03}" srcId="{F5A52A8A-BB32-4BC3-BED4-3F1A9927AB5C}" destId="{75DDB152-3683-47BF-9A1A-6AD14A0879BB}" srcOrd="1" destOrd="0" parTransId="{5349740B-BCF3-4410-ACC7-B8C0B3D803F1}" sibTransId="{FFBB543C-1E8C-4342-A353-DCD51AF014C7}"/>
    <dgm:cxn modelId="{D282162A-917E-4686-8FC9-B16A5AD6A5B9}" type="presOf" srcId="{09FD5FCB-29E7-4BDB-9BD0-A831BC337825}" destId="{57769E2D-FE67-465B-A800-715AA283C986}" srcOrd="0" destOrd="0" presId="urn:microsoft.com/office/officeart/2005/8/layout/cycle5"/>
    <dgm:cxn modelId="{F014DF38-E26B-43D2-B66B-9369D4D47BA2}" type="presOf" srcId="{54AEF78E-59CA-4D1B-B8B9-F8A87F94143C}" destId="{BD0F29BC-6776-4725-B194-0EDE7E466E06}" srcOrd="0" destOrd="0" presId="urn:microsoft.com/office/officeart/2005/8/layout/cycle5"/>
    <dgm:cxn modelId="{431FDE5F-A222-4E89-9711-527C072E0460}" type="presOf" srcId="{9C33B36C-BD49-43FD-B3FB-AEA834A15A37}" destId="{F981A389-87EB-4623-80A3-FA3925EB6782}" srcOrd="0" destOrd="0" presId="urn:microsoft.com/office/officeart/2005/8/layout/cycle5"/>
    <dgm:cxn modelId="{B39ABC66-2FC4-44C3-90CA-7A271EAD1EDA}" type="presOf" srcId="{0A9BAF30-43A0-4EA5-BC87-CCA240CA22E0}" destId="{0A398102-F2EA-4496-AD61-E539900D1CBF}" srcOrd="0" destOrd="0" presId="urn:microsoft.com/office/officeart/2005/8/layout/cycle5"/>
    <dgm:cxn modelId="{79D60C68-25DC-4EA6-BCAB-EABA753F7514}" type="presOf" srcId="{15B168D8-4AB8-4E0F-B1CD-F08AAD6804C2}" destId="{DBB7B24E-8902-4EDB-8961-1012B47F2D88}" srcOrd="0" destOrd="0" presId="urn:microsoft.com/office/officeart/2005/8/layout/cycle5"/>
    <dgm:cxn modelId="{8250D06F-FD10-417A-99FD-7ECA33046B32}" srcId="{F5A52A8A-BB32-4BC3-BED4-3F1A9927AB5C}" destId="{0A9BAF30-43A0-4EA5-BC87-CCA240CA22E0}" srcOrd="3" destOrd="0" parTransId="{1AA250F4-F798-49BA-9EAF-67194444B187}" sibTransId="{E8BB9702-6AE9-4400-9944-BDA0AE49DA96}"/>
    <dgm:cxn modelId="{7D6F2374-5D64-4883-B856-ED973D016DBF}" type="presOf" srcId="{A382E059-138A-4E90-BBFF-C0C654CDAD8B}" destId="{C509926B-3EE2-4B23-8EF4-CD8133411454}" srcOrd="0" destOrd="0" presId="urn:microsoft.com/office/officeart/2005/8/layout/cycle5"/>
    <dgm:cxn modelId="{451C5D8C-C34C-40A1-90F1-359B29F5BA3A}" srcId="{F5A52A8A-BB32-4BC3-BED4-3F1A9927AB5C}" destId="{28920E00-2AFD-4966-94B8-3F3C692CF865}" srcOrd="0" destOrd="0" parTransId="{21C119B1-63FD-4C71-8EC5-A0C8BDBF05FF}" sibTransId="{97BAF215-F451-4202-B062-AAD6992A13F5}"/>
    <dgm:cxn modelId="{32253F93-7773-4D4E-9C0C-39DE67B12837}" type="presOf" srcId="{75DDB152-3683-47BF-9A1A-6AD14A0879BB}" destId="{3F670881-0148-4591-AAE6-F32BD9EEA9D6}" srcOrd="0" destOrd="0" presId="urn:microsoft.com/office/officeart/2005/8/layout/cycle5"/>
    <dgm:cxn modelId="{9CCA6B93-A571-499E-AD1E-8C82AB592AAE}" type="presOf" srcId="{DFA7D6A7-2F63-4FEC-B930-3340D30AD83E}" destId="{6BA56384-1B13-4EF3-99D2-855241BAE83E}" srcOrd="0" destOrd="0" presId="urn:microsoft.com/office/officeart/2005/8/layout/cycle5"/>
    <dgm:cxn modelId="{BDC06DA1-3BA3-4987-92D8-975D11A36A6A}" type="presOf" srcId="{B48FD742-2785-4297-88E9-18E8077F9402}" destId="{9C5D4809-2214-4E16-BD60-399E0C6CC9AA}" srcOrd="0" destOrd="0" presId="urn:microsoft.com/office/officeart/2005/8/layout/cycle5"/>
    <dgm:cxn modelId="{E34C19A3-C117-44B5-A5BF-276336A6391E}" srcId="{F5A52A8A-BB32-4BC3-BED4-3F1A9927AB5C}" destId="{B48FD742-2785-4297-88E9-18E8077F9402}" srcOrd="6" destOrd="0" parTransId="{A9A33FDF-4F87-4D68-A091-37C5CB85117A}" sibTransId="{09FD5FCB-29E7-4BDB-9BD0-A831BC337825}"/>
    <dgm:cxn modelId="{9953EBA6-CA17-49DB-A11E-96DD6E772888}" srcId="{F5A52A8A-BB32-4BC3-BED4-3F1A9927AB5C}" destId="{DFA7D6A7-2F63-4FEC-B930-3340D30AD83E}" srcOrd="2" destOrd="0" parTransId="{0178A747-53DD-475D-AA7F-9EDE55D5D602}" sibTransId="{9C33B36C-BD49-43FD-B3FB-AEA834A15A37}"/>
    <dgm:cxn modelId="{5D0EB7A8-CA84-454D-A02E-6CC15EFEA624}" type="presOf" srcId="{E8BB9702-6AE9-4400-9944-BDA0AE49DA96}" destId="{D022E004-D5AE-4BF6-8380-B69F9CD5F7D9}" srcOrd="0" destOrd="0" presId="urn:microsoft.com/office/officeart/2005/8/layout/cycle5"/>
    <dgm:cxn modelId="{C1BACFAB-B213-4274-A660-E020867BC192}" type="presOf" srcId="{FFBB543C-1E8C-4342-A353-DCD51AF014C7}" destId="{07161F2F-C6C1-474C-964B-A5C4071A3B11}" srcOrd="0" destOrd="0" presId="urn:microsoft.com/office/officeart/2005/8/layout/cycle5"/>
    <dgm:cxn modelId="{8F4BC5BC-8A98-41B6-A04F-A3DEB8A056FB}" type="presOf" srcId="{F5A52A8A-BB32-4BC3-BED4-3F1A9927AB5C}" destId="{B9E47C10-FAD3-4BE6-9871-6D98C79833C9}" srcOrd="0" destOrd="0" presId="urn:microsoft.com/office/officeart/2005/8/layout/cycle5"/>
    <dgm:cxn modelId="{51FC82BF-4A0C-473E-823D-4530B5FA6FA8}" type="presOf" srcId="{28920E00-2AFD-4966-94B8-3F3C692CF865}" destId="{1C66ACE4-958F-4CB1-823B-4B93260819F9}" srcOrd="0" destOrd="0" presId="urn:microsoft.com/office/officeart/2005/8/layout/cycle5"/>
    <dgm:cxn modelId="{369A21DD-6868-4DD9-A7D0-DCDCD8092018}" type="presOf" srcId="{97BAF215-F451-4202-B062-AAD6992A13F5}" destId="{52F064B3-EABE-4AA3-B4B2-9B472502ABC8}" srcOrd="0" destOrd="0" presId="urn:microsoft.com/office/officeart/2005/8/layout/cycle5"/>
    <dgm:cxn modelId="{27EC2CE7-1A47-4CBB-B6DC-C43A1D9993CB}" type="presOf" srcId="{6E36DED1-5DF2-4FEF-800D-9B7C5AFCE010}" destId="{5EB29419-EA9E-45BA-A425-63AB598B2F54}" srcOrd="0" destOrd="0" presId="urn:microsoft.com/office/officeart/2005/8/layout/cycle5"/>
    <dgm:cxn modelId="{F535DDFD-E6CE-4075-BA57-82454373220D}" srcId="{F5A52A8A-BB32-4BC3-BED4-3F1A9927AB5C}" destId="{15B168D8-4AB8-4E0F-B1CD-F08AAD6804C2}" srcOrd="4" destOrd="0" parTransId="{25150BCB-FA3A-4874-AAD5-FF1DC8F440D1}" sibTransId="{A382E059-138A-4E90-BBFF-C0C654CDAD8B}"/>
    <dgm:cxn modelId="{B29F33FE-1513-407D-BA92-7B00D43A47EC}" srcId="{F5A52A8A-BB32-4BC3-BED4-3F1A9927AB5C}" destId="{54AEF78E-59CA-4D1B-B8B9-F8A87F94143C}" srcOrd="5" destOrd="0" parTransId="{878B913C-6D2E-4140-8DE1-321F55DBA2AF}" sibTransId="{6E36DED1-5DF2-4FEF-800D-9B7C5AFCE010}"/>
    <dgm:cxn modelId="{21A0BDC0-0F28-4F59-9F16-0D2B515F52B9}" type="presParOf" srcId="{B9E47C10-FAD3-4BE6-9871-6D98C79833C9}" destId="{1C66ACE4-958F-4CB1-823B-4B93260819F9}" srcOrd="0" destOrd="0" presId="urn:microsoft.com/office/officeart/2005/8/layout/cycle5"/>
    <dgm:cxn modelId="{2395BAE0-A299-44F4-9DDA-1C574FE6B597}" type="presParOf" srcId="{B9E47C10-FAD3-4BE6-9871-6D98C79833C9}" destId="{B2B31C0C-66B1-4B00-9B37-13F1555DFB39}" srcOrd="1" destOrd="0" presId="urn:microsoft.com/office/officeart/2005/8/layout/cycle5"/>
    <dgm:cxn modelId="{444430D5-404F-448A-9D1B-45036509AC86}" type="presParOf" srcId="{B9E47C10-FAD3-4BE6-9871-6D98C79833C9}" destId="{52F064B3-EABE-4AA3-B4B2-9B472502ABC8}" srcOrd="2" destOrd="0" presId="urn:microsoft.com/office/officeart/2005/8/layout/cycle5"/>
    <dgm:cxn modelId="{2C0BAC5D-790F-4029-80FC-55E791EEE72C}" type="presParOf" srcId="{B9E47C10-FAD3-4BE6-9871-6D98C79833C9}" destId="{3F670881-0148-4591-AAE6-F32BD9EEA9D6}" srcOrd="3" destOrd="0" presId="urn:microsoft.com/office/officeart/2005/8/layout/cycle5"/>
    <dgm:cxn modelId="{C4B25493-B6D1-473F-A5E8-094D6045A1DF}" type="presParOf" srcId="{B9E47C10-FAD3-4BE6-9871-6D98C79833C9}" destId="{5A6E5402-4267-45BC-80C1-1BD1B862C58B}" srcOrd="4" destOrd="0" presId="urn:microsoft.com/office/officeart/2005/8/layout/cycle5"/>
    <dgm:cxn modelId="{2FDA5C16-0E62-4997-A075-C4A5A1DF293A}" type="presParOf" srcId="{B9E47C10-FAD3-4BE6-9871-6D98C79833C9}" destId="{07161F2F-C6C1-474C-964B-A5C4071A3B11}" srcOrd="5" destOrd="0" presId="urn:microsoft.com/office/officeart/2005/8/layout/cycle5"/>
    <dgm:cxn modelId="{D27C743B-94B9-4887-A164-8AE00C838C77}" type="presParOf" srcId="{B9E47C10-FAD3-4BE6-9871-6D98C79833C9}" destId="{6BA56384-1B13-4EF3-99D2-855241BAE83E}" srcOrd="6" destOrd="0" presId="urn:microsoft.com/office/officeart/2005/8/layout/cycle5"/>
    <dgm:cxn modelId="{BA1DE4C3-8A62-457E-9421-5E433125DF7D}" type="presParOf" srcId="{B9E47C10-FAD3-4BE6-9871-6D98C79833C9}" destId="{12CDEAAF-9B82-460E-80F7-7CC0E5EAD49E}" srcOrd="7" destOrd="0" presId="urn:microsoft.com/office/officeart/2005/8/layout/cycle5"/>
    <dgm:cxn modelId="{E391B40B-1C44-4749-A924-29B609D57F70}" type="presParOf" srcId="{B9E47C10-FAD3-4BE6-9871-6D98C79833C9}" destId="{F981A389-87EB-4623-80A3-FA3925EB6782}" srcOrd="8" destOrd="0" presId="urn:microsoft.com/office/officeart/2005/8/layout/cycle5"/>
    <dgm:cxn modelId="{001AEEB2-79E5-4CB7-8F04-FBEDB7A484CF}" type="presParOf" srcId="{B9E47C10-FAD3-4BE6-9871-6D98C79833C9}" destId="{0A398102-F2EA-4496-AD61-E539900D1CBF}" srcOrd="9" destOrd="0" presId="urn:microsoft.com/office/officeart/2005/8/layout/cycle5"/>
    <dgm:cxn modelId="{6B2EBE17-D1C8-4B4B-A6A0-88E64034D30C}" type="presParOf" srcId="{B9E47C10-FAD3-4BE6-9871-6D98C79833C9}" destId="{68EAD042-7D00-486B-AEA4-04D87E8E24CD}" srcOrd="10" destOrd="0" presId="urn:microsoft.com/office/officeart/2005/8/layout/cycle5"/>
    <dgm:cxn modelId="{A471B99D-4A40-4A07-B291-DA9CC97CE49A}" type="presParOf" srcId="{B9E47C10-FAD3-4BE6-9871-6D98C79833C9}" destId="{D022E004-D5AE-4BF6-8380-B69F9CD5F7D9}" srcOrd="11" destOrd="0" presId="urn:microsoft.com/office/officeart/2005/8/layout/cycle5"/>
    <dgm:cxn modelId="{C2A0A38B-901E-40BE-8D91-5700FE3887AF}" type="presParOf" srcId="{B9E47C10-FAD3-4BE6-9871-6D98C79833C9}" destId="{DBB7B24E-8902-4EDB-8961-1012B47F2D88}" srcOrd="12" destOrd="0" presId="urn:microsoft.com/office/officeart/2005/8/layout/cycle5"/>
    <dgm:cxn modelId="{4A77BA36-5C03-4087-B320-FE83E85FDE9E}" type="presParOf" srcId="{B9E47C10-FAD3-4BE6-9871-6D98C79833C9}" destId="{C8D60ECC-D51F-4593-873A-50461FA1B3D0}" srcOrd="13" destOrd="0" presId="urn:microsoft.com/office/officeart/2005/8/layout/cycle5"/>
    <dgm:cxn modelId="{06783EB2-3DAF-4502-9471-CC04631D81F7}" type="presParOf" srcId="{B9E47C10-FAD3-4BE6-9871-6D98C79833C9}" destId="{C509926B-3EE2-4B23-8EF4-CD8133411454}" srcOrd="14" destOrd="0" presId="urn:microsoft.com/office/officeart/2005/8/layout/cycle5"/>
    <dgm:cxn modelId="{C0148CAE-80E9-4F10-9F08-4C266975015B}" type="presParOf" srcId="{B9E47C10-FAD3-4BE6-9871-6D98C79833C9}" destId="{BD0F29BC-6776-4725-B194-0EDE7E466E06}" srcOrd="15" destOrd="0" presId="urn:microsoft.com/office/officeart/2005/8/layout/cycle5"/>
    <dgm:cxn modelId="{D4BCE26E-87AE-410F-9C1B-C8130E8AE2FC}" type="presParOf" srcId="{B9E47C10-FAD3-4BE6-9871-6D98C79833C9}" destId="{C3ADA96C-B184-4CB3-8964-D160B26B2807}" srcOrd="16" destOrd="0" presId="urn:microsoft.com/office/officeart/2005/8/layout/cycle5"/>
    <dgm:cxn modelId="{C996CFF2-A2D7-4242-AC35-AD52110E8F7A}" type="presParOf" srcId="{B9E47C10-FAD3-4BE6-9871-6D98C79833C9}" destId="{5EB29419-EA9E-45BA-A425-63AB598B2F54}" srcOrd="17" destOrd="0" presId="urn:microsoft.com/office/officeart/2005/8/layout/cycle5"/>
    <dgm:cxn modelId="{AF5B3BBA-EB47-4733-8AEC-FAE22FFF2695}" type="presParOf" srcId="{B9E47C10-FAD3-4BE6-9871-6D98C79833C9}" destId="{9C5D4809-2214-4E16-BD60-399E0C6CC9AA}" srcOrd="18" destOrd="0" presId="urn:microsoft.com/office/officeart/2005/8/layout/cycle5"/>
    <dgm:cxn modelId="{D1408934-C73F-44E5-98A5-8DAA20CEB090}" type="presParOf" srcId="{B9E47C10-FAD3-4BE6-9871-6D98C79833C9}" destId="{981A677A-47F4-4BD0-9644-7AAC9E253117}" srcOrd="19" destOrd="0" presId="urn:microsoft.com/office/officeart/2005/8/layout/cycle5"/>
    <dgm:cxn modelId="{B26C9629-E514-492D-9ECD-57F92FEBB085}" type="presParOf" srcId="{B9E47C10-FAD3-4BE6-9871-6D98C79833C9}" destId="{57769E2D-FE67-465B-A800-715AA283C986}" srcOrd="20" destOrd="0" presId="urn:microsoft.com/office/officeart/2005/8/layout/cycle5"/>
  </dgm:cxnLst>
  <dgm:bg/>
  <dgm:whole>
    <a:ln>
      <a:prstDash val="sysDot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2F5727-5A0F-46E3-BAAC-D005ADD8D2DD}" type="doc">
      <dgm:prSet loTypeId="urn:microsoft.com/office/officeart/2005/8/layout/hProcess9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456104C-6BD7-4C00-9F74-9F03412DDD60}">
      <dgm:prSet phldrT="[Текст]" custT="1"/>
      <dgm:spPr/>
      <dgm:t>
        <a:bodyPr/>
        <a:lstStyle/>
        <a:p>
          <a:pPr algn="l"/>
          <a:r>
            <a:rPr lang="ru-RU" sz="1200" b="1" dirty="0">
              <a:latin typeface="+mj-lt"/>
            </a:rPr>
            <a:t>Соглашение </a:t>
          </a:r>
        </a:p>
        <a:p>
          <a:pPr algn="l"/>
          <a:r>
            <a:rPr lang="ru-RU" sz="1200" dirty="0">
              <a:latin typeface="+mj-lt"/>
            </a:rPr>
            <a:t>«О единых принципах и правилах обращения медицинских изделий </a:t>
          </a:r>
        </a:p>
        <a:p>
          <a:pPr algn="l"/>
          <a:r>
            <a:rPr lang="ru-RU" sz="1200" dirty="0">
              <a:latin typeface="+mj-lt"/>
            </a:rPr>
            <a:t>(изделий медицинского назначения и медицинской техники) </a:t>
          </a:r>
        </a:p>
        <a:p>
          <a:pPr algn="l"/>
          <a:r>
            <a:rPr lang="ru-RU" sz="1200" dirty="0">
              <a:latin typeface="+mj-lt"/>
            </a:rPr>
            <a:t>в рамках ЕАЭС» от 23.12.2014 г.</a:t>
          </a:r>
        </a:p>
      </dgm:t>
    </dgm:pt>
    <dgm:pt modelId="{89892DCD-0ED7-43F0-BB8F-EC361592D5A3}" type="sibTrans" cxnId="{6500BD1F-7AA4-47C5-BFA6-3F130172405B}">
      <dgm:prSet/>
      <dgm:spPr/>
      <dgm:t>
        <a:bodyPr/>
        <a:lstStyle/>
        <a:p>
          <a:endParaRPr lang="ru-RU"/>
        </a:p>
      </dgm:t>
    </dgm:pt>
    <dgm:pt modelId="{0C9539B3-C411-42DC-BCC1-25DBB8179499}" type="parTrans" cxnId="{6500BD1F-7AA4-47C5-BFA6-3F130172405B}">
      <dgm:prSet/>
      <dgm:spPr/>
      <dgm:t>
        <a:bodyPr/>
        <a:lstStyle/>
        <a:p>
          <a:endParaRPr lang="ru-RU"/>
        </a:p>
      </dgm:t>
    </dgm:pt>
    <dgm:pt modelId="{D2FE8F65-2CE5-4D6C-AFC8-901C4286E1B0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b="1" dirty="0">
              <a:latin typeface="+mj-lt"/>
            </a:rPr>
            <a:t>Договор о ЕАЭС </a:t>
          </a:r>
        </a:p>
        <a:p>
          <a:r>
            <a:rPr lang="ru-RU" sz="1600" dirty="0">
              <a:latin typeface="+mj-lt"/>
            </a:rPr>
            <a:t>от </a:t>
          </a:r>
          <a:r>
            <a:rPr lang="ru-RU" sz="1600" u="none" dirty="0">
              <a:latin typeface="+mj-lt"/>
            </a:rPr>
            <a:t>29.05.2014 г.</a:t>
          </a:r>
        </a:p>
        <a:p>
          <a:r>
            <a:rPr lang="ru-RU" sz="1600" dirty="0">
              <a:latin typeface="+mj-lt"/>
            </a:rPr>
            <a:t>Статьи </a:t>
          </a:r>
        </a:p>
        <a:p>
          <a:r>
            <a:rPr lang="ru-RU" sz="1600" dirty="0">
              <a:latin typeface="+mj-lt"/>
            </a:rPr>
            <a:t>31 и 100</a:t>
          </a:r>
          <a:r>
            <a:rPr lang="ru-RU" sz="2000" dirty="0">
              <a:latin typeface="+mj-lt"/>
            </a:rPr>
            <a:t> </a:t>
          </a:r>
        </a:p>
      </dgm:t>
    </dgm:pt>
    <dgm:pt modelId="{03E3490B-8988-471A-8064-C496307BE2AB}" type="sibTrans" cxnId="{99C1844D-2217-476B-A8C7-B8ED889EEA93}">
      <dgm:prSet/>
      <dgm:spPr/>
      <dgm:t>
        <a:bodyPr/>
        <a:lstStyle/>
        <a:p>
          <a:endParaRPr lang="ru-RU"/>
        </a:p>
      </dgm:t>
    </dgm:pt>
    <dgm:pt modelId="{811BC123-0761-4E18-8382-BA2C1A66DFE0}" type="parTrans" cxnId="{99C1844D-2217-476B-A8C7-B8ED889EEA93}">
      <dgm:prSet/>
      <dgm:spPr/>
      <dgm:t>
        <a:bodyPr/>
        <a:lstStyle/>
        <a:p>
          <a:endParaRPr lang="ru-RU"/>
        </a:p>
      </dgm:t>
    </dgm:pt>
    <dgm:pt modelId="{3FB38D99-EF30-4958-803A-2097F77EB507}" type="pres">
      <dgm:prSet presAssocID="{CA2F5727-5A0F-46E3-BAAC-D005ADD8D2DD}" presName="CompostProcess" presStyleCnt="0">
        <dgm:presLayoutVars>
          <dgm:dir/>
          <dgm:resizeHandles val="exact"/>
        </dgm:presLayoutVars>
      </dgm:prSet>
      <dgm:spPr/>
    </dgm:pt>
    <dgm:pt modelId="{FC78F737-3EB6-4766-A66C-4E205E885E2B}" type="pres">
      <dgm:prSet presAssocID="{CA2F5727-5A0F-46E3-BAAC-D005ADD8D2DD}" presName="arrow" presStyleLbl="bgShp" presStyleIdx="0" presStyleCnt="1"/>
      <dgm:spPr>
        <a:gradFill flip="none" rotWithShape="1">
          <a:gsLst>
            <a:gs pos="9000">
              <a:schemeClr val="tx2"/>
            </a:gs>
            <a:gs pos="29000">
              <a:schemeClr val="tx2">
                <a:lumMod val="60000"/>
                <a:lumOff val="40000"/>
              </a:schemeClr>
            </a:gs>
            <a:gs pos="91000">
              <a:srgbClr val="F1F5FD"/>
            </a:gs>
          </a:gsLst>
          <a:lin ang="10800000" scaled="1"/>
          <a:tileRect/>
        </a:gradFill>
      </dgm:spPr>
    </dgm:pt>
    <dgm:pt modelId="{4DA98A82-3CDF-4E51-83E5-5618F6D0DDD3}" type="pres">
      <dgm:prSet presAssocID="{CA2F5727-5A0F-46E3-BAAC-D005ADD8D2DD}" presName="linearProcess" presStyleCnt="0"/>
      <dgm:spPr/>
    </dgm:pt>
    <dgm:pt modelId="{5DD4C960-B627-4C41-BEA3-E3B396966BC7}" type="pres">
      <dgm:prSet presAssocID="{D2FE8F65-2CE5-4D6C-AFC8-901C4286E1B0}" presName="textNode" presStyleLbl="node1" presStyleIdx="0" presStyleCnt="2" custScaleX="51468" custScaleY="107649" custLinFactX="-1647" custLinFactNeighborX="-100000" custLinFactNeighborY="-60">
        <dgm:presLayoutVars>
          <dgm:bulletEnabled val="1"/>
        </dgm:presLayoutVars>
      </dgm:prSet>
      <dgm:spPr/>
    </dgm:pt>
    <dgm:pt modelId="{153ED6EA-8434-44BE-B74A-20968F5DFD93}" type="pres">
      <dgm:prSet presAssocID="{03E3490B-8988-471A-8064-C496307BE2AB}" presName="sibTrans" presStyleCnt="0"/>
      <dgm:spPr/>
    </dgm:pt>
    <dgm:pt modelId="{1B2801F2-C0EF-43B4-9B4E-53DBE36FE74A}" type="pres">
      <dgm:prSet presAssocID="{D456104C-6BD7-4C00-9F74-9F03412DDD60}" presName="textNode" presStyleLbl="node1" presStyleIdx="1" presStyleCnt="2" custScaleX="65683" custScaleY="105903" custLinFactX="-6679" custLinFactNeighborX="-100000" custLinFactNeighborY="-179">
        <dgm:presLayoutVars>
          <dgm:bulletEnabled val="1"/>
        </dgm:presLayoutVars>
      </dgm:prSet>
      <dgm:spPr/>
    </dgm:pt>
  </dgm:ptLst>
  <dgm:cxnLst>
    <dgm:cxn modelId="{6500BD1F-7AA4-47C5-BFA6-3F130172405B}" srcId="{CA2F5727-5A0F-46E3-BAAC-D005ADD8D2DD}" destId="{D456104C-6BD7-4C00-9F74-9F03412DDD60}" srcOrd="1" destOrd="0" parTransId="{0C9539B3-C411-42DC-BCC1-25DBB8179499}" sibTransId="{89892DCD-0ED7-43F0-BB8F-EC361592D5A3}"/>
    <dgm:cxn modelId="{63D0BA46-81AE-4A8D-8E9D-26AE92211070}" type="presOf" srcId="{CA2F5727-5A0F-46E3-BAAC-D005ADD8D2DD}" destId="{3FB38D99-EF30-4958-803A-2097F77EB507}" srcOrd="0" destOrd="0" presId="urn:microsoft.com/office/officeart/2005/8/layout/hProcess9"/>
    <dgm:cxn modelId="{99C1844D-2217-476B-A8C7-B8ED889EEA93}" srcId="{CA2F5727-5A0F-46E3-BAAC-D005ADD8D2DD}" destId="{D2FE8F65-2CE5-4D6C-AFC8-901C4286E1B0}" srcOrd="0" destOrd="0" parTransId="{811BC123-0761-4E18-8382-BA2C1A66DFE0}" sibTransId="{03E3490B-8988-471A-8064-C496307BE2AB}"/>
    <dgm:cxn modelId="{2A570778-CF1A-419C-82B1-399AB03DDC92}" type="presOf" srcId="{D456104C-6BD7-4C00-9F74-9F03412DDD60}" destId="{1B2801F2-C0EF-43B4-9B4E-53DBE36FE74A}" srcOrd="0" destOrd="0" presId="urn:microsoft.com/office/officeart/2005/8/layout/hProcess9"/>
    <dgm:cxn modelId="{85B7A759-0B64-4BC6-B51B-EA4DE4D86699}" type="presOf" srcId="{D2FE8F65-2CE5-4D6C-AFC8-901C4286E1B0}" destId="{5DD4C960-B627-4C41-BEA3-E3B396966BC7}" srcOrd="0" destOrd="0" presId="urn:microsoft.com/office/officeart/2005/8/layout/hProcess9"/>
    <dgm:cxn modelId="{1281DFD5-1A1F-4001-BC50-9C907A30993A}" type="presParOf" srcId="{3FB38D99-EF30-4958-803A-2097F77EB507}" destId="{FC78F737-3EB6-4766-A66C-4E205E885E2B}" srcOrd="0" destOrd="0" presId="urn:microsoft.com/office/officeart/2005/8/layout/hProcess9"/>
    <dgm:cxn modelId="{4D90ED19-585F-471A-BE99-FF1884882AE7}" type="presParOf" srcId="{3FB38D99-EF30-4958-803A-2097F77EB507}" destId="{4DA98A82-3CDF-4E51-83E5-5618F6D0DDD3}" srcOrd="1" destOrd="0" presId="urn:microsoft.com/office/officeart/2005/8/layout/hProcess9"/>
    <dgm:cxn modelId="{8E8B8AEE-24BC-4F10-A6CF-C7B2B8C2F66D}" type="presParOf" srcId="{4DA98A82-3CDF-4E51-83E5-5618F6D0DDD3}" destId="{5DD4C960-B627-4C41-BEA3-E3B396966BC7}" srcOrd="0" destOrd="0" presId="urn:microsoft.com/office/officeart/2005/8/layout/hProcess9"/>
    <dgm:cxn modelId="{6A1A11A2-DDDB-4500-9E56-C38F25CA8303}" type="presParOf" srcId="{4DA98A82-3CDF-4E51-83E5-5618F6D0DDD3}" destId="{153ED6EA-8434-44BE-B74A-20968F5DFD93}" srcOrd="1" destOrd="0" presId="urn:microsoft.com/office/officeart/2005/8/layout/hProcess9"/>
    <dgm:cxn modelId="{8C04A771-3544-4165-A990-58B076648513}" type="presParOf" srcId="{4DA98A82-3CDF-4E51-83E5-5618F6D0DDD3}" destId="{1B2801F2-C0EF-43B4-9B4E-53DBE36FE74A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9D1AF-FD86-4C25-A304-EB135E60A420}">
      <dsp:nvSpPr>
        <dsp:cNvPr id="0" name=""/>
        <dsp:cNvSpPr/>
      </dsp:nvSpPr>
      <dsp:spPr>
        <a:xfrm rot="20080510">
          <a:off x="915197" y="1551499"/>
          <a:ext cx="352160" cy="340024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DFFE9-EC61-4C79-BFA8-EF554878A1AA}">
      <dsp:nvSpPr>
        <dsp:cNvPr id="0" name=""/>
        <dsp:cNvSpPr/>
      </dsp:nvSpPr>
      <dsp:spPr>
        <a:xfrm>
          <a:off x="202361" y="1280690"/>
          <a:ext cx="1883866" cy="18723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202361" y="1280690"/>
        <a:ext cx="1883866" cy="1872382"/>
      </dsp:txXfrm>
    </dsp:sp>
    <dsp:sp modelId="{D3085AE6-2FC2-49C3-A8F6-501483A4EFA8}">
      <dsp:nvSpPr>
        <dsp:cNvPr id="0" name=""/>
        <dsp:cNvSpPr/>
      </dsp:nvSpPr>
      <dsp:spPr>
        <a:xfrm>
          <a:off x="932971" y="10791"/>
          <a:ext cx="424577" cy="4245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4062-106F-4B92-9764-9208CF9354A5}">
      <dsp:nvSpPr>
        <dsp:cNvPr id="0" name=""/>
        <dsp:cNvSpPr/>
      </dsp:nvSpPr>
      <dsp:spPr>
        <a:xfrm>
          <a:off x="1691165" y="25634"/>
          <a:ext cx="6362836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Рег. удостоверения на медицинские изделия всех категорий </a:t>
          </a:r>
        </a:p>
      </dsp:txBody>
      <dsp:txXfrm>
        <a:off x="1691165" y="25634"/>
        <a:ext cx="6362836" cy="424577"/>
      </dsp:txXfrm>
    </dsp:sp>
    <dsp:sp modelId="{DACCE861-7E20-41A9-8B17-884B2A76E503}">
      <dsp:nvSpPr>
        <dsp:cNvPr id="0" name=""/>
        <dsp:cNvSpPr/>
      </dsp:nvSpPr>
      <dsp:spPr>
        <a:xfrm>
          <a:off x="1231606" y="510586"/>
          <a:ext cx="424577" cy="42457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ECB2C-C51C-474D-ADBD-9741A07B2AD2}">
      <dsp:nvSpPr>
        <dsp:cNvPr id="0" name=""/>
        <dsp:cNvSpPr/>
      </dsp:nvSpPr>
      <dsp:spPr>
        <a:xfrm>
          <a:off x="1920799" y="504651"/>
          <a:ext cx="6362836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Информационная поддержка ведущих отраслевых СМИ</a:t>
          </a:r>
        </a:p>
      </dsp:txBody>
      <dsp:txXfrm>
        <a:off x="1920799" y="504651"/>
        <a:ext cx="6362836" cy="424577"/>
      </dsp:txXfrm>
    </dsp:sp>
    <dsp:sp modelId="{607D5342-6FD8-406B-A399-F25DFD2F287E}">
      <dsp:nvSpPr>
        <dsp:cNvPr id="0" name=""/>
        <dsp:cNvSpPr/>
      </dsp:nvSpPr>
      <dsp:spPr>
        <a:xfrm>
          <a:off x="1565455" y="999228"/>
          <a:ext cx="424577" cy="42457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1AA11-1018-4D9B-BB44-174224D51E97}">
      <dsp:nvSpPr>
        <dsp:cNvPr id="0" name=""/>
        <dsp:cNvSpPr/>
      </dsp:nvSpPr>
      <dsp:spPr>
        <a:xfrm>
          <a:off x="2875607" y="2016311"/>
          <a:ext cx="4982228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Опубликовано более 64 аналитических отчётов</a:t>
          </a:r>
        </a:p>
      </dsp:txBody>
      <dsp:txXfrm>
        <a:off x="2875607" y="2016311"/>
        <a:ext cx="4982228" cy="424577"/>
      </dsp:txXfrm>
    </dsp:sp>
    <dsp:sp modelId="{F63434DB-F5D6-46D1-8943-99244EF5FF93}">
      <dsp:nvSpPr>
        <dsp:cNvPr id="0" name=""/>
        <dsp:cNvSpPr/>
      </dsp:nvSpPr>
      <dsp:spPr>
        <a:xfrm>
          <a:off x="1872208" y="1522961"/>
          <a:ext cx="424577" cy="42457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2B83B-6296-4093-BEAF-A25B1E04A11C}">
      <dsp:nvSpPr>
        <dsp:cNvPr id="0" name=""/>
        <dsp:cNvSpPr/>
      </dsp:nvSpPr>
      <dsp:spPr>
        <a:xfrm>
          <a:off x="3609114" y="3008336"/>
          <a:ext cx="4429934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Успешно проведено более 30 мероприятий </a:t>
          </a:r>
        </a:p>
      </dsp:txBody>
      <dsp:txXfrm>
        <a:off x="3609114" y="3008336"/>
        <a:ext cx="4429934" cy="424577"/>
      </dsp:txXfrm>
    </dsp:sp>
    <dsp:sp modelId="{1BB32519-045A-4B8F-B31C-BC50CC68375B}">
      <dsp:nvSpPr>
        <dsp:cNvPr id="0" name=""/>
        <dsp:cNvSpPr/>
      </dsp:nvSpPr>
      <dsp:spPr>
        <a:xfrm>
          <a:off x="2219262" y="2027015"/>
          <a:ext cx="424577" cy="424577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10037-ABEB-4AE3-AB7E-A89C236CB1DC}">
      <dsp:nvSpPr>
        <dsp:cNvPr id="0" name=""/>
        <dsp:cNvSpPr/>
      </dsp:nvSpPr>
      <dsp:spPr>
        <a:xfrm>
          <a:off x="3207938" y="2520365"/>
          <a:ext cx="4844154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Статьи сотрудников публикуются более 20 лет </a:t>
          </a:r>
        </a:p>
      </dsp:txBody>
      <dsp:txXfrm>
        <a:off x="3207938" y="2520365"/>
        <a:ext cx="4844154" cy="424577"/>
      </dsp:txXfrm>
    </dsp:sp>
    <dsp:sp modelId="{BD96F9F4-49EB-49E6-9DBA-CEEE3A0605BE}">
      <dsp:nvSpPr>
        <dsp:cNvPr id="0" name=""/>
        <dsp:cNvSpPr/>
      </dsp:nvSpPr>
      <dsp:spPr>
        <a:xfrm>
          <a:off x="2520279" y="2531073"/>
          <a:ext cx="424577" cy="424577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7B2B5-4F12-41D9-B170-2F71AD89597C}">
      <dsp:nvSpPr>
        <dsp:cNvPr id="0" name=""/>
        <dsp:cNvSpPr/>
      </dsp:nvSpPr>
      <dsp:spPr>
        <a:xfrm>
          <a:off x="2543276" y="1519726"/>
          <a:ext cx="6362836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Проведено более 20 научно-исследовательских работ </a:t>
          </a:r>
        </a:p>
      </dsp:txBody>
      <dsp:txXfrm>
        <a:off x="2543276" y="1519726"/>
        <a:ext cx="6362836" cy="424577"/>
      </dsp:txXfrm>
    </dsp:sp>
    <dsp:sp modelId="{457F8233-61C0-4F87-BB2C-2901449D746D}">
      <dsp:nvSpPr>
        <dsp:cNvPr id="0" name=""/>
        <dsp:cNvSpPr/>
      </dsp:nvSpPr>
      <dsp:spPr>
        <a:xfrm>
          <a:off x="2808312" y="3008466"/>
          <a:ext cx="424577" cy="424577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32B9F-9DDF-4530-B61C-298FFB787FD8}">
      <dsp:nvSpPr>
        <dsp:cNvPr id="0" name=""/>
        <dsp:cNvSpPr/>
      </dsp:nvSpPr>
      <dsp:spPr>
        <a:xfrm>
          <a:off x="2219153" y="993288"/>
          <a:ext cx="6362836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Разработано более 65 национальных стандартов (ГОСТ Р)</a:t>
          </a:r>
        </a:p>
      </dsp:txBody>
      <dsp:txXfrm>
        <a:off x="2219153" y="993288"/>
        <a:ext cx="6362836" cy="424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3CB5A-1E3E-4F9E-88C2-A1CE47C15157}">
      <dsp:nvSpPr>
        <dsp:cNvPr id="0" name=""/>
        <dsp:cNvSpPr/>
      </dsp:nvSpPr>
      <dsp:spPr>
        <a:xfrm>
          <a:off x="3038536" y="1050898"/>
          <a:ext cx="2165945" cy="1168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1101"/>
              </a:lnTo>
              <a:lnTo>
                <a:pt x="2165945" y="981101"/>
              </a:lnTo>
              <a:lnTo>
                <a:pt x="2165945" y="11682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B0685E-A3AE-456F-9F5E-F66188300476}">
      <dsp:nvSpPr>
        <dsp:cNvPr id="0" name=""/>
        <dsp:cNvSpPr/>
      </dsp:nvSpPr>
      <dsp:spPr>
        <a:xfrm>
          <a:off x="2992816" y="1050898"/>
          <a:ext cx="91440" cy="1168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81101"/>
              </a:lnTo>
              <a:lnTo>
                <a:pt x="55183" y="981101"/>
              </a:lnTo>
              <a:lnTo>
                <a:pt x="55183" y="11682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BE802-D71A-4253-8767-DC58071148EA}">
      <dsp:nvSpPr>
        <dsp:cNvPr id="0" name=""/>
        <dsp:cNvSpPr/>
      </dsp:nvSpPr>
      <dsp:spPr>
        <a:xfrm>
          <a:off x="891517" y="1050898"/>
          <a:ext cx="2147018" cy="1168234"/>
        </a:xfrm>
        <a:custGeom>
          <a:avLst/>
          <a:gdLst/>
          <a:ahLst/>
          <a:cxnLst/>
          <a:rect l="0" t="0" r="0" b="0"/>
          <a:pathLst>
            <a:path>
              <a:moveTo>
                <a:pt x="2147018" y="0"/>
              </a:moveTo>
              <a:lnTo>
                <a:pt x="2147018" y="981101"/>
              </a:lnTo>
              <a:lnTo>
                <a:pt x="0" y="981101"/>
              </a:lnTo>
              <a:lnTo>
                <a:pt x="0" y="11682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3CA0E8-E2DF-4D50-B531-960ED3EAE6B7}">
      <dsp:nvSpPr>
        <dsp:cNvPr id="0" name=""/>
        <dsp:cNvSpPr/>
      </dsp:nvSpPr>
      <dsp:spPr>
        <a:xfrm>
          <a:off x="1094316" y="159790"/>
          <a:ext cx="3888440" cy="891108"/>
        </a:xfrm>
        <a:prstGeom prst="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Вывод на рынок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(</a:t>
          </a:r>
          <a:r>
            <a:rPr lang="en-US" sz="1600" kern="1200" dirty="0"/>
            <a:t>Market Access)</a:t>
          </a:r>
          <a:endParaRPr lang="ru-RU" sz="1600" kern="1200" dirty="0"/>
        </a:p>
      </dsp:txBody>
      <dsp:txXfrm>
        <a:off x="1094316" y="159790"/>
        <a:ext cx="3888440" cy="891108"/>
      </dsp:txXfrm>
    </dsp:sp>
    <dsp:sp modelId="{A0AE9FEC-4A9B-49AF-8918-6718D580A4EA}">
      <dsp:nvSpPr>
        <dsp:cNvPr id="0" name=""/>
        <dsp:cNvSpPr/>
      </dsp:nvSpPr>
      <dsp:spPr>
        <a:xfrm>
          <a:off x="409" y="2219132"/>
          <a:ext cx="1782216" cy="891108"/>
        </a:xfrm>
        <a:prstGeom prst="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Рыночный аспект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(</a:t>
          </a:r>
          <a:r>
            <a:rPr lang="en-US" sz="1600" kern="1200" dirty="0"/>
            <a:t>Marketing)</a:t>
          </a:r>
          <a:endParaRPr lang="ru-RU" sz="1600" kern="1200" dirty="0"/>
        </a:p>
      </dsp:txBody>
      <dsp:txXfrm>
        <a:off x="409" y="2219132"/>
        <a:ext cx="1782216" cy="891108"/>
      </dsp:txXfrm>
    </dsp:sp>
    <dsp:sp modelId="{4DDDFBE1-37F0-48B8-B6C6-0080ECE9F128}">
      <dsp:nvSpPr>
        <dsp:cNvPr id="0" name=""/>
        <dsp:cNvSpPr/>
      </dsp:nvSpPr>
      <dsp:spPr>
        <a:xfrm>
          <a:off x="2156891" y="2219132"/>
          <a:ext cx="1782216" cy="891108"/>
        </a:xfrm>
        <a:prstGeom prst="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Регуляторный аспект 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(</a:t>
          </a:r>
          <a:r>
            <a:rPr lang="en-US" sz="1600" kern="1200" dirty="0"/>
            <a:t>Regulatory Affairs)</a:t>
          </a:r>
          <a:endParaRPr lang="ru-RU" sz="1600" kern="1200" dirty="0"/>
        </a:p>
      </dsp:txBody>
      <dsp:txXfrm>
        <a:off x="2156891" y="2219132"/>
        <a:ext cx="1782216" cy="891108"/>
      </dsp:txXfrm>
    </dsp:sp>
    <dsp:sp modelId="{4C13F9AB-2A0F-4B13-9AA3-4A52EB9A6CFA}">
      <dsp:nvSpPr>
        <dsp:cNvPr id="0" name=""/>
        <dsp:cNvSpPr/>
      </dsp:nvSpPr>
      <dsp:spPr>
        <a:xfrm>
          <a:off x="4313373" y="2219132"/>
          <a:ext cx="1782216" cy="891108"/>
        </a:xfrm>
        <a:prstGeom prst="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Взаимодействие с государством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(</a:t>
          </a:r>
          <a:r>
            <a:rPr lang="en-US" sz="1600" kern="1200" dirty="0"/>
            <a:t>GR)</a:t>
          </a:r>
          <a:endParaRPr lang="ru-RU" sz="1600" kern="1200" dirty="0"/>
        </a:p>
      </dsp:txBody>
      <dsp:txXfrm>
        <a:off x="4313373" y="2219132"/>
        <a:ext cx="1782216" cy="891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6ACE4-958F-4CB1-823B-4B93260819F9}">
      <dsp:nvSpPr>
        <dsp:cNvPr id="0" name=""/>
        <dsp:cNvSpPr/>
      </dsp:nvSpPr>
      <dsp:spPr>
        <a:xfrm>
          <a:off x="2155484" y="0"/>
          <a:ext cx="1355349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Научные исследования</a:t>
          </a:r>
        </a:p>
      </dsp:txBody>
      <dsp:txXfrm>
        <a:off x="2185981" y="30497"/>
        <a:ext cx="1294355" cy="563737"/>
      </dsp:txXfrm>
    </dsp:sp>
    <dsp:sp modelId="{52F064B3-EABE-4AA3-B4B2-9B472502ABC8}">
      <dsp:nvSpPr>
        <dsp:cNvPr id="0" name=""/>
        <dsp:cNvSpPr/>
      </dsp:nvSpPr>
      <dsp:spPr>
        <a:xfrm>
          <a:off x="1087070" y="309547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2516506" y="157522"/>
              </a:moveTo>
              <a:arcTo wR="1783628" hR="1783628" stAng="17655651" swAng="58436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70881-0148-4591-AAE6-F32BD9EEA9D6}">
      <dsp:nvSpPr>
        <dsp:cNvPr id="0" name=""/>
        <dsp:cNvSpPr/>
      </dsp:nvSpPr>
      <dsp:spPr>
        <a:xfrm>
          <a:off x="3664992" y="673004"/>
          <a:ext cx="1211690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Разработка</a:t>
          </a:r>
        </a:p>
      </dsp:txBody>
      <dsp:txXfrm>
        <a:off x="3695489" y="703501"/>
        <a:ext cx="1150696" cy="563737"/>
      </dsp:txXfrm>
    </dsp:sp>
    <dsp:sp modelId="{07161F2F-C6C1-474C-964B-A5C4071A3B11}">
      <dsp:nvSpPr>
        <dsp:cNvPr id="0" name=""/>
        <dsp:cNvSpPr/>
      </dsp:nvSpPr>
      <dsp:spPr>
        <a:xfrm>
          <a:off x="1092711" y="313816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3450661" y="1149331"/>
              </a:moveTo>
              <a:arcTo wR="1783628" hR="1783628" stAng="20350106" swAng="106445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56384-1B13-4EF3-99D2-855241BAE83E}">
      <dsp:nvSpPr>
        <dsp:cNvPr id="0" name=""/>
        <dsp:cNvSpPr/>
      </dsp:nvSpPr>
      <dsp:spPr>
        <a:xfrm>
          <a:off x="3907630" y="2181973"/>
          <a:ext cx="1415237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Производство</a:t>
          </a:r>
        </a:p>
      </dsp:txBody>
      <dsp:txXfrm>
        <a:off x="3938127" y="2212470"/>
        <a:ext cx="1354243" cy="563737"/>
      </dsp:txXfrm>
    </dsp:sp>
    <dsp:sp modelId="{F981A389-87EB-4623-80A3-FA3925EB6782}">
      <dsp:nvSpPr>
        <dsp:cNvPr id="0" name=""/>
        <dsp:cNvSpPr/>
      </dsp:nvSpPr>
      <dsp:spPr>
        <a:xfrm>
          <a:off x="1045784" y="433795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3419861" y="2493610"/>
              </a:moveTo>
              <a:arcTo wR="1783628" hR="1783628" stAng="1407397" swAng="75660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98102-F2EA-4496-AD61-E539900D1CBF}">
      <dsp:nvSpPr>
        <dsp:cNvPr id="0" name=""/>
        <dsp:cNvSpPr/>
      </dsp:nvSpPr>
      <dsp:spPr>
        <a:xfrm>
          <a:off x="3180626" y="3369426"/>
          <a:ext cx="1220532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Поставка</a:t>
          </a:r>
        </a:p>
      </dsp:txBody>
      <dsp:txXfrm>
        <a:off x="3211123" y="3399923"/>
        <a:ext cx="1159538" cy="563737"/>
      </dsp:txXfrm>
    </dsp:sp>
    <dsp:sp modelId="{D022E004-D5AE-4BF6-8380-B69F9CD5F7D9}">
      <dsp:nvSpPr>
        <dsp:cNvPr id="0" name=""/>
        <dsp:cNvSpPr/>
      </dsp:nvSpPr>
      <dsp:spPr>
        <a:xfrm>
          <a:off x="1311218" y="336128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1794141" y="3567226"/>
              </a:moveTo>
              <a:arcTo wR="1783628" hR="1783628" stAng="5379738" swAng="4367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7B24E-8902-4EDB-8961-1012B47F2D88}">
      <dsp:nvSpPr>
        <dsp:cNvPr id="0" name=""/>
        <dsp:cNvSpPr/>
      </dsp:nvSpPr>
      <dsp:spPr>
        <a:xfrm>
          <a:off x="1400153" y="3392073"/>
          <a:ext cx="1404597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Эксплуатация</a:t>
          </a:r>
        </a:p>
      </dsp:txBody>
      <dsp:txXfrm>
        <a:off x="1430650" y="3422570"/>
        <a:ext cx="1343603" cy="563737"/>
      </dsp:txXfrm>
    </dsp:sp>
    <dsp:sp modelId="{C509926B-3EE2-4B23-8EF4-CD8133411454}">
      <dsp:nvSpPr>
        <dsp:cNvPr id="0" name=""/>
        <dsp:cNvSpPr/>
      </dsp:nvSpPr>
      <dsp:spPr>
        <a:xfrm>
          <a:off x="1092711" y="313816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457062" y="2975917"/>
              </a:moveTo>
              <a:arcTo wR="1783628" hR="1783628" stAng="8283089" swAng="8356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F29BC-6776-4725-B194-0EDE7E466E06}">
      <dsp:nvSpPr>
        <dsp:cNvPr id="0" name=""/>
        <dsp:cNvSpPr/>
      </dsp:nvSpPr>
      <dsp:spPr>
        <a:xfrm>
          <a:off x="526712" y="2181973"/>
          <a:ext cx="1221436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Ремонт</a:t>
          </a:r>
        </a:p>
      </dsp:txBody>
      <dsp:txXfrm>
        <a:off x="557209" y="2212470"/>
        <a:ext cx="1160442" cy="563737"/>
      </dsp:txXfrm>
    </dsp:sp>
    <dsp:sp modelId="{5EB29419-EA9E-45BA-A425-63AB598B2F54}">
      <dsp:nvSpPr>
        <dsp:cNvPr id="0" name=""/>
        <dsp:cNvSpPr/>
      </dsp:nvSpPr>
      <dsp:spPr>
        <a:xfrm>
          <a:off x="1089112" y="257082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607" y="1737064"/>
              </a:moveTo>
              <a:arcTo wR="1783628" hR="1783628" stAng="10889757" swAng="11085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D4809-2214-4E16-BD60-399E0C6CC9AA}">
      <dsp:nvSpPr>
        <dsp:cNvPr id="0" name=""/>
        <dsp:cNvSpPr/>
      </dsp:nvSpPr>
      <dsp:spPr>
        <a:xfrm>
          <a:off x="873219" y="633788"/>
          <a:ext cx="1206682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Утилизация</a:t>
          </a:r>
        </a:p>
      </dsp:txBody>
      <dsp:txXfrm>
        <a:off x="903716" y="664285"/>
        <a:ext cx="1145688" cy="563737"/>
      </dsp:txXfrm>
    </dsp:sp>
    <dsp:sp modelId="{57769E2D-FE67-465B-A800-715AA283C986}">
      <dsp:nvSpPr>
        <dsp:cNvPr id="0" name=""/>
        <dsp:cNvSpPr/>
      </dsp:nvSpPr>
      <dsp:spPr>
        <a:xfrm>
          <a:off x="975893" y="358422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897924" y="235449"/>
              </a:moveTo>
              <a:arcTo wR="1783628" hR="1783628" stAng="14413583" swAng="4494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8F737-3EB6-4766-A66C-4E205E885E2B}">
      <dsp:nvSpPr>
        <dsp:cNvPr id="0" name=""/>
        <dsp:cNvSpPr/>
      </dsp:nvSpPr>
      <dsp:spPr>
        <a:xfrm>
          <a:off x="348923" y="0"/>
          <a:ext cx="3954466" cy="4312493"/>
        </a:xfrm>
        <a:prstGeom prst="rightArrow">
          <a:avLst/>
        </a:prstGeom>
        <a:gradFill flip="none" rotWithShape="1">
          <a:gsLst>
            <a:gs pos="9000">
              <a:schemeClr val="tx2"/>
            </a:gs>
            <a:gs pos="29000">
              <a:schemeClr val="tx2">
                <a:lumMod val="60000"/>
                <a:lumOff val="40000"/>
              </a:schemeClr>
            </a:gs>
            <a:gs pos="91000">
              <a:srgbClr val="F1F5FD"/>
            </a:gs>
          </a:gsLst>
          <a:lin ang="108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D4C960-B627-4C41-BEA3-E3B396966BC7}">
      <dsp:nvSpPr>
        <dsp:cNvPr id="0" name=""/>
        <dsp:cNvSpPr/>
      </dsp:nvSpPr>
      <dsp:spPr>
        <a:xfrm>
          <a:off x="209933" y="1226740"/>
          <a:ext cx="1495061" cy="1856942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+mj-lt"/>
            </a:rPr>
            <a:t>Договор о ЕАЭС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j-lt"/>
            </a:rPr>
            <a:t>от </a:t>
          </a:r>
          <a:r>
            <a:rPr lang="ru-RU" sz="1600" u="none" kern="1200" dirty="0">
              <a:latin typeface="+mj-lt"/>
            </a:rPr>
            <a:t>29.05.2014 г.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j-lt"/>
            </a:rPr>
            <a:t>Статьи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j-lt"/>
            </a:rPr>
            <a:t>31 и 100</a:t>
          </a:r>
          <a:r>
            <a:rPr lang="ru-RU" sz="2000" kern="1200" dirty="0">
              <a:latin typeface="+mj-lt"/>
            </a:rPr>
            <a:t> </a:t>
          </a:r>
        </a:p>
      </dsp:txBody>
      <dsp:txXfrm>
        <a:off x="282916" y="1299723"/>
        <a:ext cx="1349095" cy="1710976"/>
      </dsp:txXfrm>
    </dsp:sp>
    <dsp:sp modelId="{1B2801F2-C0EF-43B4-9B4E-53DBE36FE74A}">
      <dsp:nvSpPr>
        <dsp:cNvPr id="0" name=""/>
        <dsp:cNvSpPr/>
      </dsp:nvSpPr>
      <dsp:spPr>
        <a:xfrm>
          <a:off x="1787792" y="1239746"/>
          <a:ext cx="1943852" cy="182682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+mj-lt"/>
            </a:rPr>
            <a:t>Соглашение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j-lt"/>
            </a:rPr>
            <a:t>«О единых принципах и правилах обращения медицинских изделий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j-lt"/>
            </a:rPr>
            <a:t>(изделий медицинского назначения и медицинской техники)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+mj-lt"/>
            </a:rPr>
            <a:t>в рамках ЕАЭС» от 23.12.2014 г.</a:t>
          </a:r>
        </a:p>
      </dsp:txBody>
      <dsp:txXfrm>
        <a:off x="1876970" y="1328924"/>
        <a:ext cx="1765496" cy="1648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4E5F3-010D-4A24-AACD-734E35EF5B30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DCFAF-B86C-4530-AAB6-8DC4CEA62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963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CD11E-E320-4D17-9003-A7585C9D148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1CB41-3F49-44F3-9D8E-608823EA18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15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6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2efd7585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2efd7585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60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2efd7585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2efd7585f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583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2efd7585f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2efd7585f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119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gradFill>
          <a:gsLst>
            <a:gs pos="0">
              <a:srgbClr val="F3F3F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tx2">
                <a:lumMod val="20000"/>
                <a:lumOff val="8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8" b="14569"/>
          <a:stretch/>
        </p:blipFill>
        <p:spPr>
          <a:xfrm>
            <a:off x="2058550" y="0"/>
            <a:ext cx="7096054" cy="68628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23231" r="75228" b="18154"/>
          <a:stretch/>
        </p:blipFill>
        <p:spPr>
          <a:xfrm flipH="1">
            <a:off x="702164" y="4192"/>
            <a:ext cx="1750730" cy="6866020"/>
          </a:xfrm>
          <a:prstGeom prst="rect">
            <a:avLst/>
          </a:prstGeom>
        </p:spPr>
      </p:pic>
      <p:sp>
        <p:nvSpPr>
          <p:cNvPr id="20" name="Прямоугольник 19"/>
          <p:cNvSpPr/>
          <p:nvPr userDrawn="1"/>
        </p:nvSpPr>
        <p:spPr>
          <a:xfrm>
            <a:off x="1109456" y="2023765"/>
            <a:ext cx="8034543" cy="270137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ятиугольник 21"/>
          <p:cNvSpPr/>
          <p:nvPr userDrawn="1"/>
        </p:nvSpPr>
        <p:spPr>
          <a:xfrm>
            <a:off x="1080239" y="1772816"/>
            <a:ext cx="8058552" cy="2634437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0"/>
            <a:ext cx="1143884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7459" y="4192"/>
            <a:ext cx="981214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950520" y="6180069"/>
            <a:ext cx="815280" cy="375603"/>
          </a:xfrm>
        </p:spPr>
        <p:txBody>
          <a:bodyPr/>
          <a:lstStyle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AutoShape 4" descr="http://fotoden.info/sites/default/files/styles/frontpage_photo_landscape/public/putin_posetil_ranenyh_01.jpg"/>
          <p:cNvSpPr>
            <a:spLocks noChangeAspect="1" noChangeArrowheads="1"/>
          </p:cNvSpPr>
          <p:nvPr userDrawn="1"/>
        </p:nvSpPr>
        <p:spPr bwMode="auto">
          <a:xfrm>
            <a:off x="155575" y="-1790700"/>
            <a:ext cx="56102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760" y="2116231"/>
            <a:ext cx="4601843" cy="1475107"/>
          </a:xfrm>
        </p:spPr>
        <p:txBody>
          <a:bodyPr/>
          <a:lstStyle>
            <a:lvl1pPr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  <a:endParaRPr lang="en-US" noProof="0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57" y="317892"/>
            <a:ext cx="3413411" cy="2922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AAC6D8-02EF-4E2A-984E-6900DD3887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E1C900-3BE9-4F9D-954D-1EE801648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59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6550" y="412750"/>
            <a:ext cx="2076450" cy="59118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2750"/>
            <a:ext cx="6076950" cy="59118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9139B3-4105-4671-93E5-C9E768ACC1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26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12750"/>
            <a:ext cx="82296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70663"/>
            <a:ext cx="2133600" cy="19208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962400" y="6553200"/>
            <a:ext cx="1219200" cy="227013"/>
          </a:xfrm>
        </p:spPr>
        <p:txBody>
          <a:bodyPr/>
          <a:lstStyle>
            <a:lvl1pPr>
              <a:defRPr/>
            </a:lvl1pPr>
          </a:lstStyle>
          <a:p>
            <a:fld id="{3DC042A4-6D3A-45CD-8811-0EABB418BA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5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83FD-E4FF-4E6B-ABFA-2A1E04AE77FF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D36C-4421-4283-BC00-45EC1243836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49" y="4066920"/>
            <a:ext cx="9282245" cy="23972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374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867400" y="6443663"/>
            <a:ext cx="2895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58E13-62C5-48ED-8832-D0896F9981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A5E30F04-91FF-4F99-BE84-950F5527DD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/>
          <a:stretch>
            <a:fillRect/>
          </a:stretch>
        </p:blipFill>
        <p:spPr bwMode="auto">
          <a:xfrm>
            <a:off x="1038225" y="0"/>
            <a:ext cx="8101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ятиугольник 19">
            <a:extLst>
              <a:ext uri="{FF2B5EF4-FFF2-40B4-BE49-F238E27FC236}">
                <a16:creationId xmlns:a16="http://schemas.microsoft.com/office/drawing/2014/main" id="{02B1FD5B-DA9C-4BB0-B8AE-EAE75B1909C1}"/>
              </a:ext>
            </a:extLst>
          </p:cNvPr>
          <p:cNvSpPr/>
          <p:nvPr userDrawn="1"/>
        </p:nvSpPr>
        <p:spPr>
          <a:xfrm>
            <a:off x="1144588" y="4030663"/>
            <a:ext cx="5892800" cy="725487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Пятиугольник 21">
            <a:extLst>
              <a:ext uri="{FF2B5EF4-FFF2-40B4-BE49-F238E27FC236}">
                <a16:creationId xmlns:a16="http://schemas.microsoft.com/office/drawing/2014/main" id="{03E56DB7-6DC8-4485-B708-233FAF4CA444}"/>
              </a:ext>
            </a:extLst>
          </p:cNvPr>
          <p:cNvSpPr/>
          <p:nvPr userDrawn="1"/>
        </p:nvSpPr>
        <p:spPr>
          <a:xfrm>
            <a:off x="1079500" y="3663950"/>
            <a:ext cx="5148263" cy="74295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6" name="Рисунок 9">
            <a:extLst>
              <a:ext uri="{FF2B5EF4-FFF2-40B4-BE49-F238E27FC236}">
                <a16:creationId xmlns:a16="http://schemas.microsoft.com/office/drawing/2014/main" id="{6059A3AD-56F2-4CD1-80D5-8CCFD15AB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922838"/>
            <a:ext cx="312420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ятиугольник 28">
            <a:extLst>
              <a:ext uri="{FF2B5EF4-FFF2-40B4-BE49-F238E27FC236}">
                <a16:creationId xmlns:a16="http://schemas.microsoft.com/office/drawing/2014/main" id="{CF599237-E9F7-4EF3-BA65-D38E6AE001C7}"/>
              </a:ext>
            </a:extLst>
          </p:cNvPr>
          <p:cNvSpPr/>
          <p:nvPr userDrawn="1"/>
        </p:nvSpPr>
        <p:spPr>
          <a:xfrm flipH="1">
            <a:off x="7578725" y="5967413"/>
            <a:ext cx="1560513" cy="638175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FE4860-3016-4F6D-B25D-CA028786327B}"/>
              </a:ext>
            </a:extLst>
          </p:cNvPr>
          <p:cNvSpPr/>
          <p:nvPr userDrawn="1"/>
        </p:nvSpPr>
        <p:spPr>
          <a:xfrm>
            <a:off x="0" y="0"/>
            <a:ext cx="1144588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C6C768E-C468-4B80-9DA2-F65E2DAD165D}"/>
              </a:ext>
            </a:extLst>
          </p:cNvPr>
          <p:cNvSpPr/>
          <p:nvPr userDrawn="1"/>
        </p:nvSpPr>
        <p:spPr>
          <a:xfrm>
            <a:off x="7938" y="4763"/>
            <a:ext cx="98107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AutoShape 4" descr="http://fotoden.info/sites/default/files/styles/frontpage_photo_landscape/public/putin_posetil_ranenyh_01.jpg">
            <a:extLst>
              <a:ext uri="{FF2B5EF4-FFF2-40B4-BE49-F238E27FC236}">
                <a16:creationId xmlns:a16="http://schemas.microsoft.com/office/drawing/2014/main" id="{4169049E-C7C6-4FDE-A07D-89241D507A6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55575" y="-1790700"/>
            <a:ext cx="56102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301" y="2022898"/>
            <a:ext cx="4601843" cy="1475107"/>
          </a:xfrm>
        </p:spPr>
        <p:txBody>
          <a:bodyPr/>
          <a:lstStyle>
            <a:lvl1pPr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  <a:endParaRPr lang="en-US" noProof="0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E87CA6-1A80-4228-9824-19B8B25EFD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075613" y="6092825"/>
            <a:ext cx="814387" cy="376238"/>
          </a:xfrm>
        </p:spPr>
        <p:txBody>
          <a:bodyPr/>
          <a:lstStyle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B426A9-88C5-4A59-AE72-7EF990EE35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05" y="404664"/>
            <a:ext cx="3364455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6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FEA6D6-2891-46EC-B751-E0A77FED99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8315996-BFA2-4459-BDD9-1BECA7F8A2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53E24-0964-4CEB-AD7E-5B340BCCE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96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8EB4AB-3CB6-4F18-8AD0-0BCA294CC5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4CE4F3-920B-4407-9A7E-2643BA40A93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AE581-4612-420F-9C72-96163FAF7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4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1EA00-6AF4-44EC-9018-8D3748CA1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9DD203-4ACE-4D9B-A104-D1EEC90FD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BDA23-962A-4F57-A001-2C29C324B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2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E344A9-FBD1-46F6-8899-B7726AE353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7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8CCACA-CEBA-47A5-BCA2-0E80CE9F9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F30F0B0-7D31-4A49-B508-7BC885E2C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2E245-A902-4179-9C31-A81993966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6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8AC733-F40D-400F-9BE3-20B7DE1713C3}"/>
              </a:ext>
            </a:extLst>
          </p:cNvPr>
          <p:cNvSpPr/>
          <p:nvPr userDrawn="1"/>
        </p:nvSpPr>
        <p:spPr>
          <a:xfrm>
            <a:off x="0" y="674688"/>
            <a:ext cx="9144000" cy="618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8FDFF2-7A84-4C48-A979-8963861938C5}"/>
              </a:ext>
            </a:extLst>
          </p:cNvPr>
          <p:cNvSpPr txBox="1"/>
          <p:nvPr userDrawn="1"/>
        </p:nvSpPr>
        <p:spPr>
          <a:xfrm>
            <a:off x="6012160" y="6347600"/>
            <a:ext cx="28083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905"/>
                <a:solidFill>
                  <a:srgbClr val="44546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www.meditex.ru</a:t>
            </a:r>
            <a:endParaRPr lang="ru-RU" sz="2000" b="1" dirty="0">
              <a:ln w="1905"/>
              <a:solidFill>
                <a:srgbClr val="44546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8F5551A-55E4-4DEE-9303-E43AF278F2C8}"/>
              </a:ext>
            </a:extLst>
          </p:cNvPr>
          <p:cNvCxnSpPr/>
          <p:nvPr userDrawn="1"/>
        </p:nvCxnSpPr>
        <p:spPr>
          <a:xfrm flipV="1">
            <a:off x="0" y="6302375"/>
            <a:ext cx="9144000" cy="6350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47B3DE-238B-4C38-87FF-4AA76DFF2413}"/>
              </a:ext>
            </a:extLst>
          </p:cNvPr>
          <p:cNvSpPr/>
          <p:nvPr userDrawn="1"/>
        </p:nvSpPr>
        <p:spPr>
          <a:xfrm>
            <a:off x="0" y="679450"/>
            <a:ext cx="9144000" cy="11271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6F8BD7-313F-4740-9527-AAD6F2450D53}"/>
              </a:ext>
            </a:extLst>
          </p:cNvPr>
          <p:cNvSpPr/>
          <p:nvPr userDrawn="1"/>
        </p:nvSpPr>
        <p:spPr>
          <a:xfrm>
            <a:off x="0" y="0"/>
            <a:ext cx="9144000" cy="677863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ятиугольник 31">
            <a:extLst>
              <a:ext uri="{FF2B5EF4-FFF2-40B4-BE49-F238E27FC236}">
                <a16:creationId xmlns:a16="http://schemas.microsoft.com/office/drawing/2014/main" id="{DA91C620-9E7E-460E-8FE4-D81344B7A29C}"/>
              </a:ext>
            </a:extLst>
          </p:cNvPr>
          <p:cNvSpPr/>
          <p:nvPr userDrawn="1"/>
        </p:nvSpPr>
        <p:spPr>
          <a:xfrm flipH="1">
            <a:off x="8485188" y="5924550"/>
            <a:ext cx="658812" cy="755650"/>
          </a:xfrm>
          <a:prstGeom prst="homePlate">
            <a:avLst>
              <a:gd name="adj" fmla="val 5152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09EFA387-7176-4037-B8E7-075ED5D8A5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470650"/>
            <a:ext cx="18510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256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C1E8DF-3E6E-4833-86F7-AF40363352AE}"/>
              </a:ext>
            </a:extLst>
          </p:cNvPr>
          <p:cNvSpPr/>
          <p:nvPr userDrawn="1"/>
        </p:nvSpPr>
        <p:spPr>
          <a:xfrm>
            <a:off x="0" y="674688"/>
            <a:ext cx="9144000" cy="618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B8823A-DFFC-433E-BE24-0B1C2F688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t="1" b="-176"/>
          <a:stretch/>
        </p:blipFill>
        <p:spPr>
          <a:xfrm>
            <a:off x="755575" y="5173"/>
            <a:ext cx="8388425" cy="6325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89D151-0568-4610-8311-72D0CD6EDB78}"/>
              </a:ext>
            </a:extLst>
          </p:cNvPr>
          <p:cNvSpPr txBox="1"/>
          <p:nvPr userDrawn="1"/>
        </p:nvSpPr>
        <p:spPr>
          <a:xfrm>
            <a:off x="6012160" y="6347600"/>
            <a:ext cx="28083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905"/>
                <a:solidFill>
                  <a:srgbClr val="44546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www.meditex.ru</a:t>
            </a:r>
            <a:endParaRPr lang="ru-RU" sz="2000" b="1" dirty="0">
              <a:ln w="1905"/>
              <a:solidFill>
                <a:srgbClr val="44546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240D045-63B4-40B2-B826-9BC02A9813B2}"/>
              </a:ext>
            </a:extLst>
          </p:cNvPr>
          <p:cNvCxnSpPr/>
          <p:nvPr userDrawn="1"/>
        </p:nvCxnSpPr>
        <p:spPr>
          <a:xfrm flipV="1">
            <a:off x="0" y="6302375"/>
            <a:ext cx="9144000" cy="6350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7" name="Пятиугольник 26">
            <a:extLst>
              <a:ext uri="{FF2B5EF4-FFF2-40B4-BE49-F238E27FC236}">
                <a16:creationId xmlns:a16="http://schemas.microsoft.com/office/drawing/2014/main" id="{C9B4335E-AEAB-4CC6-869E-30FF3CB68392}"/>
              </a:ext>
            </a:extLst>
          </p:cNvPr>
          <p:cNvSpPr/>
          <p:nvPr userDrawn="1"/>
        </p:nvSpPr>
        <p:spPr>
          <a:xfrm>
            <a:off x="0" y="3632200"/>
            <a:ext cx="5956300" cy="727075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Пятиугольник 29">
            <a:extLst>
              <a:ext uri="{FF2B5EF4-FFF2-40B4-BE49-F238E27FC236}">
                <a16:creationId xmlns:a16="http://schemas.microsoft.com/office/drawing/2014/main" id="{67B31175-8BA2-4E65-A1A5-FE441FE3270D}"/>
              </a:ext>
            </a:extLst>
          </p:cNvPr>
          <p:cNvSpPr/>
          <p:nvPr userDrawn="1"/>
        </p:nvSpPr>
        <p:spPr>
          <a:xfrm>
            <a:off x="0" y="3267075"/>
            <a:ext cx="5146675" cy="741363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D8A49775-39A0-421A-9C78-FB32973EF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470650"/>
            <a:ext cx="18510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0" y="3370339"/>
            <a:ext cx="4716016" cy="505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83371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817B0E-EE1F-4CE8-B899-BA6593D47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t="1" b="-176"/>
          <a:stretch/>
        </p:blipFill>
        <p:spPr>
          <a:xfrm>
            <a:off x="1969097" y="-36970"/>
            <a:ext cx="7174904" cy="541018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6A8403-CB8E-4204-B44A-8C84E870A93D}"/>
              </a:ext>
            </a:extLst>
          </p:cNvPr>
          <p:cNvSpPr/>
          <p:nvPr userDrawn="1"/>
        </p:nvSpPr>
        <p:spPr>
          <a:xfrm>
            <a:off x="-23813" y="-7938"/>
            <a:ext cx="1992313" cy="51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F82D06-4614-45E4-B61F-A327082B9120}"/>
              </a:ext>
            </a:extLst>
          </p:cNvPr>
          <p:cNvSpPr txBox="1">
            <a:spLocks/>
          </p:cNvSpPr>
          <p:nvPr userDrawn="1"/>
        </p:nvSpPr>
        <p:spPr>
          <a:xfrm>
            <a:off x="361950" y="1673225"/>
            <a:ext cx="6154738" cy="21875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E7E6E6">
                    <a:lumMod val="25000"/>
                  </a:srgbClr>
                </a:solidFill>
                <a:latin typeface="EuropeExt" pitchFamily="2" charset="0"/>
              </a:rPr>
              <a:t>Thanks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E7E6E6">
                    <a:lumMod val="25000"/>
                  </a:srgbClr>
                </a:solidFill>
                <a:latin typeface="EuropeExt" pitchFamily="2" charset="0"/>
              </a:rPr>
              <a:t>for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E7E6E6">
                    <a:lumMod val="25000"/>
                  </a:srgbClr>
                </a:solidFill>
                <a:latin typeface="EuropeExt" pitchFamily="2" charset="0"/>
              </a:rPr>
              <a:t>your attention! </a:t>
            </a:r>
            <a:endParaRPr lang="ru-RU" dirty="0">
              <a:solidFill>
                <a:srgbClr val="E7E6E6">
                  <a:lumMod val="25000"/>
                </a:srgbClr>
              </a:solidFill>
              <a:latin typeface="EuropeExt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A62ACDF-ABDA-44B7-AEB7-1DB2169B4365}"/>
              </a:ext>
            </a:extLst>
          </p:cNvPr>
          <p:cNvSpPr/>
          <p:nvPr userDrawn="1"/>
        </p:nvSpPr>
        <p:spPr>
          <a:xfrm>
            <a:off x="0" y="5013325"/>
            <a:ext cx="9144000" cy="387350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0D0B9F-21D9-4826-9746-3614E2EF8233}"/>
              </a:ext>
            </a:extLst>
          </p:cNvPr>
          <p:cNvSpPr/>
          <p:nvPr userDrawn="1"/>
        </p:nvSpPr>
        <p:spPr>
          <a:xfrm>
            <a:off x="0" y="5164138"/>
            <a:ext cx="9144000" cy="1681162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EAF9B97B-A2A0-42F6-9434-B3BACEF5E7CD}"/>
              </a:ext>
            </a:extLst>
          </p:cNvPr>
          <p:cNvSpPr txBox="1">
            <a:spLocks/>
          </p:cNvSpPr>
          <p:nvPr userDrawn="1"/>
        </p:nvSpPr>
        <p:spPr>
          <a:xfrm>
            <a:off x="330200" y="5334000"/>
            <a:ext cx="6462713" cy="15113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MEDITEX NTC,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LLC</a:t>
            </a:r>
            <a:endParaRPr lang="ru-RU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117246, 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Russia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,  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Moscow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 Narrow" panose="020B0606020202030204" pitchFamily="34" charset="0"/>
              </a:rPr>
              <a:t>Nauchniy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 Narrow" panose="020B0606020202030204" pitchFamily="34" charset="0"/>
              </a:rPr>
              <a:t>proezd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, 8, </a:t>
            </a:r>
            <a:r>
              <a:rPr lang="en-US" dirty="0" err="1">
                <a:solidFill>
                  <a:prstClr val="white"/>
                </a:solidFill>
                <a:latin typeface="Arial Narrow" panose="020B0606020202030204" pitchFamily="34" charset="0"/>
              </a:rPr>
              <a:t>bld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. 1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Tel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.: (499) 645 53 00 | E-</a:t>
            </a:r>
            <a:r>
              <a:rPr lang="ru-RU" dirty="0" err="1">
                <a:solidFill>
                  <a:prstClr val="white"/>
                </a:solidFill>
                <a:latin typeface="Arial Narrow" panose="020B0606020202030204" pitchFamily="34" charset="0"/>
              </a:rPr>
              <a:t>mail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: 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ntc@meditex.ru</a:t>
            </a:r>
            <a:endParaRPr lang="ru-RU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www.meditex.ru </a:t>
            </a:r>
            <a:endParaRPr lang="ru-RU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C4779BA-47AE-4E76-B5E6-1773F60F8A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69875"/>
            <a:ext cx="24447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id="{937AFBDA-CAED-42ED-A3A2-9492573F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747CFE8F-6A19-444A-8F18-CECA8665D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AD13D-1282-4329-A497-91DD48AD8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81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022EC-C658-4ACA-9D10-2E23D979F2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DEE72C-4329-404D-A1AC-72A25E1037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E8602-B972-43B3-A7F5-597C1AC63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9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745238-FF4A-43A3-9DEB-A53DDFE4F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53CB96-324A-4C64-A596-E3764FF302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03931-5288-4F05-8646-57E3019EC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77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2B8000-98D9-48A7-A291-349DEE944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911E3A-CD3D-4847-AC70-9B0BD88A776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34A1C-176C-4E16-966F-356AE2B71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57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6550" y="412750"/>
            <a:ext cx="2076450" cy="59118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2750"/>
            <a:ext cx="6076950" cy="59118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7451D5-131D-422B-B46E-06B146D9AF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C66269-3F9B-40F0-B9DE-B6FAE6A3910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CA350-5831-4E28-8C84-3F81D3F2D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97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12750"/>
            <a:ext cx="82296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51B4EE-5684-4208-99DE-B64FCF16F8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82D57D-3D53-437E-A86C-46CECFF4F53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01116-4DB7-4ECB-804D-A3AE64337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5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333E624C-1E10-4FFE-B944-86618A4522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7F54ED-8CD6-4194-A19E-9DA8A401A1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4067175"/>
            <a:ext cx="9282113" cy="2397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B8746C4D-6C25-4854-96D9-9CBC1BE5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C9330-C610-42F5-8C25-3C682161D583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93982022-ECBE-4B25-9E69-24CB8CDE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879D63E7-588C-458F-98F5-F90CB5E7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DD5C9-16A8-47B4-BE78-64A218A5C1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39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0FBF28-7660-4B71-8266-9FFFAED5AA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1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099194-A886-491C-A1B9-CC7094EC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B91500-9BCF-4E84-A23D-0B7C0B84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67400" y="6443663"/>
            <a:ext cx="2895600" cy="290512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D8E445-14E5-4E60-98F6-06DB79EF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30390-5341-4373-94B9-BE441BDD0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3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gradFill>
          <a:gsLst>
            <a:gs pos="0">
              <a:srgbClr val="F3F3F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tx2">
                <a:lumMod val="20000"/>
                <a:lumOff val="8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8" b="14569"/>
          <a:stretch/>
        </p:blipFill>
        <p:spPr>
          <a:xfrm>
            <a:off x="2058550" y="0"/>
            <a:ext cx="7096054" cy="68628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23231" r="75228" b="18154"/>
          <a:stretch/>
        </p:blipFill>
        <p:spPr>
          <a:xfrm flipH="1">
            <a:off x="702164" y="4192"/>
            <a:ext cx="1750730" cy="6866020"/>
          </a:xfrm>
          <a:prstGeom prst="rect">
            <a:avLst/>
          </a:prstGeom>
        </p:spPr>
      </p:pic>
      <p:sp>
        <p:nvSpPr>
          <p:cNvPr id="20" name="Прямоугольник 19"/>
          <p:cNvSpPr/>
          <p:nvPr userDrawn="1"/>
        </p:nvSpPr>
        <p:spPr>
          <a:xfrm>
            <a:off x="1109456" y="2023765"/>
            <a:ext cx="8034543" cy="270137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ятиугольник 21"/>
          <p:cNvSpPr/>
          <p:nvPr userDrawn="1"/>
        </p:nvSpPr>
        <p:spPr>
          <a:xfrm>
            <a:off x="1080239" y="1772816"/>
            <a:ext cx="8058552" cy="2634437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0"/>
            <a:ext cx="1143884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7459" y="4192"/>
            <a:ext cx="981214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950520" y="6180069"/>
            <a:ext cx="815280" cy="375603"/>
          </a:xfrm>
        </p:spPr>
        <p:txBody>
          <a:bodyPr/>
          <a:lstStyle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AutoShape 4" descr="http://fotoden.info/sites/default/files/styles/frontpage_photo_landscape/public/putin_posetil_ranenyh_01.jpg"/>
          <p:cNvSpPr>
            <a:spLocks noChangeAspect="1" noChangeArrowheads="1"/>
          </p:cNvSpPr>
          <p:nvPr userDrawn="1"/>
        </p:nvSpPr>
        <p:spPr bwMode="auto">
          <a:xfrm>
            <a:off x="155575" y="-1790700"/>
            <a:ext cx="56102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760" y="2116231"/>
            <a:ext cx="4601843" cy="1475107"/>
          </a:xfrm>
        </p:spPr>
        <p:txBody>
          <a:bodyPr/>
          <a:lstStyle>
            <a:lvl1pPr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  <a:endParaRPr lang="en-US" noProof="0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57" y="317892"/>
            <a:ext cx="3413411" cy="29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8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E344A9-FBD1-46F6-8899-B7726AE353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62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0FBF28-7660-4B71-8266-9FFFAED5AA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78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EA146C-D904-40F5-8C0B-78FDEFAFAD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10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C77A12-6CCF-4E5E-91B3-D9442E326B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10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0" y="674120"/>
            <a:ext cx="9143999" cy="618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 userDrawn="1"/>
        </p:nvSpPr>
        <p:spPr>
          <a:xfrm>
            <a:off x="6012160" y="634760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www.meditex.ru</a:t>
            </a:r>
            <a:endParaRPr lang="ru-RU" sz="2000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/>
            </a:endParaRPr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 flipV="1">
            <a:off x="1" y="6302718"/>
            <a:ext cx="9143998" cy="5534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27" name="Прямоугольник 26"/>
          <p:cNvSpPr/>
          <p:nvPr userDrawn="1"/>
        </p:nvSpPr>
        <p:spPr>
          <a:xfrm>
            <a:off x="0" y="679686"/>
            <a:ext cx="9143997" cy="11187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-1" y="0"/>
            <a:ext cx="9143999" cy="678551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 userDrawn="1"/>
        </p:nvSpPr>
        <p:spPr>
          <a:xfrm flipH="1">
            <a:off x="8484781" y="5925262"/>
            <a:ext cx="659217" cy="754912"/>
          </a:xfrm>
          <a:prstGeom prst="homePlate">
            <a:avLst>
              <a:gd name="adj" fmla="val 5152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65967"/>
            <a:ext cx="1961388" cy="1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52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0" y="674120"/>
            <a:ext cx="9143999" cy="618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t="1" b="-176"/>
          <a:stretch/>
        </p:blipFill>
        <p:spPr>
          <a:xfrm>
            <a:off x="755575" y="5173"/>
            <a:ext cx="8388425" cy="6325234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6012160" y="634760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n w="1905"/>
                <a:solidFill>
                  <a:srgbClr val="44546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www.meditex.ru</a:t>
            </a:r>
            <a:endParaRPr lang="ru-RU" sz="2000" b="1" dirty="0">
              <a:ln w="1905"/>
              <a:solidFill>
                <a:srgbClr val="44546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/>
            </a:endParaRPr>
          </a:p>
        </p:txBody>
      </p:sp>
      <p:cxnSp>
        <p:nvCxnSpPr>
          <p:cNvPr id="22" name="Прямая соединительная линия 21"/>
          <p:cNvCxnSpPr/>
          <p:nvPr userDrawn="1"/>
        </p:nvCxnSpPr>
        <p:spPr>
          <a:xfrm flipV="1">
            <a:off x="1" y="6302718"/>
            <a:ext cx="9143998" cy="5534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27" name="Пятиугольник 26"/>
          <p:cNvSpPr/>
          <p:nvPr userDrawn="1"/>
        </p:nvSpPr>
        <p:spPr>
          <a:xfrm>
            <a:off x="-2" y="3632693"/>
            <a:ext cx="5956753" cy="726088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ятиугольник 29"/>
          <p:cNvSpPr/>
          <p:nvPr userDrawn="1"/>
        </p:nvSpPr>
        <p:spPr>
          <a:xfrm>
            <a:off x="-1" y="3266552"/>
            <a:ext cx="5146892" cy="74256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0" y="3370339"/>
            <a:ext cx="4716016" cy="505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65967"/>
            <a:ext cx="1961388" cy="1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45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EA31FD-67C2-4DE7-A689-8501700870B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t="1" b="-176"/>
          <a:stretch/>
        </p:blipFill>
        <p:spPr>
          <a:xfrm>
            <a:off x="1969097" y="-36970"/>
            <a:ext cx="7174904" cy="5410186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-23563" y="-7640"/>
            <a:ext cx="1992660" cy="5184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3"/>
          <p:cNvSpPr txBox="1">
            <a:spLocks/>
          </p:cNvSpPr>
          <p:nvPr userDrawn="1"/>
        </p:nvSpPr>
        <p:spPr>
          <a:xfrm>
            <a:off x="362695" y="1673508"/>
            <a:ext cx="4491038" cy="1808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EuropeExt" pitchFamily="2" charset="0"/>
                <a:ea typeface="+mj-ea"/>
                <a:cs typeface="+mj-cs"/>
              </a:rPr>
              <a:t>Спасибо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EuropeExt" pitchFamily="2" charset="0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EuropeExt" pitchFamily="2" charset="0"/>
                <a:ea typeface="+mj-ea"/>
                <a:cs typeface="+mj-cs"/>
              </a:rPr>
              <a:t>за внимание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EuropeExt" pitchFamily="2" charset="0"/>
                <a:ea typeface="+mj-ea"/>
                <a:cs typeface="+mj-cs"/>
              </a:rPr>
              <a:t>!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EuropeExt" pitchFamily="2" charset="0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5013176"/>
            <a:ext cx="9144001" cy="388164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164597"/>
            <a:ext cx="9144000" cy="1681322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одзаголовок 4"/>
          <p:cNvSpPr txBox="1">
            <a:spLocks/>
          </p:cNvSpPr>
          <p:nvPr userDrawn="1"/>
        </p:nvSpPr>
        <p:spPr>
          <a:xfrm>
            <a:off x="330723" y="5333751"/>
            <a:ext cx="6462464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ООО «НТЦ «МЕДИТЭКС»</a:t>
            </a:r>
          </a:p>
          <a:p>
            <a:pPr algn="l" fontAlgn="auto"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117246, Россия,  Москва, Научный проезд, д. 8, стр. 1</a:t>
            </a:r>
          </a:p>
          <a:p>
            <a:pPr algn="l" fontAlgn="auto"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Тел.: (499) 645 53 00 | E-</a:t>
            </a:r>
            <a:r>
              <a:rPr lang="ru-RU" dirty="0" err="1">
                <a:solidFill>
                  <a:prstClr val="white"/>
                </a:solidFill>
                <a:latin typeface="Arial Narrow" panose="020B0606020202030204" pitchFamily="34" charset="0"/>
              </a:rPr>
              <a:t>mail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: 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ntc@meditex.ru</a:t>
            </a:r>
            <a:endParaRPr lang="ru-RU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www.meditex.ru </a:t>
            </a:r>
            <a:endParaRPr lang="ru-RU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0" y="124076"/>
            <a:ext cx="3035960" cy="2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08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848A27-5495-40D9-AAA1-F2606C6771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45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EA146C-D904-40F5-8C0B-78FDEFAFAD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00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AAC6D8-02EF-4E2A-984E-6900DD3887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37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E1C900-3BE9-4F9D-954D-1EE801648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51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6550" y="412750"/>
            <a:ext cx="2076450" cy="59118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2750"/>
            <a:ext cx="6076950" cy="59118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9139B3-4105-4671-93E5-C9E768ACC1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50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12750"/>
            <a:ext cx="82296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70663"/>
            <a:ext cx="2133600" cy="19208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962400" y="6553200"/>
            <a:ext cx="1219200" cy="227013"/>
          </a:xfrm>
        </p:spPr>
        <p:txBody>
          <a:bodyPr/>
          <a:lstStyle>
            <a:lvl1pPr>
              <a:defRPr/>
            </a:lvl1pPr>
          </a:lstStyle>
          <a:p>
            <a:fld id="{3DC042A4-6D3A-45CD-8811-0EABB418BA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837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83FD-E4FF-4E6B-ABFA-2A1E04AE77FF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D36C-4421-4283-BC00-45EC1243836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49" y="4066920"/>
            <a:ext cx="9282245" cy="23972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485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867400" y="6443663"/>
            <a:ext cx="28956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58E13-62C5-48ED-8832-D0896F9981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C77A12-6CCF-4E5E-91B3-D9442E326B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07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0" y="674120"/>
            <a:ext cx="9143999" cy="618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t="14946" r="1" b="10709"/>
          <a:stretch/>
        </p:blipFill>
        <p:spPr>
          <a:xfrm>
            <a:off x="-11385" y="792695"/>
            <a:ext cx="9155382" cy="544915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6012160" y="634760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www.meditex.ru</a:t>
            </a:r>
            <a:endParaRPr lang="ru-RU" sz="2000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/>
            </a:endParaRPr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 flipV="1">
            <a:off x="1" y="6302718"/>
            <a:ext cx="9143998" cy="5534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27" name="Прямоугольник 26"/>
          <p:cNvSpPr/>
          <p:nvPr userDrawn="1"/>
        </p:nvSpPr>
        <p:spPr>
          <a:xfrm>
            <a:off x="0" y="679686"/>
            <a:ext cx="9143997" cy="11187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-1" y="0"/>
            <a:ext cx="9143999" cy="678551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ятиугольник 31"/>
          <p:cNvSpPr/>
          <p:nvPr userDrawn="1"/>
        </p:nvSpPr>
        <p:spPr>
          <a:xfrm flipH="1">
            <a:off x="8484781" y="5925262"/>
            <a:ext cx="659217" cy="754912"/>
          </a:xfrm>
          <a:prstGeom prst="homePlate">
            <a:avLst>
              <a:gd name="adj" fmla="val 5152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65967"/>
            <a:ext cx="1961388" cy="1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34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0" y="674120"/>
            <a:ext cx="9143999" cy="618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t="1" b="-176"/>
          <a:stretch/>
        </p:blipFill>
        <p:spPr>
          <a:xfrm>
            <a:off x="755575" y="5173"/>
            <a:ext cx="8388425" cy="6325234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6012160" y="634760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n w="1905"/>
                <a:solidFill>
                  <a:srgbClr val="44546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www.meditex.ru</a:t>
            </a:r>
            <a:endParaRPr lang="ru-RU" sz="2000" b="1" dirty="0">
              <a:ln w="1905"/>
              <a:solidFill>
                <a:srgbClr val="44546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/>
            </a:endParaRPr>
          </a:p>
        </p:txBody>
      </p:sp>
      <p:cxnSp>
        <p:nvCxnSpPr>
          <p:cNvPr id="22" name="Прямая соединительная линия 21"/>
          <p:cNvCxnSpPr/>
          <p:nvPr userDrawn="1"/>
        </p:nvCxnSpPr>
        <p:spPr>
          <a:xfrm flipV="1">
            <a:off x="1" y="6302718"/>
            <a:ext cx="9143998" cy="5534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27" name="Пятиугольник 26"/>
          <p:cNvSpPr/>
          <p:nvPr userDrawn="1"/>
        </p:nvSpPr>
        <p:spPr>
          <a:xfrm>
            <a:off x="-2" y="3632693"/>
            <a:ext cx="5956753" cy="726088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ятиугольник 29"/>
          <p:cNvSpPr/>
          <p:nvPr userDrawn="1"/>
        </p:nvSpPr>
        <p:spPr>
          <a:xfrm>
            <a:off x="-1" y="3266552"/>
            <a:ext cx="5146892" cy="74256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0" y="3370339"/>
            <a:ext cx="4716016" cy="505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65967"/>
            <a:ext cx="1961388" cy="1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5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EA31FD-67C2-4DE7-A689-8501700870B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t="1" b="-176"/>
          <a:stretch/>
        </p:blipFill>
        <p:spPr>
          <a:xfrm>
            <a:off x="1969097" y="-36970"/>
            <a:ext cx="7174904" cy="5410186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-23563" y="-7640"/>
            <a:ext cx="1992660" cy="5184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3"/>
          <p:cNvSpPr txBox="1">
            <a:spLocks/>
          </p:cNvSpPr>
          <p:nvPr userDrawn="1"/>
        </p:nvSpPr>
        <p:spPr>
          <a:xfrm>
            <a:off x="362695" y="1673508"/>
            <a:ext cx="4491038" cy="1808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EuropeExt" pitchFamily="2" charset="0"/>
                <a:ea typeface="+mj-ea"/>
                <a:cs typeface="+mj-cs"/>
              </a:rPr>
              <a:t>Спасибо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EuropeExt" pitchFamily="2" charset="0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EuropeExt" pitchFamily="2" charset="0"/>
                <a:ea typeface="+mj-ea"/>
                <a:cs typeface="+mj-cs"/>
              </a:rPr>
              <a:t>за внимание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EuropeExt" pitchFamily="2" charset="0"/>
                <a:ea typeface="+mj-ea"/>
                <a:cs typeface="+mj-cs"/>
              </a:rPr>
              <a:t>!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EuropeExt" pitchFamily="2" charset="0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5013176"/>
            <a:ext cx="9144001" cy="388164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164597"/>
            <a:ext cx="9144000" cy="1681322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одзаголовок 4"/>
          <p:cNvSpPr txBox="1">
            <a:spLocks/>
          </p:cNvSpPr>
          <p:nvPr userDrawn="1"/>
        </p:nvSpPr>
        <p:spPr>
          <a:xfrm>
            <a:off x="330723" y="5333751"/>
            <a:ext cx="6462464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ООО «НТЦ «МЕДИТЭКС»</a:t>
            </a:r>
          </a:p>
          <a:p>
            <a:pPr algn="l" fontAlgn="auto"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117246, Россия,  Москва, Научный проезд, д. 8, стр. 1</a:t>
            </a:r>
          </a:p>
          <a:p>
            <a:pPr algn="l" fontAlgn="auto"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Тел.: (499) 645 53 00 | E-</a:t>
            </a:r>
            <a:r>
              <a:rPr lang="ru-RU" dirty="0" err="1">
                <a:solidFill>
                  <a:prstClr val="white"/>
                </a:solidFill>
                <a:latin typeface="Arial Narrow" panose="020B0606020202030204" pitchFamily="34" charset="0"/>
              </a:rPr>
              <a:t>mail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: 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ntc@meditex.ru</a:t>
            </a:r>
            <a:endParaRPr lang="ru-RU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algn="l" fontAlgn="auto"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www.meditex.ru </a:t>
            </a:r>
            <a:endParaRPr lang="ru-RU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0" y="124076"/>
            <a:ext cx="3035960" cy="2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848A27-5495-40D9-AAA1-F2606C6771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1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6477000"/>
            <a:ext cx="9144000" cy="381000"/>
          </a:xfrm>
          <a:prstGeom prst="rect">
            <a:avLst/>
          </a:prstGeom>
          <a:solidFill>
            <a:srgbClr val="969696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70663"/>
            <a:ext cx="2133600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553200"/>
            <a:ext cx="12192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fld id="{839878C1-E546-4F4E-8023-E7BCE1E2EC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38113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3" r:id="rId14"/>
    <p:sldLayoutId id="2147483664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>
              <a:lumMod val="75000"/>
            </a:schemeClr>
          </a:solidFill>
          <a:latin typeface="Arial Narrow" panose="020B0606020202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 Narrow" panose="020B0606020202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 Narrow" panose="020B0606020202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Narrow" panose="020B0606020202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Narrow" panose="020B0606020202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>
            <a:extLst>
              <a:ext uri="{FF2B5EF4-FFF2-40B4-BE49-F238E27FC236}">
                <a16:creationId xmlns:a16="http://schemas.microsoft.com/office/drawing/2014/main" id="{7044749B-C5C0-4DC2-BAC0-962145692E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477000"/>
            <a:ext cx="9144000" cy="381000"/>
          </a:xfrm>
          <a:prstGeom prst="rect">
            <a:avLst/>
          </a:prstGeom>
          <a:solidFill>
            <a:srgbClr val="969696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948CE19-340B-48A0-A12E-411413828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EAEA7EC-64EC-4F5E-BA30-3CE90C3617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70663"/>
            <a:ext cx="2133600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8C786E2-5556-4C38-BC2A-4606E9CB04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553200"/>
            <a:ext cx="12192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fld id="{BEF81E97-D534-4B36-B111-243B695E7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A263DAA-B1C4-4961-9E51-D4B47B645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38113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9324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33F50"/>
          </a:solidFill>
          <a:latin typeface="Arial Narrow" panose="020B0606020202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33F50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33F50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33F50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33F50"/>
          </a:solidFill>
          <a:latin typeface="Arial Narrow" panose="020B0606020202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 Narrow" panose="020B0606020202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 Narrow" panose="020B0606020202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Narrow" panose="020B0606020202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Narrow" panose="020B0606020202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6477000"/>
            <a:ext cx="9144000" cy="381000"/>
          </a:xfrm>
          <a:prstGeom prst="rect">
            <a:avLst/>
          </a:prstGeom>
          <a:solidFill>
            <a:srgbClr val="969696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70663"/>
            <a:ext cx="2133600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553200"/>
            <a:ext cx="12192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fld id="{839878C1-E546-4F4E-8023-E7BCE1E2EC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38113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83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>
              <a:lumMod val="75000"/>
            </a:schemeClr>
          </a:solidFill>
          <a:latin typeface="Arial Narrow" panose="020B0606020202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 Narrow" panose="020B0606020202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 Narrow" panose="020B0606020202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Narrow" panose="020B0606020202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Narrow" panose="020B0606020202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diagramLayout" Target="../diagrams/layout1.xml"/><Relationship Id="rId11" Type="http://schemas.openxmlformats.org/officeDocument/2006/relationships/hyperlink" Target="https://www.google.ru/url?sa=i&amp;rct=j&amp;q=&amp;esrc=s&amp;source=images&amp;cd=&amp;ved=0ahUKEwiXz9WC1vDXAhUGP5oKHX2FBOUQjRwIBw&amp;url=https://www.matrix-ag.com/references/index.html?setlang%3Den-gb&amp;psig=AOvVaw2HjUgU-0DSkBfrVjYS7UUi&amp;ust=1512487732227671" TargetMode="External"/><Relationship Id="rId5" Type="http://schemas.openxmlformats.org/officeDocument/2006/relationships/diagramData" Target="../diagrams/data1.xml"/><Relationship Id="rId10" Type="http://schemas.openxmlformats.org/officeDocument/2006/relationships/image" Target="../media/image24.png"/><Relationship Id="rId4" Type="http://schemas.openxmlformats.org/officeDocument/2006/relationships/image" Target="../media/image16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6B2FF28-A60D-44EF-9EA8-CF315C5B5CA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7450" y="1484784"/>
            <a:ext cx="6408886" cy="1873250"/>
          </a:xfrm>
        </p:spPr>
        <p:txBody>
          <a:bodyPr/>
          <a:lstStyle/>
          <a:p>
            <a:pPr algn="l" eaLnBrk="1" hangingPunct="1"/>
            <a:r>
              <a:rPr lang="ru-RU" altLang="ru-RU" sz="2400" b="1" dirty="0">
                <a:solidFill>
                  <a:srgbClr val="333F50"/>
                </a:solidFill>
              </a:rPr>
              <a:t>ОСОБЕННОСТИ ВЫВОДА НА РЫНОК ОТДЕЛЬНЫХ КАТЕГОРИЙ РАЗРАБОТОК</a:t>
            </a:r>
            <a:br>
              <a:rPr lang="ru-RU" altLang="ru-RU" sz="2400" b="1" dirty="0">
                <a:solidFill>
                  <a:srgbClr val="333F50"/>
                </a:solidFill>
              </a:rPr>
            </a:br>
            <a:r>
              <a:rPr lang="ru-RU" altLang="ru-RU" sz="2400" b="1" dirty="0">
                <a:solidFill>
                  <a:srgbClr val="333F50"/>
                </a:solidFill>
              </a:rPr>
              <a:t>ДЛЯ </a:t>
            </a:r>
            <a:r>
              <a:rPr lang="en-US" altLang="ru-RU" sz="2400" b="1" dirty="0">
                <a:solidFill>
                  <a:srgbClr val="333F50"/>
                </a:solidFill>
              </a:rPr>
              <a:t>LIFESCIENCE </a:t>
            </a:r>
            <a:r>
              <a:rPr lang="ru-RU" altLang="ru-RU" sz="2400" b="1" dirty="0">
                <a:solidFill>
                  <a:srgbClr val="333F50"/>
                </a:solidFill>
              </a:rPr>
              <a:t>ИНДУСТРИИ</a:t>
            </a:r>
          </a:p>
        </p:txBody>
      </p:sp>
      <p:sp>
        <p:nvSpPr>
          <p:cNvPr id="10243" name="Подзаголовок 4">
            <a:extLst>
              <a:ext uri="{FF2B5EF4-FFF2-40B4-BE49-F238E27FC236}">
                <a16:creationId xmlns:a16="http://schemas.microsoft.com/office/drawing/2014/main" id="{9694C5FE-7043-4D31-B325-BD35CBD17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16338"/>
            <a:ext cx="50403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Андрей ВИЛЕНСКИЙ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i="1" dirty="0">
                <a:solidFill>
                  <a:prstClr val="white"/>
                </a:solidFill>
              </a:rPr>
              <a:t>НТЦ </a:t>
            </a:r>
            <a:r>
              <a:rPr kumimoji="0" lang="ru-RU" alt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МЕДИТЭКС, Генеральный директор</a:t>
            </a:r>
            <a:endParaRPr kumimoji="0" lang="en-US" alt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244" name="Прямоугольник 1">
            <a:extLst>
              <a:ext uri="{FF2B5EF4-FFF2-40B4-BE49-F238E27FC236}">
                <a16:creationId xmlns:a16="http://schemas.microsoft.com/office/drawing/2014/main" id="{5512D6FC-BE55-4960-B035-C95E818C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4888" y="5970588"/>
            <a:ext cx="2232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Москва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4595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333444E-006C-401D-8A1C-817653F0586B}"/>
              </a:ext>
            </a:extLst>
          </p:cNvPr>
          <p:cNvSpPr txBox="1">
            <a:spLocks/>
          </p:cNvSpPr>
          <p:nvPr/>
        </p:nvSpPr>
        <p:spPr bwMode="white">
          <a:xfrm>
            <a:off x="100952" y="-132313"/>
            <a:ext cx="8189576" cy="9370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200" b="1" dirty="0"/>
              <a:t>Схема государственной регистрации МИ (МИ класса риска 2а, 2б,3)</a:t>
            </a:r>
            <a:r>
              <a:rPr lang="ru-RU" sz="2400" dirty="0"/>
              <a:t>  </a:t>
            </a:r>
            <a:r>
              <a:rPr lang="en-US" sz="2400" dirty="0"/>
              <a:t> </a:t>
            </a:r>
            <a:endParaRPr lang="ru-RU" sz="2400" dirty="0"/>
          </a:p>
        </p:txBody>
      </p:sp>
      <p:grpSp>
        <p:nvGrpSpPr>
          <p:cNvPr id="5" name="Группа 58">
            <a:extLst>
              <a:ext uri="{FF2B5EF4-FFF2-40B4-BE49-F238E27FC236}">
                <a16:creationId xmlns:a16="http://schemas.microsoft.com/office/drawing/2014/main" id="{C64F916F-1FAE-4ECE-A77C-EA429F7E9C93}"/>
              </a:ext>
            </a:extLst>
          </p:cNvPr>
          <p:cNvGrpSpPr>
            <a:grpSpLocks/>
          </p:cNvGrpSpPr>
          <p:nvPr/>
        </p:nvGrpSpPr>
        <p:grpSpPr bwMode="auto">
          <a:xfrm>
            <a:off x="92665" y="836713"/>
            <a:ext cx="8583791" cy="5400599"/>
            <a:chOff x="915909" y="1028973"/>
            <a:chExt cx="9249516" cy="5743301"/>
          </a:xfrm>
        </p:grpSpPr>
        <p:sp>
          <p:nvSpPr>
            <p:cNvPr id="6" name="object 13">
              <a:extLst>
                <a:ext uri="{FF2B5EF4-FFF2-40B4-BE49-F238E27FC236}">
                  <a16:creationId xmlns:a16="http://schemas.microsoft.com/office/drawing/2014/main" id="{23637C83-7B7E-4E3A-953D-6B08B1D90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790" y="5148339"/>
              <a:ext cx="7240760" cy="1584249"/>
            </a:xfrm>
            <a:prstGeom prst="roundRect">
              <a:avLst/>
            </a:prstGeom>
            <a:solidFill>
              <a:schemeClr val="bg2"/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>
                <a:cs typeface="+mn-cs"/>
              </a:endParaRPr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909957E4-218C-4A18-B2F6-78138E001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915" y="5093574"/>
              <a:ext cx="2036811" cy="774663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49899496-B3D0-4809-8546-945B7CE43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413" y="1028973"/>
              <a:ext cx="7336012" cy="895306"/>
            </a:xfrm>
            <a:prstGeom prst="roundRect">
              <a:avLst/>
            </a:prstGeom>
            <a:solidFill>
              <a:schemeClr val="tx2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b="1"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5968BE2C-940F-4D51-8539-395A022B9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639" y="2575124"/>
              <a:ext cx="7283623" cy="1609648"/>
            </a:xfrm>
            <a:prstGeom prst="roundRect">
              <a:avLst/>
            </a:prstGeom>
            <a:solidFill>
              <a:schemeClr val="bg2"/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>
                <a:cs typeface="+mn-cs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99B83487-C76A-486C-A54E-5F6988145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607" y="2657670"/>
              <a:ext cx="2032048" cy="67306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50532AAC-EF0A-4013-9E3C-3FF1CD40E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248" y="2676719"/>
              <a:ext cx="2479734" cy="138105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30BDDDDA-07A7-447C-A3ED-0CA154F17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957" y="3443446"/>
              <a:ext cx="2082849" cy="66354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0D558BA7-C283-4075-8E8E-0A9D07193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5875" y="2589410"/>
              <a:ext cx="2036811" cy="774663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4F0F5BB3-36AC-472F-938E-D87EBDB8F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1032" y="5240410"/>
              <a:ext cx="2606737" cy="145566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13EC7E0F-5A54-4DF1-9114-8D6A4A70A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8841" y="3450545"/>
              <a:ext cx="2032048" cy="595284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45A71CD7-5B66-4159-B4E3-720FDDF7600D}"/>
                </a:ext>
              </a:extLst>
            </p:cNvPr>
            <p:cNvSpPr txBox="1"/>
            <p:nvPr/>
          </p:nvSpPr>
          <p:spPr>
            <a:xfrm>
              <a:off x="3879785" y="1100405"/>
              <a:ext cx="5626901" cy="7752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2128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spc="-10" dirty="0">
                  <a:solidFill>
                    <a:schemeClr val="bg1"/>
                  </a:solidFill>
                  <a:latin typeface="Arial"/>
                  <a:cs typeface="Arial"/>
                </a:rPr>
                <a:t>Технические испытания</a:t>
              </a:r>
              <a:endParaRPr lang="en-US" sz="1200" spc="-1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12128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spc="-10" dirty="0">
                  <a:solidFill>
                    <a:schemeClr val="bg1"/>
                  </a:solidFill>
                  <a:latin typeface="Arial"/>
                  <a:cs typeface="Arial"/>
                </a:rPr>
                <a:t>Токсикологические исследования</a:t>
              </a:r>
              <a:endParaRPr lang="en-US" sz="1200" spc="-1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12128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spc="-10" dirty="0">
                  <a:solidFill>
                    <a:schemeClr val="bg1"/>
                  </a:solidFill>
                  <a:latin typeface="Arial"/>
                  <a:cs typeface="Arial"/>
                </a:rPr>
                <a:t>Испытания в целях утверждения типа средств измерений (при необходимости)</a:t>
              </a:r>
              <a:endParaRPr lang="en-US" sz="1200" spc="-1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EFD515CE-42A2-43FE-B733-C91B673F63FF}"/>
                </a:ext>
              </a:extLst>
            </p:cNvPr>
            <p:cNvSpPr txBox="1"/>
            <p:nvPr/>
          </p:nvSpPr>
          <p:spPr>
            <a:xfrm>
              <a:off x="1006994" y="3174383"/>
              <a:ext cx="1365282" cy="4522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marL="12700" indent="17463">
                <a:defRPr sz="1600" b="1">
                  <a:solidFill>
                    <a:srgbClr val="984807"/>
                  </a:solidFill>
                  <a:latin typeface="+mj-lt"/>
                </a:defRPr>
              </a:lvl1pPr>
              <a:lvl2pPr marL="742950" indent="-285750">
                <a:defRPr>
                  <a:latin typeface="Calibri" panose="020F0502020204030204" pitchFamily="34" charset="0"/>
                </a:defRPr>
              </a:lvl2pPr>
              <a:lvl3pPr marL="1143000" indent="-228600">
                <a:defRPr>
                  <a:latin typeface="Calibri" panose="020F0502020204030204" pitchFamily="34" charset="0"/>
                </a:defRPr>
              </a:lvl3pPr>
              <a:lvl4pPr marL="1600200" indent="-228600">
                <a:defRPr>
                  <a:latin typeface="Calibri" panose="020F0502020204030204" pitchFamily="34" charset="0"/>
                </a:defRPr>
              </a:lvl4pPr>
              <a:lvl5pPr marL="2057400" indent="-228600">
                <a:defRPr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dirty="0">
                  <a:solidFill>
                    <a:schemeClr val="tx2">
                      <a:lumMod val="50000"/>
                    </a:schemeClr>
                  </a:solidFill>
                </a:rPr>
                <a:t>Регистрация МИ (</a:t>
              </a:r>
              <a:r>
                <a:rPr lang="en-US" altLang="ru-RU" sz="1400" dirty="0">
                  <a:solidFill>
                    <a:schemeClr val="tx2">
                      <a:lumMod val="50000"/>
                    </a:schemeClr>
                  </a:solidFill>
                </a:rPr>
                <a:t>I </a:t>
              </a:r>
              <a:r>
                <a:rPr lang="ru-RU" altLang="ru-RU" sz="1400" dirty="0">
                  <a:solidFill>
                    <a:schemeClr val="tx2">
                      <a:lumMod val="50000"/>
                    </a:schemeClr>
                  </a:solidFill>
                </a:rPr>
                <a:t>этап)</a:t>
              </a:r>
              <a:endParaRPr lang="en-US" altLang="ru-RU" sz="1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8AF8CB23-5AD5-4CF7-A1BB-864FEF5500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0712" y="2722520"/>
              <a:ext cx="2080601" cy="38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3937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Рассмотрение документов в РЗН</a:t>
              </a:r>
              <a:endParaRPr lang="en-US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108DE74B-7E12-4636-9BC6-204A282EDE02}"/>
                </a:ext>
              </a:extLst>
            </p:cNvPr>
            <p:cNvSpPr txBox="1"/>
            <p:nvPr/>
          </p:nvSpPr>
          <p:spPr>
            <a:xfrm>
              <a:off x="5417100" y="2695768"/>
              <a:ext cx="2282879" cy="839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300" b="1" dirty="0">
                  <a:solidFill>
                    <a:schemeClr val="bg1"/>
                  </a:solidFill>
                  <a:latin typeface="+mj-lt"/>
                </a:rPr>
                <a:t>I </a:t>
              </a:r>
              <a:r>
                <a:rPr lang="ru-RU" altLang="ru-RU" sz="1300" b="1" dirty="0">
                  <a:solidFill>
                    <a:schemeClr val="bg1"/>
                  </a:solidFill>
                  <a:latin typeface="+mj-lt"/>
                </a:rPr>
                <a:t>Этап</a:t>
              </a:r>
            </a:p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j-lt"/>
                </a:rPr>
                <a:t>Экспертизы качества, эффективности и безопасности МИ</a:t>
              </a:r>
              <a:endParaRPr lang="en-US" altLang="ru-RU" sz="13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65E9B2C7-287E-48E4-8749-8B2E570E84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1160" y="3564215"/>
              <a:ext cx="2209261" cy="58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937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Устранение нарушений (при необходимости)</a:t>
              </a:r>
              <a:endParaRPr lang="en-US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object 27">
              <a:extLst>
                <a:ext uri="{FF2B5EF4-FFF2-40B4-BE49-F238E27FC236}">
                  <a16:creationId xmlns:a16="http://schemas.microsoft.com/office/drawing/2014/main" id="{208595D8-9F2C-4626-AD80-2A31E9F6C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5787" y="2601529"/>
              <a:ext cx="1752642" cy="775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11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>
                  <a:solidFill>
                    <a:schemeClr val="bg1"/>
                  </a:solidFill>
                  <a:latin typeface="+mj-lt"/>
                </a:rPr>
                <a:t>Выдача разрешения на проведение клинических испытаний</a:t>
              </a:r>
              <a:endParaRPr lang="en-US" altLang="ru-RU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object 30">
              <a:extLst>
                <a:ext uri="{FF2B5EF4-FFF2-40B4-BE49-F238E27FC236}">
                  <a16:creationId xmlns:a16="http://schemas.microsoft.com/office/drawing/2014/main" id="{4FCCD927-EA6C-4A6B-9EE0-2431CBBCD2F4}"/>
                </a:ext>
              </a:extLst>
            </p:cNvPr>
            <p:cNvSpPr txBox="1"/>
            <p:nvPr/>
          </p:nvSpPr>
          <p:spPr>
            <a:xfrm>
              <a:off x="915909" y="1592071"/>
              <a:ext cx="1463557" cy="45220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2700" indent="1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C00000"/>
                  </a:solidFill>
                  <a:latin typeface="+mj-lt"/>
                </a:rPr>
                <a:t>Подготовка документов</a:t>
              </a:r>
              <a:endParaRPr lang="en-US" altLang="ru-RU" sz="14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3" name="object 31">
              <a:extLst>
                <a:ext uri="{FF2B5EF4-FFF2-40B4-BE49-F238E27FC236}">
                  <a16:creationId xmlns:a16="http://schemas.microsoft.com/office/drawing/2014/main" id="{745E1C25-899D-4529-89D4-B577DDBD9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994" y="4485144"/>
              <a:ext cx="1428120" cy="45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2700" indent="1746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Подготовка документов</a:t>
              </a:r>
              <a:endParaRPr lang="en-US" altLang="ru-RU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object 32">
              <a:extLst>
                <a:ext uri="{FF2B5EF4-FFF2-40B4-BE49-F238E27FC236}">
                  <a16:creationId xmlns:a16="http://schemas.microsoft.com/office/drawing/2014/main" id="{BCB8FC5A-C436-4B77-B8F7-CC96A286F16C}"/>
                </a:ext>
              </a:extLst>
            </p:cNvPr>
            <p:cNvSpPr txBox="1"/>
            <p:nvPr/>
          </p:nvSpPr>
          <p:spPr>
            <a:xfrm>
              <a:off x="1063914" y="5739762"/>
              <a:ext cx="1365282" cy="4522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marL="12700" indent="17463">
                <a:defRPr sz="1600" b="1">
                  <a:solidFill>
                    <a:schemeClr val="tx2">
                      <a:lumMod val="75000"/>
                    </a:schemeClr>
                  </a:solidFill>
                  <a:latin typeface="+mj-lt"/>
                </a:defRPr>
              </a:lvl1pPr>
              <a:lvl2pPr marL="742950" indent="-285750">
                <a:defRPr>
                  <a:latin typeface="Calibri" panose="020F0502020204030204" pitchFamily="34" charset="0"/>
                </a:defRPr>
              </a:lvl2pPr>
              <a:lvl3pPr marL="1143000" indent="-228600">
                <a:defRPr>
                  <a:latin typeface="Calibri" panose="020F0502020204030204" pitchFamily="34" charset="0"/>
                </a:defRPr>
              </a:lvl3pPr>
              <a:lvl4pPr marL="1600200" indent="-228600">
                <a:defRPr>
                  <a:latin typeface="Calibri" panose="020F0502020204030204" pitchFamily="34" charset="0"/>
                </a:defRPr>
              </a:lvl4pPr>
              <a:lvl5pPr marL="2057400" indent="-228600">
                <a:defRPr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dirty="0">
                  <a:solidFill>
                    <a:schemeClr val="tx2">
                      <a:lumMod val="50000"/>
                    </a:schemeClr>
                  </a:solidFill>
                </a:rPr>
                <a:t>Регистрация МИ (</a:t>
              </a:r>
              <a:r>
                <a:rPr lang="en-US" altLang="ru-RU" sz="1400" dirty="0">
                  <a:solidFill>
                    <a:schemeClr val="tx2">
                      <a:lumMod val="50000"/>
                    </a:schemeClr>
                  </a:solidFill>
                </a:rPr>
                <a:t>II</a:t>
              </a:r>
              <a:r>
                <a:rPr lang="ru-RU" altLang="ru-RU" sz="1400" dirty="0">
                  <a:solidFill>
                    <a:schemeClr val="tx2">
                      <a:lumMod val="50000"/>
                    </a:schemeClr>
                  </a:solidFill>
                </a:rPr>
                <a:t> этап)</a:t>
              </a:r>
              <a:endParaRPr lang="en-US" altLang="ru-RU" sz="1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5" name="object 33">
              <a:extLst>
                <a:ext uri="{FF2B5EF4-FFF2-40B4-BE49-F238E27FC236}">
                  <a16:creationId xmlns:a16="http://schemas.microsoft.com/office/drawing/2014/main" id="{08A1F80E-F61D-452F-8974-61CB250C8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7229" y="3450545"/>
              <a:ext cx="1491490" cy="58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>
                  <a:solidFill>
                    <a:schemeClr val="bg1"/>
                  </a:solidFill>
                  <a:latin typeface="+mj-lt"/>
                </a:rPr>
                <a:t>Отказ в государственной регистрации</a:t>
              </a:r>
              <a:endParaRPr lang="en-US" altLang="ru-RU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E0CB56DC-A59D-49A1-AA0A-E0DCF42BE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217" y="6011898"/>
              <a:ext cx="2032048" cy="61115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27" name="object 70">
              <a:extLst>
                <a:ext uri="{FF2B5EF4-FFF2-40B4-BE49-F238E27FC236}">
                  <a16:creationId xmlns:a16="http://schemas.microsoft.com/office/drawing/2014/main" id="{32FE6382-FF8D-4688-8682-D993CC5DD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639" y="2059212"/>
              <a:ext cx="7297911" cy="365108"/>
            </a:xfrm>
            <a:prstGeom prst="roundRect">
              <a:avLst/>
            </a:prstGeom>
            <a:solidFill>
              <a:schemeClr val="tx2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bject 71">
              <a:extLst>
                <a:ext uri="{FF2B5EF4-FFF2-40B4-BE49-F238E27FC236}">
                  <a16:creationId xmlns:a16="http://schemas.microsoft.com/office/drawing/2014/main" id="{E4966C33-D3F9-4284-BCC5-B2E70954640A}"/>
                </a:ext>
              </a:extLst>
            </p:cNvPr>
            <p:cNvSpPr txBox="1"/>
            <p:nvPr/>
          </p:nvSpPr>
          <p:spPr>
            <a:xfrm>
              <a:off x="3679888" y="2105732"/>
              <a:ext cx="5792772" cy="2261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</a:rPr>
                <a:t>Подготовка регистрационного досье на медицинское изделие</a:t>
              </a:r>
              <a:endParaRPr lang="en-US" altLang="ru-RU" sz="1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9" name="object 91">
              <a:extLst>
                <a:ext uri="{FF2B5EF4-FFF2-40B4-BE49-F238E27FC236}">
                  <a16:creationId xmlns:a16="http://schemas.microsoft.com/office/drawing/2014/main" id="{72EDE516-2135-4AA9-A301-4032BE859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3513" y="3531644"/>
              <a:ext cx="2214563" cy="4727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30" name="object 92">
              <a:extLst>
                <a:ext uri="{FF2B5EF4-FFF2-40B4-BE49-F238E27FC236}">
                  <a16:creationId xmlns:a16="http://schemas.microsoft.com/office/drawing/2014/main" id="{8B106A4B-9D6C-4F55-A7F0-DADC503AB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6915" y="3624261"/>
              <a:ext cx="2214563" cy="357187"/>
            </a:xfrm>
            <a:custGeom>
              <a:avLst/>
              <a:gdLst>
                <a:gd name="T0" fmla="*/ 0 w 2214879"/>
                <a:gd name="T1" fmla="*/ 0 h 357504"/>
                <a:gd name="T2" fmla="*/ 2214575 w 2214879"/>
                <a:gd name="T3" fmla="*/ 0 h 357504"/>
                <a:gd name="T4" fmla="*/ 2214575 w 2214879"/>
                <a:gd name="T5" fmla="*/ 357187 h 357504"/>
                <a:gd name="T6" fmla="*/ 0 w 2214879"/>
                <a:gd name="T7" fmla="*/ 357187 h 357504"/>
                <a:gd name="T8" fmla="*/ 0 w 2214879"/>
                <a:gd name="T9" fmla="*/ 0 h 357504"/>
                <a:gd name="T10" fmla="*/ 0 w 2214879"/>
                <a:gd name="T11" fmla="*/ 0 h 357504"/>
                <a:gd name="T12" fmla="*/ 2214879 w 2214879"/>
                <a:gd name="T13" fmla="*/ 357504 h 357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2214879" h="357504">
                  <a:moveTo>
                    <a:pt x="0" y="0"/>
                  </a:moveTo>
                  <a:lnTo>
                    <a:pt x="2214575" y="0"/>
                  </a:lnTo>
                  <a:lnTo>
                    <a:pt x="2214575" y="357187"/>
                  </a:lnTo>
                  <a:lnTo>
                    <a:pt x="0" y="3571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31" name="object 93">
              <a:extLst>
                <a:ext uri="{FF2B5EF4-FFF2-40B4-BE49-F238E27FC236}">
                  <a16:creationId xmlns:a16="http://schemas.microsoft.com/office/drawing/2014/main" id="{2CC6B0DA-9A6C-4309-8431-48A743C65C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8358" y="3548289"/>
              <a:ext cx="2006600" cy="43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0" indent="-1158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panose="020B0604020202020204" pitchFamily="34" charset="0"/>
                </a:rPr>
                <a:t>Запрос дополнительных материалов и сведений (при необходимости)</a:t>
              </a:r>
              <a:endParaRPr lang="en-US" altLang="ru-RU" sz="900" dirty="0">
                <a:latin typeface="Arial" panose="020B0604020202020204" pitchFamily="34" charset="0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6BAEA539-F8E9-46CF-9896-0A1BA23A4297}"/>
                </a:ext>
              </a:extLst>
            </p:cNvPr>
            <p:cNvSpPr/>
            <p:nvPr/>
          </p:nvSpPr>
          <p:spPr>
            <a:xfrm>
              <a:off x="2927840" y="1145172"/>
              <a:ext cx="2003473" cy="613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spc="-5" dirty="0">
                  <a:solidFill>
                    <a:schemeClr val="bg1"/>
                  </a:solidFill>
                  <a:latin typeface="+mn-lt"/>
                  <a:cs typeface="Arial"/>
                </a:rPr>
                <a:t>Проведение испытаний МИ:</a:t>
              </a:r>
              <a:endParaRPr lang="en-US" sz="1600" spc="-5" dirty="0">
                <a:solidFill>
                  <a:schemeClr val="bg1"/>
                </a:solidFill>
                <a:latin typeface="+mn-lt"/>
                <a:cs typeface="Arial"/>
              </a:endParaRPr>
            </a:p>
          </p:txBody>
        </p:sp>
        <p:sp>
          <p:nvSpPr>
            <p:cNvPr id="33" name="Стрелка вниз 100">
              <a:extLst>
                <a:ext uri="{FF2B5EF4-FFF2-40B4-BE49-F238E27FC236}">
                  <a16:creationId xmlns:a16="http://schemas.microsoft.com/office/drawing/2014/main" id="{216EE832-CAED-4613-9534-7ACFB1DBE40E}"/>
                </a:ext>
              </a:extLst>
            </p:cNvPr>
            <p:cNvSpPr/>
            <p:nvPr/>
          </p:nvSpPr>
          <p:spPr>
            <a:xfrm>
              <a:off x="6109266" y="1848084"/>
              <a:ext cx="647715" cy="277800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4" name="Стрелка вниз 101">
              <a:extLst>
                <a:ext uri="{FF2B5EF4-FFF2-40B4-BE49-F238E27FC236}">
                  <a16:creationId xmlns:a16="http://schemas.microsoft.com/office/drawing/2014/main" id="{C92139DB-9DA1-4F60-8332-2847CA348B4E}"/>
                </a:ext>
              </a:extLst>
            </p:cNvPr>
            <p:cNvSpPr/>
            <p:nvPr/>
          </p:nvSpPr>
          <p:spPr>
            <a:xfrm>
              <a:off x="6109266" y="2403682"/>
              <a:ext cx="647715" cy="277800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5" name="Левая фигурная скобка 34">
              <a:extLst>
                <a:ext uri="{FF2B5EF4-FFF2-40B4-BE49-F238E27FC236}">
                  <a16:creationId xmlns:a16="http://schemas.microsoft.com/office/drawing/2014/main" id="{19F58EEE-1E3B-4C97-B4EF-6DB899D23579}"/>
                </a:ext>
              </a:extLst>
            </p:cNvPr>
            <p:cNvSpPr/>
            <p:nvPr/>
          </p:nvSpPr>
          <p:spPr>
            <a:xfrm>
              <a:off x="2492855" y="1095645"/>
              <a:ext cx="271469" cy="1328675"/>
            </a:xfrm>
            <a:prstGeom prst="leftBrac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6" name="object 3">
              <a:extLst>
                <a:ext uri="{FF2B5EF4-FFF2-40B4-BE49-F238E27FC236}">
                  <a16:creationId xmlns:a16="http://schemas.microsoft.com/office/drawing/2014/main" id="{45932BAE-CF15-4C23-B872-147B81012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126" y="4413362"/>
              <a:ext cx="7336011" cy="595285"/>
            </a:xfrm>
            <a:prstGeom prst="roundRect">
              <a:avLst/>
            </a:prstGeom>
            <a:solidFill>
              <a:schemeClr val="tx2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b="1" dirty="0"/>
            </a:p>
          </p:txBody>
        </p:sp>
        <p:sp>
          <p:nvSpPr>
            <p:cNvPr id="37" name="Левая фигурная скобка 36">
              <a:extLst>
                <a:ext uri="{FF2B5EF4-FFF2-40B4-BE49-F238E27FC236}">
                  <a16:creationId xmlns:a16="http://schemas.microsoft.com/office/drawing/2014/main" id="{4C05C751-BAFD-491A-9E20-319A80EAA8ED}"/>
                </a:ext>
              </a:extLst>
            </p:cNvPr>
            <p:cNvSpPr/>
            <p:nvPr/>
          </p:nvSpPr>
          <p:spPr>
            <a:xfrm>
              <a:off x="2488093" y="4418124"/>
              <a:ext cx="271468" cy="584172"/>
            </a:xfrm>
            <a:prstGeom prst="leftBrac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8" name="Левая фигурная скобка 37">
              <a:extLst>
                <a:ext uri="{FF2B5EF4-FFF2-40B4-BE49-F238E27FC236}">
                  <a16:creationId xmlns:a16="http://schemas.microsoft.com/office/drawing/2014/main" id="{93EC1844-5FF5-46EF-B7D5-4F08EDC71FEB}"/>
                </a:ext>
              </a:extLst>
            </p:cNvPr>
            <p:cNvSpPr/>
            <p:nvPr/>
          </p:nvSpPr>
          <p:spPr>
            <a:xfrm>
              <a:off x="2518256" y="2643384"/>
              <a:ext cx="271469" cy="1560438"/>
            </a:xfrm>
            <a:prstGeom prst="leftBrac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9" name="Левая фигурная скобка 38">
              <a:extLst>
                <a:ext uri="{FF2B5EF4-FFF2-40B4-BE49-F238E27FC236}">
                  <a16:creationId xmlns:a16="http://schemas.microsoft.com/office/drawing/2014/main" id="{ABA9BDE8-ACE0-4992-9256-48685FED7277}"/>
                </a:ext>
              </a:extLst>
            </p:cNvPr>
            <p:cNvSpPr/>
            <p:nvPr/>
          </p:nvSpPr>
          <p:spPr>
            <a:xfrm>
              <a:off x="2502380" y="5211836"/>
              <a:ext cx="271469" cy="1560438"/>
            </a:xfrm>
            <a:prstGeom prst="leftBrac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0" name="object 24">
              <a:extLst>
                <a:ext uri="{FF2B5EF4-FFF2-40B4-BE49-F238E27FC236}">
                  <a16:creationId xmlns:a16="http://schemas.microsoft.com/office/drawing/2014/main" id="{77B712D7-1971-48E0-9AA5-BB6A222678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1540" y="4485144"/>
              <a:ext cx="4529469" cy="45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solidFill>
                    <a:schemeClr val="bg1"/>
                  </a:solidFill>
                </a:rPr>
                <a:t>Проведение клинических испытаний МИ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solidFill>
                    <a:schemeClr val="bg1"/>
                  </a:solidFill>
                </a:rPr>
                <a:t>(приостановление государственной регистрации</a:t>
              </a:r>
              <a:r>
                <a:rPr lang="en-US" altLang="ru-RU" sz="1400" dirty="0">
                  <a:solidFill>
                    <a:schemeClr val="bg1"/>
                  </a:solidFill>
                </a:rPr>
                <a:t>)</a:t>
              </a:r>
              <a:endParaRPr lang="ru-RU" altLang="ru-RU" sz="1400" u="sng" dirty="0">
                <a:solidFill>
                  <a:schemeClr val="bg1"/>
                </a:solidFill>
              </a:endParaRPr>
            </a:p>
          </p:txBody>
        </p:sp>
        <p:sp>
          <p:nvSpPr>
            <p:cNvPr id="41" name="Стрелка вниз 119">
              <a:extLst>
                <a:ext uri="{FF2B5EF4-FFF2-40B4-BE49-F238E27FC236}">
                  <a16:creationId xmlns:a16="http://schemas.microsoft.com/office/drawing/2014/main" id="{37A802F0-42BB-4685-803D-6A6E5034FD7C}"/>
                </a:ext>
              </a:extLst>
            </p:cNvPr>
            <p:cNvSpPr/>
            <p:nvPr/>
          </p:nvSpPr>
          <p:spPr>
            <a:xfrm>
              <a:off x="6158480" y="5032457"/>
              <a:ext cx="647715" cy="277800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" name="Стрелка вниз 121">
              <a:extLst>
                <a:ext uri="{FF2B5EF4-FFF2-40B4-BE49-F238E27FC236}">
                  <a16:creationId xmlns:a16="http://schemas.microsoft.com/office/drawing/2014/main" id="{8B2D81F2-3549-4D55-A1C9-616EE1F4261B}"/>
                </a:ext>
              </a:extLst>
            </p:cNvPr>
            <p:cNvSpPr/>
            <p:nvPr/>
          </p:nvSpPr>
          <p:spPr>
            <a:xfrm>
              <a:off x="6158480" y="4114926"/>
              <a:ext cx="647715" cy="277800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3" name="Стрелка вправо 122">
              <a:extLst>
                <a:ext uri="{FF2B5EF4-FFF2-40B4-BE49-F238E27FC236}">
                  <a16:creationId xmlns:a16="http://schemas.microsoft.com/office/drawing/2014/main" id="{9984ECF5-1D7F-4234-8B70-B37CC4A21FE7}"/>
                </a:ext>
              </a:extLst>
            </p:cNvPr>
            <p:cNvSpPr/>
            <p:nvPr/>
          </p:nvSpPr>
          <p:spPr>
            <a:xfrm>
              <a:off x="5058316" y="2837050"/>
              <a:ext cx="382597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4" name="Стрелка вправо 123">
              <a:extLst>
                <a:ext uri="{FF2B5EF4-FFF2-40B4-BE49-F238E27FC236}">
                  <a16:creationId xmlns:a16="http://schemas.microsoft.com/office/drawing/2014/main" id="{A7C26D37-4240-46A7-9C4F-77B8BF7C6996}"/>
                </a:ext>
              </a:extLst>
            </p:cNvPr>
            <p:cNvSpPr/>
            <p:nvPr/>
          </p:nvSpPr>
          <p:spPr>
            <a:xfrm>
              <a:off x="5053554" y="3564090"/>
              <a:ext cx="382596" cy="35558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5" name="Стрелка вправо 124">
              <a:extLst>
                <a:ext uri="{FF2B5EF4-FFF2-40B4-BE49-F238E27FC236}">
                  <a16:creationId xmlns:a16="http://schemas.microsoft.com/office/drawing/2014/main" id="{0662BC58-39F0-441E-8B2A-7CF6AD27C295}"/>
                </a:ext>
              </a:extLst>
            </p:cNvPr>
            <p:cNvSpPr/>
            <p:nvPr/>
          </p:nvSpPr>
          <p:spPr>
            <a:xfrm rot="1984331">
              <a:off x="7693629" y="3560915"/>
              <a:ext cx="382597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6" name="Стрелка вправо 125">
              <a:extLst>
                <a:ext uri="{FF2B5EF4-FFF2-40B4-BE49-F238E27FC236}">
                  <a16:creationId xmlns:a16="http://schemas.microsoft.com/office/drawing/2014/main" id="{C015EAEA-B0A2-4984-8A06-B571C334BBF2}"/>
                </a:ext>
              </a:extLst>
            </p:cNvPr>
            <p:cNvSpPr/>
            <p:nvPr/>
          </p:nvSpPr>
          <p:spPr>
            <a:xfrm rot="19983354">
              <a:off x="7739668" y="2849749"/>
              <a:ext cx="382596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7" name="Стрелка вправо 126">
              <a:extLst>
                <a:ext uri="{FF2B5EF4-FFF2-40B4-BE49-F238E27FC236}">
                  <a16:creationId xmlns:a16="http://schemas.microsoft.com/office/drawing/2014/main" id="{CA70F741-3769-413E-8820-A469380D88B9}"/>
                </a:ext>
              </a:extLst>
            </p:cNvPr>
            <p:cNvSpPr/>
            <p:nvPr/>
          </p:nvSpPr>
          <p:spPr>
            <a:xfrm rot="19983354">
              <a:off x="7666641" y="5408677"/>
              <a:ext cx="384184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8" name="Стрелка вниз 127">
              <a:extLst>
                <a:ext uri="{FF2B5EF4-FFF2-40B4-BE49-F238E27FC236}">
                  <a16:creationId xmlns:a16="http://schemas.microsoft.com/office/drawing/2014/main" id="{3DEF974D-606F-4ADE-AC5D-D26443681F5A}"/>
                </a:ext>
              </a:extLst>
            </p:cNvPr>
            <p:cNvSpPr/>
            <p:nvPr/>
          </p:nvSpPr>
          <p:spPr>
            <a:xfrm>
              <a:off x="3891476" y="3232318"/>
              <a:ext cx="361959" cy="250813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9" name="object 18">
              <a:extLst>
                <a:ext uri="{FF2B5EF4-FFF2-40B4-BE49-F238E27FC236}">
                  <a16:creationId xmlns:a16="http://schemas.microsoft.com/office/drawing/2014/main" id="{1D1F2324-12FD-4E54-8DA9-EA5F6C91A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4768" y="6019834"/>
              <a:ext cx="2032048" cy="595284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50" name="Стрелка вправо 129">
              <a:extLst>
                <a:ext uri="{FF2B5EF4-FFF2-40B4-BE49-F238E27FC236}">
                  <a16:creationId xmlns:a16="http://schemas.microsoft.com/office/drawing/2014/main" id="{4155211F-E5C7-496D-92DA-D4B7CAB1B13B}"/>
                </a:ext>
              </a:extLst>
            </p:cNvPr>
            <p:cNvSpPr/>
            <p:nvPr/>
          </p:nvSpPr>
          <p:spPr>
            <a:xfrm rot="1984331">
              <a:off x="7677753" y="6127780"/>
              <a:ext cx="382597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1" name="object 91">
              <a:extLst>
                <a:ext uri="{FF2B5EF4-FFF2-40B4-BE49-F238E27FC236}">
                  <a16:creationId xmlns:a16="http://schemas.microsoft.com/office/drawing/2014/main" id="{5B9A6ED7-8F9B-466D-913B-A421F0FB7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6915" y="6168413"/>
              <a:ext cx="2214563" cy="5054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52" name="object 7">
              <a:extLst>
                <a:ext uri="{FF2B5EF4-FFF2-40B4-BE49-F238E27FC236}">
                  <a16:creationId xmlns:a16="http://schemas.microsoft.com/office/drawing/2014/main" id="{2C8539DF-12E0-48F6-9826-AA38D6192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0393" y="5235647"/>
              <a:ext cx="2032048" cy="63655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53" name="object 42">
              <a:extLst>
                <a:ext uri="{FF2B5EF4-FFF2-40B4-BE49-F238E27FC236}">
                  <a16:creationId xmlns:a16="http://schemas.microsoft.com/office/drawing/2014/main" id="{6C09930B-F87B-4078-B0E2-3AF74611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8976" y="5262041"/>
              <a:ext cx="1417638" cy="58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Возобновление государственной регистрации</a:t>
              </a:r>
              <a:endParaRPr lang="en-US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object 28">
              <a:extLst>
                <a:ext uri="{FF2B5EF4-FFF2-40B4-BE49-F238E27FC236}">
                  <a16:creationId xmlns:a16="http://schemas.microsoft.com/office/drawing/2014/main" id="{02A7BEA7-84E2-4CD4-8AAE-1D30F2309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748" y="6118669"/>
              <a:ext cx="1794515" cy="38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indent="111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Рассмотрение документов в РЗН</a:t>
              </a:r>
              <a:endParaRPr lang="en-US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Стрелка вниз 134">
              <a:extLst>
                <a:ext uri="{FF2B5EF4-FFF2-40B4-BE49-F238E27FC236}">
                  <a16:creationId xmlns:a16="http://schemas.microsoft.com/office/drawing/2014/main" id="{E6B19B51-EC52-4CD4-8FA5-9D6791419854}"/>
                </a:ext>
              </a:extLst>
            </p:cNvPr>
            <p:cNvSpPr/>
            <p:nvPr/>
          </p:nvSpPr>
          <p:spPr>
            <a:xfrm>
              <a:off x="3842262" y="5840456"/>
              <a:ext cx="361959" cy="250813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6" name="Стрелка вправо 135">
              <a:extLst>
                <a:ext uri="{FF2B5EF4-FFF2-40B4-BE49-F238E27FC236}">
                  <a16:creationId xmlns:a16="http://schemas.microsoft.com/office/drawing/2014/main" id="{163E0B1D-4F51-45F0-817D-01E2AB65DFC5}"/>
                </a:ext>
              </a:extLst>
            </p:cNvPr>
            <p:cNvSpPr/>
            <p:nvPr/>
          </p:nvSpPr>
          <p:spPr>
            <a:xfrm>
              <a:off x="4983702" y="5421376"/>
              <a:ext cx="382596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7" name="Стрелка вправо 136">
              <a:extLst>
                <a:ext uri="{FF2B5EF4-FFF2-40B4-BE49-F238E27FC236}">
                  <a16:creationId xmlns:a16="http://schemas.microsoft.com/office/drawing/2014/main" id="{E0A80624-665F-4231-931D-C2958E8D14A7}"/>
                </a:ext>
              </a:extLst>
            </p:cNvPr>
            <p:cNvSpPr/>
            <p:nvPr/>
          </p:nvSpPr>
          <p:spPr>
            <a:xfrm>
              <a:off x="4997990" y="6076982"/>
              <a:ext cx="382597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8" name="object 33">
              <a:extLst>
                <a:ext uri="{FF2B5EF4-FFF2-40B4-BE49-F238E27FC236}">
                  <a16:creationId xmlns:a16="http://schemas.microsoft.com/office/drawing/2014/main" id="{63306D37-4EF8-443F-B379-F8999859B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4849" y="5992055"/>
              <a:ext cx="1470381" cy="58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>
                  <a:solidFill>
                    <a:schemeClr val="bg1"/>
                  </a:solidFill>
                  <a:latin typeface="+mj-lt"/>
                </a:rPr>
                <a:t>Отказ в государственной регистрации</a:t>
              </a:r>
              <a:endParaRPr lang="en-US" altLang="ru-RU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9" name="object 33">
              <a:extLst>
                <a:ext uri="{FF2B5EF4-FFF2-40B4-BE49-F238E27FC236}">
                  <a16:creationId xmlns:a16="http://schemas.microsoft.com/office/drawing/2014/main" id="{0BE58E41-A214-4169-8F3F-010C2CBCA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5787" y="5197147"/>
              <a:ext cx="1628813" cy="58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>
                  <a:solidFill>
                    <a:schemeClr val="bg1"/>
                  </a:solidFill>
                  <a:latin typeface="+mj-lt"/>
                </a:rPr>
                <a:t>Принятие решения о государственной регистрации</a:t>
              </a:r>
              <a:endParaRPr lang="en-US" altLang="ru-RU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0" name="object 93">
              <a:extLst>
                <a:ext uri="{FF2B5EF4-FFF2-40B4-BE49-F238E27FC236}">
                  <a16:creationId xmlns:a16="http://schemas.microsoft.com/office/drawing/2014/main" id="{6FAA9BBE-2A03-49A7-8029-625F679CCD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4118" y="6210758"/>
              <a:ext cx="2006600" cy="43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0" indent="-1158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panose="020B0604020202020204" pitchFamily="34" charset="0"/>
                </a:rPr>
                <a:t>Запрос дополнительных материалов и сведений (при необходимости)</a:t>
              </a:r>
            </a:p>
          </p:txBody>
        </p:sp>
        <p:sp>
          <p:nvSpPr>
            <p:cNvPr id="61" name="object 25">
              <a:extLst>
                <a:ext uri="{FF2B5EF4-FFF2-40B4-BE49-F238E27FC236}">
                  <a16:creationId xmlns:a16="http://schemas.microsoft.com/office/drawing/2014/main" id="{57D55340-D585-4049-9EBD-732FE6B505FA}"/>
                </a:ext>
              </a:extLst>
            </p:cNvPr>
            <p:cNvSpPr txBox="1"/>
            <p:nvPr/>
          </p:nvSpPr>
          <p:spPr>
            <a:xfrm>
              <a:off x="5387362" y="5328613"/>
              <a:ext cx="2282879" cy="839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300" b="1" dirty="0">
                  <a:solidFill>
                    <a:schemeClr val="bg1"/>
                  </a:solidFill>
                  <a:latin typeface="+mj-lt"/>
                </a:rPr>
                <a:t>II</a:t>
              </a:r>
              <a:r>
                <a:rPr lang="ru-RU" altLang="ru-RU" sz="1300" b="1" dirty="0">
                  <a:solidFill>
                    <a:schemeClr val="bg1"/>
                  </a:solidFill>
                  <a:latin typeface="+mj-lt"/>
                </a:rPr>
                <a:t> Этап</a:t>
              </a:r>
            </a:p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j-lt"/>
                </a:rPr>
                <a:t>Экспертизы качества, эффективности и безопасности МИ</a:t>
              </a:r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8767461" y="6067874"/>
            <a:ext cx="301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9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82833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333444E-006C-401D-8A1C-817653F0586B}"/>
              </a:ext>
            </a:extLst>
          </p:cNvPr>
          <p:cNvSpPr txBox="1">
            <a:spLocks/>
          </p:cNvSpPr>
          <p:nvPr/>
        </p:nvSpPr>
        <p:spPr bwMode="white">
          <a:xfrm>
            <a:off x="0" y="-148165"/>
            <a:ext cx="8189576" cy="9370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400" b="1" dirty="0"/>
              <a:t>Схема государственной регистрации МИ (класс риска 1, </a:t>
            </a:r>
            <a:r>
              <a:rPr lang="en-US" sz="2400" b="1" dirty="0"/>
              <a:t>in vitro) </a:t>
            </a:r>
            <a:endParaRPr lang="ru-RU" sz="2400" b="1" dirty="0"/>
          </a:p>
        </p:txBody>
      </p:sp>
      <p:grpSp>
        <p:nvGrpSpPr>
          <p:cNvPr id="5" name="Группа 58">
            <a:extLst>
              <a:ext uri="{FF2B5EF4-FFF2-40B4-BE49-F238E27FC236}">
                <a16:creationId xmlns:a16="http://schemas.microsoft.com/office/drawing/2014/main" id="{C64F916F-1FAE-4ECE-A77C-EA429F7E9C93}"/>
              </a:ext>
            </a:extLst>
          </p:cNvPr>
          <p:cNvGrpSpPr>
            <a:grpSpLocks/>
          </p:cNvGrpSpPr>
          <p:nvPr/>
        </p:nvGrpSpPr>
        <p:grpSpPr bwMode="auto">
          <a:xfrm>
            <a:off x="110054" y="1186812"/>
            <a:ext cx="8854531" cy="4546444"/>
            <a:chOff x="965884" y="1318107"/>
            <a:chExt cx="9278918" cy="4771325"/>
          </a:xfrm>
        </p:grpSpPr>
        <p:sp>
          <p:nvSpPr>
            <p:cNvPr id="6" name="object 13">
              <a:extLst>
                <a:ext uri="{FF2B5EF4-FFF2-40B4-BE49-F238E27FC236}">
                  <a16:creationId xmlns:a16="http://schemas.microsoft.com/office/drawing/2014/main" id="{23637C83-7B7E-4E3A-953D-6B08B1D90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790" y="4505183"/>
              <a:ext cx="7240760" cy="1584249"/>
            </a:xfrm>
            <a:prstGeom prst="roundRect">
              <a:avLst/>
            </a:prstGeom>
            <a:solidFill>
              <a:schemeClr val="bg2"/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>
                <a:cs typeface="+mn-cs"/>
              </a:endParaRPr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909957E4-218C-4A18-B2F6-78138E001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915" y="4561787"/>
              <a:ext cx="2036811" cy="774663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49899496-B3D0-4809-8546-945B7CE43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325" y="1341751"/>
              <a:ext cx="7336012" cy="895305"/>
            </a:xfrm>
            <a:prstGeom prst="roundRect">
              <a:avLst/>
            </a:prstGeom>
            <a:solidFill>
              <a:schemeClr val="tx2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b="1" dirty="0"/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4F0F5BB3-36AC-472F-938E-D87EBDB8F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1032" y="4580753"/>
              <a:ext cx="2606737" cy="145566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45A71CD7-5B66-4159-B4E3-720FDDF7600D}"/>
                </a:ext>
              </a:extLst>
            </p:cNvPr>
            <p:cNvSpPr txBox="1"/>
            <p:nvPr/>
          </p:nvSpPr>
          <p:spPr>
            <a:xfrm>
              <a:off x="3742248" y="1434591"/>
              <a:ext cx="6502554" cy="96900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128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spc="-10" dirty="0">
                  <a:solidFill>
                    <a:schemeClr val="bg1"/>
                  </a:solidFill>
                  <a:latin typeface="Arial"/>
                  <a:cs typeface="Arial"/>
                </a:rPr>
                <a:t>Технические испытания</a:t>
              </a:r>
              <a:endParaRPr lang="en-US" sz="1200" spc="-1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12128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spc="-10" dirty="0">
                  <a:solidFill>
                    <a:schemeClr val="bg1"/>
                  </a:solidFill>
                  <a:latin typeface="Arial"/>
                  <a:cs typeface="Arial"/>
                </a:rPr>
                <a:t>Токсикологические исследования</a:t>
              </a:r>
              <a:endParaRPr lang="en-US" sz="1200" spc="-1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12128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spc="-10" dirty="0">
                  <a:solidFill>
                    <a:schemeClr val="bg1"/>
                  </a:solidFill>
                  <a:latin typeface="Arial"/>
                  <a:cs typeface="Arial"/>
                </a:rPr>
                <a:t>Испытания в целях утверждения типа средств измерений</a:t>
              </a:r>
            </a:p>
            <a:p>
              <a:pPr marL="12128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spc="-10" dirty="0">
                  <a:solidFill>
                    <a:schemeClr val="bg1"/>
                  </a:solidFill>
                  <a:latin typeface="Arial"/>
                  <a:cs typeface="Arial"/>
                </a:rPr>
                <a:t>(при необходимости)</a:t>
              </a:r>
              <a:endParaRPr lang="en-US" sz="1200" spc="-1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9271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spc="-1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8AF8CB23-5AD5-4CF7-A1BB-864FEF5500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9632" y="2722520"/>
              <a:ext cx="1582379" cy="19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937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object 30">
              <a:extLst>
                <a:ext uri="{FF2B5EF4-FFF2-40B4-BE49-F238E27FC236}">
                  <a16:creationId xmlns:a16="http://schemas.microsoft.com/office/drawing/2014/main" id="{4FCCD927-EA6C-4A6B-9EE0-2431CBBCD2F4}"/>
                </a:ext>
              </a:extLst>
            </p:cNvPr>
            <p:cNvSpPr txBox="1"/>
            <p:nvPr/>
          </p:nvSpPr>
          <p:spPr>
            <a:xfrm>
              <a:off x="965884" y="1937030"/>
              <a:ext cx="1461884" cy="45220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2700" indent="1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C00000"/>
                  </a:solidFill>
                  <a:latin typeface="+mj-lt"/>
                </a:rPr>
                <a:t>Подготовка документов</a:t>
              </a:r>
              <a:endParaRPr lang="en-US" altLang="ru-RU" sz="14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4" name="object 32">
              <a:extLst>
                <a:ext uri="{FF2B5EF4-FFF2-40B4-BE49-F238E27FC236}">
                  <a16:creationId xmlns:a16="http://schemas.microsoft.com/office/drawing/2014/main" id="{BCB8FC5A-C436-4B77-B8F7-CC96A286F16C}"/>
                </a:ext>
              </a:extLst>
            </p:cNvPr>
            <p:cNvSpPr txBox="1"/>
            <p:nvPr/>
          </p:nvSpPr>
          <p:spPr>
            <a:xfrm>
              <a:off x="1130058" y="5110350"/>
              <a:ext cx="1365283" cy="4522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marL="12700" indent="17463">
                <a:defRPr sz="1600" b="1">
                  <a:solidFill>
                    <a:schemeClr val="tx2">
                      <a:lumMod val="75000"/>
                    </a:schemeClr>
                  </a:solidFill>
                  <a:latin typeface="+mj-lt"/>
                </a:defRPr>
              </a:lvl1pPr>
              <a:lvl2pPr marL="742950" indent="-285750">
                <a:defRPr>
                  <a:latin typeface="Calibri" panose="020F0502020204030204" pitchFamily="34" charset="0"/>
                </a:defRPr>
              </a:lvl2pPr>
              <a:lvl3pPr marL="1143000" indent="-228600">
                <a:defRPr>
                  <a:latin typeface="Calibri" panose="020F0502020204030204" pitchFamily="34" charset="0"/>
                </a:defRPr>
              </a:lvl3pPr>
              <a:lvl4pPr marL="1600200" indent="-228600">
                <a:defRPr>
                  <a:latin typeface="Calibri" panose="020F0502020204030204" pitchFamily="34" charset="0"/>
                </a:defRPr>
              </a:lvl4pPr>
              <a:lvl5pPr marL="2057400" indent="-228600">
                <a:defRPr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dirty="0">
                  <a:solidFill>
                    <a:schemeClr val="tx2">
                      <a:lumMod val="50000"/>
                    </a:schemeClr>
                  </a:solidFill>
                </a:rPr>
                <a:t>Регистрация МИ (</a:t>
              </a:r>
              <a:r>
                <a:rPr lang="en-US" altLang="ru-RU" sz="1400" dirty="0">
                  <a:solidFill>
                    <a:schemeClr val="tx2">
                      <a:lumMod val="50000"/>
                    </a:schemeClr>
                  </a:solidFill>
                </a:rPr>
                <a:t>II</a:t>
              </a:r>
              <a:r>
                <a:rPr lang="ru-RU" altLang="ru-RU" sz="1400" dirty="0">
                  <a:solidFill>
                    <a:schemeClr val="tx2">
                      <a:lumMod val="50000"/>
                    </a:schemeClr>
                  </a:solidFill>
                </a:rPr>
                <a:t> этап)</a:t>
              </a:r>
              <a:endParaRPr lang="en-US" altLang="ru-RU" sz="1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E0CB56DC-A59D-49A1-AA0A-E0DCF42BE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217" y="5398873"/>
              <a:ext cx="2032048" cy="61115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27" name="object 70">
              <a:extLst>
                <a:ext uri="{FF2B5EF4-FFF2-40B4-BE49-F238E27FC236}">
                  <a16:creationId xmlns:a16="http://schemas.microsoft.com/office/drawing/2014/main" id="{32FE6382-FF8D-4688-8682-D993CC5DD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639" y="3535514"/>
              <a:ext cx="7297911" cy="365108"/>
            </a:xfrm>
            <a:prstGeom prst="roundRect">
              <a:avLst/>
            </a:prstGeom>
            <a:solidFill>
              <a:schemeClr val="tx2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bject 71">
              <a:extLst>
                <a:ext uri="{FF2B5EF4-FFF2-40B4-BE49-F238E27FC236}">
                  <a16:creationId xmlns:a16="http://schemas.microsoft.com/office/drawing/2014/main" id="{E4966C33-D3F9-4284-BCC5-B2E70954640A}"/>
                </a:ext>
              </a:extLst>
            </p:cNvPr>
            <p:cNvSpPr txBox="1"/>
            <p:nvPr/>
          </p:nvSpPr>
          <p:spPr>
            <a:xfrm>
              <a:off x="3726406" y="3598954"/>
              <a:ext cx="5792772" cy="2261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</a:rPr>
                <a:t>Подготовка регистрационного досье на медицинское изделие</a:t>
              </a:r>
              <a:endParaRPr lang="en-US" altLang="ru-RU" sz="1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0" name="object 92">
              <a:extLst>
                <a:ext uri="{FF2B5EF4-FFF2-40B4-BE49-F238E27FC236}">
                  <a16:creationId xmlns:a16="http://schemas.microsoft.com/office/drawing/2014/main" id="{8B106A4B-9D6C-4F55-A7F0-DADC503AB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6915" y="3624261"/>
              <a:ext cx="2214563" cy="357187"/>
            </a:xfrm>
            <a:custGeom>
              <a:avLst/>
              <a:gdLst>
                <a:gd name="T0" fmla="*/ 0 w 2214879"/>
                <a:gd name="T1" fmla="*/ 0 h 357504"/>
                <a:gd name="T2" fmla="*/ 2214575 w 2214879"/>
                <a:gd name="T3" fmla="*/ 0 h 357504"/>
                <a:gd name="T4" fmla="*/ 2214575 w 2214879"/>
                <a:gd name="T5" fmla="*/ 357187 h 357504"/>
                <a:gd name="T6" fmla="*/ 0 w 2214879"/>
                <a:gd name="T7" fmla="*/ 357187 h 357504"/>
                <a:gd name="T8" fmla="*/ 0 w 2214879"/>
                <a:gd name="T9" fmla="*/ 0 h 357504"/>
                <a:gd name="T10" fmla="*/ 0 w 2214879"/>
                <a:gd name="T11" fmla="*/ 0 h 357504"/>
                <a:gd name="T12" fmla="*/ 2214879 w 2214879"/>
                <a:gd name="T13" fmla="*/ 357504 h 357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2214879" h="357504">
                  <a:moveTo>
                    <a:pt x="0" y="0"/>
                  </a:moveTo>
                  <a:lnTo>
                    <a:pt x="2214575" y="0"/>
                  </a:lnTo>
                  <a:lnTo>
                    <a:pt x="2214575" y="357187"/>
                  </a:lnTo>
                  <a:lnTo>
                    <a:pt x="0" y="3571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6BAEA539-F8E9-46CF-9896-0A1BA23A4297}"/>
                </a:ext>
              </a:extLst>
            </p:cNvPr>
            <p:cNvSpPr/>
            <p:nvPr/>
          </p:nvSpPr>
          <p:spPr>
            <a:xfrm>
              <a:off x="2908790" y="1482554"/>
              <a:ext cx="2003473" cy="613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spc="-5" dirty="0">
                  <a:solidFill>
                    <a:schemeClr val="bg1"/>
                  </a:solidFill>
                  <a:cs typeface="Arial"/>
                </a:rPr>
                <a:t>Проведение испытаний МИ</a:t>
              </a:r>
              <a:endParaRPr lang="en-US" sz="1600" spc="-5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33" name="Стрелка вниз 100">
              <a:extLst>
                <a:ext uri="{FF2B5EF4-FFF2-40B4-BE49-F238E27FC236}">
                  <a16:creationId xmlns:a16="http://schemas.microsoft.com/office/drawing/2014/main" id="{216EE832-CAED-4613-9534-7ACFB1DBE40E}"/>
                </a:ext>
              </a:extLst>
            </p:cNvPr>
            <p:cNvSpPr/>
            <p:nvPr/>
          </p:nvSpPr>
          <p:spPr>
            <a:xfrm>
              <a:off x="6109266" y="3019096"/>
              <a:ext cx="647715" cy="503679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5" name="Левая фигурная скобка 34">
              <a:extLst>
                <a:ext uri="{FF2B5EF4-FFF2-40B4-BE49-F238E27FC236}">
                  <a16:creationId xmlns:a16="http://schemas.microsoft.com/office/drawing/2014/main" id="{19F58EEE-1E3B-4C97-B4EF-6DB899D23579}"/>
                </a:ext>
              </a:extLst>
            </p:cNvPr>
            <p:cNvSpPr/>
            <p:nvPr/>
          </p:nvSpPr>
          <p:spPr>
            <a:xfrm>
              <a:off x="2502380" y="1318107"/>
              <a:ext cx="261944" cy="1736357"/>
            </a:xfrm>
            <a:prstGeom prst="leftBrac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6" name="object 3">
              <a:extLst>
                <a:ext uri="{FF2B5EF4-FFF2-40B4-BE49-F238E27FC236}">
                  <a16:creationId xmlns:a16="http://schemas.microsoft.com/office/drawing/2014/main" id="{45932BAE-CF15-4C23-B872-147B81012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565" y="2386026"/>
              <a:ext cx="7336011" cy="595285"/>
            </a:xfrm>
            <a:prstGeom prst="roundRect">
              <a:avLst/>
            </a:prstGeom>
            <a:solidFill>
              <a:schemeClr val="tx2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b="1" dirty="0"/>
            </a:p>
          </p:txBody>
        </p:sp>
        <p:sp>
          <p:nvSpPr>
            <p:cNvPr id="39" name="Левая фигурная скобка 38">
              <a:extLst>
                <a:ext uri="{FF2B5EF4-FFF2-40B4-BE49-F238E27FC236}">
                  <a16:creationId xmlns:a16="http://schemas.microsoft.com/office/drawing/2014/main" id="{ABA9BDE8-ACE0-4992-9256-48685FED7277}"/>
                </a:ext>
              </a:extLst>
            </p:cNvPr>
            <p:cNvSpPr/>
            <p:nvPr/>
          </p:nvSpPr>
          <p:spPr>
            <a:xfrm>
              <a:off x="2581131" y="4528368"/>
              <a:ext cx="271469" cy="1560438"/>
            </a:xfrm>
            <a:prstGeom prst="leftBrac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0" name="object 24">
              <a:extLst>
                <a:ext uri="{FF2B5EF4-FFF2-40B4-BE49-F238E27FC236}">
                  <a16:creationId xmlns:a16="http://schemas.microsoft.com/office/drawing/2014/main" id="{77B712D7-1971-48E0-9AA5-BB6A222678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5135" y="2553849"/>
              <a:ext cx="4529469" cy="226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solidFill>
                    <a:schemeClr val="bg1"/>
                  </a:solidFill>
                </a:rPr>
                <a:t>Проведение клинических испытаний МИ</a:t>
              </a:r>
              <a:endParaRPr lang="en-US" alt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41" name="Стрелка вниз 119">
              <a:extLst>
                <a:ext uri="{FF2B5EF4-FFF2-40B4-BE49-F238E27FC236}">
                  <a16:creationId xmlns:a16="http://schemas.microsoft.com/office/drawing/2014/main" id="{37A802F0-42BB-4685-803D-6A6E5034FD7C}"/>
                </a:ext>
              </a:extLst>
            </p:cNvPr>
            <p:cNvSpPr/>
            <p:nvPr/>
          </p:nvSpPr>
          <p:spPr>
            <a:xfrm>
              <a:off x="6128320" y="3939077"/>
              <a:ext cx="647715" cy="601812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7" name="Стрелка вправо 126">
              <a:extLst>
                <a:ext uri="{FF2B5EF4-FFF2-40B4-BE49-F238E27FC236}">
                  <a16:creationId xmlns:a16="http://schemas.microsoft.com/office/drawing/2014/main" id="{CA70F741-3769-413E-8820-A469380D88B9}"/>
                </a:ext>
              </a:extLst>
            </p:cNvPr>
            <p:cNvSpPr/>
            <p:nvPr/>
          </p:nvSpPr>
          <p:spPr>
            <a:xfrm rot="19983354">
              <a:off x="7730682" y="4790009"/>
              <a:ext cx="384184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9" name="object 18">
              <a:extLst>
                <a:ext uri="{FF2B5EF4-FFF2-40B4-BE49-F238E27FC236}">
                  <a16:creationId xmlns:a16="http://schemas.microsoft.com/office/drawing/2014/main" id="{1D1F2324-12FD-4E54-8DA9-EA5F6C91A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4768" y="5412020"/>
              <a:ext cx="2032048" cy="595284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50" name="Стрелка вправо 129">
              <a:extLst>
                <a:ext uri="{FF2B5EF4-FFF2-40B4-BE49-F238E27FC236}">
                  <a16:creationId xmlns:a16="http://schemas.microsoft.com/office/drawing/2014/main" id="{4155211F-E5C7-496D-92DA-D4B7CAB1B13B}"/>
                </a:ext>
              </a:extLst>
            </p:cNvPr>
            <p:cNvSpPr/>
            <p:nvPr/>
          </p:nvSpPr>
          <p:spPr>
            <a:xfrm rot="1984331">
              <a:off x="7740735" y="5602488"/>
              <a:ext cx="382597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1" name="object 91">
              <a:extLst>
                <a:ext uri="{FF2B5EF4-FFF2-40B4-BE49-F238E27FC236}">
                  <a16:creationId xmlns:a16="http://schemas.microsoft.com/office/drawing/2014/main" id="{5B9A6ED7-8F9B-466D-913B-A421F0FB7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6915" y="5526750"/>
              <a:ext cx="2214563" cy="4931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52" name="object 7">
              <a:extLst>
                <a:ext uri="{FF2B5EF4-FFF2-40B4-BE49-F238E27FC236}">
                  <a16:creationId xmlns:a16="http://schemas.microsoft.com/office/drawing/2014/main" id="{2C8539DF-12E0-48F6-9826-AA38D6192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0393" y="4580753"/>
              <a:ext cx="2032048" cy="63655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dirty="0"/>
            </a:p>
          </p:txBody>
        </p:sp>
        <p:sp>
          <p:nvSpPr>
            <p:cNvPr id="53" name="object 42">
              <a:extLst>
                <a:ext uri="{FF2B5EF4-FFF2-40B4-BE49-F238E27FC236}">
                  <a16:creationId xmlns:a16="http://schemas.microsoft.com/office/drawing/2014/main" id="{6C09930B-F87B-4078-B0E2-3AF74611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9632" y="4699430"/>
              <a:ext cx="1621807" cy="38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27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Рассмотрение документов в РЗН</a:t>
              </a:r>
              <a:endParaRPr lang="en-US" altLang="ru-RU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object 28">
              <a:extLst>
                <a:ext uri="{FF2B5EF4-FFF2-40B4-BE49-F238E27FC236}">
                  <a16:creationId xmlns:a16="http://schemas.microsoft.com/office/drawing/2014/main" id="{02A7BEA7-84E2-4CD4-8AAE-1D30F2309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0288" y="5510651"/>
              <a:ext cx="1855124" cy="38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indent="111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Устранение нарушений (при необходимости)</a:t>
              </a:r>
            </a:p>
          </p:txBody>
        </p:sp>
        <p:sp>
          <p:nvSpPr>
            <p:cNvPr id="55" name="Стрелка вниз 134">
              <a:extLst>
                <a:ext uri="{FF2B5EF4-FFF2-40B4-BE49-F238E27FC236}">
                  <a16:creationId xmlns:a16="http://schemas.microsoft.com/office/drawing/2014/main" id="{E6B19B51-EC52-4CD4-8FA5-9D6791419854}"/>
                </a:ext>
              </a:extLst>
            </p:cNvPr>
            <p:cNvSpPr/>
            <p:nvPr/>
          </p:nvSpPr>
          <p:spPr>
            <a:xfrm>
              <a:off x="3842262" y="5172164"/>
              <a:ext cx="361959" cy="250813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6" name="Стрелка вправо 135">
              <a:extLst>
                <a:ext uri="{FF2B5EF4-FFF2-40B4-BE49-F238E27FC236}">
                  <a16:creationId xmlns:a16="http://schemas.microsoft.com/office/drawing/2014/main" id="{163E0B1D-4F51-45F0-817D-01E2AB65DFC5}"/>
                </a:ext>
              </a:extLst>
            </p:cNvPr>
            <p:cNvSpPr/>
            <p:nvPr/>
          </p:nvSpPr>
          <p:spPr>
            <a:xfrm>
              <a:off x="4973363" y="4747901"/>
              <a:ext cx="382596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7" name="Стрелка вправо 136">
              <a:extLst>
                <a:ext uri="{FF2B5EF4-FFF2-40B4-BE49-F238E27FC236}">
                  <a16:creationId xmlns:a16="http://schemas.microsoft.com/office/drawing/2014/main" id="{E0A80624-665F-4231-931D-C2958E8D14A7}"/>
                </a:ext>
              </a:extLst>
            </p:cNvPr>
            <p:cNvSpPr/>
            <p:nvPr/>
          </p:nvSpPr>
          <p:spPr>
            <a:xfrm>
              <a:off x="4956848" y="5631868"/>
              <a:ext cx="382597" cy="355583"/>
            </a:xfrm>
            <a:prstGeom prst="rightArrow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24000">
                  <a:srgbClr val="C00000">
                    <a:shade val="67500"/>
                    <a:satMod val="115000"/>
                  </a:srgbClr>
                </a:gs>
                <a:gs pos="76000">
                  <a:srgbClr val="FF0000"/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8" name="object 33">
              <a:extLst>
                <a:ext uri="{FF2B5EF4-FFF2-40B4-BE49-F238E27FC236}">
                  <a16:creationId xmlns:a16="http://schemas.microsoft.com/office/drawing/2014/main" id="{63306D37-4EF8-443F-B379-F8999859B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5600" y="5425904"/>
              <a:ext cx="1470381" cy="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>
                  <a:solidFill>
                    <a:schemeClr val="bg1"/>
                  </a:solidFill>
                  <a:latin typeface="+mj-lt"/>
                </a:rPr>
                <a:t>Отказ в государственной регистрации</a:t>
              </a:r>
            </a:p>
          </p:txBody>
        </p:sp>
        <p:sp>
          <p:nvSpPr>
            <p:cNvPr id="59" name="object 33">
              <a:extLst>
                <a:ext uri="{FF2B5EF4-FFF2-40B4-BE49-F238E27FC236}">
                  <a16:creationId xmlns:a16="http://schemas.microsoft.com/office/drawing/2014/main" id="{0BE58E41-A214-4169-8F3F-010C2CBCA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0649" y="4656322"/>
              <a:ext cx="1628815" cy="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200" dirty="0">
                  <a:solidFill>
                    <a:schemeClr val="bg1"/>
                  </a:solidFill>
                  <a:latin typeface="+mj-lt"/>
                </a:rPr>
                <a:t>Принятие решения о государственной регистрации</a:t>
              </a:r>
            </a:p>
          </p:txBody>
        </p:sp>
        <p:sp>
          <p:nvSpPr>
            <p:cNvPr id="60" name="object 93">
              <a:extLst>
                <a:ext uri="{FF2B5EF4-FFF2-40B4-BE49-F238E27FC236}">
                  <a16:creationId xmlns:a16="http://schemas.microsoft.com/office/drawing/2014/main" id="{6FAA9BBE-2A03-49A7-8029-625F679CCD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7511" y="5551402"/>
              <a:ext cx="2006600" cy="43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0" indent="-1158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panose="020B0604020202020204" pitchFamily="34" charset="0"/>
                </a:rPr>
                <a:t>Запрос дополнительных материалов и информации (при необходимости)</a:t>
              </a:r>
            </a:p>
          </p:txBody>
        </p:sp>
        <p:sp>
          <p:nvSpPr>
            <p:cNvPr id="61" name="object 25">
              <a:extLst>
                <a:ext uri="{FF2B5EF4-FFF2-40B4-BE49-F238E27FC236}">
                  <a16:creationId xmlns:a16="http://schemas.microsoft.com/office/drawing/2014/main" id="{57D55340-D585-4049-9EBD-732FE6B505FA}"/>
                </a:ext>
              </a:extLst>
            </p:cNvPr>
            <p:cNvSpPr txBox="1"/>
            <p:nvPr/>
          </p:nvSpPr>
          <p:spPr>
            <a:xfrm>
              <a:off x="5387362" y="4656322"/>
              <a:ext cx="2282879" cy="839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j-lt"/>
                </a:rPr>
                <a:t>II Этап</a:t>
              </a:r>
            </a:p>
            <a:p>
              <a:pPr marL="111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j-lt"/>
                </a:rPr>
                <a:t>Экспертизы качества, эффективности и безопасности МИ</a:t>
              </a: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8737053" y="6124656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672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AB8D9024-4FDF-4528-97EE-4E48622BFDB9}"/>
              </a:ext>
            </a:extLst>
          </p:cNvPr>
          <p:cNvSpPr/>
          <p:nvPr/>
        </p:nvSpPr>
        <p:spPr>
          <a:xfrm>
            <a:off x="884262" y="1018310"/>
            <a:ext cx="7144121" cy="11865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A4DD100-05CA-44FA-8D85-DF1E1CA2AD0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07269" y="3159919"/>
            <a:ext cx="2963610" cy="2679771"/>
          </a:xfrm>
          <a:prstGeom prst="rect">
            <a:avLst/>
          </a:prstGeom>
          <a:solidFill>
            <a:srgbClr val="E2EAFA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62000" tIns="216000" rIns="27000" bIns="54000"/>
          <a:lstStyle/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Уголовный кодекс Российской Федерации 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Кодекс Российской Федерации об административных правонарушениях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altLang="ru-RU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Федеральный закон от 21 ноября 2011 года N 323-ФЗ "Об основах охраны здоровья граждан в Российской Федерации"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sz="12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sz="1200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3822DC8-9B96-41E6-8A8D-9EB178C9A7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4871" y="2719848"/>
            <a:ext cx="2976008" cy="447675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Внесение изменений в: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948D22-9DDA-49E2-A43F-42B8F73B818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9144" y="3149204"/>
            <a:ext cx="3339703" cy="2690486"/>
          </a:xfrm>
          <a:prstGeom prst="rect">
            <a:avLst/>
          </a:prstGeom>
          <a:solidFill>
            <a:srgbClr val="E2EAFA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62000" tIns="216000" rIns="27000" bIns="54000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производстве ЛС или МИ без специального разрешения (лицензии)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1400" dirty="0">
              <a:solidFill>
                <a:srgbClr val="00206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обращении фальсифицированных, недоброкачественных и незарегистрированных ЛС, МИ и оборот фальсифицированных биоактивных добавок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1400" dirty="0">
              <a:solidFill>
                <a:srgbClr val="00206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подделке документов на ЛС или МИ или упаковки ЛС или МИ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1200" dirty="0">
              <a:solidFill>
                <a:srgbClr val="00206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CA0C733-EC8D-43E1-BA09-07E801AAB99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2000" y="2692007"/>
            <a:ext cx="3338513" cy="447675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908F221F-1C36-4BAB-BF81-D6EA91D86B83}"/>
              </a:ext>
            </a:extLst>
          </p:cNvPr>
          <p:cNvSpPr/>
          <p:nvPr/>
        </p:nvSpPr>
        <p:spPr>
          <a:xfrm>
            <a:off x="4698530" y="2835675"/>
            <a:ext cx="457200" cy="414548"/>
          </a:xfrm>
          <a:prstGeom prst="flowChartConnector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DDA6EB5B-EAA2-4DA6-A1C3-94955E3F3ACE}"/>
              </a:ext>
            </a:extLst>
          </p:cNvPr>
          <p:cNvSpPr/>
          <p:nvPr/>
        </p:nvSpPr>
        <p:spPr>
          <a:xfrm>
            <a:off x="1061917" y="2710948"/>
            <a:ext cx="457200" cy="414548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1001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73" name="Rectangle 2">
            <a:extLst>
              <a:ext uri="{FF2B5EF4-FFF2-40B4-BE49-F238E27FC236}">
                <a16:creationId xmlns:a16="http://schemas.microsoft.com/office/drawing/2014/main" id="{283C98D2-04AD-4C28-91E8-41B86A4A6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819" y="2622176"/>
            <a:ext cx="25193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r>
              <a:rPr lang="ru-RU" altLang="ru-RU" sz="1500" dirty="0">
                <a:solidFill>
                  <a:schemeClr val="bg1"/>
                </a:solidFill>
                <a:latin typeface="Arial Narrow" panose="020B0606020202030204" pitchFamily="34" charset="0"/>
              </a:rPr>
              <a:t>Ужесточение мер ответственности при: </a:t>
            </a:r>
          </a:p>
        </p:txBody>
      </p:sp>
      <p:sp>
        <p:nvSpPr>
          <p:cNvPr id="40974" name="Прямоугольник 10">
            <a:extLst>
              <a:ext uri="{FF2B5EF4-FFF2-40B4-BE49-F238E27FC236}">
                <a16:creationId xmlns:a16="http://schemas.microsoft.com/office/drawing/2014/main" id="{9A0978D3-82C4-4EB1-84A0-09600245B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63" y="51297"/>
            <a:ext cx="25693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500" dirty="0">
                <a:solidFill>
                  <a:schemeClr val="bg1"/>
                </a:solidFill>
                <a:latin typeface="Arial Narrow" panose="020B0606020202030204" pitchFamily="34" charset="0"/>
              </a:rPr>
              <a:t>Федеральный закон </a:t>
            </a:r>
          </a:p>
          <a:p>
            <a:pPr algn="ctr"/>
            <a:r>
              <a:rPr lang="ru-RU" altLang="ru-RU" sz="1500" dirty="0">
                <a:solidFill>
                  <a:schemeClr val="bg1"/>
                </a:solidFill>
                <a:latin typeface="Arial Narrow" panose="020B0606020202030204" pitchFamily="34" charset="0"/>
              </a:rPr>
              <a:t>от 31 декабря 2014 г. N 532-ФЗ </a:t>
            </a:r>
          </a:p>
        </p:txBody>
      </p:sp>
      <p:sp>
        <p:nvSpPr>
          <p:cNvPr id="12" name="Нашивка 11">
            <a:extLst>
              <a:ext uri="{FF2B5EF4-FFF2-40B4-BE49-F238E27FC236}">
                <a16:creationId xmlns:a16="http://schemas.microsoft.com/office/drawing/2014/main" id="{0B15A587-C76F-4761-872D-C3C8AFD2C98A}"/>
              </a:ext>
            </a:extLst>
          </p:cNvPr>
          <p:cNvSpPr/>
          <p:nvPr/>
        </p:nvSpPr>
        <p:spPr>
          <a:xfrm>
            <a:off x="1121173" y="2796778"/>
            <a:ext cx="228600" cy="242888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Нашивка 12">
            <a:extLst>
              <a:ext uri="{FF2B5EF4-FFF2-40B4-BE49-F238E27FC236}">
                <a16:creationId xmlns:a16="http://schemas.microsoft.com/office/drawing/2014/main" id="{FD522782-4E57-49A7-9403-7EEA55A6AB3B}"/>
              </a:ext>
            </a:extLst>
          </p:cNvPr>
          <p:cNvSpPr/>
          <p:nvPr/>
        </p:nvSpPr>
        <p:spPr>
          <a:xfrm>
            <a:off x="1290517" y="2797969"/>
            <a:ext cx="228600" cy="241697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0977" name="Picture 2" descr="http://zaymlegko.by/assets/templates/zl/image/gal.png">
            <a:extLst>
              <a:ext uri="{FF2B5EF4-FFF2-40B4-BE49-F238E27FC236}">
                <a16:creationId xmlns:a16="http://schemas.microsoft.com/office/drawing/2014/main" id="{D80A385B-90F1-4368-A2FF-796DF93AD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2877741"/>
            <a:ext cx="301228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Прямоугольник 6">
            <a:extLst>
              <a:ext uri="{FF2B5EF4-FFF2-40B4-BE49-F238E27FC236}">
                <a16:creationId xmlns:a16="http://schemas.microsoft.com/office/drawing/2014/main" id="{38439DB0-CC6A-4AD4-ABDD-7CCABFA35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700" y="995806"/>
            <a:ext cx="67906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«</a:t>
            </a: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О внесении изменений в отдельные законодательные акты РФ в части противодействия обороту фальсифицированных, контрафактных, недоброкачественных и незарегистрированных ЛС, МИ и фальсифицированных биологически активных добавок»</a:t>
            </a:r>
          </a:p>
        </p:txBody>
      </p:sp>
      <p:sp>
        <p:nvSpPr>
          <p:cNvPr id="40979" name="Заголовок 1">
            <a:extLst>
              <a:ext uri="{FF2B5EF4-FFF2-40B4-BE49-F238E27FC236}">
                <a16:creationId xmlns:a16="http://schemas.microsoft.com/office/drawing/2014/main" id="{0E4AF059-1A62-4D91-89CA-7A0806DE2EE9}"/>
              </a:ext>
            </a:extLst>
          </p:cNvPr>
          <p:cNvSpPr txBox="1">
            <a:spLocks/>
          </p:cNvSpPr>
          <p:nvPr/>
        </p:nvSpPr>
        <p:spPr bwMode="white">
          <a:xfrm>
            <a:off x="175617" y="-22938"/>
            <a:ext cx="2943225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0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Нормативно-правовое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10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регулирование рынка МИ</a:t>
            </a:r>
          </a:p>
        </p:txBody>
      </p:sp>
      <p:sp>
        <p:nvSpPr>
          <p:cNvPr id="16" name="Нашивка 15">
            <a:extLst>
              <a:ext uri="{FF2B5EF4-FFF2-40B4-BE49-F238E27FC236}">
                <a16:creationId xmlns:a16="http://schemas.microsoft.com/office/drawing/2014/main" id="{DFE31F7E-B8BE-456E-8607-FF3175ACCCAB}"/>
              </a:ext>
            </a:extLst>
          </p:cNvPr>
          <p:cNvSpPr/>
          <p:nvPr/>
        </p:nvSpPr>
        <p:spPr>
          <a:xfrm>
            <a:off x="3754505" y="8929"/>
            <a:ext cx="159544" cy="671513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>
            <a:extLst>
              <a:ext uri="{FF2B5EF4-FFF2-40B4-BE49-F238E27FC236}">
                <a16:creationId xmlns:a16="http://schemas.microsoft.com/office/drawing/2014/main" id="{4BB0F236-EC79-4B19-9B0D-BD108311AA32}"/>
              </a:ext>
            </a:extLst>
          </p:cNvPr>
          <p:cNvSpPr/>
          <p:nvPr/>
        </p:nvSpPr>
        <p:spPr>
          <a:xfrm>
            <a:off x="3877271" y="8929"/>
            <a:ext cx="158353" cy="671513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BB397A-DC18-42FE-948F-D78E54E7C845}"/>
              </a:ext>
            </a:extLst>
          </p:cNvPr>
          <p:cNvSpPr/>
          <p:nvPr/>
        </p:nvSpPr>
        <p:spPr>
          <a:xfrm>
            <a:off x="8742588" y="6103929"/>
            <a:ext cx="382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11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B20F1A-0BAF-418E-A508-518E8AACD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39581"/>
            <a:ext cx="8064896" cy="50693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6D156E-2AA7-4936-A245-98B224F62211}"/>
              </a:ext>
            </a:extLst>
          </p:cNvPr>
          <p:cNvSpPr/>
          <p:nvPr/>
        </p:nvSpPr>
        <p:spPr>
          <a:xfrm>
            <a:off x="8742588" y="61039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12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A68DD3A-923F-4EA4-B4E1-E793B10BDDFF}"/>
              </a:ext>
            </a:extLst>
          </p:cNvPr>
          <p:cNvSpPr txBox="1">
            <a:spLocks/>
          </p:cNvSpPr>
          <p:nvPr/>
        </p:nvSpPr>
        <p:spPr bwMode="white">
          <a:xfrm>
            <a:off x="-296069" y="-57887"/>
            <a:ext cx="7608888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altLang="ru-RU" sz="2400" b="1" kern="0" dirty="0">
                <a:solidFill>
                  <a:schemeClr val="bg1"/>
                </a:solidFill>
                <a:cs typeface="Calibri" panose="020F0502020204030204" pitchFamily="34" charset="0"/>
              </a:rPr>
              <a:t>Единый рынок медицинских изделий в рамках ЕАЭС</a:t>
            </a:r>
          </a:p>
        </p:txBody>
      </p:sp>
    </p:spTree>
    <p:extLst>
      <p:ext uri="{BB962C8B-B14F-4D97-AF65-F5344CB8AC3E}">
        <p14:creationId xmlns:p14="http://schemas.microsoft.com/office/powerpoint/2010/main" val="3699588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D37D95BD-4889-4A75-9185-6B1CA0DE8738}"/>
              </a:ext>
            </a:extLst>
          </p:cNvPr>
          <p:cNvSpPr/>
          <p:nvPr/>
        </p:nvSpPr>
        <p:spPr>
          <a:xfrm>
            <a:off x="7312819" y="1547785"/>
            <a:ext cx="1750219" cy="3918347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076A7CD6-5D58-4598-A0E7-5D8702F7505B}"/>
              </a:ext>
            </a:extLst>
          </p:cNvPr>
          <p:cNvGraphicFramePr/>
          <p:nvPr/>
        </p:nvGraphicFramePr>
        <p:xfrm>
          <a:off x="-156120" y="1595518"/>
          <a:ext cx="4652314" cy="4312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с двумя скругленными противолежащими углами 12">
            <a:extLst>
              <a:ext uri="{FF2B5EF4-FFF2-40B4-BE49-F238E27FC236}">
                <a16:creationId xmlns:a16="http://schemas.microsoft.com/office/drawing/2014/main" id="{98468FC5-1D64-4534-BA53-EC4F10C7E899}"/>
              </a:ext>
            </a:extLst>
          </p:cNvPr>
          <p:cNvSpPr/>
          <p:nvPr/>
        </p:nvSpPr>
        <p:spPr>
          <a:xfrm>
            <a:off x="3489722" y="2597944"/>
            <a:ext cx="2618184" cy="717947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19" name="Прямоугольник с двумя скругленными противолежащими углами 18">
            <a:extLst>
              <a:ext uri="{FF2B5EF4-FFF2-40B4-BE49-F238E27FC236}">
                <a16:creationId xmlns:a16="http://schemas.microsoft.com/office/drawing/2014/main" id="{B643D46D-E46A-4111-B6A1-58F29BB7D974}"/>
              </a:ext>
            </a:extLst>
          </p:cNvPr>
          <p:cNvSpPr/>
          <p:nvPr/>
        </p:nvSpPr>
        <p:spPr>
          <a:xfrm>
            <a:off x="3481388" y="3400426"/>
            <a:ext cx="2619375" cy="707231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20" name="Прямоугольник с двумя скругленными противолежащими углами 19">
            <a:extLst>
              <a:ext uri="{FF2B5EF4-FFF2-40B4-BE49-F238E27FC236}">
                <a16:creationId xmlns:a16="http://schemas.microsoft.com/office/drawing/2014/main" id="{684304CE-BB4B-448E-B966-B2F3BC79172D}"/>
              </a:ext>
            </a:extLst>
          </p:cNvPr>
          <p:cNvSpPr/>
          <p:nvPr/>
        </p:nvSpPr>
        <p:spPr>
          <a:xfrm>
            <a:off x="3481388" y="4213622"/>
            <a:ext cx="2619375" cy="489347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21" name="Прямоугольник с двумя скругленными противолежащими углами 20">
            <a:extLst>
              <a:ext uri="{FF2B5EF4-FFF2-40B4-BE49-F238E27FC236}">
                <a16:creationId xmlns:a16="http://schemas.microsoft.com/office/drawing/2014/main" id="{2A2F5BBD-D330-46E2-A750-C0471B3379E0}"/>
              </a:ext>
            </a:extLst>
          </p:cNvPr>
          <p:cNvSpPr/>
          <p:nvPr/>
        </p:nvSpPr>
        <p:spPr>
          <a:xfrm>
            <a:off x="3463529" y="4808935"/>
            <a:ext cx="2618184" cy="6477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22" name="Прямоугольник с двумя скругленными противолежащими углами 21">
            <a:extLst>
              <a:ext uri="{FF2B5EF4-FFF2-40B4-BE49-F238E27FC236}">
                <a16:creationId xmlns:a16="http://schemas.microsoft.com/office/drawing/2014/main" id="{D5966D46-D79A-4845-B5B2-D01D74C025D6}"/>
              </a:ext>
            </a:extLst>
          </p:cNvPr>
          <p:cNvSpPr/>
          <p:nvPr/>
        </p:nvSpPr>
        <p:spPr>
          <a:xfrm>
            <a:off x="3489722" y="1701404"/>
            <a:ext cx="2618184" cy="8001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3D4FA01-2145-460E-B9D5-4465B2704F3B}"/>
              </a:ext>
            </a:extLst>
          </p:cNvPr>
          <p:cNvSpPr/>
          <p:nvPr/>
        </p:nvSpPr>
        <p:spPr>
          <a:xfrm>
            <a:off x="7413862" y="1545169"/>
            <a:ext cx="1735931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+mj-lt"/>
                <a:cs typeface="+mn-cs"/>
              </a:rPr>
              <a:t>Единые правила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регистрации и экспертизы безопасности, </a:t>
            </a: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качества и эффективности, </a:t>
            </a: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классификации, </a:t>
            </a: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проведения испытаний в целях регистрации, </a:t>
            </a: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bg1"/>
                </a:solidFill>
                <a:latin typeface="+mn-lt"/>
                <a:cs typeface="+mn-cs"/>
              </a:rPr>
              <a:t>общие требования безопасности и эффективности т.д.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3318FC-052C-4449-B2F2-93DE2659FC60}"/>
              </a:ext>
            </a:extLst>
          </p:cNvPr>
          <p:cNvSpPr/>
          <p:nvPr/>
        </p:nvSpPr>
        <p:spPr>
          <a:xfrm>
            <a:off x="3536156" y="4235054"/>
            <a:ext cx="239553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информационная система ЕАЭС в сфере обращения МИ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B895FD-859C-4EA6-BE1C-692E8C0BF43F}"/>
              </a:ext>
            </a:extLst>
          </p:cNvPr>
          <p:cNvSpPr/>
          <p:nvPr/>
        </p:nvSpPr>
        <p:spPr>
          <a:xfrm>
            <a:off x="3554016" y="1706167"/>
            <a:ext cx="254674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полномочия ЕЭК по утверждению единых требований и правил 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сфере обращения МИ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5092C6-3B4D-4393-AC53-D2347E075D32}"/>
              </a:ext>
            </a:extLst>
          </p:cNvPr>
          <p:cNvSpPr/>
          <p:nvPr/>
        </p:nvSpPr>
        <p:spPr>
          <a:xfrm>
            <a:off x="3545682" y="2637235"/>
            <a:ext cx="311705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единая форма регистрационного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удостоверения МИ, действующая в рамках ЕАЭС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537C84-C9D5-492C-9DDE-CA469B9B496E}"/>
              </a:ext>
            </a:extLst>
          </p:cNvPr>
          <p:cNvSpPr/>
          <p:nvPr/>
        </p:nvSpPr>
        <p:spPr>
          <a:xfrm>
            <a:off x="3554017" y="3442098"/>
            <a:ext cx="289798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бессрочное действие регистрационного удостоверения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в рамках ЕАЭС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4CB68BC-6EFF-4D98-A3D5-BFF0EE47B7DF}"/>
              </a:ext>
            </a:extLst>
          </p:cNvPr>
          <p:cNvSpPr/>
          <p:nvPr/>
        </p:nvSpPr>
        <p:spPr>
          <a:xfrm>
            <a:off x="3564731" y="4833938"/>
            <a:ext cx="242530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обязательная маркировка МИ специальным знаком обращения МИ на рынке ЕАЭС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8192A23-4D5F-4181-8259-510EEBC2A30B}"/>
              </a:ext>
            </a:extLst>
          </p:cNvPr>
          <p:cNvCxnSpPr/>
          <p:nvPr/>
        </p:nvCxnSpPr>
        <p:spPr>
          <a:xfrm>
            <a:off x="355997" y="3983832"/>
            <a:ext cx="1094184" cy="83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Блок-схема: решение 26">
            <a:extLst>
              <a:ext uri="{FF2B5EF4-FFF2-40B4-BE49-F238E27FC236}">
                <a16:creationId xmlns:a16="http://schemas.microsoft.com/office/drawing/2014/main" id="{413C9787-DCCA-4F84-AC40-94A763A36905}"/>
              </a:ext>
            </a:extLst>
          </p:cNvPr>
          <p:cNvSpPr/>
          <p:nvPr/>
        </p:nvSpPr>
        <p:spPr>
          <a:xfrm rot="5400000">
            <a:off x="5546525" y="2641969"/>
            <a:ext cx="2491979" cy="1422797"/>
          </a:xfrm>
          <a:prstGeom prst="flowChartDecision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44049" name="Прямоугольник 27">
            <a:extLst>
              <a:ext uri="{FF2B5EF4-FFF2-40B4-BE49-F238E27FC236}">
                <a16:creationId xmlns:a16="http://schemas.microsoft.com/office/drawing/2014/main" id="{EC008EBA-307A-4343-9761-F8DD61615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328" y="2920767"/>
            <a:ext cx="11120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dirty="0">
                <a:solidFill>
                  <a:srgbClr val="C00000"/>
                </a:solidFill>
                <a:latin typeface="Arial" panose="020B0604020202020204" pitchFamily="34" charset="0"/>
              </a:rPr>
              <a:t>переходный </a:t>
            </a:r>
          </a:p>
          <a:p>
            <a:pPr algn="ctr"/>
            <a:r>
              <a:rPr lang="ru-RU" altLang="ru-RU" sz="1200" dirty="0">
                <a:solidFill>
                  <a:srgbClr val="C00000"/>
                </a:solidFill>
                <a:latin typeface="Arial" panose="020B0604020202020204" pitchFamily="34" charset="0"/>
              </a:rPr>
              <a:t>период </a:t>
            </a:r>
          </a:p>
          <a:p>
            <a:pPr algn="ctr"/>
            <a:r>
              <a:rPr lang="ru-RU" altLang="ru-RU" sz="1200" dirty="0">
                <a:solidFill>
                  <a:srgbClr val="C00000"/>
                </a:solidFill>
                <a:latin typeface="Arial" panose="020B0604020202020204" pitchFamily="34" charset="0"/>
              </a:rPr>
              <a:t>до </a:t>
            </a:r>
          </a:p>
          <a:p>
            <a:pPr algn="ctr"/>
            <a:r>
              <a:rPr lang="ru-RU" altLang="ru-RU" sz="1200" dirty="0">
                <a:solidFill>
                  <a:srgbClr val="C00000"/>
                </a:solidFill>
                <a:latin typeface="Arial" panose="020B0604020202020204" pitchFamily="34" charset="0"/>
              </a:rPr>
              <a:t>31.12.2021г. </a:t>
            </a:r>
          </a:p>
        </p:txBody>
      </p:sp>
      <p:sp>
        <p:nvSpPr>
          <p:cNvPr id="44051" name="Заголовок 3">
            <a:extLst>
              <a:ext uri="{FF2B5EF4-FFF2-40B4-BE49-F238E27FC236}">
                <a16:creationId xmlns:a16="http://schemas.microsoft.com/office/drawing/2014/main" id="{C5D5DA5B-6AD2-419E-920E-0880C3C4F6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96069" y="-57887"/>
            <a:ext cx="7608888" cy="77470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bg1"/>
                </a:solidFill>
                <a:cs typeface="Calibri" panose="020F0502020204030204" pitchFamily="34" charset="0"/>
              </a:rPr>
              <a:t>Правовая база регулирования обращения МИ в ЕАЭС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7291456-C7CF-4061-B835-EEDBBF84BC0D}"/>
              </a:ext>
            </a:extLst>
          </p:cNvPr>
          <p:cNvSpPr/>
          <p:nvPr/>
        </p:nvSpPr>
        <p:spPr>
          <a:xfrm>
            <a:off x="8742588" y="61039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13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 idx="4294967295"/>
          </p:nvPr>
        </p:nvSpPr>
        <p:spPr>
          <a:xfrm>
            <a:off x="134569" y="908720"/>
            <a:ext cx="8521700" cy="608013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ru" sz="2400" dirty="0"/>
              <a:t>Информационное письмо </a:t>
            </a:r>
            <a:r>
              <a:rPr lang="ru-RU" sz="2400" dirty="0"/>
              <a:t>РЗН </a:t>
            </a:r>
            <a:r>
              <a:rPr lang="ru" sz="2400" dirty="0"/>
              <a:t>от 13.02.2020 № 02И-297/20</a:t>
            </a:r>
            <a:endParaRPr sz="2400" dirty="0"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4294967295"/>
          </p:nvPr>
        </p:nvSpPr>
        <p:spPr>
          <a:xfrm>
            <a:off x="251520" y="1700808"/>
            <a:ext cx="8521700" cy="3338512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" sz="2000" b="1" i="1" dirty="0"/>
              <a:t>Критерии отнесения ПО к МИ:</a:t>
            </a:r>
            <a:endParaRPr sz="2000" b="1" i="1" dirty="0"/>
          </a:p>
          <a:p>
            <a:pPr indent="-304800">
              <a:spcBef>
                <a:spcPts val="1200"/>
              </a:spcBef>
              <a:buSzPts val="1200"/>
              <a:buChar char="➢"/>
            </a:pPr>
            <a:r>
              <a:rPr lang="ru" sz="2000" dirty="0"/>
              <a:t>Представляет собой программу для ПК или ее модули предоставления доступа к нему;</a:t>
            </a:r>
            <a:endParaRPr sz="2000" dirty="0"/>
          </a:p>
          <a:p>
            <a:pPr indent="-304800">
              <a:buSzPts val="1200"/>
              <a:buChar char="➢"/>
            </a:pPr>
            <a:r>
              <a:rPr lang="ru" sz="2000" dirty="0"/>
              <a:t>Не является составной частью другого медицинского изделия;</a:t>
            </a:r>
            <a:endParaRPr sz="2000" dirty="0"/>
          </a:p>
          <a:p>
            <a:pPr indent="-304800">
              <a:buSzPts val="1200"/>
              <a:buChar char="➢"/>
            </a:pPr>
            <a:r>
              <a:rPr lang="ru" sz="2000" dirty="0"/>
              <a:t>Предназначено производителем для оказания медицинской помощи;</a:t>
            </a:r>
            <a:endParaRPr sz="2000" dirty="0"/>
          </a:p>
          <a:p>
            <a:pPr indent="-304800">
              <a:buSzPts val="1200"/>
              <a:buChar char="➢"/>
            </a:pPr>
            <a:r>
              <a:rPr lang="ru" sz="2000" dirty="0"/>
              <a:t>Результат действия программного обеспечения заключается в интерпретации в автоматическом режиме, в том числе с использованием технологий искусственного интеллекта, или по заданным медицинским работником параметрам, влияющим на принятие клинических решений, набора данных, полученных от медицинских изделий.</a:t>
            </a:r>
            <a:endParaRPr sz="20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6CE796B-2F6E-4824-9F6A-C1D61BD2FA18}"/>
              </a:ext>
            </a:extLst>
          </p:cNvPr>
          <p:cNvSpPr txBox="1">
            <a:spLocks/>
          </p:cNvSpPr>
          <p:nvPr/>
        </p:nvSpPr>
        <p:spPr bwMode="white">
          <a:xfrm>
            <a:off x="107504" y="-99392"/>
            <a:ext cx="7608888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pPr algn="l"/>
            <a:r>
              <a:rPr lang="ru-RU" altLang="ru-RU" sz="2400" b="1" kern="0" dirty="0">
                <a:solidFill>
                  <a:schemeClr val="bg1"/>
                </a:solidFill>
                <a:cs typeface="Calibri" panose="020F0502020204030204" pitchFamily="34" charset="0"/>
              </a:rPr>
              <a:t>Регистрация ПО как медицинского изделия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40A4AF-9752-4653-A740-9405850B63A3}"/>
              </a:ext>
            </a:extLst>
          </p:cNvPr>
          <p:cNvSpPr/>
          <p:nvPr/>
        </p:nvSpPr>
        <p:spPr>
          <a:xfrm>
            <a:off x="8742588" y="61039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14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body" idx="4294967295"/>
          </p:nvPr>
        </p:nvSpPr>
        <p:spPr>
          <a:xfrm>
            <a:off x="129090" y="980728"/>
            <a:ext cx="8521700" cy="3338512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" sz="2000" b="1" i="1" dirty="0"/>
              <a:t>Примеры программ, которые не относятся к МИ:</a:t>
            </a:r>
            <a:endParaRPr sz="2000" b="1" i="1" dirty="0"/>
          </a:p>
          <a:p>
            <a:pPr indent="-304800">
              <a:spcBef>
                <a:spcPts val="1200"/>
              </a:spcBef>
              <a:buSzPts val="1200"/>
              <a:buChar char="➢"/>
            </a:pPr>
            <a:r>
              <a:rPr lang="ru" sz="2000" dirty="0"/>
              <a:t>Программное обеспечение, включая мобильные приложения, предназначенное производителем для целей содействия здоровому образу жизни, которое измеряет/рассчитывает количество шагов, скорость ходьбы/бега, пульс, количество потраченных и/или потребленных калорий/жидкости, вес, индекс массы тела и т.п.;</a:t>
            </a:r>
            <a:endParaRPr sz="2000" dirty="0"/>
          </a:p>
          <a:p>
            <a:pPr indent="-304800">
              <a:buSzPts val="1200"/>
              <a:buChar char="➢"/>
            </a:pPr>
            <a:r>
              <a:rPr lang="ru" sz="2000" dirty="0"/>
              <a:t>Программное обеспечение, включая его обновление, применяемое для управления медицинским изделием и контроля за его работоспособностью;</a:t>
            </a:r>
            <a:endParaRPr sz="2000" dirty="0"/>
          </a:p>
          <a:p>
            <a:pPr indent="-304800">
              <a:buSzPts val="1200"/>
              <a:buChar char="➢"/>
            </a:pPr>
            <a:r>
              <a:rPr lang="ru" sz="2000" dirty="0"/>
              <a:t>Программное обеспечение, которое использует данные, полученные от одного или нескольких медицинских изделий, но не предназначено для оказания медицинской помощи. Например, программное обеспечение, которое шифрует и(или) объединяет данные (в том числе и данные пациентов), полученные от одного или нескольких медицинских изделий, для их дальнейшей передачи.</a:t>
            </a:r>
            <a:endParaRPr sz="20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D984F13-1091-4443-994C-1C54E65FCB87}"/>
              </a:ext>
            </a:extLst>
          </p:cNvPr>
          <p:cNvSpPr txBox="1">
            <a:spLocks/>
          </p:cNvSpPr>
          <p:nvPr/>
        </p:nvSpPr>
        <p:spPr bwMode="white">
          <a:xfrm>
            <a:off x="107504" y="-99392"/>
            <a:ext cx="7608888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pPr algn="l"/>
            <a:r>
              <a:rPr lang="ru-RU" altLang="ru-RU" sz="2400" b="1" kern="0" dirty="0">
                <a:solidFill>
                  <a:schemeClr val="bg1"/>
                </a:solidFill>
                <a:cs typeface="Calibri" panose="020F0502020204030204" pitchFamily="34" charset="0"/>
              </a:rPr>
              <a:t>Регистрация ПО как медицинского изделия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311E51-9DFD-4228-BB2A-E077966DCC77}"/>
              </a:ext>
            </a:extLst>
          </p:cNvPr>
          <p:cNvSpPr/>
          <p:nvPr/>
        </p:nvSpPr>
        <p:spPr>
          <a:xfrm>
            <a:off x="8742588" y="61039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15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 idx="4294967295"/>
          </p:nvPr>
        </p:nvSpPr>
        <p:spPr>
          <a:xfrm>
            <a:off x="107504" y="44624"/>
            <a:ext cx="8521700" cy="608013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ru-RU" sz="2400" b="1" dirty="0">
                <a:solidFill>
                  <a:schemeClr val="bg1"/>
                </a:solidFill>
                <a:cs typeface="Calibri" panose="020F0502020204030204" pitchFamily="34" charset="0"/>
              </a:rPr>
              <a:t>Критерии</a:t>
            </a:r>
            <a:r>
              <a:rPr lang="ru-RU" sz="2400" dirty="0"/>
              <a:t> </a:t>
            </a:r>
            <a:r>
              <a:rPr lang="ru-RU" sz="2400" b="1" dirty="0">
                <a:solidFill>
                  <a:schemeClr val="bg1"/>
                </a:solidFill>
                <a:cs typeface="Calibri" panose="020F0502020204030204" pitchFamily="34" charset="0"/>
              </a:rPr>
              <a:t>отнесения ПО к МИ в рамках ЕАЭС</a:t>
            </a:r>
            <a:endParaRPr sz="24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08720"/>
            <a:ext cx="7632848" cy="530656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6D37CD-E547-449A-A3BA-9ABE2F6FC88D}"/>
              </a:ext>
            </a:extLst>
          </p:cNvPr>
          <p:cNvSpPr/>
          <p:nvPr/>
        </p:nvSpPr>
        <p:spPr>
          <a:xfrm>
            <a:off x="8742588" y="61039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406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C68821-BF7C-45EC-9B1A-EA17D721F85C}"/>
              </a:ext>
            </a:extLst>
          </p:cNvPr>
          <p:cNvSpPr/>
          <p:nvPr/>
        </p:nvSpPr>
        <p:spPr>
          <a:xfrm>
            <a:off x="539552" y="1340768"/>
            <a:ext cx="4572000" cy="3905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имеется аппаратно-программный комплекс, в состав которого входит ПО и это ПО может работать с другим МИ или планируется в будущем добавить возможность взаимодействия с МИ другого производителя, то лучше зарегистрировать отдельно.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отдельно зарегистрировать ПО, если без него МИ не сможет осуществлять свои основные функции.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7994C055-21D3-4E19-B68C-A6F030D3C5F5}"/>
              </a:ext>
            </a:extLst>
          </p:cNvPr>
          <p:cNvSpPr txBox="1">
            <a:spLocks/>
          </p:cNvSpPr>
          <p:nvPr/>
        </p:nvSpPr>
        <p:spPr bwMode="white">
          <a:xfrm>
            <a:off x="107504" y="-99392"/>
            <a:ext cx="7608888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pPr algn="l"/>
            <a:r>
              <a:rPr lang="ru-RU" altLang="ru-RU" sz="2400" b="1" kern="0" dirty="0">
                <a:solidFill>
                  <a:schemeClr val="bg1"/>
                </a:solidFill>
                <a:cs typeface="Calibri" panose="020F0502020204030204" pitchFamily="34" charset="0"/>
              </a:rPr>
              <a:t>Особенности регистрации АПК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446F2C-876F-4CC9-B5DE-FF0A8713C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844824"/>
            <a:ext cx="3600400" cy="36004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2D8ACD-79E8-4A22-AB3A-2C13D4CCA5E5}"/>
              </a:ext>
            </a:extLst>
          </p:cNvPr>
          <p:cNvSpPr/>
          <p:nvPr/>
        </p:nvSpPr>
        <p:spPr>
          <a:xfrm>
            <a:off x="8742588" y="61039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67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A365CF-13EF-4718-B76A-2633EEE1EEB0}"/>
              </a:ext>
            </a:extLst>
          </p:cNvPr>
          <p:cNvSpPr/>
          <p:nvPr/>
        </p:nvSpPr>
        <p:spPr>
          <a:xfrm>
            <a:off x="4139952" y="1196752"/>
            <a:ext cx="4572000" cy="3905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Новомодные гаджеты типа фитнес-браслетов для мониторинга не относятся к МИ так как эти данные не могут быть использованы врачом для диагностики или лечения заболеваний.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напоминания приёма лекарств не относится к МИ. Так как по сути это обычная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напоминалка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только в названии для маркетинга указано "приёма лекарств".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9150B5-C79C-4205-AFEE-ADDCDFD48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80728"/>
            <a:ext cx="2348880" cy="23488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9DB8F5-32B2-4AF6-86FC-7428AEE7B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429000"/>
            <a:ext cx="2725457" cy="2204864"/>
          </a:xfrm>
          <a:prstGeom prst="rect">
            <a:avLst/>
          </a:prstGeom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41A3B75-303A-4B2B-8360-6A6DC7AEE421}"/>
              </a:ext>
            </a:extLst>
          </p:cNvPr>
          <p:cNvSpPr txBox="1">
            <a:spLocks/>
          </p:cNvSpPr>
          <p:nvPr/>
        </p:nvSpPr>
        <p:spPr bwMode="white">
          <a:xfrm>
            <a:off x="107504" y="-99392"/>
            <a:ext cx="7608888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pPr algn="l"/>
            <a:r>
              <a:rPr lang="ru-RU" altLang="ru-RU" sz="2400" b="1" kern="0" dirty="0">
                <a:solidFill>
                  <a:schemeClr val="bg1"/>
                </a:solidFill>
                <a:cs typeface="Calibri" panose="020F0502020204030204" pitchFamily="34" charset="0"/>
              </a:rPr>
              <a:t>«Переходный» статус гаджетов для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93224E-9A31-4613-8221-40AD71F3FBD4}"/>
              </a:ext>
            </a:extLst>
          </p:cNvPr>
          <p:cNvSpPr/>
          <p:nvPr/>
        </p:nvSpPr>
        <p:spPr>
          <a:xfrm>
            <a:off x="8742588" y="610392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436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 flipH="1">
            <a:off x="4915554" y="3647738"/>
            <a:ext cx="2313045" cy="1909210"/>
          </a:xfrm>
          <a:prstGeom prst="round2DiagRect">
            <a:avLst/>
          </a:prstGeom>
          <a:solidFill>
            <a:srgbClr val="0066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1485312" y="3671971"/>
            <a:ext cx="2060751" cy="1986619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 flipH="1">
            <a:off x="4954184" y="1512990"/>
            <a:ext cx="2196989" cy="1627978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495012" y="1512990"/>
            <a:ext cx="1896574" cy="1332775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741" y="833627"/>
            <a:ext cx="1675049" cy="50581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334992" y="3715898"/>
            <a:ext cx="2144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Государственная регистрация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Локализация производства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Инвестиционные проекты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Бизнес-планы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Внедрение СМК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44047" y="1799776"/>
            <a:ext cx="1800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Исследования и анализ рынка</a:t>
            </a:r>
          </a:p>
          <a:p>
            <a:pPr algn="ctr"/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74766" y="1495005"/>
            <a:ext cx="19042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Разработки для </a:t>
            </a:r>
            <a:r>
              <a:rPr lang="ru-RU" sz="14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Минпромторга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Минздрава, ЕЭК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Разработка отраслевых стандартов</a:t>
            </a:r>
            <a:endParaRPr lang="en-US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36512" y="4317495"/>
            <a:ext cx="21536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Конференции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Круглые столы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Семинары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922" y="1725838"/>
            <a:ext cx="1544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Аналитика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Экспертиза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Консалтинг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61271" y="1588346"/>
            <a:ext cx="20394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Регуляторика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, стандартизация и прикладные исследования в области МИ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802856" y="3796782"/>
            <a:ext cx="17861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Организация обучающих и </a:t>
            </a:r>
          </a:p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научно-</a:t>
            </a:r>
          </a:p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практических </a:t>
            </a:r>
          </a:p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мероприятий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021947" y="3792326"/>
            <a:ext cx="21659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Содействие выводу передовых медицинских технологий на российский рынок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white">
          <a:xfrm>
            <a:off x="395536" y="48403"/>
            <a:ext cx="8910051" cy="5395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400" b="1" dirty="0"/>
              <a:t>МЕДИТЭКС: ЦЕНТР КОМПЕТЕНЦИЙ МЕДИЦИНСКОЙ ИНДУСТРИИ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742588" y="610392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260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5413"/>
            <a:ext cx="4442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Регуляторная стратегия: что это?</a:t>
            </a:r>
          </a:p>
        </p:txBody>
      </p:sp>
      <p:sp>
        <p:nvSpPr>
          <p:cNvPr id="12292" name="Прямоугольник 20">
            <a:extLst>
              <a:ext uri="{FF2B5EF4-FFF2-40B4-BE49-F238E27FC236}">
                <a16:creationId xmlns:a16="http://schemas.microsoft.com/office/drawing/2014/main" id="{59E03D9D-A749-446E-8E2F-0B66D90E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6103938"/>
            <a:ext cx="396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19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6A5600-D04C-4DD9-8738-8A9435F13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564904"/>
            <a:ext cx="4608512" cy="3456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8CCD2-B74D-44A4-B2BC-CB10F09A35A3}"/>
              </a:ext>
            </a:extLst>
          </p:cNvPr>
          <p:cNvSpPr txBox="1"/>
          <p:nvPr/>
        </p:nvSpPr>
        <p:spPr>
          <a:xfrm>
            <a:off x="539552" y="1018153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Необходимо заранее учесть и взаимно увязать все возможные этапы и элементы регулирования для правильной оценки сроков, бюджета и других необходимых ресурсов!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5413"/>
            <a:ext cx="2837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Сложность процесса</a:t>
            </a:r>
          </a:p>
        </p:txBody>
      </p:sp>
      <p:sp>
        <p:nvSpPr>
          <p:cNvPr id="12292" name="Прямоугольник 20">
            <a:extLst>
              <a:ext uri="{FF2B5EF4-FFF2-40B4-BE49-F238E27FC236}">
                <a16:creationId xmlns:a16="http://schemas.microsoft.com/office/drawing/2014/main" id="{59E03D9D-A749-446E-8E2F-0B66D90E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6103938"/>
            <a:ext cx="396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20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15C1C-9787-4237-BAE9-983DF9BC550F}"/>
              </a:ext>
            </a:extLst>
          </p:cNvPr>
          <p:cNvSpPr txBox="1"/>
          <p:nvPr/>
        </p:nvSpPr>
        <p:spPr>
          <a:xfrm>
            <a:off x="287524" y="1051557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Существенно увеличилась интеллектуальная емкость процесса регистрации медицинских изделий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478C92-9F12-462E-9AE8-F230489B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249636"/>
            <a:ext cx="5481704" cy="34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24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5413"/>
            <a:ext cx="29402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Система непрозрачна</a:t>
            </a:r>
          </a:p>
        </p:txBody>
      </p:sp>
      <p:sp>
        <p:nvSpPr>
          <p:cNvPr id="12292" name="Прямоугольник 20">
            <a:extLst>
              <a:ext uri="{FF2B5EF4-FFF2-40B4-BE49-F238E27FC236}">
                <a16:creationId xmlns:a16="http://schemas.microsoft.com/office/drawing/2014/main" id="{59E03D9D-A749-446E-8E2F-0B66D90E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6103938"/>
            <a:ext cx="396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21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EE52BF-B3E7-40BE-80C0-D9E4D7ED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475" y="2096852"/>
            <a:ext cx="3552395" cy="266429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B654A8-4DCB-4334-9D05-C336ECDF6FD2}"/>
              </a:ext>
            </a:extLst>
          </p:cNvPr>
          <p:cNvSpPr/>
          <p:nvPr/>
        </p:nvSpPr>
        <p:spPr>
          <a:xfrm>
            <a:off x="211162" y="863103"/>
            <a:ext cx="4095831" cy="5842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b="1" dirty="0"/>
              <a:t>Федеральный закон от 21.11.2011 № 323-ФЗ «Об основах охраны здоровья граждан в Российской Федерации» п.1.ст. 38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b="1" dirty="0"/>
              <a:t>Постановление Правительства РФ от 27 декабря 2012 г. N 1416 «Об утверждении Правил государственной регистрации медицинских изделий»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b="1" dirty="0"/>
              <a:t>ПРИКАЗ от 9 января 2014 г. N 2н «Об утверждении порядка проведения оценки соответствия медицинских изделий в форме технических испытаний, токсикологических исследований, клинических испытаний в целях государственной регистрации медицинских изделий»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b="1" dirty="0"/>
              <a:t>ПРИКАЗ от 6 июня 2012 года N 4н «Об утверждении номенклатурной классификации медицинских изделий»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b="1" dirty="0"/>
              <a:t>ПРИКАЗ от 19 января 2017 года N 11н «Об утверждении требований к содержанию технической и эксплуатационной документации производителя (изготовителя) медицинского изделия»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66231B7C-E4FF-4E12-9512-7D0CA65EBA15}"/>
              </a:ext>
            </a:extLst>
          </p:cNvPr>
          <p:cNvSpPr/>
          <p:nvPr/>
        </p:nvSpPr>
        <p:spPr>
          <a:xfrm>
            <a:off x="4572000" y="3284984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942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5413"/>
            <a:ext cx="5125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Разработка технической документации</a:t>
            </a:r>
          </a:p>
        </p:txBody>
      </p:sp>
      <p:sp>
        <p:nvSpPr>
          <p:cNvPr id="12292" name="Прямоугольник 20">
            <a:extLst>
              <a:ext uri="{FF2B5EF4-FFF2-40B4-BE49-F238E27FC236}">
                <a16:creationId xmlns:a16="http://schemas.microsoft.com/office/drawing/2014/main" id="{59E03D9D-A749-446E-8E2F-0B66D90E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6103938"/>
            <a:ext cx="396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22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96DB4C-1804-44D7-BB26-E0A8C0A33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60" y="908720"/>
            <a:ext cx="4921176" cy="32694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FD8041-6EAB-41F8-B3F0-5056F321D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474" y="879857"/>
            <a:ext cx="2352455" cy="33271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AA111C-2957-4A51-A103-2FD45B37C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242" y="2996952"/>
            <a:ext cx="1871121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9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5413"/>
            <a:ext cx="49215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Организация технических испытаний</a:t>
            </a:r>
          </a:p>
        </p:txBody>
      </p:sp>
      <p:sp>
        <p:nvSpPr>
          <p:cNvPr id="12292" name="Прямоугольник 20">
            <a:extLst>
              <a:ext uri="{FF2B5EF4-FFF2-40B4-BE49-F238E27FC236}">
                <a16:creationId xmlns:a16="http://schemas.microsoft.com/office/drawing/2014/main" id="{59E03D9D-A749-446E-8E2F-0B66D90E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6103938"/>
            <a:ext cx="396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23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25CF51-41A4-4610-B213-4E6BF486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781" y="1052736"/>
            <a:ext cx="4968552" cy="3726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61558-32DE-4C94-9E4D-AA74AD5029AC}"/>
              </a:ext>
            </a:extLst>
          </p:cNvPr>
          <p:cNvSpPr txBox="1"/>
          <p:nvPr/>
        </p:nvSpPr>
        <p:spPr>
          <a:xfrm>
            <a:off x="173411" y="4980217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Ответственность за содержание протоколов технических испытаний несет производитель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3208205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5413"/>
            <a:ext cx="52758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Проведение клинических исследований</a:t>
            </a:r>
          </a:p>
        </p:txBody>
      </p:sp>
      <p:sp>
        <p:nvSpPr>
          <p:cNvPr id="12292" name="Прямоугольник 20">
            <a:extLst>
              <a:ext uri="{FF2B5EF4-FFF2-40B4-BE49-F238E27FC236}">
                <a16:creationId xmlns:a16="http://schemas.microsoft.com/office/drawing/2014/main" id="{59E03D9D-A749-446E-8E2F-0B66D90E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6103938"/>
            <a:ext cx="396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24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C72213-B918-46D6-9C01-D46E19A25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204864"/>
            <a:ext cx="5187674" cy="34584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4461F-7D85-4959-95CE-CE3A3FC5D5E9}"/>
              </a:ext>
            </a:extLst>
          </p:cNvPr>
          <p:cNvSpPr txBox="1"/>
          <p:nvPr/>
        </p:nvSpPr>
        <p:spPr>
          <a:xfrm>
            <a:off x="287524" y="1051557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Клиники сегодня не могут полностью самостоятельно подготовить и провести клинические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4076164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Область аккредитации ЦКП «НТЦ МЕДИТЭКС»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25296" y="6052700"/>
            <a:ext cx="418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25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9943" y="980728"/>
            <a:ext cx="7992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Сервисы ЦКП</a:t>
            </a:r>
          </a:p>
          <a:p>
            <a:pPr algn="ctr"/>
            <a:endParaRPr lang="ru-RU" sz="1400" dirty="0"/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►"/>
            </a:pPr>
            <a:r>
              <a:rPr lang="ru-RU" dirty="0"/>
              <a:t>Подготовка и комплексное сопровождение процесса государственной регистрации медицинских изделий в Росздравнадзоре.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►"/>
            </a:pPr>
            <a:endParaRPr lang="ru-RU" dirty="0"/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►"/>
            </a:pPr>
            <a:r>
              <a:rPr lang="ru-RU" dirty="0"/>
              <a:t>Маркетинговые исследования рынка медицинских изделий </a:t>
            </a:r>
            <a:br>
              <a:rPr lang="ru-RU" dirty="0"/>
            </a:br>
            <a:r>
              <a:rPr lang="ru-RU" dirty="0"/>
              <a:t>(готовые и </a:t>
            </a:r>
            <a:r>
              <a:rPr lang="ru-RU" dirty="0" err="1"/>
              <a:t>Ad</a:t>
            </a:r>
            <a:r>
              <a:rPr lang="ru-RU" dirty="0"/>
              <a:t> </a:t>
            </a:r>
            <a:r>
              <a:rPr lang="ru-RU" dirty="0" err="1"/>
              <a:t>Hoc</a:t>
            </a:r>
            <a:r>
              <a:rPr lang="ru-RU" dirty="0"/>
              <a:t>). Разработка бизнес-планов.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►"/>
            </a:pPr>
            <a:endParaRPr lang="ru-RU" dirty="0"/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►"/>
            </a:pPr>
            <a:r>
              <a:rPr lang="ru-RU" dirty="0"/>
              <a:t>Консалтинг в сфере обращения медицинских изделий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►"/>
            </a:pPr>
            <a:endParaRPr lang="ru-RU" dirty="0"/>
          </a:p>
          <a:p>
            <a:pPr marL="342900" indent="-342900">
              <a:buAutoNum type="arabicParenR"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02" y="3254423"/>
            <a:ext cx="1835696" cy="25976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9943" y="3590488"/>
            <a:ext cx="6522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►"/>
            </a:pPr>
            <a:r>
              <a:rPr lang="ru-RU" dirty="0"/>
              <a:t>Разработка и внедрение системы менеджмента качества (СМК) и менеджмента риска. Подготовка к сертификации по ГОСТ ISO 13485.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►"/>
            </a:pPr>
            <a:endParaRPr lang="ru-RU" dirty="0"/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►"/>
            </a:pPr>
            <a:r>
              <a:rPr lang="ru-RU" dirty="0"/>
              <a:t>Разработка, перевод и адаптация технической документации (конструкторской, технологической, программной и эксплуатационной) на медицинское изделие. Доработка конструкции медицинского изделия.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691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441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 bwMode="white">
          <a:xfrm>
            <a:off x="107503" y="44624"/>
            <a:ext cx="8910051" cy="5395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400" b="1" dirty="0"/>
              <a:t>Наши достижения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" y="5700531"/>
            <a:ext cx="9017554" cy="599345"/>
          </a:xfrm>
          <a:custGeom>
            <a:avLst/>
            <a:gdLst>
              <a:gd name="connsiteX0" fmla="*/ 0 w 8441096"/>
              <a:gd name="connsiteY0" fmla="*/ 0 h 575733"/>
              <a:gd name="connsiteX1" fmla="*/ 8441096 w 8441096"/>
              <a:gd name="connsiteY1" fmla="*/ 0 h 575733"/>
              <a:gd name="connsiteX2" fmla="*/ 8441096 w 8441096"/>
              <a:gd name="connsiteY2" fmla="*/ 575733 h 575733"/>
              <a:gd name="connsiteX3" fmla="*/ 0 w 8441096"/>
              <a:gd name="connsiteY3" fmla="*/ 575733 h 575733"/>
              <a:gd name="connsiteX4" fmla="*/ 0 w 8441096"/>
              <a:gd name="connsiteY4" fmla="*/ 0 h 575733"/>
              <a:gd name="connsiteX0" fmla="*/ 0 w 8949096"/>
              <a:gd name="connsiteY0" fmla="*/ 0 h 575733"/>
              <a:gd name="connsiteX1" fmla="*/ 8949096 w 8949096"/>
              <a:gd name="connsiteY1" fmla="*/ 0 h 575733"/>
              <a:gd name="connsiteX2" fmla="*/ 8441096 w 8949096"/>
              <a:gd name="connsiteY2" fmla="*/ 575733 h 575733"/>
              <a:gd name="connsiteX3" fmla="*/ 0 w 8949096"/>
              <a:gd name="connsiteY3" fmla="*/ 575733 h 575733"/>
              <a:gd name="connsiteX4" fmla="*/ 0 w 8949096"/>
              <a:gd name="connsiteY4" fmla="*/ 0 h 575733"/>
              <a:gd name="connsiteX0" fmla="*/ 0 w 8949096"/>
              <a:gd name="connsiteY0" fmla="*/ 0 h 596900"/>
              <a:gd name="connsiteX1" fmla="*/ 8949096 w 8949096"/>
              <a:gd name="connsiteY1" fmla="*/ 0 h 596900"/>
              <a:gd name="connsiteX2" fmla="*/ 8487662 w 8949096"/>
              <a:gd name="connsiteY2" fmla="*/ 596900 h 596900"/>
              <a:gd name="connsiteX3" fmla="*/ 0 w 8949096"/>
              <a:gd name="connsiteY3" fmla="*/ 575733 h 596900"/>
              <a:gd name="connsiteX4" fmla="*/ 0 w 8949096"/>
              <a:gd name="connsiteY4" fmla="*/ 0 h 596900"/>
              <a:gd name="connsiteX0" fmla="*/ 0 w 8949096"/>
              <a:gd name="connsiteY0" fmla="*/ 0 h 592010"/>
              <a:gd name="connsiteX1" fmla="*/ 8949096 w 8949096"/>
              <a:gd name="connsiteY1" fmla="*/ 0 h 592010"/>
              <a:gd name="connsiteX2" fmla="*/ 8502331 w 8949096"/>
              <a:gd name="connsiteY2" fmla="*/ 592010 h 592010"/>
              <a:gd name="connsiteX3" fmla="*/ 0 w 8949096"/>
              <a:gd name="connsiteY3" fmla="*/ 575733 h 592010"/>
              <a:gd name="connsiteX4" fmla="*/ 0 w 8949096"/>
              <a:gd name="connsiteY4" fmla="*/ 0 h 592010"/>
              <a:gd name="connsiteX0" fmla="*/ 0 w 9002885"/>
              <a:gd name="connsiteY0" fmla="*/ 7335 h 599345"/>
              <a:gd name="connsiteX1" fmla="*/ 9002885 w 9002885"/>
              <a:gd name="connsiteY1" fmla="*/ 0 h 599345"/>
              <a:gd name="connsiteX2" fmla="*/ 8502331 w 9002885"/>
              <a:gd name="connsiteY2" fmla="*/ 599345 h 599345"/>
              <a:gd name="connsiteX3" fmla="*/ 0 w 9002885"/>
              <a:gd name="connsiteY3" fmla="*/ 583068 h 599345"/>
              <a:gd name="connsiteX4" fmla="*/ 0 w 9002885"/>
              <a:gd name="connsiteY4" fmla="*/ 7335 h 599345"/>
              <a:gd name="connsiteX0" fmla="*/ 0 w 9002885"/>
              <a:gd name="connsiteY0" fmla="*/ 7335 h 599345"/>
              <a:gd name="connsiteX1" fmla="*/ 9002885 w 9002885"/>
              <a:gd name="connsiteY1" fmla="*/ 0 h 599345"/>
              <a:gd name="connsiteX2" fmla="*/ 8499886 w 9002885"/>
              <a:gd name="connsiteY2" fmla="*/ 599345 h 599345"/>
              <a:gd name="connsiteX3" fmla="*/ 0 w 9002885"/>
              <a:gd name="connsiteY3" fmla="*/ 583068 h 599345"/>
              <a:gd name="connsiteX4" fmla="*/ 0 w 9002885"/>
              <a:gd name="connsiteY4" fmla="*/ 7335 h 599345"/>
              <a:gd name="connsiteX0" fmla="*/ 0 w 9017554"/>
              <a:gd name="connsiteY0" fmla="*/ 7335 h 599345"/>
              <a:gd name="connsiteX1" fmla="*/ 9017554 w 9017554"/>
              <a:gd name="connsiteY1" fmla="*/ 0 h 599345"/>
              <a:gd name="connsiteX2" fmla="*/ 8499886 w 9017554"/>
              <a:gd name="connsiteY2" fmla="*/ 599345 h 599345"/>
              <a:gd name="connsiteX3" fmla="*/ 0 w 9017554"/>
              <a:gd name="connsiteY3" fmla="*/ 583068 h 599345"/>
              <a:gd name="connsiteX4" fmla="*/ 0 w 9017554"/>
              <a:gd name="connsiteY4" fmla="*/ 7335 h 59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7554" h="599345">
                <a:moveTo>
                  <a:pt x="0" y="7335"/>
                </a:moveTo>
                <a:lnTo>
                  <a:pt x="9017554" y="0"/>
                </a:lnTo>
                <a:lnTo>
                  <a:pt x="8499886" y="599345"/>
                </a:lnTo>
                <a:lnTo>
                  <a:pt x="0" y="583068"/>
                </a:lnTo>
                <a:lnTo>
                  <a:pt x="0" y="73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6981" y="989982"/>
            <a:ext cx="7590951" cy="677675"/>
          </a:xfrm>
          <a:prstGeom prst="roundRect">
            <a:avLst/>
          </a:prstGeom>
          <a:gradFill>
            <a:gsLst>
              <a:gs pos="80000">
                <a:srgbClr val="C8DEF1">
                  <a:alpha val="0"/>
                </a:srgbClr>
              </a:gs>
              <a:gs pos="20000">
                <a:srgbClr val="C2DAEF">
                  <a:alpha val="0"/>
                </a:srgb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 w="12700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742588" y="610392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07" y="5709727"/>
            <a:ext cx="556728" cy="5757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2625"/>
            <a:ext cx="775903" cy="5539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5903" y="5780288"/>
            <a:ext cx="1393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Аккредитованный </a:t>
            </a:r>
          </a:p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поставщик</a:t>
            </a:r>
          </a:p>
        </p:txBody>
      </p:sp>
      <p:graphicFrame>
        <p:nvGraphicFramePr>
          <p:cNvPr id="15" name="Схема 14"/>
          <p:cNvGraphicFramePr/>
          <p:nvPr/>
        </p:nvGraphicFramePr>
        <p:xfrm>
          <a:off x="-162894" y="1977319"/>
          <a:ext cx="9230702" cy="3433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37615" y="1144153"/>
            <a:ext cx="702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МЕДИТЭКС – центр компетенций медико-технической отрасли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895">
            <a:off x="366576" y="3576479"/>
            <a:ext cx="1435881" cy="1435881"/>
          </a:xfrm>
          <a:prstGeom prst="rect">
            <a:avLst/>
          </a:prstGeom>
        </p:spPr>
      </p:pic>
      <p:pic>
        <p:nvPicPr>
          <p:cNvPr id="6146" name="Picture 2" descr="Картинки по запросу gmdn agency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244" y="5701615"/>
            <a:ext cx="1167691" cy="5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1"/>
          <p:cNvSpPr/>
          <p:nvPr/>
        </p:nvSpPr>
        <p:spPr>
          <a:xfrm>
            <a:off x="7918228" y="5694851"/>
            <a:ext cx="1230830" cy="224109"/>
          </a:xfrm>
          <a:custGeom>
            <a:avLst/>
            <a:gdLst>
              <a:gd name="connsiteX0" fmla="*/ 0 w 8441096"/>
              <a:gd name="connsiteY0" fmla="*/ 0 h 575733"/>
              <a:gd name="connsiteX1" fmla="*/ 8441096 w 8441096"/>
              <a:gd name="connsiteY1" fmla="*/ 0 h 575733"/>
              <a:gd name="connsiteX2" fmla="*/ 8441096 w 8441096"/>
              <a:gd name="connsiteY2" fmla="*/ 575733 h 575733"/>
              <a:gd name="connsiteX3" fmla="*/ 0 w 8441096"/>
              <a:gd name="connsiteY3" fmla="*/ 575733 h 575733"/>
              <a:gd name="connsiteX4" fmla="*/ 0 w 8441096"/>
              <a:gd name="connsiteY4" fmla="*/ 0 h 575733"/>
              <a:gd name="connsiteX0" fmla="*/ 0 w 8949096"/>
              <a:gd name="connsiteY0" fmla="*/ 0 h 575733"/>
              <a:gd name="connsiteX1" fmla="*/ 8949096 w 8949096"/>
              <a:gd name="connsiteY1" fmla="*/ 0 h 575733"/>
              <a:gd name="connsiteX2" fmla="*/ 8441096 w 8949096"/>
              <a:gd name="connsiteY2" fmla="*/ 575733 h 575733"/>
              <a:gd name="connsiteX3" fmla="*/ 0 w 8949096"/>
              <a:gd name="connsiteY3" fmla="*/ 575733 h 575733"/>
              <a:gd name="connsiteX4" fmla="*/ 0 w 8949096"/>
              <a:gd name="connsiteY4" fmla="*/ 0 h 575733"/>
              <a:gd name="connsiteX0" fmla="*/ 0 w 8949096"/>
              <a:gd name="connsiteY0" fmla="*/ 0 h 596900"/>
              <a:gd name="connsiteX1" fmla="*/ 8949096 w 8949096"/>
              <a:gd name="connsiteY1" fmla="*/ 0 h 596900"/>
              <a:gd name="connsiteX2" fmla="*/ 8487662 w 8949096"/>
              <a:gd name="connsiteY2" fmla="*/ 596900 h 596900"/>
              <a:gd name="connsiteX3" fmla="*/ 0 w 8949096"/>
              <a:gd name="connsiteY3" fmla="*/ 575733 h 596900"/>
              <a:gd name="connsiteX4" fmla="*/ 0 w 8949096"/>
              <a:gd name="connsiteY4" fmla="*/ 0 h 596900"/>
              <a:gd name="connsiteX0" fmla="*/ 0 w 8949096"/>
              <a:gd name="connsiteY0" fmla="*/ 0 h 592010"/>
              <a:gd name="connsiteX1" fmla="*/ 8949096 w 8949096"/>
              <a:gd name="connsiteY1" fmla="*/ 0 h 592010"/>
              <a:gd name="connsiteX2" fmla="*/ 8502331 w 8949096"/>
              <a:gd name="connsiteY2" fmla="*/ 592010 h 592010"/>
              <a:gd name="connsiteX3" fmla="*/ 0 w 8949096"/>
              <a:gd name="connsiteY3" fmla="*/ 575733 h 592010"/>
              <a:gd name="connsiteX4" fmla="*/ 0 w 8949096"/>
              <a:gd name="connsiteY4" fmla="*/ 0 h 592010"/>
              <a:gd name="connsiteX0" fmla="*/ 0 w 9002885"/>
              <a:gd name="connsiteY0" fmla="*/ 7335 h 599345"/>
              <a:gd name="connsiteX1" fmla="*/ 9002885 w 9002885"/>
              <a:gd name="connsiteY1" fmla="*/ 0 h 599345"/>
              <a:gd name="connsiteX2" fmla="*/ 8502331 w 9002885"/>
              <a:gd name="connsiteY2" fmla="*/ 599345 h 599345"/>
              <a:gd name="connsiteX3" fmla="*/ 0 w 9002885"/>
              <a:gd name="connsiteY3" fmla="*/ 583068 h 599345"/>
              <a:gd name="connsiteX4" fmla="*/ 0 w 9002885"/>
              <a:gd name="connsiteY4" fmla="*/ 7335 h 599345"/>
              <a:gd name="connsiteX0" fmla="*/ 0 w 9002885"/>
              <a:gd name="connsiteY0" fmla="*/ 7335 h 599345"/>
              <a:gd name="connsiteX1" fmla="*/ 9002885 w 9002885"/>
              <a:gd name="connsiteY1" fmla="*/ 0 h 599345"/>
              <a:gd name="connsiteX2" fmla="*/ 8499886 w 9002885"/>
              <a:gd name="connsiteY2" fmla="*/ 599345 h 599345"/>
              <a:gd name="connsiteX3" fmla="*/ 0 w 9002885"/>
              <a:gd name="connsiteY3" fmla="*/ 583068 h 599345"/>
              <a:gd name="connsiteX4" fmla="*/ 0 w 9002885"/>
              <a:gd name="connsiteY4" fmla="*/ 7335 h 599345"/>
              <a:gd name="connsiteX0" fmla="*/ 0 w 9017554"/>
              <a:gd name="connsiteY0" fmla="*/ 7335 h 599345"/>
              <a:gd name="connsiteX1" fmla="*/ 9017554 w 9017554"/>
              <a:gd name="connsiteY1" fmla="*/ 0 h 599345"/>
              <a:gd name="connsiteX2" fmla="*/ 8499886 w 9017554"/>
              <a:gd name="connsiteY2" fmla="*/ 599345 h 599345"/>
              <a:gd name="connsiteX3" fmla="*/ 0 w 9017554"/>
              <a:gd name="connsiteY3" fmla="*/ 583068 h 599345"/>
              <a:gd name="connsiteX4" fmla="*/ 0 w 9017554"/>
              <a:gd name="connsiteY4" fmla="*/ 7335 h 599345"/>
              <a:gd name="connsiteX0" fmla="*/ 0 w 8563150"/>
              <a:gd name="connsiteY0" fmla="*/ 3707 h 595717"/>
              <a:gd name="connsiteX1" fmla="*/ 8563150 w 8563150"/>
              <a:gd name="connsiteY1" fmla="*/ 0 h 595717"/>
              <a:gd name="connsiteX2" fmla="*/ 8499886 w 8563150"/>
              <a:gd name="connsiteY2" fmla="*/ 595717 h 595717"/>
              <a:gd name="connsiteX3" fmla="*/ 0 w 8563150"/>
              <a:gd name="connsiteY3" fmla="*/ 579440 h 595717"/>
              <a:gd name="connsiteX4" fmla="*/ 0 w 8563150"/>
              <a:gd name="connsiteY4" fmla="*/ 3707 h 59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3150" h="595717">
                <a:moveTo>
                  <a:pt x="0" y="3707"/>
                </a:moveTo>
                <a:lnTo>
                  <a:pt x="8563150" y="0"/>
                </a:lnTo>
                <a:lnTo>
                  <a:pt x="8499886" y="595717"/>
                </a:lnTo>
                <a:lnTo>
                  <a:pt x="0" y="579440"/>
                </a:lnTo>
                <a:lnTo>
                  <a:pt x="0" y="37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033987" y="5784759"/>
            <a:ext cx="1228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Представитель </a:t>
            </a:r>
          </a:p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в России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54602" y="5790209"/>
            <a:ext cx="12105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Внедрена СМК 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ГОСТ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ISO 9001</a:t>
            </a:r>
            <a:endParaRPr lang="ru-RU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82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100">
            <a:extLst>
              <a:ext uri="{FF2B5EF4-FFF2-40B4-BE49-F238E27FC236}">
                <a16:creationId xmlns:a16="http://schemas.microsoft.com/office/drawing/2014/main" id="{718CFCA0-B0E0-489D-A7F6-D9CA74781558}"/>
              </a:ext>
            </a:extLst>
          </p:cNvPr>
          <p:cNvSpPr/>
          <p:nvPr/>
        </p:nvSpPr>
        <p:spPr>
          <a:xfrm>
            <a:off x="2626954" y="746222"/>
            <a:ext cx="3400831" cy="47789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88384" tIns="87024" rIns="88384" bIns="87024" anchor="ctr" anchorCtr="0">
            <a:noAutofit/>
          </a:bodyPr>
          <a:lstStyle/>
          <a:p>
            <a:pPr algn="ctr">
              <a:buClr>
                <a:srgbClr val="7F7F7F"/>
              </a:buClr>
              <a:buSzPct val="25000"/>
            </a:pPr>
            <a:r>
              <a:rPr lang="ru-RU" sz="1600" cap="all" dirty="0">
                <a:solidFill>
                  <a:srgbClr val="006699"/>
                </a:solidFill>
              </a:rPr>
              <a:t>Технологии</a:t>
            </a:r>
          </a:p>
        </p:txBody>
      </p:sp>
      <p:sp>
        <p:nvSpPr>
          <p:cNvPr id="82" name="Shape 101">
            <a:extLst>
              <a:ext uri="{FF2B5EF4-FFF2-40B4-BE49-F238E27FC236}">
                <a16:creationId xmlns:a16="http://schemas.microsoft.com/office/drawing/2014/main" id="{BE016C06-22D0-4BCF-B4C2-FCD89302B468}"/>
              </a:ext>
            </a:extLst>
          </p:cNvPr>
          <p:cNvSpPr/>
          <p:nvPr/>
        </p:nvSpPr>
        <p:spPr>
          <a:xfrm>
            <a:off x="6012160" y="764704"/>
            <a:ext cx="3301377" cy="47789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88384" tIns="87024" rIns="88384" bIns="87024" anchor="ctr" anchorCtr="0">
            <a:noAutofit/>
          </a:bodyPr>
          <a:lstStyle/>
          <a:p>
            <a:pPr algn="ctr">
              <a:buClr>
                <a:srgbClr val="7F7F7F"/>
              </a:buClr>
              <a:buSzPct val="25000"/>
            </a:pPr>
            <a:r>
              <a:rPr lang="ru-RU" sz="1600" cap="all" dirty="0">
                <a:solidFill>
                  <a:srgbClr val="006699"/>
                </a:solidFill>
              </a:rPr>
              <a:t>Рыночное направление</a:t>
            </a:r>
          </a:p>
        </p:txBody>
      </p:sp>
      <p:sp>
        <p:nvSpPr>
          <p:cNvPr id="83" name="Shape 103">
            <a:extLst>
              <a:ext uri="{FF2B5EF4-FFF2-40B4-BE49-F238E27FC236}">
                <a16:creationId xmlns:a16="http://schemas.microsoft.com/office/drawing/2014/main" id="{9E04D8A1-5EB2-4C4C-9914-E4BC9E43E7E2}"/>
              </a:ext>
            </a:extLst>
          </p:cNvPr>
          <p:cNvSpPr/>
          <p:nvPr/>
        </p:nvSpPr>
        <p:spPr>
          <a:xfrm>
            <a:off x="179512" y="764704"/>
            <a:ext cx="2029384" cy="47789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88384" tIns="87024" rIns="88384" bIns="87024" anchor="ctr" anchorCtr="0">
            <a:noAutofit/>
          </a:bodyPr>
          <a:lstStyle/>
          <a:p>
            <a:pPr algn="ctr">
              <a:buClr>
                <a:srgbClr val="7F7F7F"/>
              </a:buClr>
              <a:buSzPct val="25000"/>
            </a:pPr>
            <a:r>
              <a:rPr lang="ru-RU" sz="1600" cap="all" dirty="0">
                <a:solidFill>
                  <a:srgbClr val="006699"/>
                </a:solidFill>
              </a:rPr>
              <a:t>Тренд</a:t>
            </a:r>
          </a:p>
        </p:txBody>
      </p:sp>
      <p:sp>
        <p:nvSpPr>
          <p:cNvPr id="84" name="Shape 104">
            <a:extLst>
              <a:ext uri="{FF2B5EF4-FFF2-40B4-BE49-F238E27FC236}">
                <a16:creationId xmlns:a16="http://schemas.microsoft.com/office/drawing/2014/main" id="{012E3406-CF20-41E7-9C28-2B4AF9845F7D}"/>
              </a:ext>
            </a:extLst>
          </p:cNvPr>
          <p:cNvSpPr/>
          <p:nvPr/>
        </p:nvSpPr>
        <p:spPr>
          <a:xfrm>
            <a:off x="194556" y="2781849"/>
            <a:ext cx="2015755" cy="701566"/>
          </a:xfrm>
          <a:prstGeom prst="rect">
            <a:avLst/>
          </a:prstGeom>
          <a:solidFill>
            <a:srgbClr val="85BFE3"/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</a:pPr>
            <a:r>
              <a:rPr lang="ru-RU" sz="1100" b="1" dirty="0">
                <a:solidFill>
                  <a:srgbClr val="006699"/>
                </a:solidFill>
                <a:latin typeface="+mj-lt"/>
                <a:ea typeface="Arial"/>
                <a:cs typeface="Arial"/>
                <a:sym typeface="Arial"/>
                <a:rtl val="0"/>
              </a:rPr>
              <a:t>Персонализация</a:t>
            </a:r>
          </a:p>
          <a:p>
            <a:pPr algn="ctr">
              <a:buClr>
                <a:srgbClr val="345782"/>
              </a:buClr>
              <a:buSzPct val="25000"/>
            </a:pPr>
            <a:r>
              <a:rPr lang="ru-RU" sz="1100" b="1" dirty="0">
                <a:solidFill>
                  <a:srgbClr val="006699"/>
                </a:solidFill>
                <a:latin typeface="+mj-lt"/>
                <a:ea typeface="Arial"/>
                <a:cs typeface="Arial"/>
                <a:sym typeface="Arial"/>
                <a:rtl val="0"/>
              </a:rPr>
              <a:t>медицины</a:t>
            </a:r>
          </a:p>
        </p:txBody>
      </p:sp>
      <p:sp>
        <p:nvSpPr>
          <p:cNvPr id="85" name="Shape 105">
            <a:extLst>
              <a:ext uri="{FF2B5EF4-FFF2-40B4-BE49-F238E27FC236}">
                <a16:creationId xmlns:a16="http://schemas.microsoft.com/office/drawing/2014/main" id="{715050F7-CDA5-486A-8029-620A13D8D161}"/>
              </a:ext>
            </a:extLst>
          </p:cNvPr>
          <p:cNvSpPr/>
          <p:nvPr/>
        </p:nvSpPr>
        <p:spPr>
          <a:xfrm>
            <a:off x="184399" y="1204292"/>
            <a:ext cx="2024496" cy="701566"/>
          </a:xfrm>
          <a:prstGeom prst="rect">
            <a:avLst/>
          </a:prstGeom>
          <a:solidFill>
            <a:srgbClr val="85BFE3"/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  <a:buFont typeface="Arial"/>
            </a:pPr>
            <a:r>
              <a:rPr lang="ru-RU" sz="1200" b="1" dirty="0">
                <a:solidFill>
                  <a:srgbClr val="006699"/>
                </a:solidFill>
                <a:latin typeface="+mj-lt"/>
              </a:rPr>
              <a:t>Развитие систем</a:t>
            </a:r>
            <a:endParaRPr lang="en-US" sz="1200" b="1" dirty="0">
              <a:solidFill>
                <a:srgbClr val="006699"/>
              </a:solidFill>
              <a:latin typeface="+mj-lt"/>
            </a:endParaRPr>
          </a:p>
          <a:p>
            <a:pPr algn="ctr">
              <a:buClr>
                <a:srgbClr val="345782"/>
              </a:buClr>
              <a:buSzPct val="25000"/>
              <a:buFont typeface="Arial"/>
            </a:pPr>
            <a:r>
              <a:rPr lang="ru-RU" sz="1200" b="1" dirty="0">
                <a:solidFill>
                  <a:srgbClr val="006699"/>
                </a:solidFill>
                <a:latin typeface="+mj-lt"/>
              </a:rPr>
              <a:t>и устройств по сбору</a:t>
            </a:r>
          </a:p>
          <a:p>
            <a:pPr algn="ctr">
              <a:buClr>
                <a:srgbClr val="345782"/>
              </a:buClr>
              <a:buSzPct val="25000"/>
              <a:buFont typeface="Arial"/>
            </a:pPr>
            <a:r>
              <a:rPr lang="ru-RU" sz="1200" b="1" dirty="0">
                <a:solidFill>
                  <a:srgbClr val="006699"/>
                </a:solidFill>
                <a:latin typeface="+mj-lt"/>
              </a:rPr>
              <a:t>и анализу </a:t>
            </a:r>
            <a:r>
              <a:rPr lang="ru-RU" sz="1200" b="1" dirty="0" err="1">
                <a:solidFill>
                  <a:srgbClr val="006699"/>
                </a:solidFill>
                <a:latin typeface="+mj-lt"/>
              </a:rPr>
              <a:t>биоданных</a:t>
            </a:r>
            <a:endParaRPr lang="ru-RU" sz="1200" b="1" dirty="0">
              <a:solidFill>
                <a:srgbClr val="006699"/>
              </a:solidFill>
              <a:latin typeface="+mj-lt"/>
            </a:endParaRPr>
          </a:p>
        </p:txBody>
      </p:sp>
      <p:sp>
        <p:nvSpPr>
          <p:cNvPr id="86" name="Shape 106">
            <a:extLst>
              <a:ext uri="{FF2B5EF4-FFF2-40B4-BE49-F238E27FC236}">
                <a16:creationId xmlns:a16="http://schemas.microsoft.com/office/drawing/2014/main" id="{FC611DFF-30DA-4322-A1FA-45E52DE875EF}"/>
              </a:ext>
            </a:extLst>
          </p:cNvPr>
          <p:cNvSpPr/>
          <p:nvPr/>
        </p:nvSpPr>
        <p:spPr>
          <a:xfrm>
            <a:off x="194042" y="1994384"/>
            <a:ext cx="2024496" cy="701566"/>
          </a:xfrm>
          <a:prstGeom prst="rect">
            <a:avLst/>
          </a:prstGeom>
          <a:solidFill>
            <a:srgbClr val="85BFE3"/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  <a:buFont typeface="Arial"/>
            </a:pPr>
            <a:r>
              <a:rPr lang="ru-RU" sz="1100" b="1" dirty="0">
                <a:solidFill>
                  <a:srgbClr val="006699"/>
                </a:solidFill>
                <a:latin typeface="+mj-lt"/>
              </a:rPr>
              <a:t>Развитие генных технологий</a:t>
            </a:r>
          </a:p>
        </p:txBody>
      </p:sp>
      <p:sp>
        <p:nvSpPr>
          <p:cNvPr id="87" name="Shape 108">
            <a:extLst>
              <a:ext uri="{FF2B5EF4-FFF2-40B4-BE49-F238E27FC236}">
                <a16:creationId xmlns:a16="http://schemas.microsoft.com/office/drawing/2014/main" id="{9352801A-EE1A-4A2F-9E7C-5DBE67EF0715}"/>
              </a:ext>
            </a:extLst>
          </p:cNvPr>
          <p:cNvSpPr/>
          <p:nvPr/>
        </p:nvSpPr>
        <p:spPr>
          <a:xfrm>
            <a:off x="194042" y="3545525"/>
            <a:ext cx="2024496" cy="1469220"/>
          </a:xfrm>
          <a:prstGeom prst="rect">
            <a:avLst/>
          </a:prstGeom>
          <a:solidFill>
            <a:srgbClr val="85BFE3"/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  <a:buFont typeface="Arial"/>
            </a:pPr>
            <a:r>
              <a:rPr lang="ru-RU" sz="1100" b="1" dirty="0">
                <a:solidFill>
                  <a:srgbClr val="006699"/>
                </a:solidFill>
                <a:latin typeface="+mj-lt"/>
              </a:rPr>
              <a:t>Массовый переход</a:t>
            </a:r>
            <a:endParaRPr lang="en-US" sz="1100" b="1" dirty="0">
              <a:solidFill>
                <a:srgbClr val="006699"/>
              </a:solidFill>
              <a:latin typeface="+mj-lt"/>
            </a:endParaRPr>
          </a:p>
          <a:p>
            <a:pPr algn="ctr">
              <a:buClr>
                <a:srgbClr val="345782"/>
              </a:buClr>
              <a:buSzPct val="25000"/>
              <a:buFont typeface="Arial"/>
            </a:pPr>
            <a:r>
              <a:rPr lang="ru-RU" sz="1100" b="1" dirty="0">
                <a:solidFill>
                  <a:srgbClr val="006699"/>
                </a:solidFill>
                <a:latin typeface="+mj-lt"/>
              </a:rPr>
              <a:t>к превентивной</a:t>
            </a:r>
            <a:endParaRPr lang="en-US" sz="1100" b="1" dirty="0">
              <a:solidFill>
                <a:srgbClr val="006699"/>
              </a:solidFill>
              <a:latin typeface="+mj-lt"/>
            </a:endParaRPr>
          </a:p>
          <a:p>
            <a:pPr algn="ctr">
              <a:buClr>
                <a:srgbClr val="345782"/>
              </a:buClr>
              <a:buSzPct val="25000"/>
              <a:buFont typeface="Arial"/>
            </a:pPr>
            <a:r>
              <a:rPr lang="ru-RU" sz="1100" b="1" dirty="0">
                <a:solidFill>
                  <a:srgbClr val="006699"/>
                </a:solidFill>
                <a:latin typeface="+mj-lt"/>
              </a:rPr>
              <a:t>медицине </a:t>
            </a:r>
          </a:p>
        </p:txBody>
      </p:sp>
      <p:sp>
        <p:nvSpPr>
          <p:cNvPr id="88" name="Shape 109">
            <a:extLst>
              <a:ext uri="{FF2B5EF4-FFF2-40B4-BE49-F238E27FC236}">
                <a16:creationId xmlns:a16="http://schemas.microsoft.com/office/drawing/2014/main" id="{17664DD1-E54B-411B-A7F4-44C9BDC933C8}"/>
              </a:ext>
            </a:extLst>
          </p:cNvPr>
          <p:cNvSpPr/>
          <p:nvPr/>
        </p:nvSpPr>
        <p:spPr>
          <a:xfrm>
            <a:off x="194042" y="5084436"/>
            <a:ext cx="2024496" cy="701566"/>
          </a:xfrm>
          <a:prstGeom prst="rect">
            <a:avLst/>
          </a:prstGeom>
          <a:solidFill>
            <a:srgbClr val="85BFE3"/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  <a:buFont typeface="Arial"/>
            </a:pPr>
            <a:r>
              <a:rPr lang="ru-RU" sz="1100" b="1" dirty="0">
                <a:solidFill>
                  <a:srgbClr val="006699"/>
                </a:solidFill>
                <a:latin typeface="+mj-lt"/>
              </a:rPr>
              <a:t>Продление активного периода</a:t>
            </a:r>
          </a:p>
          <a:p>
            <a:pPr algn="ctr">
              <a:buClr>
                <a:srgbClr val="345782"/>
              </a:buClr>
              <a:buSzPct val="25000"/>
              <a:buFont typeface="Arial"/>
            </a:pPr>
            <a:r>
              <a:rPr lang="ru-RU" sz="1100" b="1" dirty="0">
                <a:solidFill>
                  <a:srgbClr val="006699"/>
                </a:solidFill>
                <a:latin typeface="+mj-lt"/>
              </a:rPr>
              <a:t>жизни</a:t>
            </a:r>
          </a:p>
        </p:txBody>
      </p:sp>
      <p:sp>
        <p:nvSpPr>
          <p:cNvPr id="89" name="Shape 112">
            <a:extLst>
              <a:ext uri="{FF2B5EF4-FFF2-40B4-BE49-F238E27FC236}">
                <a16:creationId xmlns:a16="http://schemas.microsoft.com/office/drawing/2014/main" id="{6179BA2B-5712-413C-89CA-567473B97F85}"/>
              </a:ext>
            </a:extLst>
          </p:cNvPr>
          <p:cNvSpPr/>
          <p:nvPr/>
        </p:nvSpPr>
        <p:spPr>
          <a:xfrm>
            <a:off x="2444529" y="1214495"/>
            <a:ext cx="3765683" cy="701566"/>
          </a:xfrm>
          <a:prstGeom prst="rect">
            <a:avLst/>
          </a:prstGeom>
          <a:noFill/>
          <a:ln>
            <a:noFill/>
          </a:ln>
        </p:spPr>
        <p:txBody>
          <a:bodyPr lIns="0" tIns="87024" rIns="0" bIns="87024" anchor="ctr" anchorCtr="0">
            <a:noAutofit/>
          </a:bodyPr>
          <a:lstStyle/>
          <a:p>
            <a:pPr>
              <a:buSzPct val="100000"/>
            </a:pPr>
            <a:r>
              <a:rPr lang="ru-RU" sz="1100" dirty="0">
                <a:latin typeface="+mj-lt"/>
                <a:rtl val="0"/>
              </a:rPr>
              <a:t>Портативные датчики и источники энергии, системы принятия медицинских решений, искусственный интеллект, новые технологии беспроводной связи, диагностика в реальном времени</a:t>
            </a:r>
          </a:p>
        </p:txBody>
      </p:sp>
      <p:sp>
        <p:nvSpPr>
          <p:cNvPr id="90" name="Shape 116">
            <a:extLst>
              <a:ext uri="{FF2B5EF4-FFF2-40B4-BE49-F238E27FC236}">
                <a16:creationId xmlns:a16="http://schemas.microsoft.com/office/drawing/2014/main" id="{F1805A17-53D4-4F1E-BFBF-0957A51C819B}"/>
              </a:ext>
            </a:extLst>
          </p:cNvPr>
          <p:cNvSpPr/>
          <p:nvPr/>
        </p:nvSpPr>
        <p:spPr>
          <a:xfrm>
            <a:off x="2375073" y="5084436"/>
            <a:ext cx="3507821" cy="701566"/>
          </a:xfrm>
          <a:prstGeom prst="rect">
            <a:avLst/>
          </a:prstGeom>
          <a:noFill/>
          <a:ln>
            <a:noFill/>
          </a:ln>
        </p:spPr>
        <p:txBody>
          <a:bodyPr lIns="0" tIns="87024" rIns="0" bIns="87024" anchor="ctr" anchorCtr="0">
            <a:noAutofit/>
          </a:bodyPr>
          <a:lstStyle/>
          <a:p>
            <a:pPr marL="186620" indent="-186620">
              <a:buSzPct val="100000"/>
              <a:buFont typeface="Arial"/>
              <a:buChar char="•"/>
            </a:pPr>
            <a:endParaRPr lang="ru-RU" sz="1100" dirty="0">
              <a:latin typeface="+mj-lt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1" name="Shape 104">
            <a:extLst>
              <a:ext uri="{FF2B5EF4-FFF2-40B4-BE49-F238E27FC236}">
                <a16:creationId xmlns:a16="http://schemas.microsoft.com/office/drawing/2014/main" id="{40B2E6C2-9D3E-4E74-950A-AA27EFBCA31C}"/>
              </a:ext>
            </a:extLst>
          </p:cNvPr>
          <p:cNvSpPr/>
          <p:nvPr/>
        </p:nvSpPr>
        <p:spPr>
          <a:xfrm>
            <a:off x="6728611" y="2790862"/>
            <a:ext cx="2346774" cy="70186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</a:pPr>
            <a:r>
              <a:rPr lang="ru-RU" sz="1300" b="1" dirty="0">
                <a:solidFill>
                  <a:srgbClr val="006699"/>
                </a:solidFill>
                <a:latin typeface="+mj-lt"/>
                <a:ea typeface="Arial"/>
                <a:cs typeface="Arial"/>
                <a:sym typeface="Arial"/>
                <a:rtl val="0"/>
              </a:rPr>
              <a:t>Биомедицина</a:t>
            </a:r>
          </a:p>
        </p:txBody>
      </p:sp>
      <p:sp>
        <p:nvSpPr>
          <p:cNvPr id="92" name="Shape 104">
            <a:extLst>
              <a:ext uri="{FF2B5EF4-FFF2-40B4-BE49-F238E27FC236}">
                <a16:creationId xmlns:a16="http://schemas.microsoft.com/office/drawing/2014/main" id="{F9487962-67D8-4917-A313-A5365A5B28F4}"/>
              </a:ext>
            </a:extLst>
          </p:cNvPr>
          <p:cNvSpPr/>
          <p:nvPr/>
        </p:nvSpPr>
        <p:spPr>
          <a:xfrm>
            <a:off x="6742905" y="1996754"/>
            <a:ext cx="2335125" cy="70156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</a:pPr>
            <a:r>
              <a:rPr lang="ru-RU" sz="1300" b="1" dirty="0">
                <a:solidFill>
                  <a:srgbClr val="006699"/>
                </a:solidFill>
                <a:latin typeface="+mj-lt"/>
                <a:ea typeface="Arial"/>
                <a:cs typeface="Arial"/>
                <a:sym typeface="Arial"/>
                <a:rtl val="0"/>
              </a:rPr>
              <a:t>Медицинская генетика</a:t>
            </a:r>
          </a:p>
        </p:txBody>
      </p:sp>
      <p:sp>
        <p:nvSpPr>
          <p:cNvPr id="93" name="Shape 104">
            <a:extLst>
              <a:ext uri="{FF2B5EF4-FFF2-40B4-BE49-F238E27FC236}">
                <a16:creationId xmlns:a16="http://schemas.microsoft.com/office/drawing/2014/main" id="{82F2D876-C6EF-4F6B-A736-BF8EC9632585}"/>
              </a:ext>
            </a:extLst>
          </p:cNvPr>
          <p:cNvSpPr/>
          <p:nvPr/>
        </p:nvSpPr>
        <p:spPr>
          <a:xfrm>
            <a:off x="6742905" y="3545525"/>
            <a:ext cx="2332480" cy="70156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</a:pPr>
            <a:r>
              <a:rPr lang="ru-RU" sz="1300" b="1" dirty="0">
                <a:solidFill>
                  <a:srgbClr val="006699"/>
                </a:solidFill>
                <a:latin typeface="+mj-lt"/>
                <a:ea typeface="Arial"/>
                <a:cs typeface="Arial"/>
                <a:sym typeface="Arial"/>
                <a:rtl val="0"/>
              </a:rPr>
              <a:t>Превентивная медицина</a:t>
            </a:r>
          </a:p>
        </p:txBody>
      </p:sp>
      <p:sp>
        <p:nvSpPr>
          <p:cNvPr id="94" name="Shape 104">
            <a:extLst>
              <a:ext uri="{FF2B5EF4-FFF2-40B4-BE49-F238E27FC236}">
                <a16:creationId xmlns:a16="http://schemas.microsoft.com/office/drawing/2014/main" id="{32679B45-85E8-47A8-8B30-8426A0E780F9}"/>
              </a:ext>
            </a:extLst>
          </p:cNvPr>
          <p:cNvSpPr/>
          <p:nvPr/>
        </p:nvSpPr>
        <p:spPr>
          <a:xfrm>
            <a:off x="6742905" y="4313794"/>
            <a:ext cx="2332480" cy="70156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</a:pPr>
            <a:r>
              <a:rPr lang="ru-RU" sz="1300" b="1" dirty="0">
                <a:solidFill>
                  <a:srgbClr val="006699"/>
                </a:solidFill>
                <a:latin typeface="+mj-lt"/>
                <a:ea typeface="Arial"/>
                <a:cs typeface="Arial"/>
                <a:sym typeface="Arial"/>
                <a:rtl val="0"/>
              </a:rPr>
              <a:t>Спорт и здоровье</a:t>
            </a:r>
          </a:p>
        </p:txBody>
      </p:sp>
      <p:sp>
        <p:nvSpPr>
          <p:cNvPr id="95" name="Shape 104">
            <a:extLst>
              <a:ext uri="{FF2B5EF4-FFF2-40B4-BE49-F238E27FC236}">
                <a16:creationId xmlns:a16="http://schemas.microsoft.com/office/drawing/2014/main" id="{AEF6DF4F-5BE6-4F6F-8E5F-87B2B7199DCB}"/>
              </a:ext>
            </a:extLst>
          </p:cNvPr>
          <p:cNvSpPr/>
          <p:nvPr/>
        </p:nvSpPr>
        <p:spPr>
          <a:xfrm>
            <a:off x="6731256" y="1191083"/>
            <a:ext cx="2346774" cy="70156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</a:pPr>
            <a:r>
              <a:rPr lang="ru-RU" sz="1100" b="1" dirty="0">
                <a:solidFill>
                  <a:srgbClr val="006699"/>
                </a:solidFill>
                <a:latin typeface="+mj-lt"/>
                <a:ea typeface="Arial"/>
                <a:cs typeface="Arial"/>
                <a:sym typeface="Arial"/>
                <a:rtl val="0"/>
              </a:rPr>
              <a:t>Информационные технологии</a:t>
            </a:r>
          </a:p>
          <a:p>
            <a:pPr algn="ctr">
              <a:buClr>
                <a:srgbClr val="345782"/>
              </a:buClr>
              <a:buSzPct val="25000"/>
            </a:pPr>
            <a:r>
              <a:rPr lang="ru-RU" sz="1100" b="1" dirty="0">
                <a:solidFill>
                  <a:srgbClr val="006699"/>
                </a:solidFill>
                <a:latin typeface="+mj-lt"/>
                <a:ea typeface="Arial"/>
                <a:cs typeface="Arial"/>
                <a:sym typeface="Arial"/>
                <a:rtl val="0"/>
              </a:rPr>
              <a:t>в медицине</a:t>
            </a:r>
          </a:p>
        </p:txBody>
      </p:sp>
      <p:sp>
        <p:nvSpPr>
          <p:cNvPr id="96" name="Shape 104">
            <a:extLst>
              <a:ext uri="{FF2B5EF4-FFF2-40B4-BE49-F238E27FC236}">
                <a16:creationId xmlns:a16="http://schemas.microsoft.com/office/drawing/2014/main" id="{28E12117-1EF0-4C99-A227-5E1A574EF00E}"/>
              </a:ext>
            </a:extLst>
          </p:cNvPr>
          <p:cNvSpPr/>
          <p:nvPr/>
        </p:nvSpPr>
        <p:spPr>
          <a:xfrm>
            <a:off x="6742905" y="5096240"/>
            <a:ext cx="2332480" cy="70156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0" tIns="87024" rIns="0" bIns="87024" anchor="ctr" anchorCtr="0">
            <a:noAutofit/>
          </a:bodyPr>
          <a:lstStyle/>
          <a:p>
            <a:pPr algn="ctr">
              <a:buClr>
                <a:srgbClr val="345782"/>
              </a:buClr>
              <a:buSzPct val="25000"/>
            </a:pPr>
            <a:r>
              <a:rPr lang="ru-RU" sz="1300" b="1" dirty="0">
                <a:solidFill>
                  <a:srgbClr val="006699"/>
                </a:solidFill>
                <a:latin typeface="+mj-lt"/>
                <a:ea typeface="Arial"/>
                <a:cs typeface="Arial"/>
                <a:sym typeface="Arial"/>
                <a:rtl val="0"/>
              </a:rPr>
              <a:t>Здоровое долголетие</a:t>
            </a:r>
          </a:p>
        </p:txBody>
      </p:sp>
      <p:sp>
        <p:nvSpPr>
          <p:cNvPr id="97" name="Штриховая стрелка вправо 94">
            <a:extLst>
              <a:ext uri="{FF2B5EF4-FFF2-40B4-BE49-F238E27FC236}">
                <a16:creationId xmlns:a16="http://schemas.microsoft.com/office/drawing/2014/main" id="{95614173-919A-4F83-ACB4-A79908D8C5E3}"/>
              </a:ext>
            </a:extLst>
          </p:cNvPr>
          <p:cNvSpPr/>
          <p:nvPr/>
        </p:nvSpPr>
        <p:spPr>
          <a:xfrm rot="10800000" flipH="1">
            <a:off x="6233494" y="5236793"/>
            <a:ext cx="462213" cy="392407"/>
          </a:xfrm>
          <a:prstGeom prst="stripedRightArrow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ru-RU"/>
          </a:p>
        </p:txBody>
      </p:sp>
      <p:sp>
        <p:nvSpPr>
          <p:cNvPr id="98" name="Штриховая стрелка вправо 95">
            <a:extLst>
              <a:ext uri="{FF2B5EF4-FFF2-40B4-BE49-F238E27FC236}">
                <a16:creationId xmlns:a16="http://schemas.microsoft.com/office/drawing/2014/main" id="{8FA9C85B-7763-42F7-A165-23A2CD21B9D4}"/>
              </a:ext>
            </a:extLst>
          </p:cNvPr>
          <p:cNvSpPr/>
          <p:nvPr/>
        </p:nvSpPr>
        <p:spPr>
          <a:xfrm rot="10800000" flipH="1">
            <a:off x="6231438" y="4110695"/>
            <a:ext cx="462213" cy="392407"/>
          </a:xfrm>
          <a:prstGeom prst="stripedRightArrow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ru-RU"/>
          </a:p>
        </p:txBody>
      </p:sp>
      <p:sp>
        <p:nvSpPr>
          <p:cNvPr id="99" name="Штриховая стрелка вправо 96">
            <a:extLst>
              <a:ext uri="{FF2B5EF4-FFF2-40B4-BE49-F238E27FC236}">
                <a16:creationId xmlns:a16="http://schemas.microsoft.com/office/drawing/2014/main" id="{B4828320-8A18-43F7-A826-655242D9C1F1}"/>
              </a:ext>
            </a:extLst>
          </p:cNvPr>
          <p:cNvSpPr/>
          <p:nvPr/>
        </p:nvSpPr>
        <p:spPr>
          <a:xfrm rot="10800000" flipH="1">
            <a:off x="6255262" y="2912528"/>
            <a:ext cx="462213" cy="392407"/>
          </a:xfrm>
          <a:prstGeom prst="stripedRightArrow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ru-RU"/>
          </a:p>
        </p:txBody>
      </p:sp>
      <p:sp>
        <p:nvSpPr>
          <p:cNvPr id="100" name="Штриховая стрелка вправо 97">
            <a:extLst>
              <a:ext uri="{FF2B5EF4-FFF2-40B4-BE49-F238E27FC236}">
                <a16:creationId xmlns:a16="http://schemas.microsoft.com/office/drawing/2014/main" id="{7EAC08B7-9E3F-4018-A06A-E5399DA618CA}"/>
              </a:ext>
            </a:extLst>
          </p:cNvPr>
          <p:cNvSpPr/>
          <p:nvPr/>
        </p:nvSpPr>
        <p:spPr>
          <a:xfrm rot="10800000" flipH="1">
            <a:off x="6255262" y="2137362"/>
            <a:ext cx="462213" cy="392407"/>
          </a:xfrm>
          <a:prstGeom prst="stripedRightArrow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ru-RU"/>
          </a:p>
        </p:txBody>
      </p:sp>
      <p:sp>
        <p:nvSpPr>
          <p:cNvPr id="101" name="Штриховая стрелка вправо 98">
            <a:extLst>
              <a:ext uri="{FF2B5EF4-FFF2-40B4-BE49-F238E27FC236}">
                <a16:creationId xmlns:a16="http://schemas.microsoft.com/office/drawing/2014/main" id="{044AB765-7223-42A0-AFF0-0A31EF886518}"/>
              </a:ext>
            </a:extLst>
          </p:cNvPr>
          <p:cNvSpPr/>
          <p:nvPr/>
        </p:nvSpPr>
        <p:spPr>
          <a:xfrm rot="10800000" flipH="1">
            <a:off x="6227509" y="1369074"/>
            <a:ext cx="462213" cy="392407"/>
          </a:xfrm>
          <a:prstGeom prst="stripedRightArrow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09B90DDE-1C1A-4F25-A17F-F9D3A7DADF8E}"/>
              </a:ext>
            </a:extLst>
          </p:cNvPr>
          <p:cNvSpPr/>
          <p:nvPr/>
        </p:nvSpPr>
        <p:spPr>
          <a:xfrm>
            <a:off x="2318999" y="1204292"/>
            <a:ext cx="3891213" cy="70186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Shape 112">
            <a:extLst>
              <a:ext uri="{FF2B5EF4-FFF2-40B4-BE49-F238E27FC236}">
                <a16:creationId xmlns:a16="http://schemas.microsoft.com/office/drawing/2014/main" id="{C67AE981-5221-4238-91D8-3D5174AA42D4}"/>
              </a:ext>
            </a:extLst>
          </p:cNvPr>
          <p:cNvSpPr/>
          <p:nvPr/>
        </p:nvSpPr>
        <p:spPr>
          <a:xfrm>
            <a:off x="2444530" y="2004289"/>
            <a:ext cx="2835940" cy="701566"/>
          </a:xfrm>
          <a:prstGeom prst="rect">
            <a:avLst/>
          </a:prstGeom>
          <a:noFill/>
          <a:ln>
            <a:noFill/>
          </a:ln>
        </p:spPr>
        <p:txBody>
          <a:bodyPr lIns="0" tIns="87024" rIns="0" bIns="87024" anchor="ctr" anchorCtr="0">
            <a:noAutofit/>
          </a:bodyPr>
          <a:lstStyle/>
          <a:p>
            <a:pPr>
              <a:buSzPct val="100000"/>
            </a:pPr>
            <a:r>
              <a:rPr lang="ru-RU" sz="1100" dirty="0" err="1">
                <a:latin typeface="+mj-lt"/>
                <a:ea typeface="Arial"/>
                <a:cs typeface="Arial"/>
                <a:sym typeface="Arial"/>
                <a:rtl val="0"/>
              </a:rPr>
              <a:t>Секвенирование</a:t>
            </a:r>
            <a:r>
              <a:rPr lang="ru-RU" sz="1100" dirty="0">
                <a:latin typeface="+mj-lt"/>
                <a:ea typeface="Arial"/>
                <a:cs typeface="Arial"/>
                <a:sym typeface="Arial"/>
                <a:rtl val="0"/>
              </a:rPr>
              <a:t> и редактирование генома, </a:t>
            </a:r>
            <a:r>
              <a:rPr lang="ru-RU" sz="1100" dirty="0" err="1">
                <a:latin typeface="+mj-lt"/>
                <a:ea typeface="Arial"/>
                <a:cs typeface="Arial"/>
                <a:sym typeface="Arial"/>
                <a:rtl val="0"/>
              </a:rPr>
              <a:t>оптогенетика</a:t>
            </a:r>
            <a:r>
              <a:rPr lang="ru-RU" sz="1100" dirty="0">
                <a:latin typeface="+mj-lt"/>
                <a:ea typeface="Arial"/>
                <a:cs typeface="Arial"/>
                <a:sym typeface="Arial"/>
                <a:rtl val="0"/>
              </a:rPr>
              <a:t>, большие данные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CF53F302-33FE-47DA-810A-8DFDA4E8E82B}"/>
              </a:ext>
            </a:extLst>
          </p:cNvPr>
          <p:cNvSpPr/>
          <p:nvPr/>
        </p:nvSpPr>
        <p:spPr>
          <a:xfrm>
            <a:off x="2318999" y="1994086"/>
            <a:ext cx="3891213" cy="70186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Shape 112">
            <a:extLst>
              <a:ext uri="{FF2B5EF4-FFF2-40B4-BE49-F238E27FC236}">
                <a16:creationId xmlns:a16="http://schemas.microsoft.com/office/drawing/2014/main" id="{E5C0CBBE-2D3C-4FCB-9462-F796E705B7BD}"/>
              </a:ext>
            </a:extLst>
          </p:cNvPr>
          <p:cNvSpPr/>
          <p:nvPr/>
        </p:nvSpPr>
        <p:spPr>
          <a:xfrm>
            <a:off x="2444530" y="2797611"/>
            <a:ext cx="2835940" cy="701566"/>
          </a:xfrm>
          <a:prstGeom prst="rect">
            <a:avLst/>
          </a:prstGeom>
          <a:noFill/>
          <a:ln>
            <a:noFill/>
          </a:ln>
        </p:spPr>
        <p:txBody>
          <a:bodyPr lIns="0" tIns="87024" rIns="0" bIns="87024" anchor="ctr" anchorCtr="0">
            <a:noAutofit/>
          </a:bodyPr>
          <a:lstStyle/>
          <a:p>
            <a:pPr>
              <a:buSzPct val="100000"/>
            </a:pPr>
            <a:r>
              <a:rPr lang="ru-RU" sz="1100" dirty="0">
                <a:latin typeface="+mj-lt"/>
                <a:ea typeface="Arial"/>
                <a:cs typeface="Arial"/>
                <a:sym typeface="Arial"/>
                <a:rtl val="0"/>
              </a:rPr>
              <a:t>Технологии персонализированной терапии, молекулярная и синтетическая биология </a:t>
            </a: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8F152942-67F4-4549-AB68-22201B970BF5}"/>
              </a:ext>
            </a:extLst>
          </p:cNvPr>
          <p:cNvSpPr/>
          <p:nvPr/>
        </p:nvSpPr>
        <p:spPr>
          <a:xfrm>
            <a:off x="2318999" y="2787408"/>
            <a:ext cx="3891213" cy="70186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Shape 112">
            <a:extLst>
              <a:ext uri="{FF2B5EF4-FFF2-40B4-BE49-F238E27FC236}">
                <a16:creationId xmlns:a16="http://schemas.microsoft.com/office/drawing/2014/main" id="{441F19B8-C6F9-4C44-9510-A53187268375}"/>
              </a:ext>
            </a:extLst>
          </p:cNvPr>
          <p:cNvSpPr/>
          <p:nvPr/>
        </p:nvSpPr>
        <p:spPr>
          <a:xfrm>
            <a:off x="2444528" y="5083353"/>
            <a:ext cx="3713179" cy="701566"/>
          </a:xfrm>
          <a:prstGeom prst="rect">
            <a:avLst/>
          </a:prstGeom>
          <a:noFill/>
          <a:ln>
            <a:noFill/>
          </a:ln>
        </p:spPr>
        <p:txBody>
          <a:bodyPr lIns="0" tIns="87024" rIns="0" bIns="87024" anchor="ctr" anchorCtr="0">
            <a:noAutofit/>
          </a:bodyPr>
          <a:lstStyle/>
          <a:p>
            <a:pPr>
              <a:buSzPct val="100000"/>
            </a:pPr>
            <a:r>
              <a:rPr lang="ru-RU" sz="1100" dirty="0">
                <a:latin typeface="+mj-lt"/>
                <a:ea typeface="Arial"/>
                <a:cs typeface="Arial"/>
                <a:sym typeface="Arial"/>
                <a:rtl val="0"/>
              </a:rPr>
              <a:t>Молекулярная биология, технологии управления свойствами биологических объектов, оздоровительные технологии по увеличению резервов организма, роботизация</a:t>
            </a: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13A05C3C-F6F3-4826-AF2A-47D32FD7137D}"/>
              </a:ext>
            </a:extLst>
          </p:cNvPr>
          <p:cNvSpPr/>
          <p:nvPr/>
        </p:nvSpPr>
        <p:spPr>
          <a:xfrm>
            <a:off x="2318999" y="5082065"/>
            <a:ext cx="3891213" cy="70186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09" name="Shape 112">
            <a:extLst>
              <a:ext uri="{FF2B5EF4-FFF2-40B4-BE49-F238E27FC236}">
                <a16:creationId xmlns:a16="http://schemas.microsoft.com/office/drawing/2014/main" id="{427DABFC-886F-40B9-A655-8C42FDE52B3C}"/>
              </a:ext>
            </a:extLst>
          </p:cNvPr>
          <p:cNvSpPr/>
          <p:nvPr/>
        </p:nvSpPr>
        <p:spPr>
          <a:xfrm>
            <a:off x="2444530" y="3704011"/>
            <a:ext cx="2835940" cy="1135598"/>
          </a:xfrm>
          <a:prstGeom prst="rect">
            <a:avLst/>
          </a:prstGeom>
          <a:noFill/>
          <a:ln>
            <a:noFill/>
          </a:ln>
        </p:spPr>
        <p:txBody>
          <a:bodyPr lIns="0" tIns="87024" rIns="0" bIns="87024" anchor="ctr" anchorCtr="0">
            <a:noAutofit/>
          </a:bodyPr>
          <a:lstStyle/>
          <a:p>
            <a:pPr>
              <a:buSzPct val="100000"/>
            </a:pPr>
            <a:r>
              <a:rPr lang="ru-RU" sz="1100" dirty="0">
                <a:latin typeface="+mj-lt"/>
                <a:ea typeface="Arial"/>
                <a:cs typeface="Arial"/>
                <a:sym typeface="Arial"/>
                <a:rtl val="0"/>
              </a:rPr>
              <a:t>Оздоровительные технологии по увеличению резервов организма,  поведенческие технологии, индивидуальное питание, большие данные, молекулярная биология</a:t>
            </a: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EDB426D7-6A9B-40CE-BDB2-BB54B4A97D20}"/>
              </a:ext>
            </a:extLst>
          </p:cNvPr>
          <p:cNvSpPr/>
          <p:nvPr/>
        </p:nvSpPr>
        <p:spPr>
          <a:xfrm>
            <a:off x="2318999" y="3545941"/>
            <a:ext cx="3891213" cy="146207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Заголовок 1">
            <a:extLst>
              <a:ext uri="{FF2B5EF4-FFF2-40B4-BE49-F238E27FC236}">
                <a16:creationId xmlns:a16="http://schemas.microsoft.com/office/drawing/2014/main" id="{707E1985-EF09-489F-971A-75A1AEB9D39B}"/>
              </a:ext>
            </a:extLst>
          </p:cNvPr>
          <p:cNvSpPr txBox="1">
            <a:spLocks/>
          </p:cNvSpPr>
          <p:nvPr/>
        </p:nvSpPr>
        <p:spPr bwMode="white">
          <a:xfrm>
            <a:off x="251520" y="-102420"/>
            <a:ext cx="8189576" cy="9370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400" b="1" dirty="0"/>
              <a:t>Перспективы развития индустрии (дорожная карта </a:t>
            </a:r>
            <a:r>
              <a:rPr lang="en-US" sz="2400" b="1" dirty="0"/>
              <a:t>HealthNet)</a:t>
            </a:r>
            <a:endParaRPr lang="ru-RU" sz="2400" b="1" dirty="0"/>
          </a:p>
        </p:txBody>
      </p:sp>
      <p:sp>
        <p:nvSpPr>
          <p:cNvPr id="112" name="Прямоугольник 10">
            <a:extLst>
              <a:ext uri="{FF2B5EF4-FFF2-40B4-BE49-F238E27FC236}">
                <a16:creationId xmlns:a16="http://schemas.microsoft.com/office/drawing/2014/main" id="{50FB366E-178A-479F-83E1-041D6D675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6103938"/>
            <a:ext cx="290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3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70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2CAC3-37A5-45F8-BEBA-2BF5B05C09EC}"/>
              </a:ext>
            </a:extLst>
          </p:cNvPr>
          <p:cNvSpPr txBox="1">
            <a:spLocks/>
          </p:cNvSpPr>
          <p:nvPr/>
        </p:nvSpPr>
        <p:spPr bwMode="white">
          <a:xfrm>
            <a:off x="107503" y="44624"/>
            <a:ext cx="8910051" cy="5395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400" b="1" dirty="0"/>
              <a:t>Вывод на рынок: точки фокуса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9157121-BA91-4C42-B5F6-71637C3AB06C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41463A-A0C6-47F7-89B6-3CD485C70687}"/>
              </a:ext>
            </a:extLst>
          </p:cNvPr>
          <p:cNvSpPr/>
          <p:nvPr/>
        </p:nvSpPr>
        <p:spPr>
          <a:xfrm>
            <a:off x="8742588" y="610392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603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97F6472-2EC3-4B0B-A05E-EC4808AFA166}"/>
              </a:ext>
            </a:extLst>
          </p:cNvPr>
          <p:cNvSpPr txBox="1">
            <a:spLocks/>
          </p:cNvSpPr>
          <p:nvPr/>
        </p:nvSpPr>
        <p:spPr bwMode="white">
          <a:xfrm>
            <a:off x="216694" y="934641"/>
            <a:ext cx="5859066" cy="5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pPr algn="l">
              <a:defRPr/>
            </a:pPr>
            <a:r>
              <a:rPr lang="ru-RU" sz="1800" kern="0" dirty="0">
                <a:latin typeface="Arial Narrow" panose="020B0606020202030204" pitchFamily="34" charset="0"/>
              </a:rPr>
              <a:t>Медицинские изделия в РФ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15C4D1-EA73-4C55-81B3-5A59B940D96B}"/>
              </a:ext>
            </a:extLst>
          </p:cNvPr>
          <p:cNvSpPr/>
          <p:nvPr/>
        </p:nvSpPr>
        <p:spPr>
          <a:xfrm>
            <a:off x="2958108" y="836712"/>
            <a:ext cx="607278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  <a:cs typeface="+mn-cs"/>
              </a:rPr>
              <a:t>Медицинскими изделиями являются</a:t>
            </a:r>
            <a:r>
              <a:rPr lang="ru-RU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любые инструменты, аппараты, приборы, оборудование, материалы и прочие изделия, применяемые в медицинских целях отдельно или в сочетании между собой, а также вместе с другими принадлежностями, необходимыми для применения указанных изделий по назначению, </a:t>
            </a:r>
            <a:r>
              <a:rPr lang="ru-RU" b="1" dirty="0">
                <a:solidFill>
                  <a:srgbClr val="7030A0"/>
                </a:solidFill>
                <a:latin typeface="+mn-lt"/>
                <a:cs typeface="+mn-cs"/>
              </a:rPr>
              <a:t>включая специальное  программное обеспечение</a:t>
            </a:r>
            <a:r>
              <a:rPr lang="ru-RU" dirty="0">
                <a:latin typeface="+mn-lt"/>
                <a:cs typeface="+mn-cs"/>
              </a:rPr>
              <a:t>, и предназначенные производителем для профилактики, диагностики, лечения и медицинской реабилитации заболеваний, мониторинга состояния организма человека, проведения медицинских исследований, </a:t>
            </a:r>
            <a:r>
              <a:rPr lang="ru-RU" dirty="0">
                <a:latin typeface="+mn-lt"/>
              </a:rPr>
              <a:t>восстановления, замещения, изменения анатомической структуры или физиологических функций организма,</a:t>
            </a:r>
            <a:r>
              <a:rPr lang="ru-RU" dirty="0">
                <a:latin typeface="+mn-lt"/>
                <a:cs typeface="+mn-cs"/>
              </a:rPr>
              <a:t> предотвращения или прерывания беременности, функциональное назначение которых не реализуется путем фармакологического, иммунологического, генетического или метаболического воздействия на организм человека.</a:t>
            </a:r>
          </a:p>
        </p:txBody>
      </p:sp>
      <p:pic>
        <p:nvPicPr>
          <p:cNvPr id="35844" name="Picture 2" descr="http://advokat-karpenko.ru/templates/karpenko/images/logo-1017239002.png">
            <a:extLst>
              <a:ext uri="{FF2B5EF4-FFF2-40B4-BE49-F238E27FC236}">
                <a16:creationId xmlns:a16="http://schemas.microsoft.com/office/drawing/2014/main" id="{F7328177-A968-4147-A89A-F46B183D9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0" y="3765947"/>
            <a:ext cx="2964656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Прямоугольник 2">
            <a:extLst>
              <a:ext uri="{FF2B5EF4-FFF2-40B4-BE49-F238E27FC236}">
                <a16:creationId xmlns:a16="http://schemas.microsoft.com/office/drawing/2014/main" id="{567F0BB1-1784-4176-9E58-65B23987D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52" y="1210099"/>
            <a:ext cx="262175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i="1" dirty="0"/>
              <a:t>Федеральный закон от 21.11.2011 № 323-ФЗ «Об основах охраны здоровья граждан в Российской Федерации»</a:t>
            </a:r>
          </a:p>
          <a:p>
            <a:pPr algn="ctr"/>
            <a:r>
              <a:rPr lang="ru-RU" b="1" dirty="0"/>
              <a:t>п.1.ст. 38 </a:t>
            </a:r>
          </a:p>
          <a:p>
            <a:pPr algn="ctr"/>
            <a:endParaRPr lang="ru-RU" altLang="ru-RU" i="1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3233AD7-1B3D-42D3-B943-6DCD104752E0}"/>
              </a:ext>
            </a:extLst>
          </p:cNvPr>
          <p:cNvSpPr txBox="1">
            <a:spLocks/>
          </p:cNvSpPr>
          <p:nvPr/>
        </p:nvSpPr>
        <p:spPr bwMode="white">
          <a:xfrm>
            <a:off x="82166" y="-113700"/>
            <a:ext cx="8189576" cy="9370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400" b="1" dirty="0"/>
              <a:t>Что подлежит государственной регистрации?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9B4FE9-960D-49B8-8902-BFA8A915EEF1}"/>
              </a:ext>
            </a:extLst>
          </p:cNvPr>
          <p:cNvSpPr/>
          <p:nvPr/>
        </p:nvSpPr>
        <p:spPr>
          <a:xfrm>
            <a:off x="8742588" y="610392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94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0BB68-EFFD-40A0-96CE-6CAE10703335}"/>
              </a:ext>
            </a:extLst>
          </p:cNvPr>
          <p:cNvSpPr txBox="1">
            <a:spLocks/>
          </p:cNvSpPr>
          <p:nvPr/>
        </p:nvSpPr>
        <p:spPr bwMode="white">
          <a:xfrm>
            <a:off x="82166" y="-113700"/>
            <a:ext cx="8189576" cy="9370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400" b="1" dirty="0"/>
              <a:t>Критерии отнесения к медицинским изделиям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453536-2DA7-408B-B981-8377FBDF7446}"/>
              </a:ext>
            </a:extLst>
          </p:cNvPr>
          <p:cNvSpPr/>
          <p:nvPr/>
        </p:nvSpPr>
        <p:spPr>
          <a:xfrm>
            <a:off x="8742588" y="610392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6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43776E-9D66-44C3-8C3F-A713B2D116D7}"/>
              </a:ext>
            </a:extLst>
          </p:cNvPr>
          <p:cNvSpPr/>
          <p:nvPr/>
        </p:nvSpPr>
        <p:spPr>
          <a:xfrm>
            <a:off x="166843" y="1052736"/>
            <a:ext cx="80202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Условия, вытекающие из определения медицинского изделия и основных понятий, сформулированных в п. 4 Правил государственной регистрации медицинских изделий, утвержденных постановлением Правительства Российской Федерации от 27.12.2012№ 1416, которые необходимо учитывать при анализе назначения медицинского изделия: 	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CA8510-EAC3-4577-B47B-C829DB9A461A}"/>
              </a:ext>
            </a:extLst>
          </p:cNvPr>
          <p:cNvSpPr/>
          <p:nvPr/>
        </p:nvSpPr>
        <p:spPr>
          <a:xfrm>
            <a:off x="251520" y="2807062"/>
            <a:ext cx="2304256" cy="2782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Функциональное назначение изделия не реализуется путем фармакологического, иммунологического, генетического или метаболического воздействия на организм человека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863A8E-6943-4B68-8FB6-0504928562AF}"/>
              </a:ext>
            </a:extLst>
          </p:cNvPr>
          <p:cNvSpPr/>
          <p:nvPr/>
        </p:nvSpPr>
        <p:spPr>
          <a:xfrm>
            <a:off x="2987824" y="2807062"/>
            <a:ext cx="2376264" cy="2782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Изделию должны быть объективно присущи свойства и характеристики, влияющие на его способность действовать по назначению в медицинских целях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2861B8-4C00-48A8-A113-BD4B22697789}"/>
              </a:ext>
            </a:extLst>
          </p:cNvPr>
          <p:cNvSpPr/>
          <p:nvPr/>
        </p:nvSpPr>
        <p:spPr>
          <a:xfrm>
            <a:off x="5796136" y="2807062"/>
            <a:ext cx="2390929" cy="2782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Свойства и характеристики изделия должны найти свое отражение в технических характеристиках и эксплуатационной документации производителя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302572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425" y="130493"/>
            <a:ext cx="4418468" cy="459395"/>
          </a:xfrm>
          <a:prstGeom prst="rect">
            <a:avLst/>
          </a:prstGeom>
          <a:noFill/>
        </p:spPr>
        <p:txBody>
          <a:bodyPr wrap="none" lIns="89193" tIns="44596" rIns="89193" bIns="44596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Регуляторное пространство в РФ</a:t>
            </a:r>
          </a:p>
        </p:txBody>
      </p:sp>
      <p:graphicFrame>
        <p:nvGraphicFramePr>
          <p:cNvPr id="41" name="Схема 40"/>
          <p:cNvGraphicFramePr/>
          <p:nvPr/>
        </p:nvGraphicFramePr>
        <p:xfrm>
          <a:off x="1738068" y="1340768"/>
          <a:ext cx="5849581" cy="4018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трелка вверх 11"/>
          <p:cNvSpPr/>
          <p:nvPr/>
        </p:nvSpPr>
        <p:spPr>
          <a:xfrm rot="14268549">
            <a:off x="6447828" y="1221238"/>
            <a:ext cx="277889" cy="49734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 rot="14003019">
            <a:off x="7241927" y="2680940"/>
            <a:ext cx="262311" cy="501856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18470527">
            <a:off x="6527867" y="5079310"/>
            <a:ext cx="267287" cy="40884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 rot="3317241">
            <a:off x="2297993" y="4911793"/>
            <a:ext cx="270957" cy="476576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7386299">
            <a:off x="2528576" y="1463640"/>
            <a:ext cx="258270" cy="438727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3381306">
            <a:off x="1765529" y="3387665"/>
            <a:ext cx="276228" cy="517818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873860" y="2935981"/>
            <a:ext cx="1616148" cy="72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52" dirty="0"/>
              <a:t>Жизненный</a:t>
            </a:r>
          </a:p>
          <a:p>
            <a:pPr algn="ctr"/>
            <a:r>
              <a:rPr lang="ru-RU" sz="2052" dirty="0"/>
              <a:t>цикл МИ</a:t>
            </a:r>
          </a:p>
        </p:txBody>
      </p:sp>
      <p:sp>
        <p:nvSpPr>
          <p:cNvPr id="6" name="Овал 5"/>
          <p:cNvSpPr/>
          <p:nvPr/>
        </p:nvSpPr>
        <p:spPr>
          <a:xfrm>
            <a:off x="2137087" y="1070575"/>
            <a:ext cx="5051543" cy="4802814"/>
          </a:xfrm>
          <a:prstGeom prst="ellipse">
            <a:avLst/>
          </a:prstGeom>
          <a:noFill/>
          <a:ln cmpd="sng">
            <a:solidFill>
              <a:schemeClr val="accent1">
                <a:shade val="50000"/>
                <a:shade val="75000"/>
                <a:satMod val="125000"/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121955" y="3870922"/>
            <a:ext cx="1838141" cy="766759"/>
            <a:chOff x="128400" y="4589875"/>
            <a:chExt cx="2149604" cy="89668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28400" y="4589875"/>
              <a:ext cx="2149604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5000"/>
                </a:lnSpc>
              </a:pPr>
              <a:r>
                <a:rPr lang="ru-RU" sz="1197" b="1" cap="small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ФАС России</a:t>
              </a:r>
            </a:p>
          </p:txBody>
        </p:sp>
        <p:pic>
          <p:nvPicPr>
            <p:cNvPr id="26" name="Рисунок 25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450" y="4629725"/>
              <a:ext cx="876935" cy="8212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Стрелка вверх 27"/>
          <p:cNvSpPr/>
          <p:nvPr/>
        </p:nvSpPr>
        <p:spPr>
          <a:xfrm rot="7386299">
            <a:off x="1804631" y="2661193"/>
            <a:ext cx="265638" cy="452561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6871241" y="946895"/>
            <a:ext cx="2133777" cy="766759"/>
            <a:chOff x="7907864" y="678007"/>
            <a:chExt cx="2495334" cy="89668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907864" y="678007"/>
              <a:ext cx="2495334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95000"/>
                </a:lnSpc>
              </a:pPr>
              <a:r>
                <a:rPr lang="ru-RU" sz="1197" b="1" cap="small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Минобрнауки</a:t>
              </a:r>
              <a:endPara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r">
                <a:lnSpc>
                  <a:spcPct val="95000"/>
                </a:lnSpc>
              </a:pPr>
              <a:r>
                <a:rPr lang="ru-RU" sz="1197" b="1" cap="small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России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699" y="698585"/>
              <a:ext cx="811058" cy="81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7248803" y="1945191"/>
            <a:ext cx="1799675" cy="766759"/>
            <a:chOff x="8462853" y="2337840"/>
            <a:chExt cx="2104620" cy="896682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8462853" y="2337840"/>
              <a:ext cx="2104620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95000"/>
                </a:lnSpc>
              </a:pPr>
              <a:r>
                <a:rPr lang="ru-RU" sz="1197" b="1" cap="small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Росстандарт</a:t>
              </a:r>
              <a:endPara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006" y="2454938"/>
              <a:ext cx="701697" cy="641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Стрелка вверх 33"/>
          <p:cNvSpPr/>
          <p:nvPr/>
        </p:nvSpPr>
        <p:spPr>
          <a:xfrm rot="18778801">
            <a:off x="7302246" y="3406846"/>
            <a:ext cx="272976" cy="42922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115584" y="1921669"/>
            <a:ext cx="1838138" cy="766759"/>
            <a:chOff x="101920" y="2238961"/>
            <a:chExt cx="2149600" cy="896682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101920" y="2238961"/>
              <a:ext cx="2149600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5000"/>
                </a:lnSpc>
              </a:pPr>
              <a:r>
                <a:rPr lang="ru-RU" sz="1197" b="1" cap="small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Минздрав РФ </a:t>
              </a:r>
            </a:p>
          </p:txBody>
        </p:sp>
        <p:pic>
          <p:nvPicPr>
            <p:cNvPr id="39" name="Рисунок 38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425917" y="2311155"/>
              <a:ext cx="720000" cy="791845"/>
            </a:xfrm>
            <a:prstGeom prst="rect">
              <a:avLst/>
            </a:prstGeom>
          </p:spPr>
        </p:pic>
      </p:grpSp>
      <p:sp>
        <p:nvSpPr>
          <p:cNvPr id="35" name="Прямоугольник 34"/>
          <p:cNvSpPr/>
          <p:nvPr/>
        </p:nvSpPr>
        <p:spPr>
          <a:xfrm>
            <a:off x="7218968" y="3897517"/>
            <a:ext cx="1859347" cy="766759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5000"/>
              </a:lnSpc>
            </a:pPr>
            <a:r>
              <a:rPr lang="ru-RU" sz="1197" b="1" cap="small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Минпромторг</a:t>
            </a:r>
            <a:endParaRPr lang="ru-RU" sz="1197" b="1" cap="small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lnSpc>
                <a:spcPct val="95000"/>
              </a:lnSpc>
            </a:pPr>
            <a:r>
              <a: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России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-29359" y="5017928"/>
            <a:ext cx="2225062" cy="766759"/>
            <a:chOff x="8068599" y="6033484"/>
            <a:chExt cx="2602086" cy="89668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068599" y="6033484"/>
              <a:ext cx="2602086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95000"/>
                </a:lnSpc>
              </a:pPr>
              <a:r>
                <a:rPr lang="ru-RU" sz="1197" b="1" cap="small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Роспотребнадзор</a:t>
              </a:r>
              <a:endPara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5230" y="6078879"/>
              <a:ext cx="793326" cy="80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Прямоугольник 31"/>
          <p:cNvSpPr/>
          <p:nvPr/>
        </p:nvSpPr>
        <p:spPr>
          <a:xfrm>
            <a:off x="115585" y="954305"/>
            <a:ext cx="2362863" cy="766759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r>
              <a: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Минфин</a:t>
            </a:r>
          </a:p>
          <a:p>
            <a:pPr>
              <a:lnSpc>
                <a:spcPct val="95000"/>
              </a:lnSpc>
            </a:pPr>
            <a:r>
              <a: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России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6904935" y="5080417"/>
            <a:ext cx="2077587" cy="766759"/>
            <a:chOff x="128400" y="5973659"/>
            <a:chExt cx="2429622" cy="89668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28400" y="5973659"/>
              <a:ext cx="2429622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5000"/>
                </a:lnSpc>
              </a:pPr>
              <a:r>
                <a:rPr lang="ru-RU" sz="1197" b="1" cap="small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Росздравнадзор</a:t>
              </a: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124" y="6028258"/>
              <a:ext cx="704861" cy="77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3110DF1-DD9D-4DE4-A857-644FDCE60BCD}"/>
              </a:ext>
            </a:extLst>
          </p:cNvPr>
          <p:cNvSpPr/>
          <p:nvPr/>
        </p:nvSpPr>
        <p:spPr>
          <a:xfrm>
            <a:off x="8742588" y="610392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9A694B-72F3-4E5A-873F-71C986E0E7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6042" y="1047489"/>
            <a:ext cx="855936" cy="582843"/>
          </a:xfrm>
          <a:prstGeom prst="rect">
            <a:avLst/>
          </a:prstGeom>
        </p:spPr>
      </p:pic>
      <p:pic>
        <p:nvPicPr>
          <p:cNvPr id="38" name="Picture 10" descr="http://www.mniirip.ru/sites/default/files/cae68ab54bb97811cd6b71c9020d9b65.png">
            <a:extLst>
              <a:ext uri="{FF2B5EF4-FFF2-40B4-BE49-F238E27FC236}">
                <a16:creationId xmlns:a16="http://schemas.microsoft.com/office/drawing/2014/main" id="{764B8853-47AE-4FFB-9C59-7007C419B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13"/>
          <a:stretch>
            <a:fillRect/>
          </a:stretch>
        </p:blipFill>
        <p:spPr bwMode="auto">
          <a:xfrm>
            <a:off x="7310601" y="4027206"/>
            <a:ext cx="649656" cy="51029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975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2" y="980728"/>
            <a:ext cx="651316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>
                <a:solidFill>
                  <a:srgbClr val="C00000"/>
                </a:solidFill>
                <a:latin typeface="Verdana" panose="020B0604030504040204" pitchFamily="34" charset="0"/>
              </a:rPr>
              <a:t>Обращение медицинских изделий </a:t>
            </a:r>
            <a:r>
              <a:rPr lang="ru-RU" altLang="ru-RU" sz="1600" dirty="0">
                <a:latin typeface="Verdana" panose="020B0604030504040204" pitchFamily="34" charset="0"/>
              </a:rPr>
              <a:t>включает: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технические испытания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токсикологические исследования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клинические испытания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экспертизу качества, эффективности и безопасности медицинских изделий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государственную регистрацию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производство, изготовление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ввоз на территорию Российской Федерации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вывоз с территории Российской Федерации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подтверждение соответствия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государственный контроль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хранение, транспортировку, реализацию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монтаж, наладку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Verdana" panose="020B0604030504040204" pitchFamily="34" charset="0"/>
              </a:rPr>
              <a:t>  применение, эксплуатацию, в том числе техническое обслуживание, предусмотренное нормативной, технической и (или) эксплуатационной документацией производителя (изготовителя), а также ремонт, утилизацию или уничтожение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white">
          <a:xfrm>
            <a:off x="179512" y="53436"/>
            <a:ext cx="5858921" cy="59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pPr algn="l"/>
            <a:r>
              <a:rPr lang="ru-RU" altLang="ru-RU" sz="2400" b="1" dirty="0">
                <a:latin typeface="Arial Narrow" panose="020B0606020202030204" pitchFamily="34" charset="0"/>
              </a:rPr>
              <a:t>Обращение медицинских изделий</a:t>
            </a:r>
            <a:endParaRPr lang="ru-RU" sz="2400" kern="0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0057" y="1373378"/>
            <a:ext cx="16812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latin typeface="Verdana" panose="020B0604030504040204" pitchFamily="34" charset="0"/>
              </a:rPr>
              <a:t>п.3 ст. 38 </a:t>
            </a:r>
            <a:r>
              <a:rPr lang="ru-RU" altLang="ru-RU" i="1" dirty="0">
                <a:latin typeface="Verdana" panose="020B0604030504040204" pitchFamily="34" charset="0"/>
              </a:rPr>
              <a:t>Федерального закона от 21.11.2011 </a:t>
            </a:r>
          </a:p>
          <a:p>
            <a:r>
              <a:rPr lang="ru-RU" altLang="ru-RU" i="1" dirty="0">
                <a:latin typeface="Verdana" panose="020B0604030504040204" pitchFamily="34" charset="0"/>
              </a:rPr>
              <a:t>№ 323-ФЗ </a:t>
            </a:r>
          </a:p>
          <a:p>
            <a:r>
              <a:rPr lang="ru-RU" altLang="ru-RU" i="1" dirty="0">
                <a:latin typeface="Verdana" panose="020B0604030504040204" pitchFamily="34" charset="0"/>
              </a:rPr>
              <a:t>«Об основах охраны здоровья граждан в Российской Федерации»</a:t>
            </a:r>
            <a:endParaRPr lang="ru-RU" altLang="ru-RU" b="1" dirty="0">
              <a:latin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04B4EC-9367-4DA0-AC1A-73D3EE32E35E}"/>
              </a:ext>
            </a:extLst>
          </p:cNvPr>
          <p:cNvSpPr/>
          <p:nvPr/>
        </p:nvSpPr>
        <p:spPr>
          <a:xfrm>
            <a:off x="8742588" y="610392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66896"/>
      </p:ext>
    </p:extLst>
  </p:cSld>
  <p:clrMapOvr>
    <a:masterClrMapping/>
  </p:clrMapOvr>
</p:sld>
</file>

<file path=ppt/theme/theme1.xml><?xml version="1.0" encoding="utf-8"?>
<a:theme xmlns:a="http://schemas.openxmlformats.org/drawingml/2006/main" name="cdb2004156gl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ampl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00"/>
        </a:dk1>
        <a:lt1>
          <a:srgbClr val="FFFFFF"/>
        </a:lt1>
        <a:dk2>
          <a:srgbClr val="7E6256"/>
        </a:dk2>
        <a:lt2>
          <a:srgbClr val="969696"/>
        </a:lt2>
        <a:accent1>
          <a:srgbClr val="E4CF84"/>
        </a:accent1>
        <a:accent2>
          <a:srgbClr val="92A5E0"/>
        </a:accent2>
        <a:accent3>
          <a:srgbClr val="FFFFFF"/>
        </a:accent3>
        <a:accent4>
          <a:srgbClr val="000000"/>
        </a:accent4>
        <a:accent5>
          <a:srgbClr val="EFE4C2"/>
        </a:accent5>
        <a:accent6>
          <a:srgbClr val="8495CB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8DB1F3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7FA0DC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73D89"/>
        </a:dk2>
        <a:lt2>
          <a:srgbClr val="969696"/>
        </a:lt2>
        <a:accent1>
          <a:srgbClr val="9181E1"/>
        </a:accent1>
        <a:accent2>
          <a:srgbClr val="4CD2AF"/>
        </a:accent2>
        <a:accent3>
          <a:srgbClr val="FFFFFF"/>
        </a:accent3>
        <a:accent4>
          <a:srgbClr val="000000"/>
        </a:accent4>
        <a:accent5>
          <a:srgbClr val="C7C1EE"/>
        </a:accent5>
        <a:accent6>
          <a:srgbClr val="44BE9E"/>
        </a:accent6>
        <a:hlink>
          <a:srgbClr val="5FB6F1"/>
        </a:hlink>
        <a:folHlink>
          <a:srgbClr val="94B1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db2004156gl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ampl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00"/>
        </a:dk1>
        <a:lt1>
          <a:srgbClr val="FFFFFF"/>
        </a:lt1>
        <a:dk2>
          <a:srgbClr val="7E6256"/>
        </a:dk2>
        <a:lt2>
          <a:srgbClr val="969696"/>
        </a:lt2>
        <a:accent1>
          <a:srgbClr val="E4CF84"/>
        </a:accent1>
        <a:accent2>
          <a:srgbClr val="92A5E0"/>
        </a:accent2>
        <a:accent3>
          <a:srgbClr val="FFFFFF"/>
        </a:accent3>
        <a:accent4>
          <a:srgbClr val="000000"/>
        </a:accent4>
        <a:accent5>
          <a:srgbClr val="EFE4C2"/>
        </a:accent5>
        <a:accent6>
          <a:srgbClr val="8495CB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8DB1F3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7FA0DC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73D89"/>
        </a:dk2>
        <a:lt2>
          <a:srgbClr val="969696"/>
        </a:lt2>
        <a:accent1>
          <a:srgbClr val="9181E1"/>
        </a:accent1>
        <a:accent2>
          <a:srgbClr val="4CD2AF"/>
        </a:accent2>
        <a:accent3>
          <a:srgbClr val="FFFFFF"/>
        </a:accent3>
        <a:accent4>
          <a:srgbClr val="000000"/>
        </a:accent4>
        <a:accent5>
          <a:srgbClr val="C7C1EE"/>
        </a:accent5>
        <a:accent6>
          <a:srgbClr val="44BE9E"/>
        </a:accent6>
        <a:hlink>
          <a:srgbClr val="5FB6F1"/>
        </a:hlink>
        <a:folHlink>
          <a:srgbClr val="94B1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db2004156gl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ampl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00"/>
        </a:dk1>
        <a:lt1>
          <a:srgbClr val="FFFFFF"/>
        </a:lt1>
        <a:dk2>
          <a:srgbClr val="7E6256"/>
        </a:dk2>
        <a:lt2>
          <a:srgbClr val="969696"/>
        </a:lt2>
        <a:accent1>
          <a:srgbClr val="E4CF84"/>
        </a:accent1>
        <a:accent2>
          <a:srgbClr val="92A5E0"/>
        </a:accent2>
        <a:accent3>
          <a:srgbClr val="FFFFFF"/>
        </a:accent3>
        <a:accent4>
          <a:srgbClr val="000000"/>
        </a:accent4>
        <a:accent5>
          <a:srgbClr val="EFE4C2"/>
        </a:accent5>
        <a:accent6>
          <a:srgbClr val="8495CB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8DB1F3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7FA0DC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73D89"/>
        </a:dk2>
        <a:lt2>
          <a:srgbClr val="969696"/>
        </a:lt2>
        <a:accent1>
          <a:srgbClr val="9181E1"/>
        </a:accent1>
        <a:accent2>
          <a:srgbClr val="4CD2AF"/>
        </a:accent2>
        <a:accent3>
          <a:srgbClr val="FFFFFF"/>
        </a:accent3>
        <a:accent4>
          <a:srgbClr val="000000"/>
        </a:accent4>
        <a:accent5>
          <a:srgbClr val="C7C1EE"/>
        </a:accent5>
        <a:accent6>
          <a:srgbClr val="44BE9E"/>
        </a:accent6>
        <a:hlink>
          <a:srgbClr val="5FB6F1"/>
        </a:hlink>
        <a:folHlink>
          <a:srgbClr val="94B1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13583</TotalTime>
  <Words>1788</Words>
  <Application>Microsoft Office PowerPoint</Application>
  <PresentationFormat>Экран (4:3)</PresentationFormat>
  <Paragraphs>287</Paragraphs>
  <Slides>27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Arial Narrow</vt:lpstr>
      <vt:lpstr>Calibri</vt:lpstr>
      <vt:lpstr>EuropeExt</vt:lpstr>
      <vt:lpstr>Tahoma</vt:lpstr>
      <vt:lpstr>Verdana</vt:lpstr>
      <vt:lpstr>Wingdings</vt:lpstr>
      <vt:lpstr>cdb2004156gl</vt:lpstr>
      <vt:lpstr>2_cdb2004156gl</vt:lpstr>
      <vt:lpstr>3_cdb2004156gl</vt:lpstr>
      <vt:lpstr>ОСОБЕННОСТИ ВЫВОДА НА РЫНОК ОТДЕЛЬНЫХ КАТЕГОРИЙ РАЗРАБОТОК ДЛЯ LIFESCIENCE ИНДУСТРИИ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Правовая база регулирования обращения МИ в ЕАЭС</vt:lpstr>
      <vt:lpstr>Информационное письмо РЗН от 13.02.2020 № 02И-297/20</vt:lpstr>
      <vt:lpstr>Презентация PowerPoint</vt:lpstr>
      <vt:lpstr>Критерии отнесения ПО к МИ в рамках ЕАЭС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vav</dc:creator>
  <cp:lastModifiedBy>Andrey Vilenskiy</cp:lastModifiedBy>
  <cp:revision>706</cp:revision>
  <cp:lastPrinted>2015-04-20T08:12:43Z</cp:lastPrinted>
  <dcterms:created xsi:type="dcterms:W3CDTF">2014-11-07T19:54:47Z</dcterms:created>
  <dcterms:modified xsi:type="dcterms:W3CDTF">2020-04-09T17:27:52Z</dcterms:modified>
</cp:coreProperties>
</file>