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74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5" r:id="rId6"/>
    <p:sldId id="279" r:id="rId7"/>
    <p:sldId id="281" r:id="rId8"/>
    <p:sldId id="291" r:id="rId9"/>
    <p:sldId id="293" r:id="rId10"/>
    <p:sldId id="287" r:id="rId11"/>
    <p:sldId id="290" r:id="rId12"/>
    <p:sldId id="288" r:id="rId13"/>
    <p:sldId id="258" r:id="rId14"/>
    <p:sldId id="292" r:id="rId15"/>
    <p:sldId id="276" r:id="rId16"/>
    <p:sldId id="285" r:id="rId17"/>
    <p:sldId id="278" r:id="rId18"/>
    <p:sldId id="264" r:id="rId19"/>
    <p:sldId id="289" r:id="rId20"/>
    <p:sldId id="286" r:id="rId21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4B1C5-FB5A-4FB0-8929-DEDACDFCCF73}" v="53" dt="2020-04-02T23:26:12.552"/>
    <p1510:client id="{26B9BC3A-29E3-4457-B0A3-06F145521E2C}" v="849" dt="2020-04-09T12:27:56.749"/>
    <p1510:client id="{2A5E2FBC-73F9-487F-A566-0F15096D1846}" v="58" dt="2020-04-03T19:50:58.566"/>
    <p1510:client id="{62BD1F9D-EB8F-4D76-BA16-5966DDE107F5}" v="872" dt="2020-04-02T21:04:53.514"/>
    <p1510:client id="{6B770487-C85E-4EE6-A7F1-CD32C5571CAF}" v="755" dt="2020-04-09T15:24:04.220"/>
    <p1510:client id="{D0FBBFF6-411B-486C-8B23-76A08394EFB8}" v="341" dt="2020-04-10T05:17:44.315"/>
    <p1510:client id="{F035B029-6395-46F9-A65E-5B76146C7472}" v="1283" dt="2020-04-02T23:09:42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E5B76ED-C686-4E97-9A28-74231B4FDDD1}" type="doc">
      <dgm:prSet loTypeId="urn:microsoft.com/office/officeart/2009/3/layout/CircleRelationship" loCatId="relationship" qsTypeId="urn:microsoft.com/office/officeart/2005/8/quickstyle/simple4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B388C4F7-DD86-40E4-BA83-6838C8E845B2}">
      <dgm:prSet phldrT="[Text]" custT="1"/>
      <dgm:spPr/>
      <dgm:t>
        <a:bodyPr rtlCol="0"/>
        <a:lstStyle/>
        <a:p>
          <a:pPr algn="l" rtl="0"/>
          <a:r>
            <a:rPr lang="en-US" sz="1500" b="1" noProof="0">
              <a:solidFill>
                <a:schemeClr val="tx1">
                  <a:lumMod val="50000"/>
                  <a:lumOff val="50000"/>
                </a:schemeClr>
              </a:solidFill>
            </a:rPr>
            <a:t>FDA and CE Approved</a:t>
          </a:r>
          <a:endParaRPr lang="ru-RU" sz="1500"/>
        </a:p>
      </dgm:t>
    </dgm:pt>
    <dgm:pt modelId="{4F4EFEB2-AE6B-4B4E-A388-E726479684C1}" type="parTrans" cxnId="{FDEC3F6B-F860-4E8B-8B14-455DBFCFBFB4}">
      <dgm:prSet/>
      <dgm:spPr/>
      <dgm:t>
        <a:bodyPr rtlCol="0"/>
        <a:lstStyle/>
        <a:p>
          <a:pPr rtl="0"/>
          <a:endParaRPr lang="ru-RU" noProof="0"/>
        </a:p>
      </dgm:t>
    </dgm:pt>
    <dgm:pt modelId="{BEE196C3-EEB3-4935-976F-A713EF603EEA}" type="sibTrans" cxnId="{FDEC3F6B-F860-4E8B-8B14-455DBFCFBFB4}">
      <dgm:prSet/>
      <dgm:spPr/>
      <dgm:t>
        <a:bodyPr rtlCol="0"/>
        <a:lstStyle/>
        <a:p>
          <a:pPr rtl="0"/>
          <a:endParaRPr lang="ru-RU" noProof="0"/>
        </a:p>
      </dgm:t>
    </dgm:pt>
    <dgm:pt modelId="{ACDF401D-1501-4E44-B7BD-6C91972FBFB7}">
      <dgm:prSet phldr="0"/>
      <dgm:spPr/>
      <dgm:t>
        <a:bodyPr/>
        <a:lstStyle/>
        <a:p>
          <a:pPr algn="l" rtl="0"/>
          <a:r>
            <a:rPr lang="ru-RU" sz="1500" b="0" noProof="0">
              <a:latin typeface="Calibri Light" panose="020F0302020204030204"/>
            </a:rPr>
            <a:t>испытания</a:t>
          </a:r>
          <a:r>
            <a:rPr lang="ru-RU" sz="1500" b="0" noProof="0"/>
            <a:t> и </a:t>
          </a:r>
          <a:r>
            <a:rPr lang="ru-RU" b="0" noProof="0">
              <a:latin typeface="Calibri Light" panose="020F0302020204030204"/>
            </a:rPr>
            <a:t>модели</a:t>
          </a:r>
        </a:p>
      </dgm:t>
    </dgm:pt>
    <dgm:pt modelId="{51FAD6D9-A900-4480-AFB6-7C01CDE6D8B8}" type="parTrans" cxnId="{91AB4BED-B27C-4400-A2F5-551B835E52F9}">
      <dgm:prSet/>
      <dgm:spPr/>
    </dgm:pt>
    <dgm:pt modelId="{5967B027-BB49-41BB-9654-0F63706D4C18}" type="sibTrans" cxnId="{91AB4BED-B27C-4400-A2F5-551B835E52F9}">
      <dgm:prSet/>
      <dgm:spPr/>
    </dgm:pt>
    <dgm:pt modelId="{29A2A5BE-3A39-4532-A0BB-2A3F78B7A7D2}">
      <dgm:prSet phldr="0"/>
      <dgm:spPr/>
      <dgm:t>
        <a:bodyPr/>
        <a:lstStyle/>
        <a:p>
          <a:pPr rtl="0"/>
          <a:r>
            <a:rPr lang="ru-RU" sz="1500" b="0" noProof="0">
              <a:latin typeface="Calibri Light" panose="020F0302020204030204"/>
            </a:rPr>
            <a:t>Процесс сертификации </a:t>
          </a:r>
          <a:r>
            <a:rPr lang="ru-RU" b="0" noProof="0">
              <a:latin typeface="Calibri Light" panose="020F0302020204030204"/>
            </a:rPr>
            <a:t>РУ</a:t>
          </a:r>
        </a:p>
      </dgm:t>
    </dgm:pt>
    <dgm:pt modelId="{14E83786-62AC-4652-91A1-07CB5E7DCF3A}" type="parTrans" cxnId="{FB84A0B5-9CF5-4A8B-84B5-208393906231}">
      <dgm:prSet/>
      <dgm:spPr/>
    </dgm:pt>
    <dgm:pt modelId="{A2C4F1C2-1D73-464D-8AC8-BAAEFAC7DD61}" type="sibTrans" cxnId="{FB84A0B5-9CF5-4A8B-84B5-208393906231}">
      <dgm:prSet/>
      <dgm:spPr/>
    </dgm:pt>
    <dgm:pt modelId="{D5ABDADF-1EAC-4017-AE64-C5ABC5FFE4EF}">
      <dgm:prSet phldr="0"/>
      <dgm:spPr/>
      <dgm:t>
        <a:bodyPr/>
        <a:lstStyle/>
        <a:p>
          <a:pPr rtl="0"/>
          <a:r>
            <a:rPr lang="ru-RU" b="0" noProof="0">
              <a:latin typeface="Calibri Light" panose="020F0302020204030204"/>
            </a:rPr>
            <a:t> </a:t>
          </a:r>
          <a:r>
            <a:rPr lang="ru-RU" sz="1500" b="0" noProof="0">
              <a:latin typeface="Calibri Light" panose="020F0302020204030204"/>
            </a:rPr>
            <a:t>использование в 20</a:t>
          </a:r>
          <a:r>
            <a:rPr lang="ru-RU" sz="1500" b="0" noProof="0"/>
            <a:t> странах</a:t>
          </a:r>
          <a:endParaRPr lang="ru-RU" b="0" noProof="0">
            <a:latin typeface="Calibri Light" panose="020F0302020204030204"/>
          </a:endParaRPr>
        </a:p>
      </dgm:t>
    </dgm:pt>
    <dgm:pt modelId="{E101428C-FD49-4FB6-810E-7CDC12FFD90F}" type="parTrans" cxnId="{F1A8F9D7-01DB-4910-9065-29DB39EE91E2}">
      <dgm:prSet/>
      <dgm:spPr/>
    </dgm:pt>
    <dgm:pt modelId="{508E1496-9E0F-4623-B09F-CE45CA6AB446}" type="sibTrans" cxnId="{F1A8F9D7-01DB-4910-9065-29DB39EE91E2}">
      <dgm:prSet/>
      <dgm:spPr/>
    </dgm:pt>
    <dgm:pt modelId="{3E5AA5E3-F979-462A-A234-95347514A3E4}">
      <dgm:prSet phldr="0"/>
      <dgm:spPr/>
      <dgm:t>
        <a:bodyPr/>
        <a:lstStyle/>
        <a:p>
          <a:r>
            <a:rPr lang="ru-RU" sz="1500" b="0" noProof="0">
              <a:latin typeface="Calibri Light" panose="020F0302020204030204"/>
            </a:rPr>
            <a:t>частные и государственные</a:t>
          </a:r>
          <a:r>
            <a:rPr lang="ru-RU" sz="1500" b="0" noProof="0"/>
            <a:t> </a:t>
          </a:r>
          <a:r>
            <a:rPr lang="ru-RU" sz="1500" b="0" noProof="0">
              <a:latin typeface="Calibri Light" panose="020F0302020204030204"/>
            </a:rPr>
            <a:t>клиники</a:t>
          </a:r>
          <a:r>
            <a:rPr lang="ru-RU" b="0" noProof="0">
              <a:latin typeface="Calibri Light" panose="020F0302020204030204"/>
            </a:rPr>
            <a:t> </a:t>
          </a:r>
          <a:endParaRPr lang="ru-RU"/>
        </a:p>
      </dgm:t>
    </dgm:pt>
    <dgm:pt modelId="{7B860C08-C738-4793-B7E4-1F4AC4B598F6}" type="parTrans" cxnId="{76CDA2B6-2768-4D6C-BC05-7412885EE442}">
      <dgm:prSet/>
      <dgm:spPr/>
    </dgm:pt>
    <dgm:pt modelId="{CF61E467-BA93-45F4-A6D6-3D95DAD92269}" type="sibTrans" cxnId="{76CDA2B6-2768-4D6C-BC05-7412885EE442}">
      <dgm:prSet/>
      <dgm:spPr/>
    </dgm:pt>
    <dgm:pt modelId="{2E28B4E2-163A-4ADE-AC04-894E62AAE683}">
      <dgm:prSet phldr="0"/>
      <dgm:spPr/>
      <dgm:t>
        <a:bodyPr/>
        <a:lstStyle/>
        <a:p>
          <a:r>
            <a:rPr lang="ru-RU" sz="1500" b="0" noProof="0"/>
            <a:t> </a:t>
          </a:r>
          <a:r>
            <a:rPr lang="ru-RU" sz="1500" b="0" noProof="0">
              <a:latin typeface="Calibri Light" panose="020F0302020204030204"/>
            </a:rPr>
            <a:t>продукт</a:t>
          </a:r>
          <a:r>
            <a:rPr lang="ru-RU" sz="1500" b="0" noProof="0"/>
            <a:t> русифицирован</a:t>
          </a:r>
          <a:endParaRPr lang="ru-RU"/>
        </a:p>
      </dgm:t>
    </dgm:pt>
    <dgm:pt modelId="{FB42730C-ABD9-4FDE-A9CA-70232DC6CF1F}" type="parTrans" cxnId="{AE8C5D5E-B653-4D3E-9F13-5511DA6259ED}">
      <dgm:prSet/>
      <dgm:spPr/>
    </dgm:pt>
    <dgm:pt modelId="{8BE0896B-2A22-4B96-9B7B-3A8B036C7C69}" type="sibTrans" cxnId="{AE8C5D5E-B653-4D3E-9F13-5511DA6259ED}">
      <dgm:prSet/>
      <dgm:spPr/>
    </dgm:pt>
    <dgm:pt modelId="{EC323DFF-E2DA-4381-8948-5F3D2CD82207}" type="pres">
      <dgm:prSet presAssocID="{BE5B76ED-C686-4E97-9A28-74231B4FDDD1}" presName="Name0" presStyleCnt="0">
        <dgm:presLayoutVars>
          <dgm:chMax val="1"/>
          <dgm:chPref val="1"/>
        </dgm:presLayoutVars>
      </dgm:prSet>
      <dgm:spPr/>
    </dgm:pt>
    <dgm:pt modelId="{A6EEB127-C2F5-4C0D-B108-CC2B3F78F4F1}" type="pres">
      <dgm:prSet presAssocID="{B388C4F7-DD86-40E4-BA83-6838C8E845B2}" presName="Parent" presStyleLbl="node0" presStyleIdx="0" presStyleCnt="1">
        <dgm:presLayoutVars>
          <dgm:chMax val="5"/>
          <dgm:chPref val="5"/>
        </dgm:presLayoutVars>
      </dgm:prSet>
      <dgm:spPr/>
    </dgm:pt>
    <dgm:pt modelId="{F988BAF3-9DE2-4A25-84FE-B7C476401BC3}" type="pres">
      <dgm:prSet presAssocID="{B388C4F7-DD86-40E4-BA83-6838C8E845B2}" presName="Accent2" presStyleLbl="node1" presStyleIdx="0" presStyleCnt="19"/>
      <dgm:spPr/>
    </dgm:pt>
    <dgm:pt modelId="{6288D093-07AF-4EEB-B57C-FB5DA4420E30}" type="pres">
      <dgm:prSet presAssocID="{B388C4F7-DD86-40E4-BA83-6838C8E845B2}" presName="Accent3" presStyleLbl="node1" presStyleIdx="1" presStyleCnt="19"/>
      <dgm:spPr/>
    </dgm:pt>
    <dgm:pt modelId="{099685E2-34CD-4723-A342-ED2D0CA22ECA}" type="pres">
      <dgm:prSet presAssocID="{B388C4F7-DD86-40E4-BA83-6838C8E845B2}" presName="Accent4" presStyleLbl="node1" presStyleIdx="2" presStyleCnt="19"/>
      <dgm:spPr/>
    </dgm:pt>
    <dgm:pt modelId="{282F7230-9226-4387-9620-3DC67223F95C}" type="pres">
      <dgm:prSet presAssocID="{B388C4F7-DD86-40E4-BA83-6838C8E845B2}" presName="Accent5" presStyleLbl="node1" presStyleIdx="3" presStyleCnt="19"/>
      <dgm:spPr/>
    </dgm:pt>
    <dgm:pt modelId="{2682D7C4-37F7-4CA1-B102-AED7627E9C93}" type="pres">
      <dgm:prSet presAssocID="{B388C4F7-DD86-40E4-BA83-6838C8E845B2}" presName="Accent6" presStyleLbl="node1" presStyleIdx="4" presStyleCnt="19"/>
      <dgm:spPr/>
    </dgm:pt>
    <dgm:pt modelId="{5B7B11D8-C28C-4DBB-BE4A-838217C23C0D}" type="pres">
      <dgm:prSet presAssocID="{2E28B4E2-163A-4ADE-AC04-894E62AAE683}" presName="Child1" presStyleLbl="node1" presStyleIdx="5" presStyleCnt="19">
        <dgm:presLayoutVars>
          <dgm:chMax val="0"/>
          <dgm:chPref val="0"/>
        </dgm:presLayoutVars>
      </dgm:prSet>
      <dgm:spPr/>
    </dgm:pt>
    <dgm:pt modelId="{7F41A302-A5A2-425E-90EF-D076EEFFB418}" type="pres">
      <dgm:prSet presAssocID="{2E28B4E2-163A-4ADE-AC04-894E62AAE683}" presName="Accent7" presStyleCnt="0"/>
      <dgm:spPr/>
    </dgm:pt>
    <dgm:pt modelId="{7FC1B9BB-B72E-4346-83BD-D54F632AD09A}" type="pres">
      <dgm:prSet presAssocID="{2E28B4E2-163A-4ADE-AC04-894E62AAE683}" presName="AccentHold1" presStyleLbl="node1" presStyleIdx="6" presStyleCnt="19"/>
      <dgm:spPr/>
    </dgm:pt>
    <dgm:pt modelId="{0BAB8917-3251-45FC-844E-95CC1DF72544}" type="pres">
      <dgm:prSet presAssocID="{2E28B4E2-163A-4ADE-AC04-894E62AAE683}" presName="Accent8" presStyleCnt="0"/>
      <dgm:spPr/>
    </dgm:pt>
    <dgm:pt modelId="{916F4E81-FA86-4228-94E3-D51A7E1F70C3}" type="pres">
      <dgm:prSet presAssocID="{2E28B4E2-163A-4ADE-AC04-894E62AAE683}" presName="AccentHold2" presStyleLbl="node1" presStyleIdx="7" presStyleCnt="19"/>
      <dgm:spPr/>
    </dgm:pt>
    <dgm:pt modelId="{DF9383C0-3379-4921-8527-31D691F9BE43}" type="pres">
      <dgm:prSet presAssocID="{ACDF401D-1501-4E44-B7BD-6C91972FBFB7}" presName="Child2" presStyleLbl="node1" presStyleIdx="8" presStyleCnt="19">
        <dgm:presLayoutVars>
          <dgm:chMax val="0"/>
          <dgm:chPref val="0"/>
        </dgm:presLayoutVars>
      </dgm:prSet>
      <dgm:spPr/>
    </dgm:pt>
    <dgm:pt modelId="{AA09F916-D399-4819-B782-91DF9F5F5DDE}" type="pres">
      <dgm:prSet presAssocID="{ACDF401D-1501-4E44-B7BD-6C91972FBFB7}" presName="Accent9" presStyleCnt="0"/>
      <dgm:spPr/>
    </dgm:pt>
    <dgm:pt modelId="{2EF324B8-1EB7-44E1-98E0-384AA196EA43}" type="pres">
      <dgm:prSet presAssocID="{ACDF401D-1501-4E44-B7BD-6C91972FBFB7}" presName="AccentHold1" presStyleLbl="node1" presStyleIdx="9" presStyleCnt="19"/>
      <dgm:spPr/>
    </dgm:pt>
    <dgm:pt modelId="{E8205F27-201F-4CBF-AAC1-B8F4DB020368}" type="pres">
      <dgm:prSet presAssocID="{ACDF401D-1501-4E44-B7BD-6C91972FBFB7}" presName="Accent10" presStyleCnt="0"/>
      <dgm:spPr/>
    </dgm:pt>
    <dgm:pt modelId="{CC8E810E-CD12-40DD-BC03-F2AF00A7FB89}" type="pres">
      <dgm:prSet presAssocID="{ACDF401D-1501-4E44-B7BD-6C91972FBFB7}" presName="AccentHold2" presStyleLbl="node1" presStyleIdx="10" presStyleCnt="19"/>
      <dgm:spPr/>
    </dgm:pt>
    <dgm:pt modelId="{FAEF21AA-A4BE-44B7-B52B-BDB8CE9E9E17}" type="pres">
      <dgm:prSet presAssocID="{ACDF401D-1501-4E44-B7BD-6C91972FBFB7}" presName="Accent11" presStyleCnt="0"/>
      <dgm:spPr/>
    </dgm:pt>
    <dgm:pt modelId="{63656E39-684E-4782-A0E2-721516B9C2DF}" type="pres">
      <dgm:prSet presAssocID="{ACDF401D-1501-4E44-B7BD-6C91972FBFB7}" presName="AccentHold3" presStyleLbl="node1" presStyleIdx="11" presStyleCnt="19"/>
      <dgm:spPr/>
    </dgm:pt>
    <dgm:pt modelId="{278CE614-0B05-46F3-8BBF-F6172BE6F849}" type="pres">
      <dgm:prSet presAssocID="{3E5AA5E3-F979-462A-A234-95347514A3E4}" presName="Child3" presStyleLbl="node1" presStyleIdx="12" presStyleCnt="19">
        <dgm:presLayoutVars>
          <dgm:chMax val="0"/>
          <dgm:chPref val="0"/>
        </dgm:presLayoutVars>
      </dgm:prSet>
      <dgm:spPr/>
    </dgm:pt>
    <dgm:pt modelId="{90D148C0-B0B9-4D4A-95EF-2CE251B3BED3}" type="pres">
      <dgm:prSet presAssocID="{3E5AA5E3-F979-462A-A234-95347514A3E4}" presName="Accent12" presStyleCnt="0"/>
      <dgm:spPr/>
    </dgm:pt>
    <dgm:pt modelId="{4A093C1D-41EA-4514-8D26-F97B99834020}" type="pres">
      <dgm:prSet presAssocID="{3E5AA5E3-F979-462A-A234-95347514A3E4}" presName="AccentHold1" presStyleLbl="node1" presStyleIdx="13" presStyleCnt="19"/>
      <dgm:spPr/>
    </dgm:pt>
    <dgm:pt modelId="{FB59EF84-CB6B-4DC2-940B-9BC0C7C0741D}" type="pres">
      <dgm:prSet presAssocID="{29A2A5BE-3A39-4532-A0BB-2A3F78B7A7D2}" presName="Child4" presStyleLbl="node1" presStyleIdx="14" presStyleCnt="19">
        <dgm:presLayoutVars>
          <dgm:chMax val="0"/>
          <dgm:chPref val="0"/>
        </dgm:presLayoutVars>
      </dgm:prSet>
      <dgm:spPr/>
    </dgm:pt>
    <dgm:pt modelId="{EAE94893-CF85-4CAE-8423-337C03C04AE3}" type="pres">
      <dgm:prSet presAssocID="{29A2A5BE-3A39-4532-A0BB-2A3F78B7A7D2}" presName="Accent13" presStyleCnt="0"/>
      <dgm:spPr/>
    </dgm:pt>
    <dgm:pt modelId="{40EB102B-CEAD-40CE-8DA7-000E30A8E5AD}" type="pres">
      <dgm:prSet presAssocID="{29A2A5BE-3A39-4532-A0BB-2A3F78B7A7D2}" presName="AccentHold1" presStyleLbl="node1" presStyleIdx="15" presStyleCnt="19"/>
      <dgm:spPr/>
    </dgm:pt>
    <dgm:pt modelId="{6EFCCF67-1229-4FAC-803C-3651F511AAE0}" type="pres">
      <dgm:prSet presAssocID="{D5ABDADF-1EAC-4017-AE64-C5ABC5FFE4EF}" presName="Child5" presStyleLbl="node1" presStyleIdx="16" presStyleCnt="19">
        <dgm:presLayoutVars>
          <dgm:chMax val="0"/>
          <dgm:chPref val="0"/>
        </dgm:presLayoutVars>
      </dgm:prSet>
      <dgm:spPr/>
    </dgm:pt>
    <dgm:pt modelId="{57C37619-8AE7-4217-9320-0C93C3E59EF7}" type="pres">
      <dgm:prSet presAssocID="{D5ABDADF-1EAC-4017-AE64-C5ABC5FFE4EF}" presName="Accent15" presStyleCnt="0"/>
      <dgm:spPr/>
    </dgm:pt>
    <dgm:pt modelId="{4D6E7EEA-FD19-4235-8B83-8BE530095546}" type="pres">
      <dgm:prSet presAssocID="{D5ABDADF-1EAC-4017-AE64-C5ABC5FFE4EF}" presName="AccentHold2" presStyleLbl="node1" presStyleIdx="17" presStyleCnt="19"/>
      <dgm:spPr/>
    </dgm:pt>
    <dgm:pt modelId="{7FB1E6AA-BFBA-40B3-B737-DE09F296CD29}" type="pres">
      <dgm:prSet presAssocID="{D5ABDADF-1EAC-4017-AE64-C5ABC5FFE4EF}" presName="Accent16" presStyleCnt="0"/>
      <dgm:spPr/>
    </dgm:pt>
    <dgm:pt modelId="{C55D7AA8-ED39-4A93-8BC9-011FB810A4A4}" type="pres">
      <dgm:prSet presAssocID="{D5ABDADF-1EAC-4017-AE64-C5ABC5FFE4EF}" presName="AccentHold3" presStyleLbl="node1" presStyleIdx="18" presStyleCnt="19"/>
      <dgm:spPr/>
    </dgm:pt>
  </dgm:ptLst>
  <dgm:cxnLst>
    <dgm:cxn modelId="{AE8C5D5E-B653-4D3E-9F13-5511DA6259ED}" srcId="{B388C4F7-DD86-40E4-BA83-6838C8E845B2}" destId="{2E28B4E2-163A-4ADE-AC04-894E62AAE683}" srcOrd="0" destOrd="0" parTransId="{FB42730C-ABD9-4FDE-A9CA-70232DC6CF1F}" sibTransId="{8BE0896B-2A22-4B96-9B7B-3A8B036C7C69}"/>
    <dgm:cxn modelId="{AB73CF6A-9D6F-46CB-BF3C-1BAD8553C20C}" type="presOf" srcId="{29A2A5BE-3A39-4532-A0BB-2A3F78B7A7D2}" destId="{FB59EF84-CB6B-4DC2-940B-9BC0C7C0741D}" srcOrd="0" destOrd="0" presId="urn:microsoft.com/office/officeart/2009/3/layout/CircleRelationship"/>
    <dgm:cxn modelId="{FDEC3F6B-F860-4E8B-8B14-455DBFCFBFB4}" srcId="{BE5B76ED-C686-4E97-9A28-74231B4FDDD1}" destId="{B388C4F7-DD86-40E4-BA83-6838C8E845B2}" srcOrd="0" destOrd="0" parTransId="{4F4EFEB2-AE6B-4B4E-A388-E726479684C1}" sibTransId="{BEE196C3-EEB3-4935-976F-A713EF603EEA}"/>
    <dgm:cxn modelId="{5F45829B-5BF6-4A7D-9886-EFBD02CCC2E0}" type="presOf" srcId="{3E5AA5E3-F979-462A-A234-95347514A3E4}" destId="{278CE614-0B05-46F3-8BBF-F6172BE6F849}" srcOrd="0" destOrd="0" presId="urn:microsoft.com/office/officeart/2009/3/layout/CircleRelationship"/>
    <dgm:cxn modelId="{561C39A2-8415-4C89-BBEF-D69387615DE9}" type="presOf" srcId="{B388C4F7-DD86-40E4-BA83-6838C8E845B2}" destId="{A6EEB127-C2F5-4C0D-B108-CC2B3F78F4F1}" srcOrd="0" destOrd="0" presId="urn:microsoft.com/office/officeart/2009/3/layout/CircleRelationship"/>
    <dgm:cxn modelId="{FB84A0B5-9CF5-4A8B-84B5-208393906231}" srcId="{B388C4F7-DD86-40E4-BA83-6838C8E845B2}" destId="{29A2A5BE-3A39-4532-A0BB-2A3F78B7A7D2}" srcOrd="3" destOrd="0" parTransId="{14E83786-62AC-4652-91A1-07CB5E7DCF3A}" sibTransId="{A2C4F1C2-1D73-464D-8AC8-BAAEFAC7DD61}"/>
    <dgm:cxn modelId="{76CDA2B6-2768-4D6C-BC05-7412885EE442}" srcId="{B388C4F7-DD86-40E4-BA83-6838C8E845B2}" destId="{3E5AA5E3-F979-462A-A234-95347514A3E4}" srcOrd="2" destOrd="0" parTransId="{7B860C08-C738-4793-B7E4-1F4AC4B598F6}" sibTransId="{CF61E467-BA93-45F4-A6D6-3D95DAD92269}"/>
    <dgm:cxn modelId="{90BC4EC4-B0C5-4D41-98ED-1273BFFC1650}" type="presOf" srcId="{D5ABDADF-1EAC-4017-AE64-C5ABC5FFE4EF}" destId="{6EFCCF67-1229-4FAC-803C-3651F511AAE0}" srcOrd="0" destOrd="0" presId="urn:microsoft.com/office/officeart/2009/3/layout/CircleRelationship"/>
    <dgm:cxn modelId="{0E4EF9D2-882F-4EE7-9298-38C7F059F2BB}" type="presOf" srcId="{ACDF401D-1501-4E44-B7BD-6C91972FBFB7}" destId="{DF9383C0-3379-4921-8527-31D691F9BE43}" srcOrd="0" destOrd="0" presId="urn:microsoft.com/office/officeart/2009/3/layout/CircleRelationship"/>
    <dgm:cxn modelId="{F1A8F9D7-01DB-4910-9065-29DB39EE91E2}" srcId="{B388C4F7-DD86-40E4-BA83-6838C8E845B2}" destId="{D5ABDADF-1EAC-4017-AE64-C5ABC5FFE4EF}" srcOrd="4" destOrd="0" parTransId="{E101428C-FD49-4FB6-810E-7CDC12FFD90F}" sibTransId="{508E1496-9E0F-4623-B09F-CE45CA6AB446}"/>
    <dgm:cxn modelId="{A3AC16E3-96A0-4DCE-A502-BF3413F7EEBB}" type="presOf" srcId="{BE5B76ED-C686-4E97-9A28-74231B4FDDD1}" destId="{EC323DFF-E2DA-4381-8948-5F3D2CD82207}" srcOrd="0" destOrd="0" presId="urn:microsoft.com/office/officeart/2009/3/layout/CircleRelationship"/>
    <dgm:cxn modelId="{91AB4BED-B27C-4400-A2F5-551B835E52F9}" srcId="{B388C4F7-DD86-40E4-BA83-6838C8E845B2}" destId="{ACDF401D-1501-4E44-B7BD-6C91972FBFB7}" srcOrd="1" destOrd="0" parTransId="{51FAD6D9-A900-4480-AFB6-7C01CDE6D8B8}" sibTransId="{5967B027-BB49-41BB-9654-0F63706D4C18}"/>
    <dgm:cxn modelId="{0D5B82FA-6482-4ED0-A65E-B8C4DD9D06E8}" type="presOf" srcId="{2E28B4E2-163A-4ADE-AC04-894E62AAE683}" destId="{5B7B11D8-C28C-4DBB-BE4A-838217C23C0D}" srcOrd="0" destOrd="0" presId="urn:microsoft.com/office/officeart/2009/3/layout/CircleRelationship"/>
    <dgm:cxn modelId="{90671EF3-D04D-409E-B37F-78A4DB239A24}" type="presParOf" srcId="{EC323DFF-E2DA-4381-8948-5F3D2CD82207}" destId="{A6EEB127-C2F5-4C0D-B108-CC2B3F78F4F1}" srcOrd="0" destOrd="0" presId="urn:microsoft.com/office/officeart/2009/3/layout/CircleRelationship"/>
    <dgm:cxn modelId="{90D63F6D-AFEA-4E49-81B7-9294294C2AAE}" type="presParOf" srcId="{EC323DFF-E2DA-4381-8948-5F3D2CD82207}" destId="{F988BAF3-9DE2-4A25-84FE-B7C476401BC3}" srcOrd="1" destOrd="0" presId="urn:microsoft.com/office/officeart/2009/3/layout/CircleRelationship"/>
    <dgm:cxn modelId="{7F68B351-73B1-4FFF-8A0B-332A4DCC4E65}" type="presParOf" srcId="{EC323DFF-E2DA-4381-8948-5F3D2CD82207}" destId="{6288D093-07AF-4EEB-B57C-FB5DA4420E30}" srcOrd="2" destOrd="0" presId="urn:microsoft.com/office/officeart/2009/3/layout/CircleRelationship"/>
    <dgm:cxn modelId="{6249E7D1-B411-4845-AA3E-2A375A03134E}" type="presParOf" srcId="{EC323DFF-E2DA-4381-8948-5F3D2CD82207}" destId="{099685E2-34CD-4723-A342-ED2D0CA22ECA}" srcOrd="3" destOrd="0" presId="urn:microsoft.com/office/officeart/2009/3/layout/CircleRelationship"/>
    <dgm:cxn modelId="{7E5F128B-A2E9-4C0B-AA9A-71AA8DA1194F}" type="presParOf" srcId="{EC323DFF-E2DA-4381-8948-5F3D2CD82207}" destId="{282F7230-9226-4387-9620-3DC67223F95C}" srcOrd="4" destOrd="0" presId="urn:microsoft.com/office/officeart/2009/3/layout/CircleRelationship"/>
    <dgm:cxn modelId="{FF81BBEF-7FBD-4E53-8606-2AFDE348A1EA}" type="presParOf" srcId="{EC323DFF-E2DA-4381-8948-5F3D2CD82207}" destId="{2682D7C4-37F7-4CA1-B102-AED7627E9C93}" srcOrd="5" destOrd="0" presId="urn:microsoft.com/office/officeart/2009/3/layout/CircleRelationship"/>
    <dgm:cxn modelId="{C214D1C3-45A5-4D76-BD02-B09CECDF919F}" type="presParOf" srcId="{EC323DFF-E2DA-4381-8948-5F3D2CD82207}" destId="{5B7B11D8-C28C-4DBB-BE4A-838217C23C0D}" srcOrd="6" destOrd="0" presId="urn:microsoft.com/office/officeart/2009/3/layout/CircleRelationship"/>
    <dgm:cxn modelId="{1CD98A79-C3F7-403A-8119-05E222DDFB9C}" type="presParOf" srcId="{EC323DFF-E2DA-4381-8948-5F3D2CD82207}" destId="{7F41A302-A5A2-425E-90EF-D076EEFFB418}" srcOrd="7" destOrd="0" presId="urn:microsoft.com/office/officeart/2009/3/layout/CircleRelationship"/>
    <dgm:cxn modelId="{7D5B830E-0E22-4C36-ABB3-AC73667042E1}" type="presParOf" srcId="{7F41A302-A5A2-425E-90EF-D076EEFFB418}" destId="{7FC1B9BB-B72E-4346-83BD-D54F632AD09A}" srcOrd="0" destOrd="0" presId="urn:microsoft.com/office/officeart/2009/3/layout/CircleRelationship"/>
    <dgm:cxn modelId="{CBAFCFF7-8F8A-44ED-A2BE-27B134D462F8}" type="presParOf" srcId="{EC323DFF-E2DA-4381-8948-5F3D2CD82207}" destId="{0BAB8917-3251-45FC-844E-95CC1DF72544}" srcOrd="8" destOrd="0" presId="urn:microsoft.com/office/officeart/2009/3/layout/CircleRelationship"/>
    <dgm:cxn modelId="{25D9DAD7-40E6-4E5D-91F9-A1F68500BDEC}" type="presParOf" srcId="{0BAB8917-3251-45FC-844E-95CC1DF72544}" destId="{916F4E81-FA86-4228-94E3-D51A7E1F70C3}" srcOrd="0" destOrd="0" presId="urn:microsoft.com/office/officeart/2009/3/layout/CircleRelationship"/>
    <dgm:cxn modelId="{10702D72-1F59-4012-996F-F9C06948FEB2}" type="presParOf" srcId="{EC323DFF-E2DA-4381-8948-5F3D2CD82207}" destId="{DF9383C0-3379-4921-8527-31D691F9BE43}" srcOrd="9" destOrd="0" presId="urn:microsoft.com/office/officeart/2009/3/layout/CircleRelationship"/>
    <dgm:cxn modelId="{03C510CD-C72D-49A5-A7DF-F6E8085BDE3F}" type="presParOf" srcId="{EC323DFF-E2DA-4381-8948-5F3D2CD82207}" destId="{AA09F916-D399-4819-B782-91DF9F5F5DDE}" srcOrd="10" destOrd="0" presId="urn:microsoft.com/office/officeart/2009/3/layout/CircleRelationship"/>
    <dgm:cxn modelId="{9CB19B08-3636-4316-B845-3C38E1A46803}" type="presParOf" srcId="{AA09F916-D399-4819-B782-91DF9F5F5DDE}" destId="{2EF324B8-1EB7-44E1-98E0-384AA196EA43}" srcOrd="0" destOrd="0" presId="urn:microsoft.com/office/officeart/2009/3/layout/CircleRelationship"/>
    <dgm:cxn modelId="{78B10D5D-FD34-43ED-9167-C8BBDF20D661}" type="presParOf" srcId="{EC323DFF-E2DA-4381-8948-5F3D2CD82207}" destId="{E8205F27-201F-4CBF-AAC1-B8F4DB020368}" srcOrd="11" destOrd="0" presId="urn:microsoft.com/office/officeart/2009/3/layout/CircleRelationship"/>
    <dgm:cxn modelId="{DE918936-FA8F-4D7F-9E11-1D93E7449D1D}" type="presParOf" srcId="{E8205F27-201F-4CBF-AAC1-B8F4DB020368}" destId="{CC8E810E-CD12-40DD-BC03-F2AF00A7FB89}" srcOrd="0" destOrd="0" presId="urn:microsoft.com/office/officeart/2009/3/layout/CircleRelationship"/>
    <dgm:cxn modelId="{10C429A5-A160-497E-847C-92BFDC2334D9}" type="presParOf" srcId="{EC323DFF-E2DA-4381-8948-5F3D2CD82207}" destId="{FAEF21AA-A4BE-44B7-B52B-BDB8CE9E9E17}" srcOrd="12" destOrd="0" presId="urn:microsoft.com/office/officeart/2009/3/layout/CircleRelationship"/>
    <dgm:cxn modelId="{F25E4E5C-84A3-4783-8DA9-4FE40AB981BA}" type="presParOf" srcId="{FAEF21AA-A4BE-44B7-B52B-BDB8CE9E9E17}" destId="{63656E39-684E-4782-A0E2-721516B9C2DF}" srcOrd="0" destOrd="0" presId="urn:microsoft.com/office/officeart/2009/3/layout/CircleRelationship"/>
    <dgm:cxn modelId="{E4D81139-BF60-45E3-A1D4-429D9DA9FA71}" type="presParOf" srcId="{EC323DFF-E2DA-4381-8948-5F3D2CD82207}" destId="{278CE614-0B05-46F3-8BBF-F6172BE6F849}" srcOrd="13" destOrd="0" presId="urn:microsoft.com/office/officeart/2009/3/layout/CircleRelationship"/>
    <dgm:cxn modelId="{044E2763-21CC-485C-9828-D0E5D5DD3A93}" type="presParOf" srcId="{EC323DFF-E2DA-4381-8948-5F3D2CD82207}" destId="{90D148C0-B0B9-4D4A-95EF-2CE251B3BED3}" srcOrd="14" destOrd="0" presId="urn:microsoft.com/office/officeart/2009/3/layout/CircleRelationship"/>
    <dgm:cxn modelId="{61B8A351-ADD4-4E84-87DC-8B0F177AC38B}" type="presParOf" srcId="{90D148C0-B0B9-4D4A-95EF-2CE251B3BED3}" destId="{4A093C1D-41EA-4514-8D26-F97B99834020}" srcOrd="0" destOrd="0" presId="urn:microsoft.com/office/officeart/2009/3/layout/CircleRelationship"/>
    <dgm:cxn modelId="{E649677C-060F-4D4B-BD25-98F6A00C2EB0}" type="presParOf" srcId="{EC323DFF-E2DA-4381-8948-5F3D2CD82207}" destId="{FB59EF84-CB6B-4DC2-940B-9BC0C7C0741D}" srcOrd="15" destOrd="0" presId="urn:microsoft.com/office/officeart/2009/3/layout/CircleRelationship"/>
    <dgm:cxn modelId="{FEF6C21A-0033-476F-A3F0-F6B1CAA10E8A}" type="presParOf" srcId="{EC323DFF-E2DA-4381-8948-5F3D2CD82207}" destId="{EAE94893-CF85-4CAE-8423-337C03C04AE3}" srcOrd="16" destOrd="0" presId="urn:microsoft.com/office/officeart/2009/3/layout/CircleRelationship"/>
    <dgm:cxn modelId="{1314024E-67C1-4413-9441-1314CD163841}" type="presParOf" srcId="{EAE94893-CF85-4CAE-8423-337C03C04AE3}" destId="{40EB102B-CEAD-40CE-8DA7-000E30A8E5AD}" srcOrd="0" destOrd="0" presId="urn:microsoft.com/office/officeart/2009/3/layout/CircleRelationship"/>
    <dgm:cxn modelId="{934AB087-F52E-4097-9B88-E9007049EAE2}" type="presParOf" srcId="{EC323DFF-E2DA-4381-8948-5F3D2CD82207}" destId="{6EFCCF67-1229-4FAC-803C-3651F511AAE0}" srcOrd="17" destOrd="0" presId="urn:microsoft.com/office/officeart/2009/3/layout/CircleRelationship"/>
    <dgm:cxn modelId="{CBB1E37D-A7C4-41F2-83FE-93FAC4BED921}" type="presParOf" srcId="{EC323DFF-E2DA-4381-8948-5F3D2CD82207}" destId="{57C37619-8AE7-4217-9320-0C93C3E59EF7}" srcOrd="18" destOrd="0" presId="urn:microsoft.com/office/officeart/2009/3/layout/CircleRelationship"/>
    <dgm:cxn modelId="{942B5A98-3288-499F-9CF9-F87D80AAE615}" type="presParOf" srcId="{57C37619-8AE7-4217-9320-0C93C3E59EF7}" destId="{4D6E7EEA-FD19-4235-8B83-8BE530095546}" srcOrd="0" destOrd="0" presId="urn:microsoft.com/office/officeart/2009/3/layout/CircleRelationship"/>
    <dgm:cxn modelId="{60738327-7D0C-46A3-8BFA-E869BC1FBB84}" type="presParOf" srcId="{EC323DFF-E2DA-4381-8948-5F3D2CD82207}" destId="{7FB1E6AA-BFBA-40B3-B737-DE09F296CD29}" srcOrd="19" destOrd="0" presId="urn:microsoft.com/office/officeart/2009/3/layout/CircleRelationship"/>
    <dgm:cxn modelId="{73A14695-FDBA-49AD-8DAC-BA7DF77E01FE}" type="presParOf" srcId="{7FB1E6AA-BFBA-40B3-B737-DE09F296CD29}" destId="{C55D7AA8-ED39-4A93-8BC9-011FB810A4A4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E5B76ED-C686-4E97-9A28-74231B4FDDD1}" type="doc">
      <dgm:prSet loTypeId="urn:microsoft.com/office/officeart/2009/3/layout/CircleRelationship" loCatId="relationship" qsTypeId="urn:microsoft.com/office/officeart/2005/8/quickstyle/simple4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ACDF401D-1501-4E44-B7BD-6C91972FBFB7}">
      <dgm:prSet phldr="0"/>
      <dgm:spPr/>
      <dgm:t>
        <a:bodyPr/>
        <a:lstStyle/>
        <a:p>
          <a:pPr algn="l" rtl="0"/>
          <a:r>
            <a:rPr lang="ru-RU" b="0" noProof="0"/>
            <a:t>Основные бизнес модели</a:t>
          </a:r>
          <a:r>
            <a:rPr lang="ru-RU" sz="1500" b="0" noProof="0"/>
            <a:t> </a:t>
          </a:r>
          <a:endParaRPr lang="en-US" b="0" noProof="0">
            <a:latin typeface="Calibri Light" panose="020F0302020204030204"/>
          </a:endParaRPr>
        </a:p>
      </dgm:t>
    </dgm:pt>
    <dgm:pt modelId="{51FAD6D9-A900-4480-AFB6-7C01CDE6D8B8}" type="parTrans" cxnId="{91AB4BED-B27C-4400-A2F5-551B835E52F9}">
      <dgm:prSet/>
      <dgm:spPr/>
    </dgm:pt>
    <dgm:pt modelId="{5967B027-BB49-41BB-9654-0F63706D4C18}" type="sibTrans" cxnId="{91AB4BED-B27C-4400-A2F5-551B835E52F9}">
      <dgm:prSet/>
      <dgm:spPr/>
    </dgm:pt>
    <dgm:pt modelId="{F235DAA8-3600-43AB-9156-E12B70B95929}">
      <dgm:prSet phldr="0"/>
      <dgm:spPr/>
      <dgm:t>
        <a:bodyPr/>
        <a:lstStyle/>
        <a:p>
          <a:pPr rtl="0"/>
          <a:r>
            <a:rPr lang="ru-RU" sz="1500" b="0" noProof="0"/>
            <a:t>страховой </a:t>
          </a:r>
          <a:r>
            <a:rPr lang="ru-RU" sz="1500" b="0" noProof="0">
              <a:latin typeface="Calibri Light" panose="020F0302020204030204"/>
            </a:rPr>
            <a:t>компанией или больничной</a:t>
          </a:r>
          <a:r>
            <a:rPr lang="ru-RU" sz="1500" b="0" noProof="0"/>
            <a:t> кассой</a:t>
          </a:r>
          <a:r>
            <a:rPr lang="ru-RU" b="0" noProof="0">
              <a:latin typeface="Calibri Light" panose="020F0302020204030204"/>
            </a:rPr>
            <a:t> </a:t>
          </a:r>
        </a:p>
      </dgm:t>
    </dgm:pt>
    <dgm:pt modelId="{35E663F3-4124-4206-AA95-FFC0C213333F}" type="parTrans" cxnId="{2F59A1DD-CE06-4523-97CC-F9F31A547CF1}">
      <dgm:prSet/>
      <dgm:spPr/>
    </dgm:pt>
    <dgm:pt modelId="{BB9013FF-971A-412F-95CA-C64CC9DC1667}" type="sibTrans" cxnId="{2F59A1DD-CE06-4523-97CC-F9F31A547CF1}">
      <dgm:prSet/>
      <dgm:spPr/>
    </dgm:pt>
    <dgm:pt modelId="{5036D505-25D4-4C49-96A7-5D7CD3AF67A8}">
      <dgm:prSet phldr="0"/>
      <dgm:spPr/>
      <dgm:t>
        <a:bodyPr/>
        <a:lstStyle/>
        <a:p>
          <a:pPr rtl="0"/>
          <a:r>
            <a:rPr lang="ru-RU" sz="1500" b="0" noProof="0"/>
            <a:t>для снижения давления </a:t>
          </a:r>
          <a:r>
            <a:rPr lang="ru-RU" sz="1500" b="0" noProof="0">
              <a:latin typeface="Calibri Light" panose="020F0302020204030204"/>
            </a:rPr>
            <a:t>на первичное</a:t>
          </a:r>
          <a:r>
            <a:rPr lang="ru-RU" sz="1500" b="0" noProof="0"/>
            <a:t> </a:t>
          </a:r>
          <a:r>
            <a:rPr lang="ru-RU" b="0" noProof="0">
              <a:latin typeface="Calibri Light" panose="020F0302020204030204"/>
            </a:rPr>
            <a:t>здравоохранение</a:t>
          </a:r>
        </a:p>
      </dgm:t>
    </dgm:pt>
    <dgm:pt modelId="{2407B894-ADCE-49BA-9B72-5C7340EB802A}" type="parTrans" cxnId="{DAF19653-9189-48C1-B04A-F8B0FE211627}">
      <dgm:prSet/>
      <dgm:spPr/>
    </dgm:pt>
    <dgm:pt modelId="{8C15EAD4-62DE-4BA9-87E2-2D42A79B2D4E}" type="sibTrans" cxnId="{DAF19653-9189-48C1-B04A-F8B0FE211627}">
      <dgm:prSet/>
      <dgm:spPr/>
    </dgm:pt>
    <dgm:pt modelId="{7B5D8246-106D-480A-BC74-1FE1236C6E96}">
      <dgm:prSet phldr="0"/>
      <dgm:spPr/>
      <dgm:t>
        <a:bodyPr/>
        <a:lstStyle/>
        <a:p>
          <a:pPr rtl="0"/>
          <a:r>
            <a:rPr lang="ru-RU" sz="1500" b="0" noProof="0">
              <a:latin typeface="Calibri Light" panose="020F0302020204030204"/>
            </a:rPr>
            <a:t>Частные</a:t>
          </a:r>
          <a:r>
            <a:rPr lang="ru-RU" sz="1500" b="0" noProof="0"/>
            <a:t> клиники для расширения форматов коммуникации с </a:t>
          </a:r>
          <a:r>
            <a:rPr lang="ru-RU" b="0" noProof="0">
              <a:latin typeface="Calibri Light" panose="020F0302020204030204"/>
            </a:rPr>
            <a:t>пациентам</a:t>
          </a:r>
        </a:p>
      </dgm:t>
    </dgm:pt>
    <dgm:pt modelId="{9F4192ED-0333-4F74-B91E-10F5E3B1B62A}" type="parTrans" cxnId="{7FBF3B92-3D86-4D9E-A375-BC287C3F6B09}">
      <dgm:prSet/>
      <dgm:spPr/>
    </dgm:pt>
    <dgm:pt modelId="{F32FEB69-DEB7-4418-A303-B03B4B8E53FC}" type="sibTrans" cxnId="{7FBF3B92-3D86-4D9E-A375-BC287C3F6B09}">
      <dgm:prSet/>
      <dgm:spPr/>
    </dgm:pt>
    <dgm:pt modelId="{75DA0132-F026-4161-AF3B-D2459F7EED8B}">
      <dgm:prSet phldr="0"/>
      <dgm:spPr/>
      <dgm:t>
        <a:bodyPr/>
        <a:lstStyle/>
        <a:p>
          <a:r>
            <a:rPr lang="ru-RU" sz="1500" b="0" noProof="0">
              <a:latin typeface="Calibri Light" panose="020F0302020204030204"/>
            </a:rPr>
            <a:t>В</a:t>
          </a:r>
          <a:r>
            <a:rPr lang="ru-RU" sz="1500" b="0" noProof="0"/>
            <a:t> израильских больницах до COVID 19 аппарат практически не присутствует</a:t>
          </a:r>
          <a:endParaRPr lang="ru-RU"/>
        </a:p>
      </dgm:t>
    </dgm:pt>
    <dgm:pt modelId="{F6A40CB2-673C-43DE-B621-9817D33AF18B}" type="parTrans" cxnId="{C88526D9-1627-4967-AE85-6A9D46511135}">
      <dgm:prSet/>
      <dgm:spPr/>
    </dgm:pt>
    <dgm:pt modelId="{5F4BF32B-7530-44EE-BC94-7612FB8A0CED}" type="sibTrans" cxnId="{C88526D9-1627-4967-AE85-6A9D46511135}">
      <dgm:prSet/>
      <dgm:spPr/>
    </dgm:pt>
    <dgm:pt modelId="{978361A2-1C65-4BA2-AA36-4F9163156292}">
      <dgm:prSet phldr="0"/>
      <dgm:spPr/>
      <dgm:t>
        <a:bodyPr/>
        <a:lstStyle/>
        <a:p>
          <a:r>
            <a:rPr lang="ru-RU" sz="1500" b="0" noProof="0"/>
            <a:t>это использование </a:t>
          </a:r>
          <a:r>
            <a:rPr lang="ru-RU" sz="1500" b="0" noProof="0">
              <a:latin typeface="Calibri Light" panose="020F0302020204030204"/>
            </a:rPr>
            <a:t>государством</a:t>
          </a:r>
          <a:r>
            <a:rPr lang="ru-RU" b="0" noProof="0">
              <a:latin typeface="Calibri Light" panose="020F0302020204030204"/>
            </a:rPr>
            <a:t> </a:t>
          </a:r>
          <a:endParaRPr lang="ru-RU"/>
        </a:p>
      </dgm:t>
    </dgm:pt>
    <dgm:pt modelId="{A58D75E1-0051-46B4-B49A-37A4F02253B1}" type="parTrans" cxnId="{BB5FE9AA-86B8-45B9-BDDB-C28FB057B6A8}">
      <dgm:prSet/>
      <dgm:spPr/>
    </dgm:pt>
    <dgm:pt modelId="{B3E5DCA1-581F-43B4-8679-8754C0E4DB85}" type="sibTrans" cxnId="{BB5FE9AA-86B8-45B9-BDDB-C28FB057B6A8}">
      <dgm:prSet/>
      <dgm:spPr/>
    </dgm:pt>
    <dgm:pt modelId="{EC323DFF-E2DA-4381-8948-5F3D2CD82207}" type="pres">
      <dgm:prSet presAssocID="{BE5B76ED-C686-4E97-9A28-74231B4FDDD1}" presName="Name0" presStyleCnt="0">
        <dgm:presLayoutVars>
          <dgm:chMax val="1"/>
          <dgm:chPref val="1"/>
        </dgm:presLayoutVars>
      </dgm:prSet>
      <dgm:spPr/>
    </dgm:pt>
    <dgm:pt modelId="{1F36B5F6-8D8B-402C-8D30-A26E03E1ADBD}" type="pres">
      <dgm:prSet presAssocID="{ACDF401D-1501-4E44-B7BD-6C91972FBFB7}" presName="Parent" presStyleLbl="node0" presStyleIdx="0" presStyleCnt="1">
        <dgm:presLayoutVars>
          <dgm:chMax val="5"/>
          <dgm:chPref val="5"/>
        </dgm:presLayoutVars>
      </dgm:prSet>
      <dgm:spPr/>
    </dgm:pt>
    <dgm:pt modelId="{EA227AD9-AA95-4A7D-9F0C-36A3A2DE2172}" type="pres">
      <dgm:prSet presAssocID="{ACDF401D-1501-4E44-B7BD-6C91972FBFB7}" presName="Accent2" presStyleLbl="node1" presStyleIdx="0" presStyleCnt="19"/>
      <dgm:spPr/>
    </dgm:pt>
    <dgm:pt modelId="{8988C929-CDEA-47AB-88AA-70EF9FD1F89B}" type="pres">
      <dgm:prSet presAssocID="{ACDF401D-1501-4E44-B7BD-6C91972FBFB7}" presName="Accent3" presStyleLbl="node1" presStyleIdx="1" presStyleCnt="19"/>
      <dgm:spPr/>
    </dgm:pt>
    <dgm:pt modelId="{1B639C43-B522-4960-A4A3-335E5E030E47}" type="pres">
      <dgm:prSet presAssocID="{ACDF401D-1501-4E44-B7BD-6C91972FBFB7}" presName="Accent4" presStyleLbl="node1" presStyleIdx="2" presStyleCnt="19"/>
      <dgm:spPr/>
    </dgm:pt>
    <dgm:pt modelId="{7A83678D-3F36-439C-B871-F1A158C951F1}" type="pres">
      <dgm:prSet presAssocID="{ACDF401D-1501-4E44-B7BD-6C91972FBFB7}" presName="Accent5" presStyleLbl="node1" presStyleIdx="3" presStyleCnt="19"/>
      <dgm:spPr/>
    </dgm:pt>
    <dgm:pt modelId="{2E4B1CB0-379F-40C4-AEAB-7BB943D0FAB5}" type="pres">
      <dgm:prSet presAssocID="{ACDF401D-1501-4E44-B7BD-6C91972FBFB7}" presName="Accent6" presStyleLbl="node1" presStyleIdx="4" presStyleCnt="19"/>
      <dgm:spPr/>
    </dgm:pt>
    <dgm:pt modelId="{4D04B32A-7D30-493B-B8FB-2A01D2B4A7A6}" type="pres">
      <dgm:prSet presAssocID="{978361A2-1C65-4BA2-AA36-4F9163156292}" presName="Child1" presStyleLbl="node1" presStyleIdx="5" presStyleCnt="19">
        <dgm:presLayoutVars>
          <dgm:chMax val="0"/>
          <dgm:chPref val="0"/>
        </dgm:presLayoutVars>
      </dgm:prSet>
      <dgm:spPr/>
    </dgm:pt>
    <dgm:pt modelId="{89E9104E-5824-4A08-B3A6-CC5E35144BDB}" type="pres">
      <dgm:prSet presAssocID="{978361A2-1C65-4BA2-AA36-4F9163156292}" presName="Accent7" presStyleCnt="0"/>
      <dgm:spPr/>
    </dgm:pt>
    <dgm:pt modelId="{560D3C30-2066-4B65-89A5-373230513D0E}" type="pres">
      <dgm:prSet presAssocID="{978361A2-1C65-4BA2-AA36-4F9163156292}" presName="AccentHold1" presStyleLbl="node1" presStyleIdx="6" presStyleCnt="19"/>
      <dgm:spPr/>
    </dgm:pt>
    <dgm:pt modelId="{0B2A6261-FFDE-4CE7-992F-41FA694B254D}" type="pres">
      <dgm:prSet presAssocID="{978361A2-1C65-4BA2-AA36-4F9163156292}" presName="Accent8" presStyleCnt="0"/>
      <dgm:spPr/>
    </dgm:pt>
    <dgm:pt modelId="{9AC9B409-DB94-45E2-8652-842236662D40}" type="pres">
      <dgm:prSet presAssocID="{978361A2-1C65-4BA2-AA36-4F9163156292}" presName="AccentHold2" presStyleLbl="node1" presStyleIdx="7" presStyleCnt="19"/>
      <dgm:spPr/>
    </dgm:pt>
    <dgm:pt modelId="{943F2F3A-C9FF-4315-801D-F5E1FFB0E3F0}" type="pres">
      <dgm:prSet presAssocID="{F235DAA8-3600-43AB-9156-E12B70B95929}" presName="Child2" presStyleLbl="node1" presStyleIdx="8" presStyleCnt="19">
        <dgm:presLayoutVars>
          <dgm:chMax val="0"/>
          <dgm:chPref val="0"/>
        </dgm:presLayoutVars>
      </dgm:prSet>
      <dgm:spPr/>
    </dgm:pt>
    <dgm:pt modelId="{4F61724A-7F5B-425B-AF78-1A0F092D3D2F}" type="pres">
      <dgm:prSet presAssocID="{F235DAA8-3600-43AB-9156-E12B70B95929}" presName="Accent9" presStyleCnt="0"/>
      <dgm:spPr/>
    </dgm:pt>
    <dgm:pt modelId="{D505E3DE-76CB-4BC7-90A8-A8045C82A9C4}" type="pres">
      <dgm:prSet presAssocID="{F235DAA8-3600-43AB-9156-E12B70B95929}" presName="AccentHold1" presStyleLbl="node1" presStyleIdx="9" presStyleCnt="19"/>
      <dgm:spPr/>
    </dgm:pt>
    <dgm:pt modelId="{DAAD9FF2-E99D-4A10-90BF-16C12E65533D}" type="pres">
      <dgm:prSet presAssocID="{F235DAA8-3600-43AB-9156-E12B70B95929}" presName="Accent10" presStyleCnt="0"/>
      <dgm:spPr/>
    </dgm:pt>
    <dgm:pt modelId="{7174374A-34A7-4593-B221-78BE52505E3D}" type="pres">
      <dgm:prSet presAssocID="{F235DAA8-3600-43AB-9156-E12B70B95929}" presName="AccentHold2" presStyleLbl="node1" presStyleIdx="10" presStyleCnt="19"/>
      <dgm:spPr/>
    </dgm:pt>
    <dgm:pt modelId="{9747905F-771C-4F84-B091-C930E05BEAAE}" type="pres">
      <dgm:prSet presAssocID="{F235DAA8-3600-43AB-9156-E12B70B95929}" presName="Accent11" presStyleCnt="0"/>
      <dgm:spPr/>
    </dgm:pt>
    <dgm:pt modelId="{1213A02E-D567-46C1-8CFE-1CF7C9707828}" type="pres">
      <dgm:prSet presAssocID="{F235DAA8-3600-43AB-9156-E12B70B95929}" presName="AccentHold3" presStyleLbl="node1" presStyleIdx="11" presStyleCnt="19"/>
      <dgm:spPr/>
    </dgm:pt>
    <dgm:pt modelId="{AC522BB6-61FF-4B23-910A-E8F5EEAB17AB}" type="pres">
      <dgm:prSet presAssocID="{5036D505-25D4-4C49-96A7-5D7CD3AF67A8}" presName="Child3" presStyleLbl="node1" presStyleIdx="12" presStyleCnt="19">
        <dgm:presLayoutVars>
          <dgm:chMax val="0"/>
          <dgm:chPref val="0"/>
        </dgm:presLayoutVars>
      </dgm:prSet>
      <dgm:spPr/>
    </dgm:pt>
    <dgm:pt modelId="{658A7041-3102-486E-BB67-66289E9018DA}" type="pres">
      <dgm:prSet presAssocID="{5036D505-25D4-4C49-96A7-5D7CD3AF67A8}" presName="Accent12" presStyleCnt="0"/>
      <dgm:spPr/>
    </dgm:pt>
    <dgm:pt modelId="{C20EFC52-E7D6-4B2B-874D-D4F502C5FAFF}" type="pres">
      <dgm:prSet presAssocID="{5036D505-25D4-4C49-96A7-5D7CD3AF67A8}" presName="AccentHold1" presStyleLbl="node1" presStyleIdx="13" presStyleCnt="19"/>
      <dgm:spPr/>
    </dgm:pt>
    <dgm:pt modelId="{07FD462F-677B-4AA1-A1BD-6B8119F71B5F}" type="pres">
      <dgm:prSet presAssocID="{7B5D8246-106D-480A-BC74-1FE1236C6E96}" presName="Child4" presStyleLbl="node1" presStyleIdx="14" presStyleCnt="19">
        <dgm:presLayoutVars>
          <dgm:chMax val="0"/>
          <dgm:chPref val="0"/>
        </dgm:presLayoutVars>
      </dgm:prSet>
      <dgm:spPr/>
    </dgm:pt>
    <dgm:pt modelId="{45233F55-E126-403A-BAEC-DCBBE9B4F215}" type="pres">
      <dgm:prSet presAssocID="{7B5D8246-106D-480A-BC74-1FE1236C6E96}" presName="Accent13" presStyleCnt="0"/>
      <dgm:spPr/>
    </dgm:pt>
    <dgm:pt modelId="{A59AE730-B4CB-4CA5-B2DA-0DCE7E914859}" type="pres">
      <dgm:prSet presAssocID="{7B5D8246-106D-480A-BC74-1FE1236C6E96}" presName="AccentHold1" presStyleLbl="node1" presStyleIdx="15" presStyleCnt="19"/>
      <dgm:spPr/>
    </dgm:pt>
    <dgm:pt modelId="{86B383F6-1E57-4477-8F0D-DA4D20FE8AD6}" type="pres">
      <dgm:prSet presAssocID="{75DA0132-F026-4161-AF3B-D2459F7EED8B}" presName="Child5" presStyleLbl="node1" presStyleIdx="16" presStyleCnt="19">
        <dgm:presLayoutVars>
          <dgm:chMax val="0"/>
          <dgm:chPref val="0"/>
        </dgm:presLayoutVars>
      </dgm:prSet>
      <dgm:spPr/>
    </dgm:pt>
    <dgm:pt modelId="{0CDA649B-DA02-43A4-B8E4-047E00D32C3F}" type="pres">
      <dgm:prSet presAssocID="{75DA0132-F026-4161-AF3B-D2459F7EED8B}" presName="Accent15" presStyleCnt="0"/>
      <dgm:spPr/>
    </dgm:pt>
    <dgm:pt modelId="{6046D04A-A439-48BF-8B68-5F2A2E6554A9}" type="pres">
      <dgm:prSet presAssocID="{75DA0132-F026-4161-AF3B-D2459F7EED8B}" presName="AccentHold2" presStyleLbl="node1" presStyleIdx="17" presStyleCnt="19"/>
      <dgm:spPr/>
    </dgm:pt>
    <dgm:pt modelId="{F74F4A5C-B559-4E52-9A9E-EA9B11A9F6C1}" type="pres">
      <dgm:prSet presAssocID="{75DA0132-F026-4161-AF3B-D2459F7EED8B}" presName="Accent16" presStyleCnt="0"/>
      <dgm:spPr/>
    </dgm:pt>
    <dgm:pt modelId="{2EEA9E04-64F1-4A99-B0D7-488362509BFE}" type="pres">
      <dgm:prSet presAssocID="{75DA0132-F026-4161-AF3B-D2459F7EED8B}" presName="AccentHold3" presStyleLbl="node1" presStyleIdx="18" presStyleCnt="19"/>
      <dgm:spPr/>
    </dgm:pt>
  </dgm:ptLst>
  <dgm:cxnLst>
    <dgm:cxn modelId="{BF8CEE11-12D1-462A-95BA-E0BC7B093AEA}" type="presOf" srcId="{ACDF401D-1501-4E44-B7BD-6C91972FBFB7}" destId="{1F36B5F6-8D8B-402C-8D30-A26E03E1ADBD}" srcOrd="0" destOrd="0" presId="urn:microsoft.com/office/officeart/2009/3/layout/CircleRelationship"/>
    <dgm:cxn modelId="{DAF19653-9189-48C1-B04A-F8B0FE211627}" srcId="{ACDF401D-1501-4E44-B7BD-6C91972FBFB7}" destId="{5036D505-25D4-4C49-96A7-5D7CD3AF67A8}" srcOrd="2" destOrd="0" parTransId="{2407B894-ADCE-49BA-9B72-5C7340EB802A}" sibTransId="{8C15EAD4-62DE-4BA9-87E2-2D42A79B2D4E}"/>
    <dgm:cxn modelId="{29D2047F-FC6E-4496-8426-23FB7F3EEF7F}" type="presOf" srcId="{978361A2-1C65-4BA2-AA36-4F9163156292}" destId="{4D04B32A-7D30-493B-B8FB-2A01D2B4A7A6}" srcOrd="0" destOrd="0" presId="urn:microsoft.com/office/officeart/2009/3/layout/CircleRelationship"/>
    <dgm:cxn modelId="{7FBF3B92-3D86-4D9E-A375-BC287C3F6B09}" srcId="{ACDF401D-1501-4E44-B7BD-6C91972FBFB7}" destId="{7B5D8246-106D-480A-BC74-1FE1236C6E96}" srcOrd="3" destOrd="0" parTransId="{9F4192ED-0333-4F74-B91E-10F5E3B1B62A}" sibTransId="{F32FEB69-DEB7-4418-A303-B03B4B8E53FC}"/>
    <dgm:cxn modelId="{BFFC26A1-5A5F-4011-AFB0-3DE1263203FD}" type="presOf" srcId="{7B5D8246-106D-480A-BC74-1FE1236C6E96}" destId="{07FD462F-677B-4AA1-A1BD-6B8119F71B5F}" srcOrd="0" destOrd="0" presId="urn:microsoft.com/office/officeart/2009/3/layout/CircleRelationship"/>
    <dgm:cxn modelId="{F0B830A3-8E64-46FF-B7FB-C9334E98936D}" type="presOf" srcId="{5036D505-25D4-4C49-96A7-5D7CD3AF67A8}" destId="{AC522BB6-61FF-4B23-910A-E8F5EEAB17AB}" srcOrd="0" destOrd="0" presId="urn:microsoft.com/office/officeart/2009/3/layout/CircleRelationship"/>
    <dgm:cxn modelId="{BB5FE9AA-86B8-45B9-BDDB-C28FB057B6A8}" srcId="{ACDF401D-1501-4E44-B7BD-6C91972FBFB7}" destId="{978361A2-1C65-4BA2-AA36-4F9163156292}" srcOrd="0" destOrd="0" parTransId="{A58D75E1-0051-46B4-B49A-37A4F02253B1}" sibTransId="{B3E5DCA1-581F-43B4-8679-8754C0E4DB85}"/>
    <dgm:cxn modelId="{93C02CB1-EDB7-482E-9626-49344EB5DC11}" type="presOf" srcId="{F235DAA8-3600-43AB-9156-E12B70B95929}" destId="{943F2F3A-C9FF-4315-801D-F5E1FFB0E3F0}" srcOrd="0" destOrd="0" presId="urn:microsoft.com/office/officeart/2009/3/layout/CircleRelationship"/>
    <dgm:cxn modelId="{C88526D9-1627-4967-AE85-6A9D46511135}" srcId="{ACDF401D-1501-4E44-B7BD-6C91972FBFB7}" destId="{75DA0132-F026-4161-AF3B-D2459F7EED8B}" srcOrd="4" destOrd="0" parTransId="{F6A40CB2-673C-43DE-B621-9817D33AF18B}" sibTransId="{5F4BF32B-7530-44EE-BC94-7612FB8A0CED}"/>
    <dgm:cxn modelId="{2F59A1DD-CE06-4523-97CC-F9F31A547CF1}" srcId="{ACDF401D-1501-4E44-B7BD-6C91972FBFB7}" destId="{F235DAA8-3600-43AB-9156-E12B70B95929}" srcOrd="1" destOrd="0" parTransId="{35E663F3-4124-4206-AA95-FFC0C213333F}" sibTransId="{BB9013FF-971A-412F-95CA-C64CC9DC1667}"/>
    <dgm:cxn modelId="{A3AC16E3-96A0-4DCE-A502-BF3413F7EEBB}" type="presOf" srcId="{BE5B76ED-C686-4E97-9A28-74231B4FDDD1}" destId="{EC323DFF-E2DA-4381-8948-5F3D2CD82207}" srcOrd="0" destOrd="0" presId="urn:microsoft.com/office/officeart/2009/3/layout/CircleRelationship"/>
    <dgm:cxn modelId="{91AB4BED-B27C-4400-A2F5-551B835E52F9}" srcId="{BE5B76ED-C686-4E97-9A28-74231B4FDDD1}" destId="{ACDF401D-1501-4E44-B7BD-6C91972FBFB7}" srcOrd="0" destOrd="0" parTransId="{51FAD6D9-A900-4480-AFB6-7C01CDE6D8B8}" sibTransId="{5967B027-BB49-41BB-9654-0F63706D4C18}"/>
    <dgm:cxn modelId="{A4965AFE-D89C-4FFF-8FB8-1ED7A1856F8B}" type="presOf" srcId="{75DA0132-F026-4161-AF3B-D2459F7EED8B}" destId="{86B383F6-1E57-4477-8F0D-DA4D20FE8AD6}" srcOrd="0" destOrd="0" presId="urn:microsoft.com/office/officeart/2009/3/layout/CircleRelationship"/>
    <dgm:cxn modelId="{36CECE8F-0E1E-4430-8F4F-AAE5FEEFA69D}" type="presParOf" srcId="{EC323DFF-E2DA-4381-8948-5F3D2CD82207}" destId="{1F36B5F6-8D8B-402C-8D30-A26E03E1ADBD}" srcOrd="0" destOrd="0" presId="urn:microsoft.com/office/officeart/2009/3/layout/CircleRelationship"/>
    <dgm:cxn modelId="{BD74710E-E03B-4218-A942-8C8C92F2C2E3}" type="presParOf" srcId="{EC323DFF-E2DA-4381-8948-5F3D2CD82207}" destId="{EA227AD9-AA95-4A7D-9F0C-36A3A2DE2172}" srcOrd="1" destOrd="0" presId="urn:microsoft.com/office/officeart/2009/3/layout/CircleRelationship"/>
    <dgm:cxn modelId="{C7E3293A-F7AA-499C-924F-03AC5335B239}" type="presParOf" srcId="{EC323DFF-E2DA-4381-8948-5F3D2CD82207}" destId="{8988C929-CDEA-47AB-88AA-70EF9FD1F89B}" srcOrd="2" destOrd="0" presId="urn:microsoft.com/office/officeart/2009/3/layout/CircleRelationship"/>
    <dgm:cxn modelId="{7607FF1B-58DA-45DC-8E41-7D0CCC116B9E}" type="presParOf" srcId="{EC323DFF-E2DA-4381-8948-5F3D2CD82207}" destId="{1B639C43-B522-4960-A4A3-335E5E030E47}" srcOrd="3" destOrd="0" presId="urn:microsoft.com/office/officeart/2009/3/layout/CircleRelationship"/>
    <dgm:cxn modelId="{8F890E1C-1C5F-4A63-9E33-FB78ABB19873}" type="presParOf" srcId="{EC323DFF-E2DA-4381-8948-5F3D2CD82207}" destId="{7A83678D-3F36-439C-B871-F1A158C951F1}" srcOrd="4" destOrd="0" presId="urn:microsoft.com/office/officeart/2009/3/layout/CircleRelationship"/>
    <dgm:cxn modelId="{380E6DC9-6918-4418-8148-C9165341FA9F}" type="presParOf" srcId="{EC323DFF-E2DA-4381-8948-5F3D2CD82207}" destId="{2E4B1CB0-379F-40C4-AEAB-7BB943D0FAB5}" srcOrd="5" destOrd="0" presId="urn:microsoft.com/office/officeart/2009/3/layout/CircleRelationship"/>
    <dgm:cxn modelId="{BF3EFEC1-39E1-4CD1-86F5-DECEA5F77448}" type="presParOf" srcId="{EC323DFF-E2DA-4381-8948-5F3D2CD82207}" destId="{4D04B32A-7D30-493B-B8FB-2A01D2B4A7A6}" srcOrd="6" destOrd="0" presId="urn:microsoft.com/office/officeart/2009/3/layout/CircleRelationship"/>
    <dgm:cxn modelId="{746B295A-1DB0-4E0B-BD7F-93277E72076B}" type="presParOf" srcId="{EC323DFF-E2DA-4381-8948-5F3D2CD82207}" destId="{89E9104E-5824-4A08-B3A6-CC5E35144BDB}" srcOrd="7" destOrd="0" presId="urn:microsoft.com/office/officeart/2009/3/layout/CircleRelationship"/>
    <dgm:cxn modelId="{2DBDE051-4D71-4412-83BC-3C55E2893FD4}" type="presParOf" srcId="{89E9104E-5824-4A08-B3A6-CC5E35144BDB}" destId="{560D3C30-2066-4B65-89A5-373230513D0E}" srcOrd="0" destOrd="0" presId="urn:microsoft.com/office/officeart/2009/3/layout/CircleRelationship"/>
    <dgm:cxn modelId="{A16472E4-4AD6-4F6B-AFFA-E6750A332240}" type="presParOf" srcId="{EC323DFF-E2DA-4381-8948-5F3D2CD82207}" destId="{0B2A6261-FFDE-4CE7-992F-41FA694B254D}" srcOrd="8" destOrd="0" presId="urn:microsoft.com/office/officeart/2009/3/layout/CircleRelationship"/>
    <dgm:cxn modelId="{83B560E5-07CE-4762-A6A3-7024CF3275EA}" type="presParOf" srcId="{0B2A6261-FFDE-4CE7-992F-41FA694B254D}" destId="{9AC9B409-DB94-45E2-8652-842236662D40}" srcOrd="0" destOrd="0" presId="urn:microsoft.com/office/officeart/2009/3/layout/CircleRelationship"/>
    <dgm:cxn modelId="{55523887-10CD-4B5D-949E-205B564623C1}" type="presParOf" srcId="{EC323DFF-E2DA-4381-8948-5F3D2CD82207}" destId="{943F2F3A-C9FF-4315-801D-F5E1FFB0E3F0}" srcOrd="9" destOrd="0" presId="urn:microsoft.com/office/officeart/2009/3/layout/CircleRelationship"/>
    <dgm:cxn modelId="{29418082-E726-4578-814E-D1F178978594}" type="presParOf" srcId="{EC323DFF-E2DA-4381-8948-5F3D2CD82207}" destId="{4F61724A-7F5B-425B-AF78-1A0F092D3D2F}" srcOrd="10" destOrd="0" presId="urn:microsoft.com/office/officeart/2009/3/layout/CircleRelationship"/>
    <dgm:cxn modelId="{C6C6C361-7A19-436F-8C2E-5142993CD47B}" type="presParOf" srcId="{4F61724A-7F5B-425B-AF78-1A0F092D3D2F}" destId="{D505E3DE-76CB-4BC7-90A8-A8045C82A9C4}" srcOrd="0" destOrd="0" presId="urn:microsoft.com/office/officeart/2009/3/layout/CircleRelationship"/>
    <dgm:cxn modelId="{35D8FB86-44CD-4D9B-95C4-53F096F8DB50}" type="presParOf" srcId="{EC323DFF-E2DA-4381-8948-5F3D2CD82207}" destId="{DAAD9FF2-E99D-4A10-90BF-16C12E65533D}" srcOrd="11" destOrd="0" presId="urn:microsoft.com/office/officeart/2009/3/layout/CircleRelationship"/>
    <dgm:cxn modelId="{0B0B2230-5C00-4446-A426-9D9E98D1F822}" type="presParOf" srcId="{DAAD9FF2-E99D-4A10-90BF-16C12E65533D}" destId="{7174374A-34A7-4593-B221-78BE52505E3D}" srcOrd="0" destOrd="0" presId="urn:microsoft.com/office/officeart/2009/3/layout/CircleRelationship"/>
    <dgm:cxn modelId="{8C77294D-F5FC-464C-BA0C-2FB22E096769}" type="presParOf" srcId="{EC323DFF-E2DA-4381-8948-5F3D2CD82207}" destId="{9747905F-771C-4F84-B091-C930E05BEAAE}" srcOrd="12" destOrd="0" presId="urn:microsoft.com/office/officeart/2009/3/layout/CircleRelationship"/>
    <dgm:cxn modelId="{FA75EAAA-BD5C-4996-8759-A535FF7E54E1}" type="presParOf" srcId="{9747905F-771C-4F84-B091-C930E05BEAAE}" destId="{1213A02E-D567-46C1-8CFE-1CF7C9707828}" srcOrd="0" destOrd="0" presId="urn:microsoft.com/office/officeart/2009/3/layout/CircleRelationship"/>
    <dgm:cxn modelId="{771F93CC-EBFA-40EB-90D4-97CE89359959}" type="presParOf" srcId="{EC323DFF-E2DA-4381-8948-5F3D2CD82207}" destId="{AC522BB6-61FF-4B23-910A-E8F5EEAB17AB}" srcOrd="13" destOrd="0" presId="urn:microsoft.com/office/officeart/2009/3/layout/CircleRelationship"/>
    <dgm:cxn modelId="{99D1245D-FB78-490F-B118-CFF254A7C88F}" type="presParOf" srcId="{EC323DFF-E2DA-4381-8948-5F3D2CD82207}" destId="{658A7041-3102-486E-BB67-66289E9018DA}" srcOrd="14" destOrd="0" presId="urn:microsoft.com/office/officeart/2009/3/layout/CircleRelationship"/>
    <dgm:cxn modelId="{7573B2C0-D1F5-41FD-B174-31EECE00C98C}" type="presParOf" srcId="{658A7041-3102-486E-BB67-66289E9018DA}" destId="{C20EFC52-E7D6-4B2B-874D-D4F502C5FAFF}" srcOrd="0" destOrd="0" presId="urn:microsoft.com/office/officeart/2009/3/layout/CircleRelationship"/>
    <dgm:cxn modelId="{7276A46D-DC43-44A6-9F6E-07619215C016}" type="presParOf" srcId="{EC323DFF-E2DA-4381-8948-5F3D2CD82207}" destId="{07FD462F-677B-4AA1-A1BD-6B8119F71B5F}" srcOrd="15" destOrd="0" presId="urn:microsoft.com/office/officeart/2009/3/layout/CircleRelationship"/>
    <dgm:cxn modelId="{55997C79-CEBF-490D-BACE-028369C34E7C}" type="presParOf" srcId="{EC323DFF-E2DA-4381-8948-5F3D2CD82207}" destId="{45233F55-E126-403A-BAEC-DCBBE9B4F215}" srcOrd="16" destOrd="0" presId="urn:microsoft.com/office/officeart/2009/3/layout/CircleRelationship"/>
    <dgm:cxn modelId="{64F57C23-F172-42E1-96D0-90501A5CA9D1}" type="presParOf" srcId="{45233F55-E126-403A-BAEC-DCBBE9B4F215}" destId="{A59AE730-B4CB-4CA5-B2DA-0DCE7E914859}" srcOrd="0" destOrd="0" presId="urn:microsoft.com/office/officeart/2009/3/layout/CircleRelationship"/>
    <dgm:cxn modelId="{550594F1-B697-422A-886A-F19A46914407}" type="presParOf" srcId="{EC323DFF-E2DA-4381-8948-5F3D2CD82207}" destId="{86B383F6-1E57-4477-8F0D-DA4D20FE8AD6}" srcOrd="17" destOrd="0" presId="urn:microsoft.com/office/officeart/2009/3/layout/CircleRelationship"/>
    <dgm:cxn modelId="{366A05CA-FE5D-45BD-B0A8-0D0AED5AC86D}" type="presParOf" srcId="{EC323DFF-E2DA-4381-8948-5F3D2CD82207}" destId="{0CDA649B-DA02-43A4-B8E4-047E00D32C3F}" srcOrd="18" destOrd="0" presId="urn:microsoft.com/office/officeart/2009/3/layout/CircleRelationship"/>
    <dgm:cxn modelId="{24A5F72E-04A4-4912-957D-C33FA595A001}" type="presParOf" srcId="{0CDA649B-DA02-43A4-B8E4-047E00D32C3F}" destId="{6046D04A-A439-48BF-8B68-5F2A2E6554A9}" srcOrd="0" destOrd="0" presId="urn:microsoft.com/office/officeart/2009/3/layout/CircleRelationship"/>
    <dgm:cxn modelId="{033566F2-47FE-4892-B19C-B4CC7B579628}" type="presParOf" srcId="{EC323DFF-E2DA-4381-8948-5F3D2CD82207}" destId="{F74F4A5C-B559-4E52-9A9E-EA9B11A9F6C1}" srcOrd="19" destOrd="0" presId="urn:microsoft.com/office/officeart/2009/3/layout/CircleRelationship"/>
    <dgm:cxn modelId="{2E7DB7B9-D22E-4841-90D5-89EB7EEB8660}" type="presParOf" srcId="{F74F4A5C-B559-4E52-9A9E-EA9B11A9F6C1}" destId="{2EEA9E04-64F1-4A99-B0D7-488362509BFE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solidFill>
                <a:schemeClr val="tx1"/>
              </a:solidFill>
              <a:latin typeface="Cambria"/>
              <a:cs typeface="Calibri"/>
            </a:rPr>
            <a:t>Давид Шостак</a:t>
          </a:r>
          <a:endParaRPr lang="ru-RU" b="0" i="0" u="none" strike="noStrike" cap="none" baseline="0" noProof="0">
            <a:solidFill>
              <a:srgbClr val="010000"/>
            </a:solidFill>
            <a:latin typeface="Cambria"/>
            <a:cs typeface="Calibri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>
              <a:solidFill>
                <a:schemeClr val="tx1"/>
              </a:solidFill>
              <a:latin typeface="Cambria"/>
              <a:cs typeface="Calibri"/>
            </a:rPr>
            <a:t>ds@</a:t>
          </a:r>
          <a:r>
            <a:rPr lang="ru-RU" noProof="0">
              <a:solidFill>
                <a:schemeClr val="tx1"/>
              </a:solidFill>
              <a:latin typeface="Cambria"/>
            </a:rPr>
            <a:t>mcmd.org</a:t>
          </a:r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pPr rtl="0"/>
          <a:r>
            <a:rPr lang="ru-RU" noProof="0">
              <a:solidFill>
                <a:schemeClr val="tx1"/>
              </a:solidFill>
              <a:latin typeface="Cambria"/>
            </a:rPr>
            <a:t>TYTO CARE</a:t>
          </a:r>
          <a:endParaRPr lang="ru-RU" noProof="0">
            <a:solidFill>
              <a:schemeClr val="tx1"/>
            </a:solidFill>
            <a:latin typeface="Cambria"/>
            <a:cs typeface="Calibri Light" panose="020F0302020204030204"/>
          </a:endParaRPr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D2279316-3193-4F8D-9EF8-09CB345B7F34}">
      <dgm:prSet phldr="0"/>
      <dgm:spPr/>
      <dgm:t>
        <a:bodyPr/>
        <a:lstStyle/>
        <a:p>
          <a:r>
            <a:rPr lang="ru-RU" noProof="0">
              <a:solidFill>
                <a:schemeClr val="tx1"/>
              </a:solidFill>
              <a:latin typeface="Cambria"/>
            </a:rPr>
            <a:t>MCMD</a:t>
          </a:r>
          <a:r>
            <a:rPr lang="ru-RU" b="0" i="0" u="none" strike="noStrike" cap="none" baseline="0" noProof="0">
              <a:solidFill>
                <a:schemeClr val="tx1"/>
              </a:solidFill>
              <a:latin typeface="Cambria"/>
              <a:cs typeface="Calibri"/>
            </a:rPr>
            <a:t>.org</a:t>
          </a:r>
          <a:endParaRPr lang="ru-RU">
            <a:latin typeface="Cambria"/>
          </a:endParaRPr>
        </a:p>
      </dgm:t>
    </dgm:pt>
    <dgm:pt modelId="{D45D8A87-9719-4BB8-8AA9-3A56725A2913}" type="parTrans" cxnId="{F9FDE745-287A-437B-BB47-DAB69D9B5009}">
      <dgm:prSet/>
      <dgm:spPr/>
    </dgm:pt>
    <dgm:pt modelId="{5056FC99-F54A-455A-A7DB-40722DDBAB84}" type="sibTrans" cxnId="{F9FDE745-287A-437B-BB47-DAB69D9B500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4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4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4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4"/>
      <dgm:spPr/>
    </dgm:pt>
    <dgm:pt modelId="{E8808FF5-F3ED-46B1-95E2-D92700BCB305}" type="pres">
      <dgm:prSet presAssocID="{BFED5C8B-2EC5-44EC-9B1A-1211FB3F5000}" presName="vert1" presStyleCnt="0"/>
      <dgm:spPr/>
    </dgm:pt>
    <dgm:pt modelId="{AAC98807-E336-4003-8163-E15DC5DC1ADB}" type="pres">
      <dgm:prSet presAssocID="{D2279316-3193-4F8D-9EF8-09CB345B7F34}" presName="thickLine" presStyleLbl="alignNode1" presStyleIdx="2" presStyleCnt="4"/>
      <dgm:spPr/>
    </dgm:pt>
    <dgm:pt modelId="{584329B1-6F8E-4FCF-9B1A-37017C6CAF70}" type="pres">
      <dgm:prSet presAssocID="{D2279316-3193-4F8D-9EF8-09CB345B7F34}" presName="horz1" presStyleCnt="0"/>
      <dgm:spPr/>
    </dgm:pt>
    <dgm:pt modelId="{6A073E12-661C-43AF-960A-AF91A33667B5}" type="pres">
      <dgm:prSet presAssocID="{D2279316-3193-4F8D-9EF8-09CB345B7F34}" presName="tx1" presStyleLbl="revTx" presStyleIdx="2" presStyleCnt="4"/>
      <dgm:spPr/>
    </dgm:pt>
    <dgm:pt modelId="{49E449C9-740C-44ED-A01F-14F40B24599C}" type="pres">
      <dgm:prSet presAssocID="{D2279316-3193-4F8D-9EF8-09CB345B7F34}" presName="vert1" presStyleCnt="0"/>
      <dgm:spPr/>
    </dgm:pt>
    <dgm:pt modelId="{D7FFCF90-B2EB-4D2F-AA1C-4290D9584DAD}" type="pres">
      <dgm:prSet presAssocID="{E39563C5-C199-4F5B-A899-8CC0710341A0}" presName="thickLine" presStyleLbl="alignNode1" presStyleIdx="3" presStyleCnt="4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3" presStyleCnt="4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D335B91B-2B1F-4E77-B3F4-4C2B9E8A2501}" type="presOf" srcId="{D2279316-3193-4F8D-9EF8-09CB345B7F34}" destId="{6A073E12-661C-43AF-960A-AF91A33667B5}" srcOrd="0" destOrd="0" presId="urn:microsoft.com/office/officeart/2008/layout/LinedList"/>
    <dgm:cxn modelId="{F9FDE745-287A-437B-BB47-DAB69D9B5009}" srcId="{489A589A-46DE-0F49-B460-E7914F3E440D}" destId="{D2279316-3193-4F8D-9EF8-09CB345B7F34}" srcOrd="2" destOrd="0" parTransId="{D45D8A87-9719-4BB8-8AA9-3A56725A2913}" sibTransId="{5056FC99-F54A-455A-A7DB-40722DDBAB84}"/>
    <dgm:cxn modelId="{BB52DC68-4F39-4CD0-BAAD-E9D812338382}" type="presOf" srcId="{E39563C5-C199-4F5B-A899-8CC0710341A0}" destId="{53A474A9-1C6C-4236-B146-F1400647EF47}" srcOrd="0" destOrd="0" presId="urn:microsoft.com/office/officeart/2008/layout/LinedList"/>
    <dgm:cxn modelId="{40648A4D-0FAA-4C2B-8879-07AC0F03E859}" type="presOf" srcId="{66039115-797B-304C-9FC0-EFABB1F21232}" destId="{69901660-2F16-4E87-A61C-5C894803830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F388DED6-96AD-4B6A-A986-D1AC0847EA0F}" type="presOf" srcId="{BFED5C8B-2EC5-44EC-9B1A-1211FB3F5000}" destId="{8CA14B1B-3CFE-48A8-8209-94CF75F0CAF6}" srcOrd="0" destOrd="0" presId="urn:microsoft.com/office/officeart/2008/layout/LinedList"/>
    <dgm:cxn modelId="{BBAD9FDB-1013-4B11-A9AE-2815527D1B78}" srcId="{489A589A-46DE-0F49-B460-E7914F3E440D}" destId="{E39563C5-C199-4F5B-A899-8CC0710341A0}" srcOrd="3" destOrd="0" parTransId="{6531EA77-44C5-4E3D-BA04-70C1E49BCD39}" sibTransId="{BC971DAC-9BE2-44B2-ABE4-8099C777E9C4}"/>
    <dgm:cxn modelId="{9E0DB39F-F575-463A-89A6-3E8F4FA25E9D}" type="presParOf" srcId="{0420686B-E106-4749-B654-608FCED2F8E9}" destId="{80A4513D-A280-4840-951A-69E896D3B984}" srcOrd="0" destOrd="0" presId="urn:microsoft.com/office/officeart/2008/layout/LinedList"/>
    <dgm:cxn modelId="{22A30A37-1226-49F5-8D36-34A7DB70CBFE}" type="presParOf" srcId="{0420686B-E106-4749-B654-608FCED2F8E9}" destId="{CB9AD506-FA33-4C16-BD24-B1036AF3B8BC}" srcOrd="1" destOrd="0" presId="urn:microsoft.com/office/officeart/2008/layout/LinedList"/>
    <dgm:cxn modelId="{E08685BA-90B6-4240-8066-F6CEFBDBAEDA}" type="presParOf" srcId="{CB9AD506-FA33-4C16-BD24-B1036AF3B8BC}" destId="{69901660-2F16-4E87-A61C-5C8948038306}" srcOrd="0" destOrd="0" presId="urn:microsoft.com/office/officeart/2008/layout/LinedList"/>
    <dgm:cxn modelId="{B982D129-31B4-47AA-B34C-D55D073769A0}" type="presParOf" srcId="{CB9AD506-FA33-4C16-BD24-B1036AF3B8BC}" destId="{1F167D0C-E0F1-4A61-B8DB-61D10BF7E98A}" srcOrd="1" destOrd="0" presId="urn:microsoft.com/office/officeart/2008/layout/LinedList"/>
    <dgm:cxn modelId="{7AA81BE0-7464-4D54-A4D8-372521AA1D67}" type="presParOf" srcId="{0420686B-E106-4749-B654-608FCED2F8E9}" destId="{1350ECA9-720D-4812-BE9A-03E3168D2749}" srcOrd="2" destOrd="0" presId="urn:microsoft.com/office/officeart/2008/layout/LinedList"/>
    <dgm:cxn modelId="{06F9C409-1705-4BE9-AB42-7A8E5B31DFFA}" type="presParOf" srcId="{0420686B-E106-4749-B654-608FCED2F8E9}" destId="{D7E95005-4ACF-43C7-8134-8FBB76ACB09E}" srcOrd="3" destOrd="0" presId="urn:microsoft.com/office/officeart/2008/layout/LinedList"/>
    <dgm:cxn modelId="{BF26A26D-CEE5-40DB-8307-47F91F3C5126}" type="presParOf" srcId="{D7E95005-4ACF-43C7-8134-8FBB76ACB09E}" destId="{8CA14B1B-3CFE-48A8-8209-94CF75F0CAF6}" srcOrd="0" destOrd="0" presId="urn:microsoft.com/office/officeart/2008/layout/LinedList"/>
    <dgm:cxn modelId="{F784CC58-195D-40E7-B902-CE3854AD8093}" type="presParOf" srcId="{D7E95005-4ACF-43C7-8134-8FBB76ACB09E}" destId="{E8808FF5-F3ED-46B1-95E2-D92700BCB305}" srcOrd="1" destOrd="0" presId="urn:microsoft.com/office/officeart/2008/layout/LinedList"/>
    <dgm:cxn modelId="{C9B8505F-2525-494B-A94E-33FCCEFEF425}" type="presParOf" srcId="{0420686B-E106-4749-B654-608FCED2F8E9}" destId="{AAC98807-E336-4003-8163-E15DC5DC1ADB}" srcOrd="4" destOrd="0" presId="urn:microsoft.com/office/officeart/2008/layout/LinedList"/>
    <dgm:cxn modelId="{0EAC3656-E9F4-40C1-8F91-B5916623DFF7}" type="presParOf" srcId="{0420686B-E106-4749-B654-608FCED2F8E9}" destId="{584329B1-6F8E-4FCF-9B1A-37017C6CAF70}" srcOrd="5" destOrd="0" presId="urn:microsoft.com/office/officeart/2008/layout/LinedList"/>
    <dgm:cxn modelId="{D3D680A2-124F-4A7D-AC5A-2C251B147AB6}" type="presParOf" srcId="{584329B1-6F8E-4FCF-9B1A-37017C6CAF70}" destId="{6A073E12-661C-43AF-960A-AF91A33667B5}" srcOrd="0" destOrd="0" presId="urn:microsoft.com/office/officeart/2008/layout/LinedList"/>
    <dgm:cxn modelId="{A4D31177-DE23-4322-885D-E08FBC445937}" type="presParOf" srcId="{584329B1-6F8E-4FCF-9B1A-37017C6CAF70}" destId="{49E449C9-740C-44ED-A01F-14F40B24599C}" srcOrd="1" destOrd="0" presId="urn:microsoft.com/office/officeart/2008/layout/LinedList"/>
    <dgm:cxn modelId="{FD56219B-3339-4818-A04B-1C443C893467}" type="presParOf" srcId="{0420686B-E106-4749-B654-608FCED2F8E9}" destId="{D7FFCF90-B2EB-4D2F-AA1C-4290D9584DAD}" srcOrd="6" destOrd="0" presId="urn:microsoft.com/office/officeart/2008/layout/LinedList"/>
    <dgm:cxn modelId="{417BE30F-41D8-40D2-A834-8184549B3ED1}" type="presParOf" srcId="{0420686B-E106-4749-B654-608FCED2F8E9}" destId="{69AEA0FB-8CB3-4A4A-B0B0-D3DB360271F8}" srcOrd="7" destOrd="0" presId="urn:microsoft.com/office/officeart/2008/layout/LinedList"/>
    <dgm:cxn modelId="{B7706DD5-139E-4049-AA1E-96940B8115E7}" type="presParOf" srcId="{69AEA0FB-8CB3-4A4A-B0B0-D3DB360271F8}" destId="{53A474A9-1C6C-4236-B146-F1400647EF47}" srcOrd="0" destOrd="0" presId="urn:microsoft.com/office/officeart/2008/layout/LinedList"/>
    <dgm:cxn modelId="{F054148A-1B57-4CA8-80D1-0B1FBB11B203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/>
      <dgm:spPr/>
      <dgm:t>
        <a:bodyPr rtlCol="0"/>
        <a:lstStyle/>
        <a:p>
          <a:pPr rtl="0"/>
          <a:r>
            <a:rPr lang="ru-RU" noProof="0">
              <a:latin typeface="Cambria"/>
              <a:cs typeface="Calibri"/>
            </a:rPr>
            <a:t>Устройство Tyto с камерой для осмотра и базальным термометром</a:t>
          </a:r>
          <a:endParaRPr lang="ru-RU" noProof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>
              <a:latin typeface="Cambria"/>
              <a:cs typeface="Calibri"/>
            </a:rPr>
            <a:t>Цифровой отоскоп</a:t>
          </a:r>
          <a:endParaRPr lang="ru-RU" noProof="0">
            <a:latin typeface="Cambria"/>
          </a:endParaRPr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15B1A768-2666-4AB4-BDA7-F0E3C4160D59}">
      <dgm:prSet/>
      <dgm:spPr/>
      <dgm:t>
        <a:bodyPr rtlCol="0"/>
        <a:lstStyle/>
        <a:p>
          <a:r>
            <a:rPr lang="ru-RU" noProof="0">
              <a:latin typeface="Cambria"/>
            </a:rPr>
            <a:t>Цифровой стетоскоп</a:t>
          </a:r>
        </a:p>
      </dgm:t>
    </dgm:pt>
    <dgm:pt modelId="{D47033D3-4E41-485A-B515-A02A8C3B404A}" type="parTrans" cxnId="{08DEC938-538C-403B-80C3-828B96DAFF82}">
      <dgm:prSet/>
      <dgm:spPr/>
      <dgm:t>
        <a:bodyPr rtlCol="0"/>
        <a:lstStyle/>
        <a:p>
          <a:pPr rtl="0"/>
          <a:endParaRPr lang="ru-RU" noProof="0"/>
        </a:p>
      </dgm:t>
    </dgm:pt>
    <dgm:pt modelId="{72FFCBD4-DD9D-4E06-81E4-54307F97A3F0}" type="sibTrans" cxnId="{08DEC938-538C-403B-80C3-828B96DAFF82}">
      <dgm:prSet/>
      <dgm:spPr/>
      <dgm:t>
        <a:bodyPr rtlCol="0"/>
        <a:lstStyle/>
        <a:p>
          <a:endParaRPr lang="ru-RU" noProof="0"/>
        </a:p>
      </dgm:t>
    </dgm:pt>
    <dgm:pt modelId="{3AA5586A-C40E-4DDA-98A5-6545F36F46AB}">
      <dgm:prSet/>
      <dgm:spPr/>
      <dgm:t>
        <a:bodyPr rtlCol="0"/>
        <a:lstStyle/>
        <a:p>
          <a:r>
            <a:rPr lang="ru-RU" noProof="0">
              <a:latin typeface="Cambria"/>
              <a:cs typeface="Calibri"/>
            </a:rPr>
            <a:t>Депрессор языка</a:t>
          </a:r>
        </a:p>
      </dgm:t>
    </dgm:pt>
    <dgm:pt modelId="{ABF44FB7-9255-4D99-BC69-3BE74FDF8E87}" type="parTrans" cxnId="{119FEAF1-383D-4740-9124-CC9EEA7E35F9}">
      <dgm:prSet/>
      <dgm:spPr/>
      <dgm:t>
        <a:bodyPr rtlCol="0"/>
        <a:lstStyle/>
        <a:p>
          <a:pPr rtl="0"/>
          <a:endParaRPr lang="ru-RU" noProof="0"/>
        </a:p>
      </dgm:t>
    </dgm:pt>
    <dgm:pt modelId="{19FB306E-81B4-4F3F-99EE-765120CBB6B3}" type="sibTrans" cxnId="{119FEAF1-383D-4740-9124-CC9EEA7E35F9}">
      <dgm:prSet/>
      <dgm:spPr/>
      <dgm:t>
        <a:bodyPr rtlCol="0"/>
        <a:lstStyle/>
        <a:p>
          <a:endParaRPr lang="ru-RU" noProof="0"/>
        </a:p>
      </dgm:t>
    </dgm:pt>
    <dgm:pt modelId="{1A2BC563-381B-403C-9B28-6E5D27B7BE6F}">
      <dgm:prSet phldr="0"/>
      <dgm:spPr/>
      <dgm:t>
        <a:bodyPr/>
        <a:lstStyle/>
        <a:p>
          <a:pPr rtl="0"/>
          <a:r>
            <a:rPr lang="ru-RU" noProof="0">
              <a:latin typeface="Cambria"/>
              <a:cs typeface="Calibri"/>
            </a:rPr>
            <a:t>TytoApp ™ </a:t>
          </a:r>
        </a:p>
      </dgm:t>
    </dgm:pt>
    <dgm:pt modelId="{D7D24423-FD76-4AD9-9BAA-9C6548561F42}" type="parTrans" cxnId="{C1D946B4-D39B-488C-8B7E-B15A719B2570}">
      <dgm:prSet/>
      <dgm:spPr/>
    </dgm:pt>
    <dgm:pt modelId="{426D751E-11A2-41E8-96DD-C9F0F2D2174C}" type="sibTrans" cxnId="{C1D946B4-D39B-488C-8B7E-B15A719B2570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5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5"/>
      <dgm:spPr/>
    </dgm:pt>
    <dgm:pt modelId="{1F167D0C-E0F1-4A61-B8DB-61D10BF7E98A}" type="pres">
      <dgm:prSet presAssocID="{66039115-797B-304C-9FC0-EFABB1F21232}" presName="vert1" presStyleCnt="0"/>
      <dgm:spPr/>
    </dgm:pt>
    <dgm:pt modelId="{D7FFCF90-B2EB-4D2F-AA1C-4290D9584DAD}" type="pres">
      <dgm:prSet presAssocID="{E39563C5-C199-4F5B-A899-8CC0710341A0}" presName="thickLine" presStyleLbl="alignNode1" presStyleIdx="1" presStyleCnt="5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1" presStyleCnt="5"/>
      <dgm:spPr/>
    </dgm:pt>
    <dgm:pt modelId="{D13B8BC2-1E06-4A03-A585-B12881940858}" type="pres">
      <dgm:prSet presAssocID="{E39563C5-C199-4F5B-A899-8CC0710341A0}" presName="vert1" presStyleCnt="0"/>
      <dgm:spPr/>
    </dgm:pt>
    <dgm:pt modelId="{1F250630-3BC8-401C-998D-AC0FA384F451}" type="pres">
      <dgm:prSet presAssocID="{15B1A768-2666-4AB4-BDA7-F0E3C4160D59}" presName="thickLine" presStyleLbl="alignNode1" presStyleIdx="2" presStyleCnt="5"/>
      <dgm:spPr/>
    </dgm:pt>
    <dgm:pt modelId="{32198C06-9B67-47C6-AA0B-D35539503F45}" type="pres">
      <dgm:prSet presAssocID="{15B1A768-2666-4AB4-BDA7-F0E3C4160D59}" presName="horz1" presStyleCnt="0"/>
      <dgm:spPr/>
    </dgm:pt>
    <dgm:pt modelId="{AB2D4DE5-FC6C-415F-A7C2-0A2B78808DA1}" type="pres">
      <dgm:prSet presAssocID="{15B1A768-2666-4AB4-BDA7-F0E3C4160D59}" presName="tx1" presStyleLbl="revTx" presStyleIdx="2" presStyleCnt="5"/>
      <dgm:spPr/>
    </dgm:pt>
    <dgm:pt modelId="{AC6C1684-E157-4B43-9AA7-99DBCA75232A}" type="pres">
      <dgm:prSet presAssocID="{15B1A768-2666-4AB4-BDA7-F0E3C4160D59}" presName="vert1" presStyleCnt="0"/>
      <dgm:spPr/>
    </dgm:pt>
    <dgm:pt modelId="{3ABAFC39-8F2B-4248-B010-F3E734466199}" type="pres">
      <dgm:prSet presAssocID="{3AA5586A-C40E-4DDA-98A5-6545F36F46AB}" presName="thickLine" presStyleLbl="alignNode1" presStyleIdx="3" presStyleCnt="5"/>
      <dgm:spPr/>
    </dgm:pt>
    <dgm:pt modelId="{49364AB7-B8C8-404B-B7BE-EFC77D0D733C}" type="pres">
      <dgm:prSet presAssocID="{3AA5586A-C40E-4DDA-98A5-6545F36F46AB}" presName="horz1" presStyleCnt="0"/>
      <dgm:spPr/>
    </dgm:pt>
    <dgm:pt modelId="{754A01AA-88AE-4D2F-8F85-BCA452B501F1}" type="pres">
      <dgm:prSet presAssocID="{3AA5586A-C40E-4DDA-98A5-6545F36F46AB}" presName="tx1" presStyleLbl="revTx" presStyleIdx="3" presStyleCnt="5"/>
      <dgm:spPr/>
    </dgm:pt>
    <dgm:pt modelId="{7B984242-B109-420B-A5F6-9C93D9EF159B}" type="pres">
      <dgm:prSet presAssocID="{3AA5586A-C40E-4DDA-98A5-6545F36F46AB}" presName="vert1" presStyleCnt="0"/>
      <dgm:spPr/>
    </dgm:pt>
    <dgm:pt modelId="{7FD168E7-C379-4CD3-B3FE-538C7FAC39EA}" type="pres">
      <dgm:prSet presAssocID="{1A2BC563-381B-403C-9B28-6E5D27B7BE6F}" presName="thickLine" presStyleLbl="alignNode1" presStyleIdx="4" presStyleCnt="5"/>
      <dgm:spPr/>
    </dgm:pt>
    <dgm:pt modelId="{6797A206-0A48-4AEF-9C11-0E6F2C0430A7}" type="pres">
      <dgm:prSet presAssocID="{1A2BC563-381B-403C-9B28-6E5D27B7BE6F}" presName="horz1" presStyleCnt="0"/>
      <dgm:spPr/>
    </dgm:pt>
    <dgm:pt modelId="{A8917E7E-D884-4763-B20E-7ACC0308D15B}" type="pres">
      <dgm:prSet presAssocID="{1A2BC563-381B-403C-9B28-6E5D27B7BE6F}" presName="tx1" presStyleLbl="revTx" presStyleIdx="4" presStyleCnt="5"/>
      <dgm:spPr/>
    </dgm:pt>
    <dgm:pt modelId="{FB420BB1-82F4-46ED-AEE5-6BFB04220DBF}" type="pres">
      <dgm:prSet presAssocID="{1A2BC563-381B-403C-9B28-6E5D27B7BE6F}" presName="vert1" presStyleCnt="0"/>
      <dgm:spPr/>
    </dgm:pt>
  </dgm:ptLst>
  <dgm:cxnLst>
    <dgm:cxn modelId="{4CE1C31E-77E9-4795-9165-253BDD85D093}" type="presOf" srcId="{E39563C5-C199-4F5B-A899-8CC0710341A0}" destId="{53A474A9-1C6C-4236-B146-F1400647EF47}" srcOrd="0" destOrd="0" presId="urn:microsoft.com/office/officeart/2008/layout/LinedList"/>
    <dgm:cxn modelId="{297DE033-36FB-4DCB-87B3-8E63330140A2}" type="presOf" srcId="{15B1A768-2666-4AB4-BDA7-F0E3C4160D59}" destId="{AB2D4DE5-FC6C-415F-A7C2-0A2B78808DA1}" srcOrd="0" destOrd="0" presId="urn:microsoft.com/office/officeart/2008/layout/LinedList"/>
    <dgm:cxn modelId="{08DEC938-538C-403B-80C3-828B96DAFF82}" srcId="{489A589A-46DE-0F49-B460-E7914F3E440D}" destId="{15B1A768-2666-4AB4-BDA7-F0E3C4160D59}" srcOrd="2" destOrd="0" parTransId="{D47033D3-4E41-485A-B515-A02A8C3B404A}" sibTransId="{72FFCBD4-DD9D-4E06-81E4-54307F97A3F0}"/>
    <dgm:cxn modelId="{6F1BFD3A-5E7A-47EB-8016-BE022FBBEA3E}" type="presOf" srcId="{1A2BC563-381B-403C-9B28-6E5D27B7BE6F}" destId="{A8917E7E-D884-4763-B20E-7ACC0308D15B}" srcOrd="0" destOrd="0" presId="urn:microsoft.com/office/officeart/2008/layout/LinedList"/>
    <dgm:cxn modelId="{ECE14D71-B4D1-493F-8FF3-526CBD7E2D1A}" type="presOf" srcId="{66039115-797B-304C-9FC0-EFABB1F21232}" destId="{69901660-2F16-4E87-A61C-5C894803830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61064087-1236-4065-9636-9264B921F513}" type="presOf" srcId="{3AA5586A-C40E-4DDA-98A5-6545F36F46AB}" destId="{754A01AA-88AE-4D2F-8F85-BCA452B501F1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C1D946B4-D39B-488C-8B7E-B15A719B2570}" srcId="{489A589A-46DE-0F49-B460-E7914F3E440D}" destId="{1A2BC563-381B-403C-9B28-6E5D27B7BE6F}" srcOrd="4" destOrd="0" parTransId="{D7D24423-FD76-4AD9-9BAA-9C6548561F42}" sibTransId="{426D751E-11A2-41E8-96DD-C9F0F2D2174C}"/>
    <dgm:cxn modelId="{BBAD9FDB-1013-4B11-A9AE-2815527D1B78}" srcId="{489A589A-46DE-0F49-B460-E7914F3E440D}" destId="{E39563C5-C199-4F5B-A899-8CC0710341A0}" srcOrd="1" destOrd="0" parTransId="{6531EA77-44C5-4E3D-BA04-70C1E49BCD39}" sibTransId="{BC971DAC-9BE2-44B2-ABE4-8099C777E9C4}"/>
    <dgm:cxn modelId="{119FEAF1-383D-4740-9124-CC9EEA7E35F9}" srcId="{489A589A-46DE-0F49-B460-E7914F3E440D}" destId="{3AA5586A-C40E-4DDA-98A5-6545F36F46AB}" srcOrd="3" destOrd="0" parTransId="{ABF44FB7-9255-4D99-BC69-3BE74FDF8E87}" sibTransId="{19FB306E-81B4-4F3F-99EE-765120CBB6B3}"/>
    <dgm:cxn modelId="{3B9C6CF5-CA96-4A2A-A13A-6A5F0653D7AC}" type="presParOf" srcId="{0420686B-E106-4749-B654-608FCED2F8E9}" destId="{80A4513D-A280-4840-951A-69E896D3B984}" srcOrd="0" destOrd="0" presId="urn:microsoft.com/office/officeart/2008/layout/LinedList"/>
    <dgm:cxn modelId="{6777A2A8-8F99-42BB-986C-3131997C5582}" type="presParOf" srcId="{0420686B-E106-4749-B654-608FCED2F8E9}" destId="{CB9AD506-FA33-4C16-BD24-B1036AF3B8BC}" srcOrd="1" destOrd="0" presId="urn:microsoft.com/office/officeart/2008/layout/LinedList"/>
    <dgm:cxn modelId="{5BC9F16F-E3E2-4ED3-B7EF-5F4C340DEE30}" type="presParOf" srcId="{CB9AD506-FA33-4C16-BD24-B1036AF3B8BC}" destId="{69901660-2F16-4E87-A61C-5C8948038306}" srcOrd="0" destOrd="0" presId="urn:microsoft.com/office/officeart/2008/layout/LinedList"/>
    <dgm:cxn modelId="{EDCEF3A0-2D9C-4E31-92BE-1EE937AB63BF}" type="presParOf" srcId="{CB9AD506-FA33-4C16-BD24-B1036AF3B8BC}" destId="{1F167D0C-E0F1-4A61-B8DB-61D10BF7E98A}" srcOrd="1" destOrd="0" presId="urn:microsoft.com/office/officeart/2008/layout/LinedList"/>
    <dgm:cxn modelId="{7AE11590-E421-441F-B1A0-8E24A8D83066}" type="presParOf" srcId="{0420686B-E106-4749-B654-608FCED2F8E9}" destId="{D7FFCF90-B2EB-4D2F-AA1C-4290D9584DAD}" srcOrd="2" destOrd="0" presId="urn:microsoft.com/office/officeart/2008/layout/LinedList"/>
    <dgm:cxn modelId="{CA85BD48-00C3-4F20-A033-BB866A158846}" type="presParOf" srcId="{0420686B-E106-4749-B654-608FCED2F8E9}" destId="{69AEA0FB-8CB3-4A4A-B0B0-D3DB360271F8}" srcOrd="3" destOrd="0" presId="urn:microsoft.com/office/officeart/2008/layout/LinedList"/>
    <dgm:cxn modelId="{588A2B13-6082-4FFC-81E4-24086E46FB78}" type="presParOf" srcId="{69AEA0FB-8CB3-4A4A-B0B0-D3DB360271F8}" destId="{53A474A9-1C6C-4236-B146-F1400647EF47}" srcOrd="0" destOrd="0" presId="urn:microsoft.com/office/officeart/2008/layout/LinedList"/>
    <dgm:cxn modelId="{D6CC3F76-7846-49F4-B1DD-83DF255B43E7}" type="presParOf" srcId="{69AEA0FB-8CB3-4A4A-B0B0-D3DB360271F8}" destId="{D13B8BC2-1E06-4A03-A585-B12881940858}" srcOrd="1" destOrd="0" presId="urn:microsoft.com/office/officeart/2008/layout/LinedList"/>
    <dgm:cxn modelId="{DA6D6B1B-5DAD-48FC-9ACE-6330B23A6F0A}" type="presParOf" srcId="{0420686B-E106-4749-B654-608FCED2F8E9}" destId="{1F250630-3BC8-401C-998D-AC0FA384F451}" srcOrd="4" destOrd="0" presId="urn:microsoft.com/office/officeart/2008/layout/LinedList"/>
    <dgm:cxn modelId="{1F7B4220-54A2-488D-A45B-5AF88963084A}" type="presParOf" srcId="{0420686B-E106-4749-B654-608FCED2F8E9}" destId="{32198C06-9B67-47C6-AA0B-D35539503F45}" srcOrd="5" destOrd="0" presId="urn:microsoft.com/office/officeart/2008/layout/LinedList"/>
    <dgm:cxn modelId="{48856DFC-7B7B-48C6-97AA-112EE562F757}" type="presParOf" srcId="{32198C06-9B67-47C6-AA0B-D35539503F45}" destId="{AB2D4DE5-FC6C-415F-A7C2-0A2B78808DA1}" srcOrd="0" destOrd="0" presId="urn:microsoft.com/office/officeart/2008/layout/LinedList"/>
    <dgm:cxn modelId="{E69E31F7-8832-4128-A976-EB64C7AFCE83}" type="presParOf" srcId="{32198C06-9B67-47C6-AA0B-D35539503F45}" destId="{AC6C1684-E157-4B43-9AA7-99DBCA75232A}" srcOrd="1" destOrd="0" presId="urn:microsoft.com/office/officeart/2008/layout/LinedList"/>
    <dgm:cxn modelId="{7D706646-C702-4A6C-9EAF-793E19771B3A}" type="presParOf" srcId="{0420686B-E106-4749-B654-608FCED2F8E9}" destId="{3ABAFC39-8F2B-4248-B010-F3E734466199}" srcOrd="6" destOrd="0" presId="urn:microsoft.com/office/officeart/2008/layout/LinedList"/>
    <dgm:cxn modelId="{C6DAF610-792F-4448-8670-B1A5352D4E5D}" type="presParOf" srcId="{0420686B-E106-4749-B654-608FCED2F8E9}" destId="{49364AB7-B8C8-404B-B7BE-EFC77D0D733C}" srcOrd="7" destOrd="0" presId="urn:microsoft.com/office/officeart/2008/layout/LinedList"/>
    <dgm:cxn modelId="{7766A655-1258-418F-9F2F-D9D295572BC1}" type="presParOf" srcId="{49364AB7-B8C8-404B-B7BE-EFC77D0D733C}" destId="{754A01AA-88AE-4D2F-8F85-BCA452B501F1}" srcOrd="0" destOrd="0" presId="urn:microsoft.com/office/officeart/2008/layout/LinedList"/>
    <dgm:cxn modelId="{9648504E-0F04-4C37-A5D0-8B424A09195E}" type="presParOf" srcId="{49364AB7-B8C8-404B-B7BE-EFC77D0D733C}" destId="{7B984242-B109-420B-A5F6-9C93D9EF159B}" srcOrd="1" destOrd="0" presId="urn:microsoft.com/office/officeart/2008/layout/LinedList"/>
    <dgm:cxn modelId="{D9484680-5F01-41C7-890C-D9A2083B44FA}" type="presParOf" srcId="{0420686B-E106-4749-B654-608FCED2F8E9}" destId="{7FD168E7-C379-4CD3-B3FE-538C7FAC39EA}" srcOrd="8" destOrd="0" presId="urn:microsoft.com/office/officeart/2008/layout/LinedList"/>
    <dgm:cxn modelId="{76446130-0A3C-4E6C-B6BB-A9CF9B531565}" type="presParOf" srcId="{0420686B-E106-4749-B654-608FCED2F8E9}" destId="{6797A206-0A48-4AEF-9C11-0E6F2C0430A7}" srcOrd="9" destOrd="0" presId="urn:microsoft.com/office/officeart/2008/layout/LinedList"/>
    <dgm:cxn modelId="{6BC38910-8C44-4604-831E-FA30418C438D}" type="presParOf" srcId="{6797A206-0A48-4AEF-9C11-0E6F2C0430A7}" destId="{A8917E7E-D884-4763-B20E-7ACC0308D15B}" srcOrd="0" destOrd="0" presId="urn:microsoft.com/office/officeart/2008/layout/LinedList"/>
    <dgm:cxn modelId="{77DB2A49-09D8-479B-9A5E-2D57BE759240}" type="presParOf" srcId="{6797A206-0A48-4AEF-9C11-0E6F2C0430A7}" destId="{FB420BB1-82F4-46ED-AEE5-6BFB04220D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>
              <a:latin typeface="Cambria"/>
              <a:cs typeface="Calibri"/>
            </a:rPr>
            <a:t>Давид Шоста</a:t>
          </a:r>
          <a:r>
            <a:rPr lang="ru-RU" b="0" i="0" u="none" strike="noStrike" cap="none" baseline="0" noProof="0" dirty="0">
              <a:latin typeface="Cambria"/>
              <a:cs typeface="Calibri"/>
            </a:rPr>
            <a:t>к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dirty="0">
            <a:latin typeface="Cambria"/>
          </a:endParaRP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CE336285-766F-4415-B5A4-ADE9E65914CE}">
      <dgm:prSet phldr="0"/>
      <dgm:spPr/>
      <dgm:t>
        <a:bodyPr/>
        <a:lstStyle/>
        <a:p>
          <a:r>
            <a:rPr lang="ru-RU" b="0" i="0" u="none" strike="noStrike" cap="none" baseline="0" noProof="0" dirty="0">
              <a:latin typeface="Cambria"/>
            </a:rPr>
            <a:t>ds@mcmd.org</a:t>
          </a:r>
          <a:endParaRPr lang="ru-RU" dirty="0">
            <a:latin typeface="Cambria"/>
          </a:endParaRPr>
        </a:p>
      </dgm:t>
    </dgm:pt>
    <dgm:pt modelId="{5CAFF79A-1530-468C-BFF8-AA0536B610F3}" type="parTrans" cxnId="{A282E514-4D9C-466F-AEDC-84D3E0F70285}">
      <dgm:prSet/>
      <dgm:spPr/>
    </dgm:pt>
    <dgm:pt modelId="{66B56C55-E700-47DF-8BD7-6C4C1114F66B}" type="sibTrans" cxnId="{A282E514-4D9C-466F-AEDC-84D3E0F70285}">
      <dgm:prSet/>
      <dgm:spPr/>
    </dgm:pt>
    <dgm:pt modelId="{4139274C-222C-4B4E-8DD3-09BAECE7AFBE}">
      <dgm:prSet phldr="0"/>
      <dgm:spPr/>
      <dgm:t>
        <a:bodyPr/>
        <a:lstStyle/>
        <a:p>
          <a:endParaRPr lang="ru-RU" dirty="0">
            <a:latin typeface="Cambria"/>
          </a:endParaRPr>
        </a:p>
      </dgm:t>
    </dgm:pt>
    <dgm:pt modelId="{93CC7AB5-D813-474E-AAED-64AF8A16E1A8}" type="parTrans" cxnId="{05F8F7D2-0BCF-49DE-A4AF-6AB5ED20A0B9}">
      <dgm:prSet/>
      <dgm:spPr/>
    </dgm:pt>
    <dgm:pt modelId="{9C9A24AC-D8CF-4C4D-92AD-56561AF3669C}" type="sibTrans" cxnId="{05F8F7D2-0BCF-49DE-A4AF-6AB5ED20A0B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AC35DE0E-EDE9-4DCB-B840-C6FBB5748298}" type="pres">
      <dgm:prSet presAssocID="{CE336285-766F-4415-B5A4-ADE9E65914CE}" presName="thickLine" presStyleLbl="alignNode1" presStyleIdx="1" presStyleCnt="3"/>
      <dgm:spPr/>
    </dgm:pt>
    <dgm:pt modelId="{45673D84-8D95-42CF-9E42-C7B108C297B0}" type="pres">
      <dgm:prSet presAssocID="{CE336285-766F-4415-B5A4-ADE9E65914CE}" presName="horz1" presStyleCnt="0"/>
      <dgm:spPr/>
    </dgm:pt>
    <dgm:pt modelId="{411AF93B-946E-4254-8339-08DD6A27A630}" type="pres">
      <dgm:prSet presAssocID="{CE336285-766F-4415-B5A4-ADE9E65914CE}" presName="tx1" presStyleLbl="revTx" presStyleIdx="1" presStyleCnt="3"/>
      <dgm:spPr/>
    </dgm:pt>
    <dgm:pt modelId="{9FE028AD-1C9C-4053-A3BB-F40B67970B1A}" type="pres">
      <dgm:prSet presAssocID="{CE336285-766F-4415-B5A4-ADE9E65914CE}" presName="vert1" presStyleCnt="0"/>
      <dgm:spPr/>
    </dgm:pt>
    <dgm:pt modelId="{8B100515-068B-48B4-BE89-0C9B2C0324FC}" type="pres">
      <dgm:prSet presAssocID="{4139274C-222C-4B4E-8DD3-09BAECE7AFBE}" presName="thickLine" presStyleLbl="alignNode1" presStyleIdx="2" presStyleCnt="3"/>
      <dgm:spPr/>
    </dgm:pt>
    <dgm:pt modelId="{7BA1E08D-5649-46FE-8F8A-2430A59CF157}" type="pres">
      <dgm:prSet presAssocID="{4139274C-222C-4B4E-8DD3-09BAECE7AFBE}" presName="horz1" presStyleCnt="0"/>
      <dgm:spPr/>
    </dgm:pt>
    <dgm:pt modelId="{88CB6724-6D04-4039-A729-8729EC0FB014}" type="pres">
      <dgm:prSet presAssocID="{4139274C-222C-4B4E-8DD3-09BAECE7AFBE}" presName="tx1" presStyleLbl="revTx" presStyleIdx="2" presStyleCnt="3"/>
      <dgm:spPr/>
    </dgm:pt>
    <dgm:pt modelId="{F92580F2-F635-4CF9-9B4D-9564BA503A00}" type="pres">
      <dgm:prSet presAssocID="{4139274C-222C-4B4E-8DD3-09BAECE7AFBE}" presName="vert1" presStyleCnt="0"/>
      <dgm:spPr/>
    </dgm:pt>
  </dgm:ptLst>
  <dgm:cxnLst>
    <dgm:cxn modelId="{A282E514-4D9C-466F-AEDC-84D3E0F70285}" srcId="{489A589A-46DE-0F49-B460-E7914F3E440D}" destId="{CE336285-766F-4415-B5A4-ADE9E65914CE}" srcOrd="1" destOrd="0" parTransId="{5CAFF79A-1530-468C-BFF8-AA0536B610F3}" sibTransId="{66B56C55-E700-47DF-8BD7-6C4C1114F66B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07E3E8D-D317-404C-A29C-2BE81173C7D9}" type="presOf" srcId="{CE336285-766F-4415-B5A4-ADE9E65914CE}" destId="{411AF93B-946E-4254-8339-08DD6A27A630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A5FF07CE-F3E6-40D0-86AA-E0AD4A8B533A}" type="presOf" srcId="{66039115-797B-304C-9FC0-EFABB1F21232}" destId="{69901660-2F16-4E87-A61C-5C8948038306}" srcOrd="0" destOrd="0" presId="urn:microsoft.com/office/officeart/2008/layout/LinedList"/>
    <dgm:cxn modelId="{05F8F7D2-0BCF-49DE-A4AF-6AB5ED20A0B9}" srcId="{489A589A-46DE-0F49-B460-E7914F3E440D}" destId="{4139274C-222C-4B4E-8DD3-09BAECE7AFBE}" srcOrd="2" destOrd="0" parTransId="{93CC7AB5-D813-474E-AAED-64AF8A16E1A8}" sibTransId="{9C9A24AC-D8CF-4C4D-92AD-56561AF3669C}"/>
    <dgm:cxn modelId="{4FB133E3-FC95-4002-A80D-FD24501E7295}" type="presOf" srcId="{4139274C-222C-4B4E-8DD3-09BAECE7AFBE}" destId="{88CB6724-6D04-4039-A729-8729EC0FB014}" srcOrd="0" destOrd="0" presId="urn:microsoft.com/office/officeart/2008/layout/LinedList"/>
    <dgm:cxn modelId="{778E7F90-A5D0-4313-A8DC-AAE41DAB2066}" type="presParOf" srcId="{0420686B-E106-4749-B654-608FCED2F8E9}" destId="{80A4513D-A280-4840-951A-69E896D3B984}" srcOrd="0" destOrd="0" presId="urn:microsoft.com/office/officeart/2008/layout/LinedList"/>
    <dgm:cxn modelId="{630C1C2F-15C7-4E0E-A102-1BC10A13B454}" type="presParOf" srcId="{0420686B-E106-4749-B654-608FCED2F8E9}" destId="{CB9AD506-FA33-4C16-BD24-B1036AF3B8BC}" srcOrd="1" destOrd="0" presId="urn:microsoft.com/office/officeart/2008/layout/LinedList"/>
    <dgm:cxn modelId="{465DC54E-640B-4CB9-A2A6-6125B0099D0B}" type="presParOf" srcId="{CB9AD506-FA33-4C16-BD24-B1036AF3B8BC}" destId="{69901660-2F16-4E87-A61C-5C8948038306}" srcOrd="0" destOrd="0" presId="urn:microsoft.com/office/officeart/2008/layout/LinedList"/>
    <dgm:cxn modelId="{C2F4D49A-DB17-4737-8DAB-1A877D010D17}" type="presParOf" srcId="{CB9AD506-FA33-4C16-BD24-B1036AF3B8BC}" destId="{1F167D0C-E0F1-4A61-B8DB-61D10BF7E98A}" srcOrd="1" destOrd="0" presId="urn:microsoft.com/office/officeart/2008/layout/LinedList"/>
    <dgm:cxn modelId="{B02F0CD1-F0EF-45A8-A93D-3A156F7BA230}" type="presParOf" srcId="{0420686B-E106-4749-B654-608FCED2F8E9}" destId="{AC35DE0E-EDE9-4DCB-B840-C6FBB5748298}" srcOrd="2" destOrd="0" presId="urn:microsoft.com/office/officeart/2008/layout/LinedList"/>
    <dgm:cxn modelId="{3D610E94-D704-48EC-9240-4B93A85B6B31}" type="presParOf" srcId="{0420686B-E106-4749-B654-608FCED2F8E9}" destId="{45673D84-8D95-42CF-9E42-C7B108C297B0}" srcOrd="3" destOrd="0" presId="urn:microsoft.com/office/officeart/2008/layout/LinedList"/>
    <dgm:cxn modelId="{9FEEF1E7-32FF-4E70-99DF-92836D2588E1}" type="presParOf" srcId="{45673D84-8D95-42CF-9E42-C7B108C297B0}" destId="{411AF93B-946E-4254-8339-08DD6A27A630}" srcOrd="0" destOrd="0" presId="urn:microsoft.com/office/officeart/2008/layout/LinedList"/>
    <dgm:cxn modelId="{574A4006-F7AE-453C-973E-A709D7143DE1}" type="presParOf" srcId="{45673D84-8D95-42CF-9E42-C7B108C297B0}" destId="{9FE028AD-1C9C-4053-A3BB-F40B67970B1A}" srcOrd="1" destOrd="0" presId="urn:microsoft.com/office/officeart/2008/layout/LinedList"/>
    <dgm:cxn modelId="{A60D8A24-C834-4F7F-980D-66F33AB4F20E}" type="presParOf" srcId="{0420686B-E106-4749-B654-608FCED2F8E9}" destId="{8B100515-068B-48B4-BE89-0C9B2C0324FC}" srcOrd="4" destOrd="0" presId="urn:microsoft.com/office/officeart/2008/layout/LinedList"/>
    <dgm:cxn modelId="{CD4F3D64-1603-420D-8EBA-4331CA195A4C}" type="presParOf" srcId="{0420686B-E106-4749-B654-608FCED2F8E9}" destId="{7BA1E08D-5649-46FE-8F8A-2430A59CF157}" srcOrd="5" destOrd="0" presId="urn:microsoft.com/office/officeart/2008/layout/LinedList"/>
    <dgm:cxn modelId="{162522B3-E1FD-4FF6-AFAB-8B0F98A5141B}" type="presParOf" srcId="{7BA1E08D-5649-46FE-8F8A-2430A59CF157}" destId="{88CB6724-6D04-4039-A729-8729EC0FB014}" srcOrd="0" destOrd="0" presId="urn:microsoft.com/office/officeart/2008/layout/LinedList"/>
    <dgm:cxn modelId="{5553279C-1F4E-4EC8-95F2-C76926F69A1D}" type="presParOf" srcId="{7BA1E08D-5649-46FE-8F8A-2430A59CF157}" destId="{F92580F2-F635-4CF9-9B4D-9564BA503A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EB127-C2F5-4C0D-B108-CC2B3F78F4F1}">
      <dsp:nvSpPr>
        <dsp:cNvPr id="0" name=""/>
        <dsp:cNvSpPr/>
      </dsp:nvSpPr>
      <dsp:spPr>
        <a:xfrm>
          <a:off x="2288679" y="710421"/>
          <a:ext cx="2084337" cy="20846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rtlCol="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solidFill>
                <a:schemeClr val="tx1">
                  <a:lumMod val="50000"/>
                  <a:lumOff val="50000"/>
                </a:schemeClr>
              </a:solidFill>
            </a:rPr>
            <a:t>FDA and CE Approved</a:t>
          </a:r>
          <a:endParaRPr lang="ru-RU" sz="1500" kern="1200"/>
        </a:p>
      </dsp:txBody>
      <dsp:txXfrm>
        <a:off x="2593923" y="1015718"/>
        <a:ext cx="1473849" cy="1474102"/>
      </dsp:txXfrm>
    </dsp:sp>
    <dsp:sp modelId="{F988BAF3-9DE2-4A25-84FE-B7C476401BC3}">
      <dsp:nvSpPr>
        <dsp:cNvPr id="0" name=""/>
        <dsp:cNvSpPr/>
      </dsp:nvSpPr>
      <dsp:spPr>
        <a:xfrm>
          <a:off x="2929586" y="2640143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88D093-07AF-4EEB-B57C-FB5DA4420E30}">
      <dsp:nvSpPr>
        <dsp:cNvPr id="0" name=""/>
        <dsp:cNvSpPr/>
      </dsp:nvSpPr>
      <dsp:spPr>
        <a:xfrm>
          <a:off x="4507269" y="1556444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9685E2-34CD-4723-A342-ED2D0CA22ECA}">
      <dsp:nvSpPr>
        <dsp:cNvPr id="0" name=""/>
        <dsp:cNvSpPr/>
      </dsp:nvSpPr>
      <dsp:spPr>
        <a:xfrm>
          <a:off x="3704318" y="2818959"/>
          <a:ext cx="231735" cy="2320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2F7230-9226-4387-9620-3DC67223F95C}">
      <dsp:nvSpPr>
        <dsp:cNvPr id="0" name=""/>
        <dsp:cNvSpPr/>
      </dsp:nvSpPr>
      <dsp:spPr>
        <a:xfrm>
          <a:off x="2976617" y="944744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82D7C4-37F7-4CA1-B102-AED7627E9C93}">
      <dsp:nvSpPr>
        <dsp:cNvPr id="0" name=""/>
        <dsp:cNvSpPr/>
      </dsp:nvSpPr>
      <dsp:spPr>
        <a:xfrm>
          <a:off x="2447730" y="1906252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7B11D8-C28C-4DBB-BE4A-838217C23C0D}">
      <dsp:nvSpPr>
        <dsp:cNvPr id="0" name=""/>
        <dsp:cNvSpPr/>
      </dsp:nvSpPr>
      <dsp:spPr>
        <a:xfrm>
          <a:off x="1637083" y="1086679"/>
          <a:ext cx="847416" cy="8475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0" kern="1200" noProof="0"/>
            <a:t> </a:t>
          </a:r>
          <a:r>
            <a:rPr lang="ru-RU" sz="600" b="0" kern="1200" noProof="0">
              <a:latin typeface="Calibri Light" panose="020F0302020204030204"/>
            </a:rPr>
            <a:t>продукт</a:t>
          </a:r>
          <a:r>
            <a:rPr lang="ru-RU" sz="600" b="0" kern="1200" noProof="0"/>
            <a:t> русифицирован</a:t>
          </a:r>
          <a:endParaRPr lang="ru-RU" sz="600" kern="1200"/>
        </a:p>
      </dsp:txBody>
      <dsp:txXfrm>
        <a:off x="1761184" y="1210794"/>
        <a:ext cx="599214" cy="599283"/>
      </dsp:txXfrm>
    </dsp:sp>
    <dsp:sp modelId="{7FC1B9BB-B72E-4346-83BD-D54F632AD09A}">
      <dsp:nvSpPr>
        <dsp:cNvPr id="0" name=""/>
        <dsp:cNvSpPr/>
      </dsp:nvSpPr>
      <dsp:spPr>
        <a:xfrm>
          <a:off x="3243840" y="952195"/>
          <a:ext cx="231735" cy="2320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6F4E81-FA86-4228-94E3-D51A7E1F70C3}">
      <dsp:nvSpPr>
        <dsp:cNvPr id="0" name=""/>
        <dsp:cNvSpPr/>
      </dsp:nvSpPr>
      <dsp:spPr>
        <a:xfrm>
          <a:off x="1717036" y="2182300"/>
          <a:ext cx="419005" cy="4190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9383C0-3379-4921-8527-31D691F9BE43}">
      <dsp:nvSpPr>
        <dsp:cNvPr id="0" name=""/>
        <dsp:cNvSpPr/>
      </dsp:nvSpPr>
      <dsp:spPr>
        <a:xfrm>
          <a:off x="4587222" y="688069"/>
          <a:ext cx="847416" cy="8475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0" kern="1200" noProof="0">
              <a:latin typeface="Calibri Light" panose="020F0302020204030204"/>
            </a:rPr>
            <a:t>испытания</a:t>
          </a:r>
          <a:r>
            <a:rPr lang="ru-RU" sz="600" b="0" kern="1200" noProof="0"/>
            <a:t> и </a:t>
          </a:r>
          <a:r>
            <a:rPr lang="ru-RU" sz="600" b="0" kern="1200" noProof="0">
              <a:latin typeface="Calibri Light" panose="020F0302020204030204"/>
            </a:rPr>
            <a:t>модели</a:t>
          </a:r>
        </a:p>
      </dsp:txBody>
      <dsp:txXfrm>
        <a:off x="4711323" y="812184"/>
        <a:ext cx="599214" cy="599283"/>
      </dsp:txXfrm>
    </dsp:sp>
    <dsp:sp modelId="{2EF324B8-1EB7-44E1-98E0-384AA196EA43}">
      <dsp:nvSpPr>
        <dsp:cNvPr id="0" name=""/>
        <dsp:cNvSpPr/>
      </dsp:nvSpPr>
      <dsp:spPr>
        <a:xfrm>
          <a:off x="4208835" y="1272946"/>
          <a:ext cx="231735" cy="2320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8E810E-CD12-40DD-BC03-F2AF00A7FB89}">
      <dsp:nvSpPr>
        <dsp:cNvPr id="0" name=""/>
        <dsp:cNvSpPr/>
      </dsp:nvSpPr>
      <dsp:spPr>
        <a:xfrm>
          <a:off x="1557557" y="2681122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656E39-684E-4782-A0E2-721516B9C2DF}">
      <dsp:nvSpPr>
        <dsp:cNvPr id="0" name=""/>
        <dsp:cNvSpPr/>
      </dsp:nvSpPr>
      <dsp:spPr>
        <a:xfrm>
          <a:off x="3231868" y="2441955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8CE614-0B05-46F3-8BBF-F6172BE6F849}">
      <dsp:nvSpPr>
        <dsp:cNvPr id="0" name=""/>
        <dsp:cNvSpPr/>
      </dsp:nvSpPr>
      <dsp:spPr>
        <a:xfrm>
          <a:off x="4985705" y="2152497"/>
          <a:ext cx="847416" cy="8475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0" kern="1200" noProof="0">
              <a:latin typeface="Calibri Light" panose="020F0302020204030204"/>
            </a:rPr>
            <a:t>частные и государственные</a:t>
          </a:r>
          <a:r>
            <a:rPr lang="ru-RU" sz="600" b="0" kern="1200" noProof="0"/>
            <a:t> </a:t>
          </a:r>
          <a:r>
            <a:rPr lang="ru-RU" sz="600" b="0" kern="1200" noProof="0">
              <a:latin typeface="Calibri Light" panose="020F0302020204030204"/>
            </a:rPr>
            <a:t>клиники </a:t>
          </a:r>
          <a:endParaRPr lang="ru-RU" sz="600" kern="1200"/>
        </a:p>
      </dsp:txBody>
      <dsp:txXfrm>
        <a:off x="5109806" y="2276612"/>
        <a:ext cx="599214" cy="599283"/>
      </dsp:txXfrm>
    </dsp:sp>
    <dsp:sp modelId="{4A093C1D-41EA-4514-8D26-F97B99834020}">
      <dsp:nvSpPr>
        <dsp:cNvPr id="0" name=""/>
        <dsp:cNvSpPr/>
      </dsp:nvSpPr>
      <dsp:spPr>
        <a:xfrm>
          <a:off x="4746701" y="2123067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59EF84-CB6B-4DC2-940B-9BC0C7C0741D}">
      <dsp:nvSpPr>
        <dsp:cNvPr id="0" name=""/>
        <dsp:cNvSpPr/>
      </dsp:nvSpPr>
      <dsp:spPr>
        <a:xfrm>
          <a:off x="2553336" y="2877819"/>
          <a:ext cx="847416" cy="8475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0" kern="1200" noProof="0">
              <a:latin typeface="Calibri Light" panose="020F0302020204030204"/>
            </a:rPr>
            <a:t>Процесс сертификации РУ</a:t>
          </a:r>
        </a:p>
      </dsp:txBody>
      <dsp:txXfrm>
        <a:off x="2677437" y="3001934"/>
        <a:ext cx="599214" cy="599283"/>
      </dsp:txXfrm>
    </dsp:sp>
    <dsp:sp modelId="{40EB102B-CEAD-40CE-8DA7-000E30A8E5AD}">
      <dsp:nvSpPr>
        <dsp:cNvPr id="0" name=""/>
        <dsp:cNvSpPr/>
      </dsp:nvSpPr>
      <dsp:spPr>
        <a:xfrm>
          <a:off x="3310111" y="2849134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FCCF67-1229-4FAC-803C-3651F511AAE0}">
      <dsp:nvSpPr>
        <dsp:cNvPr id="0" name=""/>
        <dsp:cNvSpPr/>
      </dsp:nvSpPr>
      <dsp:spPr>
        <a:xfrm>
          <a:off x="3361418" y="0"/>
          <a:ext cx="847416" cy="8475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0" kern="1200" noProof="0">
              <a:latin typeface="Calibri Light" panose="020F0302020204030204"/>
            </a:rPr>
            <a:t> использование в 20</a:t>
          </a:r>
          <a:r>
            <a:rPr lang="ru-RU" sz="600" b="0" kern="1200" noProof="0"/>
            <a:t> странах</a:t>
          </a:r>
          <a:endParaRPr lang="ru-RU" sz="600" b="0" kern="1200" noProof="0">
            <a:latin typeface="Calibri Light" panose="020F0302020204030204"/>
          </a:endParaRPr>
        </a:p>
      </dsp:txBody>
      <dsp:txXfrm>
        <a:off x="3485519" y="124115"/>
        <a:ext cx="599214" cy="599283"/>
      </dsp:txXfrm>
    </dsp:sp>
    <dsp:sp modelId="{4D6E7EEA-FD19-4235-8B83-8BE530095546}">
      <dsp:nvSpPr>
        <dsp:cNvPr id="0" name=""/>
        <dsp:cNvSpPr/>
      </dsp:nvSpPr>
      <dsp:spPr>
        <a:xfrm>
          <a:off x="2316470" y="918667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5D7AA8-ED39-4A93-8BC9-011FB810A4A4}">
      <dsp:nvSpPr>
        <dsp:cNvPr id="0" name=""/>
        <dsp:cNvSpPr/>
      </dsp:nvSpPr>
      <dsp:spPr>
        <a:xfrm>
          <a:off x="4272968" y="208618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6B5F6-8D8B-402C-8D30-A26E03E1ADBD}">
      <dsp:nvSpPr>
        <dsp:cNvPr id="0" name=""/>
        <dsp:cNvSpPr/>
      </dsp:nvSpPr>
      <dsp:spPr>
        <a:xfrm>
          <a:off x="2168234" y="663625"/>
          <a:ext cx="1947041" cy="19473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/>
            <a:t>Основные бизнес модели </a:t>
          </a:r>
          <a:endParaRPr lang="en-US" sz="500" b="0" kern="1200" noProof="0">
            <a:latin typeface="Calibri Light" panose="020F0302020204030204"/>
          </a:endParaRPr>
        </a:p>
      </dsp:txBody>
      <dsp:txXfrm>
        <a:off x="2453372" y="948812"/>
        <a:ext cx="1376765" cy="1377002"/>
      </dsp:txXfrm>
    </dsp:sp>
    <dsp:sp modelId="{EA227AD9-AA95-4A7D-9F0C-36A3A2DE2172}">
      <dsp:nvSpPr>
        <dsp:cNvPr id="0" name=""/>
        <dsp:cNvSpPr/>
      </dsp:nvSpPr>
      <dsp:spPr>
        <a:xfrm>
          <a:off x="2766925" y="2466235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88C929-CDEA-47AB-88AA-70EF9FD1F89B}">
      <dsp:nvSpPr>
        <dsp:cNvPr id="0" name=""/>
        <dsp:cNvSpPr/>
      </dsp:nvSpPr>
      <dsp:spPr>
        <a:xfrm>
          <a:off x="4240685" y="1453920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639C43-B522-4960-A4A3-335E5E030E47}">
      <dsp:nvSpPr>
        <dsp:cNvPr id="0" name=""/>
        <dsp:cNvSpPr/>
      </dsp:nvSpPr>
      <dsp:spPr>
        <a:xfrm>
          <a:off x="3490625" y="2633272"/>
          <a:ext cx="216471" cy="2168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83678D-3F36-439C-B871-F1A158C951F1}">
      <dsp:nvSpPr>
        <dsp:cNvPr id="0" name=""/>
        <dsp:cNvSpPr/>
      </dsp:nvSpPr>
      <dsp:spPr>
        <a:xfrm>
          <a:off x="2810858" y="882513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4B1CB0-379F-40C4-AEAB-7BB943D0FAB5}">
      <dsp:nvSpPr>
        <dsp:cNvPr id="0" name=""/>
        <dsp:cNvSpPr/>
      </dsp:nvSpPr>
      <dsp:spPr>
        <a:xfrm>
          <a:off x="2316809" y="1780686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04B32A-7D30-493B-B8FB-2A01D2B4A7A6}">
      <dsp:nvSpPr>
        <dsp:cNvPr id="0" name=""/>
        <dsp:cNvSpPr/>
      </dsp:nvSpPr>
      <dsp:spPr>
        <a:xfrm>
          <a:off x="1559559" y="1015099"/>
          <a:ext cx="791597" cy="791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/>
            <a:t>это использование </a:t>
          </a:r>
          <a:r>
            <a:rPr lang="ru-RU" sz="500" b="0" kern="1200" noProof="0">
              <a:latin typeface="Calibri Light" panose="020F0302020204030204"/>
            </a:rPr>
            <a:t>государством </a:t>
          </a:r>
          <a:endParaRPr lang="ru-RU" sz="500" kern="1200"/>
        </a:p>
      </dsp:txBody>
      <dsp:txXfrm>
        <a:off x="1675486" y="1131039"/>
        <a:ext cx="559743" cy="559807"/>
      </dsp:txXfrm>
    </dsp:sp>
    <dsp:sp modelId="{560D3C30-2066-4B65-89A5-373230513D0E}">
      <dsp:nvSpPr>
        <dsp:cNvPr id="0" name=""/>
        <dsp:cNvSpPr/>
      </dsp:nvSpPr>
      <dsp:spPr>
        <a:xfrm>
          <a:off x="3060478" y="889473"/>
          <a:ext cx="216471" cy="2168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C9B409-DB94-45E2-8652-842236662D40}">
      <dsp:nvSpPr>
        <dsp:cNvPr id="0" name=""/>
        <dsp:cNvSpPr/>
      </dsp:nvSpPr>
      <dsp:spPr>
        <a:xfrm>
          <a:off x="1634246" y="2038550"/>
          <a:ext cx="391405" cy="39149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3F2F3A-C9FF-4315-801D-F5E1FFB0E3F0}">
      <dsp:nvSpPr>
        <dsp:cNvPr id="0" name=""/>
        <dsp:cNvSpPr/>
      </dsp:nvSpPr>
      <dsp:spPr>
        <a:xfrm>
          <a:off x="4315371" y="642745"/>
          <a:ext cx="791597" cy="791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/>
            <a:t>страховой </a:t>
          </a:r>
          <a:r>
            <a:rPr lang="ru-RU" sz="500" b="0" kern="1200" noProof="0">
              <a:latin typeface="Calibri Light" panose="020F0302020204030204"/>
            </a:rPr>
            <a:t>компанией или больничной</a:t>
          </a:r>
          <a:r>
            <a:rPr lang="ru-RU" sz="500" b="0" kern="1200" noProof="0"/>
            <a:t> кассой</a:t>
          </a:r>
          <a:r>
            <a:rPr lang="ru-RU" sz="500" b="0" kern="1200" noProof="0">
              <a:latin typeface="Calibri Light" panose="020F0302020204030204"/>
            </a:rPr>
            <a:t> </a:t>
          </a:r>
        </a:p>
      </dsp:txBody>
      <dsp:txXfrm>
        <a:off x="4431298" y="758685"/>
        <a:ext cx="559743" cy="559807"/>
      </dsp:txXfrm>
    </dsp:sp>
    <dsp:sp modelId="{D505E3DE-76CB-4BC7-90A8-A8045C82A9C4}">
      <dsp:nvSpPr>
        <dsp:cNvPr id="0" name=""/>
        <dsp:cNvSpPr/>
      </dsp:nvSpPr>
      <dsp:spPr>
        <a:xfrm>
          <a:off x="3961909" y="1189096"/>
          <a:ext cx="216471" cy="2168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74374A-34A7-4593-B221-78BE52505E3D}">
      <dsp:nvSpPr>
        <dsp:cNvPr id="0" name=""/>
        <dsp:cNvSpPr/>
      </dsp:nvSpPr>
      <dsp:spPr>
        <a:xfrm>
          <a:off x="1485272" y="2504514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13A02E-D567-46C1-8CFE-1CF7C9707828}">
      <dsp:nvSpPr>
        <dsp:cNvPr id="0" name=""/>
        <dsp:cNvSpPr/>
      </dsp:nvSpPr>
      <dsp:spPr>
        <a:xfrm>
          <a:off x="3049295" y="2281102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522BB6-61FF-4B23-910A-E8F5EEAB17AB}">
      <dsp:nvSpPr>
        <dsp:cNvPr id="0" name=""/>
        <dsp:cNvSpPr/>
      </dsp:nvSpPr>
      <dsp:spPr>
        <a:xfrm>
          <a:off x="4687606" y="2010711"/>
          <a:ext cx="791597" cy="791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/>
            <a:t>для снижения давления </a:t>
          </a:r>
          <a:r>
            <a:rPr lang="ru-RU" sz="500" b="0" kern="1200" noProof="0">
              <a:latin typeface="Calibri Light" panose="020F0302020204030204"/>
            </a:rPr>
            <a:t>на первичное</a:t>
          </a:r>
          <a:r>
            <a:rPr lang="ru-RU" sz="500" b="0" kern="1200" noProof="0"/>
            <a:t> </a:t>
          </a:r>
          <a:r>
            <a:rPr lang="ru-RU" sz="500" b="0" kern="1200" noProof="0">
              <a:latin typeface="Calibri Light" panose="020F0302020204030204"/>
            </a:rPr>
            <a:t>здравоохранение</a:t>
          </a:r>
        </a:p>
      </dsp:txBody>
      <dsp:txXfrm>
        <a:off x="4803533" y="2126651"/>
        <a:ext cx="559743" cy="559807"/>
      </dsp:txXfrm>
    </dsp:sp>
    <dsp:sp modelId="{C20EFC52-E7D6-4B2B-874D-D4F502C5FAFF}">
      <dsp:nvSpPr>
        <dsp:cNvPr id="0" name=""/>
        <dsp:cNvSpPr/>
      </dsp:nvSpPr>
      <dsp:spPr>
        <a:xfrm>
          <a:off x="4464345" y="1983219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FD462F-677B-4AA1-A1BD-6B8119F71B5F}">
      <dsp:nvSpPr>
        <dsp:cNvPr id="0" name=""/>
        <dsp:cNvSpPr/>
      </dsp:nvSpPr>
      <dsp:spPr>
        <a:xfrm>
          <a:off x="2415459" y="2688255"/>
          <a:ext cx="791597" cy="791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>
              <a:latin typeface="Calibri Light" panose="020F0302020204030204"/>
            </a:rPr>
            <a:t>Частные</a:t>
          </a:r>
          <a:r>
            <a:rPr lang="ru-RU" sz="500" b="0" kern="1200" noProof="0"/>
            <a:t> клиники для расширения форматов коммуникации с </a:t>
          </a:r>
          <a:r>
            <a:rPr lang="ru-RU" sz="500" b="0" kern="1200" noProof="0">
              <a:latin typeface="Calibri Light" panose="020F0302020204030204"/>
            </a:rPr>
            <a:t>пациентам</a:t>
          </a:r>
        </a:p>
      </dsp:txBody>
      <dsp:txXfrm>
        <a:off x="2531386" y="2804195"/>
        <a:ext cx="559743" cy="559807"/>
      </dsp:txXfrm>
    </dsp:sp>
    <dsp:sp modelId="{A59AE730-B4CB-4CA5-B2DA-0DCE7E914859}">
      <dsp:nvSpPr>
        <dsp:cNvPr id="0" name=""/>
        <dsp:cNvSpPr/>
      </dsp:nvSpPr>
      <dsp:spPr>
        <a:xfrm>
          <a:off x="3122384" y="2661460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B383F6-1E57-4477-8F0D-DA4D20FE8AD6}">
      <dsp:nvSpPr>
        <dsp:cNvPr id="0" name=""/>
        <dsp:cNvSpPr/>
      </dsp:nvSpPr>
      <dsp:spPr>
        <a:xfrm>
          <a:off x="3170312" y="0"/>
          <a:ext cx="791597" cy="791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>
              <a:latin typeface="Calibri Light" panose="020F0302020204030204"/>
            </a:rPr>
            <a:t>В</a:t>
          </a:r>
          <a:r>
            <a:rPr lang="ru-RU" sz="500" b="0" kern="1200" noProof="0"/>
            <a:t> израильских больницах до COVID 19 аппарат практически не присутствует</a:t>
          </a:r>
          <a:endParaRPr lang="ru-RU" sz="500" kern="1200"/>
        </a:p>
      </dsp:txBody>
      <dsp:txXfrm>
        <a:off x="3286239" y="115940"/>
        <a:ext cx="559743" cy="559807"/>
      </dsp:txXfrm>
    </dsp:sp>
    <dsp:sp modelId="{6046D04A-A439-48BF-8B68-5F2A2E6554A9}">
      <dsp:nvSpPr>
        <dsp:cNvPr id="0" name=""/>
        <dsp:cNvSpPr/>
      </dsp:nvSpPr>
      <dsp:spPr>
        <a:xfrm>
          <a:off x="2194195" y="858153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EA9E04-64F1-4A99-B0D7-488362509BFE}">
      <dsp:nvSpPr>
        <dsp:cNvPr id="0" name=""/>
        <dsp:cNvSpPr/>
      </dsp:nvSpPr>
      <dsp:spPr>
        <a:xfrm>
          <a:off x="4021818" y="194876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0"/>
          <a:ext cx="255565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0"/>
          <a:ext cx="2555650" cy="477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rtlCol="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u="none" strike="noStrike" kern="1200" cap="none" baseline="0" noProof="0">
              <a:solidFill>
                <a:schemeClr val="tx1"/>
              </a:solidFill>
              <a:latin typeface="Cambria"/>
              <a:cs typeface="Calibri"/>
            </a:rPr>
            <a:t>Давид Шостак</a:t>
          </a:r>
          <a:endParaRPr lang="ru-RU" sz="2200" b="0" i="0" u="none" strike="noStrike" kern="1200" cap="none" baseline="0" noProof="0">
            <a:solidFill>
              <a:srgbClr val="010000"/>
            </a:solidFill>
            <a:latin typeface="Cambria"/>
            <a:cs typeface="Calibri"/>
          </a:endParaRPr>
        </a:p>
      </dsp:txBody>
      <dsp:txXfrm>
        <a:off x="0" y="0"/>
        <a:ext cx="2555650" cy="477778"/>
      </dsp:txXfrm>
    </dsp:sp>
    <dsp:sp modelId="{1350ECA9-720D-4812-BE9A-03E3168D2749}">
      <dsp:nvSpPr>
        <dsp:cNvPr id="0" name=""/>
        <dsp:cNvSpPr/>
      </dsp:nvSpPr>
      <dsp:spPr>
        <a:xfrm>
          <a:off x="0" y="477778"/>
          <a:ext cx="2555650" cy="0"/>
        </a:xfrm>
        <a:prstGeom prst="line">
          <a:avLst/>
        </a:prstGeom>
        <a:solidFill>
          <a:schemeClr val="accent5">
            <a:hueOff val="-6454645"/>
            <a:satOff val="7035"/>
            <a:lumOff val="1699"/>
            <a:alphaOff val="0"/>
          </a:schemeClr>
        </a:solidFill>
        <a:ln w="19050" cap="rnd" cmpd="sng" algn="ctr">
          <a:solidFill>
            <a:schemeClr val="accent5">
              <a:hueOff val="-6454645"/>
              <a:satOff val="7035"/>
              <a:lumOff val="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477778"/>
          <a:ext cx="2555650" cy="477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noProof="0">
              <a:solidFill>
                <a:schemeClr val="tx1"/>
              </a:solidFill>
              <a:latin typeface="Cambria"/>
            </a:rPr>
            <a:t>TYTO CARE</a:t>
          </a:r>
          <a:endParaRPr lang="ru-RU" sz="2200" kern="1200" noProof="0">
            <a:solidFill>
              <a:schemeClr val="tx1"/>
            </a:solidFill>
            <a:latin typeface="Cambria"/>
            <a:cs typeface="Calibri Light" panose="020F0302020204030204"/>
          </a:endParaRPr>
        </a:p>
      </dsp:txBody>
      <dsp:txXfrm>
        <a:off x="0" y="477778"/>
        <a:ext cx="2555650" cy="477778"/>
      </dsp:txXfrm>
    </dsp:sp>
    <dsp:sp modelId="{AAC98807-E336-4003-8163-E15DC5DC1ADB}">
      <dsp:nvSpPr>
        <dsp:cNvPr id="0" name=""/>
        <dsp:cNvSpPr/>
      </dsp:nvSpPr>
      <dsp:spPr>
        <a:xfrm>
          <a:off x="0" y="955557"/>
          <a:ext cx="2555650" cy="0"/>
        </a:xfrm>
        <a:prstGeom prst="line">
          <a:avLst/>
        </a:prstGeom>
        <a:solidFill>
          <a:schemeClr val="accent5">
            <a:hueOff val="-12909291"/>
            <a:satOff val="14069"/>
            <a:lumOff val="3399"/>
            <a:alphaOff val="0"/>
          </a:schemeClr>
        </a:solidFill>
        <a:ln w="19050" cap="rnd" cmpd="sng" algn="ctr">
          <a:solidFill>
            <a:schemeClr val="accent5">
              <a:hueOff val="-12909291"/>
              <a:satOff val="14069"/>
              <a:lumOff val="33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073E12-661C-43AF-960A-AF91A33667B5}">
      <dsp:nvSpPr>
        <dsp:cNvPr id="0" name=""/>
        <dsp:cNvSpPr/>
      </dsp:nvSpPr>
      <dsp:spPr>
        <a:xfrm>
          <a:off x="0" y="955557"/>
          <a:ext cx="2555650" cy="477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noProof="0">
              <a:solidFill>
                <a:schemeClr val="tx1"/>
              </a:solidFill>
              <a:latin typeface="Cambria"/>
            </a:rPr>
            <a:t>MCMD</a:t>
          </a:r>
          <a:r>
            <a:rPr lang="ru-RU" sz="2200" b="0" i="0" u="none" strike="noStrike" kern="1200" cap="none" baseline="0" noProof="0">
              <a:solidFill>
                <a:schemeClr val="tx1"/>
              </a:solidFill>
              <a:latin typeface="Cambria"/>
              <a:cs typeface="Calibri"/>
            </a:rPr>
            <a:t>.org</a:t>
          </a:r>
          <a:endParaRPr lang="ru-RU" sz="2200" kern="1200">
            <a:latin typeface="Cambria"/>
          </a:endParaRPr>
        </a:p>
      </dsp:txBody>
      <dsp:txXfrm>
        <a:off x="0" y="955557"/>
        <a:ext cx="2555650" cy="477778"/>
      </dsp:txXfrm>
    </dsp:sp>
    <dsp:sp modelId="{D7FFCF90-B2EB-4D2F-AA1C-4290D9584DAD}">
      <dsp:nvSpPr>
        <dsp:cNvPr id="0" name=""/>
        <dsp:cNvSpPr/>
      </dsp:nvSpPr>
      <dsp:spPr>
        <a:xfrm>
          <a:off x="0" y="1433336"/>
          <a:ext cx="2555650" cy="0"/>
        </a:xfrm>
        <a:prstGeom prst="line">
          <a:avLst/>
        </a:prstGeom>
        <a:solidFill>
          <a:schemeClr val="accent5">
            <a:hueOff val="-19363936"/>
            <a:satOff val="21104"/>
            <a:lumOff val="5098"/>
            <a:alphaOff val="0"/>
          </a:schemeClr>
        </a:solidFill>
        <a:ln w="19050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1433336"/>
          <a:ext cx="2555650" cy="477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rtlCol="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noProof="0">
              <a:solidFill>
                <a:schemeClr val="tx1"/>
              </a:solidFill>
              <a:latin typeface="Cambria"/>
              <a:cs typeface="Calibri"/>
            </a:rPr>
            <a:t>ds@</a:t>
          </a:r>
          <a:r>
            <a:rPr lang="ru-RU" sz="2200" kern="1200" noProof="0">
              <a:solidFill>
                <a:schemeClr val="tx1"/>
              </a:solidFill>
              <a:latin typeface="Cambria"/>
            </a:rPr>
            <a:t>mcmd.org</a:t>
          </a:r>
        </a:p>
      </dsp:txBody>
      <dsp:txXfrm>
        <a:off x="0" y="1433336"/>
        <a:ext cx="2555650" cy="477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45"/>
          <a:ext cx="326339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45"/>
          <a:ext cx="3263390" cy="72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noProof="0">
              <a:latin typeface="Cambria"/>
              <a:cs typeface="Calibri"/>
            </a:rPr>
            <a:t>Устройство Tyto с камерой для осмотра и базальным термометром</a:t>
          </a:r>
          <a:endParaRPr lang="ru-RU" sz="1500" kern="1200" noProof="0">
            <a:latin typeface="Cambria"/>
          </a:endParaRPr>
        </a:p>
      </dsp:txBody>
      <dsp:txXfrm>
        <a:off x="0" y="445"/>
        <a:ext cx="3263390" cy="729648"/>
      </dsp:txXfrm>
    </dsp:sp>
    <dsp:sp modelId="{D7FFCF90-B2EB-4D2F-AA1C-4290D9584DAD}">
      <dsp:nvSpPr>
        <dsp:cNvPr id="0" name=""/>
        <dsp:cNvSpPr/>
      </dsp:nvSpPr>
      <dsp:spPr>
        <a:xfrm>
          <a:off x="0" y="730093"/>
          <a:ext cx="3263390" cy="0"/>
        </a:xfrm>
        <a:prstGeom prst="line">
          <a:avLst/>
        </a:prstGeom>
        <a:solidFill>
          <a:schemeClr val="accent5">
            <a:hueOff val="-4840984"/>
            <a:satOff val="5276"/>
            <a:lumOff val="1275"/>
            <a:alphaOff val="0"/>
          </a:schemeClr>
        </a:solidFill>
        <a:ln w="19050" cap="rnd" cmpd="sng" algn="ctr">
          <a:solidFill>
            <a:schemeClr val="accent5">
              <a:hueOff val="-4840984"/>
              <a:satOff val="5276"/>
              <a:lumOff val="1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730093"/>
          <a:ext cx="3263390" cy="72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noProof="0">
              <a:latin typeface="Cambria"/>
              <a:cs typeface="Calibri"/>
            </a:rPr>
            <a:t>Цифровой отоскоп</a:t>
          </a:r>
          <a:endParaRPr lang="ru-RU" sz="1500" kern="1200" noProof="0">
            <a:latin typeface="Cambria"/>
          </a:endParaRPr>
        </a:p>
      </dsp:txBody>
      <dsp:txXfrm>
        <a:off x="0" y="730093"/>
        <a:ext cx="3263390" cy="729648"/>
      </dsp:txXfrm>
    </dsp:sp>
    <dsp:sp modelId="{1F250630-3BC8-401C-998D-AC0FA384F451}">
      <dsp:nvSpPr>
        <dsp:cNvPr id="0" name=""/>
        <dsp:cNvSpPr/>
      </dsp:nvSpPr>
      <dsp:spPr>
        <a:xfrm>
          <a:off x="0" y="1459742"/>
          <a:ext cx="3263390" cy="0"/>
        </a:xfrm>
        <a:prstGeom prst="line">
          <a:avLst/>
        </a:prstGeom>
        <a:solidFill>
          <a:schemeClr val="accent5">
            <a:hueOff val="-9681968"/>
            <a:satOff val="10552"/>
            <a:lumOff val="2549"/>
            <a:alphaOff val="0"/>
          </a:schemeClr>
        </a:solidFill>
        <a:ln w="19050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2D4DE5-FC6C-415F-A7C2-0A2B78808DA1}">
      <dsp:nvSpPr>
        <dsp:cNvPr id="0" name=""/>
        <dsp:cNvSpPr/>
      </dsp:nvSpPr>
      <dsp:spPr>
        <a:xfrm>
          <a:off x="0" y="1459742"/>
          <a:ext cx="3263390" cy="72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noProof="0">
              <a:latin typeface="Cambria"/>
            </a:rPr>
            <a:t>Цифровой стетоскоп</a:t>
          </a:r>
        </a:p>
      </dsp:txBody>
      <dsp:txXfrm>
        <a:off x="0" y="1459742"/>
        <a:ext cx="3263390" cy="729648"/>
      </dsp:txXfrm>
    </dsp:sp>
    <dsp:sp modelId="{3ABAFC39-8F2B-4248-B010-F3E734466199}">
      <dsp:nvSpPr>
        <dsp:cNvPr id="0" name=""/>
        <dsp:cNvSpPr/>
      </dsp:nvSpPr>
      <dsp:spPr>
        <a:xfrm>
          <a:off x="0" y="2189390"/>
          <a:ext cx="3263390" cy="0"/>
        </a:xfrm>
        <a:prstGeom prst="line">
          <a:avLst/>
        </a:prstGeom>
        <a:solidFill>
          <a:schemeClr val="accent5">
            <a:hueOff val="-14522952"/>
            <a:satOff val="15828"/>
            <a:lumOff val="3824"/>
            <a:alphaOff val="0"/>
          </a:schemeClr>
        </a:solidFill>
        <a:ln w="19050" cap="rnd" cmpd="sng" algn="ctr">
          <a:solidFill>
            <a:schemeClr val="accent5">
              <a:hueOff val="-14522952"/>
              <a:satOff val="15828"/>
              <a:lumOff val="3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4A01AA-88AE-4D2F-8F85-BCA452B501F1}">
      <dsp:nvSpPr>
        <dsp:cNvPr id="0" name=""/>
        <dsp:cNvSpPr/>
      </dsp:nvSpPr>
      <dsp:spPr>
        <a:xfrm>
          <a:off x="0" y="2189390"/>
          <a:ext cx="3263390" cy="72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noProof="0">
              <a:latin typeface="Cambria"/>
              <a:cs typeface="Calibri"/>
            </a:rPr>
            <a:t>Депрессор языка</a:t>
          </a:r>
        </a:p>
      </dsp:txBody>
      <dsp:txXfrm>
        <a:off x="0" y="2189390"/>
        <a:ext cx="3263390" cy="729648"/>
      </dsp:txXfrm>
    </dsp:sp>
    <dsp:sp modelId="{7FD168E7-C379-4CD3-B3FE-538C7FAC39EA}">
      <dsp:nvSpPr>
        <dsp:cNvPr id="0" name=""/>
        <dsp:cNvSpPr/>
      </dsp:nvSpPr>
      <dsp:spPr>
        <a:xfrm>
          <a:off x="0" y="2919039"/>
          <a:ext cx="3263390" cy="0"/>
        </a:xfrm>
        <a:prstGeom prst="line">
          <a:avLst/>
        </a:prstGeom>
        <a:solidFill>
          <a:schemeClr val="accent5">
            <a:hueOff val="-19363936"/>
            <a:satOff val="21104"/>
            <a:lumOff val="5098"/>
            <a:alphaOff val="0"/>
          </a:schemeClr>
        </a:solidFill>
        <a:ln w="19050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917E7E-D884-4763-B20E-7ACC0308D15B}">
      <dsp:nvSpPr>
        <dsp:cNvPr id="0" name=""/>
        <dsp:cNvSpPr/>
      </dsp:nvSpPr>
      <dsp:spPr>
        <a:xfrm>
          <a:off x="0" y="2919039"/>
          <a:ext cx="3263390" cy="72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noProof="0">
              <a:latin typeface="Cambria"/>
              <a:cs typeface="Calibri"/>
            </a:rPr>
            <a:t>TytoApp ™ </a:t>
          </a:r>
        </a:p>
      </dsp:txBody>
      <dsp:txXfrm>
        <a:off x="0" y="2919039"/>
        <a:ext cx="3263390" cy="7296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70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70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rtlCol="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>
              <a:latin typeface="Cambria"/>
              <a:cs typeface="Calibri"/>
            </a:rPr>
            <a:t>Давид Шоста</a:t>
          </a:r>
          <a:r>
            <a:rPr lang="ru-RU" sz="1500" b="0" i="0" u="none" strike="noStrike" kern="1200" cap="none" baseline="0" noProof="0" dirty="0">
              <a:latin typeface="Cambria"/>
              <a:cs typeface="Calibri"/>
            </a:rPr>
            <a:t>к</a:t>
          </a:r>
          <a:r>
            <a:rPr lang="ru-RU" sz="1500" b="0" i="0" u="none" strike="noStrike" kern="1200" cap="none" baseline="0" noProof="0" dirty="0">
              <a:solidFill>
                <a:srgbClr val="010000"/>
              </a:solidFill>
              <a:latin typeface="Cambria"/>
              <a:cs typeface="Calibri"/>
            </a:rPr>
            <a:t> </a:t>
          </a:r>
          <a:endParaRPr lang="ru-RU" sz="1500" kern="1200" dirty="0">
            <a:latin typeface="Cambria"/>
          </a:endParaRPr>
        </a:p>
      </dsp:txBody>
      <dsp:txXfrm>
        <a:off x="0" y="470"/>
        <a:ext cx="1600178" cy="320555"/>
      </dsp:txXfrm>
    </dsp:sp>
    <dsp:sp modelId="{AC35DE0E-EDE9-4DCB-B840-C6FBB5748298}">
      <dsp:nvSpPr>
        <dsp:cNvPr id="0" name=""/>
        <dsp:cNvSpPr/>
      </dsp:nvSpPr>
      <dsp:spPr>
        <a:xfrm>
          <a:off x="0" y="321025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9681968"/>
                <a:satOff val="10552"/>
                <a:lumOff val="2549"/>
                <a:alphaOff val="0"/>
                <a:tint val="70000"/>
                <a:lumMod val="110000"/>
              </a:schemeClr>
            </a:gs>
            <a:gs pos="100000">
              <a:schemeClr val="accent5">
                <a:hueOff val="-9681968"/>
                <a:satOff val="10552"/>
                <a:lumOff val="2549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9681968"/>
              <a:satOff val="10552"/>
              <a:lumOff val="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AF93B-946E-4254-8339-08DD6A27A630}">
      <dsp:nvSpPr>
        <dsp:cNvPr id="0" name=""/>
        <dsp:cNvSpPr/>
      </dsp:nvSpPr>
      <dsp:spPr>
        <a:xfrm>
          <a:off x="0" y="321025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u="none" strike="noStrike" kern="1200" cap="none" baseline="0" noProof="0" dirty="0">
              <a:latin typeface="Cambria"/>
            </a:rPr>
            <a:t>ds@mcmd.org</a:t>
          </a:r>
          <a:endParaRPr lang="ru-RU" sz="1500" kern="1200" dirty="0">
            <a:latin typeface="Cambria"/>
          </a:endParaRPr>
        </a:p>
      </dsp:txBody>
      <dsp:txXfrm>
        <a:off x="0" y="321025"/>
        <a:ext cx="1600178" cy="320555"/>
      </dsp:txXfrm>
    </dsp:sp>
    <dsp:sp modelId="{8B100515-068B-48B4-BE89-0C9B2C0324FC}">
      <dsp:nvSpPr>
        <dsp:cNvPr id="0" name=""/>
        <dsp:cNvSpPr/>
      </dsp:nvSpPr>
      <dsp:spPr>
        <a:xfrm>
          <a:off x="0" y="641581"/>
          <a:ext cx="1600178" cy="0"/>
        </a:xfrm>
        <a:prstGeom prst="line">
          <a:avLst/>
        </a:prstGeom>
        <a:gradFill rotWithShape="0">
          <a:gsLst>
            <a:gs pos="0">
              <a:schemeClr val="accent5">
                <a:hueOff val="-19363936"/>
                <a:satOff val="21104"/>
                <a:lumOff val="5098"/>
                <a:alphaOff val="0"/>
                <a:tint val="70000"/>
                <a:lumMod val="110000"/>
              </a:schemeClr>
            </a:gs>
            <a:gs pos="100000">
              <a:schemeClr val="accent5">
                <a:hueOff val="-19363936"/>
                <a:satOff val="21104"/>
                <a:lumOff val="5098"/>
                <a:alphaOff val="0"/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19363936"/>
              <a:satOff val="2110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CB6724-6D04-4039-A729-8729EC0FB014}">
      <dsp:nvSpPr>
        <dsp:cNvPr id="0" name=""/>
        <dsp:cNvSpPr/>
      </dsp:nvSpPr>
      <dsp:spPr>
        <a:xfrm>
          <a:off x="0" y="641581"/>
          <a:ext cx="1600178" cy="320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Cambria"/>
          </a:endParaRPr>
        </a:p>
      </dsp:txBody>
      <dsp:txXfrm>
        <a:off x="0" y="641581"/>
        <a:ext cx="1600178" cy="320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0EF0912-B83A-42C6-BB23-7A690E7AC3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3D5DC4-1380-4B24-BDBD-DA7EA6CBC5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0E11E3A-C9ED-4478-8E74-6EA60396DC17}" type="datetime1">
              <a:rPr lang="ru-RU" smtClean="0"/>
              <a:t>09.04.2020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3334A9-4ADD-4E49-92B8-B060BCE554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44E3E284-A085-4213-BAFF-1E760A903E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CEF27E8-CC73-4BD4-BE7E-584FE3DD7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640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D8ED85-8646-4247-B062-ED65B0A31DC0}" type="datetime1">
              <a:rPr lang="ru-RU" noProof="0" smtClean="0"/>
              <a:t>09.04.2020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085B5E6-9E00-4F32-96FF-298B8A177D3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77637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marR="0" indent="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85B5E6-9E00-4F32-96FF-298B8A177D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90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85B5E6-9E00-4F32-96FF-298B8A177D3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342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85B5E6-9E00-4F32-96FF-298B8A177D3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03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738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1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98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1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98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37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5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3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39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2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9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8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0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03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06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3" Type="http://schemas.openxmlformats.org/officeDocument/2006/relationships/image" Target="../media/image21.png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2" Type="http://schemas.openxmlformats.org/officeDocument/2006/relationships/notesSlide" Target="../notesSlides/notesSlide2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diagramDrawing" Target="../diagrams/drawing8.xml"/><Relationship Id="rId5" Type="http://schemas.openxmlformats.org/officeDocument/2006/relationships/image" Target="../media/image23.jpeg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image" Target="../media/image22.svg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27.png"/><Relationship Id="rId9" Type="http://schemas.microsoft.com/office/2007/relationships/diagramDrawing" Target="../diagrams/drawing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30.png"/><Relationship Id="rId9" Type="http://schemas.microsoft.com/office/2007/relationships/diagramDrawing" Target="../diagrams/drawing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34.png"/><Relationship Id="rId10" Type="http://schemas.microsoft.com/office/2007/relationships/diagramDrawing" Target="../diagrams/drawing12.xml"/><Relationship Id="rId4" Type="http://schemas.openxmlformats.org/officeDocument/2006/relationships/image" Target="../media/image33.png"/><Relationship Id="rId9" Type="http://schemas.openxmlformats.org/officeDocument/2006/relationships/diagramColors" Target="../diagrams/colors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diagramColors" Target="../diagrams/colors13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diagramQuickStyle" Target="../diagrams/quickStyle1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diagramLayout" Target="../diagrams/layout13.xml"/><Relationship Id="rId5" Type="http://schemas.openxmlformats.org/officeDocument/2006/relationships/image" Target="../media/image38.png"/><Relationship Id="rId10" Type="http://schemas.openxmlformats.org/officeDocument/2006/relationships/diagramData" Target="../diagrams/data13.xml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microsoft.com/office/2007/relationships/diagramDrawing" Target="../diagrams/drawing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microsoft.com/office/2007/relationships/diagramDrawing" Target="../diagrams/drawing15.xml"/><Relationship Id="rId18" Type="http://schemas.microsoft.com/office/2007/relationships/diagramDrawing" Target="../diagrams/drawing16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14.xml"/><Relationship Id="rId12" Type="http://schemas.openxmlformats.org/officeDocument/2006/relationships/diagramColors" Target="../diagrams/colors15.xml"/><Relationship Id="rId17" Type="http://schemas.openxmlformats.org/officeDocument/2006/relationships/diagramColors" Target="../diagrams/colors16.xml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1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4.xml"/><Relationship Id="rId11" Type="http://schemas.openxmlformats.org/officeDocument/2006/relationships/diagramQuickStyle" Target="../diagrams/quickStyle15.xml"/><Relationship Id="rId5" Type="http://schemas.openxmlformats.org/officeDocument/2006/relationships/diagramLayout" Target="../diagrams/layout14.xml"/><Relationship Id="rId15" Type="http://schemas.openxmlformats.org/officeDocument/2006/relationships/diagramLayout" Target="../diagrams/layout16.xml"/><Relationship Id="rId10" Type="http://schemas.openxmlformats.org/officeDocument/2006/relationships/diagramLayout" Target="../diagrams/layout15.xml"/><Relationship Id="rId4" Type="http://schemas.openxmlformats.org/officeDocument/2006/relationships/diagramData" Target="../diagrams/data14.xml"/><Relationship Id="rId9" Type="http://schemas.openxmlformats.org/officeDocument/2006/relationships/diagramData" Target="../diagrams/data15.xml"/><Relationship Id="rId14" Type="http://schemas.openxmlformats.org/officeDocument/2006/relationships/diagramData" Target="../diagrams/data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7.xml"/><Relationship Id="rId5" Type="http://schemas.openxmlformats.org/officeDocument/2006/relationships/image" Target="../media/image45.svg"/><Relationship Id="rId10" Type="http://schemas.microsoft.com/office/2007/relationships/diagramDrawing" Target="../diagrams/drawing17.xml"/><Relationship Id="rId4" Type="http://schemas.openxmlformats.org/officeDocument/2006/relationships/image" Target="../media/image44.png"/><Relationship Id="rId9" Type="http://schemas.openxmlformats.org/officeDocument/2006/relationships/diagramColors" Target="../diagrams/colors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1.pn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.png"/><Relationship Id="rId7" Type="http://schemas.openxmlformats.org/officeDocument/2006/relationships/diagramData" Target="../diagrams/data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microsoft.com/office/2007/relationships/diagramDrawing" Target="../diagrams/drawing6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12.jpeg"/><Relationship Id="rId9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diagramDrawing" Target="../diagrams/drawing7.xml"/><Relationship Id="rId3" Type="http://schemas.openxmlformats.org/officeDocument/2006/relationships/image" Target="../media/image16.svg"/><Relationship Id="rId7" Type="http://schemas.openxmlformats.org/officeDocument/2006/relationships/image" Target="../media/image19.jpeg"/><Relationship Id="rId12" Type="http://schemas.openxmlformats.org/officeDocument/2006/relationships/diagramColors" Target="../diagrams/colors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diagramQuickStyle" Target="../diagrams/quickStyle7.xml"/><Relationship Id="rId5" Type="http://schemas.openxmlformats.org/officeDocument/2006/relationships/image" Target="../media/image18.jpeg"/><Relationship Id="rId10" Type="http://schemas.openxmlformats.org/officeDocument/2006/relationships/diagramLayout" Target="../diagrams/layout7.xml"/><Relationship Id="rId4" Type="http://schemas.openxmlformats.org/officeDocument/2006/relationships/image" Target="../media/image17.jpeg"/><Relationship Id="rId9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1847" y="2701072"/>
            <a:ext cx="8670455" cy="181227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Телемедицина для медучреждений</a:t>
            </a:r>
            <a:br>
              <a:rPr lang="ru-RU" dirty="0">
                <a:latin typeface="Bookman Old Style"/>
                <a:ea typeface="+mn-ea"/>
                <a:cs typeface="+mn-cs"/>
              </a:rPr>
            </a:br>
            <a:br>
              <a:rPr lang="ru-RU" dirty="0">
                <a:latin typeface="Bookman Old Style"/>
                <a:ea typeface="+mn-ea"/>
                <a:cs typeface="+mn-cs"/>
              </a:rPr>
            </a:br>
            <a:r>
              <a:rPr lang="ru-RU" sz="320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(защита врачей в больницах)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E584786-6548-4BB4-95FD-977AD1F36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3846" y="4777058"/>
            <a:ext cx="6601547" cy="914401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500">
                <a:cs typeface="Calibri"/>
              </a:rPr>
              <a:t>               МЦМД  - официальный дистрибьютор TYTO CARE Израиль</a:t>
            </a:r>
            <a:endParaRPr lang="ru-RU" err="1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ru-RU" sz="1500" dirty="0">
                <a:cs typeface="Calibri"/>
              </a:rPr>
              <a:t>Март 2020</a:t>
            </a:r>
          </a:p>
        </p:txBody>
      </p:sp>
      <p:pic>
        <p:nvPicPr>
          <p:cNvPr id="4" name="Рисунок 5" descr="Изображение выглядит как плавание, животное, коралл, компьюте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58F9233-7885-41E3-A3E6-6E8874C7A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8" y="1207823"/>
            <a:ext cx="2848065" cy="1598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8FF9026-F182-4A73-8D44-837FD2968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268" y="5513523"/>
            <a:ext cx="1885950" cy="438150"/>
          </a:xfrm>
          <a:prstGeom prst="rect">
            <a:avLst/>
          </a:prstGeom>
        </p:spPr>
      </p:pic>
      <p:pic>
        <p:nvPicPr>
          <p:cNvPr id="104" name="Рисунок 104" descr="Изображение выглядит как человек, внутренний, мужчи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9B20D66-658D-4BB8-BCFB-CFC875698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5" y="2902142"/>
            <a:ext cx="2844946" cy="1874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Рисунок 1214" descr="Видеокамера">
            <a:extLst>
              <a:ext uri="{FF2B5EF4-FFF2-40B4-BE49-F238E27FC236}">
                <a16:creationId xmlns:a16="http://schemas.microsoft.com/office/drawing/2014/main" id="{37797C7E-E435-47B7-AACE-7BB41266F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110" y="3998477"/>
            <a:ext cx="860090" cy="860090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pic>
        <p:nvPicPr>
          <p:cNvPr id="175" name="Рисунок 175" descr="Изображение выглядит как стол, компьютер, монитор, клавиатур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916AD5A-6CE1-42B4-B62B-307CDE515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79" y="1354773"/>
            <a:ext cx="6247237" cy="2611835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pic>
        <p:nvPicPr>
          <p:cNvPr id="427" name="Picture 2">
            <a:extLst>
              <a:ext uri="{FF2B5EF4-FFF2-40B4-BE49-F238E27FC236}">
                <a16:creationId xmlns:a16="http://schemas.microsoft.com/office/drawing/2014/main" id="{A0F87ADA-E088-4B86-B0C8-0D9867FF682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555456" y="5653925"/>
            <a:ext cx="2814866" cy="653958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512" name="CustomShape 3">
            <a:extLst>
              <a:ext uri="{FF2B5EF4-FFF2-40B4-BE49-F238E27FC236}">
                <a16:creationId xmlns:a16="http://schemas.microsoft.com/office/drawing/2014/main" id="{9B2D8BCC-4C68-4676-B0D2-6B2D740D2E41}"/>
              </a:ext>
            </a:extLst>
          </p:cNvPr>
          <p:cNvSpPr/>
          <p:nvPr/>
        </p:nvSpPr>
        <p:spPr>
          <a:xfrm>
            <a:off x="4691564" y="3961712"/>
            <a:ext cx="2186122" cy="25424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1000" b="1" strike="noStrike" spc="-1">
                <a:solidFill>
                  <a:srgbClr val="FFFFFF"/>
                </a:solidFill>
              </a:rPr>
              <a:t>FDA and CE Approved</a:t>
            </a:r>
            <a:endParaRPr lang="ru-RU" sz="1000" b="0" strike="noStrike" spc="-1">
              <a:solidFill>
                <a:srgbClr val="FFFFFF"/>
              </a:solidFill>
            </a:endParaRPr>
          </a:p>
        </p:txBody>
      </p:sp>
      <p:graphicFrame>
        <p:nvGraphicFramePr>
          <p:cNvPr id="5" name="Объект 4" descr="Графический элемент SmartArt">
            <a:extLst>
              <a:ext uri="{FF2B5EF4-FFF2-40B4-BE49-F238E27FC236}">
                <a16:creationId xmlns:a16="http://schemas.microsoft.com/office/drawing/2014/main" id="{C983627E-F26C-354F-BF0A-ECCD7E968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56326"/>
              </p:ext>
            </p:extLst>
          </p:nvPr>
        </p:nvGraphicFramePr>
        <p:xfrm>
          <a:off x="7553835" y="2142067"/>
          <a:ext cx="3263390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3A12CECA-D2D4-4B45-8FA6-FF2456B9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7839230" cy="6261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30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Аппарат </a:t>
            </a:r>
            <a:r>
              <a:rPr lang="ru-RU" sz="2300" b="1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TYTO CARE</a:t>
            </a:r>
          </a:p>
          <a:p>
            <a:endParaRPr lang="ru-RU" sz="1600" dirty="0">
              <a:cs typeface="Calibri Light"/>
            </a:endParaRPr>
          </a:p>
        </p:txBody>
      </p:sp>
      <p:graphicFrame>
        <p:nvGraphicFramePr>
          <p:cNvPr id="14" name="Объект 4" descr="Графический элемент SmartArt">
            <a:extLst>
              <a:ext uri="{FF2B5EF4-FFF2-40B4-BE49-F238E27FC236}">
                <a16:creationId xmlns:a16="http://schemas.microsoft.com/office/drawing/2014/main" id="{EA907D34-7242-4DC3-B9E4-562EAEDBCA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916416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D19FF-93C5-4293-B60F-0C3976B43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06" y="584050"/>
            <a:ext cx="3680885" cy="1371600"/>
          </a:xfrm>
        </p:spPr>
        <p:txBody>
          <a:bodyPr>
            <a:normAutofit/>
          </a:bodyPr>
          <a:lstStyle/>
          <a:p>
            <a:r>
              <a:rPr lang="ru-RU" sz="2300" dirty="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МЕДИЦИНСКИЙ </a:t>
            </a:r>
            <a:r>
              <a:rPr lang="ru-RU" sz="230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ОСМОТР, </a:t>
            </a:r>
            <a:br>
              <a:rPr lang="ru-RU" sz="2300" dirty="0">
                <a:latin typeface="Bookman Old Style"/>
                <a:ea typeface="+mn-ea"/>
                <a:cs typeface="+mn-cs"/>
              </a:rPr>
            </a:br>
            <a:r>
              <a:rPr lang="ru-RU" sz="230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защищенный врач</a:t>
            </a:r>
          </a:p>
        </p:txBody>
      </p:sp>
      <p:pic>
        <p:nvPicPr>
          <p:cNvPr id="5" name="Рисунок 5" descr="Изображение выглядит как знак, женщина, часы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55D1999-A369-4801-AF7A-26F495111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7068" y="613607"/>
            <a:ext cx="4908018" cy="2118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7" descr="Изображение выглядит как компьютер, внутренний, человек, ноутбу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84BC059-C5B7-48D6-B15A-BAB89253B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089" y="2961317"/>
            <a:ext cx="4914563" cy="2796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10" descr="Изображение выглядит как сидит, компьютер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909C567-8C16-4680-9061-5E7850277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902" y="2428718"/>
            <a:ext cx="4818345" cy="2562511"/>
          </a:xfrm>
          <a:prstGeom prst="rect">
            <a:avLst/>
          </a:prstGeom>
        </p:spPr>
      </p:pic>
      <p:graphicFrame>
        <p:nvGraphicFramePr>
          <p:cNvPr id="3" name="Объект 4" descr="Графический элемент SmartArt">
            <a:extLst>
              <a:ext uri="{FF2B5EF4-FFF2-40B4-BE49-F238E27FC236}">
                <a16:creationId xmlns:a16="http://schemas.microsoft.com/office/drawing/2014/main" id="{F8CD0FEF-2D22-45D8-863A-893946C413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2111824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83611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01" y="1594821"/>
            <a:ext cx="6854998" cy="205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2592077" y="323875"/>
            <a:ext cx="5826749" cy="329617"/>
          </a:xfrm>
          <a:prstGeom prst="rect">
            <a:avLst/>
          </a:prstGeom>
        </p:spPr>
        <p:txBody>
          <a:bodyPr vert="horz" lIns="86438" tIns="43219" rIns="86438" bIns="43219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300">
                <a:latin typeface="Bookman Old Style"/>
              </a:rPr>
              <a:t>ДВА ВАРИАНТА УПРАВЛЕНИЯ</a:t>
            </a:r>
            <a:endParaRPr lang="ru-RU" sz="2300" dirty="0">
              <a:latin typeface="Bookman Old Style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71" y="3949497"/>
            <a:ext cx="2587998" cy="259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62" y="3918521"/>
            <a:ext cx="2587998" cy="26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13897" y="899696"/>
            <a:ext cx="2847346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</a:pP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/>
                <a:cs typeface="Calibri"/>
              </a:rPr>
              <a:t>Удаленная диагностика</a:t>
            </a:r>
          </a:p>
          <a:p>
            <a:pPr algn="ctr">
              <a:spcBef>
                <a:spcPct val="20000"/>
              </a:spcBef>
              <a:buFont typeface="Arial" pitchFamily="34" charset="0"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/>
                <a:cs typeface="Calibri"/>
              </a:rPr>
              <a:t> 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/>
                <a:cs typeface="Calibri"/>
              </a:rPr>
              <a:t>offline</a:t>
            </a:r>
            <a:endParaRPr lang="ru-RU" sz="1500">
              <a:solidFill>
                <a:schemeClr val="tx1">
                  <a:lumMod val="75000"/>
                  <a:lumOff val="25000"/>
                </a:schemeClr>
              </a:solidFill>
              <a:latin typeface="Bookman Old Style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31059" y="922972"/>
            <a:ext cx="3241418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</a:pP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/>
                <a:cs typeface="Calibri"/>
              </a:rPr>
              <a:t>Удаленная диагностика 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/>
                <a:cs typeface="Calibri"/>
              </a:rPr>
              <a:t>c </a:t>
            </a:r>
            <a:r>
              <a:rPr lang="ru-RU" sz="150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/>
                <a:cs typeface="Calibri"/>
              </a:rPr>
              <a:t>врачом 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/>
                <a:cs typeface="Calibri"/>
              </a:rPr>
              <a:t>online</a:t>
            </a:r>
            <a:endParaRPr lang="ru-RU" sz="1500">
              <a:solidFill>
                <a:schemeClr val="tx1">
                  <a:lumMod val="75000"/>
                  <a:lumOff val="25000"/>
                </a:schemeClr>
              </a:solidFill>
              <a:latin typeface="Bookman Old Style"/>
              <a:cs typeface="Calibri"/>
            </a:endParaRPr>
          </a:p>
        </p:txBody>
      </p:sp>
      <p:graphicFrame>
        <p:nvGraphicFramePr>
          <p:cNvPr id="2" name="Объект 4" descr="Графический элемент SmartArt">
            <a:extLst>
              <a:ext uri="{FF2B5EF4-FFF2-40B4-BE49-F238E27FC236}">
                <a16:creationId xmlns:a16="http://schemas.microsoft.com/office/drawing/2014/main" id="{27F01A30-42CE-452D-9C71-DA26A34C2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026093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14082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101F3F-C087-4BBA-BFD9-1E4B24781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572" y="4644730"/>
            <a:ext cx="2600057" cy="2041894"/>
          </a:xfrm>
          <a:prstGeom prst="rect">
            <a:avLst/>
          </a:prstGeom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2926614" y="187582"/>
            <a:ext cx="5826749" cy="329617"/>
          </a:xfrm>
          <a:prstGeom prst="rect">
            <a:avLst/>
          </a:prstGeom>
        </p:spPr>
        <p:txBody>
          <a:bodyPr vert="horz" lIns="86438" tIns="43219" rIns="86438" bIns="43219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r>
              <a:rPr lang="ru-RU" sz="1700">
                <a:latin typeface="Bookman Old Style" panose="02050604050505020204" pitchFamily="18" charset="0"/>
              </a:rPr>
              <a:t>ВИДЫ УДАЛЕННОЙ ДИАГНОСТИКИ </a:t>
            </a:r>
            <a:r>
              <a:rPr lang="en-US" sz="1700">
                <a:latin typeface="Bookman Old Style" panose="02050604050505020204" pitchFamily="18" charset="0"/>
              </a:rPr>
              <a:t>TYTO</a:t>
            </a:r>
            <a:r>
              <a:rPr lang="ru-RU" sz="1700">
                <a:latin typeface="Bookman Old Style" panose="02050604050505020204" pitchFamily="18" charset="0"/>
              </a:rPr>
              <a:t> </a:t>
            </a:r>
            <a:r>
              <a:rPr lang="en-US" sz="1700">
                <a:latin typeface="Bookman Old Style" panose="02050604050505020204" pitchFamily="18" charset="0"/>
              </a:rPr>
              <a:t>CARE </a:t>
            </a:r>
            <a:endParaRPr lang="ru-RU" sz="170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68501" y="517199"/>
            <a:ext cx="6854999" cy="246635"/>
          </a:xfrm>
          <a:prstGeom prst="rect">
            <a:avLst/>
          </a:prstGeom>
          <a:solidFill>
            <a:srgbClr val="687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68501" y="763834"/>
            <a:ext cx="6854999" cy="144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20761-9C55-4B09-839B-224BD3DF0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269" y="1010470"/>
            <a:ext cx="6719463" cy="3457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FDCFC4-2AD3-457F-8143-2F07F386F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268" y="4584041"/>
            <a:ext cx="3171065" cy="2086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0936D8-9563-4C82-8609-1FD45F140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768" y="4927877"/>
            <a:ext cx="858978" cy="369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9ABB2D-AE16-4A90-AEEA-A287473919F0}"/>
              </a:ext>
            </a:extLst>
          </p:cNvPr>
          <p:cNvSpPr txBox="1"/>
          <p:nvPr/>
        </p:nvSpPr>
        <p:spPr>
          <a:xfrm flipH="1">
            <a:off x="6966200" y="4927877"/>
            <a:ext cx="62315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Skin</a:t>
            </a:r>
            <a:endParaRPr lang="ru-RU">
              <a:cs typeface="Calibri"/>
            </a:endParaRPr>
          </a:p>
        </p:txBody>
      </p:sp>
      <p:graphicFrame>
        <p:nvGraphicFramePr>
          <p:cNvPr id="2" name="Объект 4" descr="Графический элемент SmartArt">
            <a:extLst>
              <a:ext uri="{FF2B5EF4-FFF2-40B4-BE49-F238E27FC236}">
                <a16:creationId xmlns:a16="http://schemas.microsoft.com/office/drawing/2014/main" id="{D60ECD43-5F2A-423E-8B84-591E495130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9139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4761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2926614" y="187582"/>
            <a:ext cx="5826749" cy="329617"/>
          </a:xfrm>
          <a:prstGeom prst="rect">
            <a:avLst/>
          </a:prstGeom>
        </p:spPr>
        <p:txBody>
          <a:bodyPr vert="horz" lIns="86438" tIns="43219" rIns="86438" bIns="43219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300">
                <a:latin typeface="Bookman Old Style" panose="02050604050505020204" pitchFamily="18" charset="0"/>
              </a:rPr>
              <a:t>ЧТО МОЖЕТ </a:t>
            </a:r>
            <a:r>
              <a:rPr lang="en-US" sz="2300">
                <a:latin typeface="Bookman Old Style" panose="02050604050505020204" pitchFamily="18" charset="0"/>
              </a:rPr>
              <a:t>TYTO</a:t>
            </a:r>
            <a:r>
              <a:rPr lang="ru-RU" sz="2300">
                <a:latin typeface="Bookman Old Style" panose="02050604050505020204" pitchFamily="18" charset="0"/>
              </a:rPr>
              <a:t> </a:t>
            </a:r>
            <a:r>
              <a:rPr lang="en-US" sz="2300">
                <a:latin typeface="Bookman Old Style" panose="02050604050505020204" pitchFamily="18" charset="0"/>
              </a:rPr>
              <a:t>CARE </a:t>
            </a:r>
            <a:endParaRPr lang="ru-RU" sz="230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68501" y="517199"/>
            <a:ext cx="6854999" cy="246635"/>
          </a:xfrm>
          <a:prstGeom prst="rect">
            <a:avLst/>
          </a:prstGeom>
          <a:solidFill>
            <a:srgbClr val="687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68501" y="763834"/>
            <a:ext cx="6854999" cy="144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86662" y="1061992"/>
            <a:ext cx="3114711" cy="56656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t"/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cs typeface="Calibri"/>
              </a:rPr>
              <a:t>С помощью </a:t>
            </a:r>
            <a:r>
              <a:rPr lang="ru-RU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cs typeface="Calibri"/>
              </a:rPr>
              <a:t>Tyto</a:t>
            </a: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cs typeface="Calibri"/>
              </a:rPr>
              <a:t> доктор может диагностировать многие из наиболее распространенных состояний, таких как: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  <a:cs typeface="Calibri"/>
            </a:endParaRPr>
          </a:p>
          <a:p>
            <a:pPr algn="just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  <a:cs typeface="Calibri"/>
            </a:endParaRP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</a:rPr>
              <a:t>Ушные инфекции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</a:endParaRP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</a:rPr>
              <a:t>Простуда и грипп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</a:endParaRP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</a:rPr>
              <a:t>Лихорадка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</a:endParaRP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</a:rPr>
              <a:t>Головные боли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</a:endParaRP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</a:rPr>
              <a:t>Раздражение глаз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</a:endParaRP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</a:rPr>
              <a:t>Переутомляемость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</a:endParaRP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</a:rPr>
              <a:t>Синусовая боль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</a:endParaRP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</a:rPr>
              <a:t>Аллергии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</a:endParaRP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</a:rPr>
              <a:t>Больное горло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</a:endParaRP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cs typeface="Calibri"/>
              </a:rPr>
              <a:t>Кашель и проблемы с верхними дыхательными путями</a:t>
            </a:r>
          </a:p>
          <a:p>
            <a:pPr marL="269875" indent="-269875" algn="just" fontAlgn="t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cs typeface="Calibri"/>
              </a:rPr>
              <a:t>Проблемы в кишечнике и боли 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  <a:cs typeface="Calibri"/>
            </a:endParaRPr>
          </a:p>
          <a:p>
            <a:pPr algn="just">
              <a:spcBef>
                <a:spcPts val="500"/>
              </a:spcBef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cs typeface="Calibri"/>
              </a:rPr>
              <a:t>       в животе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  <a:cs typeface="Calibri"/>
            </a:endParaRPr>
          </a:p>
          <a:p>
            <a:pPr marL="269875" indent="-269875" algn="just">
              <a:spcBef>
                <a:spcPts val="500"/>
              </a:spcBef>
              <a:buFont typeface="Wingdings"/>
              <a:buChar char="§"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cs typeface="Calibri"/>
              </a:rPr>
              <a:t>Укусы насекомых и сыпь</a:t>
            </a:r>
            <a:endParaRPr lang="ru-RU" sz="1400">
              <a:solidFill>
                <a:schemeClr val="tx1">
                  <a:lumMod val="75000"/>
                  <a:lumOff val="25000"/>
                </a:schemeClr>
              </a:solidFill>
              <a:latin typeface="Cambria"/>
              <a:ea typeface="+mn-lt"/>
              <a:cs typeface="+mn-lt"/>
            </a:endParaRPr>
          </a:p>
          <a:p>
            <a:pPr algn="just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  <a:cs typeface="Calibri"/>
            </a:endParaRPr>
          </a:p>
          <a:p>
            <a:pPr algn="just" fontAlgn="t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48" y="1069501"/>
            <a:ext cx="1604344" cy="127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49" y="2564622"/>
            <a:ext cx="1590339" cy="12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053" y="3991364"/>
            <a:ext cx="1590339" cy="98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19" y="2564622"/>
            <a:ext cx="1454131" cy="12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19" y="3956850"/>
            <a:ext cx="1454131" cy="101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19" y="1061999"/>
            <a:ext cx="1454131" cy="128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20" y="5157755"/>
            <a:ext cx="1478140" cy="142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60" y="5157755"/>
            <a:ext cx="1575333" cy="142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4" descr="Графический элемент SmartArt">
            <a:extLst>
              <a:ext uri="{FF2B5EF4-FFF2-40B4-BE49-F238E27FC236}">
                <a16:creationId xmlns:a16="http://schemas.microsoft.com/office/drawing/2014/main" id="{F7F8F9E8-DD1C-4B7F-917F-28AEEBFAB1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613993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90233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ночное небо с горами на горизонте">
            <a:extLst>
              <a:ext uri="{FF2B5EF4-FFF2-40B4-BE49-F238E27FC236}">
                <a16:creationId xmlns:a16="http://schemas.microsoft.com/office/drawing/2014/main" id="{2739CFE1-3E46-48B5-9BDB-769492BA7A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4555" b="4555"/>
          <a:stretch/>
        </p:blipFill>
        <p:spPr>
          <a:xfrm>
            <a:off x="-37771" y="35945"/>
            <a:ext cx="12193200" cy="6860452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090347" y="706999"/>
                </a:moveTo>
                <a:cubicBezTo>
                  <a:pt x="4588386" y="706999"/>
                  <a:pt x="3370806" y="1924579"/>
                  <a:pt x="3370806" y="3426541"/>
                </a:cubicBezTo>
                <a:cubicBezTo>
                  <a:pt x="3370806" y="4928503"/>
                  <a:pt x="4588386" y="6146083"/>
                  <a:pt x="6090347" y="6146083"/>
                </a:cubicBezTo>
                <a:cubicBezTo>
                  <a:pt x="7592308" y="6146083"/>
                  <a:pt x="8809888" y="4928503"/>
                  <a:pt x="8809888" y="3426541"/>
                </a:cubicBezTo>
                <a:cubicBezTo>
                  <a:pt x="8809888" y="1924579"/>
                  <a:pt x="7592308" y="706999"/>
                  <a:pt x="6090347" y="706999"/>
                </a:cubicBezTo>
                <a:close/>
                <a:moveTo>
                  <a:pt x="6082303" y="247854"/>
                </a:moveTo>
                <a:cubicBezTo>
                  <a:pt x="7836802" y="247854"/>
                  <a:pt x="9259104" y="1671227"/>
                  <a:pt x="9259104" y="3427045"/>
                </a:cubicBezTo>
                <a:cubicBezTo>
                  <a:pt x="9259104" y="5182864"/>
                  <a:pt x="7836802" y="6606237"/>
                  <a:pt x="6082303" y="6606237"/>
                </a:cubicBezTo>
                <a:cubicBezTo>
                  <a:pt x="4327804" y="6606237"/>
                  <a:pt x="2905502" y="5182864"/>
                  <a:pt x="2905502" y="3427045"/>
                </a:cubicBezTo>
                <a:cubicBezTo>
                  <a:pt x="2905502" y="1671227"/>
                  <a:pt x="4327804" y="247854"/>
                  <a:pt x="6082303" y="247854"/>
                </a:cubicBezTo>
                <a:close/>
                <a:moveTo>
                  <a:pt x="9560257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60255" y="6858000"/>
                </a:lnTo>
                <a:lnTo>
                  <a:pt x="9704262" y="6706843"/>
                </a:lnTo>
                <a:cubicBezTo>
                  <a:pt x="10490530" y="5841105"/>
                  <a:pt x="10969748" y="4691058"/>
                  <a:pt x="10969748" y="3428999"/>
                </a:cubicBezTo>
                <a:cubicBezTo>
                  <a:pt x="10969748" y="2166941"/>
                  <a:pt x="10490530" y="1016894"/>
                  <a:pt x="9704262" y="151155"/>
                </a:cubicBezTo>
                <a:close/>
                <a:moveTo>
                  <a:pt x="7947654" y="0"/>
                </a:moveTo>
                <a:lnTo>
                  <a:pt x="8099035" y="0"/>
                </a:lnTo>
                <a:lnTo>
                  <a:pt x="8158569" y="34257"/>
                </a:lnTo>
                <a:cubicBezTo>
                  <a:pt x="9305381" y="731601"/>
                  <a:pt x="10071441" y="1993601"/>
                  <a:pt x="10071441" y="3434659"/>
                </a:cubicBezTo>
                <a:cubicBezTo>
                  <a:pt x="10071441" y="4875717"/>
                  <a:pt x="9305381" y="6137716"/>
                  <a:pt x="8158569" y="6835060"/>
                </a:cubicBezTo>
                <a:lnTo>
                  <a:pt x="8118703" y="6858000"/>
                </a:lnTo>
                <a:lnTo>
                  <a:pt x="7923440" y="6858000"/>
                </a:lnTo>
                <a:lnTo>
                  <a:pt x="7938929" y="6850061"/>
                </a:lnTo>
                <a:cubicBezTo>
                  <a:pt x="9153123" y="6189975"/>
                  <a:pt x="9977382" y="4902579"/>
                  <a:pt x="9977382" y="3422520"/>
                </a:cubicBezTo>
                <a:cubicBezTo>
                  <a:pt x="9977382" y="2009739"/>
                  <a:pt x="9226353" y="772500"/>
                  <a:pt x="8102044" y="88839"/>
                </a:cubicBezTo>
                <a:close/>
                <a:moveTo>
                  <a:pt x="4097777" y="0"/>
                </a:moveTo>
                <a:lnTo>
                  <a:pt x="4216953" y="0"/>
                </a:lnTo>
                <a:lnTo>
                  <a:pt x="4062563" y="88839"/>
                </a:lnTo>
                <a:cubicBezTo>
                  <a:pt x="2938253" y="772500"/>
                  <a:pt x="2187224" y="2009739"/>
                  <a:pt x="2187224" y="3422520"/>
                </a:cubicBezTo>
                <a:cubicBezTo>
                  <a:pt x="2187224" y="4902579"/>
                  <a:pt x="3011483" y="6189975"/>
                  <a:pt x="4225677" y="6850061"/>
                </a:cubicBezTo>
                <a:lnTo>
                  <a:pt x="4241167" y="6858000"/>
                </a:lnTo>
                <a:lnTo>
                  <a:pt x="4078110" y="6858000"/>
                </a:lnTo>
                <a:lnTo>
                  <a:pt x="4038243" y="6835060"/>
                </a:lnTo>
                <a:cubicBezTo>
                  <a:pt x="2891431" y="6137716"/>
                  <a:pt x="2125371" y="4875717"/>
                  <a:pt x="2125371" y="3434659"/>
                </a:cubicBezTo>
                <a:cubicBezTo>
                  <a:pt x="2125371" y="1993601"/>
                  <a:pt x="2891431" y="731601"/>
                  <a:pt x="4038243" y="34257"/>
                </a:cubicBezTo>
                <a:close/>
                <a:moveTo>
                  <a:pt x="0" y="0"/>
                </a:moveTo>
                <a:lnTo>
                  <a:pt x="2636555" y="0"/>
                </a:lnTo>
                <a:lnTo>
                  <a:pt x="2492551" y="151155"/>
                </a:lnTo>
                <a:cubicBezTo>
                  <a:pt x="1706282" y="1016894"/>
                  <a:pt x="1227064" y="2166941"/>
                  <a:pt x="1227064" y="3428999"/>
                </a:cubicBezTo>
                <a:cubicBezTo>
                  <a:pt x="1227064" y="4691058"/>
                  <a:pt x="1706282" y="5841105"/>
                  <a:pt x="2492551" y="6706843"/>
                </a:cubicBezTo>
                <a:lnTo>
                  <a:pt x="2636557" y="6858000"/>
                </a:lnTo>
                <a:lnTo>
                  <a:pt x="0" y="6858000"/>
                </a:lnTo>
                <a:close/>
              </a:path>
            </a:pathLst>
          </a:custGeom>
          <a:ln w="60325" cmpd="dbl">
            <a:solidFill>
              <a:schemeClr val="tx1">
                <a:alpha val="40000"/>
              </a:schemeClr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E241E-3110-4B1C-B9B0-F17B90FE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903" y="787400"/>
            <a:ext cx="7390680" cy="12784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>
                <a:latin typeface="Bookman Old Style"/>
                <a:cs typeface="Calibri Light"/>
              </a:rPr>
              <a:t>TYTO CARE</a:t>
            </a:r>
            <a:endParaRPr lang="ru-RU">
              <a:latin typeface="Bookman Old Style"/>
            </a:endParaRPr>
          </a:p>
        </p:txBody>
      </p:sp>
      <p:graphicFrame>
        <p:nvGraphicFramePr>
          <p:cNvPr id="5" name="Объект 4" descr="Графический элемент SmartArt">
            <a:extLst>
              <a:ext uri="{FF2B5EF4-FFF2-40B4-BE49-F238E27FC236}">
                <a16:creationId xmlns:a16="http://schemas.microsoft.com/office/drawing/2014/main" id="{21A182E9-AC38-4344-9247-5AB4B8F03A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36632624"/>
              </p:ext>
            </p:extLst>
          </p:nvPr>
        </p:nvGraphicFramePr>
        <p:xfrm>
          <a:off x="2569323" y="2142067"/>
          <a:ext cx="7390680" cy="372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02" name="Объект 4" descr="Графический элемент SmartArt">
            <a:extLst>
              <a:ext uri="{FF2B5EF4-FFF2-40B4-BE49-F238E27FC236}">
                <a16:creationId xmlns:a16="http://schemas.microsoft.com/office/drawing/2014/main" id="{317501D6-DD3B-4756-805A-4D78DD949B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958097"/>
              </p:ext>
            </p:extLst>
          </p:nvPr>
        </p:nvGraphicFramePr>
        <p:xfrm>
          <a:off x="-1411158" y="324891"/>
          <a:ext cx="6964476" cy="347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7" name="Объект 4" descr="Графический элемент SmartArt">
            <a:extLst>
              <a:ext uri="{FF2B5EF4-FFF2-40B4-BE49-F238E27FC236}">
                <a16:creationId xmlns:a16="http://schemas.microsoft.com/office/drawing/2014/main" id="{F45FD579-DA92-4940-BD37-3EA4F64F56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368241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97482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BE7CB7-24DC-41D6-9BC1-CE5302728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9A791-9A91-47A2-8E3A-32E811875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45" y="933765"/>
            <a:ext cx="5176559" cy="314927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 err="1">
                <a:latin typeface="Bookman Old Style"/>
              </a:rPr>
              <a:t>Телемедицина</a:t>
            </a:r>
            <a:r>
              <a:rPr lang="en-US" sz="3000" dirty="0">
                <a:latin typeface="Bookman Old Style"/>
              </a:rPr>
              <a:t> </a:t>
            </a:r>
            <a:br>
              <a:rPr lang="en-US" dirty="0"/>
            </a:br>
            <a:r>
              <a:rPr lang="en-US" sz="3000" dirty="0">
                <a:latin typeface="Bookman Old Style"/>
              </a:rPr>
              <a:t>в </a:t>
            </a:r>
            <a:r>
              <a:rPr lang="en-US" sz="3000" dirty="0" err="1">
                <a:latin typeface="Bookman Old Style"/>
              </a:rPr>
              <a:t>больничных</a:t>
            </a:r>
            <a:r>
              <a:rPr lang="en-US" sz="3000" dirty="0">
                <a:latin typeface="Bookman Old Style"/>
              </a:rPr>
              <a:t> </a:t>
            </a:r>
            <a:r>
              <a:rPr lang="en-US" sz="3000" dirty="0" err="1">
                <a:latin typeface="Bookman Old Style"/>
              </a:rPr>
              <a:t>стационарах</a:t>
            </a:r>
            <a:r>
              <a:rPr lang="en-US" sz="3000" dirty="0">
                <a:latin typeface="Bookman Old Style"/>
              </a:rPr>
              <a:t> -</a:t>
            </a:r>
            <a:br>
              <a:rPr lang="en-US" sz="3000" dirty="0">
                <a:latin typeface="Bookman Old Style"/>
              </a:rPr>
            </a:br>
            <a:r>
              <a:rPr lang="en-US" sz="3000" dirty="0">
                <a:latin typeface="Bookman Old Style"/>
              </a:rPr>
              <a:t> </a:t>
            </a:r>
            <a:br>
              <a:rPr lang="en-US" sz="3000" dirty="0">
                <a:latin typeface="Bookman Old Style"/>
              </a:rPr>
            </a:br>
            <a:r>
              <a:rPr lang="en-US" sz="3000" dirty="0" err="1">
                <a:latin typeface="Bookman Old Style"/>
              </a:rPr>
              <a:t>Не</a:t>
            </a:r>
            <a:r>
              <a:rPr lang="en-US" sz="3000" dirty="0">
                <a:latin typeface="Bookman Old Style"/>
              </a:rPr>
              <a:t> </a:t>
            </a:r>
            <a:r>
              <a:rPr lang="en-US" sz="3000" dirty="0" err="1">
                <a:latin typeface="Bookman Old Style"/>
              </a:rPr>
              <a:t>для</a:t>
            </a:r>
            <a:r>
              <a:rPr lang="en-US" sz="3000" dirty="0">
                <a:latin typeface="Bookman Old Style"/>
              </a:rPr>
              <a:t> </a:t>
            </a:r>
            <a:r>
              <a:rPr lang="en-US" sz="3000" dirty="0" err="1">
                <a:latin typeface="Bookman Old Style"/>
              </a:rPr>
              <a:t>удобства</a:t>
            </a:r>
            <a:r>
              <a:rPr lang="en-US" sz="3000" dirty="0">
                <a:latin typeface="Bookman Old Style"/>
              </a:rPr>
              <a:t>, </a:t>
            </a:r>
            <a:br>
              <a:rPr lang="en-US" sz="3000" dirty="0">
                <a:latin typeface="Bookman Old Style"/>
              </a:rPr>
            </a:br>
            <a:r>
              <a:rPr lang="en-US" sz="3000" dirty="0">
                <a:latin typeface="Bookman Old Style"/>
              </a:rPr>
              <a:t>            </a:t>
            </a:r>
            <a:r>
              <a:rPr lang="en-US" sz="3000" dirty="0" err="1">
                <a:latin typeface="Bookman Old Style"/>
              </a:rPr>
              <a:t>для</a:t>
            </a:r>
            <a:r>
              <a:rPr lang="en-US" sz="3000" dirty="0">
                <a:latin typeface="Bookman Old Style"/>
              </a:rPr>
              <a:t> </a:t>
            </a:r>
            <a:r>
              <a:rPr lang="en-US" sz="3000" dirty="0" err="1">
                <a:latin typeface="Bookman Old Style"/>
              </a:rPr>
              <a:t>результата</a:t>
            </a:r>
            <a:endParaRPr lang="en-US" sz="3000" dirty="0">
              <a:latin typeface="Bookman Old Style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E77F98-D232-4F7C-8939-9112C4393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2D69692A-B119-4841-BA47-573ED383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6D2B7F-D454-43F4-9C03-617F5ECAC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B3E3C80-CF43-424A-8A88-AE3F3BB97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EF46FA-D436-4C4F-A200-485E1BF33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DB6BF16-4065-479E-BFB0-C908A02E4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C3B5CC-2833-45E2-8945-88EC470DD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55C724-1D63-4CF4-84B1-C9CBE0306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3CE87C-0A07-4D8F-BB31-90C2A90A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104BE2F-58A7-4BAC-86FA-FF2A8C7D8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E74752-77C3-43C2-8774-D5F9D49BE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4DB6084-8275-4B8B-B916-A86538352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8ADBF5-265C-42C6-AE25-6A47E611F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C2B34DD-C780-4185-8409-577D82EF5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522DE9-2D64-436D-9CE6-1CA0B6F75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EB3C83-9D04-4B51-B81A-92415595C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23EF68-3866-4504-A547-748B286BB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FFA4A6-C19A-4D63-A48E-F6DF3BF47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52A8C7B-BAD4-442E-B027-78A04D9A9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16BDBD3-5F1E-4C86-B451-F0CA3CE89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9FEB101-5620-4A0F-95E3-CE2DBB03E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7C7135B-3A30-4C00-B647-7297D88AE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41718C-4C14-4541-A818-EEF0E14B9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190C7EE-1249-45BC-B477-672534C55E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2EAA8AA-1C71-42EC-AFEF-6755DD081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52D9C58-B6CD-487D-8844-8E60C26B7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DC16357-5F68-4943-842C-281B0B29C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79E2988-BDB4-4B76-BC01-0A4F70AED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F13BD4C-FD43-41AE-9C3C-70353B538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43F5EC-7D9B-497A-A1D5-F594BC83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3C79359-007A-4E83-961D-B74B7F014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95CA68B-BEB2-4A87-A7BA-9A02E1986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A1DD542-B97B-4A32-BD77-5E180CF9C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195F679-DC61-48C0-AFA7-14EB929C1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7ED82E4-33E1-4C24-B9BC-80B88E993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3FF1B5-570E-411B-B032-7D3D14A9D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9AC84EA-A2CE-4019-B84B-7A1F404B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8E51320-5338-4343-B3F1-8CD8C201B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CA359DA-7FFD-49D7-9DC8-90CC59297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639F649-3951-4473-8E7F-8C5A60DBE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B685C7E-0793-4A19-A2C0-ED0AF4C95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41D6C1-396D-4A13-9016-3740B74A6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2453185-7FF0-4468-B954-8B80326196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2E5D222-C91B-4F53-8691-2776D48B7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895179C-86D4-47C3-B3CF-0B35CF49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2E7AF09-E0E5-48D7-B567-DC6CEF768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B88FBC0-46E9-45F7-AE3D-4A217317C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FFE4CED-BA63-4027-A163-AB70074D1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B9E605E-7F91-42D6-AB7B-E29DAB2FC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1C908CE-4D4A-4EC5-ACBC-0A98139D2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03599D7-040E-456C-9C79-0970F0DF9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1E6638C-2C86-4508-8353-201940025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DC02B3-C8E4-4A8B-BFA9-4277A6447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AA08825-5607-45CA-961E-8CCB137A1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2CC3665-D1A4-4688-968F-6667A3CD0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2931648-3329-4376-8A41-1FDF2E70C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5F0E143-F9A0-4841-BB31-F4FC3C9D7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80BB23A-6014-403A-816C-B8AB6C98C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93EA34A-9835-4230-9A93-6E45613D3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C63864B-F930-461F-9679-F99A4A7A09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F6D4C50-4656-46BD-BAF1-4A85D1500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EA43B2D-4AE2-4D25-9D3C-0B4DE8D9F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AA0EF34-10B7-472F-8415-C632429DC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7AB2629-C6CE-4727-8B4C-E52B2C63E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0DB4576-3607-47C2-BFB8-15B9E3E27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3984074-5931-426F-88C9-2B1F3336C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211FA60-C675-44B6-98A5-2B3E0BFD3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CF41A87-6CC9-46BC-AE89-4FD0B18E1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4A53913-716C-4795-812E-AB3D9EF50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A8EAB39-60C4-433D-A443-17A3D780E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B0E329-AF06-495C-851E-02225948B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C20E637-1437-469C-8547-F824CFEF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FC0204-FD67-429A-9FC3-BE2E86659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1E82E22-F32C-4D97-8FF6-E679457F9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D0F75F5-7585-44E5-9733-F21B571D7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7DF6771-925B-4E07-8309-3E18E6DC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43F0621-14B6-4252-88C8-87AC6A1EA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FCE7C44-327E-4EEE-BD29-C5938B681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B120CBC-3C07-4ED4-9BCC-784A6C31C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1A8A678-7BD8-4C71-92A6-9AD3C1457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56C66A0-173A-47A0-B993-D218E02BB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0BB9BA0-11F0-4734-AABD-976F1E50B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4679" y="3288540"/>
            <a:ext cx="5124328" cy="1501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FB7F8-E26B-4235-8162-FC121B1035D3}"/>
              </a:ext>
            </a:extLst>
          </p:cNvPr>
          <p:cNvSpPr txBox="1"/>
          <p:nvPr/>
        </p:nvSpPr>
        <p:spPr>
          <a:xfrm>
            <a:off x="6159147" y="5203672"/>
            <a:ext cx="60204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cap="all">
                <a:solidFill>
                  <a:schemeClr val="accent3">
                    <a:lumMod val="75000"/>
                  </a:schemeClr>
                </a:solidFill>
                <a:latin typeface="Cambria"/>
              </a:rPr>
              <a:t>Early Detection Enables Early Intervention</a:t>
            </a:r>
            <a:endParaRPr lang="ru-RU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graphicFrame>
        <p:nvGraphicFramePr>
          <p:cNvPr id="5" name="Объект 4" descr="Графический элемент SmartArt">
            <a:extLst>
              <a:ext uri="{FF2B5EF4-FFF2-40B4-BE49-F238E27FC236}">
                <a16:creationId xmlns:a16="http://schemas.microsoft.com/office/drawing/2014/main" id="{7C813E3E-AE56-4D83-9382-F171170EB1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757414"/>
              </p:ext>
            </p:extLst>
          </p:nvPr>
        </p:nvGraphicFramePr>
        <p:xfrm>
          <a:off x="53915" y="6160494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9752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AEDC5-BC2D-4F1F-9435-5B389B022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01" y="3221417"/>
            <a:ext cx="3680885" cy="411357"/>
          </a:xfrm>
        </p:spPr>
        <p:txBody>
          <a:bodyPr>
            <a:normAutofit fontScale="90000"/>
          </a:bodyPr>
          <a:lstStyle/>
          <a:p>
            <a:r>
              <a:rPr lang="ru-RU">
                <a:latin typeface="Bookman Old Style"/>
                <a:cs typeface="Calibri Light"/>
              </a:rPr>
              <a:t>Скоро </a:t>
            </a:r>
            <a:endParaRPr lang="ru-RU">
              <a:latin typeface="Bookman Old Style"/>
            </a:endParaRPr>
          </a:p>
        </p:txBody>
      </p:sp>
      <p:pic>
        <p:nvPicPr>
          <p:cNvPr id="5" name="Рисунок 5" descr="Изображение выглядит как человек, женщина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416E91D-654B-497E-8EA0-1F49FBEEE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5127" y="-18458"/>
            <a:ext cx="6169025" cy="398444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E110B32-1488-4B43-B8FC-3F3870252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901" y="3618355"/>
            <a:ext cx="3680885" cy="1828800"/>
          </a:xfrm>
        </p:spPr>
        <p:txBody>
          <a:bodyPr/>
          <a:lstStyle/>
          <a:p>
            <a:r>
              <a:rPr lang="ru-RU" dirty="0">
                <a:latin typeface="Cambria"/>
                <a:cs typeface="Calibri"/>
              </a:rPr>
              <a:t>Вернемся в мирные времена</a:t>
            </a:r>
          </a:p>
          <a:p>
            <a:endParaRPr lang="ru-RU" dirty="0">
              <a:latin typeface="Cambria"/>
              <a:cs typeface="Calibri"/>
            </a:endParaRPr>
          </a:p>
          <a:p>
            <a:r>
              <a:rPr lang="ru-RU" dirty="0">
                <a:latin typeface="Cambria"/>
                <a:cs typeface="Calibri"/>
              </a:rPr>
              <a:t>Приглашаем к сотрудничеству МЗ, ДЗМ, субъекты федерации, государственные и частные клиники.</a:t>
            </a:r>
          </a:p>
        </p:txBody>
      </p:sp>
      <p:graphicFrame>
        <p:nvGraphicFramePr>
          <p:cNvPr id="8" name="Объект 4" descr="Графический элемент SmartArt">
            <a:extLst>
              <a:ext uri="{FF2B5EF4-FFF2-40B4-BE49-F238E27FC236}">
                <a16:creationId xmlns:a16="http://schemas.microsoft.com/office/drawing/2014/main" id="{38A90390-6F6F-4689-A996-9B629E2BBF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829504"/>
              </p:ext>
            </p:extLst>
          </p:nvPr>
        </p:nvGraphicFramePr>
        <p:xfrm>
          <a:off x="7818330" y="4134268"/>
          <a:ext cx="2555650" cy="1911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0" name="Заголовок 1">
            <a:extLst>
              <a:ext uri="{FF2B5EF4-FFF2-40B4-BE49-F238E27FC236}">
                <a16:creationId xmlns:a16="http://schemas.microsoft.com/office/drawing/2014/main" id="{3B4D35B3-213A-43E1-B544-B13C788C5752}"/>
              </a:ext>
            </a:extLst>
          </p:cNvPr>
          <p:cNvSpPr>
            <a:spLocks noGrp="1"/>
          </p:cNvSpPr>
          <p:nvPr/>
        </p:nvSpPr>
        <p:spPr>
          <a:xfrm>
            <a:off x="7819931" y="6145107"/>
            <a:ext cx="3664204" cy="4321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rtl="0"/>
            <a:r>
              <a:rPr lang="ru-RU" sz="1800">
                <a:latin typeface="Cambria"/>
              </a:rPr>
              <a:t>Спасибо за внимание!</a:t>
            </a:r>
            <a:endParaRPr lang="ru-RU" sz="1800">
              <a:latin typeface="Cambri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4691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39272-578D-44B8-AD64-F4C2F381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0" y="834278"/>
            <a:ext cx="5176784" cy="260101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Диалог</a:t>
            </a:r>
            <a:r>
              <a:rPr lang="en-US" sz="2800" dirty="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 </a:t>
            </a:r>
            <a:r>
              <a:rPr lang="en-US" sz="2800" dirty="0" err="1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israel-RUssia</a:t>
            </a:r>
            <a:br>
              <a:rPr lang="en-US" sz="2800" dirty="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</a:br>
            <a:br>
              <a:rPr lang="en-US" sz="2800" dirty="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</a:br>
            <a:r>
              <a:rPr lang="en-US" sz="1800" dirty="0">
                <a:cs typeface="Calibri Light"/>
              </a:rPr>
              <a:t>TYTO CARE ISRAEL</a:t>
            </a:r>
            <a:br>
              <a:rPr lang="en-US" sz="1800" dirty="0">
                <a:cs typeface="Calibri Light"/>
              </a:rPr>
            </a:br>
            <a:r>
              <a:rPr lang="en-US" sz="1800" dirty="0">
                <a:ea typeface="+mj-lt"/>
                <a:cs typeface="+mj-lt"/>
              </a:rPr>
              <a:t>МЦМД - МЕДИЦИНСКИЙ ЦЕНТР</a:t>
            </a:r>
            <a:br>
              <a:rPr lang="en-US" sz="1800" dirty="0">
                <a:ea typeface="+mj-lt"/>
                <a:cs typeface="+mj-lt"/>
              </a:rPr>
            </a:br>
            <a:r>
              <a:rPr lang="en-US" sz="1800" dirty="0">
                <a:ea typeface="+mj-lt"/>
                <a:cs typeface="+mj-lt"/>
              </a:rPr>
              <a:t>МОНИТОРИНГА И ДИАГНОСТИКИ</a:t>
            </a:r>
            <a:br>
              <a:rPr lang="en-US" sz="1800" dirty="0"/>
            </a:br>
            <a:r>
              <a:rPr lang="en-US" sz="1800" dirty="0">
                <a:ea typeface="+mj-lt"/>
                <a:cs typeface="+mj-lt"/>
              </a:rPr>
              <a:t>МИНИСТЕРСТВО ЗДРАВООХРАНЕНИЯ</a:t>
            </a:r>
            <a:endParaRPr lang="ru-RU" sz="1800" dirty="0">
              <a:cs typeface="Calibri Light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cs typeface="Calibri Light"/>
              </a:rPr>
              <a:t>State</a:t>
            </a:r>
            <a:r>
              <a:rPr lang="en-US" sz="1800" dirty="0"/>
              <a:t> innovation center</a:t>
            </a:r>
            <a:br>
              <a:rPr lang="en-US" sz="1800" dirty="0"/>
            </a:br>
            <a:r>
              <a:rPr lang="en-US" sz="1800" dirty="0"/>
              <a:t>МИД </a:t>
            </a:r>
            <a:r>
              <a:rPr lang="en-US" sz="1800" dirty="0" err="1"/>
              <a:t>Израиля</a:t>
            </a:r>
            <a:br>
              <a:rPr lang="en-US" sz="1800" dirty="0"/>
            </a:br>
            <a:r>
              <a:rPr lang="en-US" sz="1800" dirty="0" err="1"/>
              <a:t>посольство</a:t>
            </a:r>
            <a:r>
              <a:rPr lang="en-US" sz="1800" dirty="0"/>
              <a:t> РФ </a:t>
            </a:r>
            <a:endParaRPr lang="ru-RU" sz="1800">
              <a:cs typeface="Calibri Light" panose="020F0302020204030204"/>
            </a:endParaRPr>
          </a:p>
        </p:txBody>
      </p:sp>
      <p:pic>
        <p:nvPicPr>
          <p:cNvPr id="5" name="Рисунок 5" descr="Изображение выглядит как знак, красный, рисунок, бел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CF28C11-7B4A-4377-AE2E-A4418420B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62" y="5085498"/>
            <a:ext cx="1444361" cy="814294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57440A9B-2C2D-4570-9DDA-3357B7BEA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78" y="5087745"/>
            <a:ext cx="2432645" cy="814872"/>
          </a:xfrm>
          <a:prstGeom prst="rect">
            <a:avLst/>
          </a:prstGeom>
        </p:spPr>
      </p:pic>
      <p:pic>
        <p:nvPicPr>
          <p:cNvPr id="145" name="Рисунок 145" descr="Изображение выглядит как внешний, вода, здание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F5B2683-0C4A-4A15-95DD-42BE1DF1A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620" y="992298"/>
            <a:ext cx="5359624" cy="4758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Объект 4" descr="Графический элемент SmartArt">
            <a:extLst>
              <a:ext uri="{FF2B5EF4-FFF2-40B4-BE49-F238E27FC236}">
                <a16:creationId xmlns:a16="http://schemas.microsoft.com/office/drawing/2014/main" id="{85A013F9-32A8-4FA6-8D26-2E543A0E2F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993118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94086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>
            <a:extLst>
              <a:ext uri="{FF2B5EF4-FFF2-40B4-BE49-F238E27FC236}">
                <a16:creationId xmlns:a16="http://schemas.microsoft.com/office/drawing/2014/main" id="{3BE9D87D-FEDF-4EA3-A296-3C7A8C9D7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25C6E-5D74-4643-AB69-00A61F48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latin typeface="Bookman Old Style"/>
              </a:rPr>
              <a:t>АППАРАТНАЯ ТЕЛЕМЕДИЦИНА </a:t>
            </a:r>
            <a:br>
              <a:rPr lang="en-US" sz="2800" dirty="0">
                <a:latin typeface="Bookman Old Style"/>
              </a:rPr>
            </a:br>
            <a:r>
              <a:rPr lang="en-US" sz="2800">
                <a:latin typeface="Bookman Old Style"/>
              </a:rPr>
              <a:t>В БОРЬБЕ С КОРОНОВИРУСОМ.. </a:t>
            </a:r>
            <a:br>
              <a:rPr lang="en-US" sz="2800" dirty="0">
                <a:latin typeface="Bookman Old Style"/>
              </a:rPr>
            </a:br>
            <a:r>
              <a:rPr lang="en-US" sz="2800">
                <a:latin typeface="Bookman Old Style"/>
              </a:rPr>
              <a:t>и в мирное время..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F8FB5E-B55F-411D-908C-70320A9A7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6282266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US"/>
              <a:t>Изоляция в больнице и домашний госпиталь</a:t>
            </a:r>
          </a:p>
          <a:p>
            <a:pPr marL="0" indent="0"/>
            <a:r>
              <a:rPr lang="en-US"/>
              <a:t>Методология использования</a:t>
            </a:r>
          </a:p>
          <a:p>
            <a:pPr marL="0" indent="0"/>
            <a:r>
              <a:rPr lang="en-US"/>
              <a:t>ZERO CONTACT MODEL -  концепция Sheba Tel hashomer  Medical center</a:t>
            </a:r>
          </a:p>
          <a:p>
            <a:pPr marL="0" indent="0"/>
            <a:r>
              <a:rPr lang="en-US"/>
              <a:t>Система TYTO CARE развернута в 18 больницах, срок интеграции на</a:t>
            </a:r>
            <a:r>
              <a:rPr lang="en-US" dirty="0"/>
              <a:t> </a:t>
            </a:r>
            <a:r>
              <a:rPr lang="en-US"/>
              <a:t>одну</a:t>
            </a:r>
            <a:r>
              <a:rPr lang="en-US" dirty="0"/>
              <a:t> </a:t>
            </a:r>
            <a:r>
              <a:rPr lang="en-US"/>
              <a:t>больницу - несколько</a:t>
            </a:r>
            <a:r>
              <a:rPr lang="en-US" dirty="0"/>
              <a:t> </a:t>
            </a:r>
            <a:r>
              <a:rPr lang="en-US"/>
              <a:t>часов</a:t>
            </a:r>
          </a:p>
          <a:p>
            <a:endParaRPr lang="en-US"/>
          </a:p>
        </p:txBody>
      </p:sp>
      <p:pic>
        <p:nvPicPr>
          <p:cNvPr id="5" name="Рисунок 5" descr="Изображение выглядит как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F042E77-E8C8-4177-941F-CDC73FF1B5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590936" y="2507935"/>
            <a:ext cx="3445714" cy="176592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CE994-EC35-498B-B4E3-0EB4B4555639}"/>
              </a:ext>
            </a:extLst>
          </p:cNvPr>
          <p:cNvSpPr txBox="1"/>
          <p:nvPr/>
        </p:nvSpPr>
        <p:spPr>
          <a:xfrm>
            <a:off x="7590936" y="4376052"/>
            <a:ext cx="3445714" cy="35005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1400" err="1">
                <a:solidFill>
                  <a:srgbClr val="FFFFFF"/>
                </a:solidFill>
              </a:rPr>
              <a:t>Dr</a:t>
            </a:r>
            <a:r>
              <a:rPr lang="ru-RU" sz="1400">
                <a:solidFill>
                  <a:srgbClr val="FFFFFF"/>
                </a:solidFill>
              </a:rPr>
              <a:t>. </a:t>
            </a:r>
            <a:r>
              <a:rPr lang="ru-RU" sz="1400" err="1">
                <a:solidFill>
                  <a:srgbClr val="FFFFFF"/>
                </a:solidFill>
              </a:rPr>
              <a:t>Eyal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err="1">
                <a:solidFill>
                  <a:srgbClr val="FFFFFF"/>
                </a:solidFill>
              </a:rPr>
              <a:t>Zimlichman</a:t>
            </a:r>
            <a:r>
              <a:rPr lang="ru-RU" sz="1400" dirty="0">
                <a:solidFill>
                  <a:srgbClr val="FFFFFF"/>
                </a:solidFill>
              </a:rPr>
              <a:t> </a:t>
            </a:r>
            <a:endParaRPr lang="ru-RU" sz="1400">
              <a:solidFill>
                <a:srgbClr val="FFFFFF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1400" err="1">
                <a:solidFill>
                  <a:srgbClr val="FFFFFF"/>
                </a:solidFill>
              </a:rPr>
              <a:t>Chief</a:t>
            </a:r>
            <a:r>
              <a:rPr lang="ru-RU" sz="1400" dirty="0">
                <a:solidFill>
                  <a:srgbClr val="FFFFFF"/>
                </a:solidFill>
              </a:rPr>
              <a:t> </a:t>
            </a:r>
            <a:r>
              <a:rPr lang="ru-RU" sz="1400" err="1">
                <a:solidFill>
                  <a:srgbClr val="FFFFFF"/>
                </a:solidFill>
              </a:rPr>
              <a:t>Medical</a:t>
            </a:r>
            <a:r>
              <a:rPr lang="ru-RU" sz="1400" dirty="0">
                <a:solidFill>
                  <a:srgbClr val="FFFFFF"/>
                </a:solidFill>
              </a:rPr>
              <a:t> </a:t>
            </a:r>
            <a:r>
              <a:rPr lang="ru-RU" sz="1400" err="1">
                <a:solidFill>
                  <a:srgbClr val="FFFFFF"/>
                </a:solidFill>
              </a:rPr>
              <a:t>Officer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err="1">
                <a:solidFill>
                  <a:srgbClr val="FFFFFF"/>
                </a:solidFill>
              </a:rPr>
              <a:t>Sheba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err="1">
                <a:solidFill>
                  <a:srgbClr val="FFFFFF"/>
                </a:solidFill>
              </a:rPr>
              <a:t>Medical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err="1">
                <a:solidFill>
                  <a:srgbClr val="FFFFFF"/>
                </a:solidFill>
              </a:rPr>
              <a:t>Center</a:t>
            </a:r>
            <a:endParaRPr lang="ru-RU" sz="1400">
              <a:solidFill>
                <a:srgbClr val="FFFFFF"/>
              </a:solidFill>
              <a:cs typeface="Calibri"/>
            </a:endParaRPr>
          </a:p>
        </p:txBody>
      </p:sp>
      <p:graphicFrame>
        <p:nvGraphicFramePr>
          <p:cNvPr id="232" name="Объект 4" descr="Графический элемент SmartArt">
            <a:extLst>
              <a:ext uri="{FF2B5EF4-FFF2-40B4-BE49-F238E27FC236}">
                <a16:creationId xmlns:a16="http://schemas.microsoft.com/office/drawing/2014/main" id="{13ECF691-3FE2-4ADA-80F2-0F0FF5B343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249965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7855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E9D87D-FEDF-4EA3-A296-3C7A8C9D7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3F746-CE84-4A03-A335-777BCDCA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708" y="63107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Zero contact model</a:t>
            </a:r>
            <a:br>
              <a:rPr lang="en-US" sz="2000" dirty="0">
                <a:latin typeface="Bookman Old Style"/>
                <a:ea typeface="+mn-ea"/>
                <a:cs typeface="+mn-cs"/>
              </a:rPr>
            </a:br>
            <a:r>
              <a:rPr lang="en-US" sz="2000" err="1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Sheba</a:t>
            </a:r>
            <a:r>
              <a:rPr lang="en-US" sz="2000" dirty="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 </a:t>
            </a:r>
            <a:r>
              <a:rPr lang="en-US" sz="2000" err="1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Medical</a:t>
            </a:r>
            <a:r>
              <a:rPr lang="en-US" sz="2000" dirty="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 </a:t>
            </a:r>
            <a:r>
              <a:rPr lang="en-US" sz="2000" err="1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Center</a:t>
            </a:r>
            <a:endParaRPr lang="en-US" sz="2000" dirty="0">
              <a:solidFill>
                <a:schemeClr val="tx1">
                  <a:tint val="75000"/>
                </a:schemeClr>
              </a:solidFill>
              <a:latin typeface="Bookman Old Style"/>
              <a:ea typeface="+mn-ea"/>
              <a:cs typeface="+mn-cs"/>
            </a:endParaRPr>
          </a:p>
        </p:txBody>
      </p:sp>
      <p:pic>
        <p:nvPicPr>
          <p:cNvPr id="5" name="Рисунок 5" descr="Изображение выглядит как зонт, часы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07A0F9E-C61E-43F8-B27A-ADAB5327EA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3083"/>
          <a:stretch/>
        </p:blipFill>
        <p:spPr>
          <a:xfrm>
            <a:off x="1019497" y="643463"/>
            <a:ext cx="6145812" cy="558035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8E3AFC5-C60F-473C-B0D7-F0BDDE342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5708" y="2233002"/>
            <a:ext cx="3706762" cy="1017159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US"/>
              <a:t>Задача – сохранение медицинского персонала, понижение рисков эпидемиологического заражения от пациентов</a:t>
            </a:r>
            <a:endParaRPr lang="ru-RU"/>
          </a:p>
        </p:txBody>
      </p:sp>
      <p:graphicFrame>
        <p:nvGraphicFramePr>
          <p:cNvPr id="3" name="Объект 4" descr="Графический элемент SmartArt">
            <a:extLst>
              <a:ext uri="{FF2B5EF4-FFF2-40B4-BE49-F238E27FC236}">
                <a16:creationId xmlns:a16="http://schemas.microsoft.com/office/drawing/2014/main" id="{00FD32D5-6563-4E3A-99E6-0565E11C43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1329381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72798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C0220-0200-4042-BBDD-7F8AD838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Этапы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4EBADF-5E4E-4D39-BE5F-D14FB3624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64" y="1777925"/>
            <a:ext cx="10401159" cy="364913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4000">
                <a:latin typeface="Cambria"/>
                <a:cs typeface="Calibri"/>
              </a:rPr>
              <a:t>Подготовка больницы, создание условий для работы</a:t>
            </a:r>
          </a:p>
          <a:p>
            <a:r>
              <a:rPr lang="ru-RU" sz="4000">
                <a:latin typeface="Cambria"/>
                <a:cs typeface="Calibri"/>
              </a:rPr>
              <a:t>Работа внутри больницы и работа с "домашним госпиталем"</a:t>
            </a:r>
          </a:p>
          <a:p>
            <a:r>
              <a:rPr lang="ru-RU" sz="4000">
                <a:latin typeface="Cambria"/>
                <a:cs typeface="Calibri"/>
              </a:rPr>
              <a:t>Сбор данных в единую систему</a:t>
            </a:r>
          </a:p>
        </p:txBody>
      </p:sp>
      <p:graphicFrame>
        <p:nvGraphicFramePr>
          <p:cNvPr id="5" name="Объект 4" descr="Графический элемент SmartArt">
            <a:extLst>
              <a:ext uri="{FF2B5EF4-FFF2-40B4-BE49-F238E27FC236}">
                <a16:creationId xmlns:a16="http://schemas.microsoft.com/office/drawing/2014/main" id="{2053C03C-F7A6-488A-9CAD-E0267385F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8505837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6783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A83CF-715F-4A77-B7AB-9A12262F8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8830450" cy="1456267"/>
          </a:xfrm>
        </p:spPr>
        <p:txBody>
          <a:bodyPr/>
          <a:lstStyle/>
          <a:p>
            <a:r>
              <a:rPr lang="ru-RU" sz="2800" dirty="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"Домашний госпиталь" для пациентов  с </a:t>
            </a:r>
            <a:r>
              <a:rPr lang="ru-RU" sz="2800" dirty="0" err="1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короновирусом</a:t>
            </a:r>
            <a:r>
              <a:rPr lang="ru-RU" sz="2800" dirty="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, несколько уровней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80EFD7-F5BD-4791-A782-2511E4517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352701"/>
            <a:ext cx="9003912" cy="330840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900" i="1" dirty="0">
                <a:latin typeface="Cambria"/>
                <a:ea typeface="+mn-lt"/>
                <a:cs typeface="+mn-lt"/>
              </a:rPr>
              <a:t>пример Уровень 1</a:t>
            </a:r>
            <a:endParaRPr lang="ru-RU" dirty="0">
              <a:cs typeface="Calibri" panose="020F0502020204030204"/>
            </a:endParaRPr>
          </a:p>
          <a:p>
            <a:r>
              <a:rPr lang="ru-RU" sz="1900" dirty="0">
                <a:latin typeface="Cambria"/>
                <a:ea typeface="+mn-lt"/>
                <a:cs typeface="+mn-lt"/>
              </a:rPr>
              <a:t>Самостоятельное обследование, 3 раза в день -                                                    </a:t>
            </a:r>
            <a:endParaRPr lang="ru-RU" sz="1900" i="1">
              <a:latin typeface="Cambria"/>
              <a:cs typeface="Calibri" panose="020F0502020204030204"/>
            </a:endParaRPr>
          </a:p>
          <a:p>
            <a:pPr lvl="1"/>
            <a:r>
              <a:rPr lang="ru-RU" sz="1900" dirty="0">
                <a:latin typeface="Cambria"/>
                <a:ea typeface="+mn-lt"/>
                <a:cs typeface="+mn-lt"/>
              </a:rPr>
              <a:t>Температура</a:t>
            </a:r>
          </a:p>
          <a:p>
            <a:pPr lvl="1"/>
            <a:r>
              <a:rPr lang="ru-RU" sz="1900" dirty="0">
                <a:latin typeface="Cambria"/>
                <a:ea typeface="+mn-lt"/>
                <a:cs typeface="+mn-lt"/>
              </a:rPr>
              <a:t>Насыщение О2 </a:t>
            </a:r>
          </a:p>
          <a:p>
            <a:r>
              <a:rPr lang="ru-RU" sz="1900" dirty="0">
                <a:latin typeface="Cambria"/>
                <a:ea typeface="+mn-lt"/>
                <a:cs typeface="+mn-lt"/>
              </a:rPr>
              <a:t>Напоминания + анкеты</a:t>
            </a:r>
            <a:endParaRPr lang="ru-RU" sz="1900">
              <a:latin typeface="Cambria"/>
            </a:endParaRPr>
          </a:p>
          <a:p>
            <a:r>
              <a:rPr lang="ru-RU" sz="1900" dirty="0">
                <a:latin typeface="Cambria"/>
                <a:ea typeface="+mn-lt"/>
                <a:cs typeface="+mn-lt"/>
              </a:rPr>
              <a:t>Видео-визит врача</a:t>
            </a:r>
          </a:p>
          <a:p>
            <a:r>
              <a:rPr lang="ru-RU" sz="1900" dirty="0">
                <a:latin typeface="Cambria"/>
                <a:ea typeface="+mn-lt"/>
                <a:cs typeface="+mn-lt"/>
              </a:rPr>
              <a:t>Обследование при помощи TYTO CARE</a:t>
            </a:r>
            <a:endParaRPr lang="ru-RU" sz="1900">
              <a:latin typeface="Cambria"/>
            </a:endParaRPr>
          </a:p>
          <a:p>
            <a:r>
              <a:rPr lang="ru-RU" sz="1900" dirty="0">
                <a:latin typeface="Cambria"/>
                <a:ea typeface="+mn-lt"/>
                <a:cs typeface="+mn-lt"/>
              </a:rPr>
              <a:t>Возможность немедленного онлайн-вызова врача 24/7 </a:t>
            </a:r>
            <a:endParaRPr lang="ru-RU" sz="1900">
              <a:latin typeface="Cambria"/>
              <a:cs typeface="Calibri" panose="020F0502020204030204"/>
            </a:endParaRPr>
          </a:p>
        </p:txBody>
      </p:sp>
      <p:graphicFrame>
        <p:nvGraphicFramePr>
          <p:cNvPr id="5" name="Объект 4" descr="Графический элемент SmartArt">
            <a:extLst>
              <a:ext uri="{FF2B5EF4-FFF2-40B4-BE49-F238E27FC236}">
                <a16:creationId xmlns:a16="http://schemas.microsoft.com/office/drawing/2014/main" id="{914A5820-B1BD-4C66-9E76-4072F1DB7E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9938864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964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BAC96C-8326-45CF-9033-49A08C17E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утренний, холодильник, стол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33F2C81-F3C2-4F4C-A7F5-7D48842DB9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97"/>
          <a:stretch/>
        </p:blipFill>
        <p:spPr>
          <a:xfrm>
            <a:off x="20" y="975"/>
            <a:ext cx="6095980" cy="3428025"/>
          </a:xfrm>
          <a:prstGeom prst="rect">
            <a:avLst/>
          </a:prstGeom>
        </p:spPr>
      </p:pic>
      <p:pic>
        <p:nvPicPr>
          <p:cNvPr id="3" name="Рисунок 3" descr="Изображение выглядит как внутренний, фотография, мужчина, диспле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F49351E-AF1B-47D3-9A62-9E576C87A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91" b="2"/>
          <a:stretch/>
        </p:blipFill>
        <p:spPr>
          <a:xfrm>
            <a:off x="-1590" y="3429000"/>
            <a:ext cx="609600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143D47-D86B-4678-BF2A-78C490748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" y="1786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3B1C9-A32A-4D0E-9028-169B1037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899" y="1964267"/>
            <a:ext cx="4340225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>
                <a:solidFill>
                  <a:schemeClr val="tx1">
                    <a:tint val="75000"/>
                  </a:schemeClr>
                </a:solidFill>
                <a:latin typeface="Bookman Old Style"/>
                <a:ea typeface="+mn-ea"/>
                <a:cs typeface="+mn-cs"/>
              </a:rPr>
              <a:t>Центр управления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6B8B01-566A-4F13-95E6-A8D4BFC07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3733" y="0"/>
            <a:ext cx="68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819941-5C6B-4A3E-8AE9-DC4FAFE14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590" y="3426338"/>
            <a:ext cx="6087381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Объект 4" descr="Графический элемент SmartArt">
            <a:extLst>
              <a:ext uri="{FF2B5EF4-FFF2-40B4-BE49-F238E27FC236}">
                <a16:creationId xmlns:a16="http://schemas.microsoft.com/office/drawing/2014/main" id="{ABB23FA8-0F3C-4FB5-ADCF-B1FF85FBAE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35050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56560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5D562-F0BA-43F2-960A-B1658AAA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876" y="3859560"/>
            <a:ext cx="4513792" cy="991838"/>
          </a:xfrm>
        </p:spPr>
        <p:txBody>
          <a:bodyPr>
            <a:normAutofit fontScale="90000"/>
          </a:bodyPr>
          <a:lstStyle/>
          <a:p>
            <a:r>
              <a:rPr lang="ru-RU" sz="3600">
                <a:latin typeface="Bookman Old Style"/>
                <a:ea typeface="+mn-ea"/>
                <a:cs typeface="+mn-cs"/>
              </a:rPr>
              <a:t>Видеоролик EARLYSENSE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BDB4582-44AE-4E18-8464-05E0C5731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834AA19D-D28C-42A8-85C3-43596A2C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0027E42E-AE32-44CA-B7BB-2E81811F8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088E0A1-0B30-4CCB-8A81-FE7CD9512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8875F36-1881-4C6F-AF34-61C12DCB1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FA217E-E029-463E-8F69-3C494C30F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E20BA78-A2F8-4EE9-AD79-4560BBA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72D971-8746-4672-9ED9-022673A10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3D413D-3B8A-42F0-BFB8-2C9764FA7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F004B3-4700-4D62-BFA8-07A2CB52E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F454BC-502F-45A5-9286-F9AAF53D9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E04F419-5713-469A-801C-416F54A3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4E4635B-24F2-4032-BDD6-D07990AD4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BA8091B-8DDA-425F-AF93-023ED9F45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356D989-2866-49C1-BE2B-5ED7B961A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19C6D4-8B9A-4109-A7CC-A940A2C1E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488CB7D-BD79-42A2-9200-768664CE6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9B656FE-3DC8-486B-B8BB-41C7BA014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6F6CA85-0A9C-4332-BCC1-D91463777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EAB4D0-E390-4195-8B31-E4F17F098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8A04328-E8BF-4B6D-AC14-E9E8E29D7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97E401-97C5-423E-919A-DFD8915BB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7EA9F4A-CFDB-45BF-8DA2-27C8F718A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7A71F04-BE81-4FD0-B4F6-DDCDC1209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CF6D7C9-41B5-4E8A-A287-14EA84A58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361FC71-51B7-4AA8-BCDA-D38F2D9AF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1F21AF5-4602-46DF-9820-4826EA4B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480754-0F96-4430-8DC3-979A21C42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B44DF25-1482-4A14-BFC6-6C69CC9C5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37CC1AE-0A32-4E1E-896B-2A76EF57B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1A70B7F-5ACA-407B-B645-525A6D3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4632EC0-D4CC-4E06-A467-B0DF2F243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BB4EF78-7BCD-41A0-B952-481EE0188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AE8FAF5-4FE8-43CB-B6E8-E70FE1B35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9096B-B47B-4B83-A584-0A6718E21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07A979D-500D-4B4D-A74A-242888401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7B2E235-E6D3-4488-903E-803B765F3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70A1F48-54C1-4EA4-AB1C-BF2CFE1EB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B45E8F5-9801-48FA-9935-AF3FA51F1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A0D9948-0529-40C1-A0EB-196656CCB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6C673E7-DE8B-4947-AD07-6B652F92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5C48DA5-6E2D-4876-98D8-497CBEB0B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3A5FD2A-FDB5-4881-8DB9-87BC860BF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D40631C-5F57-4F40-B598-65724FB7F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AEB9ED3-7842-4EAB-B58C-757BAFCBD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0F113F6-91C1-403A-AF4E-8AD9DA1A8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351E6F3-1156-40E6-94EB-2D804EDAE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2BC071-E0C5-4183-9B2E-3A0D9BF78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E7482A-2B6D-40DC-A943-86A385AE4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09509B9-40D7-4C0E-A338-DAD440BD8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FC65A53-6D4B-4206-8A46-0F7A19469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322A210-DF61-4EB5-AF0C-DA047452E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B482A4E-4BE7-4244-A91A-C82C8DB4E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D0601FF-B12D-4E5B-956D-3F4EC2497B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4542652-9CA6-4B8D-BC59-2F7B20ABC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0BA007D-9E92-4CA8-A708-6C7DD2E7B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D07D47-C804-4455-8309-0E7DC83AF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73AA0B1-9C05-40F8-85B8-E80522786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5BA57D4-7DE3-4704-8C13-FBC3A75B0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6582B0D-575F-41A0-975E-60E6754A0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A2AE5EC-9F9A-436C-9454-E988EA759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459BB45-EFAA-4138-B1E7-CF817A098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906B09C-E123-4952-8CBB-5244CFB0D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0E6C7E7-0039-4BD1-9DDF-E9C522224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FDBDA5F-D32E-4611-A505-D2DE671DD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53A6C64-6F86-48DB-9EA8-144405317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5E86FAF-C76F-40A2-ADFB-FDE12C1014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AAD2EAE-270E-44F7-A11B-0C801D86B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F145145-8413-44DF-B42A-6084651BF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93269C9-5835-433D-9FA0-948E33672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78E720B-02C1-486E-8358-80840FEA7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F1037A0-FF5E-4FAA-9F3F-E870FD005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8D1A6B3-5A9D-4D3E-AB5C-9A5FEAE81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EC51D1F-69E1-4B0B-94B0-7D93FB41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03D6CC9-C969-4591-AEDF-472DA64E5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24D973E-B86F-4AF8-8556-C52397282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FC5213B-135A-41A5-A778-80B163089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0780E42-A140-4D97-9857-771BD1D39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27A0811-BE72-487B-AA54-57491FA50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F9A93E-E149-44CA-A1FD-BE38A1C67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6B12C1-22E7-4F8F-BC20-E444596E6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Рисунок 6" descr="Изображение выглядит как автомобиль, монитор, сидит, маш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CC01E60-A8DA-48F1-9B61-E9326FECD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001" y="1926775"/>
            <a:ext cx="3686910" cy="4216638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A1EFAE7-33EC-4382-AB23-F3AF3C886913}"/>
              </a:ext>
            </a:extLst>
          </p:cNvPr>
          <p:cNvSpPr txBox="1">
            <a:spLocks/>
          </p:cNvSpPr>
          <p:nvPr/>
        </p:nvSpPr>
        <p:spPr>
          <a:xfrm>
            <a:off x="183996" y="690137"/>
            <a:ext cx="7925962" cy="7004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dirty="0">
                <a:solidFill>
                  <a:srgbClr val="FFFFFF"/>
                </a:solidFill>
                <a:latin typeface="Bookman Old Style"/>
              </a:rPr>
              <a:t>АППАРАТ </a:t>
            </a:r>
            <a:r>
              <a:rPr lang="af-ZA" b="1" dirty="0">
                <a:solidFill>
                  <a:srgbClr val="FFFFFF"/>
                </a:solidFill>
                <a:latin typeface="Bookman Old Style"/>
              </a:rPr>
              <a:t>EARLY SENSE</a:t>
            </a:r>
            <a:r>
              <a:rPr lang="af-ZA" dirty="0">
                <a:latin typeface="Bookman Old Style"/>
                <a:ea typeface="Bookman Old Style"/>
                <a:cs typeface="Bookman Old Style"/>
              </a:rPr>
              <a:t>​</a:t>
            </a:r>
            <a:br>
              <a:rPr lang="af-ZA" dirty="0">
                <a:latin typeface="Bookman Old Style"/>
                <a:ea typeface="Bookman Old Style"/>
                <a:cs typeface="Bookman Old Style"/>
              </a:rPr>
            </a:br>
            <a:r>
              <a:rPr lang="ru-RU" sz="2400" dirty="0">
                <a:solidFill>
                  <a:srgbClr val="FFFFFF"/>
                </a:solidFill>
                <a:latin typeface="Cambria"/>
              </a:rPr>
              <a:t>СЕРДЕЧНЫЙ РИТМ. ДЫХАТЕЛЬНЫЙ РИТМ. </a:t>
            </a:r>
            <a:br>
              <a:rPr lang="ru-RU" sz="2400" dirty="0">
                <a:solidFill>
                  <a:srgbClr val="FFFFFF"/>
                </a:solidFill>
                <a:latin typeface="Cambria"/>
              </a:rPr>
            </a:br>
            <a:r>
              <a:rPr lang="ru-RU" sz="2400" dirty="0">
                <a:solidFill>
                  <a:srgbClr val="FFFFFF"/>
                </a:solidFill>
                <a:latin typeface="Cambria"/>
              </a:rPr>
              <a:t>ДВИЖЕНИЕ</a:t>
            </a:r>
            <a:r>
              <a:rPr lang="ru-RU" sz="2400" dirty="0">
                <a:latin typeface="Cambria"/>
                <a:ea typeface="Cambria"/>
                <a:cs typeface="Cambria"/>
              </a:rPr>
              <a:t>​</a:t>
            </a:r>
            <a:endParaRPr lang="ru-RU" sz="2400" dirty="0">
              <a:latin typeface="Cambri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3609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8802B-65F1-4399-A109-34C94922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cap="all" dirty="0">
                <a:solidFill>
                  <a:srgbClr val="FFFFFF"/>
                </a:solidFill>
                <a:latin typeface="Bookman Old Style"/>
              </a:rPr>
              <a:t>АППАРАТ </a:t>
            </a:r>
            <a:r>
              <a:rPr lang="af-ZA" b="1" cap="all" dirty="0">
                <a:solidFill>
                  <a:srgbClr val="FFFFFF"/>
                </a:solidFill>
                <a:latin typeface="Bookman Old Style"/>
              </a:rPr>
              <a:t>EARLY SENSE</a:t>
            </a:r>
            <a:r>
              <a:rPr lang="af-ZA" dirty="0">
                <a:latin typeface="Bookman Old Style"/>
                <a:ea typeface="Bookman Old Style"/>
                <a:cs typeface="Bookman Old Style"/>
              </a:rPr>
              <a:t>​</a:t>
            </a:r>
            <a:br>
              <a:rPr lang="af-ZA" dirty="0">
                <a:latin typeface="Bookman Old Style"/>
                <a:ea typeface="Bookman Old Style"/>
                <a:cs typeface="Bookman Old Style"/>
              </a:rPr>
            </a:br>
            <a:r>
              <a:rPr lang="ru-RU" sz="2400" cap="all" dirty="0">
                <a:solidFill>
                  <a:srgbClr val="FFFFFF"/>
                </a:solidFill>
                <a:latin typeface="Cambria"/>
              </a:rPr>
              <a:t>СЕРДЕЧНЫЙ РИТМ. ДЫХАТЕЛЬНЫЙ РИТМ. </a:t>
            </a:r>
            <a:br>
              <a:rPr lang="ru-RU" sz="2400" dirty="0">
                <a:solidFill>
                  <a:srgbClr val="FFFFFF"/>
                </a:solidFill>
                <a:latin typeface="Cambria"/>
              </a:rPr>
            </a:br>
            <a:r>
              <a:rPr lang="ru-RU" sz="2400" cap="all" dirty="0">
                <a:solidFill>
                  <a:srgbClr val="FFFFFF"/>
                </a:solidFill>
                <a:latin typeface="Cambria"/>
              </a:rPr>
              <a:t>ДВИЖЕНИЕ</a:t>
            </a:r>
            <a:r>
              <a:rPr lang="ru-RU" sz="2400" dirty="0">
                <a:latin typeface="Cambria"/>
                <a:ea typeface="Cambria"/>
                <a:cs typeface="Cambria"/>
              </a:rPr>
              <a:t>​</a:t>
            </a:r>
            <a:endParaRPr lang="ru-RU" sz="2400" dirty="0">
              <a:latin typeface="Cambria"/>
              <a:cs typeface="Calibri Light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2F8DC2F-5C08-449A-9EC2-F904B4CDB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722" y="1739219"/>
            <a:ext cx="6182315" cy="524949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C1DFB541-A5BB-465B-908F-319B31115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068" y="262401"/>
            <a:ext cx="2486025" cy="1504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8" descr="Изображение выглядит как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4C1E26A-3E08-4A4D-B161-1BDDDE9F2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013" y="1814934"/>
            <a:ext cx="1962150" cy="1609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10" descr="Изображение выглядит как автомобиль, монитор, сидит, маш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FB4DE67-AED0-4AEA-AA6F-CC2F00553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785" y="1813669"/>
            <a:ext cx="1657350" cy="1895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22C876EC-B8B1-4D74-AFF0-C70DA09E8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338" y="3796598"/>
            <a:ext cx="209550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4" descr="Изображение выглядит как монитор, внутренний, компьютер, электрон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89296C9-D577-4BD6-A4C3-95640656C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0881" y="3870814"/>
            <a:ext cx="2019300" cy="172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3" name="Объект 4" descr="Графический элемент SmartArt">
            <a:extLst>
              <a:ext uri="{FF2B5EF4-FFF2-40B4-BE49-F238E27FC236}">
                <a16:creationId xmlns:a16="http://schemas.microsoft.com/office/drawing/2014/main" id="{E10E30CE-904D-4093-A17C-A66BCFCE48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7591499"/>
              </p:ext>
            </p:extLst>
          </p:nvPr>
        </p:nvGraphicFramePr>
        <p:xfrm>
          <a:off x="10548452" y="6079957"/>
          <a:ext cx="1600178" cy="9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85833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EF6A1A-C688-4464-AB07-AB68677D09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C47A85-C19E-4256-8429-038D0FDE2DE5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4178DDC-36E9-4EC8-A11F-9A81F92C0362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Широкоэкранный</PresentationFormat>
  <Slides>17</Slides>
  <Notes>3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Celestial</vt:lpstr>
      <vt:lpstr>Телемедицина для медучреждений  (защита врачей в больницах)</vt:lpstr>
      <vt:lpstr>Диалог israel-RUssia  TYTO CARE ISRAEL МЦМД - МЕДИЦИНСКИЙ ЦЕНТР МОНИТОРИНГА И ДИАГНОСТИКИ МИНИСТЕРСТВО ЗДРАВООХРАНЕНИЯ State innovation center МИД Израиля посольство РФ </vt:lpstr>
      <vt:lpstr>АППАРАТНАЯ ТЕЛЕМЕДИЦИНА  В БОРЬБЕ С КОРОНОВИРУСОМ..  и в мирное время..</vt:lpstr>
      <vt:lpstr>Zero contact model Sheba Medical Center</vt:lpstr>
      <vt:lpstr>Этапы работы</vt:lpstr>
      <vt:lpstr>"Домашний госпиталь" для пациентов  с короновирусом, несколько уровней</vt:lpstr>
      <vt:lpstr>Центр управления </vt:lpstr>
      <vt:lpstr>Видеоролик EARLYSENSE</vt:lpstr>
      <vt:lpstr>АППАРАТ EARLY SENSE​ СЕРДЕЧНЫЙ РИТМ. ДЫХАТЕЛЬНЫЙ РИТМ.  ДВИЖЕНИЕ​</vt:lpstr>
      <vt:lpstr>Аппарат TYTO CARE </vt:lpstr>
      <vt:lpstr>МЕДИЦИНСКИЙ ОСМОТР,  защищенный врач</vt:lpstr>
      <vt:lpstr>Презентация PowerPoint</vt:lpstr>
      <vt:lpstr>Презентация PowerPoint</vt:lpstr>
      <vt:lpstr>Презентация PowerPoint</vt:lpstr>
      <vt:lpstr>TYTO CARE</vt:lpstr>
      <vt:lpstr>Телемедицина  в больничных стационарах -   Не для удобства,              для результата</vt:lpstr>
      <vt:lpstr>Скоро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Будущее в небесном оформлении</dc:title>
  <dc:creator/>
  <cp:revision>714</cp:revision>
  <dcterms:created xsi:type="dcterms:W3CDTF">2020-04-02T20:01:06Z</dcterms:created>
  <dcterms:modified xsi:type="dcterms:W3CDTF">2020-04-10T05:17:47Z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2019-04-01T22:39:43.0089704Z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c08b12af-717c-4ae9-a989-12bcb17fb5af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0x01010079F111ED35F8CC479449609E8A0923A6</vt:lpwstr>
  </property>
</Properties>
</file>