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E64E0-138B-E143-B9EB-04D64DA4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2E183C-DAB7-5349-8C14-5A6E3C049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5CF64-E030-C84D-B256-E769A5CA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1E19-5809-054C-90D9-D2A922E71F5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598BC7-A332-0841-AC1E-6AB5F3AD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0C592E-DC36-1249-A9C2-3EC5931E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A52-093A-D649-A30F-754E50991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7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26F51-694F-9449-B3AB-306F43A2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201BB3-5A61-F946-B3D3-9C1DFF41E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0632D-6FD4-C640-B07C-46E4E916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1E19-5809-054C-90D9-D2A922E71F5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067B82-44EB-D745-81C2-927C0C2F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D3910-7C18-BC48-A5F0-5D11D48D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A52-093A-D649-A30F-754E50991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2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911554-CE91-704D-AAFE-AC6899FFD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4CF02B-10C2-0849-B66F-B9B1EAE68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DE78A-DAA4-8544-8B76-56B90F04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1E19-5809-054C-90D9-D2A922E71F5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4256AD-C50A-FB41-A187-1A6B765E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BD89FF-895D-5D40-9567-469A660D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A52-093A-D649-A30F-754E50991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3C2A0-4DC8-734F-9BCB-2F08C91E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B2D08-D27B-0642-B26D-FCAB6C128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27687-5A15-7C41-8F8E-DB14FCD1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1E19-5809-054C-90D9-D2A922E71F5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37D2A-913D-5144-9171-6DBF051C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E33C9-D3C8-B749-8CB9-4FE2465A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A52-093A-D649-A30F-754E50991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8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776-2D09-044B-9EEE-40839220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C3708-70B7-9A4C-99EC-7E8AEFB4B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64648C-B908-9A4F-8840-1F7B6E50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1E19-5809-054C-90D9-D2A922E71F5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1A3AD-A8B9-7F41-8BC8-6DF623E2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4D3DC-A804-F64B-A498-A096BDE9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A52-093A-D649-A30F-754E50991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9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019E3-B3E4-674F-A9F8-23FA5B5E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457BD-C9AA-1845-9C8A-3C752B4D7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E524FD-ED91-984B-873F-0F1BBE5B0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546E8D-1EE9-F642-8150-BAD054B8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1E19-5809-054C-90D9-D2A922E71F5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706C0D-DA99-4745-A4E3-692FA380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D9079B-1F79-D043-A440-806B3F48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A52-093A-D649-A30F-754E50991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1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869D6-0ABF-DF4D-A2CC-BAE61E15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52816A-48CA-364D-9532-7EC9BC969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F0999D-7630-794B-BDFD-2C2276D7C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266B5A-E488-2249-9875-E6E863B26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A672A6-5982-BA46-A368-69FC66622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6DC7A6-A629-4046-B856-2F01568B7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1E19-5809-054C-90D9-D2A922E71F5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892414-A5F0-614E-96F2-F729D2F0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8A78A3-DD48-E84C-BA18-E609DE87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A52-093A-D649-A30F-754E50991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5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375BF-5D7E-1F4F-8402-351280C8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E425D7-38E6-6848-A33E-2B8A32CF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1E19-5809-054C-90D9-D2A922E71F5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79B44D-4CDF-8A46-90D6-230DF849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935258-A8A1-CB47-ADEA-636464BD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A52-093A-D649-A30F-754E50991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1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EF1CE1-28DA-3C41-A03A-9E7DE44E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1E19-5809-054C-90D9-D2A922E71F5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04AEB8-171E-A64E-B9CB-551DD936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39B2A7-DC49-604A-9C5B-82912DF6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A52-093A-D649-A30F-754E50991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7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2AF6B-5A2F-1B4A-9EF5-1A369B79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04060-B23A-DC45-842E-9E6603109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9290F5-3F2F-F847-9775-4245375E2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35FEC-22A9-3F40-BF77-176537A5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1E19-5809-054C-90D9-D2A922E71F5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C96310-6A81-BD4A-B06C-F38E1BA1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CFAB0C-BD51-B24F-BAF5-A405A14F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A52-093A-D649-A30F-754E50991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0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7C931-79C4-4046-93A1-9D3CB887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453F96-35F4-6C4A-BE93-BBFE242DA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917A8-E922-7D41-8738-356D6945A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E3AF52-F13C-084A-B9D9-72587FB5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1E19-5809-054C-90D9-D2A922E71F5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E1F324-EAD0-7340-A410-50599D13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FE4532-7372-DD4F-B89D-E14FD5E3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A52-093A-D649-A30F-754E50991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8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C6D0A-886D-3E43-8B6E-3902F03D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BC431-A963-C547-A809-3C235C9E6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9B8DF8-FD52-944A-96CF-73D1BEDD0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1E19-5809-054C-90D9-D2A922E71F5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7B2FD7-450D-884C-B8DF-12E160C97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F5AFBF-620C-9A47-9075-3031F4FCB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CAA52-093A-D649-A30F-754E50991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8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D29E74-262E-FF4D-9F39-FEE227785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5D885A4-069E-7743-90CA-6C7E10F36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3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фотография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8879CCB9-4664-9248-B6CB-22F75A14C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F83652-FB1E-FC4F-8DA0-828007DC9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6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тол, сидит, мужчин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DC13BFB2-742F-5D46-93FA-2E662A307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монитор, экран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B2A79D97-AA4D-814B-ABA9-B78AA90AD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3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фотография, компьютер, экран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47C3DC63-862D-974C-BA30-97B73A21C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1A823DBE-DCEC-8044-AC92-9F4EBEC8B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8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фотография, женщина, мужчина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C1F1948D-365D-694E-A728-7704F10A0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5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2ACD373-3BE6-9347-A5D6-CE3279AE2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фотография, снимок экрана, другой, много&#10;&#10;Автоматически созданное описание">
            <a:extLst>
              <a:ext uri="{FF2B5EF4-FFF2-40B4-BE49-F238E27FC236}">
                <a16:creationId xmlns:a16="http://schemas.microsoft.com/office/drawing/2014/main" id="{0B723174-06E1-2845-9686-99E288B6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0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EB438F87-5165-5E49-888D-AB70A0347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5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фотография, снимок экрана, знак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0A86392F-9EA5-5A45-B07D-BC436B92E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13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Зеленский</dc:creator>
  <cp:lastModifiedBy>Максим Зеленский</cp:lastModifiedBy>
  <cp:revision>3</cp:revision>
  <dcterms:created xsi:type="dcterms:W3CDTF">2020-04-16T15:09:15Z</dcterms:created>
  <dcterms:modified xsi:type="dcterms:W3CDTF">2020-04-16T15:31:28Z</dcterms:modified>
</cp:coreProperties>
</file>