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42" d="100"/>
          <a:sy n="42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2020-05-21_Telemed-01.jpg" descr="2020-05-21_Telemed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2020-05-21_Telemed-10.jpg" descr="2020-05-21_Telemed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2020-05-21_Telemed-11.jpg" descr="2020-05-21_Telemed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2020-05-21_Telemed-12.jpg" descr="2020-05-21_Telemed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2020-05-21_Telemed-13.jpg" descr="2020-05-21_Telemed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2020-05-21_Telemed-14.jpg" descr="2020-05-21_Telemed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2020-05-21_Telemed-15.jpg" descr="2020-05-21_Telemed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2020-05-21_Telemed-16.jpg" descr="2020-05-21_Telemed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2020-05-21_Telemed-17.jpg" descr="2020-05-21_Telemed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2020-05-21_Telemed-18.jpg" descr="2020-05-21_Telemed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EDBDAE-19B2-5747-B0BD-9100F0019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4000" cy="137109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2020-05-21_Telemed-02.jpg" descr="2020-05-21_Telemed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2020-05-21_Telemed-20.jpg" descr="2020-05-21_Telemed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2020-05-21_Telemed-03.jpg" descr="2020-05-21_Telemed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2020-05-21_Telemed-04.jpg" descr="2020-05-21_Telemed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349DEF-FC74-CA4D-8EEF-5E531FA2C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2020-05-21_Telemed-06.jpg" descr="2020-05-21_Telemed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2020-05-21_Telemed-07.jpg" descr="2020-05-21_Telemed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E846BE-7EC7-D346-9BCE-D5F180D0B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92965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12FE4D-B00B-1146-A7D9-4C8F54608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4000" cy="137109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Helvetica Neue</vt:lpstr>
      <vt:lpstr>Helvetica Neue Light</vt:lpstr>
      <vt:lpstr>Helvetica Neue Medium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Meluzov Anton</dc:creator>
  <cp:lastModifiedBy>Meluzov Anton</cp:lastModifiedBy>
  <cp:revision>2</cp:revision>
  <dcterms:modified xsi:type="dcterms:W3CDTF">2020-05-21T15:03:41Z</dcterms:modified>
</cp:coreProperties>
</file>