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6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11309350" cx="20104100"/>
  <p:notesSz cx="20104100" cy="11309350"/>
  <p:embeddedFontLst>
    <p:embeddedFont>
      <p:font typeface="Roboto Black"/>
      <p:bold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Roboto Medium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9" roundtripDataSignature="AMtx7mg6irxYQFZsnCbIDCiWa6HGViOl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Black-bold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regular.fntdata"/><Relationship Id="rId25" Type="http://schemas.openxmlformats.org/officeDocument/2006/relationships/font" Target="fonts/RobotoBlack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4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-bold.fntdata"/><Relationship Id="rId12" Type="http://schemas.openxmlformats.org/officeDocument/2006/relationships/slide" Target="slides/slide5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ce754803_0_5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72ce754803_0_5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ce754803_3_2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72ce754803_3_2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2ce754803_0_174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72ce754803_0_174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ce754803_0_240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72ce754803_0_240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ce754803_0_131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72ce754803_0_131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ce754803_0_27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72ce754803_0_27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ce754803_0_178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72ce754803_0_178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ce754803_0_12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72ce754803_0_12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ce754803_0_31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2ce754803_0_31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ce754803_0_35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2ce754803_0_35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ce754803_3_9:notes"/>
          <p:cNvSpPr txBox="1"/>
          <p:nvPr>
            <p:ph idx="1" type="body"/>
          </p:nvPr>
        </p:nvSpPr>
        <p:spPr>
          <a:xfrm>
            <a:off x="2010410" y="5371914"/>
            <a:ext cx="16083300" cy="5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2ce754803_3_9:notes"/>
          <p:cNvSpPr/>
          <p:nvPr>
            <p:ph idx="2" type="sldImg"/>
          </p:nvPr>
        </p:nvSpPr>
        <p:spPr>
          <a:xfrm>
            <a:off x="3351813" y="848174"/>
            <a:ext cx="13402500" cy="424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title"/>
          </p:nvPr>
        </p:nvSpPr>
        <p:spPr>
          <a:xfrm>
            <a:off x="1066609" y="9317504"/>
            <a:ext cx="17970881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rgbClr val="2D2D2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body"/>
          </p:nvPr>
        </p:nvSpPr>
        <p:spPr>
          <a:xfrm>
            <a:off x="2177038" y="4486019"/>
            <a:ext cx="15750023" cy="4156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50">
                <a:solidFill>
                  <a:srgbClr val="302F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ce754803_0_156"/>
          <p:cNvSpPr txBox="1"/>
          <p:nvPr>
            <p:ph type="ctrTitle"/>
          </p:nvPr>
        </p:nvSpPr>
        <p:spPr>
          <a:xfrm>
            <a:off x="1507807" y="3505898"/>
            <a:ext cx="17088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7" name="Google Shape;77;g72ce754803_0_156"/>
          <p:cNvSpPr txBox="1"/>
          <p:nvPr>
            <p:ph idx="1" type="subTitle"/>
          </p:nvPr>
        </p:nvSpPr>
        <p:spPr>
          <a:xfrm>
            <a:off x="3015615" y="6333236"/>
            <a:ext cx="14073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8" name="Google Shape;78;g72ce754803_0_156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9" name="Google Shape;79;g72ce754803_0_156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0" name="Google Shape;80;g72ce754803_0_156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ce754803_0_162"/>
          <p:cNvSpPr txBox="1"/>
          <p:nvPr>
            <p:ph type="title"/>
          </p:nvPr>
        </p:nvSpPr>
        <p:spPr>
          <a:xfrm>
            <a:off x="1170921" y="645083"/>
            <a:ext cx="177627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3500">
                <a:solidFill>
                  <a:srgbClr val="3D46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3" name="Google Shape;83;g72ce754803_0_162"/>
          <p:cNvSpPr txBox="1"/>
          <p:nvPr>
            <p:ph idx="1" type="body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4" name="Google Shape;84;g72ce754803_0_162"/>
          <p:cNvSpPr txBox="1"/>
          <p:nvPr>
            <p:ph idx="2" type="body"/>
          </p:nvPr>
        </p:nvSpPr>
        <p:spPr>
          <a:xfrm>
            <a:off x="10353612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5" name="Google Shape;85;g72ce754803_0_162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6" name="Google Shape;86;g72ce754803_0_162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7" name="Google Shape;87;g72ce754803_0_162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ce754803_0_169"/>
          <p:cNvSpPr txBox="1"/>
          <p:nvPr>
            <p:ph type="title"/>
          </p:nvPr>
        </p:nvSpPr>
        <p:spPr>
          <a:xfrm>
            <a:off x="1170921" y="645083"/>
            <a:ext cx="177627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3500">
                <a:solidFill>
                  <a:srgbClr val="3D46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0" name="Google Shape;90;g72ce754803_0_169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1" name="Google Shape;91;g72ce754803_0_169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2" name="Google Shape;92;g72ce754803_0_169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ce754803_0_250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5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1" name="Google Shape;101;g72ce754803_0_250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2" name="Google Shape;102;g72ce754803_0_250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3" name="Google Shape;103;g72ce754803_0_250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ce754803_0_255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5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6" name="Google Shape;106;g72ce754803_0_255"/>
          <p:cNvSpPr txBox="1"/>
          <p:nvPr>
            <p:ph idx="1" type="body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7" name="Google Shape;107;g72ce754803_0_255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8" name="Google Shape;108;g72ce754803_0_255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9" name="Google Shape;109;g72ce754803_0_255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ce754803_0_261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2" name="Google Shape;112;g72ce754803_0_261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3" name="Google Shape;113;g72ce754803_0_261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ce754803_0_265"/>
          <p:cNvSpPr txBox="1"/>
          <p:nvPr>
            <p:ph type="ctrTitle"/>
          </p:nvPr>
        </p:nvSpPr>
        <p:spPr>
          <a:xfrm>
            <a:off x="1507807" y="3505898"/>
            <a:ext cx="17088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6" name="Google Shape;116;g72ce754803_0_265"/>
          <p:cNvSpPr txBox="1"/>
          <p:nvPr>
            <p:ph idx="1" type="subTitle"/>
          </p:nvPr>
        </p:nvSpPr>
        <p:spPr>
          <a:xfrm>
            <a:off x="3015615" y="6333236"/>
            <a:ext cx="14073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7" name="Google Shape;117;g72ce754803_0_265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8" name="Google Shape;118;g72ce754803_0_265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9" name="Google Shape;119;g72ce754803_0_265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ce754803_0_271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5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2" name="Google Shape;122;g72ce754803_0_271"/>
          <p:cNvSpPr txBox="1"/>
          <p:nvPr>
            <p:ph idx="1" type="body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3" name="Google Shape;123;g72ce754803_0_271"/>
          <p:cNvSpPr txBox="1"/>
          <p:nvPr>
            <p:ph idx="2" type="body"/>
          </p:nvPr>
        </p:nvSpPr>
        <p:spPr>
          <a:xfrm>
            <a:off x="10353612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4" name="Google Shape;124;g72ce754803_0_271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5" name="Google Shape;125;g72ce754803_0_271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6" name="Google Shape;126;g72ce754803_0_271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17127122" y="1165686"/>
            <a:ext cx="585469" cy="58545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" name="Google Shape;19;p32"/>
          <p:cNvSpPr txBox="1"/>
          <p:nvPr>
            <p:ph type="title"/>
          </p:nvPr>
        </p:nvSpPr>
        <p:spPr>
          <a:xfrm>
            <a:off x="1066609" y="9317504"/>
            <a:ext cx="17970881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rgbClr val="2D2D2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>
            <a:off x="1066609" y="9317504"/>
            <a:ext cx="17970881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rgbClr val="2D2D2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>
            <a:off x="2708838" y="2734067"/>
            <a:ext cx="6328409" cy="7262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0">
                <a:solidFill>
                  <a:srgbClr val="302F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2" type="body"/>
          </p:nvPr>
        </p:nvSpPr>
        <p:spPr>
          <a:xfrm>
            <a:off x="11755331" y="2733514"/>
            <a:ext cx="6767194" cy="65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0">
                <a:solidFill>
                  <a:srgbClr val="302F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/>
          <p:nvPr/>
        </p:nvSpPr>
        <p:spPr>
          <a:xfrm>
            <a:off x="17127122" y="1165698"/>
            <a:ext cx="585469" cy="58544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" name="Google Shape;32;p34"/>
          <p:cNvSpPr/>
          <p:nvPr/>
        </p:nvSpPr>
        <p:spPr>
          <a:xfrm>
            <a:off x="17807381" y="1382645"/>
            <a:ext cx="1308110" cy="1512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" name="Google Shape;33;p34"/>
          <p:cNvSpPr txBox="1"/>
          <p:nvPr>
            <p:ph type="ctrTitle"/>
          </p:nvPr>
        </p:nvSpPr>
        <p:spPr>
          <a:xfrm>
            <a:off x="2087849" y="2221877"/>
            <a:ext cx="15928401" cy="209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17127122" y="1165698"/>
            <a:ext cx="585469" cy="58544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" name="Google Shape;40;p35"/>
          <p:cNvSpPr/>
          <p:nvPr/>
        </p:nvSpPr>
        <p:spPr>
          <a:xfrm>
            <a:off x="17807381" y="1382645"/>
            <a:ext cx="1308110" cy="1512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" name="Google Shape;41;p3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OBJECT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2ce754803_0_77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72ce754803_0_77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72ce754803_0_77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72ce754803_0_77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2ce754803_0_82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72ce754803_0_82"/>
          <p:cNvSpPr txBox="1"/>
          <p:nvPr>
            <p:ph idx="1" type="body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72ce754803_0_82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72ce754803_0_82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72ce754803_0_82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obj">
  <p:cSld name="OBJECT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ce754803_0_142"/>
          <p:cNvSpPr/>
          <p:nvPr/>
        </p:nvSpPr>
        <p:spPr>
          <a:xfrm>
            <a:off x="0" y="0"/>
            <a:ext cx="20104200" cy="11307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63" name="Google Shape;63;g72ce754803_0_142"/>
          <p:cNvSpPr/>
          <p:nvPr/>
        </p:nvSpPr>
        <p:spPr>
          <a:xfrm>
            <a:off x="17283849" y="661083"/>
            <a:ext cx="1927200" cy="60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64" name="Google Shape;64;g72ce754803_0_142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5" name="Google Shape;65;g72ce754803_0_142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6" name="Google Shape;66;g72ce754803_0_142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ce754803_0_148"/>
          <p:cNvSpPr/>
          <p:nvPr/>
        </p:nvSpPr>
        <p:spPr>
          <a:xfrm>
            <a:off x="1620752" y="2999525"/>
            <a:ext cx="7531800" cy="6792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69" name="Google Shape;69;g72ce754803_0_148"/>
          <p:cNvSpPr/>
          <p:nvPr/>
        </p:nvSpPr>
        <p:spPr>
          <a:xfrm>
            <a:off x="17283849" y="661083"/>
            <a:ext cx="1927200" cy="60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70" name="Google Shape;70;g72ce754803_0_148"/>
          <p:cNvSpPr txBox="1"/>
          <p:nvPr>
            <p:ph type="title"/>
          </p:nvPr>
        </p:nvSpPr>
        <p:spPr>
          <a:xfrm>
            <a:off x="1170921" y="645083"/>
            <a:ext cx="177627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3500">
                <a:solidFill>
                  <a:srgbClr val="3D46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1" name="Google Shape;71;g72ce754803_0_148"/>
          <p:cNvSpPr txBox="1"/>
          <p:nvPr>
            <p:ph idx="1" type="body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2" name="Google Shape;72;g72ce754803_0_148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3" name="Google Shape;73;g72ce754803_0_148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4" name="Google Shape;74;g72ce754803_0_148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1066609" y="9317504"/>
            <a:ext cx="17970881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2D2D2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2177038" y="4486019"/>
            <a:ext cx="15750023" cy="4156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50" u="none" cap="none" strike="noStrike">
                <a:solidFill>
                  <a:srgbClr val="302F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3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2ce754803_0_136"/>
          <p:cNvSpPr txBox="1"/>
          <p:nvPr>
            <p:ph type="title"/>
          </p:nvPr>
        </p:nvSpPr>
        <p:spPr>
          <a:xfrm>
            <a:off x="1170921" y="645083"/>
            <a:ext cx="177627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3500" u="none" cap="none" strike="noStrike">
                <a:solidFill>
                  <a:srgbClr val="3D46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9pPr>
          </a:lstStyle>
          <a:p/>
        </p:txBody>
      </p:sp>
      <p:sp>
        <p:nvSpPr>
          <p:cNvPr id="57" name="Google Shape;57;g72ce754803_0_136"/>
          <p:cNvSpPr txBox="1"/>
          <p:nvPr>
            <p:ph idx="1" type="body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72ce754803_0_136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9pPr>
          </a:lstStyle>
          <a:p/>
        </p:txBody>
      </p:sp>
      <p:sp>
        <p:nvSpPr>
          <p:cNvPr id="59" name="Google Shape;59;g72ce754803_0_136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9pPr>
          </a:lstStyle>
          <a:p/>
        </p:txBody>
      </p:sp>
      <p:sp>
        <p:nvSpPr>
          <p:cNvPr id="60" name="Google Shape;60;g72ce754803_0_136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ce754803_0_244"/>
          <p:cNvSpPr txBox="1"/>
          <p:nvPr>
            <p:ph type="title"/>
          </p:nvPr>
        </p:nvSpPr>
        <p:spPr>
          <a:xfrm>
            <a:off x="830248" y="708018"/>
            <a:ext cx="18444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5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4000"/>
            </a:lvl9pPr>
          </a:lstStyle>
          <a:p/>
        </p:txBody>
      </p:sp>
      <p:sp>
        <p:nvSpPr>
          <p:cNvPr id="95" name="Google Shape;95;g72ce754803_0_244"/>
          <p:cNvSpPr txBox="1"/>
          <p:nvPr>
            <p:ph idx="1" type="body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g72ce754803_0_244"/>
          <p:cNvSpPr txBox="1"/>
          <p:nvPr>
            <p:ph idx="11" type="ftr"/>
          </p:nvPr>
        </p:nvSpPr>
        <p:spPr>
          <a:xfrm>
            <a:off x="6835394" y="10517696"/>
            <a:ext cx="64335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9pPr>
          </a:lstStyle>
          <a:p/>
        </p:txBody>
      </p:sp>
      <p:sp>
        <p:nvSpPr>
          <p:cNvPr id="97" name="Google Shape;97;g72ce754803_0_244"/>
          <p:cNvSpPr txBox="1"/>
          <p:nvPr>
            <p:ph idx="10" type="dt"/>
          </p:nvPr>
        </p:nvSpPr>
        <p:spPr>
          <a:xfrm>
            <a:off x="1005205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100"/>
              <a:buNone/>
              <a:defRPr b="0" i="0" sz="4000" u="none" cap="none" strike="noStrike"/>
            </a:lvl9pPr>
          </a:lstStyle>
          <a:p/>
        </p:txBody>
      </p:sp>
      <p:sp>
        <p:nvSpPr>
          <p:cNvPr id="98" name="Google Shape;98;g72ce754803_0_244"/>
          <p:cNvSpPr txBox="1"/>
          <p:nvPr>
            <p:ph idx="12" type="sldNum"/>
          </p:nvPr>
        </p:nvSpPr>
        <p:spPr>
          <a:xfrm>
            <a:off x="14474951" y="10517696"/>
            <a:ext cx="46236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0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1" Type="http://schemas.openxmlformats.org/officeDocument/2006/relationships/image" Target="../media/image1.png"/><Relationship Id="rId10" Type="http://schemas.openxmlformats.org/officeDocument/2006/relationships/image" Target="../media/image19.png"/><Relationship Id="rId12" Type="http://schemas.openxmlformats.org/officeDocument/2006/relationships/image" Target="../media/image10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ce754803_0_5"/>
          <p:cNvSpPr txBox="1"/>
          <p:nvPr>
            <p:ph type="title"/>
          </p:nvPr>
        </p:nvSpPr>
        <p:spPr>
          <a:xfrm>
            <a:off x="642099" y="4241075"/>
            <a:ext cx="174486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lang="en-US" sz="88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Цифровое здравоохранение</a:t>
            </a:r>
            <a:endParaRPr b="0" sz="44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2" name="Google Shape;132;g72ce754803_0_5"/>
          <p:cNvSpPr/>
          <p:nvPr/>
        </p:nvSpPr>
        <p:spPr>
          <a:xfrm>
            <a:off x="481549" y="417214"/>
            <a:ext cx="3892200" cy="121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33" name="Google Shape;133;g72ce754803_0_5"/>
          <p:cNvSpPr txBox="1"/>
          <p:nvPr/>
        </p:nvSpPr>
        <p:spPr>
          <a:xfrm>
            <a:off x="569108" y="10111753"/>
            <a:ext cx="1605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2020 год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2ce754803_0_5"/>
          <p:cNvSpPr/>
          <p:nvPr/>
        </p:nvSpPr>
        <p:spPr>
          <a:xfrm>
            <a:off x="0" y="7189508"/>
            <a:ext cx="20104200" cy="411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2087850" y="2219375"/>
            <a:ext cx="13323600" cy="18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Что это такое?</a:t>
            </a:r>
            <a:endParaRPr sz="1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8" name="Google Shape;188;p12"/>
          <p:cNvGrpSpPr/>
          <p:nvPr/>
        </p:nvGrpSpPr>
        <p:grpSpPr>
          <a:xfrm>
            <a:off x="17127122" y="1165698"/>
            <a:ext cx="1988369" cy="585443"/>
            <a:chOff x="17127122" y="1165698"/>
            <a:chExt cx="1988369" cy="585443"/>
          </a:xfrm>
        </p:grpSpPr>
        <p:sp>
          <p:nvSpPr>
            <p:cNvPr id="189" name="Google Shape;189;p12"/>
            <p:cNvSpPr/>
            <p:nvPr/>
          </p:nvSpPr>
          <p:spPr>
            <a:xfrm>
              <a:off x="17127122" y="1165698"/>
              <a:ext cx="585469" cy="58544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17807381" y="1382645"/>
              <a:ext cx="1308110" cy="15124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1" name="Google Shape;191;p12"/>
          <p:cNvSpPr txBox="1"/>
          <p:nvPr/>
        </p:nvSpPr>
        <p:spPr>
          <a:xfrm>
            <a:off x="2087849" y="4609246"/>
            <a:ext cx="11611610" cy="346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2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02F3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онлайн-мониторинга OTBox E-nurse –  это «электронная сиделка», отслеживающая  состояние нуждающегося в присмотре человека  для своевременного оказания медицинской  помощи в критической ситуации.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6"/>
          <p:cNvPicPr preferRelativeResize="0"/>
          <p:nvPr/>
        </p:nvPicPr>
        <p:blipFill rotWithShape="1">
          <a:blip r:embed="rId3">
            <a:alphaModFix/>
          </a:blip>
          <a:srcRect b="27091" l="0" r="0" t="26857"/>
          <a:stretch/>
        </p:blipFill>
        <p:spPr>
          <a:xfrm>
            <a:off x="0" y="2908274"/>
            <a:ext cx="20104103" cy="524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/>
          <p:nvPr/>
        </p:nvSpPr>
        <p:spPr>
          <a:xfrm>
            <a:off x="8997317" y="3197612"/>
            <a:ext cx="107314" cy="51435"/>
          </a:xfrm>
          <a:custGeom>
            <a:rect b="b" l="l" r="r" t="t"/>
            <a:pathLst>
              <a:path extrusionOk="0" h="51435" w="107315">
                <a:moveTo>
                  <a:pt x="106689" y="0"/>
                </a:moveTo>
                <a:lnTo>
                  <a:pt x="0" y="0"/>
                </a:lnTo>
                <a:lnTo>
                  <a:pt x="76307" y="51227"/>
                </a:lnTo>
                <a:lnTo>
                  <a:pt x="106689" y="0"/>
                </a:lnTo>
                <a:close/>
              </a:path>
            </a:pathLst>
          </a:custGeom>
          <a:solidFill>
            <a:srgbClr val="E9E9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98" name="Google Shape;198;p16"/>
          <p:cNvGrpSpPr/>
          <p:nvPr/>
        </p:nvGrpSpPr>
        <p:grpSpPr>
          <a:xfrm>
            <a:off x="1497070" y="2336456"/>
            <a:ext cx="134408" cy="568532"/>
            <a:chOff x="1497070" y="2469806"/>
            <a:chExt cx="134408" cy="568532"/>
          </a:xfrm>
        </p:grpSpPr>
        <p:sp>
          <p:nvSpPr>
            <p:cNvPr id="199" name="Google Shape;199;p16"/>
            <p:cNvSpPr/>
            <p:nvPr/>
          </p:nvSpPr>
          <p:spPr>
            <a:xfrm>
              <a:off x="1564282" y="2499156"/>
              <a:ext cx="0" cy="521970"/>
            </a:xfrm>
            <a:custGeom>
              <a:rect b="b" l="l" r="r" t="t"/>
              <a:pathLst>
                <a:path extrusionOk="0" h="521969" w="120000">
                  <a:moveTo>
                    <a:pt x="0" y="0"/>
                  </a:moveTo>
                  <a:lnTo>
                    <a:pt x="0" y="521349"/>
                  </a:lnTo>
                </a:path>
              </a:pathLst>
            </a:custGeom>
            <a:noFill/>
            <a:ln cap="flat" cmpd="sng" w="16425">
              <a:solidFill>
                <a:srgbClr val="9C7C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1533391" y="2469806"/>
              <a:ext cx="62230" cy="62230"/>
            </a:xfrm>
            <a:custGeom>
              <a:rect b="b" l="l" r="r" t="t"/>
              <a:pathLst>
                <a:path extrusionOk="0" h="62230" w="62230">
                  <a:moveTo>
                    <a:pt x="30884" y="0"/>
                  </a:moveTo>
                  <a:lnTo>
                    <a:pt x="18865" y="2428"/>
                  </a:lnTo>
                  <a:lnTo>
                    <a:pt x="9048" y="9049"/>
                  </a:lnTo>
                  <a:lnTo>
                    <a:pt x="2428" y="18871"/>
                  </a:lnTo>
                  <a:lnTo>
                    <a:pt x="0" y="30897"/>
                  </a:lnTo>
                  <a:lnTo>
                    <a:pt x="2428" y="42916"/>
                  </a:lnTo>
                  <a:lnTo>
                    <a:pt x="9048" y="52733"/>
                  </a:lnTo>
                  <a:lnTo>
                    <a:pt x="18865" y="59354"/>
                  </a:lnTo>
                  <a:lnTo>
                    <a:pt x="30884" y="61782"/>
                  </a:lnTo>
                  <a:lnTo>
                    <a:pt x="42911" y="59354"/>
                  </a:lnTo>
                  <a:lnTo>
                    <a:pt x="52732" y="52733"/>
                  </a:lnTo>
                  <a:lnTo>
                    <a:pt x="59354" y="42916"/>
                  </a:lnTo>
                  <a:lnTo>
                    <a:pt x="61782" y="30897"/>
                  </a:lnTo>
                  <a:lnTo>
                    <a:pt x="59354" y="18871"/>
                  </a:lnTo>
                  <a:lnTo>
                    <a:pt x="52732" y="9049"/>
                  </a:lnTo>
                  <a:lnTo>
                    <a:pt x="42911" y="2428"/>
                  </a:lnTo>
                  <a:lnTo>
                    <a:pt x="30884" y="0"/>
                  </a:lnTo>
                  <a:close/>
                </a:path>
              </a:pathLst>
            </a:custGeom>
            <a:solidFill>
              <a:srgbClr val="9C7C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1497070" y="2954844"/>
              <a:ext cx="134408" cy="8349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02" name="Google Shape;202;p16"/>
          <p:cNvSpPr txBox="1"/>
          <p:nvPr/>
        </p:nvSpPr>
        <p:spPr>
          <a:xfrm>
            <a:off x="1770446" y="2209281"/>
            <a:ext cx="62313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– передача данных от пациента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социальной защиты населения/врачу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1516002" y="7845250"/>
            <a:ext cx="47133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Данные для передачи: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1515991" y="8553751"/>
            <a:ext cx="10440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ФИО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возраст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рост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вес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3683885" y="8528420"/>
            <a:ext cx="36120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локация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давление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пульс (нагрузки)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питание (меню/КБЖУ)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активность (шаги/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расстояние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8419750" y="8528031"/>
            <a:ext cx="68244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сон (длительность/фазы)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вид активности (сон/ходьба)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продолжительность привычных занятий (время/процент)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952625" rtl="0" algn="l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распорядок дня (все виды уведомлений:</a:t>
            </a:r>
            <a:b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выпить лекарство/воду; подвигаться 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7127122" y="1165686"/>
            <a:ext cx="585469" cy="5854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16"/>
          <p:cNvSpPr/>
          <p:nvPr/>
        </p:nvSpPr>
        <p:spPr>
          <a:xfrm>
            <a:off x="17807381" y="1382633"/>
            <a:ext cx="1308110" cy="1512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9" name="Google Shape;209;p16"/>
          <p:cNvSpPr txBox="1"/>
          <p:nvPr>
            <p:ph type="title"/>
          </p:nvPr>
        </p:nvSpPr>
        <p:spPr>
          <a:xfrm>
            <a:off x="1414797" y="1167625"/>
            <a:ext cx="4624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B7D46"/>
                </a:solidFill>
                <a:latin typeface="Montserrat"/>
                <a:ea typeface="Montserrat"/>
                <a:cs typeface="Montserrat"/>
                <a:sym typeface="Montserrat"/>
              </a:rPr>
              <a:t>Схема работы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ce754803_3_2"/>
          <p:cNvSpPr txBox="1"/>
          <p:nvPr>
            <p:ph type="title"/>
          </p:nvPr>
        </p:nvSpPr>
        <p:spPr>
          <a:xfrm>
            <a:off x="642100" y="4346375"/>
            <a:ext cx="174486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0000"/>
                </a:solidFill>
              </a:rPr>
              <a:t>Для родильного дома</a:t>
            </a:r>
            <a:endParaRPr sz="8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8800">
              <a:solidFill>
                <a:srgbClr val="000000"/>
              </a:solidFill>
            </a:endParaRPr>
          </a:p>
        </p:txBody>
      </p:sp>
      <p:sp>
        <p:nvSpPr>
          <p:cNvPr id="215" name="Google Shape;215;g72ce754803_3_2"/>
          <p:cNvSpPr/>
          <p:nvPr/>
        </p:nvSpPr>
        <p:spPr>
          <a:xfrm>
            <a:off x="481549" y="417214"/>
            <a:ext cx="3892200" cy="121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216" name="Google Shape;216;g72ce754803_3_2"/>
          <p:cNvSpPr txBox="1"/>
          <p:nvPr/>
        </p:nvSpPr>
        <p:spPr>
          <a:xfrm>
            <a:off x="569108" y="10111753"/>
            <a:ext cx="1605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2020 год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72ce754803_3_2"/>
          <p:cNvSpPr/>
          <p:nvPr/>
        </p:nvSpPr>
        <p:spPr>
          <a:xfrm>
            <a:off x="0" y="7189508"/>
            <a:ext cx="20104200" cy="411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/>
        </p:nvSpPr>
        <p:spPr>
          <a:xfrm>
            <a:off x="1457412" y="8320833"/>
            <a:ext cx="66345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-270510" lvl="0" marL="282575" marR="508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Умный термометр, умный браслет, пояс сна считывают</a:t>
            </a:r>
            <a:endParaRPr sz="1600">
              <a:solidFill>
                <a:srgbClr val="110F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510" lvl="0" marL="282575" marR="508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  показатели состояния новорожденных и их матерей,</a:t>
            </a:r>
            <a:endParaRPr sz="1600">
              <a:solidFill>
                <a:srgbClr val="110F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510" lvl="0" marL="282575" marR="508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  информация передается на АПК OTBOX.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457412" y="9507397"/>
            <a:ext cx="66465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Дежурная медсестра видит показатели на компьютере  </a:t>
            </a:r>
            <a:endParaRPr sz="1600">
              <a:solidFill>
                <a:srgbClr val="110F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  в режиме реального времени.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10680168" y="8320833"/>
            <a:ext cx="62343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Роженица может следить за показателями ребенка  </a:t>
            </a:r>
            <a:endParaRPr sz="1600">
              <a:solidFill>
                <a:srgbClr val="110F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  с помощью смартфона.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10680168" y="9319479"/>
            <a:ext cx="70110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При критическом изменении показателей автоматически</a:t>
            </a:r>
            <a:endParaRPr sz="1600">
              <a:solidFill>
                <a:srgbClr val="110F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510" lvl="0" marL="282575" marR="5080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  срабатывает экстренное оповещение медперсонала.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6" name="Google Shape;226;p19"/>
          <p:cNvGrpSpPr/>
          <p:nvPr/>
        </p:nvGrpSpPr>
        <p:grpSpPr>
          <a:xfrm>
            <a:off x="1551357" y="2781231"/>
            <a:ext cx="16625184" cy="4292268"/>
            <a:chOff x="1739044" y="2958100"/>
            <a:chExt cx="15363815" cy="3966609"/>
          </a:xfrm>
        </p:grpSpPr>
        <p:sp>
          <p:nvSpPr>
            <p:cNvPr id="227" name="Google Shape;227;p19"/>
            <p:cNvSpPr/>
            <p:nvPr/>
          </p:nvSpPr>
          <p:spPr>
            <a:xfrm>
              <a:off x="8462612" y="5055637"/>
              <a:ext cx="741045" cy="958215"/>
            </a:xfrm>
            <a:custGeom>
              <a:rect b="b" l="l" r="r" t="t"/>
              <a:pathLst>
                <a:path extrusionOk="0" h="958214" w="741045">
                  <a:moveTo>
                    <a:pt x="371398" y="0"/>
                  </a:moveTo>
                  <a:lnTo>
                    <a:pt x="323329" y="5554"/>
                  </a:lnTo>
                  <a:lnTo>
                    <a:pt x="279171" y="21369"/>
                  </a:lnTo>
                  <a:lnTo>
                    <a:pt x="240195" y="46175"/>
                  </a:lnTo>
                  <a:lnTo>
                    <a:pt x="207670" y="78701"/>
                  </a:lnTo>
                  <a:lnTo>
                    <a:pt x="182865" y="117678"/>
                  </a:lnTo>
                  <a:lnTo>
                    <a:pt x="167052" y="161834"/>
                  </a:lnTo>
                  <a:lnTo>
                    <a:pt x="161498" y="209899"/>
                  </a:lnTo>
                  <a:lnTo>
                    <a:pt x="161498" y="550374"/>
                  </a:lnTo>
                  <a:lnTo>
                    <a:pt x="130312" y="562412"/>
                  </a:lnTo>
                  <a:lnTo>
                    <a:pt x="95200" y="581741"/>
                  </a:lnTo>
                  <a:lnTo>
                    <a:pt x="66963" y="609190"/>
                  </a:lnTo>
                  <a:lnTo>
                    <a:pt x="46924" y="643082"/>
                  </a:lnTo>
                  <a:lnTo>
                    <a:pt x="36400" y="681742"/>
                  </a:lnTo>
                  <a:lnTo>
                    <a:pt x="0" y="958186"/>
                  </a:lnTo>
                  <a:lnTo>
                    <a:pt x="740509" y="958186"/>
                  </a:lnTo>
                  <a:lnTo>
                    <a:pt x="736496" y="928256"/>
                  </a:lnTo>
                  <a:lnTo>
                    <a:pt x="34126" y="928256"/>
                  </a:lnTo>
                  <a:lnTo>
                    <a:pt x="66079" y="685675"/>
                  </a:lnTo>
                  <a:lnTo>
                    <a:pt x="90487" y="627706"/>
                  </a:lnTo>
                  <a:lnTo>
                    <a:pt x="141093" y="590356"/>
                  </a:lnTo>
                  <a:lnTo>
                    <a:pt x="222187" y="559069"/>
                  </a:lnTo>
                  <a:lnTo>
                    <a:pt x="253934" y="559069"/>
                  </a:lnTo>
                  <a:lnTo>
                    <a:pt x="250672" y="548088"/>
                  </a:lnTo>
                  <a:lnTo>
                    <a:pt x="274635" y="538840"/>
                  </a:lnTo>
                  <a:lnTo>
                    <a:pt x="191428" y="538840"/>
                  </a:lnTo>
                  <a:lnTo>
                    <a:pt x="191428" y="209899"/>
                  </a:lnTo>
                  <a:lnTo>
                    <a:pt x="197869" y="162110"/>
                  </a:lnTo>
                  <a:lnTo>
                    <a:pt x="216039" y="119134"/>
                  </a:lnTo>
                  <a:lnTo>
                    <a:pt x="244208" y="82700"/>
                  </a:lnTo>
                  <a:lnTo>
                    <a:pt x="280644" y="54535"/>
                  </a:lnTo>
                  <a:lnTo>
                    <a:pt x="323617" y="36369"/>
                  </a:lnTo>
                  <a:lnTo>
                    <a:pt x="371398" y="29929"/>
                  </a:lnTo>
                  <a:lnTo>
                    <a:pt x="477080" y="29929"/>
                  </a:lnTo>
                  <a:lnTo>
                    <a:pt x="463630" y="21369"/>
                  </a:lnTo>
                  <a:lnTo>
                    <a:pt x="419471" y="5554"/>
                  </a:lnTo>
                  <a:lnTo>
                    <a:pt x="371398" y="0"/>
                  </a:lnTo>
                  <a:close/>
                </a:path>
                <a:path extrusionOk="0" h="958214" w="741045">
                  <a:moveTo>
                    <a:pt x="160531" y="807870"/>
                  </a:moveTo>
                  <a:lnTo>
                    <a:pt x="130601" y="807870"/>
                  </a:lnTo>
                  <a:lnTo>
                    <a:pt x="130601" y="928256"/>
                  </a:lnTo>
                  <a:lnTo>
                    <a:pt x="160531" y="928256"/>
                  </a:lnTo>
                  <a:lnTo>
                    <a:pt x="160531" y="807870"/>
                  </a:lnTo>
                  <a:close/>
                </a:path>
                <a:path extrusionOk="0" h="958214" w="741045">
                  <a:moveTo>
                    <a:pt x="609606" y="807870"/>
                  </a:moveTo>
                  <a:lnTo>
                    <a:pt x="579664" y="807870"/>
                  </a:lnTo>
                  <a:lnTo>
                    <a:pt x="579664" y="928256"/>
                  </a:lnTo>
                  <a:lnTo>
                    <a:pt x="609606" y="928256"/>
                  </a:lnTo>
                  <a:lnTo>
                    <a:pt x="609606" y="807870"/>
                  </a:lnTo>
                  <a:close/>
                </a:path>
                <a:path extrusionOk="0" h="958214" w="741045">
                  <a:moveTo>
                    <a:pt x="600115" y="559069"/>
                  </a:moveTo>
                  <a:lnTo>
                    <a:pt x="517228" y="559069"/>
                  </a:lnTo>
                  <a:lnTo>
                    <a:pt x="598913" y="590696"/>
                  </a:lnTo>
                  <a:lnTo>
                    <a:pt x="626847" y="606096"/>
                  </a:lnTo>
                  <a:lnTo>
                    <a:pt x="649335" y="627946"/>
                  </a:lnTo>
                  <a:lnTo>
                    <a:pt x="665328" y="654916"/>
                  </a:lnTo>
                  <a:lnTo>
                    <a:pt x="673776" y="685675"/>
                  </a:lnTo>
                  <a:lnTo>
                    <a:pt x="706294" y="928256"/>
                  </a:lnTo>
                  <a:lnTo>
                    <a:pt x="736496" y="928256"/>
                  </a:lnTo>
                  <a:lnTo>
                    <a:pt x="703442" y="681717"/>
                  </a:lnTo>
                  <a:lnTo>
                    <a:pt x="692869" y="643192"/>
                  </a:lnTo>
                  <a:lnTo>
                    <a:pt x="672846" y="609418"/>
                  </a:lnTo>
                  <a:lnTo>
                    <a:pt x="644690" y="582060"/>
                  </a:lnTo>
                  <a:lnTo>
                    <a:pt x="609719" y="562789"/>
                  </a:lnTo>
                  <a:lnTo>
                    <a:pt x="600115" y="559069"/>
                  </a:lnTo>
                  <a:close/>
                </a:path>
                <a:path extrusionOk="0" h="958214" w="741045">
                  <a:moveTo>
                    <a:pt x="253934" y="559069"/>
                  </a:moveTo>
                  <a:lnTo>
                    <a:pt x="222187" y="559069"/>
                  </a:lnTo>
                  <a:lnTo>
                    <a:pt x="240799" y="608579"/>
                  </a:lnTo>
                  <a:lnTo>
                    <a:pt x="272662" y="665369"/>
                  </a:lnTo>
                  <a:lnTo>
                    <a:pt x="308788" y="720225"/>
                  </a:lnTo>
                  <a:lnTo>
                    <a:pt x="340193" y="763936"/>
                  </a:lnTo>
                  <a:lnTo>
                    <a:pt x="369714" y="802480"/>
                  </a:lnTo>
                  <a:lnTo>
                    <a:pt x="381525" y="787289"/>
                  </a:lnTo>
                  <a:lnTo>
                    <a:pt x="399232" y="763935"/>
                  </a:lnTo>
                  <a:lnTo>
                    <a:pt x="406756" y="753463"/>
                  </a:lnTo>
                  <a:lnTo>
                    <a:pt x="369714" y="753463"/>
                  </a:lnTo>
                  <a:lnTo>
                    <a:pt x="338397" y="710409"/>
                  </a:lnTo>
                  <a:lnTo>
                    <a:pt x="307221" y="664076"/>
                  </a:lnTo>
                  <a:lnTo>
                    <a:pt x="279798" y="618729"/>
                  </a:lnTo>
                  <a:lnTo>
                    <a:pt x="259744" y="578632"/>
                  </a:lnTo>
                  <a:lnTo>
                    <a:pt x="253934" y="559069"/>
                  </a:lnTo>
                  <a:close/>
                </a:path>
                <a:path extrusionOk="0" h="958214" w="741045">
                  <a:moveTo>
                    <a:pt x="535554" y="534077"/>
                  </a:moveTo>
                  <a:lnTo>
                    <a:pt x="452656" y="534077"/>
                  </a:lnTo>
                  <a:lnTo>
                    <a:pt x="488743" y="548050"/>
                  </a:lnTo>
                  <a:lnTo>
                    <a:pt x="479657" y="578668"/>
                  </a:lnTo>
                  <a:lnTo>
                    <a:pt x="459600" y="618760"/>
                  </a:lnTo>
                  <a:lnTo>
                    <a:pt x="432177" y="664100"/>
                  </a:lnTo>
                  <a:lnTo>
                    <a:pt x="401009" y="710422"/>
                  </a:lnTo>
                  <a:lnTo>
                    <a:pt x="369714" y="753463"/>
                  </a:lnTo>
                  <a:lnTo>
                    <a:pt x="406756" y="753463"/>
                  </a:lnTo>
                  <a:lnTo>
                    <a:pt x="430639" y="720222"/>
                  </a:lnTo>
                  <a:lnTo>
                    <a:pt x="466762" y="665363"/>
                  </a:lnTo>
                  <a:lnTo>
                    <a:pt x="498618" y="608574"/>
                  </a:lnTo>
                  <a:lnTo>
                    <a:pt x="517228" y="559069"/>
                  </a:lnTo>
                  <a:lnTo>
                    <a:pt x="600115" y="559069"/>
                  </a:lnTo>
                  <a:lnTo>
                    <a:pt x="581297" y="551782"/>
                  </a:lnTo>
                  <a:lnTo>
                    <a:pt x="581297" y="540197"/>
                  </a:lnTo>
                  <a:lnTo>
                    <a:pt x="551354" y="540197"/>
                  </a:lnTo>
                  <a:lnTo>
                    <a:pt x="535554" y="534077"/>
                  </a:lnTo>
                  <a:close/>
                </a:path>
                <a:path extrusionOk="0" h="958214" w="741045">
                  <a:moveTo>
                    <a:pt x="318285" y="533550"/>
                  </a:moveTo>
                  <a:lnTo>
                    <a:pt x="288343" y="533550"/>
                  </a:lnTo>
                  <a:lnTo>
                    <a:pt x="288343" y="563316"/>
                  </a:lnTo>
                  <a:lnTo>
                    <a:pt x="318285" y="563316"/>
                  </a:lnTo>
                  <a:lnTo>
                    <a:pt x="318285" y="533550"/>
                  </a:lnTo>
                  <a:close/>
                </a:path>
                <a:path extrusionOk="0" h="958214" w="741045">
                  <a:moveTo>
                    <a:pt x="452656" y="472006"/>
                  </a:moveTo>
                  <a:lnTo>
                    <a:pt x="422713" y="472006"/>
                  </a:lnTo>
                  <a:lnTo>
                    <a:pt x="422713" y="563316"/>
                  </a:lnTo>
                  <a:lnTo>
                    <a:pt x="452656" y="563316"/>
                  </a:lnTo>
                  <a:lnTo>
                    <a:pt x="452656" y="534077"/>
                  </a:lnTo>
                  <a:lnTo>
                    <a:pt x="535554" y="534077"/>
                  </a:lnTo>
                  <a:lnTo>
                    <a:pt x="452656" y="501974"/>
                  </a:lnTo>
                  <a:lnTo>
                    <a:pt x="452656" y="472006"/>
                  </a:lnTo>
                  <a:close/>
                </a:path>
                <a:path extrusionOk="0" h="958214" w="741045">
                  <a:moveTo>
                    <a:pt x="477080" y="29929"/>
                  </a:moveTo>
                  <a:lnTo>
                    <a:pt x="371398" y="29929"/>
                  </a:lnTo>
                  <a:lnTo>
                    <a:pt x="419186" y="36369"/>
                  </a:lnTo>
                  <a:lnTo>
                    <a:pt x="462159" y="54535"/>
                  </a:lnTo>
                  <a:lnTo>
                    <a:pt x="498591" y="82700"/>
                  </a:lnTo>
                  <a:lnTo>
                    <a:pt x="526752" y="119134"/>
                  </a:lnTo>
                  <a:lnTo>
                    <a:pt x="544916" y="162110"/>
                  </a:lnTo>
                  <a:lnTo>
                    <a:pt x="551354" y="209899"/>
                  </a:lnTo>
                  <a:lnTo>
                    <a:pt x="551354" y="540197"/>
                  </a:lnTo>
                  <a:lnTo>
                    <a:pt x="581297" y="540197"/>
                  </a:lnTo>
                  <a:lnTo>
                    <a:pt x="581297" y="209899"/>
                  </a:lnTo>
                  <a:lnTo>
                    <a:pt x="575744" y="161834"/>
                  </a:lnTo>
                  <a:lnTo>
                    <a:pt x="559932" y="117678"/>
                  </a:lnTo>
                  <a:lnTo>
                    <a:pt x="535129" y="78701"/>
                  </a:lnTo>
                  <a:lnTo>
                    <a:pt x="502606" y="46175"/>
                  </a:lnTo>
                  <a:lnTo>
                    <a:pt x="477080" y="29929"/>
                  </a:lnTo>
                  <a:close/>
                </a:path>
                <a:path extrusionOk="0" h="958214" w="741045">
                  <a:moveTo>
                    <a:pt x="340400" y="149235"/>
                  </a:moveTo>
                  <a:lnTo>
                    <a:pt x="310457" y="149235"/>
                  </a:lnTo>
                  <a:lnTo>
                    <a:pt x="310457" y="167806"/>
                  </a:lnTo>
                  <a:lnTo>
                    <a:pt x="306326" y="188222"/>
                  </a:lnTo>
                  <a:lnTo>
                    <a:pt x="295068" y="204911"/>
                  </a:lnTo>
                  <a:lnTo>
                    <a:pt x="278387" y="216171"/>
                  </a:lnTo>
                  <a:lnTo>
                    <a:pt x="257985" y="220303"/>
                  </a:lnTo>
                  <a:lnTo>
                    <a:pt x="213116" y="220303"/>
                  </a:lnTo>
                  <a:lnTo>
                    <a:pt x="213116" y="240658"/>
                  </a:lnTo>
                  <a:lnTo>
                    <a:pt x="215787" y="286086"/>
                  </a:lnTo>
                  <a:lnTo>
                    <a:pt x="223624" y="328810"/>
                  </a:lnTo>
                  <a:lnTo>
                    <a:pt x="236328" y="367763"/>
                  </a:lnTo>
                  <a:lnTo>
                    <a:pt x="253755" y="402195"/>
                  </a:lnTo>
                  <a:lnTo>
                    <a:pt x="279400" y="436510"/>
                  </a:lnTo>
                  <a:lnTo>
                    <a:pt x="288343" y="446285"/>
                  </a:lnTo>
                  <a:lnTo>
                    <a:pt x="288343" y="501459"/>
                  </a:lnTo>
                  <a:lnTo>
                    <a:pt x="191428" y="538840"/>
                  </a:lnTo>
                  <a:lnTo>
                    <a:pt x="274635" y="538840"/>
                  </a:lnTo>
                  <a:lnTo>
                    <a:pt x="288343" y="533550"/>
                  </a:lnTo>
                  <a:lnTo>
                    <a:pt x="318285" y="533550"/>
                  </a:lnTo>
                  <a:lnTo>
                    <a:pt x="318285" y="473640"/>
                  </a:lnTo>
                  <a:lnTo>
                    <a:pt x="420251" y="473640"/>
                  </a:lnTo>
                  <a:lnTo>
                    <a:pt x="422713" y="472006"/>
                  </a:lnTo>
                  <a:lnTo>
                    <a:pt x="452656" y="472006"/>
                  </a:lnTo>
                  <a:lnTo>
                    <a:pt x="452656" y="455081"/>
                  </a:lnTo>
                  <a:lnTo>
                    <a:pt x="353078" y="455081"/>
                  </a:lnTo>
                  <a:lnTo>
                    <a:pt x="345790" y="455006"/>
                  </a:lnTo>
                  <a:lnTo>
                    <a:pt x="307900" y="423414"/>
                  </a:lnTo>
                  <a:lnTo>
                    <a:pt x="279119" y="386300"/>
                  </a:lnTo>
                  <a:lnTo>
                    <a:pt x="253446" y="324728"/>
                  </a:lnTo>
                  <a:lnTo>
                    <a:pt x="243184" y="250245"/>
                  </a:lnTo>
                  <a:lnTo>
                    <a:pt x="257985" y="250245"/>
                  </a:lnTo>
                  <a:lnTo>
                    <a:pt x="278177" y="247742"/>
                  </a:lnTo>
                  <a:lnTo>
                    <a:pt x="296559" y="240644"/>
                  </a:lnTo>
                  <a:lnTo>
                    <a:pt x="312516" y="229567"/>
                  </a:lnTo>
                  <a:lnTo>
                    <a:pt x="325435" y="215126"/>
                  </a:lnTo>
                  <a:lnTo>
                    <a:pt x="370931" y="215126"/>
                  </a:lnTo>
                  <a:lnTo>
                    <a:pt x="355792" y="204911"/>
                  </a:lnTo>
                  <a:lnTo>
                    <a:pt x="344531" y="188222"/>
                  </a:lnTo>
                  <a:lnTo>
                    <a:pt x="340400" y="167806"/>
                  </a:lnTo>
                  <a:lnTo>
                    <a:pt x="340400" y="149235"/>
                  </a:lnTo>
                  <a:close/>
                </a:path>
                <a:path extrusionOk="0" h="958214" w="741045">
                  <a:moveTo>
                    <a:pt x="420251" y="473640"/>
                  </a:moveTo>
                  <a:lnTo>
                    <a:pt x="318285" y="473640"/>
                  </a:lnTo>
                  <a:lnTo>
                    <a:pt x="326173" y="478394"/>
                  </a:lnTo>
                  <a:lnTo>
                    <a:pt x="334657" y="481942"/>
                  </a:lnTo>
                  <a:lnTo>
                    <a:pt x="343613" y="484185"/>
                  </a:lnTo>
                  <a:lnTo>
                    <a:pt x="352914" y="485023"/>
                  </a:lnTo>
                  <a:lnTo>
                    <a:pt x="384805" y="485023"/>
                  </a:lnTo>
                  <a:lnTo>
                    <a:pt x="395186" y="484165"/>
                  </a:lnTo>
                  <a:lnTo>
                    <a:pt x="405092" y="481648"/>
                  </a:lnTo>
                  <a:lnTo>
                    <a:pt x="414332" y="477565"/>
                  </a:lnTo>
                  <a:lnTo>
                    <a:pt x="420251" y="473640"/>
                  </a:lnTo>
                  <a:close/>
                </a:path>
                <a:path extrusionOk="0" h="958214" w="741045">
                  <a:moveTo>
                    <a:pt x="370931" y="215126"/>
                  </a:moveTo>
                  <a:lnTo>
                    <a:pt x="325435" y="215126"/>
                  </a:lnTo>
                  <a:lnTo>
                    <a:pt x="338350" y="229567"/>
                  </a:lnTo>
                  <a:lnTo>
                    <a:pt x="354349" y="240658"/>
                  </a:lnTo>
                  <a:lnTo>
                    <a:pt x="372701" y="247742"/>
                  </a:lnTo>
                  <a:lnTo>
                    <a:pt x="392896" y="250245"/>
                  </a:lnTo>
                  <a:lnTo>
                    <a:pt x="496319" y="250245"/>
                  </a:lnTo>
                  <a:lnTo>
                    <a:pt x="493175" y="288725"/>
                  </a:lnTo>
                  <a:lnTo>
                    <a:pt x="474781" y="357539"/>
                  </a:lnTo>
                  <a:lnTo>
                    <a:pt x="445694" y="406317"/>
                  </a:lnTo>
                  <a:lnTo>
                    <a:pt x="416437" y="437805"/>
                  </a:lnTo>
                  <a:lnTo>
                    <a:pt x="392256" y="455081"/>
                  </a:lnTo>
                  <a:lnTo>
                    <a:pt x="452656" y="455081"/>
                  </a:lnTo>
                  <a:lnTo>
                    <a:pt x="452656" y="443961"/>
                  </a:lnTo>
                  <a:lnTo>
                    <a:pt x="461117" y="434601"/>
                  </a:lnTo>
                  <a:lnTo>
                    <a:pt x="469498" y="424501"/>
                  </a:lnTo>
                  <a:lnTo>
                    <a:pt x="502907" y="367842"/>
                  </a:lnTo>
                  <a:lnTo>
                    <a:pt x="515803" y="328736"/>
                  </a:lnTo>
                  <a:lnTo>
                    <a:pt x="523708" y="286039"/>
                  </a:lnTo>
                  <a:lnTo>
                    <a:pt x="526400" y="240658"/>
                  </a:lnTo>
                  <a:lnTo>
                    <a:pt x="526400" y="220303"/>
                  </a:lnTo>
                  <a:lnTo>
                    <a:pt x="392896" y="220303"/>
                  </a:lnTo>
                  <a:lnTo>
                    <a:pt x="372481" y="216171"/>
                  </a:lnTo>
                  <a:lnTo>
                    <a:pt x="370931" y="215126"/>
                  </a:lnTo>
                  <a:close/>
                </a:path>
              </a:pathLst>
            </a:custGeom>
            <a:solidFill>
              <a:srgbClr val="6465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8175558" y="5559596"/>
              <a:ext cx="642620" cy="619125"/>
            </a:xfrm>
            <a:custGeom>
              <a:rect b="b" l="l" r="r" t="t"/>
              <a:pathLst>
                <a:path extrusionOk="0" h="619125" w="642620">
                  <a:moveTo>
                    <a:pt x="616328" y="0"/>
                  </a:moveTo>
                  <a:lnTo>
                    <a:pt x="26034" y="0"/>
                  </a:lnTo>
                  <a:lnTo>
                    <a:pt x="15902" y="2104"/>
                  </a:lnTo>
                  <a:lnTo>
                    <a:pt x="7626" y="7842"/>
                  </a:lnTo>
                  <a:lnTo>
                    <a:pt x="2046" y="16353"/>
                  </a:lnTo>
                  <a:lnTo>
                    <a:pt x="0" y="26776"/>
                  </a:lnTo>
                  <a:lnTo>
                    <a:pt x="0" y="467747"/>
                  </a:lnTo>
                  <a:lnTo>
                    <a:pt x="2046" y="478164"/>
                  </a:lnTo>
                  <a:lnTo>
                    <a:pt x="7626" y="486676"/>
                  </a:lnTo>
                  <a:lnTo>
                    <a:pt x="15902" y="492417"/>
                  </a:lnTo>
                  <a:lnTo>
                    <a:pt x="26034" y="494523"/>
                  </a:lnTo>
                  <a:lnTo>
                    <a:pt x="233810" y="494523"/>
                  </a:lnTo>
                  <a:lnTo>
                    <a:pt x="211570" y="572225"/>
                  </a:lnTo>
                  <a:lnTo>
                    <a:pt x="181225" y="572225"/>
                  </a:lnTo>
                  <a:lnTo>
                    <a:pt x="178134" y="573645"/>
                  </a:lnTo>
                  <a:lnTo>
                    <a:pt x="173661" y="578256"/>
                  </a:lnTo>
                  <a:lnTo>
                    <a:pt x="172267" y="581435"/>
                  </a:lnTo>
                  <a:lnTo>
                    <a:pt x="172267" y="612923"/>
                  </a:lnTo>
                  <a:lnTo>
                    <a:pt x="177820" y="618615"/>
                  </a:lnTo>
                  <a:lnTo>
                    <a:pt x="464555" y="618615"/>
                  </a:lnTo>
                  <a:lnTo>
                    <a:pt x="470109" y="612923"/>
                  </a:lnTo>
                  <a:lnTo>
                    <a:pt x="470109" y="577930"/>
                  </a:lnTo>
                  <a:lnTo>
                    <a:pt x="464555" y="572225"/>
                  </a:lnTo>
                  <a:lnTo>
                    <a:pt x="430793" y="572225"/>
                  </a:lnTo>
                  <a:lnTo>
                    <a:pt x="408578" y="494523"/>
                  </a:lnTo>
                  <a:lnTo>
                    <a:pt x="616328" y="494523"/>
                  </a:lnTo>
                  <a:lnTo>
                    <a:pt x="626473" y="492417"/>
                  </a:lnTo>
                  <a:lnTo>
                    <a:pt x="634752" y="486676"/>
                  </a:lnTo>
                  <a:lnTo>
                    <a:pt x="640331" y="478164"/>
                  </a:lnTo>
                  <a:lnTo>
                    <a:pt x="642376" y="467747"/>
                  </a:lnTo>
                  <a:lnTo>
                    <a:pt x="642376" y="26776"/>
                  </a:lnTo>
                  <a:lnTo>
                    <a:pt x="640331" y="16353"/>
                  </a:lnTo>
                  <a:lnTo>
                    <a:pt x="634752" y="7842"/>
                  </a:lnTo>
                  <a:lnTo>
                    <a:pt x="626473" y="2104"/>
                  </a:lnTo>
                  <a:lnTo>
                    <a:pt x="616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161972" y="5545888"/>
              <a:ext cx="669925" cy="646430"/>
            </a:xfrm>
            <a:custGeom>
              <a:rect b="b" l="l" r="r" t="t"/>
              <a:pathLst>
                <a:path extrusionOk="0" h="646429" w="669925">
                  <a:moveTo>
                    <a:pt x="214869" y="572323"/>
                  </a:moveTo>
                  <a:lnTo>
                    <a:pt x="177315" y="582966"/>
                  </a:lnTo>
                  <a:lnTo>
                    <a:pt x="172069" y="593548"/>
                  </a:lnTo>
                  <a:lnTo>
                    <a:pt x="172142" y="599579"/>
                  </a:lnTo>
                  <a:lnTo>
                    <a:pt x="172220" y="600986"/>
                  </a:lnTo>
                  <a:lnTo>
                    <a:pt x="172340" y="617547"/>
                  </a:lnTo>
                  <a:lnTo>
                    <a:pt x="196219" y="645957"/>
                  </a:lnTo>
                  <a:lnTo>
                    <a:pt x="473329" y="645957"/>
                  </a:lnTo>
                  <a:lnTo>
                    <a:pt x="497560" y="619520"/>
                  </a:lnTo>
                  <a:lnTo>
                    <a:pt x="199511" y="619520"/>
                  </a:lnTo>
                  <a:lnTo>
                    <a:pt x="199455" y="619256"/>
                  </a:lnTo>
                  <a:lnTo>
                    <a:pt x="199310" y="618954"/>
                  </a:lnTo>
                  <a:lnTo>
                    <a:pt x="198669" y="618728"/>
                  </a:lnTo>
                  <a:lnTo>
                    <a:pt x="199511" y="618727"/>
                  </a:lnTo>
                  <a:lnTo>
                    <a:pt x="199461" y="600109"/>
                  </a:lnTo>
                  <a:lnTo>
                    <a:pt x="198355" y="599579"/>
                  </a:lnTo>
                  <a:lnTo>
                    <a:pt x="199457" y="599579"/>
                  </a:lnTo>
                  <a:lnTo>
                    <a:pt x="199423" y="594239"/>
                  </a:lnTo>
                  <a:lnTo>
                    <a:pt x="236978" y="594226"/>
                  </a:lnTo>
                  <a:lnTo>
                    <a:pt x="240425" y="582177"/>
                  </a:lnTo>
                  <a:lnTo>
                    <a:pt x="212051" y="582177"/>
                  </a:lnTo>
                  <a:lnTo>
                    <a:pt x="214869" y="572323"/>
                  </a:lnTo>
                  <a:close/>
                </a:path>
                <a:path extrusionOk="0" h="646429" w="669925">
                  <a:moveTo>
                    <a:pt x="199511" y="618727"/>
                  </a:moveTo>
                  <a:lnTo>
                    <a:pt x="198669" y="618728"/>
                  </a:lnTo>
                  <a:lnTo>
                    <a:pt x="199310" y="618954"/>
                  </a:lnTo>
                  <a:lnTo>
                    <a:pt x="199455" y="619256"/>
                  </a:lnTo>
                  <a:lnTo>
                    <a:pt x="199511" y="619520"/>
                  </a:lnTo>
                  <a:lnTo>
                    <a:pt x="199511" y="618727"/>
                  </a:lnTo>
                  <a:close/>
                </a:path>
                <a:path extrusionOk="0" h="646429" w="669925">
                  <a:moveTo>
                    <a:pt x="446691" y="618678"/>
                  </a:moveTo>
                  <a:lnTo>
                    <a:pt x="222857" y="618678"/>
                  </a:lnTo>
                  <a:lnTo>
                    <a:pt x="199511" y="618727"/>
                  </a:lnTo>
                  <a:lnTo>
                    <a:pt x="199511" y="619520"/>
                  </a:lnTo>
                  <a:lnTo>
                    <a:pt x="497562" y="619507"/>
                  </a:lnTo>
                  <a:lnTo>
                    <a:pt x="470049" y="619507"/>
                  </a:lnTo>
                  <a:lnTo>
                    <a:pt x="470049" y="618727"/>
                  </a:lnTo>
                  <a:lnTo>
                    <a:pt x="446691" y="618678"/>
                  </a:lnTo>
                  <a:close/>
                </a:path>
                <a:path extrusionOk="0" h="646429" w="669925">
                  <a:moveTo>
                    <a:pt x="470049" y="618727"/>
                  </a:moveTo>
                  <a:lnTo>
                    <a:pt x="470049" y="619507"/>
                  </a:lnTo>
                  <a:lnTo>
                    <a:pt x="470100" y="619256"/>
                  </a:lnTo>
                  <a:lnTo>
                    <a:pt x="470238" y="618954"/>
                  </a:lnTo>
                  <a:lnTo>
                    <a:pt x="470891" y="618728"/>
                  </a:lnTo>
                  <a:lnTo>
                    <a:pt x="470049" y="618727"/>
                  </a:lnTo>
                  <a:close/>
                </a:path>
                <a:path extrusionOk="0" h="646429" w="669925">
                  <a:moveTo>
                    <a:pt x="497460" y="594226"/>
                  </a:moveTo>
                  <a:lnTo>
                    <a:pt x="470125" y="594226"/>
                  </a:lnTo>
                  <a:lnTo>
                    <a:pt x="470096" y="599579"/>
                  </a:lnTo>
                  <a:lnTo>
                    <a:pt x="471180" y="599579"/>
                  </a:lnTo>
                  <a:lnTo>
                    <a:pt x="470130" y="600109"/>
                  </a:lnTo>
                  <a:lnTo>
                    <a:pt x="470049" y="618727"/>
                  </a:lnTo>
                  <a:lnTo>
                    <a:pt x="470891" y="618728"/>
                  </a:lnTo>
                  <a:lnTo>
                    <a:pt x="470238" y="618954"/>
                  </a:lnTo>
                  <a:lnTo>
                    <a:pt x="470100" y="619256"/>
                  </a:lnTo>
                  <a:lnTo>
                    <a:pt x="470049" y="619507"/>
                  </a:lnTo>
                  <a:lnTo>
                    <a:pt x="497562" y="619507"/>
                  </a:lnTo>
                  <a:lnTo>
                    <a:pt x="497680" y="618628"/>
                  </a:lnTo>
                  <a:lnTo>
                    <a:pt x="497191" y="617535"/>
                  </a:lnTo>
                  <a:lnTo>
                    <a:pt x="497341" y="614984"/>
                  </a:lnTo>
                  <a:lnTo>
                    <a:pt x="497460" y="594226"/>
                  </a:lnTo>
                  <a:close/>
                </a:path>
                <a:path extrusionOk="0" h="646429" w="669925">
                  <a:moveTo>
                    <a:pt x="470096" y="599579"/>
                  </a:moveTo>
                  <a:lnTo>
                    <a:pt x="469739" y="599579"/>
                  </a:lnTo>
                  <a:lnTo>
                    <a:pt x="469685" y="600333"/>
                  </a:lnTo>
                  <a:lnTo>
                    <a:pt x="470093" y="600128"/>
                  </a:lnTo>
                  <a:lnTo>
                    <a:pt x="470096" y="599579"/>
                  </a:lnTo>
                  <a:close/>
                </a:path>
                <a:path extrusionOk="0" h="646429" w="669925">
                  <a:moveTo>
                    <a:pt x="199800" y="599579"/>
                  </a:moveTo>
                  <a:lnTo>
                    <a:pt x="199457" y="599579"/>
                  </a:lnTo>
                  <a:lnTo>
                    <a:pt x="199500" y="600128"/>
                  </a:lnTo>
                  <a:lnTo>
                    <a:pt x="199850" y="600295"/>
                  </a:lnTo>
                  <a:lnTo>
                    <a:pt x="199800" y="599579"/>
                  </a:lnTo>
                  <a:close/>
                </a:path>
                <a:path extrusionOk="0" h="646429" w="669925">
                  <a:moveTo>
                    <a:pt x="236975" y="594239"/>
                  </a:moveTo>
                  <a:lnTo>
                    <a:pt x="199423" y="594239"/>
                  </a:lnTo>
                  <a:lnTo>
                    <a:pt x="199800" y="599579"/>
                  </a:lnTo>
                  <a:lnTo>
                    <a:pt x="235447" y="599579"/>
                  </a:lnTo>
                  <a:lnTo>
                    <a:pt x="236975" y="594239"/>
                  </a:lnTo>
                  <a:close/>
                </a:path>
                <a:path extrusionOk="0" h="646429" w="669925">
                  <a:moveTo>
                    <a:pt x="637567" y="13607"/>
                  </a:moveTo>
                  <a:lnTo>
                    <a:pt x="629915" y="13708"/>
                  </a:lnTo>
                  <a:lnTo>
                    <a:pt x="637567" y="13733"/>
                  </a:lnTo>
                  <a:lnTo>
                    <a:pt x="644980" y="17490"/>
                  </a:lnTo>
                  <a:lnTo>
                    <a:pt x="649717" y="23396"/>
                  </a:lnTo>
                  <a:lnTo>
                    <a:pt x="654655" y="29326"/>
                  </a:lnTo>
                  <a:lnTo>
                    <a:pt x="656113" y="37167"/>
                  </a:lnTo>
                  <a:lnTo>
                    <a:pt x="655585" y="44744"/>
                  </a:lnTo>
                  <a:lnTo>
                    <a:pt x="654404" y="90455"/>
                  </a:lnTo>
                  <a:lnTo>
                    <a:pt x="653479" y="113325"/>
                  </a:lnTo>
                  <a:lnTo>
                    <a:pt x="652424" y="136192"/>
                  </a:lnTo>
                  <a:lnTo>
                    <a:pt x="651243" y="159059"/>
                  </a:lnTo>
                  <a:lnTo>
                    <a:pt x="647324" y="227655"/>
                  </a:lnTo>
                  <a:lnTo>
                    <a:pt x="644795" y="273384"/>
                  </a:lnTo>
                  <a:lnTo>
                    <a:pt x="642883" y="319112"/>
                  </a:lnTo>
                  <a:lnTo>
                    <a:pt x="642115" y="364839"/>
                  </a:lnTo>
                  <a:lnTo>
                    <a:pt x="642308" y="387708"/>
                  </a:lnTo>
                  <a:lnTo>
                    <a:pt x="642291" y="482297"/>
                  </a:lnTo>
                  <a:lnTo>
                    <a:pt x="642065" y="484131"/>
                  </a:lnTo>
                  <a:lnTo>
                    <a:pt x="641864" y="485086"/>
                  </a:lnTo>
                  <a:lnTo>
                    <a:pt x="641537" y="485966"/>
                  </a:lnTo>
                  <a:lnTo>
                    <a:pt x="640922" y="487750"/>
                  </a:lnTo>
                  <a:lnTo>
                    <a:pt x="639929" y="489384"/>
                  </a:lnTo>
                  <a:lnTo>
                    <a:pt x="638647" y="490753"/>
                  </a:lnTo>
                  <a:lnTo>
                    <a:pt x="637404" y="492123"/>
                  </a:lnTo>
                  <a:lnTo>
                    <a:pt x="635833" y="493103"/>
                  </a:lnTo>
                  <a:lnTo>
                    <a:pt x="633370" y="494083"/>
                  </a:lnTo>
                  <a:lnTo>
                    <a:pt x="632528" y="494322"/>
                  </a:lnTo>
                  <a:lnTo>
                    <a:pt x="630706" y="494585"/>
                  </a:lnTo>
                  <a:lnTo>
                    <a:pt x="404070" y="494585"/>
                  </a:lnTo>
                  <a:lnTo>
                    <a:pt x="434101" y="599579"/>
                  </a:lnTo>
                  <a:lnTo>
                    <a:pt x="469739" y="599579"/>
                  </a:lnTo>
                  <a:lnTo>
                    <a:pt x="470125" y="594226"/>
                  </a:lnTo>
                  <a:lnTo>
                    <a:pt x="497460" y="594226"/>
                  </a:lnTo>
                  <a:lnTo>
                    <a:pt x="497466" y="593548"/>
                  </a:lnTo>
                  <a:lnTo>
                    <a:pt x="495619" y="589301"/>
                  </a:lnTo>
                  <a:lnTo>
                    <a:pt x="492212" y="582964"/>
                  </a:lnTo>
                  <a:lnTo>
                    <a:pt x="491444" y="582177"/>
                  </a:lnTo>
                  <a:lnTo>
                    <a:pt x="457497" y="582177"/>
                  </a:lnTo>
                  <a:lnTo>
                    <a:pt x="444379" y="572288"/>
                  </a:lnTo>
                  <a:lnTo>
                    <a:pt x="454669" y="572288"/>
                  </a:lnTo>
                  <a:lnTo>
                    <a:pt x="440255" y="521877"/>
                  </a:lnTo>
                  <a:lnTo>
                    <a:pt x="422177" y="521877"/>
                  </a:lnTo>
                  <a:lnTo>
                    <a:pt x="435282" y="504487"/>
                  </a:lnTo>
                  <a:lnTo>
                    <a:pt x="662929" y="504487"/>
                  </a:lnTo>
                  <a:lnTo>
                    <a:pt x="665449" y="500315"/>
                  </a:lnTo>
                  <a:lnTo>
                    <a:pt x="668305" y="492123"/>
                  </a:lnTo>
                  <a:lnTo>
                    <a:pt x="668931" y="489258"/>
                  </a:lnTo>
                  <a:lnTo>
                    <a:pt x="669563" y="484131"/>
                  </a:lnTo>
                  <a:lnTo>
                    <a:pt x="669625" y="387708"/>
                  </a:lnTo>
                  <a:lnTo>
                    <a:pt x="669821" y="364839"/>
                  </a:lnTo>
                  <a:lnTo>
                    <a:pt x="669050" y="319112"/>
                  </a:lnTo>
                  <a:lnTo>
                    <a:pt x="667129" y="273384"/>
                  </a:lnTo>
                  <a:lnTo>
                    <a:pt x="664591" y="227655"/>
                  </a:lnTo>
                  <a:lnTo>
                    <a:pt x="660669" y="159059"/>
                  </a:lnTo>
                  <a:lnTo>
                    <a:pt x="659488" y="136192"/>
                  </a:lnTo>
                  <a:lnTo>
                    <a:pt x="658433" y="113325"/>
                  </a:lnTo>
                  <a:lnTo>
                    <a:pt x="657508" y="90455"/>
                  </a:lnTo>
                  <a:lnTo>
                    <a:pt x="656352" y="44744"/>
                  </a:lnTo>
                  <a:lnTo>
                    <a:pt x="656766" y="37167"/>
                  </a:lnTo>
                  <a:lnTo>
                    <a:pt x="655120" y="29037"/>
                  </a:lnTo>
                  <a:lnTo>
                    <a:pt x="649842" y="22943"/>
                  </a:lnTo>
                  <a:lnTo>
                    <a:pt x="645118" y="17239"/>
                  </a:lnTo>
                  <a:lnTo>
                    <a:pt x="637567" y="13607"/>
                  </a:lnTo>
                  <a:close/>
                </a:path>
                <a:path extrusionOk="0" h="646429" w="669925">
                  <a:moveTo>
                    <a:pt x="225156" y="572288"/>
                  </a:moveTo>
                  <a:lnTo>
                    <a:pt x="214869" y="572323"/>
                  </a:lnTo>
                  <a:lnTo>
                    <a:pt x="212051" y="582177"/>
                  </a:lnTo>
                  <a:lnTo>
                    <a:pt x="225156" y="572288"/>
                  </a:lnTo>
                  <a:close/>
                </a:path>
                <a:path extrusionOk="0" h="646429" w="669925">
                  <a:moveTo>
                    <a:pt x="243253" y="572288"/>
                  </a:moveTo>
                  <a:lnTo>
                    <a:pt x="225156" y="572288"/>
                  </a:lnTo>
                  <a:lnTo>
                    <a:pt x="212051" y="582177"/>
                  </a:lnTo>
                  <a:lnTo>
                    <a:pt x="240425" y="582177"/>
                  </a:lnTo>
                  <a:lnTo>
                    <a:pt x="243253" y="572288"/>
                  </a:lnTo>
                  <a:close/>
                </a:path>
                <a:path extrusionOk="0" h="646429" w="669925">
                  <a:moveTo>
                    <a:pt x="444379" y="572288"/>
                  </a:moveTo>
                  <a:lnTo>
                    <a:pt x="457497" y="582177"/>
                  </a:lnTo>
                  <a:lnTo>
                    <a:pt x="454681" y="572328"/>
                  </a:lnTo>
                  <a:lnTo>
                    <a:pt x="444379" y="572288"/>
                  </a:lnTo>
                  <a:close/>
                </a:path>
                <a:path extrusionOk="0" h="646429" w="669925">
                  <a:moveTo>
                    <a:pt x="454681" y="572328"/>
                  </a:moveTo>
                  <a:lnTo>
                    <a:pt x="457497" y="582177"/>
                  </a:lnTo>
                  <a:lnTo>
                    <a:pt x="491444" y="582177"/>
                  </a:lnTo>
                  <a:lnTo>
                    <a:pt x="487123" y="577755"/>
                  </a:lnTo>
                  <a:lnTo>
                    <a:pt x="480786" y="574107"/>
                  </a:lnTo>
                  <a:lnTo>
                    <a:pt x="473543" y="572401"/>
                  </a:lnTo>
                  <a:lnTo>
                    <a:pt x="454681" y="572328"/>
                  </a:lnTo>
                  <a:close/>
                </a:path>
                <a:path extrusionOk="0" h="646429" w="669925">
                  <a:moveTo>
                    <a:pt x="454669" y="572288"/>
                  </a:moveTo>
                  <a:lnTo>
                    <a:pt x="444379" y="572288"/>
                  </a:lnTo>
                  <a:lnTo>
                    <a:pt x="454681" y="572328"/>
                  </a:lnTo>
                  <a:close/>
                </a:path>
                <a:path extrusionOk="0" h="646429" w="669925">
                  <a:moveTo>
                    <a:pt x="234266" y="504487"/>
                  </a:moveTo>
                  <a:lnTo>
                    <a:pt x="214869" y="572323"/>
                  </a:lnTo>
                  <a:lnTo>
                    <a:pt x="243253" y="572288"/>
                  </a:lnTo>
                  <a:lnTo>
                    <a:pt x="257672" y="521877"/>
                  </a:lnTo>
                  <a:lnTo>
                    <a:pt x="247387" y="521864"/>
                  </a:lnTo>
                  <a:lnTo>
                    <a:pt x="234266" y="504487"/>
                  </a:lnTo>
                  <a:close/>
                </a:path>
                <a:path extrusionOk="0" h="646429" w="669925">
                  <a:moveTo>
                    <a:pt x="633052" y="521864"/>
                  </a:moveTo>
                  <a:lnTo>
                    <a:pt x="629412" y="521864"/>
                  </a:lnTo>
                  <a:lnTo>
                    <a:pt x="632830" y="521902"/>
                  </a:lnTo>
                  <a:lnTo>
                    <a:pt x="633052" y="521864"/>
                  </a:lnTo>
                  <a:close/>
                </a:path>
                <a:path extrusionOk="0" h="646429" w="669925">
                  <a:moveTo>
                    <a:pt x="39935" y="50"/>
                  </a:moveTo>
                  <a:lnTo>
                    <a:pt x="36655" y="75"/>
                  </a:lnTo>
                  <a:lnTo>
                    <a:pt x="34180" y="464"/>
                  </a:lnTo>
                  <a:lnTo>
                    <a:pt x="31567" y="829"/>
                  </a:lnTo>
                  <a:lnTo>
                    <a:pt x="1705" y="27580"/>
                  </a:lnTo>
                  <a:lnTo>
                    <a:pt x="0" y="456312"/>
                  </a:lnTo>
                  <a:lnTo>
                    <a:pt x="120" y="484131"/>
                  </a:lnTo>
                  <a:lnTo>
                    <a:pt x="25961" y="519340"/>
                  </a:lnTo>
                  <a:lnTo>
                    <a:pt x="40827" y="521877"/>
                  </a:lnTo>
                  <a:lnTo>
                    <a:pt x="229297" y="521864"/>
                  </a:lnTo>
                  <a:lnTo>
                    <a:pt x="234266" y="504487"/>
                  </a:lnTo>
                  <a:lnTo>
                    <a:pt x="262646" y="504487"/>
                  </a:lnTo>
                  <a:lnTo>
                    <a:pt x="265348" y="495038"/>
                  </a:lnTo>
                  <a:lnTo>
                    <a:pt x="33150" y="495038"/>
                  </a:lnTo>
                  <a:lnTo>
                    <a:pt x="27747" y="489258"/>
                  </a:lnTo>
                  <a:lnTo>
                    <a:pt x="27292" y="482297"/>
                  </a:lnTo>
                  <a:lnTo>
                    <a:pt x="27407" y="37845"/>
                  </a:lnTo>
                  <a:lnTo>
                    <a:pt x="27847" y="36162"/>
                  </a:lnTo>
                  <a:lnTo>
                    <a:pt x="300964" y="27341"/>
                  </a:lnTo>
                  <a:lnTo>
                    <a:pt x="346631" y="25487"/>
                  </a:lnTo>
                  <a:lnTo>
                    <a:pt x="535485" y="15452"/>
                  </a:lnTo>
                  <a:lnTo>
                    <a:pt x="582700" y="14027"/>
                  </a:lnTo>
                  <a:lnTo>
                    <a:pt x="629915" y="13708"/>
                  </a:lnTo>
                  <a:lnTo>
                    <a:pt x="582700" y="13384"/>
                  </a:lnTo>
                  <a:lnTo>
                    <a:pt x="535485" y="11956"/>
                  </a:lnTo>
                  <a:lnTo>
                    <a:pt x="346631" y="1916"/>
                  </a:lnTo>
                  <a:lnTo>
                    <a:pt x="300964" y="62"/>
                  </a:lnTo>
                  <a:lnTo>
                    <a:pt x="39935" y="50"/>
                  </a:lnTo>
                  <a:close/>
                </a:path>
                <a:path extrusionOk="0" h="646429" w="669925">
                  <a:moveTo>
                    <a:pt x="262646" y="504487"/>
                  </a:moveTo>
                  <a:lnTo>
                    <a:pt x="234266" y="504487"/>
                  </a:lnTo>
                  <a:lnTo>
                    <a:pt x="247397" y="521877"/>
                  </a:lnTo>
                  <a:lnTo>
                    <a:pt x="257675" y="521864"/>
                  </a:lnTo>
                  <a:lnTo>
                    <a:pt x="262646" y="504487"/>
                  </a:lnTo>
                  <a:close/>
                </a:path>
                <a:path extrusionOk="0" h="646429" w="669925">
                  <a:moveTo>
                    <a:pt x="435282" y="504487"/>
                  </a:moveTo>
                  <a:lnTo>
                    <a:pt x="422177" y="521877"/>
                  </a:lnTo>
                  <a:lnTo>
                    <a:pt x="440255" y="521877"/>
                  </a:lnTo>
                  <a:lnTo>
                    <a:pt x="435282" y="504487"/>
                  </a:lnTo>
                  <a:close/>
                </a:path>
                <a:path extrusionOk="0" h="646429" w="669925">
                  <a:moveTo>
                    <a:pt x="662929" y="504487"/>
                  </a:moveTo>
                  <a:lnTo>
                    <a:pt x="435282" y="504487"/>
                  </a:lnTo>
                  <a:lnTo>
                    <a:pt x="440255" y="521877"/>
                  </a:lnTo>
                  <a:lnTo>
                    <a:pt x="633052" y="521864"/>
                  </a:lnTo>
                  <a:lnTo>
                    <a:pt x="635644" y="521424"/>
                  </a:lnTo>
                  <a:lnTo>
                    <a:pt x="638547" y="521022"/>
                  </a:lnTo>
                  <a:lnTo>
                    <a:pt x="641399" y="520243"/>
                  </a:lnTo>
                  <a:lnTo>
                    <a:pt x="649567" y="517052"/>
                  </a:lnTo>
                  <a:lnTo>
                    <a:pt x="654530" y="513735"/>
                  </a:lnTo>
                  <a:lnTo>
                    <a:pt x="658450" y="509513"/>
                  </a:lnTo>
                  <a:lnTo>
                    <a:pt x="662421" y="505329"/>
                  </a:lnTo>
                  <a:lnTo>
                    <a:pt x="662929" y="504487"/>
                  </a:lnTo>
                  <a:close/>
                </a:path>
                <a:path extrusionOk="0" h="646429" w="669925">
                  <a:moveTo>
                    <a:pt x="265478" y="494585"/>
                  </a:moveTo>
                  <a:lnTo>
                    <a:pt x="40827" y="494585"/>
                  </a:lnTo>
                  <a:lnTo>
                    <a:pt x="33150" y="495038"/>
                  </a:lnTo>
                  <a:lnTo>
                    <a:pt x="265348" y="495038"/>
                  </a:lnTo>
                  <a:lnTo>
                    <a:pt x="265478" y="494585"/>
                  </a:lnTo>
                  <a:close/>
                </a:path>
                <a:path extrusionOk="0" h="646429" w="669925">
                  <a:moveTo>
                    <a:pt x="300964" y="27341"/>
                  </a:moveTo>
                  <a:lnTo>
                    <a:pt x="134185" y="27341"/>
                  </a:lnTo>
                  <a:lnTo>
                    <a:pt x="299416" y="27404"/>
                  </a:lnTo>
                  <a:lnTo>
                    <a:pt x="300964" y="27341"/>
                  </a:lnTo>
                  <a:close/>
                </a:path>
                <a:path extrusionOk="0" h="646429" w="669925">
                  <a:moveTo>
                    <a:pt x="299416" y="0"/>
                  </a:moveTo>
                  <a:lnTo>
                    <a:pt x="134185" y="62"/>
                  </a:lnTo>
                  <a:lnTo>
                    <a:pt x="300964" y="62"/>
                  </a:lnTo>
                  <a:lnTo>
                    <a:pt x="299416" y="0"/>
                  </a:lnTo>
                  <a:close/>
                </a:path>
              </a:pathLst>
            </a:custGeom>
            <a:solidFill>
              <a:srgbClr val="6C6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5134457" y="3271768"/>
              <a:ext cx="2042795" cy="3645535"/>
            </a:xfrm>
            <a:custGeom>
              <a:rect b="b" l="l" r="r" t="t"/>
              <a:pathLst>
                <a:path extrusionOk="0" h="3645534" w="2042795">
                  <a:moveTo>
                    <a:pt x="2042174" y="0"/>
                  </a:moveTo>
                  <a:lnTo>
                    <a:pt x="0" y="1796"/>
                  </a:lnTo>
                  <a:lnTo>
                    <a:pt x="3782" y="3645099"/>
                  </a:lnTo>
                  <a:lnTo>
                    <a:pt x="2033768" y="3642222"/>
                  </a:lnTo>
                  <a:lnTo>
                    <a:pt x="2033770" y="3641581"/>
                  </a:lnTo>
                  <a:lnTo>
                    <a:pt x="10805" y="3641581"/>
                  </a:lnTo>
                  <a:lnTo>
                    <a:pt x="7300" y="3638050"/>
                  </a:lnTo>
                  <a:lnTo>
                    <a:pt x="10809" y="3638050"/>
                  </a:lnTo>
                  <a:lnTo>
                    <a:pt x="14580" y="16371"/>
                  </a:lnTo>
                  <a:lnTo>
                    <a:pt x="7300" y="16359"/>
                  </a:lnTo>
                  <a:lnTo>
                    <a:pt x="14588" y="9071"/>
                  </a:lnTo>
                  <a:lnTo>
                    <a:pt x="2042170" y="9071"/>
                  </a:lnTo>
                  <a:lnTo>
                    <a:pt x="2042174" y="0"/>
                  </a:lnTo>
                  <a:close/>
                </a:path>
                <a:path extrusionOk="0" h="3645534" w="2042795">
                  <a:moveTo>
                    <a:pt x="7300" y="3638050"/>
                  </a:moveTo>
                  <a:lnTo>
                    <a:pt x="10805" y="3641581"/>
                  </a:lnTo>
                  <a:lnTo>
                    <a:pt x="10809" y="3638055"/>
                  </a:lnTo>
                  <a:lnTo>
                    <a:pt x="7300" y="3638050"/>
                  </a:lnTo>
                  <a:close/>
                </a:path>
                <a:path extrusionOk="0" h="3645534" w="2042795">
                  <a:moveTo>
                    <a:pt x="10809" y="3638055"/>
                  </a:moveTo>
                  <a:lnTo>
                    <a:pt x="10805" y="3641581"/>
                  </a:lnTo>
                  <a:lnTo>
                    <a:pt x="2033770" y="3641581"/>
                  </a:lnTo>
                  <a:lnTo>
                    <a:pt x="2033772" y="3640927"/>
                  </a:lnTo>
                  <a:lnTo>
                    <a:pt x="10809" y="3638055"/>
                  </a:lnTo>
                  <a:close/>
                </a:path>
                <a:path extrusionOk="0" h="3645534" w="2042795">
                  <a:moveTo>
                    <a:pt x="2042170" y="9071"/>
                  </a:moveTo>
                  <a:lnTo>
                    <a:pt x="2024055" y="9071"/>
                  </a:lnTo>
                  <a:lnTo>
                    <a:pt x="2033115" y="18143"/>
                  </a:lnTo>
                  <a:lnTo>
                    <a:pt x="2024059" y="18143"/>
                  </a:lnTo>
                  <a:lnTo>
                    <a:pt x="2024403" y="918857"/>
                  </a:lnTo>
                  <a:lnTo>
                    <a:pt x="2026886" y="1827914"/>
                  </a:lnTo>
                  <a:lnTo>
                    <a:pt x="2032474" y="3640927"/>
                  </a:lnTo>
                  <a:lnTo>
                    <a:pt x="2033772" y="3640927"/>
                  </a:lnTo>
                  <a:lnTo>
                    <a:pt x="2039386" y="1822738"/>
                  </a:lnTo>
                  <a:lnTo>
                    <a:pt x="2041823" y="915540"/>
                  </a:lnTo>
                  <a:lnTo>
                    <a:pt x="2042167" y="18143"/>
                  </a:lnTo>
                  <a:lnTo>
                    <a:pt x="2033115" y="18143"/>
                  </a:lnTo>
                  <a:lnTo>
                    <a:pt x="2042167" y="18143"/>
                  </a:lnTo>
                  <a:lnTo>
                    <a:pt x="2042170" y="9071"/>
                  </a:lnTo>
                  <a:close/>
                </a:path>
                <a:path extrusionOk="0" h="3645534" w="2042795">
                  <a:moveTo>
                    <a:pt x="2024055" y="9071"/>
                  </a:moveTo>
                  <a:lnTo>
                    <a:pt x="2024059" y="18143"/>
                  </a:lnTo>
                  <a:lnTo>
                    <a:pt x="2033115" y="18143"/>
                  </a:lnTo>
                  <a:lnTo>
                    <a:pt x="2024055" y="9071"/>
                  </a:lnTo>
                  <a:close/>
                </a:path>
                <a:path extrusionOk="0" h="3645534" w="2042795">
                  <a:moveTo>
                    <a:pt x="2024055" y="9071"/>
                  </a:moveTo>
                  <a:lnTo>
                    <a:pt x="14588" y="9071"/>
                  </a:lnTo>
                  <a:lnTo>
                    <a:pt x="14580" y="16371"/>
                  </a:lnTo>
                  <a:lnTo>
                    <a:pt x="2024059" y="18143"/>
                  </a:lnTo>
                  <a:lnTo>
                    <a:pt x="2024055" y="9071"/>
                  </a:lnTo>
                  <a:close/>
                </a:path>
                <a:path extrusionOk="0" h="3645534" w="2042795">
                  <a:moveTo>
                    <a:pt x="14588" y="9071"/>
                  </a:moveTo>
                  <a:lnTo>
                    <a:pt x="7300" y="16359"/>
                  </a:lnTo>
                  <a:lnTo>
                    <a:pt x="14580" y="16371"/>
                  </a:lnTo>
                  <a:lnTo>
                    <a:pt x="14588" y="9071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10273851" y="3271768"/>
              <a:ext cx="2042795" cy="3645535"/>
            </a:xfrm>
            <a:custGeom>
              <a:rect b="b" l="l" r="r" t="t"/>
              <a:pathLst>
                <a:path extrusionOk="0" h="3645534" w="2042795">
                  <a:moveTo>
                    <a:pt x="2042174" y="0"/>
                  </a:moveTo>
                  <a:lnTo>
                    <a:pt x="0" y="1796"/>
                  </a:lnTo>
                  <a:lnTo>
                    <a:pt x="3782" y="3645099"/>
                  </a:lnTo>
                  <a:lnTo>
                    <a:pt x="2033768" y="3642222"/>
                  </a:lnTo>
                  <a:lnTo>
                    <a:pt x="2033770" y="3641581"/>
                  </a:lnTo>
                  <a:lnTo>
                    <a:pt x="10818" y="3641581"/>
                  </a:lnTo>
                  <a:lnTo>
                    <a:pt x="7300" y="3638050"/>
                  </a:lnTo>
                  <a:lnTo>
                    <a:pt x="10822" y="3638050"/>
                  </a:lnTo>
                  <a:lnTo>
                    <a:pt x="14580" y="16371"/>
                  </a:lnTo>
                  <a:lnTo>
                    <a:pt x="7300" y="16359"/>
                  </a:lnTo>
                  <a:lnTo>
                    <a:pt x="14588" y="9071"/>
                  </a:lnTo>
                  <a:lnTo>
                    <a:pt x="2042170" y="9071"/>
                  </a:lnTo>
                  <a:lnTo>
                    <a:pt x="2042174" y="0"/>
                  </a:lnTo>
                  <a:close/>
                </a:path>
                <a:path extrusionOk="0" h="3645534" w="2042795">
                  <a:moveTo>
                    <a:pt x="7300" y="3638050"/>
                  </a:moveTo>
                  <a:lnTo>
                    <a:pt x="10818" y="3641581"/>
                  </a:lnTo>
                  <a:lnTo>
                    <a:pt x="10822" y="3638055"/>
                  </a:lnTo>
                  <a:lnTo>
                    <a:pt x="7300" y="3638050"/>
                  </a:lnTo>
                  <a:close/>
                </a:path>
                <a:path extrusionOk="0" h="3645534" w="2042795">
                  <a:moveTo>
                    <a:pt x="10822" y="3638055"/>
                  </a:moveTo>
                  <a:lnTo>
                    <a:pt x="10818" y="3641581"/>
                  </a:lnTo>
                  <a:lnTo>
                    <a:pt x="2033770" y="3641581"/>
                  </a:lnTo>
                  <a:lnTo>
                    <a:pt x="2033772" y="3640927"/>
                  </a:lnTo>
                  <a:lnTo>
                    <a:pt x="10822" y="3638055"/>
                  </a:lnTo>
                  <a:close/>
                </a:path>
                <a:path extrusionOk="0" h="3645534" w="2042795">
                  <a:moveTo>
                    <a:pt x="2042170" y="9071"/>
                  </a:moveTo>
                  <a:lnTo>
                    <a:pt x="2024055" y="9071"/>
                  </a:lnTo>
                  <a:lnTo>
                    <a:pt x="2033115" y="18143"/>
                  </a:lnTo>
                  <a:lnTo>
                    <a:pt x="2024059" y="18143"/>
                  </a:lnTo>
                  <a:lnTo>
                    <a:pt x="2024403" y="918857"/>
                  </a:lnTo>
                  <a:lnTo>
                    <a:pt x="2026886" y="1827914"/>
                  </a:lnTo>
                  <a:lnTo>
                    <a:pt x="2032474" y="3640927"/>
                  </a:lnTo>
                  <a:lnTo>
                    <a:pt x="2033772" y="3640927"/>
                  </a:lnTo>
                  <a:lnTo>
                    <a:pt x="2039386" y="1822738"/>
                  </a:lnTo>
                  <a:lnTo>
                    <a:pt x="2041823" y="915540"/>
                  </a:lnTo>
                  <a:lnTo>
                    <a:pt x="2042167" y="18143"/>
                  </a:lnTo>
                  <a:lnTo>
                    <a:pt x="2033115" y="18143"/>
                  </a:lnTo>
                  <a:lnTo>
                    <a:pt x="2042167" y="18143"/>
                  </a:lnTo>
                  <a:lnTo>
                    <a:pt x="2042170" y="9071"/>
                  </a:lnTo>
                  <a:close/>
                </a:path>
                <a:path extrusionOk="0" h="3645534" w="2042795">
                  <a:moveTo>
                    <a:pt x="2024055" y="9071"/>
                  </a:moveTo>
                  <a:lnTo>
                    <a:pt x="2024059" y="18143"/>
                  </a:lnTo>
                  <a:lnTo>
                    <a:pt x="2033115" y="18143"/>
                  </a:lnTo>
                  <a:lnTo>
                    <a:pt x="2024055" y="9071"/>
                  </a:lnTo>
                  <a:close/>
                </a:path>
                <a:path extrusionOk="0" h="3645534" w="2042795">
                  <a:moveTo>
                    <a:pt x="2024055" y="9071"/>
                  </a:moveTo>
                  <a:lnTo>
                    <a:pt x="14588" y="9071"/>
                  </a:lnTo>
                  <a:lnTo>
                    <a:pt x="14580" y="16371"/>
                  </a:lnTo>
                  <a:lnTo>
                    <a:pt x="2024059" y="18143"/>
                  </a:lnTo>
                  <a:lnTo>
                    <a:pt x="2024055" y="9071"/>
                  </a:lnTo>
                  <a:close/>
                </a:path>
                <a:path extrusionOk="0" h="3645534" w="2042795">
                  <a:moveTo>
                    <a:pt x="14588" y="9071"/>
                  </a:moveTo>
                  <a:lnTo>
                    <a:pt x="7300" y="16359"/>
                  </a:lnTo>
                  <a:lnTo>
                    <a:pt x="14580" y="16371"/>
                  </a:lnTo>
                  <a:lnTo>
                    <a:pt x="14588" y="9071"/>
                  </a:lnTo>
                  <a:close/>
                </a:path>
              </a:pathLst>
            </a:custGeom>
            <a:solidFill>
              <a:srgbClr val="6C6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10281153" y="4434066"/>
              <a:ext cx="2026285" cy="10160"/>
            </a:xfrm>
            <a:custGeom>
              <a:rect b="b" l="l" r="r" t="t"/>
              <a:pathLst>
                <a:path extrusionOk="0" h="10160" w="2026284">
                  <a:moveTo>
                    <a:pt x="0" y="0"/>
                  </a:moveTo>
                  <a:lnTo>
                    <a:pt x="2025814" y="9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0280236" y="4431278"/>
              <a:ext cx="2028189" cy="19685"/>
            </a:xfrm>
            <a:custGeom>
              <a:rect b="b" l="l" r="r" t="t"/>
              <a:pathLst>
                <a:path extrusionOk="0" h="19685" w="2028190">
                  <a:moveTo>
                    <a:pt x="1317736" y="0"/>
                  </a:moveTo>
                  <a:lnTo>
                    <a:pt x="414" y="1880"/>
                  </a:lnTo>
                  <a:lnTo>
                    <a:pt x="12" y="2270"/>
                  </a:lnTo>
                  <a:lnTo>
                    <a:pt x="0" y="3275"/>
                  </a:lnTo>
                  <a:lnTo>
                    <a:pt x="402" y="3702"/>
                  </a:lnTo>
                  <a:lnTo>
                    <a:pt x="1216358" y="17478"/>
                  </a:lnTo>
                  <a:lnTo>
                    <a:pt x="1418936" y="19255"/>
                  </a:lnTo>
                  <a:lnTo>
                    <a:pt x="1520234" y="19396"/>
                  </a:lnTo>
                  <a:lnTo>
                    <a:pt x="1824123" y="17335"/>
                  </a:lnTo>
                  <a:lnTo>
                    <a:pt x="1925425" y="15865"/>
                  </a:lnTo>
                  <a:lnTo>
                    <a:pt x="2027209" y="13654"/>
                  </a:lnTo>
                  <a:lnTo>
                    <a:pt x="2027598" y="13277"/>
                  </a:lnTo>
                  <a:lnTo>
                    <a:pt x="2027636" y="12296"/>
                  </a:lnTo>
                  <a:lnTo>
                    <a:pt x="2027247" y="11869"/>
                  </a:lnTo>
                  <a:lnTo>
                    <a:pt x="1976104" y="10153"/>
                  </a:lnTo>
                  <a:lnTo>
                    <a:pt x="1874819" y="7346"/>
                  </a:lnTo>
                  <a:lnTo>
                    <a:pt x="1773533" y="5171"/>
                  </a:lnTo>
                  <a:lnTo>
                    <a:pt x="1520322" y="1151"/>
                  </a:lnTo>
                  <a:lnTo>
                    <a:pt x="1419028" y="291"/>
                  </a:lnTo>
                  <a:close/>
                </a:path>
              </a:pathLst>
            </a:custGeom>
            <a:solidFill>
              <a:srgbClr val="6C6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10281153" y="5750145"/>
              <a:ext cx="2026285" cy="10160"/>
            </a:xfrm>
            <a:custGeom>
              <a:rect b="b" l="l" r="r" t="t"/>
              <a:pathLst>
                <a:path extrusionOk="0" h="10160" w="2026284">
                  <a:moveTo>
                    <a:pt x="0" y="0"/>
                  </a:moveTo>
                  <a:lnTo>
                    <a:pt x="2025814" y="9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10280236" y="5747358"/>
              <a:ext cx="2028189" cy="19685"/>
            </a:xfrm>
            <a:custGeom>
              <a:rect b="b" l="l" r="r" t="t"/>
              <a:pathLst>
                <a:path extrusionOk="0" h="19685" w="2028190">
                  <a:moveTo>
                    <a:pt x="1317736" y="0"/>
                  </a:moveTo>
                  <a:lnTo>
                    <a:pt x="414" y="1867"/>
                  </a:lnTo>
                  <a:lnTo>
                    <a:pt x="12" y="2270"/>
                  </a:lnTo>
                  <a:lnTo>
                    <a:pt x="0" y="3275"/>
                  </a:lnTo>
                  <a:lnTo>
                    <a:pt x="402" y="3689"/>
                  </a:lnTo>
                  <a:lnTo>
                    <a:pt x="1216358" y="17474"/>
                  </a:lnTo>
                  <a:lnTo>
                    <a:pt x="1418936" y="19248"/>
                  </a:lnTo>
                  <a:lnTo>
                    <a:pt x="1520234" y="19383"/>
                  </a:lnTo>
                  <a:lnTo>
                    <a:pt x="1824123" y="17334"/>
                  </a:lnTo>
                  <a:lnTo>
                    <a:pt x="1925425" y="15865"/>
                  </a:lnTo>
                  <a:lnTo>
                    <a:pt x="2027209" y="13654"/>
                  </a:lnTo>
                  <a:lnTo>
                    <a:pt x="2027598" y="13277"/>
                  </a:lnTo>
                  <a:lnTo>
                    <a:pt x="2027636" y="12296"/>
                  </a:lnTo>
                  <a:lnTo>
                    <a:pt x="2027247" y="11869"/>
                  </a:lnTo>
                  <a:lnTo>
                    <a:pt x="1976104" y="10153"/>
                  </a:lnTo>
                  <a:lnTo>
                    <a:pt x="1874819" y="7346"/>
                  </a:lnTo>
                  <a:lnTo>
                    <a:pt x="1773533" y="5171"/>
                  </a:lnTo>
                  <a:lnTo>
                    <a:pt x="1520322" y="1151"/>
                  </a:lnTo>
                  <a:lnTo>
                    <a:pt x="1419028" y="291"/>
                  </a:lnTo>
                  <a:close/>
                </a:path>
              </a:pathLst>
            </a:custGeom>
            <a:solidFill>
              <a:srgbClr val="6C69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5146607" y="4434066"/>
              <a:ext cx="2026285" cy="10160"/>
            </a:xfrm>
            <a:custGeom>
              <a:rect b="b" l="l" r="r" t="t"/>
              <a:pathLst>
                <a:path extrusionOk="0" h="10160" w="2026284">
                  <a:moveTo>
                    <a:pt x="0" y="0"/>
                  </a:moveTo>
                  <a:lnTo>
                    <a:pt x="2025827" y="9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5145703" y="4431278"/>
              <a:ext cx="2028189" cy="19685"/>
            </a:xfrm>
            <a:custGeom>
              <a:rect b="b" l="l" r="r" t="t"/>
              <a:pathLst>
                <a:path extrusionOk="0" h="19685" w="2028190">
                  <a:moveTo>
                    <a:pt x="1317733" y="0"/>
                  </a:moveTo>
                  <a:lnTo>
                    <a:pt x="414" y="1880"/>
                  </a:lnTo>
                  <a:lnTo>
                    <a:pt x="12" y="2270"/>
                  </a:lnTo>
                  <a:lnTo>
                    <a:pt x="0" y="3275"/>
                  </a:lnTo>
                  <a:lnTo>
                    <a:pt x="402" y="3702"/>
                  </a:lnTo>
                  <a:lnTo>
                    <a:pt x="1216355" y="17478"/>
                  </a:lnTo>
                  <a:lnTo>
                    <a:pt x="1418936" y="19255"/>
                  </a:lnTo>
                  <a:lnTo>
                    <a:pt x="1520234" y="19396"/>
                  </a:lnTo>
                  <a:lnTo>
                    <a:pt x="1824123" y="17335"/>
                  </a:lnTo>
                  <a:lnTo>
                    <a:pt x="1925425" y="15865"/>
                  </a:lnTo>
                  <a:lnTo>
                    <a:pt x="2027209" y="13654"/>
                  </a:lnTo>
                  <a:lnTo>
                    <a:pt x="2027598" y="13277"/>
                  </a:lnTo>
                  <a:lnTo>
                    <a:pt x="2027624" y="12296"/>
                  </a:lnTo>
                  <a:lnTo>
                    <a:pt x="2027234" y="11869"/>
                  </a:lnTo>
                  <a:lnTo>
                    <a:pt x="1976094" y="10153"/>
                  </a:lnTo>
                  <a:lnTo>
                    <a:pt x="1874815" y="7346"/>
                  </a:lnTo>
                  <a:lnTo>
                    <a:pt x="1773531" y="5171"/>
                  </a:lnTo>
                  <a:lnTo>
                    <a:pt x="1520322" y="1151"/>
                  </a:lnTo>
                  <a:lnTo>
                    <a:pt x="1419027" y="291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5146607" y="5750145"/>
              <a:ext cx="2026285" cy="10160"/>
            </a:xfrm>
            <a:custGeom>
              <a:rect b="b" l="l" r="r" t="t"/>
              <a:pathLst>
                <a:path extrusionOk="0" h="10160" w="2026284">
                  <a:moveTo>
                    <a:pt x="0" y="0"/>
                  </a:moveTo>
                  <a:lnTo>
                    <a:pt x="2025827" y="9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5145703" y="5747358"/>
              <a:ext cx="2028189" cy="19685"/>
            </a:xfrm>
            <a:custGeom>
              <a:rect b="b" l="l" r="r" t="t"/>
              <a:pathLst>
                <a:path extrusionOk="0" h="19685" w="2028190">
                  <a:moveTo>
                    <a:pt x="1317733" y="0"/>
                  </a:moveTo>
                  <a:lnTo>
                    <a:pt x="414" y="1867"/>
                  </a:lnTo>
                  <a:lnTo>
                    <a:pt x="12" y="2270"/>
                  </a:lnTo>
                  <a:lnTo>
                    <a:pt x="0" y="3275"/>
                  </a:lnTo>
                  <a:lnTo>
                    <a:pt x="402" y="3689"/>
                  </a:lnTo>
                  <a:lnTo>
                    <a:pt x="1216355" y="17474"/>
                  </a:lnTo>
                  <a:lnTo>
                    <a:pt x="1418936" y="19248"/>
                  </a:lnTo>
                  <a:lnTo>
                    <a:pt x="1520234" y="19383"/>
                  </a:lnTo>
                  <a:lnTo>
                    <a:pt x="1824123" y="17334"/>
                  </a:lnTo>
                  <a:lnTo>
                    <a:pt x="1925425" y="15865"/>
                  </a:lnTo>
                  <a:lnTo>
                    <a:pt x="2027209" y="13654"/>
                  </a:lnTo>
                  <a:lnTo>
                    <a:pt x="2027598" y="13277"/>
                  </a:lnTo>
                  <a:lnTo>
                    <a:pt x="2027624" y="12296"/>
                  </a:lnTo>
                  <a:lnTo>
                    <a:pt x="2027234" y="11869"/>
                  </a:lnTo>
                  <a:lnTo>
                    <a:pt x="1976094" y="10153"/>
                  </a:lnTo>
                  <a:lnTo>
                    <a:pt x="1874815" y="7346"/>
                  </a:lnTo>
                  <a:lnTo>
                    <a:pt x="1773531" y="5171"/>
                  </a:lnTo>
                  <a:lnTo>
                    <a:pt x="1520322" y="1151"/>
                  </a:lnTo>
                  <a:lnTo>
                    <a:pt x="1419027" y="291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10555578" y="3500382"/>
              <a:ext cx="1557020" cy="549275"/>
            </a:xfrm>
            <a:custGeom>
              <a:rect b="b" l="l" r="r" t="t"/>
              <a:pathLst>
                <a:path extrusionOk="0" h="549275" w="1557020">
                  <a:moveTo>
                    <a:pt x="1514353" y="0"/>
                  </a:moveTo>
                  <a:lnTo>
                    <a:pt x="42432" y="0"/>
                  </a:lnTo>
                  <a:lnTo>
                    <a:pt x="25916" y="3334"/>
                  </a:lnTo>
                  <a:lnTo>
                    <a:pt x="12428" y="12428"/>
                  </a:lnTo>
                  <a:lnTo>
                    <a:pt x="3334" y="25916"/>
                  </a:lnTo>
                  <a:lnTo>
                    <a:pt x="0" y="42432"/>
                  </a:lnTo>
                  <a:lnTo>
                    <a:pt x="0" y="506434"/>
                  </a:lnTo>
                  <a:lnTo>
                    <a:pt x="3334" y="522951"/>
                  </a:lnTo>
                  <a:lnTo>
                    <a:pt x="12428" y="536438"/>
                  </a:lnTo>
                  <a:lnTo>
                    <a:pt x="25916" y="545532"/>
                  </a:lnTo>
                  <a:lnTo>
                    <a:pt x="42432" y="548867"/>
                  </a:lnTo>
                  <a:lnTo>
                    <a:pt x="1514353" y="548867"/>
                  </a:lnTo>
                  <a:lnTo>
                    <a:pt x="1530870" y="545532"/>
                  </a:lnTo>
                  <a:lnTo>
                    <a:pt x="1544357" y="536438"/>
                  </a:lnTo>
                  <a:lnTo>
                    <a:pt x="1553451" y="522951"/>
                  </a:lnTo>
                  <a:lnTo>
                    <a:pt x="1556786" y="506434"/>
                  </a:lnTo>
                  <a:lnTo>
                    <a:pt x="1556786" y="42432"/>
                  </a:lnTo>
                  <a:lnTo>
                    <a:pt x="1553451" y="25916"/>
                  </a:lnTo>
                  <a:lnTo>
                    <a:pt x="1544357" y="12428"/>
                  </a:lnTo>
                  <a:lnTo>
                    <a:pt x="1530870" y="3334"/>
                  </a:lnTo>
                  <a:lnTo>
                    <a:pt x="1514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0545047" y="3486200"/>
              <a:ext cx="1575435" cy="572135"/>
            </a:xfrm>
            <a:custGeom>
              <a:rect b="b" l="l" r="r" t="t"/>
              <a:pathLst>
                <a:path extrusionOk="0" h="572135" w="1575434">
                  <a:moveTo>
                    <a:pt x="880640" y="0"/>
                  </a:moveTo>
                  <a:lnTo>
                    <a:pt x="52962" y="3282"/>
                  </a:lnTo>
                  <a:lnTo>
                    <a:pt x="16247" y="18147"/>
                  </a:lnTo>
                  <a:lnTo>
                    <a:pt x="105" y="53304"/>
                  </a:lnTo>
                  <a:lnTo>
                    <a:pt x="0" y="59674"/>
                  </a:lnTo>
                  <a:lnTo>
                    <a:pt x="126" y="119308"/>
                  </a:lnTo>
                  <a:lnTo>
                    <a:pt x="1659" y="507280"/>
                  </a:lnTo>
                  <a:lnTo>
                    <a:pt x="1747" y="512934"/>
                  </a:lnTo>
                  <a:lnTo>
                    <a:pt x="1546" y="517483"/>
                  </a:lnTo>
                  <a:lnTo>
                    <a:pt x="18465" y="558255"/>
                  </a:lnTo>
                  <a:lnTo>
                    <a:pt x="47697" y="571651"/>
                  </a:lnTo>
                  <a:lnTo>
                    <a:pt x="1527118" y="564226"/>
                  </a:lnTo>
                  <a:lnTo>
                    <a:pt x="1533192" y="563684"/>
                  </a:lnTo>
                  <a:lnTo>
                    <a:pt x="1539439" y="561886"/>
                  </a:lnTo>
                  <a:lnTo>
                    <a:pt x="1421425" y="561886"/>
                  </a:lnTo>
                  <a:lnTo>
                    <a:pt x="49167" y="554474"/>
                  </a:lnTo>
                  <a:lnTo>
                    <a:pt x="19715" y="527133"/>
                  </a:lnTo>
                  <a:lnTo>
                    <a:pt x="19237" y="518639"/>
                  </a:lnTo>
                  <a:lnTo>
                    <a:pt x="19410" y="512934"/>
                  </a:lnTo>
                  <a:lnTo>
                    <a:pt x="19401" y="507280"/>
                  </a:lnTo>
                  <a:lnTo>
                    <a:pt x="20946" y="119308"/>
                  </a:lnTo>
                  <a:lnTo>
                    <a:pt x="21286" y="55151"/>
                  </a:lnTo>
                  <a:lnTo>
                    <a:pt x="52962" y="25108"/>
                  </a:lnTo>
                  <a:lnTo>
                    <a:pt x="1370720" y="25108"/>
                  </a:lnTo>
                  <a:lnTo>
                    <a:pt x="1528691" y="22696"/>
                  </a:lnTo>
                  <a:lnTo>
                    <a:pt x="1561863" y="22696"/>
                  </a:lnTo>
                  <a:lnTo>
                    <a:pt x="1558990" y="19427"/>
                  </a:lnTo>
                  <a:lnTo>
                    <a:pt x="1551406" y="13526"/>
                  </a:lnTo>
                  <a:lnTo>
                    <a:pt x="1542802" y="9163"/>
                  </a:lnTo>
                  <a:lnTo>
                    <a:pt x="1536871" y="6776"/>
                  </a:lnTo>
                  <a:lnTo>
                    <a:pt x="1530149" y="5657"/>
                  </a:lnTo>
                  <a:lnTo>
                    <a:pt x="880640" y="0"/>
                  </a:lnTo>
                  <a:close/>
                </a:path>
                <a:path extrusionOk="0" h="572135" w="1575434">
                  <a:moveTo>
                    <a:pt x="1527118" y="564226"/>
                  </a:moveTo>
                  <a:lnTo>
                    <a:pt x="1421425" y="564226"/>
                  </a:lnTo>
                  <a:lnTo>
                    <a:pt x="1524884" y="564426"/>
                  </a:lnTo>
                  <a:lnTo>
                    <a:pt x="1527118" y="564226"/>
                  </a:lnTo>
                  <a:close/>
                </a:path>
                <a:path extrusionOk="0" h="572135" w="1575434">
                  <a:moveTo>
                    <a:pt x="1561863" y="22696"/>
                  </a:moveTo>
                  <a:lnTo>
                    <a:pt x="1528691" y="22696"/>
                  </a:lnTo>
                  <a:lnTo>
                    <a:pt x="1532775" y="23274"/>
                  </a:lnTo>
                  <a:lnTo>
                    <a:pt x="1536921" y="24756"/>
                  </a:lnTo>
                  <a:lnTo>
                    <a:pt x="1559978" y="58682"/>
                  </a:lnTo>
                  <a:lnTo>
                    <a:pt x="1559877" y="64788"/>
                  </a:lnTo>
                  <a:lnTo>
                    <a:pt x="1560016" y="69953"/>
                  </a:lnTo>
                  <a:lnTo>
                    <a:pt x="1563886" y="328605"/>
                  </a:lnTo>
                  <a:lnTo>
                    <a:pt x="1564929" y="457937"/>
                  </a:lnTo>
                  <a:lnTo>
                    <a:pt x="1565245" y="507280"/>
                  </a:lnTo>
                  <a:lnTo>
                    <a:pt x="1565297" y="522860"/>
                  </a:lnTo>
                  <a:lnTo>
                    <a:pt x="1564335" y="530156"/>
                  </a:lnTo>
                  <a:lnTo>
                    <a:pt x="1532650" y="560868"/>
                  </a:lnTo>
                  <a:lnTo>
                    <a:pt x="1421425" y="561886"/>
                  </a:lnTo>
                  <a:lnTo>
                    <a:pt x="1539439" y="561886"/>
                  </a:lnTo>
                  <a:lnTo>
                    <a:pt x="1567870" y="531009"/>
                  </a:lnTo>
                  <a:lnTo>
                    <a:pt x="1569716" y="457937"/>
                  </a:lnTo>
                  <a:lnTo>
                    <a:pt x="1570746" y="328605"/>
                  </a:lnTo>
                  <a:lnTo>
                    <a:pt x="1574616" y="69953"/>
                  </a:lnTo>
                  <a:lnTo>
                    <a:pt x="1574629" y="64349"/>
                  </a:lnTo>
                  <a:lnTo>
                    <a:pt x="1574943" y="59674"/>
                  </a:lnTo>
                  <a:lnTo>
                    <a:pt x="1574717" y="53304"/>
                  </a:lnTo>
                  <a:lnTo>
                    <a:pt x="1574390" y="46971"/>
                  </a:lnTo>
                  <a:lnTo>
                    <a:pt x="1572832" y="40664"/>
                  </a:lnTo>
                  <a:lnTo>
                    <a:pt x="1570156" y="34884"/>
                  </a:lnTo>
                  <a:lnTo>
                    <a:pt x="1565318" y="26626"/>
                  </a:lnTo>
                  <a:lnTo>
                    <a:pt x="1561863" y="22696"/>
                  </a:lnTo>
                  <a:close/>
                </a:path>
                <a:path extrusionOk="0" h="572135" w="1575434">
                  <a:moveTo>
                    <a:pt x="1370720" y="25108"/>
                  </a:moveTo>
                  <a:lnTo>
                    <a:pt x="52962" y="25108"/>
                  </a:lnTo>
                  <a:lnTo>
                    <a:pt x="880640" y="28377"/>
                  </a:lnTo>
                  <a:lnTo>
                    <a:pt x="1370720" y="25108"/>
                  </a:lnTo>
                  <a:close/>
                </a:path>
              </a:pathLst>
            </a:custGeom>
            <a:solidFill>
              <a:srgbClr val="E66C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11785357" y="3500382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0" y="0"/>
                  </a:lnTo>
                  <a:lnTo>
                    <a:pt x="0" y="548867"/>
                  </a:lnTo>
                  <a:lnTo>
                    <a:pt x="287777" y="548867"/>
                  </a:lnTo>
                  <a:lnTo>
                    <a:pt x="304293" y="545532"/>
                  </a:lnTo>
                  <a:lnTo>
                    <a:pt x="317781" y="536438"/>
                  </a:lnTo>
                  <a:lnTo>
                    <a:pt x="326875" y="522951"/>
                  </a:lnTo>
                  <a:lnTo>
                    <a:pt x="330209" y="506434"/>
                  </a:lnTo>
                  <a:lnTo>
                    <a:pt x="330209" y="42432"/>
                  </a:lnTo>
                  <a:lnTo>
                    <a:pt x="326875" y="25916"/>
                  </a:lnTo>
                  <a:lnTo>
                    <a:pt x="317781" y="12428"/>
                  </a:lnTo>
                  <a:lnTo>
                    <a:pt x="304293" y="3334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1774564" y="3486480"/>
              <a:ext cx="355600" cy="567690"/>
            </a:xfrm>
            <a:custGeom>
              <a:rect b="b" l="l" r="r" t="t"/>
              <a:pathLst>
                <a:path extrusionOk="0" h="567689" w="355600">
                  <a:moveTo>
                    <a:pt x="298696" y="0"/>
                  </a:moveTo>
                  <a:lnTo>
                    <a:pt x="296585" y="75"/>
                  </a:lnTo>
                  <a:lnTo>
                    <a:pt x="0" y="3354"/>
                  </a:lnTo>
                  <a:lnTo>
                    <a:pt x="2714" y="288343"/>
                  </a:lnTo>
                  <a:lnTo>
                    <a:pt x="3193" y="343227"/>
                  </a:lnTo>
                  <a:lnTo>
                    <a:pt x="3773" y="398111"/>
                  </a:lnTo>
                  <a:lnTo>
                    <a:pt x="4481" y="452995"/>
                  </a:lnTo>
                  <a:lnTo>
                    <a:pt x="5400" y="510938"/>
                  </a:lnTo>
                  <a:lnTo>
                    <a:pt x="6357" y="561406"/>
                  </a:lnTo>
                  <a:lnTo>
                    <a:pt x="6483" y="567274"/>
                  </a:lnTo>
                  <a:lnTo>
                    <a:pt x="190653" y="564116"/>
                  </a:lnTo>
                  <a:lnTo>
                    <a:pt x="299804" y="563959"/>
                  </a:lnTo>
                  <a:lnTo>
                    <a:pt x="307693" y="562764"/>
                  </a:lnTo>
                  <a:lnTo>
                    <a:pt x="15191" y="562764"/>
                  </a:lnTo>
                  <a:lnTo>
                    <a:pt x="10793" y="558378"/>
                  </a:lnTo>
                  <a:lnTo>
                    <a:pt x="15274" y="558378"/>
                  </a:lnTo>
                  <a:lnTo>
                    <a:pt x="16298" y="504009"/>
                  </a:lnTo>
                  <a:lnTo>
                    <a:pt x="17101" y="452995"/>
                  </a:lnTo>
                  <a:lnTo>
                    <a:pt x="17809" y="398111"/>
                  </a:lnTo>
                  <a:lnTo>
                    <a:pt x="18386" y="343227"/>
                  </a:lnTo>
                  <a:lnTo>
                    <a:pt x="18860" y="288343"/>
                  </a:lnTo>
                  <a:lnTo>
                    <a:pt x="21370" y="24714"/>
                  </a:lnTo>
                  <a:lnTo>
                    <a:pt x="10793" y="24589"/>
                  </a:lnTo>
                  <a:lnTo>
                    <a:pt x="21473" y="13909"/>
                  </a:lnTo>
                  <a:lnTo>
                    <a:pt x="335790" y="13909"/>
                  </a:lnTo>
                  <a:lnTo>
                    <a:pt x="335553" y="13670"/>
                  </a:lnTo>
                  <a:lnTo>
                    <a:pt x="328107" y="8285"/>
                  </a:lnTo>
                  <a:lnTo>
                    <a:pt x="319906" y="4133"/>
                  </a:lnTo>
                  <a:lnTo>
                    <a:pt x="314227" y="1796"/>
                  </a:lnTo>
                  <a:lnTo>
                    <a:pt x="308120" y="552"/>
                  </a:lnTo>
                  <a:lnTo>
                    <a:pt x="298696" y="0"/>
                  </a:lnTo>
                  <a:close/>
                </a:path>
                <a:path extrusionOk="0" h="567689" w="355600">
                  <a:moveTo>
                    <a:pt x="299804" y="563959"/>
                  </a:moveTo>
                  <a:lnTo>
                    <a:pt x="226625" y="563959"/>
                  </a:lnTo>
                  <a:lnTo>
                    <a:pt x="298571" y="564146"/>
                  </a:lnTo>
                  <a:lnTo>
                    <a:pt x="299804" y="563959"/>
                  </a:lnTo>
                  <a:close/>
                </a:path>
                <a:path extrusionOk="0" h="567689" w="355600">
                  <a:moveTo>
                    <a:pt x="10793" y="558378"/>
                  </a:moveTo>
                  <a:lnTo>
                    <a:pt x="15191" y="562764"/>
                  </a:lnTo>
                  <a:lnTo>
                    <a:pt x="15272" y="558476"/>
                  </a:lnTo>
                  <a:lnTo>
                    <a:pt x="10793" y="558378"/>
                  </a:lnTo>
                  <a:close/>
                </a:path>
                <a:path extrusionOk="0" h="567689" w="355600">
                  <a:moveTo>
                    <a:pt x="15272" y="558476"/>
                  </a:moveTo>
                  <a:lnTo>
                    <a:pt x="15191" y="562764"/>
                  </a:lnTo>
                  <a:lnTo>
                    <a:pt x="307693" y="562764"/>
                  </a:lnTo>
                  <a:lnTo>
                    <a:pt x="312653" y="562012"/>
                  </a:lnTo>
                  <a:lnTo>
                    <a:pt x="313457" y="561593"/>
                  </a:lnTo>
                  <a:lnTo>
                    <a:pt x="226625" y="561593"/>
                  </a:lnTo>
                  <a:lnTo>
                    <a:pt x="15272" y="558476"/>
                  </a:lnTo>
                  <a:close/>
                </a:path>
                <a:path extrusionOk="0" h="567689" w="355600">
                  <a:moveTo>
                    <a:pt x="335790" y="13909"/>
                  </a:moveTo>
                  <a:lnTo>
                    <a:pt x="21473" y="13909"/>
                  </a:lnTo>
                  <a:lnTo>
                    <a:pt x="21370" y="24714"/>
                  </a:lnTo>
                  <a:lnTo>
                    <a:pt x="299098" y="27743"/>
                  </a:lnTo>
                  <a:lnTo>
                    <a:pt x="300355" y="27881"/>
                  </a:lnTo>
                  <a:lnTo>
                    <a:pt x="303446" y="28145"/>
                  </a:lnTo>
                  <a:lnTo>
                    <a:pt x="306499" y="28748"/>
                  </a:lnTo>
                  <a:lnTo>
                    <a:pt x="309326" y="30005"/>
                  </a:lnTo>
                  <a:lnTo>
                    <a:pt x="314955" y="32442"/>
                  </a:lnTo>
                  <a:lnTo>
                    <a:pt x="319944" y="36652"/>
                  </a:lnTo>
                  <a:lnTo>
                    <a:pt x="322909" y="42055"/>
                  </a:lnTo>
                  <a:lnTo>
                    <a:pt x="324417" y="44731"/>
                  </a:lnTo>
                  <a:lnTo>
                    <a:pt x="327294" y="144447"/>
                  </a:lnTo>
                  <a:lnTo>
                    <a:pt x="328053" y="199765"/>
                  </a:lnTo>
                  <a:lnTo>
                    <a:pt x="329455" y="255083"/>
                  </a:lnTo>
                  <a:lnTo>
                    <a:pt x="331319" y="310401"/>
                  </a:lnTo>
                  <a:lnTo>
                    <a:pt x="333464" y="365718"/>
                  </a:lnTo>
                  <a:lnTo>
                    <a:pt x="337547" y="476341"/>
                  </a:lnTo>
                  <a:lnTo>
                    <a:pt x="338238" y="504009"/>
                  </a:lnTo>
                  <a:lnTo>
                    <a:pt x="338374" y="510938"/>
                  </a:lnTo>
                  <a:lnTo>
                    <a:pt x="338644" y="517870"/>
                  </a:lnTo>
                  <a:lnTo>
                    <a:pt x="311663" y="559056"/>
                  </a:lnTo>
                  <a:lnTo>
                    <a:pt x="226625" y="561593"/>
                  </a:lnTo>
                  <a:lnTo>
                    <a:pt x="313457" y="561593"/>
                  </a:lnTo>
                  <a:lnTo>
                    <a:pt x="341518" y="532080"/>
                  </a:lnTo>
                  <a:lnTo>
                    <a:pt x="343560" y="510888"/>
                  </a:lnTo>
                  <a:lnTo>
                    <a:pt x="343780" y="504009"/>
                  </a:lnTo>
                  <a:lnTo>
                    <a:pt x="344458" y="476341"/>
                  </a:lnTo>
                  <a:lnTo>
                    <a:pt x="348542" y="365718"/>
                  </a:lnTo>
                  <a:lnTo>
                    <a:pt x="350688" y="310401"/>
                  </a:lnTo>
                  <a:lnTo>
                    <a:pt x="352555" y="255083"/>
                  </a:lnTo>
                  <a:lnTo>
                    <a:pt x="353957" y="199765"/>
                  </a:lnTo>
                  <a:lnTo>
                    <a:pt x="354711" y="144447"/>
                  </a:lnTo>
                  <a:lnTo>
                    <a:pt x="355113" y="61480"/>
                  </a:lnTo>
                  <a:lnTo>
                    <a:pt x="355216" y="53589"/>
                  </a:lnTo>
                  <a:lnTo>
                    <a:pt x="342032" y="20177"/>
                  </a:lnTo>
                  <a:lnTo>
                    <a:pt x="335790" y="13909"/>
                  </a:lnTo>
                  <a:close/>
                </a:path>
                <a:path extrusionOk="0" h="567689" w="355600">
                  <a:moveTo>
                    <a:pt x="15274" y="558378"/>
                  </a:moveTo>
                  <a:lnTo>
                    <a:pt x="10793" y="558378"/>
                  </a:lnTo>
                  <a:lnTo>
                    <a:pt x="15272" y="558476"/>
                  </a:lnTo>
                  <a:close/>
                </a:path>
                <a:path extrusionOk="0" h="567689" w="355600">
                  <a:moveTo>
                    <a:pt x="21473" y="13909"/>
                  </a:moveTo>
                  <a:lnTo>
                    <a:pt x="10793" y="24589"/>
                  </a:lnTo>
                  <a:lnTo>
                    <a:pt x="21370" y="24714"/>
                  </a:lnTo>
                  <a:lnTo>
                    <a:pt x="21473" y="13909"/>
                  </a:lnTo>
                  <a:close/>
                </a:path>
              </a:pathLst>
            </a:custGeom>
            <a:solidFill>
              <a:srgbClr val="E66C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0555578" y="4693129"/>
              <a:ext cx="1557020" cy="549275"/>
            </a:xfrm>
            <a:custGeom>
              <a:rect b="b" l="l" r="r" t="t"/>
              <a:pathLst>
                <a:path extrusionOk="0" h="549275" w="1557020">
                  <a:moveTo>
                    <a:pt x="1514353" y="0"/>
                  </a:moveTo>
                  <a:lnTo>
                    <a:pt x="42432" y="0"/>
                  </a:lnTo>
                  <a:lnTo>
                    <a:pt x="25916" y="3336"/>
                  </a:lnTo>
                  <a:lnTo>
                    <a:pt x="12428" y="12434"/>
                  </a:lnTo>
                  <a:lnTo>
                    <a:pt x="3334" y="25926"/>
                  </a:lnTo>
                  <a:lnTo>
                    <a:pt x="0" y="42444"/>
                  </a:lnTo>
                  <a:lnTo>
                    <a:pt x="0" y="506447"/>
                  </a:lnTo>
                  <a:lnTo>
                    <a:pt x="3334" y="522963"/>
                  </a:lnTo>
                  <a:lnTo>
                    <a:pt x="12428" y="536451"/>
                  </a:lnTo>
                  <a:lnTo>
                    <a:pt x="25916" y="545544"/>
                  </a:lnTo>
                  <a:lnTo>
                    <a:pt x="42432" y="548879"/>
                  </a:lnTo>
                  <a:lnTo>
                    <a:pt x="1514353" y="548879"/>
                  </a:lnTo>
                  <a:lnTo>
                    <a:pt x="1530870" y="545544"/>
                  </a:lnTo>
                  <a:lnTo>
                    <a:pt x="1544357" y="536451"/>
                  </a:lnTo>
                  <a:lnTo>
                    <a:pt x="1553451" y="522963"/>
                  </a:lnTo>
                  <a:lnTo>
                    <a:pt x="1556786" y="506447"/>
                  </a:lnTo>
                  <a:lnTo>
                    <a:pt x="1556786" y="42444"/>
                  </a:lnTo>
                  <a:lnTo>
                    <a:pt x="1553451" y="25926"/>
                  </a:lnTo>
                  <a:lnTo>
                    <a:pt x="1544357" y="12434"/>
                  </a:lnTo>
                  <a:lnTo>
                    <a:pt x="1530870" y="3336"/>
                  </a:lnTo>
                  <a:lnTo>
                    <a:pt x="1514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0545048" y="4678955"/>
              <a:ext cx="1575435" cy="572135"/>
            </a:xfrm>
            <a:custGeom>
              <a:rect b="b" l="l" r="r" t="t"/>
              <a:pathLst>
                <a:path extrusionOk="0" h="572135" w="1575434">
                  <a:moveTo>
                    <a:pt x="880640" y="0"/>
                  </a:moveTo>
                  <a:lnTo>
                    <a:pt x="52962" y="3275"/>
                  </a:lnTo>
                  <a:lnTo>
                    <a:pt x="16247" y="18139"/>
                  </a:lnTo>
                  <a:lnTo>
                    <a:pt x="105" y="53296"/>
                  </a:lnTo>
                  <a:lnTo>
                    <a:pt x="0" y="59679"/>
                  </a:lnTo>
                  <a:lnTo>
                    <a:pt x="126" y="119313"/>
                  </a:lnTo>
                  <a:lnTo>
                    <a:pt x="1659" y="507285"/>
                  </a:lnTo>
                  <a:lnTo>
                    <a:pt x="1747" y="512926"/>
                  </a:lnTo>
                  <a:lnTo>
                    <a:pt x="1546" y="517475"/>
                  </a:lnTo>
                  <a:lnTo>
                    <a:pt x="18465" y="558256"/>
                  </a:lnTo>
                  <a:lnTo>
                    <a:pt x="47697" y="571655"/>
                  </a:lnTo>
                  <a:lnTo>
                    <a:pt x="1527100" y="564222"/>
                  </a:lnTo>
                  <a:lnTo>
                    <a:pt x="1533192" y="563682"/>
                  </a:lnTo>
                  <a:lnTo>
                    <a:pt x="1539427" y="561888"/>
                  </a:lnTo>
                  <a:lnTo>
                    <a:pt x="1421425" y="561888"/>
                  </a:lnTo>
                  <a:lnTo>
                    <a:pt x="49167" y="554479"/>
                  </a:lnTo>
                  <a:lnTo>
                    <a:pt x="19715" y="527137"/>
                  </a:lnTo>
                  <a:lnTo>
                    <a:pt x="19237" y="518643"/>
                  </a:lnTo>
                  <a:lnTo>
                    <a:pt x="19410" y="512926"/>
                  </a:lnTo>
                  <a:lnTo>
                    <a:pt x="19401" y="507285"/>
                  </a:lnTo>
                  <a:lnTo>
                    <a:pt x="20946" y="119313"/>
                  </a:lnTo>
                  <a:lnTo>
                    <a:pt x="21286" y="55143"/>
                  </a:lnTo>
                  <a:lnTo>
                    <a:pt x="52962" y="25100"/>
                  </a:lnTo>
                  <a:lnTo>
                    <a:pt x="1371401" y="25100"/>
                  </a:lnTo>
                  <a:lnTo>
                    <a:pt x="1528691" y="22700"/>
                  </a:lnTo>
                  <a:lnTo>
                    <a:pt x="1561871" y="22700"/>
                  </a:lnTo>
                  <a:lnTo>
                    <a:pt x="1558990" y="19424"/>
                  </a:lnTo>
                  <a:lnTo>
                    <a:pt x="1551406" y="13524"/>
                  </a:lnTo>
                  <a:lnTo>
                    <a:pt x="1542801" y="9155"/>
                  </a:lnTo>
                  <a:lnTo>
                    <a:pt x="1536871" y="6781"/>
                  </a:lnTo>
                  <a:lnTo>
                    <a:pt x="1530148" y="5650"/>
                  </a:lnTo>
                  <a:lnTo>
                    <a:pt x="880640" y="0"/>
                  </a:lnTo>
                  <a:close/>
                </a:path>
                <a:path extrusionOk="0" h="572135" w="1575434">
                  <a:moveTo>
                    <a:pt x="1527100" y="564222"/>
                  </a:moveTo>
                  <a:lnTo>
                    <a:pt x="1421425" y="564222"/>
                  </a:lnTo>
                  <a:lnTo>
                    <a:pt x="1524884" y="564418"/>
                  </a:lnTo>
                  <a:lnTo>
                    <a:pt x="1527100" y="564222"/>
                  </a:lnTo>
                  <a:close/>
                </a:path>
                <a:path extrusionOk="0" h="572135" w="1575434">
                  <a:moveTo>
                    <a:pt x="1561871" y="22700"/>
                  </a:moveTo>
                  <a:lnTo>
                    <a:pt x="1528691" y="22700"/>
                  </a:lnTo>
                  <a:lnTo>
                    <a:pt x="1532775" y="23278"/>
                  </a:lnTo>
                  <a:lnTo>
                    <a:pt x="1536921" y="24749"/>
                  </a:lnTo>
                  <a:lnTo>
                    <a:pt x="1559978" y="58687"/>
                  </a:lnTo>
                  <a:lnTo>
                    <a:pt x="1559877" y="64793"/>
                  </a:lnTo>
                  <a:lnTo>
                    <a:pt x="1560016" y="69958"/>
                  </a:lnTo>
                  <a:lnTo>
                    <a:pt x="1563886" y="328609"/>
                  </a:lnTo>
                  <a:lnTo>
                    <a:pt x="1564929" y="457929"/>
                  </a:lnTo>
                  <a:lnTo>
                    <a:pt x="1565246" y="507285"/>
                  </a:lnTo>
                  <a:lnTo>
                    <a:pt x="1565295" y="522865"/>
                  </a:lnTo>
                  <a:lnTo>
                    <a:pt x="1564335" y="530150"/>
                  </a:lnTo>
                  <a:lnTo>
                    <a:pt x="1532650" y="560872"/>
                  </a:lnTo>
                  <a:lnTo>
                    <a:pt x="1421425" y="561888"/>
                  </a:lnTo>
                  <a:lnTo>
                    <a:pt x="1539427" y="561888"/>
                  </a:lnTo>
                  <a:lnTo>
                    <a:pt x="1567870" y="531002"/>
                  </a:lnTo>
                  <a:lnTo>
                    <a:pt x="1569716" y="457929"/>
                  </a:lnTo>
                  <a:lnTo>
                    <a:pt x="1570746" y="328609"/>
                  </a:lnTo>
                  <a:lnTo>
                    <a:pt x="1574616" y="69958"/>
                  </a:lnTo>
                  <a:lnTo>
                    <a:pt x="1574629" y="64354"/>
                  </a:lnTo>
                  <a:lnTo>
                    <a:pt x="1574943" y="59679"/>
                  </a:lnTo>
                  <a:lnTo>
                    <a:pt x="1574717" y="53296"/>
                  </a:lnTo>
                  <a:lnTo>
                    <a:pt x="1574390" y="46964"/>
                  </a:lnTo>
                  <a:lnTo>
                    <a:pt x="1572832" y="40668"/>
                  </a:lnTo>
                  <a:lnTo>
                    <a:pt x="1570156" y="34876"/>
                  </a:lnTo>
                  <a:lnTo>
                    <a:pt x="1565318" y="26620"/>
                  </a:lnTo>
                  <a:lnTo>
                    <a:pt x="1561871" y="22700"/>
                  </a:lnTo>
                  <a:close/>
                </a:path>
                <a:path extrusionOk="0" h="572135" w="1575434">
                  <a:moveTo>
                    <a:pt x="1371401" y="25100"/>
                  </a:moveTo>
                  <a:lnTo>
                    <a:pt x="52962" y="25100"/>
                  </a:lnTo>
                  <a:lnTo>
                    <a:pt x="880640" y="28376"/>
                  </a:lnTo>
                  <a:lnTo>
                    <a:pt x="1371401" y="25100"/>
                  </a:lnTo>
                  <a:close/>
                </a:path>
              </a:pathLst>
            </a:custGeom>
            <a:solidFill>
              <a:srgbClr val="4BB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11785357" y="4693129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0" y="0"/>
                  </a:lnTo>
                  <a:lnTo>
                    <a:pt x="0" y="548879"/>
                  </a:lnTo>
                  <a:lnTo>
                    <a:pt x="287777" y="548879"/>
                  </a:lnTo>
                  <a:lnTo>
                    <a:pt x="304293" y="545544"/>
                  </a:lnTo>
                  <a:lnTo>
                    <a:pt x="317781" y="536451"/>
                  </a:lnTo>
                  <a:lnTo>
                    <a:pt x="326875" y="522963"/>
                  </a:lnTo>
                  <a:lnTo>
                    <a:pt x="330209" y="506447"/>
                  </a:lnTo>
                  <a:lnTo>
                    <a:pt x="330209" y="42444"/>
                  </a:lnTo>
                  <a:lnTo>
                    <a:pt x="326875" y="25926"/>
                  </a:lnTo>
                  <a:lnTo>
                    <a:pt x="317781" y="12434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11774564" y="4679227"/>
              <a:ext cx="355600" cy="567690"/>
            </a:xfrm>
            <a:custGeom>
              <a:rect b="b" l="l" r="r" t="t"/>
              <a:pathLst>
                <a:path extrusionOk="0" h="567689" w="355600">
                  <a:moveTo>
                    <a:pt x="298696" y="0"/>
                  </a:moveTo>
                  <a:lnTo>
                    <a:pt x="296585" y="75"/>
                  </a:lnTo>
                  <a:lnTo>
                    <a:pt x="0" y="3354"/>
                  </a:lnTo>
                  <a:lnTo>
                    <a:pt x="2714" y="288355"/>
                  </a:lnTo>
                  <a:lnTo>
                    <a:pt x="3193" y="343239"/>
                  </a:lnTo>
                  <a:lnTo>
                    <a:pt x="3773" y="398123"/>
                  </a:lnTo>
                  <a:lnTo>
                    <a:pt x="4481" y="453008"/>
                  </a:lnTo>
                  <a:lnTo>
                    <a:pt x="5400" y="510938"/>
                  </a:lnTo>
                  <a:lnTo>
                    <a:pt x="6357" y="561419"/>
                  </a:lnTo>
                  <a:lnTo>
                    <a:pt x="6483" y="567287"/>
                  </a:lnTo>
                  <a:lnTo>
                    <a:pt x="190653" y="564116"/>
                  </a:lnTo>
                  <a:lnTo>
                    <a:pt x="299804" y="563959"/>
                  </a:lnTo>
                  <a:lnTo>
                    <a:pt x="307611" y="562776"/>
                  </a:lnTo>
                  <a:lnTo>
                    <a:pt x="15191" y="562776"/>
                  </a:lnTo>
                  <a:lnTo>
                    <a:pt x="10793" y="558378"/>
                  </a:lnTo>
                  <a:lnTo>
                    <a:pt x="15274" y="558378"/>
                  </a:lnTo>
                  <a:lnTo>
                    <a:pt x="16298" y="504009"/>
                  </a:lnTo>
                  <a:lnTo>
                    <a:pt x="17101" y="453008"/>
                  </a:lnTo>
                  <a:lnTo>
                    <a:pt x="17809" y="398123"/>
                  </a:lnTo>
                  <a:lnTo>
                    <a:pt x="18386" y="343239"/>
                  </a:lnTo>
                  <a:lnTo>
                    <a:pt x="18860" y="288355"/>
                  </a:lnTo>
                  <a:lnTo>
                    <a:pt x="21370" y="24714"/>
                  </a:lnTo>
                  <a:lnTo>
                    <a:pt x="10793" y="24589"/>
                  </a:lnTo>
                  <a:lnTo>
                    <a:pt x="21473" y="13922"/>
                  </a:lnTo>
                  <a:lnTo>
                    <a:pt x="335801" y="13922"/>
                  </a:lnTo>
                  <a:lnTo>
                    <a:pt x="335553" y="13672"/>
                  </a:lnTo>
                  <a:lnTo>
                    <a:pt x="328107" y="8290"/>
                  </a:lnTo>
                  <a:lnTo>
                    <a:pt x="319906" y="4146"/>
                  </a:lnTo>
                  <a:lnTo>
                    <a:pt x="314227" y="1809"/>
                  </a:lnTo>
                  <a:lnTo>
                    <a:pt x="308120" y="565"/>
                  </a:lnTo>
                  <a:lnTo>
                    <a:pt x="298696" y="0"/>
                  </a:lnTo>
                  <a:close/>
                </a:path>
                <a:path extrusionOk="0" h="567689" w="355600">
                  <a:moveTo>
                    <a:pt x="299804" y="563959"/>
                  </a:moveTo>
                  <a:lnTo>
                    <a:pt x="226625" y="563959"/>
                  </a:lnTo>
                  <a:lnTo>
                    <a:pt x="298571" y="564146"/>
                  </a:lnTo>
                  <a:lnTo>
                    <a:pt x="299804" y="563959"/>
                  </a:lnTo>
                  <a:close/>
                </a:path>
                <a:path extrusionOk="0" h="567689" w="355600">
                  <a:moveTo>
                    <a:pt x="10793" y="558378"/>
                  </a:moveTo>
                  <a:lnTo>
                    <a:pt x="15191" y="562776"/>
                  </a:lnTo>
                  <a:lnTo>
                    <a:pt x="15273" y="558477"/>
                  </a:lnTo>
                  <a:lnTo>
                    <a:pt x="10793" y="558378"/>
                  </a:lnTo>
                  <a:close/>
                </a:path>
                <a:path extrusionOk="0" h="567689" w="355600">
                  <a:moveTo>
                    <a:pt x="15273" y="558477"/>
                  </a:moveTo>
                  <a:lnTo>
                    <a:pt x="15191" y="562776"/>
                  </a:lnTo>
                  <a:lnTo>
                    <a:pt x="307611" y="562776"/>
                  </a:lnTo>
                  <a:lnTo>
                    <a:pt x="312653" y="562012"/>
                  </a:lnTo>
                  <a:lnTo>
                    <a:pt x="313433" y="561606"/>
                  </a:lnTo>
                  <a:lnTo>
                    <a:pt x="226625" y="561606"/>
                  </a:lnTo>
                  <a:lnTo>
                    <a:pt x="15273" y="558477"/>
                  </a:lnTo>
                  <a:close/>
                </a:path>
                <a:path extrusionOk="0" h="567689" w="355600">
                  <a:moveTo>
                    <a:pt x="335801" y="13922"/>
                  </a:moveTo>
                  <a:lnTo>
                    <a:pt x="21473" y="13922"/>
                  </a:lnTo>
                  <a:lnTo>
                    <a:pt x="21370" y="24714"/>
                  </a:lnTo>
                  <a:lnTo>
                    <a:pt x="299098" y="27756"/>
                  </a:lnTo>
                  <a:lnTo>
                    <a:pt x="300355" y="27894"/>
                  </a:lnTo>
                  <a:lnTo>
                    <a:pt x="322909" y="42067"/>
                  </a:lnTo>
                  <a:lnTo>
                    <a:pt x="324417" y="44744"/>
                  </a:lnTo>
                  <a:lnTo>
                    <a:pt x="327294" y="144447"/>
                  </a:lnTo>
                  <a:lnTo>
                    <a:pt x="328053" y="199772"/>
                  </a:lnTo>
                  <a:lnTo>
                    <a:pt x="329455" y="255092"/>
                  </a:lnTo>
                  <a:lnTo>
                    <a:pt x="331319" y="310408"/>
                  </a:lnTo>
                  <a:lnTo>
                    <a:pt x="333464" y="365718"/>
                  </a:lnTo>
                  <a:lnTo>
                    <a:pt x="337547" y="476341"/>
                  </a:lnTo>
                  <a:lnTo>
                    <a:pt x="338238" y="504009"/>
                  </a:lnTo>
                  <a:lnTo>
                    <a:pt x="338374" y="510938"/>
                  </a:lnTo>
                  <a:lnTo>
                    <a:pt x="338644" y="517876"/>
                  </a:lnTo>
                  <a:lnTo>
                    <a:pt x="311663" y="559061"/>
                  </a:lnTo>
                  <a:lnTo>
                    <a:pt x="226625" y="561606"/>
                  </a:lnTo>
                  <a:lnTo>
                    <a:pt x="313433" y="561606"/>
                  </a:lnTo>
                  <a:lnTo>
                    <a:pt x="341518" y="532092"/>
                  </a:lnTo>
                  <a:lnTo>
                    <a:pt x="343560" y="510894"/>
                  </a:lnTo>
                  <a:lnTo>
                    <a:pt x="343780" y="504009"/>
                  </a:lnTo>
                  <a:lnTo>
                    <a:pt x="344458" y="476341"/>
                  </a:lnTo>
                  <a:lnTo>
                    <a:pt x="348542" y="365718"/>
                  </a:lnTo>
                  <a:lnTo>
                    <a:pt x="350688" y="310408"/>
                  </a:lnTo>
                  <a:lnTo>
                    <a:pt x="352555" y="255092"/>
                  </a:lnTo>
                  <a:lnTo>
                    <a:pt x="353957" y="199772"/>
                  </a:lnTo>
                  <a:lnTo>
                    <a:pt x="354711" y="144447"/>
                  </a:lnTo>
                  <a:lnTo>
                    <a:pt x="355113" y="61480"/>
                  </a:lnTo>
                  <a:lnTo>
                    <a:pt x="355216" y="53602"/>
                  </a:lnTo>
                  <a:lnTo>
                    <a:pt x="342032" y="20178"/>
                  </a:lnTo>
                  <a:lnTo>
                    <a:pt x="335801" y="13922"/>
                  </a:lnTo>
                  <a:close/>
                </a:path>
                <a:path extrusionOk="0" h="567689" w="355600">
                  <a:moveTo>
                    <a:pt x="15274" y="558378"/>
                  </a:moveTo>
                  <a:lnTo>
                    <a:pt x="10793" y="558378"/>
                  </a:lnTo>
                  <a:lnTo>
                    <a:pt x="15273" y="558477"/>
                  </a:lnTo>
                  <a:close/>
                </a:path>
                <a:path extrusionOk="0" h="567689" w="355600">
                  <a:moveTo>
                    <a:pt x="21473" y="13922"/>
                  </a:moveTo>
                  <a:lnTo>
                    <a:pt x="10793" y="24589"/>
                  </a:lnTo>
                  <a:lnTo>
                    <a:pt x="21370" y="24714"/>
                  </a:lnTo>
                  <a:lnTo>
                    <a:pt x="21473" y="13922"/>
                  </a:lnTo>
                  <a:close/>
                </a:path>
              </a:pathLst>
            </a:custGeom>
            <a:solidFill>
              <a:srgbClr val="4BB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10555578" y="5990668"/>
              <a:ext cx="1557020" cy="549275"/>
            </a:xfrm>
            <a:custGeom>
              <a:rect b="b" l="l" r="r" t="t"/>
              <a:pathLst>
                <a:path extrusionOk="0" h="549275" w="1557020">
                  <a:moveTo>
                    <a:pt x="1514353" y="0"/>
                  </a:moveTo>
                  <a:lnTo>
                    <a:pt x="42432" y="0"/>
                  </a:lnTo>
                  <a:lnTo>
                    <a:pt x="25916" y="3336"/>
                  </a:lnTo>
                  <a:lnTo>
                    <a:pt x="12428" y="12433"/>
                  </a:lnTo>
                  <a:lnTo>
                    <a:pt x="3334" y="25921"/>
                  </a:lnTo>
                  <a:lnTo>
                    <a:pt x="0" y="42432"/>
                  </a:lnTo>
                  <a:lnTo>
                    <a:pt x="0" y="506447"/>
                  </a:lnTo>
                  <a:lnTo>
                    <a:pt x="3334" y="522958"/>
                  </a:lnTo>
                  <a:lnTo>
                    <a:pt x="12428" y="536446"/>
                  </a:lnTo>
                  <a:lnTo>
                    <a:pt x="25916" y="545543"/>
                  </a:lnTo>
                  <a:lnTo>
                    <a:pt x="42432" y="548879"/>
                  </a:lnTo>
                  <a:lnTo>
                    <a:pt x="1514353" y="548879"/>
                  </a:lnTo>
                  <a:lnTo>
                    <a:pt x="1530870" y="545543"/>
                  </a:lnTo>
                  <a:lnTo>
                    <a:pt x="1544357" y="536446"/>
                  </a:lnTo>
                  <a:lnTo>
                    <a:pt x="1553451" y="522958"/>
                  </a:lnTo>
                  <a:lnTo>
                    <a:pt x="1556786" y="506447"/>
                  </a:lnTo>
                  <a:lnTo>
                    <a:pt x="1556786" y="42432"/>
                  </a:lnTo>
                  <a:lnTo>
                    <a:pt x="1553451" y="25921"/>
                  </a:lnTo>
                  <a:lnTo>
                    <a:pt x="1544357" y="12433"/>
                  </a:lnTo>
                  <a:lnTo>
                    <a:pt x="1530870" y="3336"/>
                  </a:lnTo>
                  <a:lnTo>
                    <a:pt x="15143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0545047" y="5976487"/>
              <a:ext cx="1575435" cy="572135"/>
            </a:xfrm>
            <a:custGeom>
              <a:rect b="b" l="l" r="r" t="t"/>
              <a:pathLst>
                <a:path extrusionOk="0" h="572134" w="1575434">
                  <a:moveTo>
                    <a:pt x="880640" y="0"/>
                  </a:moveTo>
                  <a:lnTo>
                    <a:pt x="52962" y="3281"/>
                  </a:lnTo>
                  <a:lnTo>
                    <a:pt x="16247" y="18146"/>
                  </a:lnTo>
                  <a:lnTo>
                    <a:pt x="105" y="53303"/>
                  </a:lnTo>
                  <a:lnTo>
                    <a:pt x="0" y="59673"/>
                  </a:lnTo>
                  <a:lnTo>
                    <a:pt x="126" y="119307"/>
                  </a:lnTo>
                  <a:lnTo>
                    <a:pt x="1659" y="507291"/>
                  </a:lnTo>
                  <a:lnTo>
                    <a:pt x="1747" y="512933"/>
                  </a:lnTo>
                  <a:lnTo>
                    <a:pt x="1546" y="517481"/>
                  </a:lnTo>
                  <a:lnTo>
                    <a:pt x="18465" y="558263"/>
                  </a:lnTo>
                  <a:lnTo>
                    <a:pt x="47697" y="571662"/>
                  </a:lnTo>
                  <a:lnTo>
                    <a:pt x="1527100" y="564228"/>
                  </a:lnTo>
                  <a:lnTo>
                    <a:pt x="1533192" y="563688"/>
                  </a:lnTo>
                  <a:lnTo>
                    <a:pt x="1539428" y="561894"/>
                  </a:lnTo>
                  <a:lnTo>
                    <a:pt x="1421425" y="561894"/>
                  </a:lnTo>
                  <a:lnTo>
                    <a:pt x="49167" y="554485"/>
                  </a:lnTo>
                  <a:lnTo>
                    <a:pt x="19715" y="527131"/>
                  </a:lnTo>
                  <a:lnTo>
                    <a:pt x="19237" y="518637"/>
                  </a:lnTo>
                  <a:lnTo>
                    <a:pt x="19410" y="512933"/>
                  </a:lnTo>
                  <a:lnTo>
                    <a:pt x="19401" y="507291"/>
                  </a:lnTo>
                  <a:lnTo>
                    <a:pt x="20946" y="119307"/>
                  </a:lnTo>
                  <a:lnTo>
                    <a:pt x="21286" y="55150"/>
                  </a:lnTo>
                  <a:lnTo>
                    <a:pt x="52962" y="25107"/>
                  </a:lnTo>
                  <a:lnTo>
                    <a:pt x="1370720" y="25107"/>
                  </a:lnTo>
                  <a:lnTo>
                    <a:pt x="1528691" y="22707"/>
                  </a:lnTo>
                  <a:lnTo>
                    <a:pt x="1561874" y="22707"/>
                  </a:lnTo>
                  <a:lnTo>
                    <a:pt x="1558990" y="19426"/>
                  </a:lnTo>
                  <a:lnTo>
                    <a:pt x="1551406" y="13525"/>
                  </a:lnTo>
                  <a:lnTo>
                    <a:pt x="1542802" y="9162"/>
                  </a:lnTo>
                  <a:lnTo>
                    <a:pt x="1536871" y="6787"/>
                  </a:lnTo>
                  <a:lnTo>
                    <a:pt x="1530149" y="5656"/>
                  </a:lnTo>
                  <a:lnTo>
                    <a:pt x="880640" y="0"/>
                  </a:lnTo>
                  <a:close/>
                </a:path>
                <a:path extrusionOk="0" h="572134" w="1575434">
                  <a:moveTo>
                    <a:pt x="1527100" y="564228"/>
                  </a:moveTo>
                  <a:lnTo>
                    <a:pt x="1421425" y="564228"/>
                  </a:lnTo>
                  <a:lnTo>
                    <a:pt x="1524884" y="564424"/>
                  </a:lnTo>
                  <a:lnTo>
                    <a:pt x="1527100" y="564228"/>
                  </a:lnTo>
                  <a:close/>
                </a:path>
                <a:path extrusionOk="0" h="572134" w="1575434">
                  <a:moveTo>
                    <a:pt x="1561874" y="22707"/>
                  </a:moveTo>
                  <a:lnTo>
                    <a:pt x="1528691" y="22707"/>
                  </a:lnTo>
                  <a:lnTo>
                    <a:pt x="1532775" y="23285"/>
                  </a:lnTo>
                  <a:lnTo>
                    <a:pt x="1536921" y="24755"/>
                  </a:lnTo>
                  <a:lnTo>
                    <a:pt x="1559978" y="58681"/>
                  </a:lnTo>
                  <a:lnTo>
                    <a:pt x="1559877" y="64800"/>
                  </a:lnTo>
                  <a:lnTo>
                    <a:pt x="1560016" y="69952"/>
                  </a:lnTo>
                  <a:lnTo>
                    <a:pt x="1563886" y="328603"/>
                  </a:lnTo>
                  <a:lnTo>
                    <a:pt x="1564929" y="457936"/>
                  </a:lnTo>
                  <a:lnTo>
                    <a:pt x="1565246" y="507291"/>
                  </a:lnTo>
                  <a:lnTo>
                    <a:pt x="1565295" y="522872"/>
                  </a:lnTo>
                  <a:lnTo>
                    <a:pt x="1564335" y="530157"/>
                  </a:lnTo>
                  <a:lnTo>
                    <a:pt x="1532650" y="560877"/>
                  </a:lnTo>
                  <a:lnTo>
                    <a:pt x="1421425" y="561894"/>
                  </a:lnTo>
                  <a:lnTo>
                    <a:pt x="1539428" y="561894"/>
                  </a:lnTo>
                  <a:lnTo>
                    <a:pt x="1567870" y="531008"/>
                  </a:lnTo>
                  <a:lnTo>
                    <a:pt x="1569716" y="457936"/>
                  </a:lnTo>
                  <a:lnTo>
                    <a:pt x="1570746" y="328603"/>
                  </a:lnTo>
                  <a:lnTo>
                    <a:pt x="1574616" y="69952"/>
                  </a:lnTo>
                  <a:lnTo>
                    <a:pt x="1574629" y="64347"/>
                  </a:lnTo>
                  <a:lnTo>
                    <a:pt x="1574943" y="59673"/>
                  </a:lnTo>
                  <a:lnTo>
                    <a:pt x="1574717" y="53303"/>
                  </a:lnTo>
                  <a:lnTo>
                    <a:pt x="1574390" y="46970"/>
                  </a:lnTo>
                  <a:lnTo>
                    <a:pt x="1572832" y="40662"/>
                  </a:lnTo>
                  <a:lnTo>
                    <a:pt x="1570156" y="34882"/>
                  </a:lnTo>
                  <a:lnTo>
                    <a:pt x="1565318" y="26625"/>
                  </a:lnTo>
                  <a:lnTo>
                    <a:pt x="1561874" y="22707"/>
                  </a:lnTo>
                  <a:close/>
                </a:path>
                <a:path extrusionOk="0" h="572134" w="1575434">
                  <a:moveTo>
                    <a:pt x="1370720" y="25107"/>
                  </a:moveTo>
                  <a:lnTo>
                    <a:pt x="52962" y="25107"/>
                  </a:lnTo>
                  <a:lnTo>
                    <a:pt x="880640" y="28376"/>
                  </a:lnTo>
                  <a:lnTo>
                    <a:pt x="1370720" y="25107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11785357" y="5990668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0" y="0"/>
                  </a:lnTo>
                  <a:lnTo>
                    <a:pt x="0" y="548879"/>
                  </a:lnTo>
                  <a:lnTo>
                    <a:pt x="287777" y="548879"/>
                  </a:lnTo>
                  <a:lnTo>
                    <a:pt x="304293" y="545543"/>
                  </a:lnTo>
                  <a:lnTo>
                    <a:pt x="317781" y="536446"/>
                  </a:lnTo>
                  <a:lnTo>
                    <a:pt x="326875" y="522958"/>
                  </a:lnTo>
                  <a:lnTo>
                    <a:pt x="330209" y="506447"/>
                  </a:lnTo>
                  <a:lnTo>
                    <a:pt x="330209" y="42432"/>
                  </a:lnTo>
                  <a:lnTo>
                    <a:pt x="326875" y="25921"/>
                  </a:lnTo>
                  <a:lnTo>
                    <a:pt x="317781" y="12433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1774564" y="5976766"/>
              <a:ext cx="355600" cy="567690"/>
            </a:xfrm>
            <a:custGeom>
              <a:rect b="b" l="l" r="r" t="t"/>
              <a:pathLst>
                <a:path extrusionOk="0" h="567690" w="355600">
                  <a:moveTo>
                    <a:pt x="298696" y="0"/>
                  </a:moveTo>
                  <a:lnTo>
                    <a:pt x="296585" y="75"/>
                  </a:lnTo>
                  <a:lnTo>
                    <a:pt x="0" y="3354"/>
                  </a:lnTo>
                  <a:lnTo>
                    <a:pt x="2714" y="288355"/>
                  </a:lnTo>
                  <a:lnTo>
                    <a:pt x="3193" y="343239"/>
                  </a:lnTo>
                  <a:lnTo>
                    <a:pt x="3773" y="398123"/>
                  </a:lnTo>
                  <a:lnTo>
                    <a:pt x="4481" y="453008"/>
                  </a:lnTo>
                  <a:lnTo>
                    <a:pt x="5400" y="510938"/>
                  </a:lnTo>
                  <a:lnTo>
                    <a:pt x="6357" y="561419"/>
                  </a:lnTo>
                  <a:lnTo>
                    <a:pt x="6483" y="567287"/>
                  </a:lnTo>
                  <a:lnTo>
                    <a:pt x="190653" y="564116"/>
                  </a:lnTo>
                  <a:lnTo>
                    <a:pt x="299804" y="563959"/>
                  </a:lnTo>
                  <a:lnTo>
                    <a:pt x="307610" y="562776"/>
                  </a:lnTo>
                  <a:lnTo>
                    <a:pt x="15191" y="562776"/>
                  </a:lnTo>
                  <a:lnTo>
                    <a:pt x="10793" y="558378"/>
                  </a:lnTo>
                  <a:lnTo>
                    <a:pt x="15274" y="558378"/>
                  </a:lnTo>
                  <a:lnTo>
                    <a:pt x="16298" y="504009"/>
                  </a:lnTo>
                  <a:lnTo>
                    <a:pt x="17101" y="453008"/>
                  </a:lnTo>
                  <a:lnTo>
                    <a:pt x="17809" y="398123"/>
                  </a:lnTo>
                  <a:lnTo>
                    <a:pt x="18386" y="343239"/>
                  </a:lnTo>
                  <a:lnTo>
                    <a:pt x="18860" y="288355"/>
                  </a:lnTo>
                  <a:lnTo>
                    <a:pt x="21370" y="24714"/>
                  </a:lnTo>
                  <a:lnTo>
                    <a:pt x="10793" y="24589"/>
                  </a:lnTo>
                  <a:lnTo>
                    <a:pt x="21473" y="13909"/>
                  </a:lnTo>
                  <a:lnTo>
                    <a:pt x="335790" y="13909"/>
                  </a:lnTo>
                  <a:lnTo>
                    <a:pt x="335553" y="13670"/>
                  </a:lnTo>
                  <a:lnTo>
                    <a:pt x="328107" y="8285"/>
                  </a:lnTo>
                  <a:lnTo>
                    <a:pt x="319906" y="4133"/>
                  </a:lnTo>
                  <a:lnTo>
                    <a:pt x="314227" y="1809"/>
                  </a:lnTo>
                  <a:lnTo>
                    <a:pt x="308120" y="565"/>
                  </a:lnTo>
                  <a:lnTo>
                    <a:pt x="298696" y="0"/>
                  </a:lnTo>
                  <a:close/>
                </a:path>
                <a:path extrusionOk="0" h="567690" w="355600">
                  <a:moveTo>
                    <a:pt x="299804" y="563959"/>
                  </a:moveTo>
                  <a:lnTo>
                    <a:pt x="226625" y="563959"/>
                  </a:lnTo>
                  <a:lnTo>
                    <a:pt x="298571" y="564146"/>
                  </a:lnTo>
                  <a:lnTo>
                    <a:pt x="299804" y="563959"/>
                  </a:lnTo>
                  <a:close/>
                </a:path>
                <a:path extrusionOk="0" h="567690" w="355600">
                  <a:moveTo>
                    <a:pt x="10793" y="558378"/>
                  </a:moveTo>
                  <a:lnTo>
                    <a:pt x="15191" y="562776"/>
                  </a:lnTo>
                  <a:lnTo>
                    <a:pt x="15273" y="558477"/>
                  </a:lnTo>
                  <a:lnTo>
                    <a:pt x="10793" y="558378"/>
                  </a:lnTo>
                  <a:close/>
                </a:path>
                <a:path extrusionOk="0" h="567690" w="355600">
                  <a:moveTo>
                    <a:pt x="15273" y="558477"/>
                  </a:moveTo>
                  <a:lnTo>
                    <a:pt x="15191" y="562776"/>
                  </a:lnTo>
                  <a:lnTo>
                    <a:pt x="307610" y="562776"/>
                  </a:lnTo>
                  <a:lnTo>
                    <a:pt x="312653" y="562012"/>
                  </a:lnTo>
                  <a:lnTo>
                    <a:pt x="313454" y="561595"/>
                  </a:lnTo>
                  <a:lnTo>
                    <a:pt x="226625" y="561595"/>
                  </a:lnTo>
                  <a:lnTo>
                    <a:pt x="15273" y="558477"/>
                  </a:lnTo>
                  <a:close/>
                </a:path>
                <a:path extrusionOk="0" h="567690" w="355600">
                  <a:moveTo>
                    <a:pt x="335790" y="13909"/>
                  </a:moveTo>
                  <a:lnTo>
                    <a:pt x="21473" y="13909"/>
                  </a:lnTo>
                  <a:lnTo>
                    <a:pt x="21370" y="24714"/>
                  </a:lnTo>
                  <a:lnTo>
                    <a:pt x="299098" y="27743"/>
                  </a:lnTo>
                  <a:lnTo>
                    <a:pt x="300355" y="27881"/>
                  </a:lnTo>
                  <a:lnTo>
                    <a:pt x="322909" y="42067"/>
                  </a:lnTo>
                  <a:lnTo>
                    <a:pt x="324417" y="44744"/>
                  </a:lnTo>
                  <a:lnTo>
                    <a:pt x="327294" y="144447"/>
                  </a:lnTo>
                  <a:lnTo>
                    <a:pt x="328053" y="199770"/>
                  </a:lnTo>
                  <a:lnTo>
                    <a:pt x="329455" y="255088"/>
                  </a:lnTo>
                  <a:lnTo>
                    <a:pt x="331319" y="310402"/>
                  </a:lnTo>
                  <a:lnTo>
                    <a:pt x="333464" y="365718"/>
                  </a:lnTo>
                  <a:lnTo>
                    <a:pt x="337547" y="476341"/>
                  </a:lnTo>
                  <a:lnTo>
                    <a:pt x="338238" y="504009"/>
                  </a:lnTo>
                  <a:lnTo>
                    <a:pt x="338374" y="510938"/>
                  </a:lnTo>
                  <a:lnTo>
                    <a:pt x="338644" y="517870"/>
                  </a:lnTo>
                  <a:lnTo>
                    <a:pt x="311663" y="559061"/>
                  </a:lnTo>
                  <a:lnTo>
                    <a:pt x="226625" y="561595"/>
                  </a:lnTo>
                  <a:lnTo>
                    <a:pt x="313454" y="561595"/>
                  </a:lnTo>
                  <a:lnTo>
                    <a:pt x="341518" y="532080"/>
                  </a:lnTo>
                  <a:lnTo>
                    <a:pt x="343560" y="510888"/>
                  </a:lnTo>
                  <a:lnTo>
                    <a:pt x="343780" y="504009"/>
                  </a:lnTo>
                  <a:lnTo>
                    <a:pt x="344458" y="476341"/>
                  </a:lnTo>
                  <a:lnTo>
                    <a:pt x="348542" y="365718"/>
                  </a:lnTo>
                  <a:lnTo>
                    <a:pt x="350688" y="310402"/>
                  </a:lnTo>
                  <a:lnTo>
                    <a:pt x="352555" y="255088"/>
                  </a:lnTo>
                  <a:lnTo>
                    <a:pt x="353957" y="199770"/>
                  </a:lnTo>
                  <a:lnTo>
                    <a:pt x="354711" y="144447"/>
                  </a:lnTo>
                  <a:lnTo>
                    <a:pt x="355113" y="61480"/>
                  </a:lnTo>
                  <a:lnTo>
                    <a:pt x="355216" y="53602"/>
                  </a:lnTo>
                  <a:lnTo>
                    <a:pt x="342032" y="20177"/>
                  </a:lnTo>
                  <a:lnTo>
                    <a:pt x="335790" y="13909"/>
                  </a:lnTo>
                  <a:close/>
                </a:path>
                <a:path extrusionOk="0" h="567690" w="355600">
                  <a:moveTo>
                    <a:pt x="15274" y="558378"/>
                  </a:moveTo>
                  <a:lnTo>
                    <a:pt x="10793" y="558378"/>
                  </a:lnTo>
                  <a:lnTo>
                    <a:pt x="15273" y="558477"/>
                  </a:lnTo>
                  <a:close/>
                </a:path>
                <a:path extrusionOk="0" h="567690" w="355600">
                  <a:moveTo>
                    <a:pt x="21473" y="13909"/>
                  </a:moveTo>
                  <a:lnTo>
                    <a:pt x="10793" y="24589"/>
                  </a:lnTo>
                  <a:lnTo>
                    <a:pt x="21370" y="24714"/>
                  </a:lnTo>
                  <a:lnTo>
                    <a:pt x="21473" y="13909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5311405" y="3500382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4"/>
                  </a:lnTo>
                  <a:lnTo>
                    <a:pt x="12423" y="12428"/>
                  </a:lnTo>
                  <a:lnTo>
                    <a:pt x="3332" y="25916"/>
                  </a:lnTo>
                  <a:lnTo>
                    <a:pt x="0" y="42432"/>
                  </a:lnTo>
                  <a:lnTo>
                    <a:pt x="0" y="506434"/>
                  </a:lnTo>
                  <a:lnTo>
                    <a:pt x="3332" y="522951"/>
                  </a:lnTo>
                  <a:lnTo>
                    <a:pt x="12423" y="536438"/>
                  </a:lnTo>
                  <a:lnTo>
                    <a:pt x="25910" y="545532"/>
                  </a:lnTo>
                  <a:lnTo>
                    <a:pt x="42432" y="548867"/>
                  </a:lnTo>
                  <a:lnTo>
                    <a:pt x="287777" y="548867"/>
                  </a:lnTo>
                  <a:lnTo>
                    <a:pt x="304295" y="545532"/>
                  </a:lnTo>
                  <a:lnTo>
                    <a:pt x="317787" y="536438"/>
                  </a:lnTo>
                  <a:lnTo>
                    <a:pt x="326885" y="522951"/>
                  </a:lnTo>
                  <a:lnTo>
                    <a:pt x="330222" y="506434"/>
                  </a:lnTo>
                  <a:lnTo>
                    <a:pt x="330222" y="42432"/>
                  </a:lnTo>
                  <a:lnTo>
                    <a:pt x="326885" y="25916"/>
                  </a:lnTo>
                  <a:lnTo>
                    <a:pt x="317787" y="12428"/>
                  </a:lnTo>
                  <a:lnTo>
                    <a:pt x="304295" y="3334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5301252" y="3486430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74" y="263"/>
                  </a:moveTo>
                  <a:lnTo>
                    <a:pt x="52584" y="3053"/>
                  </a:lnTo>
                  <a:lnTo>
                    <a:pt x="10105" y="24776"/>
                  </a:lnTo>
                  <a:lnTo>
                    <a:pt x="0" y="68756"/>
                  </a:lnTo>
                  <a:lnTo>
                    <a:pt x="3329" y="411066"/>
                  </a:lnTo>
                  <a:lnTo>
                    <a:pt x="5051" y="516398"/>
                  </a:lnTo>
                  <a:lnTo>
                    <a:pt x="21315" y="555061"/>
                  </a:lnTo>
                  <a:lnTo>
                    <a:pt x="52295" y="566583"/>
                  </a:lnTo>
                  <a:lnTo>
                    <a:pt x="56542" y="566319"/>
                  </a:lnTo>
                  <a:lnTo>
                    <a:pt x="192603" y="564208"/>
                  </a:lnTo>
                  <a:lnTo>
                    <a:pt x="299723" y="563942"/>
                  </a:lnTo>
                  <a:lnTo>
                    <a:pt x="311375" y="562291"/>
                  </a:lnTo>
                  <a:lnTo>
                    <a:pt x="312552" y="561711"/>
                  </a:lnTo>
                  <a:lnTo>
                    <a:pt x="245268" y="561711"/>
                  </a:lnTo>
                  <a:lnTo>
                    <a:pt x="87276" y="559961"/>
                  </a:lnTo>
                  <a:lnTo>
                    <a:pt x="60953" y="559396"/>
                  </a:lnTo>
                  <a:lnTo>
                    <a:pt x="51881" y="559396"/>
                  </a:lnTo>
                  <a:lnTo>
                    <a:pt x="44078" y="559107"/>
                  </a:lnTo>
                  <a:lnTo>
                    <a:pt x="15866" y="528430"/>
                  </a:lnTo>
                  <a:lnTo>
                    <a:pt x="15253" y="516398"/>
                  </a:lnTo>
                  <a:lnTo>
                    <a:pt x="16975" y="411066"/>
                  </a:lnTo>
                  <a:lnTo>
                    <a:pt x="20292" y="68756"/>
                  </a:lnTo>
                  <a:lnTo>
                    <a:pt x="34140" y="30591"/>
                  </a:lnTo>
                  <a:lnTo>
                    <a:pt x="52584" y="24878"/>
                  </a:lnTo>
                  <a:lnTo>
                    <a:pt x="344596" y="24878"/>
                  </a:lnTo>
                  <a:lnTo>
                    <a:pt x="341762" y="20818"/>
                  </a:lnTo>
                  <a:lnTo>
                    <a:pt x="304275" y="527"/>
                  </a:lnTo>
                  <a:lnTo>
                    <a:pt x="301387" y="288"/>
                  </a:lnTo>
                  <a:lnTo>
                    <a:pt x="294009" y="288"/>
                  </a:lnTo>
                  <a:lnTo>
                    <a:pt x="289574" y="263"/>
                  </a:lnTo>
                  <a:close/>
                </a:path>
                <a:path extrusionOk="0" h="567054" w="354964">
                  <a:moveTo>
                    <a:pt x="299723" y="563942"/>
                  </a:moveTo>
                  <a:lnTo>
                    <a:pt x="245268" y="563942"/>
                  </a:lnTo>
                  <a:lnTo>
                    <a:pt x="297930" y="564196"/>
                  </a:lnTo>
                  <a:lnTo>
                    <a:pt x="299723" y="563942"/>
                  </a:lnTo>
                  <a:close/>
                </a:path>
                <a:path extrusionOk="0" h="567054" w="354964">
                  <a:moveTo>
                    <a:pt x="346481" y="27580"/>
                  </a:moveTo>
                  <a:lnTo>
                    <a:pt x="299613" y="27580"/>
                  </a:lnTo>
                  <a:lnTo>
                    <a:pt x="303898" y="27731"/>
                  </a:lnTo>
                  <a:lnTo>
                    <a:pt x="314968" y="32870"/>
                  </a:lnTo>
                  <a:lnTo>
                    <a:pt x="326231" y="68756"/>
                  </a:lnTo>
                  <a:lnTo>
                    <a:pt x="326729" y="165720"/>
                  </a:lnTo>
                  <a:lnTo>
                    <a:pt x="327597" y="218382"/>
                  </a:lnTo>
                  <a:lnTo>
                    <a:pt x="329082" y="271047"/>
                  </a:lnTo>
                  <a:lnTo>
                    <a:pt x="330977" y="323711"/>
                  </a:lnTo>
                  <a:lnTo>
                    <a:pt x="333074" y="376373"/>
                  </a:lnTo>
                  <a:lnTo>
                    <a:pt x="336982" y="481694"/>
                  </a:lnTo>
                  <a:lnTo>
                    <a:pt x="337833" y="514573"/>
                  </a:lnTo>
                  <a:lnTo>
                    <a:pt x="337944" y="521299"/>
                  </a:lnTo>
                  <a:lnTo>
                    <a:pt x="337530" y="527400"/>
                  </a:lnTo>
                  <a:lnTo>
                    <a:pt x="310433" y="559330"/>
                  </a:lnTo>
                  <a:lnTo>
                    <a:pt x="245268" y="561711"/>
                  </a:lnTo>
                  <a:lnTo>
                    <a:pt x="312552" y="561711"/>
                  </a:lnTo>
                  <a:lnTo>
                    <a:pt x="340060" y="534794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2" y="323711"/>
                  </a:lnTo>
                  <a:lnTo>
                    <a:pt x="351659" y="271047"/>
                  </a:lnTo>
                  <a:lnTo>
                    <a:pt x="353145" y="218382"/>
                  </a:lnTo>
                  <a:lnTo>
                    <a:pt x="354008" y="165720"/>
                  </a:lnTo>
                  <a:lnTo>
                    <a:pt x="354548" y="60387"/>
                  </a:lnTo>
                  <a:lnTo>
                    <a:pt x="354523" y="49719"/>
                  </a:lnTo>
                  <a:lnTo>
                    <a:pt x="353216" y="44266"/>
                  </a:lnTo>
                  <a:lnTo>
                    <a:pt x="351972" y="38524"/>
                  </a:lnTo>
                  <a:lnTo>
                    <a:pt x="349685" y="33046"/>
                  </a:lnTo>
                  <a:lnTo>
                    <a:pt x="346770" y="27994"/>
                  </a:lnTo>
                  <a:lnTo>
                    <a:pt x="346481" y="27580"/>
                  </a:lnTo>
                  <a:close/>
                </a:path>
                <a:path extrusionOk="0" h="567054" w="354964">
                  <a:moveTo>
                    <a:pt x="344596" y="24878"/>
                  </a:moveTo>
                  <a:lnTo>
                    <a:pt x="52584" y="24878"/>
                  </a:lnTo>
                  <a:lnTo>
                    <a:pt x="289574" y="27668"/>
                  </a:lnTo>
                  <a:lnTo>
                    <a:pt x="346481" y="27580"/>
                  </a:lnTo>
                  <a:lnTo>
                    <a:pt x="344596" y="24878"/>
                  </a:lnTo>
                  <a:close/>
                </a:path>
                <a:path extrusionOk="0" h="567054" w="354964">
                  <a:moveTo>
                    <a:pt x="297892" y="0"/>
                  </a:moveTo>
                  <a:lnTo>
                    <a:pt x="294009" y="288"/>
                  </a:lnTo>
                  <a:lnTo>
                    <a:pt x="301387" y="288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4BB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969157" y="3500382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4"/>
                  </a:lnTo>
                  <a:lnTo>
                    <a:pt x="12423" y="12428"/>
                  </a:lnTo>
                  <a:lnTo>
                    <a:pt x="3332" y="25916"/>
                  </a:lnTo>
                  <a:lnTo>
                    <a:pt x="0" y="42432"/>
                  </a:lnTo>
                  <a:lnTo>
                    <a:pt x="0" y="506434"/>
                  </a:lnTo>
                  <a:lnTo>
                    <a:pt x="3332" y="522951"/>
                  </a:lnTo>
                  <a:lnTo>
                    <a:pt x="12423" y="536438"/>
                  </a:lnTo>
                  <a:lnTo>
                    <a:pt x="25910" y="545532"/>
                  </a:lnTo>
                  <a:lnTo>
                    <a:pt x="42432" y="548867"/>
                  </a:lnTo>
                  <a:lnTo>
                    <a:pt x="287777" y="548867"/>
                  </a:lnTo>
                  <a:lnTo>
                    <a:pt x="304293" y="545532"/>
                  </a:lnTo>
                  <a:lnTo>
                    <a:pt x="317781" y="536438"/>
                  </a:lnTo>
                  <a:lnTo>
                    <a:pt x="326875" y="522951"/>
                  </a:lnTo>
                  <a:lnTo>
                    <a:pt x="330209" y="506434"/>
                  </a:lnTo>
                  <a:lnTo>
                    <a:pt x="330209" y="42432"/>
                  </a:lnTo>
                  <a:lnTo>
                    <a:pt x="326875" y="25916"/>
                  </a:lnTo>
                  <a:lnTo>
                    <a:pt x="317781" y="12428"/>
                  </a:lnTo>
                  <a:lnTo>
                    <a:pt x="304293" y="3334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5959004" y="3486430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61" y="263"/>
                  </a:moveTo>
                  <a:lnTo>
                    <a:pt x="52584" y="3053"/>
                  </a:lnTo>
                  <a:lnTo>
                    <a:pt x="10099" y="24776"/>
                  </a:lnTo>
                  <a:lnTo>
                    <a:pt x="0" y="68756"/>
                  </a:lnTo>
                  <a:lnTo>
                    <a:pt x="3329" y="411066"/>
                  </a:lnTo>
                  <a:lnTo>
                    <a:pt x="5038" y="516398"/>
                  </a:lnTo>
                  <a:lnTo>
                    <a:pt x="21302" y="555061"/>
                  </a:lnTo>
                  <a:lnTo>
                    <a:pt x="52283" y="566583"/>
                  </a:lnTo>
                  <a:lnTo>
                    <a:pt x="56542" y="566319"/>
                  </a:lnTo>
                  <a:lnTo>
                    <a:pt x="192597" y="564208"/>
                  </a:lnTo>
                  <a:lnTo>
                    <a:pt x="299723" y="563942"/>
                  </a:lnTo>
                  <a:lnTo>
                    <a:pt x="311374" y="562291"/>
                  </a:lnTo>
                  <a:lnTo>
                    <a:pt x="312550" y="561711"/>
                  </a:lnTo>
                  <a:lnTo>
                    <a:pt x="245262" y="561711"/>
                  </a:lnTo>
                  <a:lnTo>
                    <a:pt x="87264" y="559961"/>
                  </a:lnTo>
                  <a:lnTo>
                    <a:pt x="60940" y="559396"/>
                  </a:lnTo>
                  <a:lnTo>
                    <a:pt x="51868" y="559396"/>
                  </a:lnTo>
                  <a:lnTo>
                    <a:pt x="44065" y="559107"/>
                  </a:lnTo>
                  <a:lnTo>
                    <a:pt x="15859" y="528430"/>
                  </a:lnTo>
                  <a:lnTo>
                    <a:pt x="15241" y="516398"/>
                  </a:lnTo>
                  <a:lnTo>
                    <a:pt x="16975" y="411066"/>
                  </a:lnTo>
                  <a:lnTo>
                    <a:pt x="20292" y="68756"/>
                  </a:lnTo>
                  <a:lnTo>
                    <a:pt x="34134" y="30591"/>
                  </a:lnTo>
                  <a:lnTo>
                    <a:pt x="52584" y="24878"/>
                  </a:lnTo>
                  <a:lnTo>
                    <a:pt x="344584" y="24878"/>
                  </a:lnTo>
                  <a:lnTo>
                    <a:pt x="341752" y="20818"/>
                  </a:lnTo>
                  <a:lnTo>
                    <a:pt x="304262" y="527"/>
                  </a:lnTo>
                  <a:lnTo>
                    <a:pt x="301375" y="288"/>
                  </a:lnTo>
                  <a:lnTo>
                    <a:pt x="293997" y="288"/>
                  </a:lnTo>
                  <a:lnTo>
                    <a:pt x="289561" y="263"/>
                  </a:lnTo>
                  <a:close/>
                </a:path>
                <a:path extrusionOk="0" h="567054" w="354964">
                  <a:moveTo>
                    <a:pt x="299723" y="563942"/>
                  </a:moveTo>
                  <a:lnTo>
                    <a:pt x="245262" y="563942"/>
                  </a:lnTo>
                  <a:lnTo>
                    <a:pt x="297930" y="564196"/>
                  </a:lnTo>
                  <a:lnTo>
                    <a:pt x="299723" y="563942"/>
                  </a:lnTo>
                  <a:close/>
                </a:path>
                <a:path extrusionOk="0" h="567054" w="354964">
                  <a:moveTo>
                    <a:pt x="346468" y="27580"/>
                  </a:moveTo>
                  <a:lnTo>
                    <a:pt x="299601" y="27580"/>
                  </a:lnTo>
                  <a:lnTo>
                    <a:pt x="303886" y="27731"/>
                  </a:lnTo>
                  <a:lnTo>
                    <a:pt x="314955" y="32870"/>
                  </a:lnTo>
                  <a:lnTo>
                    <a:pt x="326230" y="68756"/>
                  </a:lnTo>
                  <a:lnTo>
                    <a:pt x="326716" y="165720"/>
                  </a:lnTo>
                  <a:lnTo>
                    <a:pt x="327584" y="218382"/>
                  </a:lnTo>
                  <a:lnTo>
                    <a:pt x="329069" y="271047"/>
                  </a:lnTo>
                  <a:lnTo>
                    <a:pt x="330964" y="323711"/>
                  </a:lnTo>
                  <a:lnTo>
                    <a:pt x="333062" y="376373"/>
                  </a:lnTo>
                  <a:lnTo>
                    <a:pt x="336969" y="481694"/>
                  </a:lnTo>
                  <a:lnTo>
                    <a:pt x="337826" y="514573"/>
                  </a:lnTo>
                  <a:lnTo>
                    <a:pt x="337936" y="521299"/>
                  </a:lnTo>
                  <a:lnTo>
                    <a:pt x="337519" y="527400"/>
                  </a:lnTo>
                  <a:lnTo>
                    <a:pt x="310426" y="559330"/>
                  </a:lnTo>
                  <a:lnTo>
                    <a:pt x="245262" y="561711"/>
                  </a:lnTo>
                  <a:lnTo>
                    <a:pt x="312550" y="561711"/>
                  </a:lnTo>
                  <a:lnTo>
                    <a:pt x="340048" y="534794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0" y="323711"/>
                  </a:lnTo>
                  <a:lnTo>
                    <a:pt x="351655" y="271047"/>
                  </a:lnTo>
                  <a:lnTo>
                    <a:pt x="353140" y="218382"/>
                  </a:lnTo>
                  <a:lnTo>
                    <a:pt x="354008" y="165720"/>
                  </a:lnTo>
                  <a:lnTo>
                    <a:pt x="354535" y="60387"/>
                  </a:lnTo>
                  <a:lnTo>
                    <a:pt x="354523" y="49719"/>
                  </a:lnTo>
                  <a:lnTo>
                    <a:pt x="353203" y="44266"/>
                  </a:lnTo>
                  <a:lnTo>
                    <a:pt x="351959" y="38524"/>
                  </a:lnTo>
                  <a:lnTo>
                    <a:pt x="349685" y="33046"/>
                  </a:lnTo>
                  <a:lnTo>
                    <a:pt x="346758" y="27994"/>
                  </a:lnTo>
                  <a:lnTo>
                    <a:pt x="346468" y="27580"/>
                  </a:lnTo>
                  <a:close/>
                </a:path>
                <a:path extrusionOk="0" h="567054" w="354964">
                  <a:moveTo>
                    <a:pt x="344584" y="24878"/>
                  </a:moveTo>
                  <a:lnTo>
                    <a:pt x="52584" y="24878"/>
                  </a:lnTo>
                  <a:lnTo>
                    <a:pt x="289561" y="27668"/>
                  </a:lnTo>
                  <a:lnTo>
                    <a:pt x="346468" y="27580"/>
                  </a:lnTo>
                  <a:lnTo>
                    <a:pt x="344584" y="24878"/>
                  </a:lnTo>
                  <a:close/>
                </a:path>
                <a:path extrusionOk="0" h="567054" w="354964">
                  <a:moveTo>
                    <a:pt x="297879" y="0"/>
                  </a:moveTo>
                  <a:lnTo>
                    <a:pt x="293997" y="288"/>
                  </a:lnTo>
                  <a:lnTo>
                    <a:pt x="301375" y="288"/>
                  </a:lnTo>
                  <a:lnTo>
                    <a:pt x="297879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6626897" y="3500382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42432" y="0"/>
                  </a:lnTo>
                  <a:lnTo>
                    <a:pt x="25910" y="3334"/>
                  </a:lnTo>
                  <a:lnTo>
                    <a:pt x="12423" y="12428"/>
                  </a:lnTo>
                  <a:lnTo>
                    <a:pt x="3332" y="25916"/>
                  </a:lnTo>
                  <a:lnTo>
                    <a:pt x="0" y="42432"/>
                  </a:lnTo>
                  <a:lnTo>
                    <a:pt x="0" y="506434"/>
                  </a:lnTo>
                  <a:lnTo>
                    <a:pt x="3332" y="522951"/>
                  </a:lnTo>
                  <a:lnTo>
                    <a:pt x="12423" y="536438"/>
                  </a:lnTo>
                  <a:lnTo>
                    <a:pt x="25910" y="545532"/>
                  </a:lnTo>
                  <a:lnTo>
                    <a:pt x="42432" y="548867"/>
                  </a:lnTo>
                  <a:lnTo>
                    <a:pt x="287777" y="548867"/>
                  </a:lnTo>
                  <a:lnTo>
                    <a:pt x="304293" y="545532"/>
                  </a:lnTo>
                  <a:lnTo>
                    <a:pt x="317781" y="536438"/>
                  </a:lnTo>
                  <a:lnTo>
                    <a:pt x="326875" y="522951"/>
                  </a:lnTo>
                  <a:lnTo>
                    <a:pt x="330209" y="506434"/>
                  </a:lnTo>
                  <a:lnTo>
                    <a:pt x="330209" y="42432"/>
                  </a:lnTo>
                  <a:lnTo>
                    <a:pt x="326875" y="25916"/>
                  </a:lnTo>
                  <a:lnTo>
                    <a:pt x="317781" y="12428"/>
                  </a:lnTo>
                  <a:lnTo>
                    <a:pt x="304293" y="3334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616744" y="3486430"/>
              <a:ext cx="354965" cy="567055"/>
            </a:xfrm>
            <a:custGeom>
              <a:rect b="b" l="l" r="r" t="t"/>
              <a:pathLst>
                <a:path extrusionOk="0" h="567054" w="354965">
                  <a:moveTo>
                    <a:pt x="289574" y="263"/>
                  </a:moveTo>
                  <a:lnTo>
                    <a:pt x="52584" y="3053"/>
                  </a:lnTo>
                  <a:lnTo>
                    <a:pt x="10105" y="24776"/>
                  </a:lnTo>
                  <a:lnTo>
                    <a:pt x="0" y="68756"/>
                  </a:lnTo>
                  <a:lnTo>
                    <a:pt x="3329" y="411066"/>
                  </a:lnTo>
                  <a:lnTo>
                    <a:pt x="5038" y="516398"/>
                  </a:lnTo>
                  <a:lnTo>
                    <a:pt x="21310" y="555061"/>
                  </a:lnTo>
                  <a:lnTo>
                    <a:pt x="52283" y="566583"/>
                  </a:lnTo>
                  <a:lnTo>
                    <a:pt x="56542" y="566319"/>
                  </a:lnTo>
                  <a:lnTo>
                    <a:pt x="192603" y="564208"/>
                  </a:lnTo>
                  <a:lnTo>
                    <a:pt x="299723" y="563942"/>
                  </a:lnTo>
                  <a:lnTo>
                    <a:pt x="311375" y="562291"/>
                  </a:lnTo>
                  <a:lnTo>
                    <a:pt x="312552" y="561711"/>
                  </a:lnTo>
                  <a:lnTo>
                    <a:pt x="245268" y="561711"/>
                  </a:lnTo>
                  <a:lnTo>
                    <a:pt x="87276" y="559961"/>
                  </a:lnTo>
                  <a:lnTo>
                    <a:pt x="60953" y="559396"/>
                  </a:lnTo>
                  <a:lnTo>
                    <a:pt x="51868" y="559396"/>
                  </a:lnTo>
                  <a:lnTo>
                    <a:pt x="44078" y="559107"/>
                  </a:lnTo>
                  <a:lnTo>
                    <a:pt x="15864" y="528430"/>
                  </a:lnTo>
                  <a:lnTo>
                    <a:pt x="15253" y="516398"/>
                  </a:lnTo>
                  <a:lnTo>
                    <a:pt x="16975" y="411066"/>
                  </a:lnTo>
                  <a:lnTo>
                    <a:pt x="20292" y="68756"/>
                  </a:lnTo>
                  <a:lnTo>
                    <a:pt x="34134" y="30591"/>
                  </a:lnTo>
                  <a:lnTo>
                    <a:pt x="52584" y="24878"/>
                  </a:lnTo>
                  <a:lnTo>
                    <a:pt x="344586" y="24878"/>
                  </a:lnTo>
                  <a:lnTo>
                    <a:pt x="341757" y="20818"/>
                  </a:lnTo>
                  <a:lnTo>
                    <a:pt x="304262" y="540"/>
                  </a:lnTo>
                  <a:lnTo>
                    <a:pt x="301299" y="288"/>
                  </a:lnTo>
                  <a:lnTo>
                    <a:pt x="293997" y="288"/>
                  </a:lnTo>
                  <a:lnTo>
                    <a:pt x="289574" y="263"/>
                  </a:lnTo>
                  <a:close/>
                </a:path>
                <a:path extrusionOk="0" h="567054" w="354965">
                  <a:moveTo>
                    <a:pt x="299723" y="563942"/>
                  </a:moveTo>
                  <a:lnTo>
                    <a:pt x="245268" y="563942"/>
                  </a:lnTo>
                  <a:lnTo>
                    <a:pt x="297930" y="564196"/>
                  </a:lnTo>
                  <a:lnTo>
                    <a:pt x="299723" y="563942"/>
                  </a:lnTo>
                  <a:close/>
                </a:path>
                <a:path extrusionOk="0" h="567054" w="354965">
                  <a:moveTo>
                    <a:pt x="346469" y="27580"/>
                  </a:moveTo>
                  <a:lnTo>
                    <a:pt x="299601" y="27580"/>
                  </a:lnTo>
                  <a:lnTo>
                    <a:pt x="303886" y="27731"/>
                  </a:lnTo>
                  <a:lnTo>
                    <a:pt x="314968" y="32870"/>
                  </a:lnTo>
                  <a:lnTo>
                    <a:pt x="326230" y="68756"/>
                  </a:lnTo>
                  <a:lnTo>
                    <a:pt x="326716" y="165720"/>
                  </a:lnTo>
                  <a:lnTo>
                    <a:pt x="327586" y="218382"/>
                  </a:lnTo>
                  <a:lnTo>
                    <a:pt x="329074" y="271047"/>
                  </a:lnTo>
                  <a:lnTo>
                    <a:pt x="330969" y="323711"/>
                  </a:lnTo>
                  <a:lnTo>
                    <a:pt x="333062" y="376373"/>
                  </a:lnTo>
                  <a:lnTo>
                    <a:pt x="336969" y="481694"/>
                  </a:lnTo>
                  <a:lnTo>
                    <a:pt x="337831" y="514573"/>
                  </a:lnTo>
                  <a:lnTo>
                    <a:pt x="337939" y="521299"/>
                  </a:lnTo>
                  <a:lnTo>
                    <a:pt x="337524" y="527400"/>
                  </a:lnTo>
                  <a:lnTo>
                    <a:pt x="310428" y="559330"/>
                  </a:lnTo>
                  <a:lnTo>
                    <a:pt x="245268" y="561711"/>
                  </a:lnTo>
                  <a:lnTo>
                    <a:pt x="312552" y="561711"/>
                  </a:lnTo>
                  <a:lnTo>
                    <a:pt x="340060" y="534794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0" y="323711"/>
                  </a:lnTo>
                  <a:lnTo>
                    <a:pt x="351655" y="271047"/>
                  </a:lnTo>
                  <a:lnTo>
                    <a:pt x="353140" y="218382"/>
                  </a:lnTo>
                  <a:lnTo>
                    <a:pt x="354008" y="165720"/>
                  </a:lnTo>
                  <a:lnTo>
                    <a:pt x="354535" y="60387"/>
                  </a:lnTo>
                  <a:lnTo>
                    <a:pt x="354523" y="49719"/>
                  </a:lnTo>
                  <a:lnTo>
                    <a:pt x="353203" y="44266"/>
                  </a:lnTo>
                  <a:lnTo>
                    <a:pt x="351959" y="38524"/>
                  </a:lnTo>
                  <a:lnTo>
                    <a:pt x="349685" y="33046"/>
                  </a:lnTo>
                  <a:lnTo>
                    <a:pt x="346758" y="27994"/>
                  </a:lnTo>
                  <a:lnTo>
                    <a:pt x="346469" y="27580"/>
                  </a:lnTo>
                  <a:close/>
                </a:path>
                <a:path extrusionOk="0" h="567054" w="354965">
                  <a:moveTo>
                    <a:pt x="344586" y="24878"/>
                  </a:moveTo>
                  <a:lnTo>
                    <a:pt x="52584" y="24878"/>
                  </a:lnTo>
                  <a:lnTo>
                    <a:pt x="289574" y="27668"/>
                  </a:lnTo>
                  <a:lnTo>
                    <a:pt x="346469" y="27580"/>
                  </a:lnTo>
                  <a:lnTo>
                    <a:pt x="344586" y="24878"/>
                  </a:lnTo>
                  <a:close/>
                </a:path>
                <a:path extrusionOk="0" h="567054" w="354965">
                  <a:moveTo>
                    <a:pt x="297892" y="0"/>
                  </a:moveTo>
                  <a:lnTo>
                    <a:pt x="293997" y="288"/>
                  </a:lnTo>
                  <a:lnTo>
                    <a:pt x="301299" y="288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5311405" y="4721401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3"/>
                  </a:lnTo>
                  <a:lnTo>
                    <a:pt x="3332" y="25921"/>
                  </a:lnTo>
                  <a:lnTo>
                    <a:pt x="0" y="42432"/>
                  </a:lnTo>
                  <a:lnTo>
                    <a:pt x="0" y="506447"/>
                  </a:lnTo>
                  <a:lnTo>
                    <a:pt x="3332" y="522958"/>
                  </a:lnTo>
                  <a:lnTo>
                    <a:pt x="12423" y="536446"/>
                  </a:lnTo>
                  <a:lnTo>
                    <a:pt x="25910" y="545543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5" y="545543"/>
                  </a:lnTo>
                  <a:lnTo>
                    <a:pt x="317787" y="536446"/>
                  </a:lnTo>
                  <a:lnTo>
                    <a:pt x="326885" y="522958"/>
                  </a:lnTo>
                  <a:lnTo>
                    <a:pt x="330222" y="506447"/>
                  </a:lnTo>
                  <a:lnTo>
                    <a:pt x="330222" y="42432"/>
                  </a:lnTo>
                  <a:lnTo>
                    <a:pt x="326885" y="25921"/>
                  </a:lnTo>
                  <a:lnTo>
                    <a:pt x="317787" y="12433"/>
                  </a:lnTo>
                  <a:lnTo>
                    <a:pt x="304295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5301252" y="4707461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74" y="251"/>
                  </a:moveTo>
                  <a:lnTo>
                    <a:pt x="52584" y="3040"/>
                  </a:lnTo>
                  <a:lnTo>
                    <a:pt x="10105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51" y="516386"/>
                  </a:lnTo>
                  <a:lnTo>
                    <a:pt x="21315" y="555050"/>
                  </a:lnTo>
                  <a:lnTo>
                    <a:pt x="52295" y="566571"/>
                  </a:lnTo>
                  <a:lnTo>
                    <a:pt x="56542" y="566319"/>
                  </a:lnTo>
                  <a:lnTo>
                    <a:pt x="192603" y="564201"/>
                  </a:lnTo>
                  <a:lnTo>
                    <a:pt x="299686" y="563935"/>
                  </a:lnTo>
                  <a:lnTo>
                    <a:pt x="311375" y="562279"/>
                  </a:lnTo>
                  <a:lnTo>
                    <a:pt x="312542" y="561704"/>
                  </a:lnTo>
                  <a:lnTo>
                    <a:pt x="245268" y="561704"/>
                  </a:lnTo>
                  <a:lnTo>
                    <a:pt x="87276" y="559949"/>
                  </a:lnTo>
                  <a:lnTo>
                    <a:pt x="60953" y="559384"/>
                  </a:lnTo>
                  <a:lnTo>
                    <a:pt x="51881" y="559384"/>
                  </a:lnTo>
                  <a:lnTo>
                    <a:pt x="44078" y="559107"/>
                  </a:lnTo>
                  <a:lnTo>
                    <a:pt x="15866" y="528424"/>
                  </a:lnTo>
                  <a:lnTo>
                    <a:pt x="15253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40" y="30580"/>
                  </a:lnTo>
                  <a:lnTo>
                    <a:pt x="52584" y="24866"/>
                  </a:lnTo>
                  <a:lnTo>
                    <a:pt x="344580" y="24866"/>
                  </a:lnTo>
                  <a:lnTo>
                    <a:pt x="341757" y="20810"/>
                  </a:lnTo>
                  <a:lnTo>
                    <a:pt x="304275" y="527"/>
                  </a:lnTo>
                  <a:lnTo>
                    <a:pt x="301235" y="276"/>
                  </a:lnTo>
                  <a:lnTo>
                    <a:pt x="294009" y="276"/>
                  </a:lnTo>
                  <a:lnTo>
                    <a:pt x="289574" y="251"/>
                  </a:lnTo>
                  <a:close/>
                </a:path>
                <a:path extrusionOk="0" h="567054" w="354964">
                  <a:moveTo>
                    <a:pt x="299686" y="563935"/>
                  </a:moveTo>
                  <a:lnTo>
                    <a:pt x="245268" y="563935"/>
                  </a:lnTo>
                  <a:lnTo>
                    <a:pt x="297930" y="564183"/>
                  </a:lnTo>
                  <a:lnTo>
                    <a:pt x="299686" y="563935"/>
                  </a:lnTo>
                  <a:close/>
                </a:path>
                <a:path extrusionOk="0" h="567054" w="354964">
                  <a:moveTo>
                    <a:pt x="346460" y="27567"/>
                  </a:moveTo>
                  <a:lnTo>
                    <a:pt x="299613" y="27567"/>
                  </a:lnTo>
                  <a:lnTo>
                    <a:pt x="303898" y="27718"/>
                  </a:lnTo>
                  <a:lnTo>
                    <a:pt x="314968" y="32857"/>
                  </a:lnTo>
                  <a:lnTo>
                    <a:pt x="326231" y="68743"/>
                  </a:lnTo>
                  <a:lnTo>
                    <a:pt x="326729" y="165708"/>
                  </a:lnTo>
                  <a:lnTo>
                    <a:pt x="327597" y="218370"/>
                  </a:lnTo>
                  <a:lnTo>
                    <a:pt x="329082" y="271036"/>
                  </a:lnTo>
                  <a:lnTo>
                    <a:pt x="330977" y="323704"/>
                  </a:lnTo>
                  <a:lnTo>
                    <a:pt x="333074" y="376373"/>
                  </a:lnTo>
                  <a:lnTo>
                    <a:pt x="336982" y="481681"/>
                  </a:lnTo>
                  <a:lnTo>
                    <a:pt x="337833" y="514560"/>
                  </a:lnTo>
                  <a:lnTo>
                    <a:pt x="337944" y="521286"/>
                  </a:lnTo>
                  <a:lnTo>
                    <a:pt x="337530" y="527387"/>
                  </a:lnTo>
                  <a:lnTo>
                    <a:pt x="310433" y="559328"/>
                  </a:lnTo>
                  <a:lnTo>
                    <a:pt x="245268" y="561704"/>
                  </a:lnTo>
                  <a:lnTo>
                    <a:pt x="312542" y="561704"/>
                  </a:lnTo>
                  <a:lnTo>
                    <a:pt x="340060" y="534781"/>
                  </a:lnTo>
                  <a:lnTo>
                    <a:pt x="343742" y="481681"/>
                  </a:lnTo>
                  <a:lnTo>
                    <a:pt x="347662" y="376373"/>
                  </a:lnTo>
                  <a:lnTo>
                    <a:pt x="349760" y="323704"/>
                  </a:lnTo>
                  <a:lnTo>
                    <a:pt x="351655" y="271036"/>
                  </a:lnTo>
                  <a:lnTo>
                    <a:pt x="353140" y="218370"/>
                  </a:lnTo>
                  <a:lnTo>
                    <a:pt x="354008" y="165708"/>
                  </a:lnTo>
                  <a:lnTo>
                    <a:pt x="354548" y="60375"/>
                  </a:lnTo>
                  <a:lnTo>
                    <a:pt x="354523" y="49707"/>
                  </a:lnTo>
                  <a:lnTo>
                    <a:pt x="353216" y="44254"/>
                  </a:lnTo>
                  <a:lnTo>
                    <a:pt x="351972" y="38524"/>
                  </a:lnTo>
                  <a:lnTo>
                    <a:pt x="349685" y="33033"/>
                  </a:lnTo>
                  <a:lnTo>
                    <a:pt x="346758" y="27994"/>
                  </a:lnTo>
                  <a:lnTo>
                    <a:pt x="346460" y="27567"/>
                  </a:lnTo>
                  <a:close/>
                </a:path>
                <a:path extrusionOk="0" h="567054" w="354964">
                  <a:moveTo>
                    <a:pt x="344580" y="24866"/>
                  </a:moveTo>
                  <a:lnTo>
                    <a:pt x="52584" y="24866"/>
                  </a:lnTo>
                  <a:lnTo>
                    <a:pt x="289574" y="27655"/>
                  </a:lnTo>
                  <a:lnTo>
                    <a:pt x="346460" y="27567"/>
                  </a:lnTo>
                  <a:lnTo>
                    <a:pt x="344580" y="24866"/>
                  </a:lnTo>
                  <a:close/>
                </a:path>
                <a:path extrusionOk="0" h="567054" w="354964">
                  <a:moveTo>
                    <a:pt x="297892" y="0"/>
                  </a:moveTo>
                  <a:lnTo>
                    <a:pt x="294009" y="276"/>
                  </a:lnTo>
                  <a:lnTo>
                    <a:pt x="301235" y="276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5969157" y="4721401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3"/>
                  </a:lnTo>
                  <a:lnTo>
                    <a:pt x="3332" y="25921"/>
                  </a:lnTo>
                  <a:lnTo>
                    <a:pt x="0" y="42432"/>
                  </a:lnTo>
                  <a:lnTo>
                    <a:pt x="0" y="506447"/>
                  </a:lnTo>
                  <a:lnTo>
                    <a:pt x="3332" y="522958"/>
                  </a:lnTo>
                  <a:lnTo>
                    <a:pt x="12423" y="536446"/>
                  </a:lnTo>
                  <a:lnTo>
                    <a:pt x="25910" y="545543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3" y="545543"/>
                  </a:lnTo>
                  <a:lnTo>
                    <a:pt x="317781" y="536446"/>
                  </a:lnTo>
                  <a:lnTo>
                    <a:pt x="326875" y="522958"/>
                  </a:lnTo>
                  <a:lnTo>
                    <a:pt x="330209" y="506447"/>
                  </a:lnTo>
                  <a:lnTo>
                    <a:pt x="330209" y="42432"/>
                  </a:lnTo>
                  <a:lnTo>
                    <a:pt x="326875" y="25921"/>
                  </a:lnTo>
                  <a:lnTo>
                    <a:pt x="317781" y="12433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5959004" y="4707461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61" y="251"/>
                  </a:moveTo>
                  <a:lnTo>
                    <a:pt x="52584" y="3040"/>
                  </a:lnTo>
                  <a:lnTo>
                    <a:pt x="10099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38" y="516386"/>
                  </a:lnTo>
                  <a:lnTo>
                    <a:pt x="21302" y="555050"/>
                  </a:lnTo>
                  <a:lnTo>
                    <a:pt x="52283" y="566571"/>
                  </a:lnTo>
                  <a:lnTo>
                    <a:pt x="56542" y="566319"/>
                  </a:lnTo>
                  <a:lnTo>
                    <a:pt x="192597" y="564201"/>
                  </a:lnTo>
                  <a:lnTo>
                    <a:pt x="299685" y="563935"/>
                  </a:lnTo>
                  <a:lnTo>
                    <a:pt x="311374" y="562279"/>
                  </a:lnTo>
                  <a:lnTo>
                    <a:pt x="312539" y="561704"/>
                  </a:lnTo>
                  <a:lnTo>
                    <a:pt x="245262" y="561704"/>
                  </a:lnTo>
                  <a:lnTo>
                    <a:pt x="87264" y="559949"/>
                  </a:lnTo>
                  <a:lnTo>
                    <a:pt x="60940" y="559384"/>
                  </a:lnTo>
                  <a:lnTo>
                    <a:pt x="51868" y="559384"/>
                  </a:lnTo>
                  <a:lnTo>
                    <a:pt x="44065" y="559107"/>
                  </a:lnTo>
                  <a:lnTo>
                    <a:pt x="15859" y="528424"/>
                  </a:lnTo>
                  <a:lnTo>
                    <a:pt x="15241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29" y="30580"/>
                  </a:lnTo>
                  <a:lnTo>
                    <a:pt x="52584" y="24866"/>
                  </a:lnTo>
                  <a:lnTo>
                    <a:pt x="344577" y="24866"/>
                  </a:lnTo>
                  <a:lnTo>
                    <a:pt x="341752" y="20810"/>
                  </a:lnTo>
                  <a:lnTo>
                    <a:pt x="304262" y="527"/>
                  </a:lnTo>
                  <a:lnTo>
                    <a:pt x="301223" y="276"/>
                  </a:lnTo>
                  <a:lnTo>
                    <a:pt x="293997" y="276"/>
                  </a:lnTo>
                  <a:lnTo>
                    <a:pt x="289561" y="251"/>
                  </a:lnTo>
                  <a:close/>
                </a:path>
                <a:path extrusionOk="0" h="567054" w="354964">
                  <a:moveTo>
                    <a:pt x="299685" y="563935"/>
                  </a:moveTo>
                  <a:lnTo>
                    <a:pt x="245262" y="563935"/>
                  </a:lnTo>
                  <a:lnTo>
                    <a:pt x="297930" y="564183"/>
                  </a:lnTo>
                  <a:lnTo>
                    <a:pt x="299685" y="563935"/>
                  </a:lnTo>
                  <a:close/>
                </a:path>
                <a:path extrusionOk="0" h="567054" w="354964">
                  <a:moveTo>
                    <a:pt x="346460" y="27567"/>
                  </a:moveTo>
                  <a:lnTo>
                    <a:pt x="299601" y="27567"/>
                  </a:lnTo>
                  <a:lnTo>
                    <a:pt x="303886" y="27718"/>
                  </a:lnTo>
                  <a:lnTo>
                    <a:pt x="314955" y="32857"/>
                  </a:lnTo>
                  <a:lnTo>
                    <a:pt x="326230" y="68743"/>
                  </a:lnTo>
                  <a:lnTo>
                    <a:pt x="326716" y="165708"/>
                  </a:lnTo>
                  <a:lnTo>
                    <a:pt x="327584" y="218370"/>
                  </a:lnTo>
                  <a:lnTo>
                    <a:pt x="329069" y="271036"/>
                  </a:lnTo>
                  <a:lnTo>
                    <a:pt x="330964" y="323704"/>
                  </a:lnTo>
                  <a:lnTo>
                    <a:pt x="333062" y="376373"/>
                  </a:lnTo>
                  <a:lnTo>
                    <a:pt x="336969" y="481681"/>
                  </a:lnTo>
                  <a:lnTo>
                    <a:pt x="337826" y="514560"/>
                  </a:lnTo>
                  <a:lnTo>
                    <a:pt x="337936" y="521286"/>
                  </a:lnTo>
                  <a:lnTo>
                    <a:pt x="337519" y="527387"/>
                  </a:lnTo>
                  <a:lnTo>
                    <a:pt x="310426" y="559328"/>
                  </a:lnTo>
                  <a:lnTo>
                    <a:pt x="245262" y="561704"/>
                  </a:lnTo>
                  <a:lnTo>
                    <a:pt x="312539" y="561704"/>
                  </a:lnTo>
                  <a:lnTo>
                    <a:pt x="340048" y="534781"/>
                  </a:lnTo>
                  <a:lnTo>
                    <a:pt x="343742" y="481681"/>
                  </a:lnTo>
                  <a:lnTo>
                    <a:pt x="347662" y="376373"/>
                  </a:lnTo>
                  <a:lnTo>
                    <a:pt x="349760" y="323704"/>
                  </a:lnTo>
                  <a:lnTo>
                    <a:pt x="351655" y="271036"/>
                  </a:lnTo>
                  <a:lnTo>
                    <a:pt x="353140" y="218370"/>
                  </a:lnTo>
                  <a:lnTo>
                    <a:pt x="354008" y="165708"/>
                  </a:lnTo>
                  <a:lnTo>
                    <a:pt x="354535" y="60375"/>
                  </a:lnTo>
                  <a:lnTo>
                    <a:pt x="354523" y="49707"/>
                  </a:lnTo>
                  <a:lnTo>
                    <a:pt x="353203" y="44254"/>
                  </a:lnTo>
                  <a:lnTo>
                    <a:pt x="351959" y="38524"/>
                  </a:lnTo>
                  <a:lnTo>
                    <a:pt x="349673" y="33033"/>
                  </a:lnTo>
                  <a:lnTo>
                    <a:pt x="346758" y="27994"/>
                  </a:lnTo>
                  <a:lnTo>
                    <a:pt x="346460" y="27567"/>
                  </a:lnTo>
                  <a:close/>
                </a:path>
                <a:path extrusionOk="0" h="567054" w="354964">
                  <a:moveTo>
                    <a:pt x="344577" y="24866"/>
                  </a:moveTo>
                  <a:lnTo>
                    <a:pt x="52584" y="24866"/>
                  </a:lnTo>
                  <a:lnTo>
                    <a:pt x="289561" y="27655"/>
                  </a:lnTo>
                  <a:lnTo>
                    <a:pt x="346460" y="27567"/>
                  </a:lnTo>
                  <a:lnTo>
                    <a:pt x="344577" y="24866"/>
                  </a:lnTo>
                  <a:close/>
                </a:path>
                <a:path extrusionOk="0" h="567054" w="354964">
                  <a:moveTo>
                    <a:pt x="297879" y="0"/>
                  </a:moveTo>
                  <a:lnTo>
                    <a:pt x="293997" y="276"/>
                  </a:lnTo>
                  <a:lnTo>
                    <a:pt x="301223" y="276"/>
                  </a:lnTo>
                  <a:lnTo>
                    <a:pt x="297879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6626897" y="4721401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3"/>
                  </a:lnTo>
                  <a:lnTo>
                    <a:pt x="3332" y="25921"/>
                  </a:lnTo>
                  <a:lnTo>
                    <a:pt x="0" y="42432"/>
                  </a:lnTo>
                  <a:lnTo>
                    <a:pt x="0" y="506447"/>
                  </a:lnTo>
                  <a:lnTo>
                    <a:pt x="3332" y="522958"/>
                  </a:lnTo>
                  <a:lnTo>
                    <a:pt x="12423" y="536446"/>
                  </a:lnTo>
                  <a:lnTo>
                    <a:pt x="25910" y="545543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3" y="545543"/>
                  </a:lnTo>
                  <a:lnTo>
                    <a:pt x="317781" y="536446"/>
                  </a:lnTo>
                  <a:lnTo>
                    <a:pt x="326875" y="522958"/>
                  </a:lnTo>
                  <a:lnTo>
                    <a:pt x="330209" y="506447"/>
                  </a:lnTo>
                  <a:lnTo>
                    <a:pt x="330209" y="42432"/>
                  </a:lnTo>
                  <a:lnTo>
                    <a:pt x="326875" y="25921"/>
                  </a:lnTo>
                  <a:lnTo>
                    <a:pt x="317781" y="12433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616744" y="4707461"/>
              <a:ext cx="354965" cy="567055"/>
            </a:xfrm>
            <a:custGeom>
              <a:rect b="b" l="l" r="r" t="t"/>
              <a:pathLst>
                <a:path extrusionOk="0" h="567054" w="354965">
                  <a:moveTo>
                    <a:pt x="289574" y="251"/>
                  </a:moveTo>
                  <a:lnTo>
                    <a:pt x="52584" y="3040"/>
                  </a:lnTo>
                  <a:lnTo>
                    <a:pt x="10105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38" y="516386"/>
                  </a:lnTo>
                  <a:lnTo>
                    <a:pt x="21310" y="555050"/>
                  </a:lnTo>
                  <a:lnTo>
                    <a:pt x="52283" y="566571"/>
                  </a:lnTo>
                  <a:lnTo>
                    <a:pt x="56542" y="566319"/>
                  </a:lnTo>
                  <a:lnTo>
                    <a:pt x="192603" y="564201"/>
                  </a:lnTo>
                  <a:lnTo>
                    <a:pt x="299686" y="563935"/>
                  </a:lnTo>
                  <a:lnTo>
                    <a:pt x="311375" y="562279"/>
                  </a:lnTo>
                  <a:lnTo>
                    <a:pt x="312542" y="561704"/>
                  </a:lnTo>
                  <a:lnTo>
                    <a:pt x="245268" y="561704"/>
                  </a:lnTo>
                  <a:lnTo>
                    <a:pt x="87276" y="559949"/>
                  </a:lnTo>
                  <a:lnTo>
                    <a:pt x="60953" y="559384"/>
                  </a:lnTo>
                  <a:lnTo>
                    <a:pt x="51868" y="559384"/>
                  </a:lnTo>
                  <a:lnTo>
                    <a:pt x="44078" y="559107"/>
                  </a:lnTo>
                  <a:lnTo>
                    <a:pt x="15864" y="528424"/>
                  </a:lnTo>
                  <a:lnTo>
                    <a:pt x="15253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34" y="30589"/>
                  </a:lnTo>
                  <a:lnTo>
                    <a:pt x="52584" y="24866"/>
                  </a:lnTo>
                  <a:lnTo>
                    <a:pt x="344580" y="24866"/>
                  </a:lnTo>
                  <a:lnTo>
                    <a:pt x="341757" y="20810"/>
                  </a:lnTo>
                  <a:lnTo>
                    <a:pt x="304262" y="527"/>
                  </a:lnTo>
                  <a:lnTo>
                    <a:pt x="301229" y="276"/>
                  </a:lnTo>
                  <a:lnTo>
                    <a:pt x="293997" y="276"/>
                  </a:lnTo>
                  <a:lnTo>
                    <a:pt x="289574" y="251"/>
                  </a:lnTo>
                  <a:close/>
                </a:path>
                <a:path extrusionOk="0" h="567054" w="354965">
                  <a:moveTo>
                    <a:pt x="299686" y="563935"/>
                  </a:moveTo>
                  <a:lnTo>
                    <a:pt x="245268" y="563935"/>
                  </a:lnTo>
                  <a:lnTo>
                    <a:pt x="297930" y="564183"/>
                  </a:lnTo>
                  <a:lnTo>
                    <a:pt x="299686" y="563935"/>
                  </a:lnTo>
                  <a:close/>
                </a:path>
                <a:path extrusionOk="0" h="567054" w="354965">
                  <a:moveTo>
                    <a:pt x="346460" y="27567"/>
                  </a:moveTo>
                  <a:lnTo>
                    <a:pt x="299613" y="27567"/>
                  </a:lnTo>
                  <a:lnTo>
                    <a:pt x="303886" y="27718"/>
                  </a:lnTo>
                  <a:lnTo>
                    <a:pt x="314968" y="32857"/>
                  </a:lnTo>
                  <a:lnTo>
                    <a:pt x="326230" y="68743"/>
                  </a:lnTo>
                  <a:lnTo>
                    <a:pt x="326716" y="165708"/>
                  </a:lnTo>
                  <a:lnTo>
                    <a:pt x="327586" y="218370"/>
                  </a:lnTo>
                  <a:lnTo>
                    <a:pt x="329074" y="271036"/>
                  </a:lnTo>
                  <a:lnTo>
                    <a:pt x="330969" y="323704"/>
                  </a:lnTo>
                  <a:lnTo>
                    <a:pt x="333062" y="376373"/>
                  </a:lnTo>
                  <a:lnTo>
                    <a:pt x="336969" y="481681"/>
                  </a:lnTo>
                  <a:lnTo>
                    <a:pt x="337831" y="514560"/>
                  </a:lnTo>
                  <a:lnTo>
                    <a:pt x="337939" y="521286"/>
                  </a:lnTo>
                  <a:lnTo>
                    <a:pt x="337524" y="527387"/>
                  </a:lnTo>
                  <a:lnTo>
                    <a:pt x="310428" y="559328"/>
                  </a:lnTo>
                  <a:lnTo>
                    <a:pt x="245268" y="561704"/>
                  </a:lnTo>
                  <a:lnTo>
                    <a:pt x="312542" y="561704"/>
                  </a:lnTo>
                  <a:lnTo>
                    <a:pt x="340060" y="534781"/>
                  </a:lnTo>
                  <a:lnTo>
                    <a:pt x="343742" y="481681"/>
                  </a:lnTo>
                  <a:lnTo>
                    <a:pt x="347662" y="376373"/>
                  </a:lnTo>
                  <a:lnTo>
                    <a:pt x="349760" y="323704"/>
                  </a:lnTo>
                  <a:lnTo>
                    <a:pt x="351655" y="271036"/>
                  </a:lnTo>
                  <a:lnTo>
                    <a:pt x="353140" y="218370"/>
                  </a:lnTo>
                  <a:lnTo>
                    <a:pt x="354008" y="165708"/>
                  </a:lnTo>
                  <a:lnTo>
                    <a:pt x="354548" y="60375"/>
                  </a:lnTo>
                  <a:lnTo>
                    <a:pt x="354523" y="49707"/>
                  </a:lnTo>
                  <a:lnTo>
                    <a:pt x="353203" y="44254"/>
                  </a:lnTo>
                  <a:lnTo>
                    <a:pt x="351959" y="38524"/>
                  </a:lnTo>
                  <a:lnTo>
                    <a:pt x="349685" y="33033"/>
                  </a:lnTo>
                  <a:lnTo>
                    <a:pt x="346758" y="27994"/>
                  </a:lnTo>
                  <a:lnTo>
                    <a:pt x="346460" y="27567"/>
                  </a:lnTo>
                  <a:close/>
                </a:path>
                <a:path extrusionOk="0" h="567054" w="354965">
                  <a:moveTo>
                    <a:pt x="344580" y="24866"/>
                  </a:moveTo>
                  <a:lnTo>
                    <a:pt x="52584" y="24866"/>
                  </a:lnTo>
                  <a:lnTo>
                    <a:pt x="289574" y="27655"/>
                  </a:lnTo>
                  <a:lnTo>
                    <a:pt x="346460" y="27567"/>
                  </a:lnTo>
                  <a:lnTo>
                    <a:pt x="344580" y="24866"/>
                  </a:lnTo>
                  <a:close/>
                </a:path>
                <a:path extrusionOk="0" h="567054" w="354965">
                  <a:moveTo>
                    <a:pt x="297892" y="0"/>
                  </a:moveTo>
                  <a:lnTo>
                    <a:pt x="293997" y="276"/>
                  </a:lnTo>
                  <a:lnTo>
                    <a:pt x="301229" y="276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E66C4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311405" y="5968091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4"/>
                  </a:lnTo>
                  <a:lnTo>
                    <a:pt x="3332" y="25926"/>
                  </a:lnTo>
                  <a:lnTo>
                    <a:pt x="0" y="42444"/>
                  </a:lnTo>
                  <a:lnTo>
                    <a:pt x="0" y="506447"/>
                  </a:lnTo>
                  <a:lnTo>
                    <a:pt x="3332" y="522963"/>
                  </a:lnTo>
                  <a:lnTo>
                    <a:pt x="12423" y="536451"/>
                  </a:lnTo>
                  <a:lnTo>
                    <a:pt x="25910" y="545544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5" y="545544"/>
                  </a:lnTo>
                  <a:lnTo>
                    <a:pt x="317787" y="536451"/>
                  </a:lnTo>
                  <a:lnTo>
                    <a:pt x="326885" y="522963"/>
                  </a:lnTo>
                  <a:lnTo>
                    <a:pt x="330222" y="506447"/>
                  </a:lnTo>
                  <a:lnTo>
                    <a:pt x="330222" y="42444"/>
                  </a:lnTo>
                  <a:lnTo>
                    <a:pt x="326885" y="25926"/>
                  </a:lnTo>
                  <a:lnTo>
                    <a:pt x="317787" y="12434"/>
                  </a:lnTo>
                  <a:lnTo>
                    <a:pt x="304295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301252" y="5954152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74" y="251"/>
                  </a:moveTo>
                  <a:lnTo>
                    <a:pt x="52584" y="3040"/>
                  </a:lnTo>
                  <a:lnTo>
                    <a:pt x="10105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51" y="516386"/>
                  </a:lnTo>
                  <a:lnTo>
                    <a:pt x="21315" y="555052"/>
                  </a:lnTo>
                  <a:lnTo>
                    <a:pt x="52295" y="566571"/>
                  </a:lnTo>
                  <a:lnTo>
                    <a:pt x="56542" y="566319"/>
                  </a:lnTo>
                  <a:lnTo>
                    <a:pt x="192603" y="564205"/>
                  </a:lnTo>
                  <a:lnTo>
                    <a:pt x="299673" y="563936"/>
                  </a:lnTo>
                  <a:lnTo>
                    <a:pt x="311375" y="562279"/>
                  </a:lnTo>
                  <a:lnTo>
                    <a:pt x="312542" y="561704"/>
                  </a:lnTo>
                  <a:lnTo>
                    <a:pt x="245268" y="561704"/>
                  </a:lnTo>
                  <a:lnTo>
                    <a:pt x="87276" y="559949"/>
                  </a:lnTo>
                  <a:lnTo>
                    <a:pt x="60953" y="559384"/>
                  </a:lnTo>
                  <a:lnTo>
                    <a:pt x="51881" y="559384"/>
                  </a:lnTo>
                  <a:lnTo>
                    <a:pt x="44078" y="559107"/>
                  </a:lnTo>
                  <a:lnTo>
                    <a:pt x="15866" y="528424"/>
                  </a:lnTo>
                  <a:lnTo>
                    <a:pt x="15253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40" y="30588"/>
                  </a:lnTo>
                  <a:lnTo>
                    <a:pt x="52584" y="24866"/>
                  </a:lnTo>
                  <a:lnTo>
                    <a:pt x="344588" y="24866"/>
                  </a:lnTo>
                  <a:lnTo>
                    <a:pt x="341762" y="20816"/>
                  </a:lnTo>
                  <a:lnTo>
                    <a:pt x="304275" y="527"/>
                  </a:lnTo>
                  <a:lnTo>
                    <a:pt x="301235" y="276"/>
                  </a:lnTo>
                  <a:lnTo>
                    <a:pt x="294009" y="276"/>
                  </a:lnTo>
                  <a:lnTo>
                    <a:pt x="289574" y="251"/>
                  </a:lnTo>
                  <a:close/>
                </a:path>
                <a:path extrusionOk="0" h="567054" w="354964">
                  <a:moveTo>
                    <a:pt x="299673" y="563936"/>
                  </a:moveTo>
                  <a:lnTo>
                    <a:pt x="245268" y="563936"/>
                  </a:lnTo>
                  <a:lnTo>
                    <a:pt x="297930" y="564183"/>
                  </a:lnTo>
                  <a:lnTo>
                    <a:pt x="299673" y="563936"/>
                  </a:lnTo>
                  <a:close/>
                </a:path>
                <a:path extrusionOk="0" h="567054" w="354964">
                  <a:moveTo>
                    <a:pt x="346472" y="27567"/>
                  </a:moveTo>
                  <a:lnTo>
                    <a:pt x="299613" y="27567"/>
                  </a:lnTo>
                  <a:lnTo>
                    <a:pt x="303898" y="27718"/>
                  </a:lnTo>
                  <a:lnTo>
                    <a:pt x="314968" y="32857"/>
                  </a:lnTo>
                  <a:lnTo>
                    <a:pt x="326231" y="68743"/>
                  </a:lnTo>
                  <a:lnTo>
                    <a:pt x="326729" y="165708"/>
                  </a:lnTo>
                  <a:lnTo>
                    <a:pt x="327597" y="218375"/>
                  </a:lnTo>
                  <a:lnTo>
                    <a:pt x="329082" y="271040"/>
                  </a:lnTo>
                  <a:lnTo>
                    <a:pt x="330977" y="323706"/>
                  </a:lnTo>
                  <a:lnTo>
                    <a:pt x="333074" y="376373"/>
                  </a:lnTo>
                  <a:lnTo>
                    <a:pt x="336982" y="481694"/>
                  </a:lnTo>
                  <a:lnTo>
                    <a:pt x="337833" y="514571"/>
                  </a:lnTo>
                  <a:lnTo>
                    <a:pt x="337943" y="521293"/>
                  </a:lnTo>
                  <a:lnTo>
                    <a:pt x="337530" y="527387"/>
                  </a:lnTo>
                  <a:lnTo>
                    <a:pt x="310433" y="559328"/>
                  </a:lnTo>
                  <a:lnTo>
                    <a:pt x="245268" y="561704"/>
                  </a:lnTo>
                  <a:lnTo>
                    <a:pt x="312542" y="561704"/>
                  </a:lnTo>
                  <a:lnTo>
                    <a:pt x="340060" y="534781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2" y="323706"/>
                  </a:lnTo>
                  <a:lnTo>
                    <a:pt x="351659" y="271040"/>
                  </a:lnTo>
                  <a:lnTo>
                    <a:pt x="353145" y="218375"/>
                  </a:lnTo>
                  <a:lnTo>
                    <a:pt x="354008" y="165708"/>
                  </a:lnTo>
                  <a:lnTo>
                    <a:pt x="354548" y="60375"/>
                  </a:lnTo>
                  <a:lnTo>
                    <a:pt x="354523" y="49707"/>
                  </a:lnTo>
                  <a:lnTo>
                    <a:pt x="353216" y="44266"/>
                  </a:lnTo>
                  <a:lnTo>
                    <a:pt x="351972" y="38524"/>
                  </a:lnTo>
                  <a:lnTo>
                    <a:pt x="349685" y="33033"/>
                  </a:lnTo>
                  <a:lnTo>
                    <a:pt x="346770" y="27994"/>
                  </a:lnTo>
                  <a:lnTo>
                    <a:pt x="346472" y="27567"/>
                  </a:lnTo>
                  <a:close/>
                </a:path>
                <a:path extrusionOk="0" h="567054" w="354964">
                  <a:moveTo>
                    <a:pt x="344588" y="24866"/>
                  </a:moveTo>
                  <a:lnTo>
                    <a:pt x="52584" y="24866"/>
                  </a:lnTo>
                  <a:lnTo>
                    <a:pt x="289574" y="27655"/>
                  </a:lnTo>
                  <a:lnTo>
                    <a:pt x="346472" y="27567"/>
                  </a:lnTo>
                  <a:lnTo>
                    <a:pt x="344588" y="24866"/>
                  </a:lnTo>
                  <a:close/>
                </a:path>
                <a:path extrusionOk="0" h="567054" w="354964">
                  <a:moveTo>
                    <a:pt x="297892" y="0"/>
                  </a:moveTo>
                  <a:lnTo>
                    <a:pt x="294009" y="276"/>
                  </a:lnTo>
                  <a:lnTo>
                    <a:pt x="301235" y="276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969157" y="5968091"/>
              <a:ext cx="330835" cy="549275"/>
            </a:xfrm>
            <a:custGeom>
              <a:rect b="b" l="l" r="r" t="t"/>
              <a:pathLst>
                <a:path extrusionOk="0" h="549275" w="330835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4"/>
                  </a:lnTo>
                  <a:lnTo>
                    <a:pt x="3332" y="25926"/>
                  </a:lnTo>
                  <a:lnTo>
                    <a:pt x="0" y="42444"/>
                  </a:lnTo>
                  <a:lnTo>
                    <a:pt x="0" y="506447"/>
                  </a:lnTo>
                  <a:lnTo>
                    <a:pt x="3332" y="522963"/>
                  </a:lnTo>
                  <a:lnTo>
                    <a:pt x="12423" y="536451"/>
                  </a:lnTo>
                  <a:lnTo>
                    <a:pt x="25910" y="545544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3" y="545544"/>
                  </a:lnTo>
                  <a:lnTo>
                    <a:pt x="317781" y="536451"/>
                  </a:lnTo>
                  <a:lnTo>
                    <a:pt x="326875" y="522963"/>
                  </a:lnTo>
                  <a:lnTo>
                    <a:pt x="330209" y="506447"/>
                  </a:lnTo>
                  <a:lnTo>
                    <a:pt x="330209" y="42444"/>
                  </a:lnTo>
                  <a:lnTo>
                    <a:pt x="326875" y="25926"/>
                  </a:lnTo>
                  <a:lnTo>
                    <a:pt x="317781" y="12434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959004" y="5954152"/>
              <a:ext cx="354965" cy="567055"/>
            </a:xfrm>
            <a:custGeom>
              <a:rect b="b" l="l" r="r" t="t"/>
              <a:pathLst>
                <a:path extrusionOk="0" h="567054" w="354964">
                  <a:moveTo>
                    <a:pt x="289561" y="251"/>
                  </a:moveTo>
                  <a:lnTo>
                    <a:pt x="52584" y="3040"/>
                  </a:lnTo>
                  <a:lnTo>
                    <a:pt x="10099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38" y="516386"/>
                  </a:lnTo>
                  <a:lnTo>
                    <a:pt x="21302" y="555052"/>
                  </a:lnTo>
                  <a:lnTo>
                    <a:pt x="52283" y="566571"/>
                  </a:lnTo>
                  <a:lnTo>
                    <a:pt x="56542" y="566319"/>
                  </a:lnTo>
                  <a:lnTo>
                    <a:pt x="192597" y="564205"/>
                  </a:lnTo>
                  <a:lnTo>
                    <a:pt x="299673" y="563936"/>
                  </a:lnTo>
                  <a:lnTo>
                    <a:pt x="311374" y="562279"/>
                  </a:lnTo>
                  <a:lnTo>
                    <a:pt x="312539" y="561704"/>
                  </a:lnTo>
                  <a:lnTo>
                    <a:pt x="245262" y="561704"/>
                  </a:lnTo>
                  <a:lnTo>
                    <a:pt x="87264" y="559949"/>
                  </a:lnTo>
                  <a:lnTo>
                    <a:pt x="60940" y="559384"/>
                  </a:lnTo>
                  <a:lnTo>
                    <a:pt x="51868" y="559384"/>
                  </a:lnTo>
                  <a:lnTo>
                    <a:pt x="44065" y="559107"/>
                  </a:lnTo>
                  <a:lnTo>
                    <a:pt x="15859" y="528424"/>
                  </a:lnTo>
                  <a:lnTo>
                    <a:pt x="15241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29" y="30588"/>
                  </a:lnTo>
                  <a:lnTo>
                    <a:pt x="52584" y="24866"/>
                  </a:lnTo>
                  <a:lnTo>
                    <a:pt x="344576" y="24866"/>
                  </a:lnTo>
                  <a:lnTo>
                    <a:pt x="341752" y="20816"/>
                  </a:lnTo>
                  <a:lnTo>
                    <a:pt x="304262" y="527"/>
                  </a:lnTo>
                  <a:lnTo>
                    <a:pt x="301223" y="276"/>
                  </a:lnTo>
                  <a:lnTo>
                    <a:pt x="293997" y="276"/>
                  </a:lnTo>
                  <a:lnTo>
                    <a:pt x="289561" y="251"/>
                  </a:lnTo>
                  <a:close/>
                </a:path>
                <a:path extrusionOk="0" h="567054" w="354964">
                  <a:moveTo>
                    <a:pt x="299673" y="563936"/>
                  </a:moveTo>
                  <a:lnTo>
                    <a:pt x="245262" y="563936"/>
                  </a:lnTo>
                  <a:lnTo>
                    <a:pt x="297930" y="564183"/>
                  </a:lnTo>
                  <a:lnTo>
                    <a:pt x="299673" y="563936"/>
                  </a:lnTo>
                  <a:close/>
                </a:path>
                <a:path extrusionOk="0" h="567054" w="354964">
                  <a:moveTo>
                    <a:pt x="346460" y="27567"/>
                  </a:moveTo>
                  <a:lnTo>
                    <a:pt x="299601" y="27567"/>
                  </a:lnTo>
                  <a:lnTo>
                    <a:pt x="303886" y="27718"/>
                  </a:lnTo>
                  <a:lnTo>
                    <a:pt x="314955" y="32857"/>
                  </a:lnTo>
                  <a:lnTo>
                    <a:pt x="326230" y="68743"/>
                  </a:lnTo>
                  <a:lnTo>
                    <a:pt x="326716" y="165708"/>
                  </a:lnTo>
                  <a:lnTo>
                    <a:pt x="327584" y="218375"/>
                  </a:lnTo>
                  <a:lnTo>
                    <a:pt x="329069" y="271040"/>
                  </a:lnTo>
                  <a:lnTo>
                    <a:pt x="330964" y="323706"/>
                  </a:lnTo>
                  <a:lnTo>
                    <a:pt x="333062" y="376373"/>
                  </a:lnTo>
                  <a:lnTo>
                    <a:pt x="336969" y="481694"/>
                  </a:lnTo>
                  <a:lnTo>
                    <a:pt x="337826" y="514571"/>
                  </a:lnTo>
                  <a:lnTo>
                    <a:pt x="337935" y="521293"/>
                  </a:lnTo>
                  <a:lnTo>
                    <a:pt x="337519" y="527387"/>
                  </a:lnTo>
                  <a:lnTo>
                    <a:pt x="310426" y="559328"/>
                  </a:lnTo>
                  <a:lnTo>
                    <a:pt x="245262" y="561704"/>
                  </a:lnTo>
                  <a:lnTo>
                    <a:pt x="312539" y="561704"/>
                  </a:lnTo>
                  <a:lnTo>
                    <a:pt x="340048" y="534781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0" y="323706"/>
                  </a:lnTo>
                  <a:lnTo>
                    <a:pt x="351655" y="271040"/>
                  </a:lnTo>
                  <a:lnTo>
                    <a:pt x="353140" y="218375"/>
                  </a:lnTo>
                  <a:lnTo>
                    <a:pt x="354008" y="165708"/>
                  </a:lnTo>
                  <a:lnTo>
                    <a:pt x="354535" y="60375"/>
                  </a:lnTo>
                  <a:lnTo>
                    <a:pt x="354523" y="49707"/>
                  </a:lnTo>
                  <a:lnTo>
                    <a:pt x="353203" y="44266"/>
                  </a:lnTo>
                  <a:lnTo>
                    <a:pt x="351959" y="38524"/>
                  </a:lnTo>
                  <a:lnTo>
                    <a:pt x="349673" y="33033"/>
                  </a:lnTo>
                  <a:lnTo>
                    <a:pt x="346758" y="27994"/>
                  </a:lnTo>
                  <a:lnTo>
                    <a:pt x="346460" y="27567"/>
                  </a:lnTo>
                  <a:close/>
                </a:path>
                <a:path extrusionOk="0" h="567054" w="354964">
                  <a:moveTo>
                    <a:pt x="344576" y="24866"/>
                  </a:moveTo>
                  <a:lnTo>
                    <a:pt x="52584" y="24866"/>
                  </a:lnTo>
                  <a:lnTo>
                    <a:pt x="289561" y="27655"/>
                  </a:lnTo>
                  <a:lnTo>
                    <a:pt x="346460" y="27567"/>
                  </a:lnTo>
                  <a:lnTo>
                    <a:pt x="344576" y="24866"/>
                  </a:lnTo>
                  <a:close/>
                </a:path>
                <a:path extrusionOk="0" h="567054" w="354964">
                  <a:moveTo>
                    <a:pt x="297879" y="0"/>
                  </a:moveTo>
                  <a:lnTo>
                    <a:pt x="293997" y="276"/>
                  </a:lnTo>
                  <a:lnTo>
                    <a:pt x="301223" y="276"/>
                  </a:lnTo>
                  <a:lnTo>
                    <a:pt x="297879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14029025" y="5685158"/>
              <a:ext cx="998855" cy="363855"/>
            </a:xfrm>
            <a:custGeom>
              <a:rect b="b" l="l" r="r" t="t"/>
              <a:pathLst>
                <a:path extrusionOk="0" h="363854" w="998855">
                  <a:moveTo>
                    <a:pt x="538268" y="0"/>
                  </a:moveTo>
                  <a:lnTo>
                    <a:pt x="34139" y="2287"/>
                  </a:lnTo>
                  <a:lnTo>
                    <a:pt x="13" y="34655"/>
                  </a:lnTo>
                  <a:lnTo>
                    <a:pt x="0" y="76497"/>
                  </a:lnTo>
                  <a:lnTo>
                    <a:pt x="932" y="290995"/>
                  </a:lnTo>
                  <a:lnTo>
                    <a:pt x="1036" y="329494"/>
                  </a:lnTo>
                  <a:lnTo>
                    <a:pt x="22529" y="361460"/>
                  </a:lnTo>
                  <a:lnTo>
                    <a:pt x="26399" y="362942"/>
                  </a:lnTo>
                  <a:lnTo>
                    <a:pt x="30759" y="363596"/>
                  </a:lnTo>
                  <a:lnTo>
                    <a:pt x="967196" y="358411"/>
                  </a:lnTo>
                  <a:lnTo>
                    <a:pt x="976267" y="356759"/>
                  </a:lnTo>
                  <a:lnTo>
                    <a:pt x="916116" y="356759"/>
                  </a:lnTo>
                  <a:lnTo>
                    <a:pt x="31764" y="351609"/>
                  </a:lnTo>
                  <a:lnTo>
                    <a:pt x="13444" y="322269"/>
                  </a:lnTo>
                  <a:lnTo>
                    <a:pt x="14512" y="76497"/>
                  </a:lnTo>
                  <a:lnTo>
                    <a:pt x="14763" y="35886"/>
                  </a:lnTo>
                  <a:lnTo>
                    <a:pt x="34139" y="17529"/>
                  </a:lnTo>
                  <a:lnTo>
                    <a:pt x="868813" y="17529"/>
                  </a:lnTo>
                  <a:lnTo>
                    <a:pt x="968891" y="15845"/>
                  </a:lnTo>
                  <a:lnTo>
                    <a:pt x="992461" y="15845"/>
                  </a:lnTo>
                  <a:lnTo>
                    <a:pt x="992225" y="15330"/>
                  </a:lnTo>
                  <a:lnTo>
                    <a:pt x="985829" y="9261"/>
                  </a:lnTo>
                  <a:lnTo>
                    <a:pt x="978077" y="6220"/>
                  </a:lnTo>
                  <a:lnTo>
                    <a:pt x="974257" y="4675"/>
                  </a:lnTo>
                  <a:lnTo>
                    <a:pt x="969922" y="3959"/>
                  </a:lnTo>
                  <a:lnTo>
                    <a:pt x="538268" y="0"/>
                  </a:lnTo>
                  <a:close/>
                </a:path>
                <a:path extrusionOk="0" h="363854" w="998855">
                  <a:moveTo>
                    <a:pt x="967196" y="358411"/>
                  </a:moveTo>
                  <a:lnTo>
                    <a:pt x="916116" y="358411"/>
                  </a:lnTo>
                  <a:lnTo>
                    <a:pt x="966565" y="358525"/>
                  </a:lnTo>
                  <a:lnTo>
                    <a:pt x="967196" y="358411"/>
                  </a:lnTo>
                  <a:close/>
                </a:path>
                <a:path extrusionOk="0" h="363854" w="998855">
                  <a:moveTo>
                    <a:pt x="992461" y="15845"/>
                  </a:moveTo>
                  <a:lnTo>
                    <a:pt x="968891" y="15845"/>
                  </a:lnTo>
                  <a:lnTo>
                    <a:pt x="971404" y="16197"/>
                  </a:lnTo>
                  <a:lnTo>
                    <a:pt x="973968" y="17114"/>
                  </a:lnTo>
                  <a:lnTo>
                    <a:pt x="988317" y="45235"/>
                  </a:lnTo>
                  <a:lnTo>
                    <a:pt x="991006" y="209083"/>
                  </a:lnTo>
                  <a:lnTo>
                    <a:pt x="991735" y="290995"/>
                  </a:lnTo>
                  <a:lnTo>
                    <a:pt x="991965" y="322269"/>
                  </a:lnTo>
                  <a:lnTo>
                    <a:pt x="992008" y="332020"/>
                  </a:lnTo>
                  <a:lnTo>
                    <a:pt x="989885" y="341363"/>
                  </a:lnTo>
                  <a:lnTo>
                    <a:pt x="984268" y="349292"/>
                  </a:lnTo>
                  <a:lnTo>
                    <a:pt x="976158" y="354707"/>
                  </a:lnTo>
                  <a:lnTo>
                    <a:pt x="966529" y="356635"/>
                  </a:lnTo>
                  <a:lnTo>
                    <a:pt x="916116" y="356759"/>
                  </a:lnTo>
                  <a:lnTo>
                    <a:pt x="976273" y="356758"/>
                  </a:lnTo>
                  <a:lnTo>
                    <a:pt x="995077" y="290995"/>
                  </a:lnTo>
                  <a:lnTo>
                    <a:pt x="995806" y="209083"/>
                  </a:lnTo>
                  <a:lnTo>
                    <a:pt x="998507" y="45235"/>
                  </a:lnTo>
                  <a:lnTo>
                    <a:pt x="998520" y="41679"/>
                  </a:lnTo>
                  <a:lnTo>
                    <a:pt x="998733" y="38751"/>
                  </a:lnTo>
                  <a:lnTo>
                    <a:pt x="998613" y="35195"/>
                  </a:lnTo>
                  <a:lnTo>
                    <a:pt x="998382" y="30584"/>
                  </a:lnTo>
                  <a:lnTo>
                    <a:pt x="997389" y="26525"/>
                  </a:lnTo>
                  <a:lnTo>
                    <a:pt x="992461" y="15845"/>
                  </a:lnTo>
                  <a:close/>
                </a:path>
                <a:path extrusionOk="0" h="363854" w="998855">
                  <a:moveTo>
                    <a:pt x="868813" y="17529"/>
                  </a:moveTo>
                  <a:lnTo>
                    <a:pt x="34139" y="17529"/>
                  </a:lnTo>
                  <a:lnTo>
                    <a:pt x="538268" y="19811"/>
                  </a:lnTo>
                  <a:lnTo>
                    <a:pt x="868813" y="17529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14815284" y="5695061"/>
              <a:ext cx="209550" cy="347980"/>
            </a:xfrm>
            <a:custGeom>
              <a:rect b="b" l="l" r="r" t="t"/>
              <a:pathLst>
                <a:path extrusionOk="0" h="347979" w="209550">
                  <a:moveTo>
                    <a:pt x="182306" y="0"/>
                  </a:moveTo>
                  <a:lnTo>
                    <a:pt x="26889" y="0"/>
                  </a:lnTo>
                  <a:lnTo>
                    <a:pt x="16422" y="2112"/>
                  </a:lnTo>
                  <a:lnTo>
                    <a:pt x="7875" y="7875"/>
                  </a:lnTo>
                  <a:lnTo>
                    <a:pt x="2112" y="16422"/>
                  </a:lnTo>
                  <a:lnTo>
                    <a:pt x="0" y="26889"/>
                  </a:lnTo>
                  <a:lnTo>
                    <a:pt x="0" y="320798"/>
                  </a:lnTo>
                  <a:lnTo>
                    <a:pt x="2112" y="331265"/>
                  </a:lnTo>
                  <a:lnTo>
                    <a:pt x="7875" y="339812"/>
                  </a:lnTo>
                  <a:lnTo>
                    <a:pt x="16422" y="345574"/>
                  </a:lnTo>
                  <a:lnTo>
                    <a:pt x="26889" y="347687"/>
                  </a:lnTo>
                  <a:lnTo>
                    <a:pt x="182306" y="347687"/>
                  </a:lnTo>
                  <a:lnTo>
                    <a:pt x="192766" y="345574"/>
                  </a:lnTo>
                  <a:lnTo>
                    <a:pt x="201309" y="339812"/>
                  </a:lnTo>
                  <a:lnTo>
                    <a:pt x="207070" y="331265"/>
                  </a:lnTo>
                  <a:lnTo>
                    <a:pt x="209183" y="320798"/>
                  </a:lnTo>
                  <a:lnTo>
                    <a:pt x="209183" y="26889"/>
                  </a:lnTo>
                  <a:lnTo>
                    <a:pt x="207070" y="16422"/>
                  </a:lnTo>
                  <a:lnTo>
                    <a:pt x="201309" y="7875"/>
                  </a:lnTo>
                  <a:lnTo>
                    <a:pt x="192766" y="2112"/>
                  </a:lnTo>
                  <a:lnTo>
                    <a:pt x="182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4808188" y="5685284"/>
              <a:ext cx="226695" cy="360680"/>
            </a:xfrm>
            <a:custGeom>
              <a:rect b="b" l="l" r="r" t="t"/>
              <a:pathLst>
                <a:path extrusionOk="0" h="360679" w="226694">
                  <a:moveTo>
                    <a:pt x="197772" y="0"/>
                  </a:moveTo>
                  <a:lnTo>
                    <a:pt x="188700" y="12"/>
                  </a:lnTo>
                  <a:lnTo>
                    <a:pt x="184101" y="226"/>
                  </a:lnTo>
                  <a:lnTo>
                    <a:pt x="33986" y="2161"/>
                  </a:lnTo>
                  <a:lnTo>
                    <a:pt x="1694" y="25620"/>
                  </a:lnTo>
                  <a:lnTo>
                    <a:pt x="0" y="32229"/>
                  </a:lnTo>
                  <a:lnTo>
                    <a:pt x="23" y="44492"/>
                  </a:lnTo>
                  <a:lnTo>
                    <a:pt x="2335" y="261340"/>
                  </a:lnTo>
                  <a:lnTo>
                    <a:pt x="3541" y="328048"/>
                  </a:lnTo>
                  <a:lnTo>
                    <a:pt x="27389" y="360227"/>
                  </a:lnTo>
                  <a:lnTo>
                    <a:pt x="33998" y="360127"/>
                  </a:lnTo>
                  <a:lnTo>
                    <a:pt x="39276" y="359863"/>
                  </a:lnTo>
                  <a:lnTo>
                    <a:pt x="122670" y="358418"/>
                  </a:lnTo>
                  <a:lnTo>
                    <a:pt x="189403" y="358405"/>
                  </a:lnTo>
                  <a:lnTo>
                    <a:pt x="197947" y="357214"/>
                  </a:lnTo>
                  <a:lnTo>
                    <a:pt x="199385" y="356508"/>
                  </a:lnTo>
                  <a:lnTo>
                    <a:pt x="122670" y="356508"/>
                  </a:lnTo>
                  <a:lnTo>
                    <a:pt x="39276" y="355063"/>
                  </a:lnTo>
                  <a:lnTo>
                    <a:pt x="33508" y="355063"/>
                  </a:lnTo>
                  <a:lnTo>
                    <a:pt x="28646" y="354862"/>
                  </a:lnTo>
                  <a:lnTo>
                    <a:pt x="10670" y="328400"/>
                  </a:lnTo>
                  <a:lnTo>
                    <a:pt x="10748" y="322746"/>
                  </a:lnTo>
                  <a:lnTo>
                    <a:pt x="11859" y="261340"/>
                  </a:lnTo>
                  <a:lnTo>
                    <a:pt x="14183" y="44492"/>
                  </a:lnTo>
                  <a:lnTo>
                    <a:pt x="25944" y="17151"/>
                  </a:lnTo>
                  <a:lnTo>
                    <a:pt x="220483" y="17151"/>
                  </a:lnTo>
                  <a:lnTo>
                    <a:pt x="217285" y="11660"/>
                  </a:lnTo>
                  <a:lnTo>
                    <a:pt x="211354" y="6408"/>
                  </a:lnTo>
                  <a:lnTo>
                    <a:pt x="204431" y="3342"/>
                  </a:lnTo>
                  <a:lnTo>
                    <a:pt x="197772" y="0"/>
                  </a:lnTo>
                  <a:close/>
                </a:path>
                <a:path extrusionOk="0" h="360679" w="226694">
                  <a:moveTo>
                    <a:pt x="221734" y="19299"/>
                  </a:moveTo>
                  <a:lnTo>
                    <a:pt x="190547" y="19299"/>
                  </a:lnTo>
                  <a:lnTo>
                    <a:pt x="192947" y="19413"/>
                  </a:lnTo>
                  <a:lnTo>
                    <a:pt x="196452" y="21008"/>
                  </a:lnTo>
                  <a:lnTo>
                    <a:pt x="206511" y="61166"/>
                  </a:lnTo>
                  <a:lnTo>
                    <a:pt x="206756" y="105923"/>
                  </a:lnTo>
                  <a:lnTo>
                    <a:pt x="207360" y="139276"/>
                  </a:lnTo>
                  <a:lnTo>
                    <a:pt x="208397" y="172632"/>
                  </a:lnTo>
                  <a:lnTo>
                    <a:pt x="209719" y="205991"/>
                  </a:lnTo>
                  <a:lnTo>
                    <a:pt x="211178" y="239351"/>
                  </a:lnTo>
                  <a:lnTo>
                    <a:pt x="213905" y="306072"/>
                  </a:lnTo>
                  <a:lnTo>
                    <a:pt x="214383" y="322746"/>
                  </a:lnTo>
                  <a:lnTo>
                    <a:pt x="214433" y="328400"/>
                  </a:lnTo>
                  <a:lnTo>
                    <a:pt x="215224" y="333841"/>
                  </a:lnTo>
                  <a:lnTo>
                    <a:pt x="189403" y="356508"/>
                  </a:lnTo>
                  <a:lnTo>
                    <a:pt x="199385" y="356508"/>
                  </a:lnTo>
                  <a:lnTo>
                    <a:pt x="205713" y="353401"/>
                  </a:lnTo>
                  <a:lnTo>
                    <a:pt x="212027" y="347425"/>
                  </a:lnTo>
                  <a:lnTo>
                    <a:pt x="216217" y="339746"/>
                  </a:lnTo>
                  <a:lnTo>
                    <a:pt x="218328" y="334117"/>
                  </a:lnTo>
                  <a:lnTo>
                    <a:pt x="217943" y="328048"/>
                  </a:lnTo>
                  <a:lnTo>
                    <a:pt x="218165" y="322746"/>
                  </a:lnTo>
                  <a:lnTo>
                    <a:pt x="218642" y="306072"/>
                  </a:lnTo>
                  <a:lnTo>
                    <a:pt x="221369" y="239351"/>
                  </a:lnTo>
                  <a:lnTo>
                    <a:pt x="222834" y="205991"/>
                  </a:lnTo>
                  <a:lnTo>
                    <a:pt x="224155" y="172632"/>
                  </a:lnTo>
                  <a:lnTo>
                    <a:pt x="225189" y="139276"/>
                  </a:lnTo>
                  <a:lnTo>
                    <a:pt x="225792" y="105923"/>
                  </a:lnTo>
                  <a:lnTo>
                    <a:pt x="226150" y="44492"/>
                  </a:lnTo>
                  <a:lnTo>
                    <a:pt x="226147" y="32229"/>
                  </a:lnTo>
                  <a:lnTo>
                    <a:pt x="225302" y="28786"/>
                  </a:lnTo>
                  <a:lnTo>
                    <a:pt x="224487" y="25029"/>
                  </a:lnTo>
                  <a:lnTo>
                    <a:pt x="223015" y="21498"/>
                  </a:lnTo>
                  <a:lnTo>
                    <a:pt x="221734" y="19299"/>
                  </a:lnTo>
                  <a:close/>
                </a:path>
                <a:path extrusionOk="0" h="360679" w="226694">
                  <a:moveTo>
                    <a:pt x="220483" y="17151"/>
                  </a:moveTo>
                  <a:lnTo>
                    <a:pt x="25944" y="17151"/>
                  </a:lnTo>
                  <a:lnTo>
                    <a:pt x="33986" y="17402"/>
                  </a:lnTo>
                  <a:lnTo>
                    <a:pt x="184101" y="19350"/>
                  </a:lnTo>
                  <a:lnTo>
                    <a:pt x="221734" y="19299"/>
                  </a:lnTo>
                  <a:lnTo>
                    <a:pt x="220483" y="17151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3540394" y="5685284"/>
              <a:ext cx="226695" cy="360680"/>
            </a:xfrm>
            <a:custGeom>
              <a:rect b="b" l="l" r="r" t="t"/>
              <a:pathLst>
                <a:path extrusionOk="0" h="360679" w="226694">
                  <a:moveTo>
                    <a:pt x="197759" y="0"/>
                  </a:moveTo>
                  <a:lnTo>
                    <a:pt x="188700" y="12"/>
                  </a:lnTo>
                  <a:lnTo>
                    <a:pt x="184088" y="226"/>
                  </a:lnTo>
                  <a:lnTo>
                    <a:pt x="33973" y="2161"/>
                  </a:lnTo>
                  <a:lnTo>
                    <a:pt x="1694" y="25620"/>
                  </a:lnTo>
                  <a:lnTo>
                    <a:pt x="0" y="32229"/>
                  </a:lnTo>
                  <a:lnTo>
                    <a:pt x="10" y="44492"/>
                  </a:lnTo>
                  <a:lnTo>
                    <a:pt x="2335" y="261340"/>
                  </a:lnTo>
                  <a:lnTo>
                    <a:pt x="3541" y="328048"/>
                  </a:lnTo>
                  <a:lnTo>
                    <a:pt x="27377" y="360227"/>
                  </a:lnTo>
                  <a:lnTo>
                    <a:pt x="33998" y="360127"/>
                  </a:lnTo>
                  <a:lnTo>
                    <a:pt x="39276" y="359863"/>
                  </a:lnTo>
                  <a:lnTo>
                    <a:pt x="122670" y="358418"/>
                  </a:lnTo>
                  <a:lnTo>
                    <a:pt x="189391" y="358405"/>
                  </a:lnTo>
                  <a:lnTo>
                    <a:pt x="197941" y="357214"/>
                  </a:lnTo>
                  <a:lnTo>
                    <a:pt x="199380" y="356508"/>
                  </a:lnTo>
                  <a:lnTo>
                    <a:pt x="122670" y="356508"/>
                  </a:lnTo>
                  <a:lnTo>
                    <a:pt x="39276" y="355063"/>
                  </a:lnTo>
                  <a:lnTo>
                    <a:pt x="33508" y="355063"/>
                  </a:lnTo>
                  <a:lnTo>
                    <a:pt x="28646" y="354862"/>
                  </a:lnTo>
                  <a:lnTo>
                    <a:pt x="10670" y="328400"/>
                  </a:lnTo>
                  <a:lnTo>
                    <a:pt x="10748" y="322746"/>
                  </a:lnTo>
                  <a:lnTo>
                    <a:pt x="11859" y="261340"/>
                  </a:lnTo>
                  <a:lnTo>
                    <a:pt x="14183" y="44492"/>
                  </a:lnTo>
                  <a:lnTo>
                    <a:pt x="14322" y="34239"/>
                  </a:lnTo>
                  <a:lnTo>
                    <a:pt x="14787" y="32229"/>
                  </a:lnTo>
                  <a:lnTo>
                    <a:pt x="18104" y="22617"/>
                  </a:lnTo>
                  <a:lnTo>
                    <a:pt x="25932" y="17151"/>
                  </a:lnTo>
                  <a:lnTo>
                    <a:pt x="220477" y="17151"/>
                  </a:lnTo>
                  <a:lnTo>
                    <a:pt x="217272" y="11660"/>
                  </a:lnTo>
                  <a:lnTo>
                    <a:pt x="211354" y="6408"/>
                  </a:lnTo>
                  <a:lnTo>
                    <a:pt x="204418" y="3342"/>
                  </a:lnTo>
                  <a:lnTo>
                    <a:pt x="197759" y="0"/>
                  </a:lnTo>
                  <a:close/>
                </a:path>
                <a:path extrusionOk="0" h="360679" w="226694">
                  <a:moveTo>
                    <a:pt x="221731" y="19299"/>
                  </a:moveTo>
                  <a:lnTo>
                    <a:pt x="190547" y="19299"/>
                  </a:lnTo>
                  <a:lnTo>
                    <a:pt x="192947" y="19413"/>
                  </a:lnTo>
                  <a:lnTo>
                    <a:pt x="196452" y="21008"/>
                  </a:lnTo>
                  <a:lnTo>
                    <a:pt x="206409" y="44492"/>
                  </a:lnTo>
                  <a:lnTo>
                    <a:pt x="206756" y="105923"/>
                  </a:lnTo>
                  <a:lnTo>
                    <a:pt x="207358" y="139276"/>
                  </a:lnTo>
                  <a:lnTo>
                    <a:pt x="208392" y="172632"/>
                  </a:lnTo>
                  <a:lnTo>
                    <a:pt x="209713" y="205991"/>
                  </a:lnTo>
                  <a:lnTo>
                    <a:pt x="211178" y="239351"/>
                  </a:lnTo>
                  <a:lnTo>
                    <a:pt x="213905" y="306072"/>
                  </a:lnTo>
                  <a:lnTo>
                    <a:pt x="214383" y="322746"/>
                  </a:lnTo>
                  <a:lnTo>
                    <a:pt x="214433" y="328400"/>
                  </a:lnTo>
                  <a:lnTo>
                    <a:pt x="215212" y="333841"/>
                  </a:lnTo>
                  <a:lnTo>
                    <a:pt x="189391" y="356508"/>
                  </a:lnTo>
                  <a:lnTo>
                    <a:pt x="199380" y="356508"/>
                  </a:lnTo>
                  <a:lnTo>
                    <a:pt x="205709" y="353401"/>
                  </a:lnTo>
                  <a:lnTo>
                    <a:pt x="212022" y="347425"/>
                  </a:lnTo>
                  <a:lnTo>
                    <a:pt x="216204" y="339746"/>
                  </a:lnTo>
                  <a:lnTo>
                    <a:pt x="218315" y="334117"/>
                  </a:lnTo>
                  <a:lnTo>
                    <a:pt x="217930" y="328048"/>
                  </a:lnTo>
                  <a:lnTo>
                    <a:pt x="218165" y="322746"/>
                  </a:lnTo>
                  <a:lnTo>
                    <a:pt x="218642" y="306072"/>
                  </a:lnTo>
                  <a:lnTo>
                    <a:pt x="221369" y="239351"/>
                  </a:lnTo>
                  <a:lnTo>
                    <a:pt x="222828" y="205991"/>
                  </a:lnTo>
                  <a:lnTo>
                    <a:pt x="224150" y="172632"/>
                  </a:lnTo>
                  <a:lnTo>
                    <a:pt x="225187" y="139276"/>
                  </a:lnTo>
                  <a:lnTo>
                    <a:pt x="225792" y="105923"/>
                  </a:lnTo>
                  <a:lnTo>
                    <a:pt x="226139" y="44492"/>
                  </a:lnTo>
                  <a:lnTo>
                    <a:pt x="226147" y="32229"/>
                  </a:lnTo>
                  <a:lnTo>
                    <a:pt x="225302" y="28786"/>
                  </a:lnTo>
                  <a:lnTo>
                    <a:pt x="224487" y="25029"/>
                  </a:lnTo>
                  <a:lnTo>
                    <a:pt x="223015" y="21498"/>
                  </a:lnTo>
                  <a:lnTo>
                    <a:pt x="221731" y="19299"/>
                  </a:lnTo>
                  <a:close/>
                </a:path>
                <a:path extrusionOk="0" h="360679" w="226694">
                  <a:moveTo>
                    <a:pt x="220477" y="17151"/>
                  </a:moveTo>
                  <a:lnTo>
                    <a:pt x="25932" y="17151"/>
                  </a:lnTo>
                  <a:lnTo>
                    <a:pt x="33973" y="17402"/>
                  </a:lnTo>
                  <a:lnTo>
                    <a:pt x="184088" y="19350"/>
                  </a:lnTo>
                  <a:lnTo>
                    <a:pt x="221731" y="19299"/>
                  </a:lnTo>
                  <a:lnTo>
                    <a:pt x="220477" y="17151"/>
                  </a:lnTo>
                  <a:close/>
                </a:path>
              </a:pathLst>
            </a:custGeom>
            <a:solidFill>
              <a:srgbClr val="3FBA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6626897" y="5968091"/>
              <a:ext cx="330835" cy="549275"/>
            </a:xfrm>
            <a:custGeom>
              <a:rect b="b" l="l" r="r" t="t"/>
              <a:pathLst>
                <a:path extrusionOk="0" h="549275" w="330834">
                  <a:moveTo>
                    <a:pt x="287777" y="0"/>
                  </a:moveTo>
                  <a:lnTo>
                    <a:pt x="42432" y="0"/>
                  </a:lnTo>
                  <a:lnTo>
                    <a:pt x="25910" y="3336"/>
                  </a:lnTo>
                  <a:lnTo>
                    <a:pt x="12423" y="12434"/>
                  </a:lnTo>
                  <a:lnTo>
                    <a:pt x="3332" y="25926"/>
                  </a:lnTo>
                  <a:lnTo>
                    <a:pt x="0" y="42444"/>
                  </a:lnTo>
                  <a:lnTo>
                    <a:pt x="0" y="506447"/>
                  </a:lnTo>
                  <a:lnTo>
                    <a:pt x="3332" y="522963"/>
                  </a:lnTo>
                  <a:lnTo>
                    <a:pt x="12423" y="536451"/>
                  </a:lnTo>
                  <a:lnTo>
                    <a:pt x="25910" y="545544"/>
                  </a:lnTo>
                  <a:lnTo>
                    <a:pt x="42432" y="548879"/>
                  </a:lnTo>
                  <a:lnTo>
                    <a:pt x="287777" y="548879"/>
                  </a:lnTo>
                  <a:lnTo>
                    <a:pt x="304293" y="545544"/>
                  </a:lnTo>
                  <a:lnTo>
                    <a:pt x="317781" y="536451"/>
                  </a:lnTo>
                  <a:lnTo>
                    <a:pt x="326875" y="522963"/>
                  </a:lnTo>
                  <a:lnTo>
                    <a:pt x="330209" y="506447"/>
                  </a:lnTo>
                  <a:lnTo>
                    <a:pt x="330209" y="42444"/>
                  </a:lnTo>
                  <a:lnTo>
                    <a:pt x="326875" y="25926"/>
                  </a:lnTo>
                  <a:lnTo>
                    <a:pt x="317781" y="12434"/>
                  </a:lnTo>
                  <a:lnTo>
                    <a:pt x="304293" y="3336"/>
                  </a:lnTo>
                  <a:lnTo>
                    <a:pt x="2877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6616744" y="5954152"/>
              <a:ext cx="354965" cy="567055"/>
            </a:xfrm>
            <a:custGeom>
              <a:rect b="b" l="l" r="r" t="t"/>
              <a:pathLst>
                <a:path extrusionOk="0" h="567054" w="354965">
                  <a:moveTo>
                    <a:pt x="289574" y="251"/>
                  </a:moveTo>
                  <a:lnTo>
                    <a:pt x="52584" y="3040"/>
                  </a:lnTo>
                  <a:lnTo>
                    <a:pt x="10105" y="24769"/>
                  </a:lnTo>
                  <a:lnTo>
                    <a:pt x="0" y="68743"/>
                  </a:lnTo>
                  <a:lnTo>
                    <a:pt x="3329" y="411053"/>
                  </a:lnTo>
                  <a:lnTo>
                    <a:pt x="5038" y="516386"/>
                  </a:lnTo>
                  <a:lnTo>
                    <a:pt x="21310" y="555052"/>
                  </a:lnTo>
                  <a:lnTo>
                    <a:pt x="52283" y="566571"/>
                  </a:lnTo>
                  <a:lnTo>
                    <a:pt x="56542" y="566319"/>
                  </a:lnTo>
                  <a:lnTo>
                    <a:pt x="192603" y="564205"/>
                  </a:lnTo>
                  <a:lnTo>
                    <a:pt x="299673" y="563936"/>
                  </a:lnTo>
                  <a:lnTo>
                    <a:pt x="311375" y="562279"/>
                  </a:lnTo>
                  <a:lnTo>
                    <a:pt x="312542" y="561704"/>
                  </a:lnTo>
                  <a:lnTo>
                    <a:pt x="245268" y="561704"/>
                  </a:lnTo>
                  <a:lnTo>
                    <a:pt x="87276" y="559949"/>
                  </a:lnTo>
                  <a:lnTo>
                    <a:pt x="60953" y="559384"/>
                  </a:lnTo>
                  <a:lnTo>
                    <a:pt x="51868" y="559384"/>
                  </a:lnTo>
                  <a:lnTo>
                    <a:pt x="44078" y="559107"/>
                  </a:lnTo>
                  <a:lnTo>
                    <a:pt x="15864" y="528424"/>
                  </a:lnTo>
                  <a:lnTo>
                    <a:pt x="15253" y="516386"/>
                  </a:lnTo>
                  <a:lnTo>
                    <a:pt x="16975" y="411053"/>
                  </a:lnTo>
                  <a:lnTo>
                    <a:pt x="20292" y="68743"/>
                  </a:lnTo>
                  <a:lnTo>
                    <a:pt x="34134" y="30588"/>
                  </a:lnTo>
                  <a:lnTo>
                    <a:pt x="52584" y="24866"/>
                  </a:lnTo>
                  <a:lnTo>
                    <a:pt x="344578" y="24866"/>
                  </a:lnTo>
                  <a:lnTo>
                    <a:pt x="341757" y="20816"/>
                  </a:lnTo>
                  <a:lnTo>
                    <a:pt x="304262" y="527"/>
                  </a:lnTo>
                  <a:lnTo>
                    <a:pt x="301229" y="276"/>
                  </a:lnTo>
                  <a:lnTo>
                    <a:pt x="293997" y="276"/>
                  </a:lnTo>
                  <a:lnTo>
                    <a:pt x="289574" y="251"/>
                  </a:lnTo>
                  <a:close/>
                </a:path>
                <a:path extrusionOk="0" h="567054" w="354965">
                  <a:moveTo>
                    <a:pt x="299673" y="563936"/>
                  </a:moveTo>
                  <a:lnTo>
                    <a:pt x="245268" y="563936"/>
                  </a:lnTo>
                  <a:lnTo>
                    <a:pt x="297930" y="564183"/>
                  </a:lnTo>
                  <a:lnTo>
                    <a:pt x="299673" y="563936"/>
                  </a:lnTo>
                  <a:close/>
                </a:path>
                <a:path extrusionOk="0" h="567054" w="354965">
                  <a:moveTo>
                    <a:pt x="346460" y="27567"/>
                  </a:moveTo>
                  <a:lnTo>
                    <a:pt x="299601" y="27567"/>
                  </a:lnTo>
                  <a:lnTo>
                    <a:pt x="303886" y="27718"/>
                  </a:lnTo>
                  <a:lnTo>
                    <a:pt x="314968" y="32857"/>
                  </a:lnTo>
                  <a:lnTo>
                    <a:pt x="326230" y="68743"/>
                  </a:lnTo>
                  <a:lnTo>
                    <a:pt x="326716" y="165708"/>
                  </a:lnTo>
                  <a:lnTo>
                    <a:pt x="327586" y="218375"/>
                  </a:lnTo>
                  <a:lnTo>
                    <a:pt x="329074" y="271040"/>
                  </a:lnTo>
                  <a:lnTo>
                    <a:pt x="330969" y="323706"/>
                  </a:lnTo>
                  <a:lnTo>
                    <a:pt x="333062" y="376373"/>
                  </a:lnTo>
                  <a:lnTo>
                    <a:pt x="336969" y="481694"/>
                  </a:lnTo>
                  <a:lnTo>
                    <a:pt x="337832" y="514571"/>
                  </a:lnTo>
                  <a:lnTo>
                    <a:pt x="337938" y="521293"/>
                  </a:lnTo>
                  <a:lnTo>
                    <a:pt x="337524" y="527387"/>
                  </a:lnTo>
                  <a:lnTo>
                    <a:pt x="310428" y="559328"/>
                  </a:lnTo>
                  <a:lnTo>
                    <a:pt x="245268" y="561704"/>
                  </a:lnTo>
                  <a:lnTo>
                    <a:pt x="312542" y="561704"/>
                  </a:lnTo>
                  <a:lnTo>
                    <a:pt x="340060" y="534781"/>
                  </a:lnTo>
                  <a:lnTo>
                    <a:pt x="343742" y="481694"/>
                  </a:lnTo>
                  <a:lnTo>
                    <a:pt x="347662" y="376373"/>
                  </a:lnTo>
                  <a:lnTo>
                    <a:pt x="349760" y="323706"/>
                  </a:lnTo>
                  <a:lnTo>
                    <a:pt x="351655" y="271040"/>
                  </a:lnTo>
                  <a:lnTo>
                    <a:pt x="353140" y="218375"/>
                  </a:lnTo>
                  <a:lnTo>
                    <a:pt x="354008" y="165708"/>
                  </a:lnTo>
                  <a:lnTo>
                    <a:pt x="354535" y="60375"/>
                  </a:lnTo>
                  <a:lnTo>
                    <a:pt x="354523" y="49707"/>
                  </a:lnTo>
                  <a:lnTo>
                    <a:pt x="353203" y="44266"/>
                  </a:lnTo>
                  <a:lnTo>
                    <a:pt x="351959" y="38524"/>
                  </a:lnTo>
                  <a:lnTo>
                    <a:pt x="349685" y="33033"/>
                  </a:lnTo>
                  <a:lnTo>
                    <a:pt x="346758" y="27994"/>
                  </a:lnTo>
                  <a:lnTo>
                    <a:pt x="346460" y="27567"/>
                  </a:lnTo>
                  <a:close/>
                </a:path>
                <a:path extrusionOk="0" h="567054" w="354965">
                  <a:moveTo>
                    <a:pt x="344578" y="24866"/>
                  </a:moveTo>
                  <a:lnTo>
                    <a:pt x="52584" y="24866"/>
                  </a:lnTo>
                  <a:lnTo>
                    <a:pt x="289574" y="27655"/>
                  </a:lnTo>
                  <a:lnTo>
                    <a:pt x="346460" y="27567"/>
                  </a:lnTo>
                  <a:lnTo>
                    <a:pt x="344578" y="24866"/>
                  </a:lnTo>
                  <a:close/>
                </a:path>
                <a:path extrusionOk="0" h="567054" w="354965">
                  <a:moveTo>
                    <a:pt x="297892" y="0"/>
                  </a:moveTo>
                  <a:lnTo>
                    <a:pt x="293997" y="276"/>
                  </a:lnTo>
                  <a:lnTo>
                    <a:pt x="301229" y="276"/>
                  </a:lnTo>
                  <a:lnTo>
                    <a:pt x="297892" y="0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5118750" y="2958100"/>
              <a:ext cx="23394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ПАЛАТА С НОВОРОЖДЕННЫМИ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10212198" y="2958100"/>
              <a:ext cx="21513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ПОСЛЕРОДОВАЯ ПАЛАТА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6" name="Google Shape;276;p19"/>
            <p:cNvSpPr txBox="1"/>
            <p:nvPr/>
          </p:nvSpPr>
          <p:spPr>
            <a:xfrm>
              <a:off x="8091176" y="6284300"/>
              <a:ext cx="1379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1425">
              <a:spAutoFit/>
            </a:bodyPr>
            <a:lstStyle/>
            <a:p>
              <a:pPr indent="0" lvl="0" marL="12700" marR="5080" rtl="0" algn="l">
                <a:lnSpc>
                  <a:spcPct val="1038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ПОСТ ДЕЖУРНОЙ  МЕДСЕСТРЫ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4169624" y="5246075"/>
              <a:ext cx="8733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ПОЯС СНА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8" name="Google Shape;278;p19"/>
            <p:cNvSpPr txBox="1"/>
            <p:nvPr/>
          </p:nvSpPr>
          <p:spPr>
            <a:xfrm>
              <a:off x="12487775" y="3377425"/>
              <a:ext cx="6699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БРАСЛЕТ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9" name="Google Shape;279;p19"/>
            <p:cNvSpPr txBox="1"/>
            <p:nvPr/>
          </p:nvSpPr>
          <p:spPr>
            <a:xfrm>
              <a:off x="12487779" y="4525709"/>
              <a:ext cx="975994" cy="184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ПУЛЬСОМЕТР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2672898" y="6242975"/>
              <a:ext cx="1253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ДАТЧИК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ТЕМПЕРАТУРЫ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8393702" y="3940750"/>
              <a:ext cx="5856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7775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OTBOX</a:t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8252745" y="2971486"/>
              <a:ext cx="873196" cy="873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8228212" y="2958573"/>
              <a:ext cx="899160" cy="899160"/>
            </a:xfrm>
            <a:custGeom>
              <a:rect b="b" l="l" r="r" t="t"/>
              <a:pathLst>
                <a:path extrusionOk="0" h="899160" w="899159">
                  <a:moveTo>
                    <a:pt x="461125" y="0"/>
                  </a:moveTo>
                  <a:lnTo>
                    <a:pt x="410658" y="1564"/>
                  </a:lnTo>
                  <a:lnTo>
                    <a:pt x="360564" y="8901"/>
                  </a:lnTo>
                  <a:lnTo>
                    <a:pt x="311463" y="21827"/>
                  </a:lnTo>
                  <a:lnTo>
                    <a:pt x="263974" y="40158"/>
                  </a:lnTo>
                  <a:lnTo>
                    <a:pt x="218717" y="63710"/>
                  </a:lnTo>
                  <a:lnTo>
                    <a:pt x="176310" y="92298"/>
                  </a:lnTo>
                  <a:lnTo>
                    <a:pt x="137373" y="125738"/>
                  </a:lnTo>
                  <a:lnTo>
                    <a:pt x="106743" y="158643"/>
                  </a:lnTo>
                  <a:lnTo>
                    <a:pt x="79393" y="194416"/>
                  </a:lnTo>
                  <a:lnTo>
                    <a:pt x="55674" y="232756"/>
                  </a:lnTo>
                  <a:lnTo>
                    <a:pt x="35936" y="273365"/>
                  </a:lnTo>
                  <a:lnTo>
                    <a:pt x="20509" y="315840"/>
                  </a:lnTo>
                  <a:lnTo>
                    <a:pt x="9340" y="359648"/>
                  </a:lnTo>
                  <a:lnTo>
                    <a:pt x="2485" y="404348"/>
                  </a:lnTo>
                  <a:lnTo>
                    <a:pt x="0" y="449502"/>
                  </a:lnTo>
                  <a:lnTo>
                    <a:pt x="2449" y="494665"/>
                  </a:lnTo>
                  <a:lnTo>
                    <a:pt x="9299" y="539374"/>
                  </a:lnTo>
                  <a:lnTo>
                    <a:pt x="20477" y="583187"/>
                  </a:lnTo>
                  <a:lnTo>
                    <a:pt x="35910" y="625664"/>
                  </a:lnTo>
                  <a:lnTo>
                    <a:pt x="55579" y="666306"/>
                  </a:lnTo>
                  <a:lnTo>
                    <a:pt x="79291" y="704656"/>
                  </a:lnTo>
                  <a:lnTo>
                    <a:pt x="106660" y="740427"/>
                  </a:lnTo>
                  <a:lnTo>
                    <a:pt x="137298" y="773329"/>
                  </a:lnTo>
                  <a:lnTo>
                    <a:pt x="176223" y="806811"/>
                  </a:lnTo>
                  <a:lnTo>
                    <a:pt x="218634" y="835422"/>
                  </a:lnTo>
                  <a:lnTo>
                    <a:pt x="263908" y="858981"/>
                  </a:lnTo>
                  <a:lnTo>
                    <a:pt x="311418" y="877310"/>
                  </a:lnTo>
                  <a:lnTo>
                    <a:pt x="360541" y="890228"/>
                  </a:lnTo>
                  <a:lnTo>
                    <a:pt x="410651" y="897557"/>
                  </a:lnTo>
                  <a:lnTo>
                    <a:pt x="461125" y="899118"/>
                  </a:lnTo>
                  <a:lnTo>
                    <a:pt x="505083" y="895827"/>
                  </a:lnTo>
                  <a:lnTo>
                    <a:pt x="548416" y="888305"/>
                  </a:lnTo>
                  <a:lnTo>
                    <a:pt x="563818" y="884052"/>
                  </a:lnTo>
                  <a:lnTo>
                    <a:pt x="461125" y="884052"/>
                  </a:lnTo>
                  <a:lnTo>
                    <a:pt x="418534" y="881861"/>
                  </a:lnTo>
                  <a:lnTo>
                    <a:pt x="376370" y="875560"/>
                  </a:lnTo>
                  <a:lnTo>
                    <a:pt x="335031" y="865190"/>
                  </a:lnTo>
                  <a:lnTo>
                    <a:pt x="294914" y="850792"/>
                  </a:lnTo>
                  <a:lnTo>
                    <a:pt x="256405" y="832528"/>
                  </a:lnTo>
                  <a:lnTo>
                    <a:pt x="219880" y="810575"/>
                  </a:lnTo>
                  <a:lnTo>
                    <a:pt x="185672" y="785167"/>
                  </a:lnTo>
                  <a:lnTo>
                    <a:pt x="154110" y="756542"/>
                  </a:lnTo>
                  <a:lnTo>
                    <a:pt x="125540" y="724914"/>
                  </a:lnTo>
                  <a:lnTo>
                    <a:pt x="100204" y="690660"/>
                  </a:lnTo>
                  <a:lnTo>
                    <a:pt x="78334" y="654111"/>
                  </a:lnTo>
                  <a:lnTo>
                    <a:pt x="60161" y="615600"/>
                  </a:lnTo>
                  <a:lnTo>
                    <a:pt x="45857" y="575488"/>
                  </a:lnTo>
                  <a:lnTo>
                    <a:pt x="35579" y="534167"/>
                  </a:lnTo>
                  <a:lnTo>
                    <a:pt x="29365" y="492038"/>
                  </a:lnTo>
                  <a:lnTo>
                    <a:pt x="27253" y="449502"/>
                  </a:lnTo>
                  <a:lnTo>
                    <a:pt x="29376" y="406844"/>
                  </a:lnTo>
                  <a:lnTo>
                    <a:pt x="35568" y="364842"/>
                  </a:lnTo>
                  <a:lnTo>
                    <a:pt x="45845" y="323521"/>
                  </a:lnTo>
                  <a:lnTo>
                    <a:pt x="60148" y="283404"/>
                  </a:lnTo>
                  <a:lnTo>
                    <a:pt x="78321" y="244893"/>
                  </a:lnTo>
                  <a:lnTo>
                    <a:pt x="100192" y="208344"/>
                  </a:lnTo>
                  <a:lnTo>
                    <a:pt x="125528" y="174090"/>
                  </a:lnTo>
                  <a:lnTo>
                    <a:pt x="154097" y="142462"/>
                  </a:lnTo>
                  <a:lnTo>
                    <a:pt x="185666" y="113837"/>
                  </a:lnTo>
                  <a:lnTo>
                    <a:pt x="219879" y="88429"/>
                  </a:lnTo>
                  <a:lnTo>
                    <a:pt x="256405" y="66476"/>
                  </a:lnTo>
                  <a:lnTo>
                    <a:pt x="294914" y="48212"/>
                  </a:lnTo>
                  <a:lnTo>
                    <a:pt x="335031" y="33814"/>
                  </a:lnTo>
                  <a:lnTo>
                    <a:pt x="376370" y="23444"/>
                  </a:lnTo>
                  <a:lnTo>
                    <a:pt x="418534" y="17143"/>
                  </a:lnTo>
                  <a:lnTo>
                    <a:pt x="461125" y="14952"/>
                  </a:lnTo>
                  <a:lnTo>
                    <a:pt x="563428" y="14952"/>
                  </a:lnTo>
                  <a:lnTo>
                    <a:pt x="548398" y="10804"/>
                  </a:lnTo>
                  <a:lnTo>
                    <a:pt x="505074" y="3288"/>
                  </a:lnTo>
                  <a:lnTo>
                    <a:pt x="461125" y="0"/>
                  </a:lnTo>
                  <a:close/>
                </a:path>
                <a:path extrusionOk="0" h="899160" w="899159">
                  <a:moveTo>
                    <a:pt x="563428" y="14952"/>
                  </a:moveTo>
                  <a:lnTo>
                    <a:pt x="461125" y="14952"/>
                  </a:lnTo>
                  <a:lnTo>
                    <a:pt x="503732" y="17059"/>
                  </a:lnTo>
                  <a:lnTo>
                    <a:pt x="545926" y="23278"/>
                  </a:lnTo>
                  <a:lnTo>
                    <a:pt x="587311" y="33570"/>
                  </a:lnTo>
                  <a:lnTo>
                    <a:pt x="627486" y="47898"/>
                  </a:lnTo>
                  <a:lnTo>
                    <a:pt x="666061" y="66101"/>
                  </a:lnTo>
                  <a:lnTo>
                    <a:pt x="702669" y="88005"/>
                  </a:lnTo>
                  <a:lnTo>
                    <a:pt x="736978" y="113378"/>
                  </a:lnTo>
                  <a:lnTo>
                    <a:pt x="768655" y="141985"/>
                  </a:lnTo>
                  <a:lnTo>
                    <a:pt x="797325" y="173603"/>
                  </a:lnTo>
                  <a:lnTo>
                    <a:pt x="822772" y="207870"/>
                  </a:lnTo>
                  <a:lnTo>
                    <a:pt x="844761" y="244454"/>
                  </a:lnTo>
                  <a:lnTo>
                    <a:pt x="863056" y="283028"/>
                  </a:lnTo>
                  <a:lnTo>
                    <a:pt x="877477" y="323205"/>
                  </a:lnTo>
                  <a:lnTo>
                    <a:pt x="887863" y="364611"/>
                  </a:lnTo>
                  <a:lnTo>
                    <a:pt x="894179" y="406968"/>
                  </a:lnTo>
                  <a:lnTo>
                    <a:pt x="896366" y="449502"/>
                  </a:lnTo>
                  <a:lnTo>
                    <a:pt x="894172" y="492166"/>
                  </a:lnTo>
                  <a:lnTo>
                    <a:pt x="887863" y="534399"/>
                  </a:lnTo>
                  <a:lnTo>
                    <a:pt x="877477" y="575806"/>
                  </a:lnTo>
                  <a:lnTo>
                    <a:pt x="863056" y="615989"/>
                  </a:lnTo>
                  <a:lnTo>
                    <a:pt x="844761" y="654561"/>
                  </a:lnTo>
                  <a:lnTo>
                    <a:pt x="822771" y="691142"/>
                  </a:lnTo>
                  <a:lnTo>
                    <a:pt x="797320" y="725408"/>
                  </a:lnTo>
                  <a:lnTo>
                    <a:pt x="768642" y="757032"/>
                  </a:lnTo>
                  <a:lnTo>
                    <a:pt x="736972" y="785632"/>
                  </a:lnTo>
                  <a:lnTo>
                    <a:pt x="702668" y="811002"/>
                  </a:lnTo>
                  <a:lnTo>
                    <a:pt x="666061" y="832909"/>
                  </a:lnTo>
                  <a:lnTo>
                    <a:pt x="627486" y="851119"/>
                  </a:lnTo>
                  <a:lnTo>
                    <a:pt x="587311" y="865441"/>
                  </a:lnTo>
                  <a:lnTo>
                    <a:pt x="545926" y="875733"/>
                  </a:lnTo>
                  <a:lnTo>
                    <a:pt x="503732" y="881951"/>
                  </a:lnTo>
                  <a:lnTo>
                    <a:pt x="461125" y="884052"/>
                  </a:lnTo>
                  <a:lnTo>
                    <a:pt x="563818" y="884052"/>
                  </a:lnTo>
                  <a:lnTo>
                    <a:pt x="631532" y="860870"/>
                  </a:lnTo>
                  <a:lnTo>
                    <a:pt x="670534" y="841244"/>
                  </a:lnTo>
                  <a:lnTo>
                    <a:pt x="707285" y="817905"/>
                  </a:lnTo>
                  <a:lnTo>
                    <a:pt x="741556" y="791204"/>
                  </a:lnTo>
                  <a:lnTo>
                    <a:pt x="773115" y="761493"/>
                  </a:lnTo>
                  <a:lnTo>
                    <a:pt x="805481" y="724113"/>
                  </a:lnTo>
                  <a:lnTo>
                    <a:pt x="833426" y="683447"/>
                  </a:lnTo>
                  <a:lnTo>
                    <a:pt x="856729" y="640027"/>
                  </a:lnTo>
                  <a:lnTo>
                    <a:pt x="875169" y="594388"/>
                  </a:lnTo>
                  <a:lnTo>
                    <a:pt x="888524" y="547065"/>
                  </a:lnTo>
                  <a:lnTo>
                    <a:pt x="896572" y="498591"/>
                  </a:lnTo>
                  <a:lnTo>
                    <a:pt x="899093" y="449502"/>
                  </a:lnTo>
                  <a:lnTo>
                    <a:pt x="896575" y="400418"/>
                  </a:lnTo>
                  <a:lnTo>
                    <a:pt x="888525" y="351950"/>
                  </a:lnTo>
                  <a:lnTo>
                    <a:pt x="875165" y="304632"/>
                  </a:lnTo>
                  <a:lnTo>
                    <a:pt x="856718" y="258999"/>
                  </a:lnTo>
                  <a:lnTo>
                    <a:pt x="833408" y="215584"/>
                  </a:lnTo>
                  <a:lnTo>
                    <a:pt x="805458" y="174923"/>
                  </a:lnTo>
                  <a:lnTo>
                    <a:pt x="773090" y="137549"/>
                  </a:lnTo>
                  <a:lnTo>
                    <a:pt x="741513" y="107858"/>
                  </a:lnTo>
                  <a:lnTo>
                    <a:pt x="707241" y="81167"/>
                  </a:lnTo>
                  <a:lnTo>
                    <a:pt x="670499" y="57835"/>
                  </a:lnTo>
                  <a:lnTo>
                    <a:pt x="631507" y="38222"/>
                  </a:lnTo>
                  <a:lnTo>
                    <a:pt x="590682" y="22473"/>
                  </a:lnTo>
                  <a:lnTo>
                    <a:pt x="563428" y="14952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801925" y="4102794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64" y="5477"/>
                  </a:lnTo>
                  <a:lnTo>
                    <a:pt x="58835" y="23209"/>
                  </a:lnTo>
                  <a:lnTo>
                    <a:pt x="21385" y="62188"/>
                  </a:lnTo>
                  <a:lnTo>
                    <a:pt x="2039" y="112203"/>
                  </a:lnTo>
                  <a:lnTo>
                    <a:pt x="0" y="138869"/>
                  </a:lnTo>
                  <a:lnTo>
                    <a:pt x="3113" y="165322"/>
                  </a:lnTo>
                  <a:lnTo>
                    <a:pt x="24212" y="213650"/>
                  </a:lnTo>
                  <a:lnTo>
                    <a:pt x="61908" y="249923"/>
                  </a:lnTo>
                  <a:lnTo>
                    <a:pt x="110269" y="268865"/>
                  </a:lnTo>
                  <a:lnTo>
                    <a:pt x="136129" y="270902"/>
                  </a:lnTo>
                  <a:lnTo>
                    <a:pt x="161729" y="267549"/>
                  </a:lnTo>
                  <a:lnTo>
                    <a:pt x="185970" y="259203"/>
                  </a:lnTo>
                  <a:lnTo>
                    <a:pt x="189293" y="257257"/>
                  </a:lnTo>
                  <a:lnTo>
                    <a:pt x="136129" y="257257"/>
                  </a:lnTo>
                  <a:lnTo>
                    <a:pt x="113117" y="254478"/>
                  </a:lnTo>
                  <a:lnTo>
                    <a:pt x="71211" y="236039"/>
                  </a:lnTo>
                  <a:lnTo>
                    <a:pt x="39797" y="203209"/>
                  </a:lnTo>
                  <a:lnTo>
                    <a:pt x="23520" y="161280"/>
                  </a:lnTo>
                  <a:lnTo>
                    <a:pt x="21825" y="138869"/>
                  </a:lnTo>
                  <a:lnTo>
                    <a:pt x="24596" y="116659"/>
                  </a:lnTo>
                  <a:lnTo>
                    <a:pt x="42624" y="76414"/>
                  </a:lnTo>
                  <a:lnTo>
                    <a:pt x="74300" y="46323"/>
                  </a:lnTo>
                  <a:lnTo>
                    <a:pt x="114441" y="29892"/>
                  </a:lnTo>
                  <a:lnTo>
                    <a:pt x="136129" y="27291"/>
                  </a:lnTo>
                  <a:lnTo>
                    <a:pt x="211253" y="27291"/>
                  </a:lnTo>
                  <a:lnTo>
                    <a:pt x="210887" y="26972"/>
                  </a:lnTo>
                  <a:lnTo>
                    <a:pt x="175971" y="7468"/>
                  </a:lnTo>
                  <a:lnTo>
                    <a:pt x="149678" y="1112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53" y="27291"/>
                  </a:moveTo>
                  <a:lnTo>
                    <a:pt x="136129" y="27291"/>
                  </a:lnTo>
                  <a:lnTo>
                    <a:pt x="158056" y="28587"/>
                  </a:lnTo>
                  <a:lnTo>
                    <a:pt x="179732" y="33633"/>
                  </a:lnTo>
                  <a:lnTo>
                    <a:pt x="219499" y="55487"/>
                  </a:lnTo>
                  <a:lnTo>
                    <a:pt x="248675" y="92240"/>
                  </a:lnTo>
                  <a:lnTo>
                    <a:pt x="259971" y="138869"/>
                  </a:lnTo>
                  <a:lnTo>
                    <a:pt x="259481" y="151020"/>
                  </a:lnTo>
                  <a:lnTo>
                    <a:pt x="245075" y="197099"/>
                  </a:lnTo>
                  <a:lnTo>
                    <a:pt x="203445" y="239635"/>
                  </a:lnTo>
                  <a:lnTo>
                    <a:pt x="159389" y="255801"/>
                  </a:lnTo>
                  <a:lnTo>
                    <a:pt x="136129" y="257257"/>
                  </a:lnTo>
                  <a:lnTo>
                    <a:pt x="189293" y="257257"/>
                  </a:lnTo>
                  <a:lnTo>
                    <a:pt x="226698" y="229438"/>
                  </a:lnTo>
                  <a:lnTo>
                    <a:pt x="253068" y="187319"/>
                  </a:lnTo>
                  <a:lnTo>
                    <a:pt x="262710" y="138869"/>
                  </a:lnTo>
                  <a:lnTo>
                    <a:pt x="260964" y="114052"/>
                  </a:lnTo>
                  <a:lnTo>
                    <a:pt x="254957" y="89620"/>
                  </a:lnTo>
                  <a:lnTo>
                    <a:pt x="244606" y="66384"/>
                  </a:lnTo>
                  <a:lnTo>
                    <a:pt x="229827" y="45158"/>
                  </a:lnTo>
                  <a:lnTo>
                    <a:pt x="220836" y="35642"/>
                  </a:lnTo>
                  <a:lnTo>
                    <a:pt x="211253" y="27291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6801925" y="5432764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64" y="5488"/>
                  </a:lnTo>
                  <a:lnTo>
                    <a:pt x="58835" y="23215"/>
                  </a:lnTo>
                  <a:lnTo>
                    <a:pt x="21385" y="62188"/>
                  </a:lnTo>
                  <a:lnTo>
                    <a:pt x="2039" y="112203"/>
                  </a:lnTo>
                  <a:lnTo>
                    <a:pt x="0" y="138869"/>
                  </a:lnTo>
                  <a:lnTo>
                    <a:pt x="3113" y="165328"/>
                  </a:lnTo>
                  <a:lnTo>
                    <a:pt x="24212" y="213657"/>
                  </a:lnTo>
                  <a:lnTo>
                    <a:pt x="61908" y="249935"/>
                  </a:lnTo>
                  <a:lnTo>
                    <a:pt x="110269" y="268872"/>
                  </a:lnTo>
                  <a:lnTo>
                    <a:pt x="136129" y="270902"/>
                  </a:lnTo>
                  <a:lnTo>
                    <a:pt x="161729" y="267549"/>
                  </a:lnTo>
                  <a:lnTo>
                    <a:pt x="185970" y="259203"/>
                  </a:lnTo>
                  <a:lnTo>
                    <a:pt x="189293" y="257257"/>
                  </a:lnTo>
                  <a:lnTo>
                    <a:pt x="136129" y="257257"/>
                  </a:lnTo>
                  <a:lnTo>
                    <a:pt x="113117" y="254478"/>
                  </a:lnTo>
                  <a:lnTo>
                    <a:pt x="71211" y="236044"/>
                  </a:lnTo>
                  <a:lnTo>
                    <a:pt x="39797" y="203214"/>
                  </a:lnTo>
                  <a:lnTo>
                    <a:pt x="23520" y="161280"/>
                  </a:lnTo>
                  <a:lnTo>
                    <a:pt x="21825" y="138869"/>
                  </a:lnTo>
                  <a:lnTo>
                    <a:pt x="24596" y="116664"/>
                  </a:lnTo>
                  <a:lnTo>
                    <a:pt x="42624" y="76421"/>
                  </a:lnTo>
                  <a:lnTo>
                    <a:pt x="74300" y="46330"/>
                  </a:lnTo>
                  <a:lnTo>
                    <a:pt x="114441" y="29897"/>
                  </a:lnTo>
                  <a:lnTo>
                    <a:pt x="136129" y="27291"/>
                  </a:lnTo>
                  <a:lnTo>
                    <a:pt x="211238" y="27291"/>
                  </a:lnTo>
                  <a:lnTo>
                    <a:pt x="210887" y="26985"/>
                  </a:lnTo>
                  <a:lnTo>
                    <a:pt x="175971" y="7474"/>
                  </a:lnTo>
                  <a:lnTo>
                    <a:pt x="149678" y="1112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38" y="27291"/>
                  </a:moveTo>
                  <a:lnTo>
                    <a:pt x="136129" y="27291"/>
                  </a:lnTo>
                  <a:lnTo>
                    <a:pt x="158056" y="28587"/>
                  </a:lnTo>
                  <a:lnTo>
                    <a:pt x="179732" y="33633"/>
                  </a:lnTo>
                  <a:lnTo>
                    <a:pt x="219499" y="55487"/>
                  </a:lnTo>
                  <a:lnTo>
                    <a:pt x="248675" y="92252"/>
                  </a:lnTo>
                  <a:lnTo>
                    <a:pt x="259971" y="138869"/>
                  </a:lnTo>
                  <a:lnTo>
                    <a:pt x="259481" y="151020"/>
                  </a:lnTo>
                  <a:lnTo>
                    <a:pt x="245075" y="197106"/>
                  </a:lnTo>
                  <a:lnTo>
                    <a:pt x="203445" y="239640"/>
                  </a:lnTo>
                  <a:lnTo>
                    <a:pt x="159389" y="255801"/>
                  </a:lnTo>
                  <a:lnTo>
                    <a:pt x="136129" y="257257"/>
                  </a:lnTo>
                  <a:lnTo>
                    <a:pt x="189293" y="257257"/>
                  </a:lnTo>
                  <a:lnTo>
                    <a:pt x="226698" y="229438"/>
                  </a:lnTo>
                  <a:lnTo>
                    <a:pt x="253068" y="187319"/>
                  </a:lnTo>
                  <a:lnTo>
                    <a:pt x="262710" y="138869"/>
                  </a:lnTo>
                  <a:lnTo>
                    <a:pt x="260964" y="114058"/>
                  </a:lnTo>
                  <a:lnTo>
                    <a:pt x="254957" y="89626"/>
                  </a:lnTo>
                  <a:lnTo>
                    <a:pt x="244606" y="66391"/>
                  </a:lnTo>
                  <a:lnTo>
                    <a:pt x="229827" y="45171"/>
                  </a:lnTo>
                  <a:lnTo>
                    <a:pt x="220836" y="35654"/>
                  </a:lnTo>
                  <a:lnTo>
                    <a:pt x="211238" y="27291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6816895" y="6592615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59" y="5482"/>
                  </a:lnTo>
                  <a:lnTo>
                    <a:pt x="58834" y="23209"/>
                  </a:lnTo>
                  <a:lnTo>
                    <a:pt x="21385" y="62188"/>
                  </a:lnTo>
                  <a:lnTo>
                    <a:pt x="2039" y="112203"/>
                  </a:lnTo>
                  <a:lnTo>
                    <a:pt x="0" y="138869"/>
                  </a:lnTo>
                  <a:lnTo>
                    <a:pt x="3112" y="165328"/>
                  </a:lnTo>
                  <a:lnTo>
                    <a:pt x="24207" y="213657"/>
                  </a:lnTo>
                  <a:lnTo>
                    <a:pt x="61908" y="249935"/>
                  </a:lnTo>
                  <a:lnTo>
                    <a:pt x="110269" y="268872"/>
                  </a:lnTo>
                  <a:lnTo>
                    <a:pt x="136129" y="270902"/>
                  </a:lnTo>
                  <a:lnTo>
                    <a:pt x="161729" y="267549"/>
                  </a:lnTo>
                  <a:lnTo>
                    <a:pt x="185969" y="259203"/>
                  </a:lnTo>
                  <a:lnTo>
                    <a:pt x="189291" y="257257"/>
                  </a:lnTo>
                  <a:lnTo>
                    <a:pt x="136129" y="257257"/>
                  </a:lnTo>
                  <a:lnTo>
                    <a:pt x="113117" y="254478"/>
                  </a:lnTo>
                  <a:lnTo>
                    <a:pt x="71211" y="236044"/>
                  </a:lnTo>
                  <a:lnTo>
                    <a:pt x="39797" y="203214"/>
                  </a:lnTo>
                  <a:lnTo>
                    <a:pt x="23520" y="161280"/>
                  </a:lnTo>
                  <a:lnTo>
                    <a:pt x="21825" y="138869"/>
                  </a:lnTo>
                  <a:lnTo>
                    <a:pt x="24596" y="116664"/>
                  </a:lnTo>
                  <a:lnTo>
                    <a:pt x="42624" y="76421"/>
                  </a:lnTo>
                  <a:lnTo>
                    <a:pt x="74300" y="46330"/>
                  </a:lnTo>
                  <a:lnTo>
                    <a:pt x="114441" y="29897"/>
                  </a:lnTo>
                  <a:lnTo>
                    <a:pt x="136129" y="27291"/>
                  </a:lnTo>
                  <a:lnTo>
                    <a:pt x="211240" y="27291"/>
                  </a:lnTo>
                  <a:lnTo>
                    <a:pt x="210887" y="26983"/>
                  </a:lnTo>
                  <a:lnTo>
                    <a:pt x="175971" y="7468"/>
                  </a:lnTo>
                  <a:lnTo>
                    <a:pt x="149678" y="1112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40" y="27291"/>
                  </a:moveTo>
                  <a:lnTo>
                    <a:pt x="136129" y="27291"/>
                  </a:lnTo>
                  <a:lnTo>
                    <a:pt x="158054" y="28587"/>
                  </a:lnTo>
                  <a:lnTo>
                    <a:pt x="179727" y="33633"/>
                  </a:lnTo>
                  <a:lnTo>
                    <a:pt x="219499" y="55487"/>
                  </a:lnTo>
                  <a:lnTo>
                    <a:pt x="248675" y="92252"/>
                  </a:lnTo>
                  <a:lnTo>
                    <a:pt x="259971" y="138869"/>
                  </a:lnTo>
                  <a:lnTo>
                    <a:pt x="259481" y="151020"/>
                  </a:lnTo>
                  <a:lnTo>
                    <a:pt x="245075" y="197101"/>
                  </a:lnTo>
                  <a:lnTo>
                    <a:pt x="203440" y="239635"/>
                  </a:lnTo>
                  <a:lnTo>
                    <a:pt x="159388" y="255801"/>
                  </a:lnTo>
                  <a:lnTo>
                    <a:pt x="136129" y="257257"/>
                  </a:lnTo>
                  <a:lnTo>
                    <a:pt x="189291" y="257257"/>
                  </a:lnTo>
                  <a:lnTo>
                    <a:pt x="226686" y="229438"/>
                  </a:lnTo>
                  <a:lnTo>
                    <a:pt x="253066" y="187319"/>
                  </a:lnTo>
                  <a:lnTo>
                    <a:pt x="262710" y="138869"/>
                  </a:lnTo>
                  <a:lnTo>
                    <a:pt x="260963" y="114052"/>
                  </a:lnTo>
                  <a:lnTo>
                    <a:pt x="254952" y="89621"/>
                  </a:lnTo>
                  <a:lnTo>
                    <a:pt x="244600" y="66390"/>
                  </a:lnTo>
                  <a:lnTo>
                    <a:pt x="229827" y="45171"/>
                  </a:lnTo>
                  <a:lnTo>
                    <a:pt x="220836" y="35654"/>
                  </a:lnTo>
                  <a:lnTo>
                    <a:pt x="211240" y="27291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0384501" y="4102794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66" y="5477"/>
                  </a:lnTo>
                  <a:lnTo>
                    <a:pt x="58840" y="23209"/>
                  </a:lnTo>
                  <a:lnTo>
                    <a:pt x="21390" y="62188"/>
                  </a:lnTo>
                  <a:lnTo>
                    <a:pt x="2041" y="112203"/>
                  </a:lnTo>
                  <a:lnTo>
                    <a:pt x="0" y="138869"/>
                  </a:lnTo>
                  <a:lnTo>
                    <a:pt x="3113" y="165322"/>
                  </a:lnTo>
                  <a:lnTo>
                    <a:pt x="24212" y="213650"/>
                  </a:lnTo>
                  <a:lnTo>
                    <a:pt x="61908" y="249923"/>
                  </a:lnTo>
                  <a:lnTo>
                    <a:pt x="110269" y="268865"/>
                  </a:lnTo>
                  <a:lnTo>
                    <a:pt x="136129" y="270902"/>
                  </a:lnTo>
                  <a:lnTo>
                    <a:pt x="161729" y="267549"/>
                  </a:lnTo>
                  <a:lnTo>
                    <a:pt x="185970" y="259203"/>
                  </a:lnTo>
                  <a:lnTo>
                    <a:pt x="189293" y="257257"/>
                  </a:lnTo>
                  <a:lnTo>
                    <a:pt x="136129" y="257257"/>
                  </a:lnTo>
                  <a:lnTo>
                    <a:pt x="113117" y="254478"/>
                  </a:lnTo>
                  <a:lnTo>
                    <a:pt x="71217" y="236039"/>
                  </a:lnTo>
                  <a:lnTo>
                    <a:pt x="39807" y="203209"/>
                  </a:lnTo>
                  <a:lnTo>
                    <a:pt x="23522" y="161280"/>
                  </a:lnTo>
                  <a:lnTo>
                    <a:pt x="21825" y="138869"/>
                  </a:lnTo>
                  <a:lnTo>
                    <a:pt x="24596" y="116659"/>
                  </a:lnTo>
                  <a:lnTo>
                    <a:pt x="42629" y="76414"/>
                  </a:lnTo>
                  <a:lnTo>
                    <a:pt x="74312" y="46323"/>
                  </a:lnTo>
                  <a:lnTo>
                    <a:pt x="114448" y="29892"/>
                  </a:lnTo>
                  <a:lnTo>
                    <a:pt x="136129" y="27291"/>
                  </a:lnTo>
                  <a:lnTo>
                    <a:pt x="211261" y="27291"/>
                  </a:lnTo>
                  <a:lnTo>
                    <a:pt x="210895" y="26972"/>
                  </a:lnTo>
                  <a:lnTo>
                    <a:pt x="175978" y="7468"/>
                  </a:lnTo>
                  <a:lnTo>
                    <a:pt x="149684" y="1112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61" y="27291"/>
                  </a:moveTo>
                  <a:lnTo>
                    <a:pt x="136129" y="27291"/>
                  </a:lnTo>
                  <a:lnTo>
                    <a:pt x="158056" y="28587"/>
                  </a:lnTo>
                  <a:lnTo>
                    <a:pt x="179732" y="33633"/>
                  </a:lnTo>
                  <a:lnTo>
                    <a:pt x="219499" y="55487"/>
                  </a:lnTo>
                  <a:lnTo>
                    <a:pt x="248687" y="92240"/>
                  </a:lnTo>
                  <a:lnTo>
                    <a:pt x="259971" y="138869"/>
                  </a:lnTo>
                  <a:lnTo>
                    <a:pt x="259488" y="151020"/>
                  </a:lnTo>
                  <a:lnTo>
                    <a:pt x="245086" y="197099"/>
                  </a:lnTo>
                  <a:lnTo>
                    <a:pt x="203451" y="239635"/>
                  </a:lnTo>
                  <a:lnTo>
                    <a:pt x="159390" y="255801"/>
                  </a:lnTo>
                  <a:lnTo>
                    <a:pt x="136129" y="257257"/>
                  </a:lnTo>
                  <a:lnTo>
                    <a:pt x="189293" y="257257"/>
                  </a:lnTo>
                  <a:lnTo>
                    <a:pt x="226698" y="229438"/>
                  </a:lnTo>
                  <a:lnTo>
                    <a:pt x="253072" y="187319"/>
                  </a:lnTo>
                  <a:lnTo>
                    <a:pt x="262710" y="138869"/>
                  </a:lnTo>
                  <a:lnTo>
                    <a:pt x="260970" y="114052"/>
                  </a:lnTo>
                  <a:lnTo>
                    <a:pt x="254963" y="89620"/>
                  </a:lnTo>
                  <a:lnTo>
                    <a:pt x="244613" y="66384"/>
                  </a:lnTo>
                  <a:lnTo>
                    <a:pt x="229840" y="45158"/>
                  </a:lnTo>
                  <a:lnTo>
                    <a:pt x="220847" y="35642"/>
                  </a:lnTo>
                  <a:lnTo>
                    <a:pt x="211261" y="27291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0384501" y="5417807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66" y="5475"/>
                  </a:lnTo>
                  <a:lnTo>
                    <a:pt x="58840" y="23202"/>
                  </a:lnTo>
                  <a:lnTo>
                    <a:pt x="21390" y="62175"/>
                  </a:lnTo>
                  <a:lnTo>
                    <a:pt x="2041" y="112190"/>
                  </a:lnTo>
                  <a:lnTo>
                    <a:pt x="0" y="138856"/>
                  </a:lnTo>
                  <a:lnTo>
                    <a:pt x="3113" y="165315"/>
                  </a:lnTo>
                  <a:lnTo>
                    <a:pt x="24212" y="213644"/>
                  </a:lnTo>
                  <a:lnTo>
                    <a:pt x="61908" y="249923"/>
                  </a:lnTo>
                  <a:lnTo>
                    <a:pt x="110269" y="268865"/>
                  </a:lnTo>
                  <a:lnTo>
                    <a:pt x="136129" y="270902"/>
                  </a:lnTo>
                  <a:lnTo>
                    <a:pt x="161729" y="267547"/>
                  </a:lnTo>
                  <a:lnTo>
                    <a:pt x="185970" y="259196"/>
                  </a:lnTo>
                  <a:lnTo>
                    <a:pt x="189281" y="257257"/>
                  </a:lnTo>
                  <a:lnTo>
                    <a:pt x="136129" y="257257"/>
                  </a:lnTo>
                  <a:lnTo>
                    <a:pt x="113117" y="254471"/>
                  </a:lnTo>
                  <a:lnTo>
                    <a:pt x="71217" y="236032"/>
                  </a:lnTo>
                  <a:lnTo>
                    <a:pt x="39807" y="203202"/>
                  </a:lnTo>
                  <a:lnTo>
                    <a:pt x="23522" y="161267"/>
                  </a:lnTo>
                  <a:lnTo>
                    <a:pt x="21825" y="138856"/>
                  </a:lnTo>
                  <a:lnTo>
                    <a:pt x="24596" y="116652"/>
                  </a:lnTo>
                  <a:lnTo>
                    <a:pt x="42629" y="76408"/>
                  </a:lnTo>
                  <a:lnTo>
                    <a:pt x="74312" y="46317"/>
                  </a:lnTo>
                  <a:lnTo>
                    <a:pt x="114448" y="29885"/>
                  </a:lnTo>
                  <a:lnTo>
                    <a:pt x="136129" y="27278"/>
                  </a:lnTo>
                  <a:lnTo>
                    <a:pt x="211246" y="27278"/>
                  </a:lnTo>
                  <a:lnTo>
                    <a:pt x="210895" y="26972"/>
                  </a:lnTo>
                  <a:lnTo>
                    <a:pt x="175978" y="7461"/>
                  </a:lnTo>
                  <a:lnTo>
                    <a:pt x="149684" y="1105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46" y="27278"/>
                  </a:moveTo>
                  <a:lnTo>
                    <a:pt x="136129" y="27278"/>
                  </a:lnTo>
                  <a:lnTo>
                    <a:pt x="158056" y="28574"/>
                  </a:lnTo>
                  <a:lnTo>
                    <a:pt x="179732" y="33620"/>
                  </a:lnTo>
                  <a:lnTo>
                    <a:pt x="219499" y="55474"/>
                  </a:lnTo>
                  <a:lnTo>
                    <a:pt x="248687" y="92240"/>
                  </a:lnTo>
                  <a:lnTo>
                    <a:pt x="259971" y="138856"/>
                  </a:lnTo>
                  <a:lnTo>
                    <a:pt x="259488" y="151013"/>
                  </a:lnTo>
                  <a:lnTo>
                    <a:pt x="245086" y="197093"/>
                  </a:lnTo>
                  <a:lnTo>
                    <a:pt x="203451" y="239628"/>
                  </a:lnTo>
                  <a:lnTo>
                    <a:pt x="159390" y="255794"/>
                  </a:lnTo>
                  <a:lnTo>
                    <a:pt x="136129" y="257257"/>
                  </a:lnTo>
                  <a:lnTo>
                    <a:pt x="189281" y="257257"/>
                  </a:lnTo>
                  <a:lnTo>
                    <a:pt x="226698" y="229425"/>
                  </a:lnTo>
                  <a:lnTo>
                    <a:pt x="253072" y="187307"/>
                  </a:lnTo>
                  <a:lnTo>
                    <a:pt x="262710" y="138856"/>
                  </a:lnTo>
                  <a:lnTo>
                    <a:pt x="260970" y="114045"/>
                  </a:lnTo>
                  <a:lnTo>
                    <a:pt x="254963" y="89614"/>
                  </a:lnTo>
                  <a:lnTo>
                    <a:pt x="244613" y="66379"/>
                  </a:lnTo>
                  <a:lnTo>
                    <a:pt x="229840" y="45158"/>
                  </a:lnTo>
                  <a:lnTo>
                    <a:pt x="220847" y="35642"/>
                  </a:lnTo>
                  <a:lnTo>
                    <a:pt x="211246" y="27278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0384501" y="6592615"/>
              <a:ext cx="262890" cy="271145"/>
            </a:xfrm>
            <a:custGeom>
              <a:rect b="b" l="l" r="r" t="t"/>
              <a:pathLst>
                <a:path extrusionOk="0" h="271145" w="262890">
                  <a:moveTo>
                    <a:pt x="136129" y="0"/>
                  </a:moveTo>
                  <a:lnTo>
                    <a:pt x="95666" y="5482"/>
                  </a:lnTo>
                  <a:lnTo>
                    <a:pt x="58840" y="23209"/>
                  </a:lnTo>
                  <a:lnTo>
                    <a:pt x="21390" y="62188"/>
                  </a:lnTo>
                  <a:lnTo>
                    <a:pt x="2041" y="112203"/>
                  </a:lnTo>
                  <a:lnTo>
                    <a:pt x="0" y="138869"/>
                  </a:lnTo>
                  <a:lnTo>
                    <a:pt x="3113" y="165328"/>
                  </a:lnTo>
                  <a:lnTo>
                    <a:pt x="24212" y="213657"/>
                  </a:lnTo>
                  <a:lnTo>
                    <a:pt x="61908" y="249935"/>
                  </a:lnTo>
                  <a:lnTo>
                    <a:pt x="110269" y="268872"/>
                  </a:lnTo>
                  <a:lnTo>
                    <a:pt x="136129" y="270902"/>
                  </a:lnTo>
                  <a:lnTo>
                    <a:pt x="161729" y="267549"/>
                  </a:lnTo>
                  <a:lnTo>
                    <a:pt x="185970" y="259203"/>
                  </a:lnTo>
                  <a:lnTo>
                    <a:pt x="189293" y="257257"/>
                  </a:lnTo>
                  <a:lnTo>
                    <a:pt x="136129" y="257257"/>
                  </a:lnTo>
                  <a:lnTo>
                    <a:pt x="113117" y="254478"/>
                  </a:lnTo>
                  <a:lnTo>
                    <a:pt x="71217" y="236044"/>
                  </a:lnTo>
                  <a:lnTo>
                    <a:pt x="39807" y="203214"/>
                  </a:lnTo>
                  <a:lnTo>
                    <a:pt x="23522" y="161280"/>
                  </a:lnTo>
                  <a:lnTo>
                    <a:pt x="21825" y="138869"/>
                  </a:lnTo>
                  <a:lnTo>
                    <a:pt x="24596" y="116664"/>
                  </a:lnTo>
                  <a:lnTo>
                    <a:pt x="42629" y="76421"/>
                  </a:lnTo>
                  <a:lnTo>
                    <a:pt x="74312" y="46330"/>
                  </a:lnTo>
                  <a:lnTo>
                    <a:pt x="114448" y="29897"/>
                  </a:lnTo>
                  <a:lnTo>
                    <a:pt x="136129" y="27291"/>
                  </a:lnTo>
                  <a:lnTo>
                    <a:pt x="211248" y="27291"/>
                  </a:lnTo>
                  <a:lnTo>
                    <a:pt x="210895" y="26983"/>
                  </a:lnTo>
                  <a:lnTo>
                    <a:pt x="175978" y="7468"/>
                  </a:lnTo>
                  <a:lnTo>
                    <a:pt x="149684" y="1112"/>
                  </a:lnTo>
                  <a:lnTo>
                    <a:pt x="136129" y="0"/>
                  </a:lnTo>
                  <a:close/>
                </a:path>
                <a:path extrusionOk="0" h="271145" w="262890">
                  <a:moveTo>
                    <a:pt x="211248" y="27291"/>
                  </a:moveTo>
                  <a:lnTo>
                    <a:pt x="136129" y="27291"/>
                  </a:lnTo>
                  <a:lnTo>
                    <a:pt x="158056" y="28587"/>
                  </a:lnTo>
                  <a:lnTo>
                    <a:pt x="179732" y="33633"/>
                  </a:lnTo>
                  <a:lnTo>
                    <a:pt x="219499" y="55487"/>
                  </a:lnTo>
                  <a:lnTo>
                    <a:pt x="248687" y="92252"/>
                  </a:lnTo>
                  <a:lnTo>
                    <a:pt x="259971" y="138869"/>
                  </a:lnTo>
                  <a:lnTo>
                    <a:pt x="259488" y="151020"/>
                  </a:lnTo>
                  <a:lnTo>
                    <a:pt x="245086" y="197101"/>
                  </a:lnTo>
                  <a:lnTo>
                    <a:pt x="203451" y="239635"/>
                  </a:lnTo>
                  <a:lnTo>
                    <a:pt x="159390" y="255801"/>
                  </a:lnTo>
                  <a:lnTo>
                    <a:pt x="136129" y="257257"/>
                  </a:lnTo>
                  <a:lnTo>
                    <a:pt x="189293" y="257257"/>
                  </a:lnTo>
                  <a:lnTo>
                    <a:pt x="226698" y="229438"/>
                  </a:lnTo>
                  <a:lnTo>
                    <a:pt x="253072" y="187319"/>
                  </a:lnTo>
                  <a:lnTo>
                    <a:pt x="262710" y="138869"/>
                  </a:lnTo>
                  <a:lnTo>
                    <a:pt x="260970" y="114052"/>
                  </a:lnTo>
                  <a:lnTo>
                    <a:pt x="254963" y="89621"/>
                  </a:lnTo>
                  <a:lnTo>
                    <a:pt x="244613" y="66390"/>
                  </a:lnTo>
                  <a:lnTo>
                    <a:pt x="229840" y="45171"/>
                  </a:lnTo>
                  <a:lnTo>
                    <a:pt x="220847" y="35654"/>
                  </a:lnTo>
                  <a:lnTo>
                    <a:pt x="211248" y="27291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7079565" y="3500387"/>
              <a:ext cx="1163320" cy="741680"/>
            </a:xfrm>
            <a:custGeom>
              <a:rect b="b" l="l" r="r" t="t"/>
              <a:pathLst>
                <a:path extrusionOk="0" h="741679" w="1163320">
                  <a:moveTo>
                    <a:pt x="0" y="741275"/>
                  </a:moveTo>
                  <a:lnTo>
                    <a:pt x="457255" y="741275"/>
                  </a:lnTo>
                  <a:lnTo>
                    <a:pt x="457255" y="0"/>
                  </a:lnTo>
                  <a:lnTo>
                    <a:pt x="1163286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7063261" y="4224503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89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89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8206374" y="3463064"/>
              <a:ext cx="46990" cy="74930"/>
            </a:xfrm>
            <a:custGeom>
              <a:rect b="b" l="l" r="r" t="t"/>
              <a:pathLst>
                <a:path extrusionOk="0" h="74929" w="46990">
                  <a:moveTo>
                    <a:pt x="6219" y="0"/>
                  </a:moveTo>
                  <a:lnTo>
                    <a:pt x="0" y="6684"/>
                  </a:lnTo>
                  <a:lnTo>
                    <a:pt x="32970" y="37330"/>
                  </a:lnTo>
                  <a:lnTo>
                    <a:pt x="0" y="67976"/>
                  </a:lnTo>
                  <a:lnTo>
                    <a:pt x="6219" y="74661"/>
                  </a:lnTo>
                  <a:lnTo>
                    <a:pt x="46365" y="37330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9130118" y="3500387"/>
              <a:ext cx="1253490" cy="741680"/>
            </a:xfrm>
            <a:custGeom>
              <a:rect b="b" l="l" r="r" t="t"/>
              <a:pathLst>
                <a:path extrusionOk="0" h="741679" w="1253490">
                  <a:moveTo>
                    <a:pt x="1253101" y="741275"/>
                  </a:moveTo>
                  <a:lnTo>
                    <a:pt x="795845" y="741275"/>
                  </a:lnTo>
                  <a:lnTo>
                    <a:pt x="795845" y="0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0365209" y="4224497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25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25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120227" y="3463059"/>
              <a:ext cx="46990" cy="74930"/>
            </a:xfrm>
            <a:custGeom>
              <a:rect b="b" l="l" r="r" t="t"/>
              <a:pathLst>
                <a:path extrusionOk="0" h="74929" w="46990">
                  <a:moveTo>
                    <a:pt x="40145" y="0"/>
                  </a:moveTo>
                  <a:lnTo>
                    <a:pt x="0" y="37318"/>
                  </a:lnTo>
                  <a:lnTo>
                    <a:pt x="40145" y="74649"/>
                  </a:lnTo>
                  <a:lnTo>
                    <a:pt x="46365" y="67964"/>
                  </a:lnTo>
                  <a:lnTo>
                    <a:pt x="13394" y="37318"/>
                  </a:lnTo>
                  <a:lnTo>
                    <a:pt x="46365" y="6684"/>
                  </a:lnTo>
                  <a:lnTo>
                    <a:pt x="40145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7079565" y="4169008"/>
              <a:ext cx="457834" cy="1402715"/>
            </a:xfrm>
            <a:custGeom>
              <a:rect b="b" l="l" r="r" t="t"/>
              <a:pathLst>
                <a:path extrusionOk="0" h="1402714" w="457834">
                  <a:moveTo>
                    <a:pt x="0" y="1402625"/>
                  </a:moveTo>
                  <a:lnTo>
                    <a:pt x="457255" y="1402625"/>
                  </a:lnTo>
                  <a:lnTo>
                    <a:pt x="457255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7063261" y="5554472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89" y="0"/>
                  </a:lnTo>
                  <a:lnTo>
                    <a:pt x="0" y="7689"/>
                  </a:lnTo>
                  <a:lnTo>
                    <a:pt x="0" y="26637"/>
                  </a:lnTo>
                  <a:lnTo>
                    <a:pt x="7689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89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7094535" y="5541133"/>
              <a:ext cx="442595" cy="1190625"/>
            </a:xfrm>
            <a:custGeom>
              <a:rect b="b" l="l" r="r" t="t"/>
              <a:pathLst>
                <a:path extrusionOk="0" h="1190625" w="442595">
                  <a:moveTo>
                    <a:pt x="0" y="1190351"/>
                  </a:moveTo>
                  <a:lnTo>
                    <a:pt x="442277" y="1190351"/>
                  </a:lnTo>
                  <a:lnTo>
                    <a:pt x="442277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7078231" y="6714324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89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89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9918148" y="4215158"/>
              <a:ext cx="461009" cy="1341755"/>
            </a:xfrm>
            <a:custGeom>
              <a:rect b="b" l="l" r="r" t="t"/>
              <a:pathLst>
                <a:path extrusionOk="0" h="1341754" w="461009">
                  <a:moveTo>
                    <a:pt x="460961" y="1341320"/>
                  </a:moveTo>
                  <a:lnTo>
                    <a:pt x="0" y="1335992"/>
                  </a:lnTo>
                  <a:lnTo>
                    <a:pt x="7828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0360982" y="5539201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7991" y="0"/>
                  </a:moveTo>
                  <a:lnTo>
                    <a:pt x="226" y="7601"/>
                  </a:lnTo>
                  <a:lnTo>
                    <a:pt x="0" y="26537"/>
                  </a:lnTo>
                  <a:lnTo>
                    <a:pt x="7601" y="34315"/>
                  </a:lnTo>
                  <a:lnTo>
                    <a:pt x="26549" y="34528"/>
                  </a:lnTo>
                  <a:lnTo>
                    <a:pt x="34327" y="26939"/>
                  </a:lnTo>
                  <a:lnTo>
                    <a:pt x="34541" y="7991"/>
                  </a:lnTo>
                  <a:lnTo>
                    <a:pt x="26952" y="213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9918148" y="5551147"/>
              <a:ext cx="461009" cy="1180465"/>
            </a:xfrm>
            <a:custGeom>
              <a:rect b="b" l="l" r="r" t="t"/>
              <a:pathLst>
                <a:path extrusionOk="0" h="1180465" w="461009">
                  <a:moveTo>
                    <a:pt x="460961" y="1180336"/>
                  </a:moveTo>
                  <a:lnTo>
                    <a:pt x="0" y="1180336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0361099" y="6714318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25" y="0"/>
                  </a:moveTo>
                  <a:lnTo>
                    <a:pt x="7677" y="0"/>
                  </a:lnTo>
                  <a:lnTo>
                    <a:pt x="0" y="7689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25" y="34315"/>
                  </a:lnTo>
                  <a:lnTo>
                    <a:pt x="34315" y="26637"/>
                  </a:lnTo>
                  <a:lnTo>
                    <a:pt x="34315" y="7689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8261596" y="5456981"/>
              <a:ext cx="168283" cy="1682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739044" y="5691817"/>
              <a:ext cx="899105" cy="89911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8331505" y="5270757"/>
              <a:ext cx="28575" cy="120014"/>
            </a:xfrm>
            <a:custGeom>
              <a:rect b="b" l="l" r="r" t="t"/>
              <a:pathLst>
                <a:path extrusionOk="0" h="120014" w="28575">
                  <a:moveTo>
                    <a:pt x="15599" y="0"/>
                  </a:moveTo>
                  <a:lnTo>
                    <a:pt x="12873" y="0"/>
                  </a:lnTo>
                  <a:lnTo>
                    <a:pt x="8032" y="7501"/>
                  </a:lnTo>
                  <a:lnTo>
                    <a:pt x="4594" y="15002"/>
                  </a:lnTo>
                  <a:lnTo>
                    <a:pt x="2223" y="22504"/>
                  </a:lnTo>
                  <a:lnTo>
                    <a:pt x="584" y="30005"/>
                  </a:lnTo>
                  <a:lnTo>
                    <a:pt x="0" y="37499"/>
                  </a:lnTo>
                  <a:lnTo>
                    <a:pt x="761" y="44997"/>
                  </a:lnTo>
                  <a:lnTo>
                    <a:pt x="3323" y="59998"/>
                  </a:lnTo>
                  <a:lnTo>
                    <a:pt x="4214" y="67492"/>
                  </a:lnTo>
                  <a:lnTo>
                    <a:pt x="7407" y="89990"/>
                  </a:lnTo>
                  <a:lnTo>
                    <a:pt x="12873" y="119983"/>
                  </a:lnTo>
                  <a:lnTo>
                    <a:pt x="15599" y="119983"/>
                  </a:lnTo>
                  <a:lnTo>
                    <a:pt x="17116" y="112484"/>
                  </a:lnTo>
                  <a:lnTo>
                    <a:pt x="21052" y="89990"/>
                  </a:lnTo>
                  <a:lnTo>
                    <a:pt x="25161" y="59998"/>
                  </a:lnTo>
                  <a:lnTo>
                    <a:pt x="27706" y="44997"/>
                  </a:lnTo>
                  <a:lnTo>
                    <a:pt x="28465" y="37499"/>
                  </a:lnTo>
                  <a:lnTo>
                    <a:pt x="27875" y="30005"/>
                  </a:lnTo>
                  <a:lnTo>
                    <a:pt x="26242" y="22504"/>
                  </a:lnTo>
                  <a:lnTo>
                    <a:pt x="23872" y="15002"/>
                  </a:lnTo>
                  <a:lnTo>
                    <a:pt x="20435" y="7501"/>
                  </a:lnTo>
                  <a:lnTo>
                    <a:pt x="15599" y="0"/>
                  </a:lnTo>
                  <a:close/>
                </a:path>
              </a:pathLst>
            </a:custGeom>
            <a:solidFill>
              <a:srgbClr val="9D7D4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8164664" y="5347367"/>
              <a:ext cx="86774" cy="8676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8445206" y="5347363"/>
              <a:ext cx="86761" cy="8676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694615" y="6178217"/>
              <a:ext cx="2600960" cy="0"/>
            </a:xfrm>
            <a:custGeom>
              <a:rect b="b" l="l" r="r" t="t"/>
              <a:pathLst>
                <a:path extrusionOk="0" h="120000" w="2600960">
                  <a:moveTo>
                    <a:pt x="260049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5277083" y="6161063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684730" y="6140890"/>
              <a:ext cx="46990" cy="74930"/>
            </a:xfrm>
            <a:custGeom>
              <a:rect b="b" l="l" r="r" t="t"/>
              <a:pathLst>
                <a:path extrusionOk="0" h="74929" w="46989">
                  <a:moveTo>
                    <a:pt x="40145" y="0"/>
                  </a:moveTo>
                  <a:lnTo>
                    <a:pt x="0" y="37330"/>
                  </a:lnTo>
                  <a:lnTo>
                    <a:pt x="40145" y="74649"/>
                  </a:lnTo>
                  <a:lnTo>
                    <a:pt x="46365" y="67964"/>
                  </a:lnTo>
                  <a:lnTo>
                    <a:pt x="13394" y="37330"/>
                  </a:lnTo>
                  <a:lnTo>
                    <a:pt x="46365" y="6684"/>
                  </a:lnTo>
                  <a:lnTo>
                    <a:pt x="40145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12128561" y="4759101"/>
              <a:ext cx="2600960" cy="0"/>
            </a:xfrm>
            <a:custGeom>
              <a:rect b="b" l="l" r="r" t="t"/>
              <a:pathLst>
                <a:path extrusionOk="0" h="120000" w="2600959">
                  <a:moveTo>
                    <a:pt x="0" y="0"/>
                  </a:moveTo>
                  <a:lnTo>
                    <a:pt x="2600490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12112269" y="4741952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4692572" y="4721792"/>
              <a:ext cx="46990" cy="74930"/>
            </a:xfrm>
            <a:custGeom>
              <a:rect b="b" l="l" r="r" t="t"/>
              <a:pathLst>
                <a:path extrusionOk="0" h="74929" w="46990">
                  <a:moveTo>
                    <a:pt x="6219" y="0"/>
                  </a:moveTo>
                  <a:lnTo>
                    <a:pt x="0" y="6672"/>
                  </a:lnTo>
                  <a:lnTo>
                    <a:pt x="32970" y="37318"/>
                  </a:lnTo>
                  <a:lnTo>
                    <a:pt x="0" y="67964"/>
                  </a:lnTo>
                  <a:lnTo>
                    <a:pt x="6219" y="74649"/>
                  </a:lnTo>
                  <a:lnTo>
                    <a:pt x="46365" y="37318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4101631" y="5189123"/>
              <a:ext cx="1209040" cy="0"/>
            </a:xfrm>
            <a:custGeom>
              <a:rect b="b" l="l" r="r" t="t"/>
              <a:pathLst>
                <a:path extrusionOk="0" h="120000" w="1209039">
                  <a:moveTo>
                    <a:pt x="120844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5292053" y="5171969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4091735" y="5151796"/>
              <a:ext cx="46990" cy="74930"/>
            </a:xfrm>
            <a:custGeom>
              <a:rect b="b" l="l" r="r" t="t"/>
              <a:pathLst>
                <a:path extrusionOk="0" h="74929" w="46989">
                  <a:moveTo>
                    <a:pt x="40145" y="0"/>
                  </a:moveTo>
                  <a:lnTo>
                    <a:pt x="0" y="37330"/>
                  </a:lnTo>
                  <a:lnTo>
                    <a:pt x="40145" y="74649"/>
                  </a:lnTo>
                  <a:lnTo>
                    <a:pt x="46365" y="67964"/>
                  </a:lnTo>
                  <a:lnTo>
                    <a:pt x="13394" y="37330"/>
                  </a:lnTo>
                  <a:lnTo>
                    <a:pt x="46365" y="6684"/>
                  </a:lnTo>
                  <a:lnTo>
                    <a:pt x="40145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12131874" y="3605791"/>
              <a:ext cx="1209040" cy="0"/>
            </a:xfrm>
            <a:custGeom>
              <a:rect b="b" l="l" r="r" t="t"/>
              <a:pathLst>
                <a:path extrusionOk="0" h="120000" w="1209040">
                  <a:moveTo>
                    <a:pt x="0" y="0"/>
                  </a:moveTo>
                  <a:lnTo>
                    <a:pt x="1208444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2115569" y="3588642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25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25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3303838" y="3568469"/>
              <a:ext cx="46990" cy="74930"/>
            </a:xfrm>
            <a:custGeom>
              <a:rect b="b" l="l" r="r" t="t"/>
              <a:pathLst>
                <a:path extrusionOk="0" h="74929" w="46990">
                  <a:moveTo>
                    <a:pt x="6232" y="0"/>
                  </a:moveTo>
                  <a:lnTo>
                    <a:pt x="0" y="6684"/>
                  </a:lnTo>
                  <a:lnTo>
                    <a:pt x="32970" y="37330"/>
                  </a:lnTo>
                  <a:lnTo>
                    <a:pt x="0" y="67976"/>
                  </a:lnTo>
                  <a:lnTo>
                    <a:pt x="6232" y="74661"/>
                  </a:lnTo>
                  <a:lnTo>
                    <a:pt x="46365" y="37330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3193991" y="4739620"/>
              <a:ext cx="899105" cy="89911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3363311" y="3170179"/>
              <a:ext cx="899105" cy="89911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4845988" y="4128963"/>
              <a:ext cx="899105" cy="89910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3655132" y="4241662"/>
              <a:ext cx="3127375" cy="508000"/>
            </a:xfrm>
            <a:custGeom>
              <a:rect b="b" l="l" r="r" t="t"/>
              <a:pathLst>
                <a:path extrusionOk="0" h="508000" w="3127375">
                  <a:moveTo>
                    <a:pt x="0" y="507917"/>
                  </a:moveTo>
                  <a:lnTo>
                    <a:pt x="0" y="0"/>
                  </a:lnTo>
                  <a:lnTo>
                    <a:pt x="3126966" y="0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637971" y="4731556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89" y="0"/>
                  </a:lnTo>
                  <a:lnTo>
                    <a:pt x="0" y="7689"/>
                  </a:lnTo>
                  <a:lnTo>
                    <a:pt x="0" y="26637"/>
                  </a:lnTo>
                  <a:lnTo>
                    <a:pt x="7689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89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6745623" y="4204342"/>
              <a:ext cx="46990" cy="74930"/>
            </a:xfrm>
            <a:custGeom>
              <a:rect b="b" l="l" r="r" t="t"/>
              <a:pathLst>
                <a:path extrusionOk="0" h="74929" w="46990">
                  <a:moveTo>
                    <a:pt x="6232" y="0"/>
                  </a:moveTo>
                  <a:lnTo>
                    <a:pt x="0" y="6684"/>
                  </a:lnTo>
                  <a:lnTo>
                    <a:pt x="32970" y="37318"/>
                  </a:lnTo>
                  <a:lnTo>
                    <a:pt x="0" y="67964"/>
                  </a:lnTo>
                  <a:lnTo>
                    <a:pt x="6232" y="74649"/>
                  </a:lnTo>
                  <a:lnTo>
                    <a:pt x="46377" y="37318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7" name="Google Shape;327;p19"/>
            <p:cNvSpPr txBox="1"/>
            <p:nvPr/>
          </p:nvSpPr>
          <p:spPr>
            <a:xfrm>
              <a:off x="13534794" y="6175409"/>
              <a:ext cx="3568065" cy="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1425">
              <a:spAutoFit/>
            </a:bodyPr>
            <a:lstStyle/>
            <a:p>
              <a:pPr indent="0" lvl="0" marL="12700" marR="5080" rtl="0" algn="l">
                <a:lnSpc>
                  <a:spcPct val="1020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9D7D4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Измерительные приборы матери  и ребенка связаны между собой  единым номером</a:t>
              </a:r>
              <a:endParaRPr sz="16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8689342" y="4223086"/>
              <a:ext cx="0" cy="763270"/>
            </a:xfrm>
            <a:custGeom>
              <a:rect b="b" l="l" r="r" t="t"/>
              <a:pathLst>
                <a:path extrusionOk="0" h="763270" w="120000">
                  <a:moveTo>
                    <a:pt x="0" y="0"/>
                  </a:moveTo>
                  <a:lnTo>
                    <a:pt x="0" y="762862"/>
                  </a:lnTo>
                </a:path>
              </a:pathLst>
            </a:custGeom>
            <a:noFill/>
            <a:ln cap="flat" cmpd="sng" w="9525">
              <a:solidFill>
                <a:srgbClr val="9B7C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672187" y="4206781"/>
              <a:ext cx="34925" cy="34925"/>
            </a:xfrm>
            <a:custGeom>
              <a:rect b="b" l="l" r="r" t="t"/>
              <a:pathLst>
                <a:path extrusionOk="0" h="34925" w="34925">
                  <a:moveTo>
                    <a:pt x="26637" y="0"/>
                  </a:moveTo>
                  <a:lnTo>
                    <a:pt x="7677" y="0"/>
                  </a:lnTo>
                  <a:lnTo>
                    <a:pt x="0" y="7677"/>
                  </a:lnTo>
                  <a:lnTo>
                    <a:pt x="0" y="26637"/>
                  </a:lnTo>
                  <a:lnTo>
                    <a:pt x="7677" y="34315"/>
                  </a:lnTo>
                  <a:lnTo>
                    <a:pt x="26637" y="34315"/>
                  </a:lnTo>
                  <a:lnTo>
                    <a:pt x="34315" y="26637"/>
                  </a:lnTo>
                  <a:lnTo>
                    <a:pt x="34315" y="7677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8652014" y="4949468"/>
              <a:ext cx="74930" cy="46990"/>
            </a:xfrm>
            <a:custGeom>
              <a:rect b="b" l="l" r="r" t="t"/>
              <a:pathLst>
                <a:path extrusionOk="0" h="46989" w="74929">
                  <a:moveTo>
                    <a:pt x="67964" y="0"/>
                  </a:moveTo>
                  <a:lnTo>
                    <a:pt x="37318" y="32970"/>
                  </a:lnTo>
                  <a:lnTo>
                    <a:pt x="6684" y="0"/>
                  </a:lnTo>
                  <a:lnTo>
                    <a:pt x="0" y="6232"/>
                  </a:lnTo>
                  <a:lnTo>
                    <a:pt x="37318" y="46377"/>
                  </a:lnTo>
                  <a:lnTo>
                    <a:pt x="74649" y="6232"/>
                  </a:lnTo>
                  <a:lnTo>
                    <a:pt x="67964" y="0"/>
                  </a:lnTo>
                  <a:close/>
                </a:path>
              </a:pathLst>
            </a:custGeom>
            <a:solidFill>
              <a:srgbClr val="9B7C4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31" name="Google Shape;331;p19"/>
          <p:cNvSpPr/>
          <p:nvPr/>
        </p:nvSpPr>
        <p:spPr>
          <a:xfrm>
            <a:off x="17127122" y="1165686"/>
            <a:ext cx="585469" cy="58545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2" name="Google Shape;332;p19"/>
          <p:cNvSpPr/>
          <p:nvPr/>
        </p:nvSpPr>
        <p:spPr>
          <a:xfrm>
            <a:off x="17807381" y="1382633"/>
            <a:ext cx="1308110" cy="15125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3" name="Google Shape;333;p19"/>
          <p:cNvSpPr txBox="1"/>
          <p:nvPr>
            <p:ph type="title"/>
          </p:nvPr>
        </p:nvSpPr>
        <p:spPr>
          <a:xfrm>
            <a:off x="1414798" y="1167625"/>
            <a:ext cx="5762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B7D46"/>
                </a:solidFill>
                <a:latin typeface="Montserrat"/>
                <a:ea typeface="Montserrat"/>
                <a:cs typeface="Montserrat"/>
                <a:sym typeface="Montserrat"/>
              </a:rPr>
              <a:t>Схема работы</a:t>
            </a:r>
            <a:endParaRPr b="1" sz="3600">
              <a:solidFill>
                <a:srgbClr val="9D7E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8"/>
          <p:cNvPicPr preferRelativeResize="0"/>
          <p:nvPr/>
        </p:nvPicPr>
        <p:blipFill rotWithShape="1">
          <a:blip r:embed="rId3">
            <a:alphaModFix/>
          </a:blip>
          <a:srcRect b="35617" l="0" r="0" t="21691"/>
          <a:stretch/>
        </p:blipFill>
        <p:spPr>
          <a:xfrm>
            <a:off x="0" y="2468337"/>
            <a:ext cx="20104103" cy="485783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1750871" y="7418600"/>
            <a:ext cx="51072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Данные для передачи: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28"/>
          <p:cNvSpPr/>
          <p:nvPr/>
        </p:nvSpPr>
        <p:spPr>
          <a:xfrm>
            <a:off x="17127122" y="1165686"/>
            <a:ext cx="585469" cy="5854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1" name="Google Shape;341;p28"/>
          <p:cNvSpPr/>
          <p:nvPr/>
        </p:nvSpPr>
        <p:spPr>
          <a:xfrm>
            <a:off x="17807381" y="1382633"/>
            <a:ext cx="1308110" cy="1512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p28"/>
          <p:cNvSpPr txBox="1"/>
          <p:nvPr>
            <p:ph type="title"/>
          </p:nvPr>
        </p:nvSpPr>
        <p:spPr>
          <a:xfrm>
            <a:off x="1414799" y="1167625"/>
            <a:ext cx="3883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B7D46"/>
                </a:solidFill>
                <a:latin typeface="Montserrat"/>
                <a:ea typeface="Montserrat"/>
                <a:cs typeface="Montserrat"/>
                <a:sym typeface="Montserrat"/>
              </a:rPr>
              <a:t>Схема работы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28"/>
          <p:cNvSpPr txBox="1"/>
          <p:nvPr/>
        </p:nvSpPr>
        <p:spPr>
          <a:xfrm>
            <a:off x="1515991" y="8553751"/>
            <a:ext cx="10440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ФИО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возраст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рост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вес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3683885" y="8528420"/>
            <a:ext cx="36120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локация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сон (длительность/фазы)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питание (меню/КБЖУ)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активность (шаги/расстояние)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8419750" y="8528031"/>
            <a:ext cx="68244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noAutofit/>
          </a:bodyPr>
          <a:lstStyle/>
          <a:p>
            <a:pPr indent="0" lvl="0" marL="0" rtl="0" algn="l">
              <a:spcBef>
                <a:spcPts val="30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пульс (нагрузки)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вид активности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длительность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 (время/процент)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952625" rtl="0" algn="l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•‎ </a:t>
            </a:r>
            <a:r>
              <a:rPr lang="en-US" sz="1600">
                <a:solidFill>
                  <a:srgbClr val="110F0E"/>
                </a:solidFill>
                <a:latin typeface="Montserrat"/>
                <a:ea typeface="Montserrat"/>
                <a:cs typeface="Montserrat"/>
                <a:sym typeface="Montserrat"/>
              </a:rPr>
              <a:t>распорядок дня (все виды уведомлений)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/>
          <p:nvPr/>
        </p:nvSpPr>
        <p:spPr>
          <a:xfrm>
            <a:off x="17127122" y="1165698"/>
            <a:ext cx="585469" cy="5854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1" name="Google Shape;351;p9"/>
          <p:cNvSpPr/>
          <p:nvPr/>
        </p:nvSpPr>
        <p:spPr>
          <a:xfrm>
            <a:off x="17807381" y="1382645"/>
            <a:ext cx="1308110" cy="1512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9"/>
          <p:cNvSpPr txBox="1"/>
          <p:nvPr>
            <p:ph idx="1" type="body"/>
          </p:nvPr>
        </p:nvSpPr>
        <p:spPr>
          <a:xfrm>
            <a:off x="2708838" y="2826942"/>
            <a:ext cx="6328500" cy="7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1066165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Повышение цифровой грамотности  медицинского персонала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274320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Оптимизация «бумажной» и администра-  тивной работы медперсонала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484505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Снижение себестоимости медицинских  услуг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Увеличение точности постановки диагноза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47775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Упрощение системы прохождения  диспансеризации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Развитие превентивной медицины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9"/>
          <p:cNvSpPr txBox="1"/>
          <p:nvPr>
            <p:ph idx="2" type="body"/>
          </p:nvPr>
        </p:nvSpPr>
        <p:spPr>
          <a:xfrm>
            <a:off x="11755331" y="2826939"/>
            <a:ext cx="6767100" cy="6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1215390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Упрощение перехода к электронному  документообороту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489710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Повышение качества и доступности  медицинских услуг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Переход к медицине «4П» — персонализации,  предиктивности, профилактике, </a:t>
            </a:r>
            <a:br>
              <a:rPr lang="en-US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партисипативности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165860" rtl="0" algn="l">
              <a:lnSpc>
                <a:spcPct val="1104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Создание единого цифрового контура  здравоохранения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Улучшение подбора и контроля лечения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9"/>
          <p:cNvSpPr txBox="1"/>
          <p:nvPr>
            <p:ph type="title"/>
          </p:nvPr>
        </p:nvSpPr>
        <p:spPr>
          <a:xfrm>
            <a:off x="1414803" y="1167625"/>
            <a:ext cx="6890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B7D46"/>
                </a:solidFill>
                <a:latin typeface="Montserrat"/>
                <a:ea typeface="Montserrat"/>
                <a:cs typeface="Montserrat"/>
                <a:sym typeface="Montserrat"/>
              </a:rPr>
              <a:t>Ожидаемые эффекты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5" name="Google Shape;355;p9"/>
          <p:cNvGrpSpPr/>
          <p:nvPr/>
        </p:nvGrpSpPr>
        <p:grpSpPr>
          <a:xfrm>
            <a:off x="1466083" y="4293251"/>
            <a:ext cx="629285" cy="643890"/>
            <a:chOff x="1466083" y="4293251"/>
            <a:chExt cx="629285" cy="643890"/>
          </a:xfrm>
        </p:grpSpPr>
        <p:sp>
          <p:nvSpPr>
            <p:cNvPr id="356" name="Google Shape;356;p9"/>
            <p:cNvSpPr/>
            <p:nvPr/>
          </p:nvSpPr>
          <p:spPr>
            <a:xfrm>
              <a:off x="1466083" y="4293251"/>
              <a:ext cx="629285" cy="643890"/>
            </a:xfrm>
            <a:custGeom>
              <a:rect b="b" l="l" r="r" t="t"/>
              <a:pathLst>
                <a:path extrusionOk="0" h="643889" w="629285">
                  <a:moveTo>
                    <a:pt x="317765" y="557529"/>
                  </a:moveTo>
                  <a:lnTo>
                    <a:pt x="277239" y="557529"/>
                  </a:lnTo>
                  <a:lnTo>
                    <a:pt x="285101" y="558799"/>
                  </a:lnTo>
                  <a:lnTo>
                    <a:pt x="292665" y="563879"/>
                  </a:lnTo>
                  <a:lnTo>
                    <a:pt x="298445" y="568959"/>
                  </a:lnTo>
                  <a:lnTo>
                    <a:pt x="302180" y="576579"/>
                  </a:lnTo>
                  <a:lnTo>
                    <a:pt x="303609" y="584199"/>
                  </a:lnTo>
                  <a:lnTo>
                    <a:pt x="303609" y="586739"/>
                  </a:lnTo>
                  <a:lnTo>
                    <a:pt x="308185" y="609599"/>
                  </a:lnTo>
                  <a:lnTo>
                    <a:pt x="320663" y="627379"/>
                  </a:lnTo>
                  <a:lnTo>
                    <a:pt x="339167" y="640079"/>
                  </a:lnTo>
                  <a:lnTo>
                    <a:pt x="361823" y="643889"/>
                  </a:lnTo>
                  <a:lnTo>
                    <a:pt x="384484" y="640079"/>
                  </a:lnTo>
                  <a:lnTo>
                    <a:pt x="402988" y="627379"/>
                  </a:lnTo>
                  <a:lnTo>
                    <a:pt x="406552" y="622299"/>
                  </a:lnTo>
                  <a:lnTo>
                    <a:pt x="361823" y="622299"/>
                  </a:lnTo>
                  <a:lnTo>
                    <a:pt x="348017" y="618489"/>
                  </a:lnTo>
                  <a:lnTo>
                    <a:pt x="336742" y="610869"/>
                  </a:lnTo>
                  <a:lnTo>
                    <a:pt x="329140" y="600709"/>
                  </a:lnTo>
                  <a:lnTo>
                    <a:pt x="326352" y="586739"/>
                  </a:lnTo>
                  <a:lnTo>
                    <a:pt x="326352" y="584199"/>
                  </a:lnTo>
                  <a:lnTo>
                    <a:pt x="323794" y="568959"/>
                  </a:lnTo>
                  <a:lnTo>
                    <a:pt x="317765" y="557529"/>
                  </a:lnTo>
                  <a:close/>
                </a:path>
                <a:path extrusionOk="0" h="643889" w="629285">
                  <a:moveTo>
                    <a:pt x="441980" y="532129"/>
                  </a:moveTo>
                  <a:lnTo>
                    <a:pt x="405575" y="554989"/>
                  </a:lnTo>
                  <a:lnTo>
                    <a:pt x="397294" y="581659"/>
                  </a:lnTo>
                  <a:lnTo>
                    <a:pt x="397294" y="586739"/>
                  </a:lnTo>
                  <a:lnTo>
                    <a:pt x="394508" y="600709"/>
                  </a:lnTo>
                  <a:lnTo>
                    <a:pt x="386909" y="610869"/>
                  </a:lnTo>
                  <a:lnTo>
                    <a:pt x="375635" y="618489"/>
                  </a:lnTo>
                  <a:lnTo>
                    <a:pt x="361823" y="622299"/>
                  </a:lnTo>
                  <a:lnTo>
                    <a:pt x="406552" y="622299"/>
                  </a:lnTo>
                  <a:lnTo>
                    <a:pt x="415463" y="609599"/>
                  </a:lnTo>
                  <a:lnTo>
                    <a:pt x="420037" y="586739"/>
                  </a:lnTo>
                  <a:lnTo>
                    <a:pt x="420037" y="582929"/>
                  </a:lnTo>
                  <a:lnTo>
                    <a:pt x="421230" y="574039"/>
                  </a:lnTo>
                  <a:lnTo>
                    <a:pt x="424565" y="567689"/>
                  </a:lnTo>
                  <a:lnTo>
                    <a:pt x="429764" y="561339"/>
                  </a:lnTo>
                  <a:lnTo>
                    <a:pt x="436547" y="557529"/>
                  </a:lnTo>
                  <a:lnTo>
                    <a:pt x="444462" y="554989"/>
                  </a:lnTo>
                  <a:lnTo>
                    <a:pt x="493920" y="554989"/>
                  </a:lnTo>
                  <a:lnTo>
                    <a:pt x="484169" y="548639"/>
                  </a:lnTo>
                  <a:lnTo>
                    <a:pt x="482749" y="546099"/>
                  </a:lnTo>
                  <a:lnTo>
                    <a:pt x="470581" y="538479"/>
                  </a:lnTo>
                  <a:lnTo>
                    <a:pt x="456666" y="533399"/>
                  </a:lnTo>
                  <a:lnTo>
                    <a:pt x="441980" y="532129"/>
                  </a:lnTo>
                  <a:close/>
                </a:path>
                <a:path extrusionOk="0" h="643889" w="629285">
                  <a:moveTo>
                    <a:pt x="210628" y="170179"/>
                  </a:moveTo>
                  <a:lnTo>
                    <a:pt x="169276" y="186689"/>
                  </a:lnTo>
                  <a:lnTo>
                    <a:pt x="152318" y="228599"/>
                  </a:lnTo>
                  <a:lnTo>
                    <a:pt x="156630" y="250189"/>
                  </a:lnTo>
                  <a:lnTo>
                    <a:pt x="169464" y="269239"/>
                  </a:lnTo>
                  <a:lnTo>
                    <a:pt x="170847" y="270509"/>
                  </a:lnTo>
                  <a:lnTo>
                    <a:pt x="175583" y="276859"/>
                  </a:lnTo>
                  <a:lnTo>
                    <a:pt x="178119" y="284479"/>
                  </a:lnTo>
                  <a:lnTo>
                    <a:pt x="178360" y="293369"/>
                  </a:lnTo>
                  <a:lnTo>
                    <a:pt x="176212" y="300989"/>
                  </a:lnTo>
                  <a:lnTo>
                    <a:pt x="172107" y="308609"/>
                  </a:lnTo>
                  <a:lnTo>
                    <a:pt x="166254" y="313689"/>
                  </a:lnTo>
                  <a:lnTo>
                    <a:pt x="159072" y="317499"/>
                  </a:lnTo>
                  <a:lnTo>
                    <a:pt x="150981" y="318769"/>
                  </a:lnTo>
                  <a:lnTo>
                    <a:pt x="149134" y="318769"/>
                  </a:lnTo>
                  <a:lnTo>
                    <a:pt x="126481" y="323849"/>
                  </a:lnTo>
                  <a:lnTo>
                    <a:pt x="107981" y="336549"/>
                  </a:lnTo>
                  <a:lnTo>
                    <a:pt x="95507" y="354329"/>
                  </a:lnTo>
                  <a:lnTo>
                    <a:pt x="90933" y="377189"/>
                  </a:lnTo>
                  <a:lnTo>
                    <a:pt x="95507" y="400049"/>
                  </a:lnTo>
                  <a:lnTo>
                    <a:pt x="107981" y="419099"/>
                  </a:lnTo>
                  <a:lnTo>
                    <a:pt x="126481" y="430529"/>
                  </a:lnTo>
                  <a:lnTo>
                    <a:pt x="149134" y="435609"/>
                  </a:lnTo>
                  <a:lnTo>
                    <a:pt x="153130" y="435609"/>
                  </a:lnTo>
                  <a:lnTo>
                    <a:pt x="161001" y="436879"/>
                  </a:lnTo>
                  <a:lnTo>
                    <a:pt x="168052" y="440689"/>
                  </a:lnTo>
                  <a:lnTo>
                    <a:pt x="173872" y="445769"/>
                  </a:lnTo>
                  <a:lnTo>
                    <a:pt x="178046" y="452119"/>
                  </a:lnTo>
                  <a:lnTo>
                    <a:pt x="180225" y="459739"/>
                  </a:lnTo>
                  <a:lnTo>
                    <a:pt x="179986" y="468629"/>
                  </a:lnTo>
                  <a:lnTo>
                    <a:pt x="177426" y="476249"/>
                  </a:lnTo>
                  <a:lnTo>
                    <a:pt x="172643" y="482599"/>
                  </a:lnTo>
                  <a:lnTo>
                    <a:pt x="171312" y="483869"/>
                  </a:lnTo>
                  <a:lnTo>
                    <a:pt x="164041" y="492759"/>
                  </a:lnTo>
                  <a:lnTo>
                    <a:pt x="158692" y="502919"/>
                  </a:lnTo>
                  <a:lnTo>
                    <a:pt x="155389" y="513079"/>
                  </a:lnTo>
                  <a:lnTo>
                    <a:pt x="154261" y="524509"/>
                  </a:lnTo>
                  <a:lnTo>
                    <a:pt x="155375" y="535939"/>
                  </a:lnTo>
                  <a:lnTo>
                    <a:pt x="190662" y="579119"/>
                  </a:lnTo>
                  <a:lnTo>
                    <a:pt x="212571" y="582929"/>
                  </a:lnTo>
                  <a:lnTo>
                    <a:pt x="234462" y="579119"/>
                  </a:lnTo>
                  <a:lnTo>
                    <a:pt x="253688" y="566419"/>
                  </a:lnTo>
                  <a:lnTo>
                    <a:pt x="255083" y="565149"/>
                  </a:lnTo>
                  <a:lnTo>
                    <a:pt x="261708" y="560069"/>
                  </a:lnTo>
                  <a:lnTo>
                    <a:pt x="205490" y="560069"/>
                  </a:lnTo>
                  <a:lnTo>
                    <a:pt x="198820" y="557529"/>
                  </a:lnTo>
                  <a:lnTo>
                    <a:pt x="192673" y="554989"/>
                  </a:lnTo>
                  <a:lnTo>
                    <a:pt x="187244" y="549909"/>
                  </a:lnTo>
                  <a:lnTo>
                    <a:pt x="179489" y="538479"/>
                  </a:lnTo>
                  <a:lnTo>
                    <a:pt x="176934" y="524509"/>
                  </a:lnTo>
                  <a:lnTo>
                    <a:pt x="179572" y="511809"/>
                  </a:lnTo>
                  <a:lnTo>
                    <a:pt x="187395" y="499109"/>
                  </a:lnTo>
                  <a:lnTo>
                    <a:pt x="188815" y="497839"/>
                  </a:lnTo>
                  <a:lnTo>
                    <a:pt x="197600" y="486409"/>
                  </a:lnTo>
                  <a:lnTo>
                    <a:pt x="202328" y="472439"/>
                  </a:lnTo>
                  <a:lnTo>
                    <a:pt x="202816" y="457199"/>
                  </a:lnTo>
                  <a:lnTo>
                    <a:pt x="198879" y="443229"/>
                  </a:lnTo>
                  <a:lnTo>
                    <a:pt x="191218" y="430529"/>
                  </a:lnTo>
                  <a:lnTo>
                    <a:pt x="180539" y="421639"/>
                  </a:lnTo>
                  <a:lnTo>
                    <a:pt x="167606" y="415289"/>
                  </a:lnTo>
                  <a:lnTo>
                    <a:pt x="153180" y="412749"/>
                  </a:lnTo>
                  <a:lnTo>
                    <a:pt x="149122" y="412749"/>
                  </a:lnTo>
                  <a:lnTo>
                    <a:pt x="135315" y="410209"/>
                  </a:lnTo>
                  <a:lnTo>
                    <a:pt x="124040" y="402589"/>
                  </a:lnTo>
                  <a:lnTo>
                    <a:pt x="116438" y="391159"/>
                  </a:lnTo>
                  <a:lnTo>
                    <a:pt x="113650" y="377189"/>
                  </a:lnTo>
                  <a:lnTo>
                    <a:pt x="116438" y="363219"/>
                  </a:lnTo>
                  <a:lnTo>
                    <a:pt x="124040" y="351789"/>
                  </a:lnTo>
                  <a:lnTo>
                    <a:pt x="135315" y="344169"/>
                  </a:lnTo>
                  <a:lnTo>
                    <a:pt x="149122" y="341629"/>
                  </a:lnTo>
                  <a:lnTo>
                    <a:pt x="151245" y="341629"/>
                  </a:lnTo>
                  <a:lnTo>
                    <a:pt x="166139" y="339089"/>
                  </a:lnTo>
                  <a:lnTo>
                    <a:pt x="179325" y="332739"/>
                  </a:lnTo>
                  <a:lnTo>
                    <a:pt x="189980" y="322579"/>
                  </a:lnTo>
                  <a:lnTo>
                    <a:pt x="197284" y="308609"/>
                  </a:lnTo>
                  <a:lnTo>
                    <a:pt x="201056" y="294639"/>
                  </a:lnTo>
                  <a:lnTo>
                    <a:pt x="200505" y="280669"/>
                  </a:lnTo>
                  <a:lnTo>
                    <a:pt x="195776" y="266699"/>
                  </a:lnTo>
                  <a:lnTo>
                    <a:pt x="187018" y="255269"/>
                  </a:lnTo>
                  <a:lnTo>
                    <a:pt x="185523" y="252729"/>
                  </a:lnTo>
                  <a:lnTo>
                    <a:pt x="181080" y="247649"/>
                  </a:lnTo>
                  <a:lnTo>
                    <a:pt x="177812" y="241299"/>
                  </a:lnTo>
                  <a:lnTo>
                    <a:pt x="175796" y="234949"/>
                  </a:lnTo>
                  <a:lnTo>
                    <a:pt x="175106" y="228599"/>
                  </a:lnTo>
                  <a:lnTo>
                    <a:pt x="175786" y="220979"/>
                  </a:lnTo>
                  <a:lnTo>
                    <a:pt x="210686" y="193039"/>
                  </a:lnTo>
                  <a:lnTo>
                    <a:pt x="259761" y="193039"/>
                  </a:lnTo>
                  <a:lnTo>
                    <a:pt x="253135" y="187959"/>
                  </a:lnTo>
                  <a:lnTo>
                    <a:pt x="251803" y="186689"/>
                  </a:lnTo>
                  <a:lnTo>
                    <a:pt x="242935" y="179069"/>
                  </a:lnTo>
                  <a:lnTo>
                    <a:pt x="232912" y="173989"/>
                  </a:lnTo>
                  <a:lnTo>
                    <a:pt x="222041" y="171449"/>
                  </a:lnTo>
                  <a:lnTo>
                    <a:pt x="210628" y="170179"/>
                  </a:lnTo>
                  <a:close/>
                </a:path>
                <a:path extrusionOk="0" h="643889" w="629285">
                  <a:moveTo>
                    <a:pt x="493920" y="554989"/>
                  </a:moveTo>
                  <a:lnTo>
                    <a:pt x="452491" y="554989"/>
                  </a:lnTo>
                  <a:lnTo>
                    <a:pt x="460103" y="557529"/>
                  </a:lnTo>
                  <a:lnTo>
                    <a:pt x="466766" y="562609"/>
                  </a:lnTo>
                  <a:lnTo>
                    <a:pt x="509261" y="581659"/>
                  </a:lnTo>
                  <a:lnTo>
                    <a:pt x="520730" y="580389"/>
                  </a:lnTo>
                  <a:lnTo>
                    <a:pt x="531652" y="576579"/>
                  </a:lnTo>
                  <a:lnTo>
                    <a:pt x="541717" y="571499"/>
                  </a:lnTo>
                  <a:lnTo>
                    <a:pt x="550613" y="563879"/>
                  </a:lnTo>
                  <a:lnTo>
                    <a:pt x="554010" y="558799"/>
                  </a:lnTo>
                  <a:lnTo>
                    <a:pt x="509205" y="558799"/>
                  </a:lnTo>
                  <a:lnTo>
                    <a:pt x="495871" y="556259"/>
                  </a:lnTo>
                  <a:lnTo>
                    <a:pt x="493920" y="554989"/>
                  </a:lnTo>
                  <a:close/>
                </a:path>
                <a:path extrusionOk="0" h="643889" w="629285">
                  <a:moveTo>
                    <a:pt x="279535" y="534669"/>
                  </a:moveTo>
                  <a:lnTo>
                    <a:pt x="265072" y="534669"/>
                  </a:lnTo>
                  <a:lnTo>
                    <a:pt x="251250" y="539749"/>
                  </a:lnTo>
                  <a:lnTo>
                    <a:pt x="239100" y="548639"/>
                  </a:lnTo>
                  <a:lnTo>
                    <a:pt x="237605" y="549909"/>
                  </a:lnTo>
                  <a:lnTo>
                    <a:pt x="232192" y="554989"/>
                  </a:lnTo>
                  <a:lnTo>
                    <a:pt x="226083" y="557529"/>
                  </a:lnTo>
                  <a:lnTo>
                    <a:pt x="219455" y="560069"/>
                  </a:lnTo>
                  <a:lnTo>
                    <a:pt x="261708" y="560069"/>
                  </a:lnTo>
                  <a:lnTo>
                    <a:pt x="269267" y="557529"/>
                  </a:lnTo>
                  <a:lnTo>
                    <a:pt x="317765" y="557529"/>
                  </a:lnTo>
                  <a:lnTo>
                    <a:pt x="317095" y="556259"/>
                  </a:lnTo>
                  <a:lnTo>
                    <a:pt x="306838" y="546099"/>
                  </a:lnTo>
                  <a:lnTo>
                    <a:pt x="293607" y="538479"/>
                  </a:lnTo>
                  <a:lnTo>
                    <a:pt x="279535" y="534669"/>
                  </a:lnTo>
                  <a:close/>
                </a:path>
                <a:path extrusionOk="0" h="643889" w="629285">
                  <a:moveTo>
                    <a:pt x="552696" y="190499"/>
                  </a:moveTo>
                  <a:lnTo>
                    <a:pt x="507389" y="190499"/>
                  </a:lnTo>
                  <a:lnTo>
                    <a:pt x="521074" y="193039"/>
                  </a:lnTo>
                  <a:lnTo>
                    <a:pt x="527223" y="196849"/>
                  </a:lnTo>
                  <a:lnTo>
                    <a:pt x="532658" y="200659"/>
                  </a:lnTo>
                  <a:lnTo>
                    <a:pt x="540412" y="213359"/>
                  </a:lnTo>
                  <a:lnTo>
                    <a:pt x="542966" y="226059"/>
                  </a:lnTo>
                  <a:lnTo>
                    <a:pt x="540324" y="240029"/>
                  </a:lnTo>
                  <a:lnTo>
                    <a:pt x="532494" y="251459"/>
                  </a:lnTo>
                  <a:lnTo>
                    <a:pt x="531100" y="252729"/>
                  </a:lnTo>
                  <a:lnTo>
                    <a:pt x="522601" y="264159"/>
                  </a:lnTo>
                  <a:lnTo>
                    <a:pt x="517804" y="278129"/>
                  </a:lnTo>
                  <a:lnTo>
                    <a:pt x="516888" y="292099"/>
                  </a:lnTo>
                  <a:lnTo>
                    <a:pt x="520030" y="306069"/>
                  </a:lnTo>
                  <a:lnTo>
                    <a:pt x="520080" y="307339"/>
                  </a:lnTo>
                  <a:lnTo>
                    <a:pt x="552259" y="337819"/>
                  </a:lnTo>
                  <a:lnTo>
                    <a:pt x="566722" y="340359"/>
                  </a:lnTo>
                  <a:lnTo>
                    <a:pt x="570755" y="340359"/>
                  </a:lnTo>
                  <a:lnTo>
                    <a:pt x="584565" y="342899"/>
                  </a:lnTo>
                  <a:lnTo>
                    <a:pt x="595835" y="350519"/>
                  </a:lnTo>
                  <a:lnTo>
                    <a:pt x="603430" y="361949"/>
                  </a:lnTo>
                  <a:lnTo>
                    <a:pt x="606213" y="375919"/>
                  </a:lnTo>
                  <a:lnTo>
                    <a:pt x="603430" y="389889"/>
                  </a:lnTo>
                  <a:lnTo>
                    <a:pt x="595835" y="400049"/>
                  </a:lnTo>
                  <a:lnTo>
                    <a:pt x="584565" y="407669"/>
                  </a:lnTo>
                  <a:lnTo>
                    <a:pt x="570755" y="411479"/>
                  </a:lnTo>
                  <a:lnTo>
                    <a:pt x="568631" y="411479"/>
                  </a:lnTo>
                  <a:lnTo>
                    <a:pt x="554185" y="412749"/>
                  </a:lnTo>
                  <a:lnTo>
                    <a:pt x="541230" y="419099"/>
                  </a:lnTo>
                  <a:lnTo>
                    <a:pt x="530532" y="429259"/>
                  </a:lnTo>
                  <a:lnTo>
                    <a:pt x="522857" y="440689"/>
                  </a:lnTo>
                  <a:lnTo>
                    <a:pt x="518937" y="455929"/>
                  </a:lnTo>
                  <a:lnTo>
                    <a:pt x="519420" y="469899"/>
                  </a:lnTo>
                  <a:lnTo>
                    <a:pt x="524126" y="483869"/>
                  </a:lnTo>
                  <a:lnTo>
                    <a:pt x="532871" y="496569"/>
                  </a:lnTo>
                  <a:lnTo>
                    <a:pt x="534379" y="497839"/>
                  </a:lnTo>
                  <a:lnTo>
                    <a:pt x="538814" y="502919"/>
                  </a:lnTo>
                  <a:lnTo>
                    <a:pt x="542078" y="509269"/>
                  </a:lnTo>
                  <a:lnTo>
                    <a:pt x="544094" y="515619"/>
                  </a:lnTo>
                  <a:lnTo>
                    <a:pt x="544783" y="523239"/>
                  </a:lnTo>
                  <a:lnTo>
                    <a:pt x="544109" y="529589"/>
                  </a:lnTo>
                  <a:lnTo>
                    <a:pt x="509205" y="558799"/>
                  </a:lnTo>
                  <a:lnTo>
                    <a:pt x="554010" y="558799"/>
                  </a:lnTo>
                  <a:lnTo>
                    <a:pt x="563350" y="544829"/>
                  </a:lnTo>
                  <a:lnTo>
                    <a:pt x="567563" y="523239"/>
                  </a:lnTo>
                  <a:lnTo>
                    <a:pt x="563257" y="500379"/>
                  </a:lnTo>
                  <a:lnTo>
                    <a:pt x="550437" y="481329"/>
                  </a:lnTo>
                  <a:lnTo>
                    <a:pt x="549030" y="480059"/>
                  </a:lnTo>
                  <a:lnTo>
                    <a:pt x="544282" y="473709"/>
                  </a:lnTo>
                  <a:lnTo>
                    <a:pt x="541752" y="466089"/>
                  </a:lnTo>
                  <a:lnTo>
                    <a:pt x="541534" y="458469"/>
                  </a:lnTo>
                  <a:lnTo>
                    <a:pt x="543727" y="450849"/>
                  </a:lnTo>
                  <a:lnTo>
                    <a:pt x="547906" y="443229"/>
                  </a:lnTo>
                  <a:lnTo>
                    <a:pt x="553736" y="438149"/>
                  </a:lnTo>
                  <a:lnTo>
                    <a:pt x="560800" y="434339"/>
                  </a:lnTo>
                  <a:lnTo>
                    <a:pt x="570742" y="434339"/>
                  </a:lnTo>
                  <a:lnTo>
                    <a:pt x="593403" y="429259"/>
                  </a:lnTo>
                  <a:lnTo>
                    <a:pt x="611907" y="416559"/>
                  </a:lnTo>
                  <a:lnTo>
                    <a:pt x="624382" y="398779"/>
                  </a:lnTo>
                  <a:lnTo>
                    <a:pt x="628956" y="375919"/>
                  </a:lnTo>
                  <a:lnTo>
                    <a:pt x="624382" y="353059"/>
                  </a:lnTo>
                  <a:lnTo>
                    <a:pt x="611907" y="334009"/>
                  </a:lnTo>
                  <a:lnTo>
                    <a:pt x="593403" y="321309"/>
                  </a:lnTo>
                  <a:lnTo>
                    <a:pt x="570742" y="317499"/>
                  </a:lnTo>
                  <a:lnTo>
                    <a:pt x="566759" y="317499"/>
                  </a:lnTo>
                  <a:lnTo>
                    <a:pt x="559389" y="316229"/>
                  </a:lnTo>
                  <a:lnTo>
                    <a:pt x="552699" y="313689"/>
                  </a:lnTo>
                  <a:lnTo>
                    <a:pt x="547036" y="308609"/>
                  </a:lnTo>
                  <a:lnTo>
                    <a:pt x="542747" y="302259"/>
                  </a:lnTo>
                  <a:lnTo>
                    <a:pt x="542659" y="300989"/>
                  </a:lnTo>
                  <a:lnTo>
                    <a:pt x="542333" y="299719"/>
                  </a:lnTo>
                  <a:lnTo>
                    <a:pt x="541792" y="298449"/>
                  </a:lnTo>
                  <a:lnTo>
                    <a:pt x="539651" y="290829"/>
                  </a:lnTo>
                  <a:lnTo>
                    <a:pt x="539912" y="283209"/>
                  </a:lnTo>
                  <a:lnTo>
                    <a:pt x="542480" y="275589"/>
                  </a:lnTo>
                  <a:lnTo>
                    <a:pt x="547258" y="269239"/>
                  </a:lnTo>
                  <a:lnTo>
                    <a:pt x="548565" y="267969"/>
                  </a:lnTo>
                  <a:lnTo>
                    <a:pt x="555850" y="259079"/>
                  </a:lnTo>
                  <a:lnTo>
                    <a:pt x="561207" y="248919"/>
                  </a:lnTo>
                  <a:lnTo>
                    <a:pt x="564512" y="237489"/>
                  </a:lnTo>
                  <a:lnTo>
                    <a:pt x="565641" y="226059"/>
                  </a:lnTo>
                  <a:lnTo>
                    <a:pt x="564522" y="214629"/>
                  </a:lnTo>
                  <a:lnTo>
                    <a:pt x="561210" y="203199"/>
                  </a:lnTo>
                  <a:lnTo>
                    <a:pt x="555832" y="194309"/>
                  </a:lnTo>
                  <a:lnTo>
                    <a:pt x="552696" y="190499"/>
                  </a:lnTo>
                  <a:close/>
                </a:path>
                <a:path extrusionOk="0" h="643889" w="629285">
                  <a:moveTo>
                    <a:pt x="359888" y="293369"/>
                  </a:moveTo>
                  <a:lnTo>
                    <a:pt x="328115" y="299719"/>
                  </a:lnTo>
                  <a:lnTo>
                    <a:pt x="302174" y="317499"/>
                  </a:lnTo>
                  <a:lnTo>
                    <a:pt x="284690" y="344169"/>
                  </a:lnTo>
                  <a:lnTo>
                    <a:pt x="278290" y="375919"/>
                  </a:lnTo>
                  <a:lnTo>
                    <a:pt x="284715" y="407669"/>
                  </a:lnTo>
                  <a:lnTo>
                    <a:pt x="302219" y="433069"/>
                  </a:lnTo>
                  <a:lnTo>
                    <a:pt x="328174" y="450849"/>
                  </a:lnTo>
                  <a:lnTo>
                    <a:pt x="359951" y="457199"/>
                  </a:lnTo>
                  <a:lnTo>
                    <a:pt x="391706" y="450849"/>
                  </a:lnTo>
                  <a:lnTo>
                    <a:pt x="415785" y="434339"/>
                  </a:lnTo>
                  <a:lnTo>
                    <a:pt x="359951" y="434339"/>
                  </a:lnTo>
                  <a:lnTo>
                    <a:pt x="337032" y="429259"/>
                  </a:lnTo>
                  <a:lnTo>
                    <a:pt x="318317" y="416559"/>
                  </a:lnTo>
                  <a:lnTo>
                    <a:pt x="305698" y="398779"/>
                  </a:lnTo>
                  <a:lnTo>
                    <a:pt x="301071" y="375919"/>
                  </a:lnTo>
                  <a:lnTo>
                    <a:pt x="305691" y="353059"/>
                  </a:lnTo>
                  <a:lnTo>
                    <a:pt x="318307" y="334009"/>
                  </a:lnTo>
                  <a:lnTo>
                    <a:pt x="337025" y="321309"/>
                  </a:lnTo>
                  <a:lnTo>
                    <a:pt x="359989" y="316229"/>
                  </a:lnTo>
                  <a:lnTo>
                    <a:pt x="415808" y="316229"/>
                  </a:lnTo>
                  <a:lnTo>
                    <a:pt x="391722" y="299719"/>
                  </a:lnTo>
                  <a:lnTo>
                    <a:pt x="359888" y="293369"/>
                  </a:lnTo>
                  <a:close/>
                </a:path>
                <a:path extrusionOk="0" h="643889" w="629285">
                  <a:moveTo>
                    <a:pt x="415808" y="316229"/>
                  </a:moveTo>
                  <a:lnTo>
                    <a:pt x="359989" y="316229"/>
                  </a:lnTo>
                  <a:lnTo>
                    <a:pt x="382912" y="321309"/>
                  </a:lnTo>
                  <a:lnTo>
                    <a:pt x="401626" y="334009"/>
                  </a:lnTo>
                  <a:lnTo>
                    <a:pt x="414238" y="353059"/>
                  </a:lnTo>
                  <a:lnTo>
                    <a:pt x="418856" y="375919"/>
                  </a:lnTo>
                  <a:lnTo>
                    <a:pt x="414221" y="398779"/>
                  </a:lnTo>
                  <a:lnTo>
                    <a:pt x="401598" y="416559"/>
                  </a:lnTo>
                  <a:lnTo>
                    <a:pt x="382877" y="429259"/>
                  </a:lnTo>
                  <a:lnTo>
                    <a:pt x="359951" y="434339"/>
                  </a:lnTo>
                  <a:lnTo>
                    <a:pt x="415785" y="434339"/>
                  </a:lnTo>
                  <a:lnTo>
                    <a:pt x="417637" y="433069"/>
                  </a:lnTo>
                  <a:lnTo>
                    <a:pt x="435124" y="407669"/>
                  </a:lnTo>
                  <a:lnTo>
                    <a:pt x="441548" y="375919"/>
                  </a:lnTo>
                  <a:lnTo>
                    <a:pt x="435144" y="344169"/>
                  </a:lnTo>
                  <a:lnTo>
                    <a:pt x="417661" y="317499"/>
                  </a:lnTo>
                  <a:lnTo>
                    <a:pt x="415808" y="316229"/>
                  </a:lnTo>
                  <a:close/>
                </a:path>
                <a:path extrusionOk="0" h="643889" w="629285">
                  <a:moveTo>
                    <a:pt x="357576" y="0"/>
                  </a:moveTo>
                  <a:lnTo>
                    <a:pt x="309157" y="3809"/>
                  </a:lnTo>
                  <a:lnTo>
                    <a:pt x="262472" y="12699"/>
                  </a:lnTo>
                  <a:lnTo>
                    <a:pt x="218014" y="29209"/>
                  </a:lnTo>
                  <a:lnTo>
                    <a:pt x="176274" y="49529"/>
                  </a:lnTo>
                  <a:lnTo>
                    <a:pt x="137746" y="76199"/>
                  </a:lnTo>
                  <a:lnTo>
                    <a:pt x="102922" y="107949"/>
                  </a:lnTo>
                  <a:lnTo>
                    <a:pt x="72296" y="143509"/>
                  </a:lnTo>
                  <a:lnTo>
                    <a:pt x="46360" y="182879"/>
                  </a:lnTo>
                  <a:lnTo>
                    <a:pt x="25607" y="226059"/>
                  </a:lnTo>
                  <a:lnTo>
                    <a:pt x="6494" y="292099"/>
                  </a:lnTo>
                  <a:lnTo>
                    <a:pt x="0" y="360679"/>
                  </a:lnTo>
                  <a:lnTo>
                    <a:pt x="0" y="367029"/>
                  </a:lnTo>
                  <a:lnTo>
                    <a:pt x="5088" y="372109"/>
                  </a:lnTo>
                  <a:lnTo>
                    <a:pt x="17653" y="372109"/>
                  </a:lnTo>
                  <a:lnTo>
                    <a:pt x="22730" y="367029"/>
                  </a:lnTo>
                  <a:lnTo>
                    <a:pt x="22730" y="360679"/>
                  </a:lnTo>
                  <a:lnTo>
                    <a:pt x="24222" y="327659"/>
                  </a:lnTo>
                  <a:lnTo>
                    <a:pt x="36266" y="265429"/>
                  </a:lnTo>
                  <a:lnTo>
                    <a:pt x="68953" y="189229"/>
                  </a:lnTo>
                  <a:lnTo>
                    <a:pt x="97235" y="148589"/>
                  </a:lnTo>
                  <a:lnTo>
                    <a:pt x="130932" y="111759"/>
                  </a:lnTo>
                  <a:lnTo>
                    <a:pt x="169383" y="81279"/>
                  </a:lnTo>
                  <a:lnTo>
                    <a:pt x="211931" y="57149"/>
                  </a:lnTo>
                  <a:lnTo>
                    <a:pt x="257918" y="38099"/>
                  </a:lnTo>
                  <a:lnTo>
                    <a:pt x="306686" y="26669"/>
                  </a:lnTo>
                  <a:lnTo>
                    <a:pt x="357576" y="22859"/>
                  </a:lnTo>
                  <a:lnTo>
                    <a:pt x="480382" y="22859"/>
                  </a:lnTo>
                  <a:lnTo>
                    <a:pt x="452791" y="12699"/>
                  </a:lnTo>
                  <a:lnTo>
                    <a:pt x="405937" y="3809"/>
                  </a:lnTo>
                  <a:lnTo>
                    <a:pt x="357576" y="0"/>
                  </a:lnTo>
                  <a:close/>
                </a:path>
                <a:path extrusionOk="0" h="643889" w="629285">
                  <a:moveTo>
                    <a:pt x="259761" y="193039"/>
                  </a:moveTo>
                  <a:lnTo>
                    <a:pt x="210686" y="193039"/>
                  </a:lnTo>
                  <a:lnTo>
                    <a:pt x="224024" y="195579"/>
                  </a:lnTo>
                  <a:lnTo>
                    <a:pt x="235733" y="203199"/>
                  </a:lnTo>
                  <a:lnTo>
                    <a:pt x="237140" y="204469"/>
                  </a:lnTo>
                  <a:lnTo>
                    <a:pt x="248726" y="213359"/>
                  </a:lnTo>
                  <a:lnTo>
                    <a:pt x="261976" y="217169"/>
                  </a:lnTo>
                  <a:lnTo>
                    <a:pt x="276040" y="218439"/>
                  </a:lnTo>
                  <a:lnTo>
                    <a:pt x="290064" y="215899"/>
                  </a:lnTo>
                  <a:lnTo>
                    <a:pt x="291471" y="215899"/>
                  </a:lnTo>
                  <a:lnTo>
                    <a:pt x="292866" y="214629"/>
                  </a:lnTo>
                  <a:lnTo>
                    <a:pt x="294148" y="214629"/>
                  </a:lnTo>
                  <a:lnTo>
                    <a:pt x="306603" y="207009"/>
                  </a:lnTo>
                  <a:lnTo>
                    <a:pt x="316149" y="195579"/>
                  </a:lnTo>
                  <a:lnTo>
                    <a:pt x="267335" y="195579"/>
                  </a:lnTo>
                  <a:lnTo>
                    <a:pt x="259761" y="193039"/>
                  </a:lnTo>
                  <a:close/>
                </a:path>
                <a:path extrusionOk="0" h="643889" w="629285">
                  <a:moveTo>
                    <a:pt x="405270" y="129539"/>
                  </a:moveTo>
                  <a:lnTo>
                    <a:pt x="359951" y="129539"/>
                  </a:lnTo>
                  <a:lnTo>
                    <a:pt x="373757" y="132079"/>
                  </a:lnTo>
                  <a:lnTo>
                    <a:pt x="385032" y="139699"/>
                  </a:lnTo>
                  <a:lnTo>
                    <a:pt x="392634" y="151129"/>
                  </a:lnTo>
                  <a:lnTo>
                    <a:pt x="395422" y="165099"/>
                  </a:lnTo>
                  <a:lnTo>
                    <a:pt x="395422" y="166369"/>
                  </a:lnTo>
                  <a:lnTo>
                    <a:pt x="397611" y="181609"/>
                  </a:lnTo>
                  <a:lnTo>
                    <a:pt x="403729" y="194309"/>
                  </a:lnTo>
                  <a:lnTo>
                    <a:pt x="413270" y="204469"/>
                  </a:lnTo>
                  <a:lnTo>
                    <a:pt x="425729" y="212089"/>
                  </a:lnTo>
                  <a:lnTo>
                    <a:pt x="440165" y="217169"/>
                  </a:lnTo>
                  <a:lnTo>
                    <a:pt x="454801" y="215899"/>
                  </a:lnTo>
                  <a:lnTo>
                    <a:pt x="468670" y="210819"/>
                  </a:lnTo>
                  <a:lnTo>
                    <a:pt x="480802" y="203199"/>
                  </a:lnTo>
                  <a:lnTo>
                    <a:pt x="482284" y="200659"/>
                  </a:lnTo>
                  <a:lnTo>
                    <a:pt x="487691" y="196849"/>
                  </a:lnTo>
                  <a:lnTo>
                    <a:pt x="491764" y="194309"/>
                  </a:lnTo>
                  <a:lnTo>
                    <a:pt x="442680" y="194309"/>
                  </a:lnTo>
                  <a:lnTo>
                    <a:pt x="434801" y="191769"/>
                  </a:lnTo>
                  <a:lnTo>
                    <a:pt x="427973" y="187959"/>
                  </a:lnTo>
                  <a:lnTo>
                    <a:pt x="422737" y="181609"/>
                  </a:lnTo>
                  <a:lnTo>
                    <a:pt x="419374" y="175259"/>
                  </a:lnTo>
                  <a:lnTo>
                    <a:pt x="418165" y="166369"/>
                  </a:lnTo>
                  <a:lnTo>
                    <a:pt x="418165" y="165099"/>
                  </a:lnTo>
                  <a:lnTo>
                    <a:pt x="413589" y="142239"/>
                  </a:lnTo>
                  <a:lnTo>
                    <a:pt x="405270" y="129539"/>
                  </a:lnTo>
                  <a:close/>
                </a:path>
                <a:path extrusionOk="0" h="643889" w="629285">
                  <a:moveTo>
                    <a:pt x="359951" y="106679"/>
                  </a:moveTo>
                  <a:lnTo>
                    <a:pt x="337290" y="110489"/>
                  </a:lnTo>
                  <a:lnTo>
                    <a:pt x="318786" y="123189"/>
                  </a:lnTo>
                  <a:lnTo>
                    <a:pt x="306311" y="142239"/>
                  </a:lnTo>
                  <a:lnTo>
                    <a:pt x="301737" y="165099"/>
                  </a:lnTo>
                  <a:lnTo>
                    <a:pt x="301737" y="168909"/>
                  </a:lnTo>
                  <a:lnTo>
                    <a:pt x="300681" y="176529"/>
                  </a:lnTo>
                  <a:lnTo>
                    <a:pt x="297740" y="182879"/>
                  </a:lnTo>
                  <a:lnTo>
                    <a:pt x="293137" y="187959"/>
                  </a:lnTo>
                  <a:lnTo>
                    <a:pt x="287099" y="193039"/>
                  </a:lnTo>
                  <a:lnTo>
                    <a:pt x="283203" y="193039"/>
                  </a:lnTo>
                  <a:lnTo>
                    <a:pt x="275327" y="195579"/>
                  </a:lnTo>
                  <a:lnTo>
                    <a:pt x="316149" y="195579"/>
                  </a:lnTo>
                  <a:lnTo>
                    <a:pt x="322274" y="182879"/>
                  </a:lnTo>
                  <a:lnTo>
                    <a:pt x="324467" y="168909"/>
                  </a:lnTo>
                  <a:lnTo>
                    <a:pt x="324467" y="165099"/>
                  </a:lnTo>
                  <a:lnTo>
                    <a:pt x="327255" y="151129"/>
                  </a:lnTo>
                  <a:lnTo>
                    <a:pt x="334858" y="139699"/>
                  </a:lnTo>
                  <a:lnTo>
                    <a:pt x="346137" y="132079"/>
                  </a:lnTo>
                  <a:lnTo>
                    <a:pt x="359951" y="129539"/>
                  </a:lnTo>
                  <a:lnTo>
                    <a:pt x="405270" y="129539"/>
                  </a:lnTo>
                  <a:lnTo>
                    <a:pt x="401111" y="123189"/>
                  </a:lnTo>
                  <a:lnTo>
                    <a:pt x="382606" y="110489"/>
                  </a:lnTo>
                  <a:lnTo>
                    <a:pt x="359951" y="106679"/>
                  </a:lnTo>
                  <a:close/>
                </a:path>
                <a:path extrusionOk="0" h="643889" w="629285">
                  <a:moveTo>
                    <a:pt x="507325" y="167639"/>
                  </a:moveTo>
                  <a:lnTo>
                    <a:pt x="485432" y="172719"/>
                  </a:lnTo>
                  <a:lnTo>
                    <a:pt x="466201" y="185419"/>
                  </a:lnTo>
                  <a:lnTo>
                    <a:pt x="464806" y="186689"/>
                  </a:lnTo>
                  <a:lnTo>
                    <a:pt x="458227" y="191769"/>
                  </a:lnTo>
                  <a:lnTo>
                    <a:pt x="450671" y="194309"/>
                  </a:lnTo>
                  <a:lnTo>
                    <a:pt x="491764" y="194309"/>
                  </a:lnTo>
                  <a:lnTo>
                    <a:pt x="493800" y="193039"/>
                  </a:lnTo>
                  <a:lnTo>
                    <a:pt x="507389" y="190499"/>
                  </a:lnTo>
                  <a:lnTo>
                    <a:pt x="552696" y="190499"/>
                  </a:lnTo>
                  <a:lnTo>
                    <a:pt x="548515" y="185419"/>
                  </a:lnTo>
                  <a:lnTo>
                    <a:pt x="529234" y="172719"/>
                  </a:lnTo>
                  <a:lnTo>
                    <a:pt x="507325" y="167639"/>
                  </a:lnTo>
                  <a:close/>
                </a:path>
                <a:path extrusionOk="0" h="643889" w="629285">
                  <a:moveTo>
                    <a:pt x="480382" y="22859"/>
                  </a:moveTo>
                  <a:lnTo>
                    <a:pt x="357576" y="22859"/>
                  </a:lnTo>
                  <a:lnTo>
                    <a:pt x="413516" y="27939"/>
                  </a:lnTo>
                  <a:lnTo>
                    <a:pt x="467495" y="41909"/>
                  </a:lnTo>
                  <a:lnTo>
                    <a:pt x="518384" y="64769"/>
                  </a:lnTo>
                  <a:lnTo>
                    <a:pt x="565050" y="95249"/>
                  </a:lnTo>
                  <a:lnTo>
                    <a:pt x="569963" y="99059"/>
                  </a:lnTo>
                  <a:lnTo>
                    <a:pt x="577113" y="99059"/>
                  </a:lnTo>
                  <a:lnTo>
                    <a:pt x="584928" y="88899"/>
                  </a:lnTo>
                  <a:lnTo>
                    <a:pt x="584124" y="81279"/>
                  </a:lnTo>
                  <a:lnTo>
                    <a:pt x="579199" y="77469"/>
                  </a:lnTo>
                  <a:lnTo>
                    <a:pt x="539933" y="50799"/>
                  </a:lnTo>
                  <a:lnTo>
                    <a:pt x="497627" y="29209"/>
                  </a:lnTo>
                  <a:lnTo>
                    <a:pt x="480382" y="22859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998866" y="4387265"/>
              <a:ext cx="67310" cy="28575"/>
            </a:xfrm>
            <a:custGeom>
              <a:rect b="b" l="l" r="r" t="t"/>
              <a:pathLst>
                <a:path extrusionOk="0" h="28575" w="67310">
                  <a:moveTo>
                    <a:pt x="6584" y="0"/>
                  </a:moveTo>
                  <a:lnTo>
                    <a:pt x="1080" y="4623"/>
                  </a:lnTo>
                  <a:lnTo>
                    <a:pt x="0" y="17138"/>
                  </a:lnTo>
                  <a:lnTo>
                    <a:pt x="4623" y="22642"/>
                  </a:lnTo>
                  <a:lnTo>
                    <a:pt x="54205" y="27856"/>
                  </a:lnTo>
                  <a:lnTo>
                    <a:pt x="60262" y="28359"/>
                  </a:lnTo>
                  <a:lnTo>
                    <a:pt x="65614" y="24024"/>
                  </a:lnTo>
                  <a:lnTo>
                    <a:pt x="67235" y="11798"/>
                  </a:lnTo>
                  <a:lnTo>
                    <a:pt x="62863" y="6081"/>
                  </a:lnTo>
                  <a:lnTo>
                    <a:pt x="56643" y="5252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2039646" y="4346128"/>
              <a:ext cx="29209" cy="67945"/>
            </a:xfrm>
            <a:custGeom>
              <a:rect b="b" l="l" r="r" t="t"/>
              <a:pathLst>
                <a:path extrusionOk="0" h="67945" w="29210">
                  <a:moveTo>
                    <a:pt x="17101" y="0"/>
                  </a:moveTo>
                  <a:lnTo>
                    <a:pt x="4611" y="1155"/>
                  </a:lnTo>
                  <a:lnTo>
                    <a:pt x="0" y="6697"/>
                  </a:lnTo>
                  <a:lnTo>
                    <a:pt x="5566" y="56756"/>
                  </a:lnTo>
                  <a:lnTo>
                    <a:pt x="6408" y="62976"/>
                  </a:lnTo>
                  <a:lnTo>
                    <a:pt x="12125" y="67348"/>
                  </a:lnTo>
                  <a:lnTo>
                    <a:pt x="24388" y="65677"/>
                  </a:lnTo>
                  <a:lnTo>
                    <a:pt x="28711" y="60262"/>
                  </a:lnTo>
                  <a:lnTo>
                    <a:pt x="22642" y="458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59" name="Google Shape;359;p9"/>
          <p:cNvSpPr/>
          <p:nvPr/>
        </p:nvSpPr>
        <p:spPr>
          <a:xfrm>
            <a:off x="1538996" y="5583768"/>
            <a:ext cx="471170" cy="706755"/>
          </a:xfrm>
          <a:custGeom>
            <a:rect b="b" l="l" r="r" t="t"/>
            <a:pathLst>
              <a:path extrusionOk="0" h="706754" w="471169">
                <a:moveTo>
                  <a:pt x="0" y="522081"/>
                </a:moveTo>
                <a:lnTo>
                  <a:pt x="0" y="605901"/>
                </a:lnTo>
                <a:lnTo>
                  <a:pt x="8449" y="633841"/>
                </a:lnTo>
                <a:lnTo>
                  <a:pt x="69180" y="678291"/>
                </a:lnTo>
                <a:lnTo>
                  <a:pt x="116883" y="693531"/>
                </a:lnTo>
                <a:lnTo>
                  <a:pt x="173092" y="703691"/>
                </a:lnTo>
                <a:lnTo>
                  <a:pt x="235519" y="706231"/>
                </a:lnTo>
                <a:lnTo>
                  <a:pt x="297951" y="703691"/>
                </a:lnTo>
                <a:lnTo>
                  <a:pt x="326058" y="698611"/>
                </a:lnTo>
                <a:lnTo>
                  <a:pt x="186578" y="698611"/>
                </a:lnTo>
                <a:lnTo>
                  <a:pt x="181175" y="693531"/>
                </a:lnTo>
                <a:lnTo>
                  <a:pt x="181175" y="679012"/>
                </a:lnTo>
                <a:lnTo>
                  <a:pt x="168505" y="678291"/>
                </a:lnTo>
                <a:lnTo>
                  <a:pt x="110456" y="666861"/>
                </a:lnTo>
                <a:lnTo>
                  <a:pt x="64778" y="650351"/>
                </a:lnTo>
                <a:lnTo>
                  <a:pt x="34874" y="628761"/>
                </a:lnTo>
                <a:lnTo>
                  <a:pt x="24150" y="605901"/>
                </a:lnTo>
                <a:lnTo>
                  <a:pt x="24149" y="565924"/>
                </a:lnTo>
                <a:lnTo>
                  <a:pt x="8449" y="550021"/>
                </a:lnTo>
                <a:lnTo>
                  <a:pt x="0" y="522081"/>
                </a:lnTo>
                <a:close/>
              </a:path>
              <a:path extrusionOk="0" h="706754" w="471169">
                <a:moveTo>
                  <a:pt x="181175" y="679012"/>
                </a:moveTo>
                <a:lnTo>
                  <a:pt x="181175" y="693531"/>
                </a:lnTo>
                <a:lnTo>
                  <a:pt x="186578" y="698611"/>
                </a:lnTo>
                <a:lnTo>
                  <a:pt x="199922" y="698611"/>
                </a:lnTo>
                <a:lnTo>
                  <a:pt x="205325" y="693531"/>
                </a:lnTo>
                <a:lnTo>
                  <a:pt x="205325" y="680385"/>
                </a:lnTo>
                <a:lnTo>
                  <a:pt x="181175" y="679012"/>
                </a:lnTo>
                <a:close/>
              </a:path>
              <a:path extrusionOk="0" h="706754" w="471169">
                <a:moveTo>
                  <a:pt x="205325" y="680385"/>
                </a:moveTo>
                <a:lnTo>
                  <a:pt x="205325" y="693531"/>
                </a:lnTo>
                <a:lnTo>
                  <a:pt x="199922" y="698611"/>
                </a:lnTo>
                <a:lnTo>
                  <a:pt x="326058" y="698611"/>
                </a:lnTo>
                <a:lnTo>
                  <a:pt x="354164" y="693531"/>
                </a:lnTo>
                <a:lnTo>
                  <a:pt x="389943" y="682101"/>
                </a:lnTo>
                <a:lnTo>
                  <a:pt x="235519" y="682101"/>
                </a:lnTo>
                <a:lnTo>
                  <a:pt x="205325" y="680385"/>
                </a:lnTo>
                <a:close/>
              </a:path>
              <a:path extrusionOk="0" h="706754" w="471169">
                <a:moveTo>
                  <a:pt x="471051" y="522081"/>
                </a:moveTo>
                <a:lnTo>
                  <a:pt x="462601" y="550021"/>
                </a:lnTo>
                <a:lnTo>
                  <a:pt x="446901" y="565924"/>
                </a:lnTo>
                <a:lnTo>
                  <a:pt x="446901" y="605901"/>
                </a:lnTo>
                <a:lnTo>
                  <a:pt x="406268" y="650351"/>
                </a:lnTo>
                <a:lnTo>
                  <a:pt x="360586" y="666861"/>
                </a:lnTo>
                <a:lnTo>
                  <a:pt x="302534" y="678291"/>
                </a:lnTo>
                <a:lnTo>
                  <a:pt x="235519" y="682101"/>
                </a:lnTo>
                <a:lnTo>
                  <a:pt x="389943" y="682101"/>
                </a:lnTo>
                <a:lnTo>
                  <a:pt x="401869" y="678291"/>
                </a:lnTo>
                <a:lnTo>
                  <a:pt x="438778" y="657971"/>
                </a:lnTo>
                <a:lnTo>
                  <a:pt x="462601" y="633841"/>
                </a:lnTo>
                <a:lnTo>
                  <a:pt x="471051" y="605901"/>
                </a:lnTo>
                <a:lnTo>
                  <a:pt x="471051" y="522081"/>
                </a:lnTo>
                <a:close/>
              </a:path>
              <a:path extrusionOk="0" h="706754" w="471169">
                <a:moveTo>
                  <a:pt x="199922" y="633841"/>
                </a:moveTo>
                <a:lnTo>
                  <a:pt x="186578" y="633841"/>
                </a:lnTo>
                <a:lnTo>
                  <a:pt x="181175" y="640191"/>
                </a:lnTo>
                <a:lnTo>
                  <a:pt x="181175" y="679012"/>
                </a:lnTo>
                <a:lnTo>
                  <a:pt x="205325" y="680385"/>
                </a:lnTo>
                <a:lnTo>
                  <a:pt x="205325" y="640191"/>
                </a:lnTo>
                <a:lnTo>
                  <a:pt x="199922" y="633841"/>
                </a:lnTo>
                <a:close/>
              </a:path>
              <a:path extrusionOk="0" h="706754" w="471169">
                <a:moveTo>
                  <a:pt x="72475" y="595524"/>
                </a:moveTo>
                <a:lnTo>
                  <a:pt x="72475" y="632571"/>
                </a:lnTo>
                <a:lnTo>
                  <a:pt x="77865" y="638921"/>
                </a:lnTo>
                <a:lnTo>
                  <a:pt x="91222" y="638921"/>
                </a:lnTo>
                <a:lnTo>
                  <a:pt x="96625" y="632571"/>
                </a:lnTo>
                <a:lnTo>
                  <a:pt x="96625" y="603240"/>
                </a:lnTo>
                <a:lnTo>
                  <a:pt x="72475" y="595524"/>
                </a:lnTo>
                <a:close/>
              </a:path>
              <a:path extrusionOk="0" h="706754" w="471169">
                <a:moveTo>
                  <a:pt x="93768" y="576546"/>
                </a:moveTo>
                <a:lnTo>
                  <a:pt x="96625" y="579231"/>
                </a:lnTo>
                <a:lnTo>
                  <a:pt x="96625" y="603240"/>
                </a:lnTo>
                <a:lnTo>
                  <a:pt x="116883" y="609711"/>
                </a:lnTo>
                <a:lnTo>
                  <a:pt x="173092" y="618601"/>
                </a:lnTo>
                <a:lnTo>
                  <a:pt x="235519" y="622411"/>
                </a:lnTo>
                <a:lnTo>
                  <a:pt x="297951" y="618601"/>
                </a:lnTo>
                <a:lnTo>
                  <a:pt x="354164" y="609711"/>
                </a:lnTo>
                <a:lnTo>
                  <a:pt x="389943" y="598281"/>
                </a:lnTo>
                <a:lnTo>
                  <a:pt x="235519" y="598281"/>
                </a:lnTo>
                <a:lnTo>
                  <a:pt x="168505" y="594471"/>
                </a:lnTo>
                <a:lnTo>
                  <a:pt x="110456" y="583041"/>
                </a:lnTo>
                <a:lnTo>
                  <a:pt x="93768" y="576546"/>
                </a:lnTo>
                <a:close/>
              </a:path>
              <a:path extrusionOk="0" h="706754" w="471169">
                <a:moveTo>
                  <a:pt x="87617" y="574151"/>
                </a:moveTo>
                <a:lnTo>
                  <a:pt x="77865" y="574151"/>
                </a:lnTo>
                <a:lnTo>
                  <a:pt x="72475" y="579231"/>
                </a:lnTo>
                <a:lnTo>
                  <a:pt x="72475" y="595524"/>
                </a:lnTo>
                <a:lnTo>
                  <a:pt x="96625" y="603240"/>
                </a:lnTo>
                <a:lnTo>
                  <a:pt x="96625" y="579231"/>
                </a:lnTo>
                <a:lnTo>
                  <a:pt x="93768" y="576546"/>
                </a:lnTo>
                <a:lnTo>
                  <a:pt x="87617" y="574151"/>
                </a:lnTo>
                <a:close/>
              </a:path>
              <a:path extrusionOk="0" h="706754" w="471169">
                <a:moveTo>
                  <a:pt x="446901" y="522081"/>
                </a:moveTo>
                <a:lnTo>
                  <a:pt x="406268" y="565261"/>
                </a:lnTo>
                <a:lnTo>
                  <a:pt x="360586" y="583041"/>
                </a:lnTo>
                <a:lnTo>
                  <a:pt x="302534" y="594471"/>
                </a:lnTo>
                <a:lnTo>
                  <a:pt x="235519" y="598281"/>
                </a:lnTo>
                <a:lnTo>
                  <a:pt x="389943" y="598281"/>
                </a:lnTo>
                <a:lnTo>
                  <a:pt x="401869" y="594471"/>
                </a:lnTo>
                <a:lnTo>
                  <a:pt x="438778" y="574151"/>
                </a:lnTo>
                <a:lnTo>
                  <a:pt x="446901" y="565924"/>
                </a:lnTo>
                <a:lnTo>
                  <a:pt x="446901" y="522081"/>
                </a:lnTo>
                <a:close/>
              </a:path>
              <a:path extrusionOk="0" h="706754" w="471169">
                <a:moveTo>
                  <a:pt x="24150" y="522081"/>
                </a:moveTo>
                <a:lnTo>
                  <a:pt x="24150" y="565924"/>
                </a:lnTo>
                <a:lnTo>
                  <a:pt x="32272" y="574151"/>
                </a:lnTo>
                <a:lnTo>
                  <a:pt x="69180" y="594471"/>
                </a:lnTo>
                <a:lnTo>
                  <a:pt x="72475" y="595524"/>
                </a:lnTo>
                <a:lnTo>
                  <a:pt x="72475" y="579231"/>
                </a:lnTo>
                <a:lnTo>
                  <a:pt x="77865" y="574151"/>
                </a:lnTo>
                <a:lnTo>
                  <a:pt x="87617" y="574151"/>
                </a:lnTo>
                <a:lnTo>
                  <a:pt x="64778" y="565261"/>
                </a:lnTo>
                <a:lnTo>
                  <a:pt x="34874" y="544941"/>
                </a:lnTo>
                <a:lnTo>
                  <a:pt x="24150" y="522081"/>
                </a:lnTo>
                <a:close/>
              </a:path>
              <a:path extrusionOk="0" h="706754" w="471169">
                <a:moveTo>
                  <a:pt x="277800" y="535601"/>
                </a:moveTo>
                <a:lnTo>
                  <a:pt x="253650" y="536584"/>
                </a:lnTo>
                <a:lnTo>
                  <a:pt x="253650" y="572881"/>
                </a:lnTo>
                <a:lnTo>
                  <a:pt x="259041" y="577961"/>
                </a:lnTo>
                <a:lnTo>
                  <a:pt x="272397" y="577961"/>
                </a:lnTo>
                <a:lnTo>
                  <a:pt x="277800" y="572881"/>
                </a:lnTo>
                <a:lnTo>
                  <a:pt x="277800" y="535601"/>
                </a:lnTo>
                <a:close/>
              </a:path>
              <a:path extrusionOk="0" h="706754" w="471169">
                <a:moveTo>
                  <a:pt x="91222" y="574151"/>
                </a:moveTo>
                <a:lnTo>
                  <a:pt x="87617" y="574151"/>
                </a:lnTo>
                <a:lnTo>
                  <a:pt x="93768" y="576546"/>
                </a:lnTo>
                <a:lnTo>
                  <a:pt x="91222" y="574151"/>
                </a:lnTo>
                <a:close/>
              </a:path>
              <a:path extrusionOk="0" h="706754" w="471169">
                <a:moveTo>
                  <a:pt x="0" y="436991"/>
                </a:moveTo>
                <a:lnTo>
                  <a:pt x="0" y="522081"/>
                </a:lnTo>
                <a:lnTo>
                  <a:pt x="8449" y="550021"/>
                </a:lnTo>
                <a:lnTo>
                  <a:pt x="24150" y="565924"/>
                </a:lnTo>
                <a:lnTo>
                  <a:pt x="24149" y="480834"/>
                </a:lnTo>
                <a:lnTo>
                  <a:pt x="8449" y="464931"/>
                </a:lnTo>
                <a:lnTo>
                  <a:pt x="0" y="436991"/>
                </a:lnTo>
                <a:close/>
              </a:path>
              <a:path extrusionOk="0" h="706754" w="471169">
                <a:moveTo>
                  <a:pt x="471051" y="436991"/>
                </a:moveTo>
                <a:lnTo>
                  <a:pt x="462601" y="464931"/>
                </a:lnTo>
                <a:lnTo>
                  <a:pt x="446901" y="480834"/>
                </a:lnTo>
                <a:lnTo>
                  <a:pt x="446901" y="565924"/>
                </a:lnTo>
                <a:lnTo>
                  <a:pt x="462601" y="550021"/>
                </a:lnTo>
                <a:lnTo>
                  <a:pt x="471051" y="522081"/>
                </a:lnTo>
                <a:lnTo>
                  <a:pt x="471051" y="436991"/>
                </a:lnTo>
                <a:close/>
              </a:path>
              <a:path extrusionOk="0" h="706754" w="471169">
                <a:moveTo>
                  <a:pt x="24150" y="436991"/>
                </a:moveTo>
                <a:lnTo>
                  <a:pt x="24150" y="480834"/>
                </a:lnTo>
                <a:lnTo>
                  <a:pt x="32272" y="489061"/>
                </a:lnTo>
                <a:lnTo>
                  <a:pt x="69180" y="509381"/>
                </a:lnTo>
                <a:lnTo>
                  <a:pt x="116883" y="524621"/>
                </a:lnTo>
                <a:lnTo>
                  <a:pt x="173092" y="534781"/>
                </a:lnTo>
                <a:lnTo>
                  <a:pt x="235519" y="537321"/>
                </a:lnTo>
                <a:lnTo>
                  <a:pt x="253650" y="536584"/>
                </a:lnTo>
                <a:lnTo>
                  <a:pt x="253650" y="519541"/>
                </a:lnTo>
                <a:lnTo>
                  <a:pt x="259041" y="513191"/>
                </a:lnTo>
                <a:lnTo>
                  <a:pt x="235519" y="513191"/>
                </a:lnTo>
                <a:lnTo>
                  <a:pt x="168505" y="509381"/>
                </a:lnTo>
                <a:lnTo>
                  <a:pt x="110456" y="497951"/>
                </a:lnTo>
                <a:lnTo>
                  <a:pt x="64778" y="481441"/>
                </a:lnTo>
                <a:lnTo>
                  <a:pt x="34874" y="459851"/>
                </a:lnTo>
                <a:lnTo>
                  <a:pt x="24150" y="436991"/>
                </a:lnTo>
                <a:close/>
              </a:path>
              <a:path extrusionOk="0" h="706754" w="471169">
                <a:moveTo>
                  <a:pt x="272397" y="513191"/>
                </a:moveTo>
                <a:lnTo>
                  <a:pt x="259041" y="513191"/>
                </a:lnTo>
                <a:lnTo>
                  <a:pt x="253650" y="519541"/>
                </a:lnTo>
                <a:lnTo>
                  <a:pt x="253650" y="536584"/>
                </a:lnTo>
                <a:lnTo>
                  <a:pt x="277800" y="535601"/>
                </a:lnTo>
                <a:lnTo>
                  <a:pt x="277800" y="519541"/>
                </a:lnTo>
                <a:lnTo>
                  <a:pt x="272397" y="513191"/>
                </a:lnTo>
                <a:close/>
              </a:path>
              <a:path extrusionOk="0" h="706754" w="471169">
                <a:moveTo>
                  <a:pt x="350276" y="499981"/>
                </a:moveTo>
                <a:lnTo>
                  <a:pt x="302534" y="509381"/>
                </a:lnTo>
                <a:lnTo>
                  <a:pt x="235519" y="513191"/>
                </a:lnTo>
                <a:lnTo>
                  <a:pt x="272397" y="513191"/>
                </a:lnTo>
                <a:lnTo>
                  <a:pt x="277800" y="519541"/>
                </a:lnTo>
                <a:lnTo>
                  <a:pt x="277800" y="535601"/>
                </a:lnTo>
                <a:lnTo>
                  <a:pt x="297951" y="534781"/>
                </a:lnTo>
                <a:lnTo>
                  <a:pt x="354164" y="524621"/>
                </a:lnTo>
                <a:lnTo>
                  <a:pt x="378017" y="517001"/>
                </a:lnTo>
                <a:lnTo>
                  <a:pt x="355679" y="517001"/>
                </a:lnTo>
                <a:lnTo>
                  <a:pt x="350276" y="511921"/>
                </a:lnTo>
                <a:lnTo>
                  <a:pt x="350276" y="499981"/>
                </a:lnTo>
                <a:close/>
              </a:path>
              <a:path extrusionOk="0" h="706754" w="471169">
                <a:moveTo>
                  <a:pt x="374426" y="492950"/>
                </a:moveTo>
                <a:lnTo>
                  <a:pt x="360586" y="497951"/>
                </a:lnTo>
                <a:lnTo>
                  <a:pt x="350276" y="499981"/>
                </a:lnTo>
                <a:lnTo>
                  <a:pt x="350276" y="511921"/>
                </a:lnTo>
                <a:lnTo>
                  <a:pt x="355679" y="517001"/>
                </a:lnTo>
                <a:lnTo>
                  <a:pt x="369010" y="517001"/>
                </a:lnTo>
                <a:lnTo>
                  <a:pt x="374426" y="511921"/>
                </a:lnTo>
                <a:lnTo>
                  <a:pt x="374426" y="492950"/>
                </a:lnTo>
                <a:close/>
              </a:path>
              <a:path extrusionOk="0" h="706754" w="471169">
                <a:moveTo>
                  <a:pt x="446901" y="436991"/>
                </a:moveTo>
                <a:lnTo>
                  <a:pt x="436175" y="459851"/>
                </a:lnTo>
                <a:lnTo>
                  <a:pt x="406268" y="481441"/>
                </a:lnTo>
                <a:lnTo>
                  <a:pt x="374426" y="492950"/>
                </a:lnTo>
                <a:lnTo>
                  <a:pt x="374426" y="511921"/>
                </a:lnTo>
                <a:lnTo>
                  <a:pt x="369010" y="517001"/>
                </a:lnTo>
                <a:lnTo>
                  <a:pt x="378017" y="517001"/>
                </a:lnTo>
                <a:lnTo>
                  <a:pt x="401869" y="509381"/>
                </a:lnTo>
                <a:lnTo>
                  <a:pt x="438778" y="489061"/>
                </a:lnTo>
                <a:lnTo>
                  <a:pt x="446901" y="480834"/>
                </a:lnTo>
                <a:lnTo>
                  <a:pt x="446901" y="436991"/>
                </a:lnTo>
                <a:close/>
              </a:path>
              <a:path extrusionOk="0" h="706754" w="471169">
                <a:moveTo>
                  <a:pt x="369010" y="453501"/>
                </a:moveTo>
                <a:lnTo>
                  <a:pt x="355679" y="453501"/>
                </a:lnTo>
                <a:lnTo>
                  <a:pt x="350276" y="458581"/>
                </a:lnTo>
                <a:lnTo>
                  <a:pt x="350276" y="499981"/>
                </a:lnTo>
                <a:lnTo>
                  <a:pt x="360586" y="497951"/>
                </a:lnTo>
                <a:lnTo>
                  <a:pt x="374426" y="492950"/>
                </a:lnTo>
                <a:lnTo>
                  <a:pt x="374426" y="458581"/>
                </a:lnTo>
                <a:lnTo>
                  <a:pt x="369010" y="453501"/>
                </a:lnTo>
                <a:close/>
              </a:path>
              <a:path extrusionOk="0" h="706754" w="471169">
                <a:moveTo>
                  <a:pt x="0" y="353171"/>
                </a:moveTo>
                <a:lnTo>
                  <a:pt x="0" y="436991"/>
                </a:lnTo>
                <a:lnTo>
                  <a:pt x="8449" y="464931"/>
                </a:lnTo>
                <a:lnTo>
                  <a:pt x="24150" y="480834"/>
                </a:lnTo>
                <a:lnTo>
                  <a:pt x="24149" y="396581"/>
                </a:lnTo>
                <a:lnTo>
                  <a:pt x="8449" y="379841"/>
                </a:lnTo>
                <a:lnTo>
                  <a:pt x="0" y="353171"/>
                </a:lnTo>
                <a:close/>
              </a:path>
              <a:path extrusionOk="0" h="706754" w="471169">
                <a:moveTo>
                  <a:pt x="471051" y="353171"/>
                </a:moveTo>
                <a:lnTo>
                  <a:pt x="462601" y="379841"/>
                </a:lnTo>
                <a:lnTo>
                  <a:pt x="446901" y="396581"/>
                </a:lnTo>
                <a:lnTo>
                  <a:pt x="446901" y="480834"/>
                </a:lnTo>
                <a:lnTo>
                  <a:pt x="462601" y="464931"/>
                </a:lnTo>
                <a:lnTo>
                  <a:pt x="471051" y="436991"/>
                </a:lnTo>
                <a:lnTo>
                  <a:pt x="471051" y="353171"/>
                </a:lnTo>
                <a:close/>
              </a:path>
              <a:path extrusionOk="0" h="706754" w="471169">
                <a:moveTo>
                  <a:pt x="24150" y="353171"/>
                </a:moveTo>
                <a:lnTo>
                  <a:pt x="24150" y="396581"/>
                </a:lnTo>
                <a:lnTo>
                  <a:pt x="32272" y="405241"/>
                </a:lnTo>
                <a:lnTo>
                  <a:pt x="69180" y="424291"/>
                </a:lnTo>
                <a:lnTo>
                  <a:pt x="116883" y="439531"/>
                </a:lnTo>
                <a:lnTo>
                  <a:pt x="173092" y="449691"/>
                </a:lnTo>
                <a:lnTo>
                  <a:pt x="235519" y="453501"/>
                </a:lnTo>
                <a:lnTo>
                  <a:pt x="297951" y="449691"/>
                </a:lnTo>
                <a:lnTo>
                  <a:pt x="354164" y="439531"/>
                </a:lnTo>
                <a:lnTo>
                  <a:pt x="385968" y="429371"/>
                </a:lnTo>
                <a:lnTo>
                  <a:pt x="235519" y="429371"/>
                </a:lnTo>
                <a:lnTo>
                  <a:pt x="188329" y="426831"/>
                </a:lnTo>
                <a:lnTo>
                  <a:pt x="144937" y="421751"/>
                </a:lnTo>
                <a:lnTo>
                  <a:pt x="144937" y="416671"/>
                </a:lnTo>
                <a:lnTo>
                  <a:pt x="120775" y="416671"/>
                </a:lnTo>
                <a:lnTo>
                  <a:pt x="81102" y="403971"/>
                </a:lnTo>
                <a:lnTo>
                  <a:pt x="50618" y="388731"/>
                </a:lnTo>
                <a:lnTo>
                  <a:pt x="31056" y="370951"/>
                </a:lnTo>
                <a:lnTo>
                  <a:pt x="24150" y="353171"/>
                </a:lnTo>
                <a:close/>
              </a:path>
              <a:path extrusionOk="0" h="706754" w="471169">
                <a:moveTo>
                  <a:pt x="446901" y="353171"/>
                </a:moveTo>
                <a:lnTo>
                  <a:pt x="406268" y="396351"/>
                </a:lnTo>
                <a:lnTo>
                  <a:pt x="360586" y="412861"/>
                </a:lnTo>
                <a:lnTo>
                  <a:pt x="302534" y="424291"/>
                </a:lnTo>
                <a:lnTo>
                  <a:pt x="235519" y="429371"/>
                </a:lnTo>
                <a:lnTo>
                  <a:pt x="385968" y="429371"/>
                </a:lnTo>
                <a:lnTo>
                  <a:pt x="401869" y="424291"/>
                </a:lnTo>
                <a:lnTo>
                  <a:pt x="438778" y="405241"/>
                </a:lnTo>
                <a:lnTo>
                  <a:pt x="446901" y="396581"/>
                </a:lnTo>
                <a:lnTo>
                  <a:pt x="446901" y="353171"/>
                </a:lnTo>
                <a:close/>
              </a:path>
              <a:path extrusionOk="0" h="706754" w="471169">
                <a:moveTo>
                  <a:pt x="139535" y="368411"/>
                </a:moveTo>
                <a:lnTo>
                  <a:pt x="126190" y="368411"/>
                </a:lnTo>
                <a:lnTo>
                  <a:pt x="120775" y="373491"/>
                </a:lnTo>
                <a:lnTo>
                  <a:pt x="120775" y="416671"/>
                </a:lnTo>
                <a:lnTo>
                  <a:pt x="144937" y="416671"/>
                </a:lnTo>
                <a:lnTo>
                  <a:pt x="144937" y="373491"/>
                </a:lnTo>
                <a:lnTo>
                  <a:pt x="139535" y="368411"/>
                </a:lnTo>
                <a:close/>
              </a:path>
              <a:path extrusionOk="0" h="706754" w="471169">
                <a:moveTo>
                  <a:pt x="71303" y="309991"/>
                </a:moveTo>
                <a:lnTo>
                  <a:pt x="24150" y="309991"/>
                </a:lnTo>
                <a:lnTo>
                  <a:pt x="53840" y="329041"/>
                </a:lnTo>
                <a:lnTo>
                  <a:pt x="93047" y="345551"/>
                </a:lnTo>
                <a:lnTo>
                  <a:pt x="140080" y="356981"/>
                </a:lnTo>
                <a:lnTo>
                  <a:pt x="193250" y="363331"/>
                </a:lnTo>
                <a:lnTo>
                  <a:pt x="193250" y="403971"/>
                </a:lnTo>
                <a:lnTo>
                  <a:pt x="198666" y="409051"/>
                </a:lnTo>
                <a:lnTo>
                  <a:pt x="211997" y="409051"/>
                </a:lnTo>
                <a:lnTo>
                  <a:pt x="217413" y="403971"/>
                </a:lnTo>
                <a:lnTo>
                  <a:pt x="217413" y="364601"/>
                </a:lnTo>
                <a:lnTo>
                  <a:pt x="235519" y="364601"/>
                </a:lnTo>
                <a:lnTo>
                  <a:pt x="302130" y="360791"/>
                </a:lnTo>
                <a:lnTo>
                  <a:pt x="361434" y="349361"/>
                </a:lnTo>
                <a:lnTo>
                  <a:pt x="387921" y="340471"/>
                </a:lnTo>
                <a:lnTo>
                  <a:pt x="235519" y="340471"/>
                </a:lnTo>
                <a:lnTo>
                  <a:pt x="168505" y="336661"/>
                </a:lnTo>
                <a:lnTo>
                  <a:pt x="110456" y="325231"/>
                </a:lnTo>
                <a:lnTo>
                  <a:pt x="71303" y="309991"/>
                </a:lnTo>
                <a:close/>
              </a:path>
              <a:path extrusionOk="0" h="706754" w="471169">
                <a:moveTo>
                  <a:pt x="143442" y="171561"/>
                </a:moveTo>
                <a:lnTo>
                  <a:pt x="80833" y="186801"/>
                </a:lnTo>
                <a:lnTo>
                  <a:pt x="37627" y="208391"/>
                </a:lnTo>
                <a:lnTo>
                  <a:pt x="0" y="264271"/>
                </a:lnTo>
                <a:lnTo>
                  <a:pt x="0" y="353171"/>
                </a:lnTo>
                <a:lnTo>
                  <a:pt x="8449" y="379841"/>
                </a:lnTo>
                <a:lnTo>
                  <a:pt x="24150" y="396581"/>
                </a:lnTo>
                <a:lnTo>
                  <a:pt x="24150" y="309991"/>
                </a:lnTo>
                <a:lnTo>
                  <a:pt x="71303" y="309991"/>
                </a:lnTo>
                <a:lnTo>
                  <a:pt x="64778" y="307451"/>
                </a:lnTo>
                <a:lnTo>
                  <a:pt x="34874" y="287131"/>
                </a:lnTo>
                <a:lnTo>
                  <a:pt x="24150" y="264271"/>
                </a:lnTo>
                <a:lnTo>
                  <a:pt x="32367" y="243951"/>
                </a:lnTo>
                <a:lnTo>
                  <a:pt x="55834" y="224901"/>
                </a:lnTo>
                <a:lnTo>
                  <a:pt x="92770" y="208391"/>
                </a:lnTo>
                <a:lnTo>
                  <a:pt x="141394" y="195691"/>
                </a:lnTo>
                <a:lnTo>
                  <a:pt x="147953" y="194421"/>
                </a:lnTo>
                <a:lnTo>
                  <a:pt x="152250" y="188071"/>
                </a:lnTo>
                <a:lnTo>
                  <a:pt x="149762" y="175371"/>
                </a:lnTo>
                <a:lnTo>
                  <a:pt x="143442" y="171561"/>
                </a:lnTo>
                <a:close/>
              </a:path>
              <a:path extrusionOk="0" h="706754" w="471169">
                <a:moveTo>
                  <a:pt x="471051" y="309991"/>
                </a:moveTo>
                <a:lnTo>
                  <a:pt x="446901" y="309991"/>
                </a:lnTo>
                <a:lnTo>
                  <a:pt x="446901" y="396581"/>
                </a:lnTo>
                <a:lnTo>
                  <a:pt x="462601" y="379841"/>
                </a:lnTo>
                <a:lnTo>
                  <a:pt x="471051" y="353171"/>
                </a:lnTo>
                <a:lnTo>
                  <a:pt x="471051" y="309991"/>
                </a:lnTo>
                <a:close/>
              </a:path>
              <a:path extrusionOk="0" h="706754" w="471169">
                <a:moveTo>
                  <a:pt x="313699" y="169021"/>
                </a:moveTo>
                <a:lnTo>
                  <a:pt x="307580" y="172831"/>
                </a:lnTo>
                <a:lnTo>
                  <a:pt x="305657" y="186801"/>
                </a:lnTo>
                <a:lnTo>
                  <a:pt x="310243" y="193151"/>
                </a:lnTo>
                <a:lnTo>
                  <a:pt x="316840" y="193151"/>
                </a:lnTo>
                <a:lnTo>
                  <a:pt x="336720" y="196961"/>
                </a:lnTo>
                <a:lnTo>
                  <a:pt x="389077" y="212201"/>
                </a:lnTo>
                <a:lnTo>
                  <a:pt x="432063" y="237601"/>
                </a:lnTo>
                <a:lnTo>
                  <a:pt x="446901" y="264271"/>
                </a:lnTo>
                <a:lnTo>
                  <a:pt x="436175" y="287131"/>
                </a:lnTo>
                <a:lnTo>
                  <a:pt x="406268" y="307451"/>
                </a:lnTo>
                <a:lnTo>
                  <a:pt x="360586" y="325231"/>
                </a:lnTo>
                <a:lnTo>
                  <a:pt x="302534" y="336661"/>
                </a:lnTo>
                <a:lnTo>
                  <a:pt x="235519" y="340471"/>
                </a:lnTo>
                <a:lnTo>
                  <a:pt x="387921" y="340471"/>
                </a:lnTo>
                <a:lnTo>
                  <a:pt x="410625" y="332851"/>
                </a:lnTo>
                <a:lnTo>
                  <a:pt x="446901" y="309991"/>
                </a:lnTo>
                <a:lnTo>
                  <a:pt x="471051" y="309991"/>
                </a:lnTo>
                <a:lnTo>
                  <a:pt x="470925" y="268081"/>
                </a:lnTo>
                <a:lnTo>
                  <a:pt x="471051" y="264271"/>
                </a:lnTo>
                <a:lnTo>
                  <a:pt x="466066" y="242681"/>
                </a:lnTo>
                <a:lnTo>
                  <a:pt x="428697" y="204581"/>
                </a:lnTo>
                <a:lnTo>
                  <a:pt x="380588" y="184261"/>
                </a:lnTo>
                <a:lnTo>
                  <a:pt x="341778" y="174101"/>
                </a:lnTo>
                <a:lnTo>
                  <a:pt x="313699" y="169021"/>
                </a:lnTo>
                <a:close/>
              </a:path>
              <a:path extrusionOk="0" h="706754" w="471169">
                <a:moveTo>
                  <a:pt x="195587" y="156321"/>
                </a:moveTo>
                <a:lnTo>
                  <a:pt x="193338" y="156321"/>
                </a:lnTo>
                <a:lnTo>
                  <a:pt x="187998" y="158861"/>
                </a:lnTo>
                <a:lnTo>
                  <a:pt x="186452" y="162671"/>
                </a:lnTo>
                <a:lnTo>
                  <a:pt x="187923" y="165211"/>
                </a:lnTo>
                <a:lnTo>
                  <a:pt x="230493" y="265541"/>
                </a:lnTo>
                <a:lnTo>
                  <a:pt x="231938" y="269351"/>
                </a:lnTo>
                <a:lnTo>
                  <a:pt x="235896" y="270621"/>
                </a:lnTo>
                <a:lnTo>
                  <a:pt x="239376" y="269351"/>
                </a:lnTo>
                <a:lnTo>
                  <a:pt x="240997" y="268081"/>
                </a:lnTo>
                <a:lnTo>
                  <a:pt x="242279" y="266811"/>
                </a:lnTo>
                <a:lnTo>
                  <a:pt x="281713" y="172831"/>
                </a:lnTo>
                <a:lnTo>
                  <a:pt x="220667" y="172831"/>
                </a:lnTo>
                <a:lnTo>
                  <a:pt x="197434" y="157591"/>
                </a:lnTo>
                <a:lnTo>
                  <a:pt x="195587" y="156321"/>
                </a:lnTo>
                <a:close/>
              </a:path>
              <a:path extrusionOk="0" h="706754" w="471169">
                <a:moveTo>
                  <a:pt x="241676" y="86471"/>
                </a:moveTo>
                <a:lnTo>
                  <a:pt x="226723" y="86471"/>
                </a:lnTo>
                <a:lnTo>
                  <a:pt x="220667" y="92821"/>
                </a:lnTo>
                <a:lnTo>
                  <a:pt x="220667" y="172831"/>
                </a:lnTo>
                <a:lnTo>
                  <a:pt x="247732" y="172831"/>
                </a:lnTo>
                <a:lnTo>
                  <a:pt x="247732" y="92821"/>
                </a:lnTo>
                <a:lnTo>
                  <a:pt x="241676" y="86471"/>
                </a:lnTo>
                <a:close/>
              </a:path>
              <a:path extrusionOk="0" h="706754" w="471169">
                <a:moveTo>
                  <a:pt x="277738" y="157591"/>
                </a:moveTo>
                <a:lnTo>
                  <a:pt x="274320" y="158861"/>
                </a:lnTo>
                <a:lnTo>
                  <a:pt x="247732" y="172831"/>
                </a:lnTo>
                <a:lnTo>
                  <a:pt x="281713" y="172831"/>
                </a:lnTo>
                <a:lnTo>
                  <a:pt x="283844" y="167751"/>
                </a:lnTo>
                <a:lnTo>
                  <a:pt x="284586" y="166481"/>
                </a:lnTo>
                <a:lnTo>
                  <a:pt x="284498" y="163941"/>
                </a:lnTo>
                <a:lnTo>
                  <a:pt x="281884" y="158861"/>
                </a:lnTo>
                <a:lnTo>
                  <a:pt x="277738" y="157591"/>
                </a:lnTo>
                <a:close/>
              </a:path>
              <a:path extrusionOk="0" h="706754" w="471169">
                <a:moveTo>
                  <a:pt x="230719" y="0"/>
                </a:moveTo>
                <a:lnTo>
                  <a:pt x="224047" y="163"/>
                </a:lnTo>
                <a:lnTo>
                  <a:pt x="218757" y="5679"/>
                </a:lnTo>
                <a:lnTo>
                  <a:pt x="218907" y="11823"/>
                </a:lnTo>
                <a:lnTo>
                  <a:pt x="218921" y="54456"/>
                </a:lnTo>
                <a:lnTo>
                  <a:pt x="219134" y="61606"/>
                </a:lnTo>
                <a:lnTo>
                  <a:pt x="224876" y="67348"/>
                </a:lnTo>
                <a:lnTo>
                  <a:pt x="239464" y="67788"/>
                </a:lnTo>
                <a:lnTo>
                  <a:pt x="245697" y="61920"/>
                </a:lnTo>
                <a:lnTo>
                  <a:pt x="245910" y="54456"/>
                </a:lnTo>
                <a:lnTo>
                  <a:pt x="245923" y="11823"/>
                </a:lnTo>
                <a:lnTo>
                  <a:pt x="245772" y="5302"/>
                </a:lnTo>
                <a:lnTo>
                  <a:pt x="240482" y="87"/>
                </a:lnTo>
                <a:lnTo>
                  <a:pt x="230719" y="0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0" name="Google Shape;360;p9"/>
          <p:cNvSpPr/>
          <p:nvPr/>
        </p:nvSpPr>
        <p:spPr>
          <a:xfrm>
            <a:off x="1588535" y="2826956"/>
            <a:ext cx="384175" cy="665479"/>
          </a:xfrm>
          <a:custGeom>
            <a:rect b="b" l="l" r="r" t="t"/>
            <a:pathLst>
              <a:path extrusionOk="0" h="665479" w="384175">
                <a:moveTo>
                  <a:pt x="18872" y="582516"/>
                </a:moveTo>
                <a:lnTo>
                  <a:pt x="5440" y="582516"/>
                </a:lnTo>
                <a:lnTo>
                  <a:pt x="12" y="587956"/>
                </a:lnTo>
                <a:lnTo>
                  <a:pt x="0" y="594679"/>
                </a:lnTo>
                <a:lnTo>
                  <a:pt x="2357" y="615462"/>
                </a:lnTo>
                <a:lnTo>
                  <a:pt x="34176" y="656411"/>
                </a:lnTo>
                <a:lnTo>
                  <a:pt x="67499" y="665093"/>
                </a:lnTo>
                <a:lnTo>
                  <a:pt x="316551" y="665093"/>
                </a:lnTo>
                <a:lnTo>
                  <a:pt x="364167" y="646292"/>
                </a:lnTo>
                <a:lnTo>
                  <a:pt x="368521" y="640767"/>
                </a:lnTo>
                <a:lnTo>
                  <a:pt x="66431" y="640767"/>
                </a:lnTo>
                <a:lnTo>
                  <a:pt x="64106" y="640592"/>
                </a:lnTo>
                <a:lnTo>
                  <a:pt x="29891" y="619971"/>
                </a:lnTo>
                <a:lnTo>
                  <a:pt x="24325" y="587956"/>
                </a:lnTo>
                <a:lnTo>
                  <a:pt x="18872" y="582516"/>
                </a:lnTo>
                <a:close/>
              </a:path>
              <a:path extrusionOk="0" h="665479" w="384175">
                <a:moveTo>
                  <a:pt x="368516" y="24325"/>
                </a:moveTo>
                <a:lnTo>
                  <a:pt x="316539" y="24325"/>
                </a:lnTo>
                <a:lnTo>
                  <a:pt x="318737" y="24401"/>
                </a:lnTo>
                <a:lnTo>
                  <a:pt x="320924" y="24640"/>
                </a:lnTo>
                <a:lnTo>
                  <a:pt x="323085" y="25054"/>
                </a:lnTo>
                <a:lnTo>
                  <a:pt x="328488" y="25959"/>
                </a:lnTo>
                <a:lnTo>
                  <a:pt x="333702" y="27705"/>
                </a:lnTo>
                <a:lnTo>
                  <a:pt x="359723" y="70402"/>
                </a:lnTo>
                <a:lnTo>
                  <a:pt x="359723" y="594691"/>
                </a:lnTo>
                <a:lnTo>
                  <a:pt x="358298" y="608778"/>
                </a:lnTo>
                <a:lnTo>
                  <a:pt x="328488" y="639134"/>
                </a:lnTo>
                <a:lnTo>
                  <a:pt x="317607" y="640767"/>
                </a:lnTo>
                <a:lnTo>
                  <a:pt x="368521" y="640767"/>
                </a:lnTo>
                <a:lnTo>
                  <a:pt x="374917" y="632650"/>
                </a:lnTo>
                <a:lnTo>
                  <a:pt x="381693" y="615456"/>
                </a:lnTo>
                <a:lnTo>
                  <a:pt x="384049" y="594691"/>
                </a:lnTo>
                <a:lnTo>
                  <a:pt x="384051" y="70402"/>
                </a:lnTo>
                <a:lnTo>
                  <a:pt x="381693" y="49637"/>
                </a:lnTo>
                <a:lnTo>
                  <a:pt x="374917" y="32447"/>
                </a:lnTo>
                <a:lnTo>
                  <a:pt x="368516" y="24325"/>
                </a:lnTo>
                <a:close/>
              </a:path>
              <a:path extrusionOk="0" h="665479" w="384175">
                <a:moveTo>
                  <a:pt x="234715" y="580116"/>
                </a:moveTo>
                <a:lnTo>
                  <a:pt x="228005" y="580304"/>
                </a:lnTo>
                <a:lnTo>
                  <a:pt x="167303" y="580304"/>
                </a:lnTo>
                <a:lnTo>
                  <a:pt x="160594" y="580518"/>
                </a:lnTo>
                <a:lnTo>
                  <a:pt x="155316" y="586122"/>
                </a:lnTo>
                <a:lnTo>
                  <a:pt x="155731" y="599554"/>
                </a:lnTo>
                <a:lnTo>
                  <a:pt x="161347" y="604844"/>
                </a:lnTo>
                <a:lnTo>
                  <a:pt x="168057" y="604630"/>
                </a:lnTo>
                <a:lnTo>
                  <a:pt x="228734" y="604630"/>
                </a:lnTo>
                <a:lnTo>
                  <a:pt x="235444" y="604417"/>
                </a:lnTo>
                <a:lnTo>
                  <a:pt x="240721" y="598813"/>
                </a:lnTo>
                <a:lnTo>
                  <a:pt x="240319" y="585393"/>
                </a:lnTo>
                <a:lnTo>
                  <a:pt x="234715" y="580116"/>
                </a:lnTo>
                <a:close/>
              </a:path>
              <a:path extrusionOk="0" h="665479" w="384175">
                <a:moveTo>
                  <a:pt x="24325" y="582516"/>
                </a:moveTo>
                <a:lnTo>
                  <a:pt x="18872" y="582516"/>
                </a:lnTo>
                <a:lnTo>
                  <a:pt x="24325" y="587956"/>
                </a:lnTo>
                <a:lnTo>
                  <a:pt x="24325" y="582516"/>
                </a:lnTo>
                <a:close/>
              </a:path>
              <a:path extrusionOk="0" h="665479" w="384175">
                <a:moveTo>
                  <a:pt x="316551" y="0"/>
                </a:moveTo>
                <a:lnTo>
                  <a:pt x="67512" y="0"/>
                </a:lnTo>
                <a:lnTo>
                  <a:pt x="60379" y="438"/>
                </a:lnTo>
                <a:lnTo>
                  <a:pt x="19896" y="18808"/>
                </a:lnTo>
                <a:lnTo>
                  <a:pt x="13" y="70402"/>
                </a:lnTo>
                <a:lnTo>
                  <a:pt x="12" y="587956"/>
                </a:lnTo>
                <a:lnTo>
                  <a:pt x="5440" y="582516"/>
                </a:lnTo>
                <a:lnTo>
                  <a:pt x="24325" y="582516"/>
                </a:lnTo>
                <a:lnTo>
                  <a:pt x="24327" y="70402"/>
                </a:lnTo>
                <a:lnTo>
                  <a:pt x="45485" y="30206"/>
                </a:lnTo>
                <a:lnTo>
                  <a:pt x="66431" y="24325"/>
                </a:lnTo>
                <a:lnTo>
                  <a:pt x="368516" y="24325"/>
                </a:lnTo>
                <a:lnTo>
                  <a:pt x="364167" y="18808"/>
                </a:lnTo>
                <a:lnTo>
                  <a:pt x="349886" y="8695"/>
                </a:lnTo>
                <a:lnTo>
                  <a:pt x="340661" y="4574"/>
                </a:lnTo>
                <a:lnTo>
                  <a:pt x="331829" y="1892"/>
                </a:lnTo>
                <a:lnTo>
                  <a:pt x="323691" y="438"/>
                </a:lnTo>
                <a:lnTo>
                  <a:pt x="316551" y="0"/>
                </a:lnTo>
                <a:close/>
              </a:path>
              <a:path extrusionOk="0" h="665479" w="384175">
                <a:moveTo>
                  <a:pt x="235962" y="84638"/>
                </a:moveTo>
                <a:lnTo>
                  <a:pt x="84097" y="84638"/>
                </a:lnTo>
                <a:lnTo>
                  <a:pt x="74694" y="86545"/>
                </a:lnTo>
                <a:lnTo>
                  <a:pt x="67018" y="91745"/>
                </a:lnTo>
                <a:lnTo>
                  <a:pt x="61844" y="99454"/>
                </a:lnTo>
                <a:lnTo>
                  <a:pt x="59975" y="108750"/>
                </a:lnTo>
                <a:lnTo>
                  <a:pt x="59947" y="519954"/>
                </a:lnTo>
                <a:lnTo>
                  <a:pt x="61843" y="529382"/>
                </a:lnTo>
                <a:lnTo>
                  <a:pt x="67030" y="537087"/>
                </a:lnTo>
                <a:lnTo>
                  <a:pt x="74687" y="542273"/>
                </a:lnTo>
                <a:lnTo>
                  <a:pt x="84097" y="544192"/>
                </a:lnTo>
                <a:lnTo>
                  <a:pt x="299940" y="544192"/>
                </a:lnTo>
                <a:lnTo>
                  <a:pt x="309367" y="542273"/>
                </a:lnTo>
                <a:lnTo>
                  <a:pt x="317033" y="537073"/>
                </a:lnTo>
                <a:lnTo>
                  <a:pt x="322197" y="529373"/>
                </a:lnTo>
                <a:lnTo>
                  <a:pt x="324090" y="519954"/>
                </a:lnTo>
                <a:lnTo>
                  <a:pt x="84273" y="519879"/>
                </a:lnTo>
                <a:lnTo>
                  <a:pt x="84273" y="108964"/>
                </a:lnTo>
                <a:lnTo>
                  <a:pt x="229916" y="108964"/>
                </a:lnTo>
                <a:lnTo>
                  <a:pt x="224512" y="103875"/>
                </a:lnTo>
                <a:lnTo>
                  <a:pt x="224110" y="90455"/>
                </a:lnTo>
                <a:lnTo>
                  <a:pt x="229387" y="84851"/>
                </a:lnTo>
                <a:lnTo>
                  <a:pt x="235962" y="84638"/>
                </a:lnTo>
                <a:close/>
              </a:path>
              <a:path extrusionOk="0" h="665479" w="384175">
                <a:moveTo>
                  <a:pt x="299764" y="156749"/>
                </a:moveTo>
                <a:lnTo>
                  <a:pt x="299764" y="519879"/>
                </a:lnTo>
                <a:lnTo>
                  <a:pt x="324090" y="519879"/>
                </a:lnTo>
                <a:lnTo>
                  <a:pt x="324090" y="168748"/>
                </a:lnTo>
                <a:lnTo>
                  <a:pt x="305582" y="168748"/>
                </a:lnTo>
                <a:lnTo>
                  <a:pt x="299978" y="163471"/>
                </a:lnTo>
                <a:lnTo>
                  <a:pt x="299764" y="156749"/>
                </a:lnTo>
                <a:close/>
              </a:path>
              <a:path extrusionOk="0" h="665479" w="384175">
                <a:moveTo>
                  <a:pt x="236650" y="373923"/>
                </a:moveTo>
                <a:lnTo>
                  <a:pt x="227038" y="382907"/>
                </a:lnTo>
                <a:lnTo>
                  <a:pt x="226786" y="390597"/>
                </a:lnTo>
                <a:lnTo>
                  <a:pt x="231360" y="395497"/>
                </a:lnTo>
                <a:lnTo>
                  <a:pt x="243272" y="407510"/>
                </a:lnTo>
                <a:lnTo>
                  <a:pt x="247933" y="411945"/>
                </a:lnTo>
                <a:lnTo>
                  <a:pt x="255246" y="411983"/>
                </a:lnTo>
                <a:lnTo>
                  <a:pt x="264858" y="402986"/>
                </a:lnTo>
                <a:lnTo>
                  <a:pt x="265135" y="395296"/>
                </a:lnTo>
                <a:lnTo>
                  <a:pt x="260536" y="390383"/>
                </a:lnTo>
                <a:lnTo>
                  <a:pt x="248637" y="378384"/>
                </a:lnTo>
                <a:lnTo>
                  <a:pt x="243963" y="373948"/>
                </a:lnTo>
                <a:lnTo>
                  <a:pt x="236650" y="373923"/>
                </a:lnTo>
                <a:close/>
              </a:path>
              <a:path extrusionOk="0" h="665479" w="384175">
                <a:moveTo>
                  <a:pt x="116503" y="252859"/>
                </a:moveTo>
                <a:lnTo>
                  <a:pt x="106941" y="262082"/>
                </a:lnTo>
                <a:lnTo>
                  <a:pt x="106790" y="269784"/>
                </a:lnTo>
                <a:lnTo>
                  <a:pt x="111452" y="274621"/>
                </a:lnTo>
                <a:lnTo>
                  <a:pt x="196241" y="360102"/>
                </a:lnTo>
                <a:lnTo>
                  <a:pt x="200890" y="364437"/>
                </a:lnTo>
                <a:lnTo>
                  <a:pt x="208089" y="364462"/>
                </a:lnTo>
                <a:lnTo>
                  <a:pt x="217714" y="355628"/>
                </a:lnTo>
                <a:lnTo>
                  <a:pt x="218054" y="347926"/>
                </a:lnTo>
                <a:lnTo>
                  <a:pt x="213505" y="342988"/>
                </a:lnTo>
                <a:lnTo>
                  <a:pt x="128716" y="257495"/>
                </a:lnTo>
                <a:lnTo>
                  <a:pt x="124017" y="252897"/>
                </a:lnTo>
                <a:lnTo>
                  <a:pt x="116503" y="252859"/>
                </a:lnTo>
                <a:close/>
              </a:path>
              <a:path extrusionOk="0" h="665479" w="384175">
                <a:moveTo>
                  <a:pt x="164476" y="156146"/>
                </a:moveTo>
                <a:lnTo>
                  <a:pt x="154902" y="165368"/>
                </a:lnTo>
                <a:lnTo>
                  <a:pt x="154751" y="173058"/>
                </a:lnTo>
                <a:lnTo>
                  <a:pt x="159425" y="177896"/>
                </a:lnTo>
                <a:lnTo>
                  <a:pt x="244214" y="263401"/>
                </a:lnTo>
                <a:lnTo>
                  <a:pt x="249265" y="268339"/>
                </a:lnTo>
                <a:lnTo>
                  <a:pt x="256955" y="268251"/>
                </a:lnTo>
                <a:lnTo>
                  <a:pt x="266354" y="258664"/>
                </a:lnTo>
                <a:lnTo>
                  <a:pt x="266266" y="250961"/>
                </a:lnTo>
                <a:lnTo>
                  <a:pt x="261478" y="246262"/>
                </a:lnTo>
                <a:lnTo>
                  <a:pt x="176689" y="160769"/>
                </a:lnTo>
                <a:lnTo>
                  <a:pt x="171978" y="156171"/>
                </a:lnTo>
                <a:lnTo>
                  <a:pt x="164476" y="156146"/>
                </a:lnTo>
                <a:close/>
              </a:path>
              <a:path extrusionOk="0" h="665479" w="384175">
                <a:moveTo>
                  <a:pt x="318273" y="123439"/>
                </a:moveTo>
                <a:lnTo>
                  <a:pt x="304853" y="123841"/>
                </a:lnTo>
                <a:lnTo>
                  <a:pt x="299764" y="129257"/>
                </a:lnTo>
                <a:lnTo>
                  <a:pt x="299764" y="156749"/>
                </a:lnTo>
                <a:lnTo>
                  <a:pt x="299978" y="163471"/>
                </a:lnTo>
                <a:lnTo>
                  <a:pt x="305582" y="168748"/>
                </a:lnTo>
                <a:lnTo>
                  <a:pt x="319014" y="168334"/>
                </a:lnTo>
                <a:lnTo>
                  <a:pt x="324090" y="162943"/>
                </a:lnTo>
                <a:lnTo>
                  <a:pt x="324090" y="135426"/>
                </a:lnTo>
                <a:lnTo>
                  <a:pt x="323877" y="128716"/>
                </a:lnTo>
                <a:lnTo>
                  <a:pt x="318273" y="123439"/>
                </a:lnTo>
                <a:close/>
              </a:path>
              <a:path extrusionOk="0" h="665479" w="384175">
                <a:moveTo>
                  <a:pt x="324090" y="162943"/>
                </a:moveTo>
                <a:lnTo>
                  <a:pt x="319014" y="168334"/>
                </a:lnTo>
                <a:lnTo>
                  <a:pt x="305582" y="168748"/>
                </a:lnTo>
                <a:lnTo>
                  <a:pt x="324090" y="168748"/>
                </a:lnTo>
                <a:lnTo>
                  <a:pt x="324090" y="162943"/>
                </a:lnTo>
                <a:close/>
              </a:path>
              <a:path extrusionOk="0" h="665479" w="384175">
                <a:moveTo>
                  <a:pt x="324090" y="156020"/>
                </a:moveTo>
                <a:lnTo>
                  <a:pt x="324090" y="162943"/>
                </a:lnTo>
                <a:lnTo>
                  <a:pt x="324291" y="162730"/>
                </a:lnTo>
                <a:lnTo>
                  <a:pt x="324090" y="156020"/>
                </a:lnTo>
                <a:close/>
              </a:path>
              <a:path extrusionOk="0" h="665479" w="384175">
                <a:moveTo>
                  <a:pt x="299764" y="129257"/>
                </a:moveTo>
                <a:lnTo>
                  <a:pt x="299576" y="129457"/>
                </a:lnTo>
                <a:lnTo>
                  <a:pt x="299764" y="136180"/>
                </a:lnTo>
                <a:lnTo>
                  <a:pt x="299764" y="129257"/>
                </a:lnTo>
                <a:close/>
              </a:path>
              <a:path extrusionOk="0" h="665479" w="384175">
                <a:moveTo>
                  <a:pt x="324090" y="123439"/>
                </a:moveTo>
                <a:lnTo>
                  <a:pt x="318273" y="123439"/>
                </a:lnTo>
                <a:lnTo>
                  <a:pt x="323877" y="128716"/>
                </a:lnTo>
                <a:lnTo>
                  <a:pt x="324090" y="135426"/>
                </a:lnTo>
                <a:lnTo>
                  <a:pt x="324090" y="123439"/>
                </a:lnTo>
                <a:close/>
              </a:path>
              <a:path extrusionOk="0" h="665479" w="384175">
                <a:moveTo>
                  <a:pt x="299940" y="84638"/>
                </a:moveTo>
                <a:lnTo>
                  <a:pt x="253323" y="84638"/>
                </a:lnTo>
                <a:lnTo>
                  <a:pt x="258714" y="89727"/>
                </a:lnTo>
                <a:lnTo>
                  <a:pt x="259116" y="103146"/>
                </a:lnTo>
                <a:lnTo>
                  <a:pt x="253839" y="108750"/>
                </a:lnTo>
                <a:lnTo>
                  <a:pt x="247129" y="108964"/>
                </a:lnTo>
                <a:lnTo>
                  <a:pt x="299764" y="108964"/>
                </a:lnTo>
                <a:lnTo>
                  <a:pt x="299764" y="129257"/>
                </a:lnTo>
                <a:lnTo>
                  <a:pt x="304853" y="123841"/>
                </a:lnTo>
                <a:lnTo>
                  <a:pt x="318273" y="123439"/>
                </a:lnTo>
                <a:lnTo>
                  <a:pt x="324090" y="123439"/>
                </a:lnTo>
                <a:lnTo>
                  <a:pt x="324062" y="108750"/>
                </a:lnTo>
                <a:lnTo>
                  <a:pt x="322195" y="99454"/>
                </a:lnTo>
                <a:lnTo>
                  <a:pt x="317024" y="91745"/>
                </a:lnTo>
                <a:lnTo>
                  <a:pt x="309348" y="86545"/>
                </a:lnTo>
                <a:lnTo>
                  <a:pt x="299940" y="84638"/>
                </a:lnTo>
                <a:close/>
              </a:path>
              <a:path extrusionOk="0" h="665479" w="384175">
                <a:moveTo>
                  <a:pt x="236348" y="84625"/>
                </a:moveTo>
                <a:lnTo>
                  <a:pt x="229387" y="84851"/>
                </a:lnTo>
                <a:lnTo>
                  <a:pt x="224110" y="90455"/>
                </a:lnTo>
                <a:lnTo>
                  <a:pt x="224512" y="103875"/>
                </a:lnTo>
                <a:lnTo>
                  <a:pt x="230116" y="109152"/>
                </a:lnTo>
                <a:lnTo>
                  <a:pt x="236851" y="108964"/>
                </a:lnTo>
                <a:lnTo>
                  <a:pt x="247129" y="108964"/>
                </a:lnTo>
                <a:lnTo>
                  <a:pt x="253839" y="108750"/>
                </a:lnTo>
                <a:lnTo>
                  <a:pt x="259116" y="103146"/>
                </a:lnTo>
                <a:lnTo>
                  <a:pt x="258714" y="89727"/>
                </a:lnTo>
                <a:lnTo>
                  <a:pt x="253323" y="84638"/>
                </a:lnTo>
                <a:lnTo>
                  <a:pt x="236348" y="84625"/>
                </a:lnTo>
                <a:close/>
              </a:path>
              <a:path extrusionOk="0" h="665479" w="384175">
                <a:moveTo>
                  <a:pt x="253110" y="84437"/>
                </a:moveTo>
                <a:lnTo>
                  <a:pt x="246375" y="84638"/>
                </a:lnTo>
                <a:lnTo>
                  <a:pt x="253323" y="84638"/>
                </a:lnTo>
                <a:lnTo>
                  <a:pt x="253110" y="84437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1" name="Google Shape;361;p9"/>
          <p:cNvSpPr/>
          <p:nvPr/>
        </p:nvSpPr>
        <p:spPr>
          <a:xfrm>
            <a:off x="1540070" y="8249067"/>
            <a:ext cx="546735" cy="680084"/>
          </a:xfrm>
          <a:custGeom>
            <a:rect b="b" l="l" r="r" t="t"/>
            <a:pathLst>
              <a:path extrusionOk="0" h="680084" w="546735">
                <a:moveTo>
                  <a:pt x="186302" y="495427"/>
                </a:moveTo>
                <a:lnTo>
                  <a:pt x="164388" y="495427"/>
                </a:lnTo>
                <a:lnTo>
                  <a:pt x="164390" y="520570"/>
                </a:lnTo>
                <a:lnTo>
                  <a:pt x="172492" y="570793"/>
                </a:lnTo>
                <a:lnTo>
                  <a:pt x="195050" y="614412"/>
                </a:lnTo>
                <a:lnTo>
                  <a:pt x="229446" y="648809"/>
                </a:lnTo>
                <a:lnTo>
                  <a:pt x="273064" y="671367"/>
                </a:lnTo>
                <a:lnTo>
                  <a:pt x="323286" y="679468"/>
                </a:lnTo>
                <a:lnTo>
                  <a:pt x="373515" y="671367"/>
                </a:lnTo>
                <a:lnTo>
                  <a:pt x="400225" y="657554"/>
                </a:lnTo>
                <a:lnTo>
                  <a:pt x="323286" y="657554"/>
                </a:lnTo>
                <a:lnTo>
                  <a:pt x="279988" y="650571"/>
                </a:lnTo>
                <a:lnTo>
                  <a:pt x="242385" y="631123"/>
                </a:lnTo>
                <a:lnTo>
                  <a:pt x="212732" y="601468"/>
                </a:lnTo>
                <a:lnTo>
                  <a:pt x="193285" y="563861"/>
                </a:lnTo>
                <a:lnTo>
                  <a:pt x="186304" y="520570"/>
                </a:lnTo>
                <a:lnTo>
                  <a:pt x="186302" y="495427"/>
                </a:lnTo>
                <a:close/>
              </a:path>
              <a:path extrusionOk="0" h="680084" w="546735">
                <a:moveTo>
                  <a:pt x="482196" y="492399"/>
                </a:moveTo>
                <a:lnTo>
                  <a:pt x="474092" y="570793"/>
                </a:lnTo>
                <a:lnTo>
                  <a:pt x="451534" y="614412"/>
                </a:lnTo>
                <a:lnTo>
                  <a:pt x="417136" y="648809"/>
                </a:lnTo>
                <a:lnTo>
                  <a:pt x="373515" y="671367"/>
                </a:lnTo>
                <a:lnTo>
                  <a:pt x="323286" y="679468"/>
                </a:lnTo>
                <a:lnTo>
                  <a:pt x="373515" y="671367"/>
                </a:lnTo>
                <a:lnTo>
                  <a:pt x="417139" y="648808"/>
                </a:lnTo>
                <a:lnTo>
                  <a:pt x="451541" y="614409"/>
                </a:lnTo>
                <a:lnTo>
                  <a:pt x="474103" y="570787"/>
                </a:lnTo>
                <a:lnTo>
                  <a:pt x="482209" y="520570"/>
                </a:lnTo>
                <a:lnTo>
                  <a:pt x="482196" y="492399"/>
                </a:lnTo>
                <a:close/>
              </a:path>
              <a:path extrusionOk="0" h="680084" w="546735">
                <a:moveTo>
                  <a:pt x="482196" y="480148"/>
                </a:moveTo>
                <a:lnTo>
                  <a:pt x="460270" y="481204"/>
                </a:lnTo>
                <a:lnTo>
                  <a:pt x="460268" y="520570"/>
                </a:lnTo>
                <a:lnTo>
                  <a:pt x="453288" y="563861"/>
                </a:lnTo>
                <a:lnTo>
                  <a:pt x="433844" y="601468"/>
                </a:lnTo>
                <a:lnTo>
                  <a:pt x="404193" y="631123"/>
                </a:lnTo>
                <a:lnTo>
                  <a:pt x="366588" y="650571"/>
                </a:lnTo>
                <a:lnTo>
                  <a:pt x="323286" y="657554"/>
                </a:lnTo>
                <a:lnTo>
                  <a:pt x="400225" y="657554"/>
                </a:lnTo>
                <a:lnTo>
                  <a:pt x="417138" y="648808"/>
                </a:lnTo>
                <a:lnTo>
                  <a:pt x="451537" y="614409"/>
                </a:lnTo>
                <a:lnTo>
                  <a:pt x="474095" y="570787"/>
                </a:lnTo>
                <a:lnTo>
                  <a:pt x="482194" y="520570"/>
                </a:lnTo>
                <a:lnTo>
                  <a:pt x="482196" y="480148"/>
                </a:lnTo>
                <a:close/>
              </a:path>
              <a:path extrusionOk="0" h="680084" w="546735">
                <a:moveTo>
                  <a:pt x="102216" y="0"/>
                </a:moveTo>
                <a:lnTo>
                  <a:pt x="84072" y="0"/>
                </a:lnTo>
                <a:lnTo>
                  <a:pt x="76709" y="7363"/>
                </a:lnTo>
                <a:lnTo>
                  <a:pt x="76709" y="23810"/>
                </a:lnTo>
                <a:lnTo>
                  <a:pt x="46239" y="34802"/>
                </a:lnTo>
                <a:lnTo>
                  <a:pt x="21924" y="54012"/>
                </a:lnTo>
                <a:lnTo>
                  <a:pt x="5824" y="79567"/>
                </a:lnTo>
                <a:lnTo>
                  <a:pt x="0" y="109592"/>
                </a:lnTo>
                <a:lnTo>
                  <a:pt x="0" y="345212"/>
                </a:lnTo>
                <a:lnTo>
                  <a:pt x="8289" y="393638"/>
                </a:lnTo>
                <a:lnTo>
                  <a:pt x="31444" y="436038"/>
                </a:lnTo>
                <a:lnTo>
                  <a:pt x="66893" y="470086"/>
                </a:lnTo>
                <a:lnTo>
                  <a:pt x="112065" y="493452"/>
                </a:lnTo>
                <a:lnTo>
                  <a:pt x="164388" y="503808"/>
                </a:lnTo>
                <a:lnTo>
                  <a:pt x="164388" y="495427"/>
                </a:lnTo>
                <a:lnTo>
                  <a:pt x="228640" y="495427"/>
                </a:lnTo>
                <a:lnTo>
                  <a:pt x="238620" y="493452"/>
                </a:lnTo>
                <a:lnTo>
                  <a:pt x="260379" y="482196"/>
                </a:lnTo>
                <a:lnTo>
                  <a:pt x="175345" y="482196"/>
                </a:lnTo>
                <a:lnTo>
                  <a:pt x="126670" y="475165"/>
                </a:lnTo>
                <a:lnTo>
                  <a:pt x="84529" y="455622"/>
                </a:lnTo>
                <a:lnTo>
                  <a:pt x="51382" y="425896"/>
                </a:lnTo>
                <a:lnTo>
                  <a:pt x="29690" y="388317"/>
                </a:lnTo>
                <a:lnTo>
                  <a:pt x="21913" y="345212"/>
                </a:lnTo>
                <a:lnTo>
                  <a:pt x="21913" y="109592"/>
                </a:lnTo>
                <a:lnTo>
                  <a:pt x="25997" y="88192"/>
                </a:lnTo>
                <a:lnTo>
                  <a:pt x="37371" y="69624"/>
                </a:lnTo>
                <a:lnTo>
                  <a:pt x="54715" y="55196"/>
                </a:lnTo>
                <a:lnTo>
                  <a:pt x="76709" y="46214"/>
                </a:lnTo>
                <a:lnTo>
                  <a:pt x="109579" y="46214"/>
                </a:lnTo>
                <a:lnTo>
                  <a:pt x="109579" y="7363"/>
                </a:lnTo>
                <a:lnTo>
                  <a:pt x="102216" y="0"/>
                </a:lnTo>
                <a:close/>
              </a:path>
              <a:path extrusionOk="0" h="680084" w="546735">
                <a:moveTo>
                  <a:pt x="228640" y="495427"/>
                </a:moveTo>
                <a:lnTo>
                  <a:pt x="186302" y="495427"/>
                </a:lnTo>
                <a:lnTo>
                  <a:pt x="186302" y="503808"/>
                </a:lnTo>
                <a:lnTo>
                  <a:pt x="228640" y="495427"/>
                </a:lnTo>
                <a:close/>
              </a:path>
              <a:path extrusionOk="0" h="680084" w="546735">
                <a:moveTo>
                  <a:pt x="477283" y="339734"/>
                </a:moveTo>
                <a:lnTo>
                  <a:pt x="471240" y="339734"/>
                </a:lnTo>
                <a:lnTo>
                  <a:pt x="444136" y="344727"/>
                </a:lnTo>
                <a:lnTo>
                  <a:pt x="421166" y="358460"/>
                </a:lnTo>
                <a:lnTo>
                  <a:pt x="404291" y="379231"/>
                </a:lnTo>
                <a:lnTo>
                  <a:pt x="395472" y="405336"/>
                </a:lnTo>
                <a:lnTo>
                  <a:pt x="397110" y="435770"/>
                </a:lnTo>
                <a:lnTo>
                  <a:pt x="409848" y="462292"/>
                </a:lnTo>
                <a:lnTo>
                  <a:pt x="431598" y="482101"/>
                </a:lnTo>
                <a:lnTo>
                  <a:pt x="460270" y="492399"/>
                </a:lnTo>
                <a:lnTo>
                  <a:pt x="460270" y="481204"/>
                </a:lnTo>
                <a:lnTo>
                  <a:pt x="482196" y="480148"/>
                </a:lnTo>
                <a:lnTo>
                  <a:pt x="513889" y="480148"/>
                </a:lnTo>
                <a:lnTo>
                  <a:pt x="514979" y="479482"/>
                </a:lnTo>
                <a:lnTo>
                  <a:pt x="522886" y="471240"/>
                </a:lnTo>
                <a:lnTo>
                  <a:pt x="471265" y="471240"/>
                </a:lnTo>
                <a:lnTo>
                  <a:pt x="449917" y="466927"/>
                </a:lnTo>
                <a:lnTo>
                  <a:pt x="432496" y="455181"/>
                </a:lnTo>
                <a:lnTo>
                  <a:pt x="420753" y="437763"/>
                </a:lnTo>
                <a:lnTo>
                  <a:pt x="416448" y="416431"/>
                </a:lnTo>
                <a:lnTo>
                  <a:pt x="420749" y="395129"/>
                </a:lnTo>
                <a:lnTo>
                  <a:pt x="432491" y="377712"/>
                </a:lnTo>
                <a:lnTo>
                  <a:pt x="449908" y="365967"/>
                </a:lnTo>
                <a:lnTo>
                  <a:pt x="471240" y="361660"/>
                </a:lnTo>
                <a:lnTo>
                  <a:pt x="477283" y="361660"/>
                </a:lnTo>
                <a:lnTo>
                  <a:pt x="482196" y="356747"/>
                </a:lnTo>
                <a:lnTo>
                  <a:pt x="482196" y="344634"/>
                </a:lnTo>
                <a:lnTo>
                  <a:pt x="477283" y="339734"/>
                </a:lnTo>
                <a:close/>
              </a:path>
              <a:path extrusionOk="0" h="680084" w="546735">
                <a:moveTo>
                  <a:pt x="513889" y="480148"/>
                </a:moveTo>
                <a:lnTo>
                  <a:pt x="482196" y="480148"/>
                </a:lnTo>
                <a:lnTo>
                  <a:pt x="482196" y="492399"/>
                </a:lnTo>
                <a:lnTo>
                  <a:pt x="490911" y="490614"/>
                </a:lnTo>
                <a:lnTo>
                  <a:pt x="499337" y="487844"/>
                </a:lnTo>
                <a:lnTo>
                  <a:pt x="507388" y="484123"/>
                </a:lnTo>
                <a:lnTo>
                  <a:pt x="513889" y="480148"/>
                </a:lnTo>
                <a:close/>
              </a:path>
              <a:path extrusionOk="0" h="680084" w="546735">
                <a:moveTo>
                  <a:pt x="316452" y="44316"/>
                </a:moveTo>
                <a:lnTo>
                  <a:pt x="263011" y="44316"/>
                </a:lnTo>
                <a:lnTo>
                  <a:pt x="289061" y="51523"/>
                </a:lnTo>
                <a:lnTo>
                  <a:pt x="309910" y="66004"/>
                </a:lnTo>
                <a:lnTo>
                  <a:pt x="323749" y="85960"/>
                </a:lnTo>
                <a:lnTo>
                  <a:pt x="328764" y="109592"/>
                </a:lnTo>
                <a:lnTo>
                  <a:pt x="328764" y="345212"/>
                </a:lnTo>
                <a:lnTo>
                  <a:pt x="320987" y="388317"/>
                </a:lnTo>
                <a:lnTo>
                  <a:pt x="299296" y="425896"/>
                </a:lnTo>
                <a:lnTo>
                  <a:pt x="266151" y="455622"/>
                </a:lnTo>
                <a:lnTo>
                  <a:pt x="224014" y="475165"/>
                </a:lnTo>
                <a:lnTo>
                  <a:pt x="175345" y="482196"/>
                </a:lnTo>
                <a:lnTo>
                  <a:pt x="260379" y="482196"/>
                </a:lnTo>
                <a:lnTo>
                  <a:pt x="283792" y="470086"/>
                </a:lnTo>
                <a:lnTo>
                  <a:pt x="319242" y="436038"/>
                </a:lnTo>
                <a:lnTo>
                  <a:pt x="342400" y="393638"/>
                </a:lnTo>
                <a:lnTo>
                  <a:pt x="350690" y="345212"/>
                </a:lnTo>
                <a:lnTo>
                  <a:pt x="350690" y="109592"/>
                </a:lnTo>
                <a:lnTo>
                  <a:pt x="343905" y="77278"/>
                </a:lnTo>
                <a:lnTo>
                  <a:pt x="325289" y="50384"/>
                </a:lnTo>
                <a:lnTo>
                  <a:pt x="316452" y="44316"/>
                </a:lnTo>
                <a:close/>
              </a:path>
              <a:path extrusionOk="0" h="680084" w="546735">
                <a:moveTo>
                  <a:pt x="524264" y="366824"/>
                </a:moveTo>
                <a:lnTo>
                  <a:pt x="514338" y="373333"/>
                </a:lnTo>
                <a:lnTo>
                  <a:pt x="512930" y="380130"/>
                </a:lnTo>
                <a:lnTo>
                  <a:pt x="516260" y="385194"/>
                </a:lnTo>
                <a:lnTo>
                  <a:pt x="520470" y="392374"/>
                </a:lnTo>
                <a:lnTo>
                  <a:pt x="523534" y="400063"/>
                </a:lnTo>
                <a:lnTo>
                  <a:pt x="525408" y="408127"/>
                </a:lnTo>
                <a:lnTo>
                  <a:pt x="526043" y="416456"/>
                </a:lnTo>
                <a:lnTo>
                  <a:pt x="521728" y="437786"/>
                </a:lnTo>
                <a:lnTo>
                  <a:pt x="509977" y="455199"/>
                </a:lnTo>
                <a:lnTo>
                  <a:pt x="492589" y="466927"/>
                </a:lnTo>
                <a:lnTo>
                  <a:pt x="471265" y="471240"/>
                </a:lnTo>
                <a:lnTo>
                  <a:pt x="522886" y="471240"/>
                </a:lnTo>
                <a:lnTo>
                  <a:pt x="536076" y="457490"/>
                </a:lnTo>
                <a:lnTo>
                  <a:pt x="546730" y="430067"/>
                </a:lnTo>
                <a:lnTo>
                  <a:pt x="546321" y="400651"/>
                </a:lnTo>
                <a:lnTo>
                  <a:pt x="534228" y="372679"/>
                </a:lnTo>
                <a:lnTo>
                  <a:pt x="530785" y="367992"/>
                </a:lnTo>
                <a:lnTo>
                  <a:pt x="524264" y="366824"/>
                </a:lnTo>
                <a:close/>
              </a:path>
              <a:path extrusionOk="0" h="680084" w="546735">
                <a:moveTo>
                  <a:pt x="455370" y="405487"/>
                </a:moveTo>
                <a:lnTo>
                  <a:pt x="443257" y="405487"/>
                </a:lnTo>
                <a:lnTo>
                  <a:pt x="438357" y="410400"/>
                </a:lnTo>
                <a:lnTo>
                  <a:pt x="458437" y="446741"/>
                </a:lnTo>
                <a:lnTo>
                  <a:pt x="471240" y="449326"/>
                </a:lnTo>
                <a:lnTo>
                  <a:pt x="484035" y="446741"/>
                </a:lnTo>
                <a:lnTo>
                  <a:pt x="494483" y="439693"/>
                </a:lnTo>
                <a:lnTo>
                  <a:pt x="501527" y="429241"/>
                </a:lnTo>
                <a:lnTo>
                  <a:pt x="501899" y="427400"/>
                </a:lnTo>
                <a:lnTo>
                  <a:pt x="465183" y="427400"/>
                </a:lnTo>
                <a:lnTo>
                  <a:pt x="460270" y="422500"/>
                </a:lnTo>
                <a:lnTo>
                  <a:pt x="460270" y="410400"/>
                </a:lnTo>
                <a:lnTo>
                  <a:pt x="455370" y="405487"/>
                </a:lnTo>
                <a:close/>
              </a:path>
              <a:path extrusionOk="0" h="680084" w="546735">
                <a:moveTo>
                  <a:pt x="66557" y="382782"/>
                </a:moveTo>
                <a:lnTo>
                  <a:pt x="59633" y="383385"/>
                </a:lnTo>
                <a:lnTo>
                  <a:pt x="51856" y="392645"/>
                </a:lnTo>
                <a:lnTo>
                  <a:pt x="52446" y="399568"/>
                </a:lnTo>
                <a:lnTo>
                  <a:pt x="57095" y="403464"/>
                </a:lnTo>
                <a:lnTo>
                  <a:pt x="96375" y="429030"/>
                </a:lnTo>
                <a:lnTo>
                  <a:pt x="138714" y="443695"/>
                </a:lnTo>
                <a:lnTo>
                  <a:pt x="181858" y="447514"/>
                </a:lnTo>
                <a:lnTo>
                  <a:pt x="223552" y="440541"/>
                </a:lnTo>
                <a:lnTo>
                  <a:pt x="257587" y="424675"/>
                </a:lnTo>
                <a:lnTo>
                  <a:pt x="157720" y="424675"/>
                </a:lnTo>
                <a:lnTo>
                  <a:pt x="112915" y="412536"/>
                </a:lnTo>
                <a:lnTo>
                  <a:pt x="71193" y="386677"/>
                </a:lnTo>
                <a:lnTo>
                  <a:pt x="66557" y="382782"/>
                </a:lnTo>
                <a:close/>
              </a:path>
              <a:path extrusionOk="0" h="680084" w="546735">
                <a:moveTo>
                  <a:pt x="471240" y="383573"/>
                </a:moveTo>
                <a:lnTo>
                  <a:pt x="465183" y="383573"/>
                </a:lnTo>
                <a:lnTo>
                  <a:pt x="460428" y="388317"/>
                </a:lnTo>
                <a:lnTo>
                  <a:pt x="460348" y="400651"/>
                </a:lnTo>
                <a:lnTo>
                  <a:pt x="465183" y="405487"/>
                </a:lnTo>
                <a:lnTo>
                  <a:pt x="477283" y="405487"/>
                </a:lnTo>
                <a:lnTo>
                  <a:pt x="482196" y="410400"/>
                </a:lnTo>
                <a:lnTo>
                  <a:pt x="482196" y="422500"/>
                </a:lnTo>
                <a:lnTo>
                  <a:pt x="477283" y="427400"/>
                </a:lnTo>
                <a:lnTo>
                  <a:pt x="501899" y="427400"/>
                </a:lnTo>
                <a:lnTo>
                  <a:pt x="504107" y="416431"/>
                </a:lnTo>
                <a:lnTo>
                  <a:pt x="501527" y="403653"/>
                </a:lnTo>
                <a:lnTo>
                  <a:pt x="494483" y="393204"/>
                </a:lnTo>
                <a:lnTo>
                  <a:pt x="484035" y="386158"/>
                </a:lnTo>
                <a:lnTo>
                  <a:pt x="471240" y="383573"/>
                </a:lnTo>
                <a:close/>
              </a:path>
              <a:path extrusionOk="0" h="680084" w="546735">
                <a:moveTo>
                  <a:pt x="287564" y="375104"/>
                </a:moveTo>
                <a:lnTo>
                  <a:pt x="280665" y="375707"/>
                </a:lnTo>
                <a:lnTo>
                  <a:pt x="276770" y="380344"/>
                </a:lnTo>
                <a:lnTo>
                  <a:pt x="243033" y="408422"/>
                </a:lnTo>
                <a:lnTo>
                  <a:pt x="202221" y="423251"/>
                </a:lnTo>
                <a:lnTo>
                  <a:pt x="157720" y="424675"/>
                </a:lnTo>
                <a:lnTo>
                  <a:pt x="257587" y="424675"/>
                </a:lnTo>
                <a:lnTo>
                  <a:pt x="261541" y="422832"/>
                </a:lnTo>
                <a:lnTo>
                  <a:pt x="293570" y="394442"/>
                </a:lnTo>
                <a:lnTo>
                  <a:pt x="297452" y="389805"/>
                </a:lnTo>
                <a:lnTo>
                  <a:pt x="296862" y="382882"/>
                </a:lnTo>
                <a:lnTo>
                  <a:pt x="287564" y="375104"/>
                </a:lnTo>
                <a:close/>
              </a:path>
              <a:path extrusionOk="0" h="680084" w="546735">
                <a:moveTo>
                  <a:pt x="109579" y="46214"/>
                </a:moveTo>
                <a:lnTo>
                  <a:pt x="76709" y="46214"/>
                </a:lnTo>
                <a:lnTo>
                  <a:pt x="76709" y="69359"/>
                </a:lnTo>
                <a:lnTo>
                  <a:pt x="84072" y="76722"/>
                </a:lnTo>
                <a:lnTo>
                  <a:pt x="102216" y="76722"/>
                </a:lnTo>
                <a:lnTo>
                  <a:pt x="109579" y="69359"/>
                </a:lnTo>
                <a:lnTo>
                  <a:pt x="109579" y="46214"/>
                </a:lnTo>
                <a:close/>
              </a:path>
              <a:path extrusionOk="0" h="680084" w="546735">
                <a:moveTo>
                  <a:pt x="255648" y="0"/>
                </a:moveTo>
                <a:lnTo>
                  <a:pt x="237492" y="0"/>
                </a:lnTo>
                <a:lnTo>
                  <a:pt x="230129" y="7363"/>
                </a:lnTo>
                <a:lnTo>
                  <a:pt x="230129" y="69359"/>
                </a:lnTo>
                <a:lnTo>
                  <a:pt x="237492" y="76722"/>
                </a:lnTo>
                <a:lnTo>
                  <a:pt x="255648" y="76722"/>
                </a:lnTo>
                <a:lnTo>
                  <a:pt x="263011" y="69359"/>
                </a:lnTo>
                <a:lnTo>
                  <a:pt x="263011" y="44316"/>
                </a:lnTo>
                <a:lnTo>
                  <a:pt x="316452" y="44316"/>
                </a:lnTo>
                <a:lnTo>
                  <a:pt x="297454" y="31271"/>
                </a:lnTo>
                <a:lnTo>
                  <a:pt x="263011" y="22302"/>
                </a:lnTo>
                <a:lnTo>
                  <a:pt x="263011" y="7363"/>
                </a:lnTo>
                <a:lnTo>
                  <a:pt x="255648" y="0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62" name="Google Shape;362;p9"/>
          <p:cNvGrpSpPr/>
          <p:nvPr/>
        </p:nvGrpSpPr>
        <p:grpSpPr>
          <a:xfrm>
            <a:off x="1603594" y="9534825"/>
            <a:ext cx="404494" cy="627379"/>
            <a:chOff x="1603594" y="9534825"/>
            <a:chExt cx="404494" cy="627379"/>
          </a:xfrm>
        </p:grpSpPr>
        <p:sp>
          <p:nvSpPr>
            <p:cNvPr id="363" name="Google Shape;363;p9"/>
            <p:cNvSpPr/>
            <p:nvPr/>
          </p:nvSpPr>
          <p:spPr>
            <a:xfrm>
              <a:off x="1649060" y="9904017"/>
              <a:ext cx="313690" cy="246379"/>
            </a:xfrm>
            <a:custGeom>
              <a:rect b="b" l="l" r="r" t="t"/>
              <a:pathLst>
                <a:path extrusionOk="0" h="246379" w="313689">
                  <a:moveTo>
                    <a:pt x="228910" y="0"/>
                  </a:moveTo>
                  <a:lnTo>
                    <a:pt x="84060" y="0"/>
                  </a:lnTo>
                  <a:lnTo>
                    <a:pt x="79046" y="5000"/>
                  </a:lnTo>
                  <a:lnTo>
                    <a:pt x="79046" y="17364"/>
                  </a:lnTo>
                  <a:lnTo>
                    <a:pt x="84060" y="22365"/>
                  </a:lnTo>
                  <a:lnTo>
                    <a:pt x="228910" y="22365"/>
                  </a:lnTo>
                  <a:lnTo>
                    <a:pt x="233923" y="17364"/>
                  </a:lnTo>
                  <a:lnTo>
                    <a:pt x="233923" y="5000"/>
                  </a:lnTo>
                  <a:lnTo>
                    <a:pt x="228910" y="0"/>
                  </a:lnTo>
                  <a:close/>
                </a:path>
                <a:path extrusionOk="0" h="246379" w="313689">
                  <a:moveTo>
                    <a:pt x="96512" y="55927"/>
                  </a:moveTo>
                  <a:lnTo>
                    <a:pt x="45334" y="55927"/>
                  </a:lnTo>
                  <a:lnTo>
                    <a:pt x="40321" y="60953"/>
                  </a:lnTo>
                  <a:lnTo>
                    <a:pt x="40321" y="73304"/>
                  </a:lnTo>
                  <a:lnTo>
                    <a:pt x="45334" y="78305"/>
                  </a:lnTo>
                  <a:lnTo>
                    <a:pt x="96512" y="78305"/>
                  </a:lnTo>
                  <a:lnTo>
                    <a:pt x="101525" y="73304"/>
                  </a:lnTo>
                  <a:lnTo>
                    <a:pt x="101525" y="60953"/>
                  </a:lnTo>
                  <a:lnTo>
                    <a:pt x="96512" y="55927"/>
                  </a:lnTo>
                  <a:close/>
                </a:path>
                <a:path extrusionOk="0" h="246379" w="313689">
                  <a:moveTo>
                    <a:pt x="268578" y="55927"/>
                  </a:moveTo>
                  <a:lnTo>
                    <a:pt x="163370" y="55927"/>
                  </a:lnTo>
                  <a:lnTo>
                    <a:pt x="158370" y="60953"/>
                  </a:lnTo>
                  <a:lnTo>
                    <a:pt x="158370" y="73304"/>
                  </a:lnTo>
                  <a:lnTo>
                    <a:pt x="163370" y="78305"/>
                  </a:lnTo>
                  <a:lnTo>
                    <a:pt x="268578" y="78305"/>
                  </a:lnTo>
                  <a:lnTo>
                    <a:pt x="273591" y="73304"/>
                  </a:lnTo>
                  <a:lnTo>
                    <a:pt x="273591" y="60953"/>
                  </a:lnTo>
                  <a:lnTo>
                    <a:pt x="268578" y="55927"/>
                  </a:lnTo>
                  <a:close/>
                </a:path>
                <a:path extrusionOk="0" h="246379" w="313689">
                  <a:moveTo>
                    <a:pt x="281796" y="111866"/>
                  </a:moveTo>
                  <a:lnTo>
                    <a:pt x="33108" y="111866"/>
                  </a:lnTo>
                  <a:lnTo>
                    <a:pt x="28095" y="116880"/>
                  </a:lnTo>
                  <a:lnTo>
                    <a:pt x="28095" y="129231"/>
                  </a:lnTo>
                  <a:lnTo>
                    <a:pt x="33108" y="134245"/>
                  </a:lnTo>
                  <a:lnTo>
                    <a:pt x="281796" y="134245"/>
                  </a:lnTo>
                  <a:lnTo>
                    <a:pt x="286810" y="129231"/>
                  </a:lnTo>
                  <a:lnTo>
                    <a:pt x="286810" y="116880"/>
                  </a:lnTo>
                  <a:lnTo>
                    <a:pt x="281796" y="111866"/>
                  </a:lnTo>
                  <a:close/>
                </a:path>
                <a:path extrusionOk="0" h="246379" w="313689">
                  <a:moveTo>
                    <a:pt x="205225" y="167806"/>
                  </a:moveTo>
                  <a:lnTo>
                    <a:pt x="18018" y="167806"/>
                  </a:lnTo>
                  <a:lnTo>
                    <a:pt x="13004" y="172819"/>
                  </a:lnTo>
                  <a:lnTo>
                    <a:pt x="13004" y="185171"/>
                  </a:lnTo>
                  <a:lnTo>
                    <a:pt x="18018" y="190184"/>
                  </a:lnTo>
                  <a:lnTo>
                    <a:pt x="205225" y="190184"/>
                  </a:lnTo>
                  <a:lnTo>
                    <a:pt x="210238" y="185171"/>
                  </a:lnTo>
                  <a:lnTo>
                    <a:pt x="210238" y="172819"/>
                  </a:lnTo>
                  <a:lnTo>
                    <a:pt x="205225" y="167806"/>
                  </a:lnTo>
                  <a:close/>
                </a:path>
                <a:path extrusionOk="0" h="246379" w="313689">
                  <a:moveTo>
                    <a:pt x="295015" y="167806"/>
                  </a:moveTo>
                  <a:lnTo>
                    <a:pt x="243812" y="167806"/>
                  </a:lnTo>
                  <a:lnTo>
                    <a:pt x="238799" y="172819"/>
                  </a:lnTo>
                  <a:lnTo>
                    <a:pt x="238799" y="185171"/>
                  </a:lnTo>
                  <a:lnTo>
                    <a:pt x="243812" y="190184"/>
                  </a:lnTo>
                  <a:lnTo>
                    <a:pt x="295015" y="190184"/>
                  </a:lnTo>
                  <a:lnTo>
                    <a:pt x="300028" y="185171"/>
                  </a:lnTo>
                  <a:lnTo>
                    <a:pt x="300028" y="172819"/>
                  </a:lnTo>
                  <a:lnTo>
                    <a:pt x="295015" y="167806"/>
                  </a:lnTo>
                  <a:close/>
                </a:path>
                <a:path extrusionOk="0" h="246379" w="313689">
                  <a:moveTo>
                    <a:pt x="308246" y="223746"/>
                  </a:moveTo>
                  <a:lnTo>
                    <a:pt x="5013" y="223746"/>
                  </a:lnTo>
                  <a:lnTo>
                    <a:pt x="0" y="228746"/>
                  </a:lnTo>
                  <a:lnTo>
                    <a:pt x="0" y="241098"/>
                  </a:lnTo>
                  <a:lnTo>
                    <a:pt x="5013" y="246124"/>
                  </a:lnTo>
                  <a:lnTo>
                    <a:pt x="308246" y="246124"/>
                  </a:lnTo>
                  <a:lnTo>
                    <a:pt x="313247" y="241098"/>
                  </a:lnTo>
                  <a:lnTo>
                    <a:pt x="313247" y="228746"/>
                  </a:lnTo>
                  <a:lnTo>
                    <a:pt x="308246" y="22374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603594" y="9534825"/>
              <a:ext cx="404494" cy="627379"/>
            </a:xfrm>
            <a:custGeom>
              <a:rect b="b" l="l" r="r" t="t"/>
              <a:pathLst>
                <a:path extrusionOk="0" h="627379" w="404494">
                  <a:moveTo>
                    <a:pt x="272450" y="322896"/>
                  </a:moveTo>
                  <a:lnTo>
                    <a:pt x="202109" y="322896"/>
                  </a:lnTo>
                  <a:lnTo>
                    <a:pt x="245157" y="335059"/>
                  </a:lnTo>
                  <a:lnTo>
                    <a:pt x="280145" y="351996"/>
                  </a:lnTo>
                  <a:lnTo>
                    <a:pt x="329305" y="400951"/>
                  </a:lnTo>
                  <a:lnTo>
                    <a:pt x="354270" y="460347"/>
                  </a:lnTo>
                  <a:lnTo>
                    <a:pt x="363448" y="501754"/>
                  </a:lnTo>
                  <a:lnTo>
                    <a:pt x="372214" y="556091"/>
                  </a:lnTo>
                  <a:lnTo>
                    <a:pt x="377762" y="594446"/>
                  </a:lnTo>
                  <a:lnTo>
                    <a:pt x="378946" y="602353"/>
                  </a:lnTo>
                  <a:lnTo>
                    <a:pt x="380097" y="609841"/>
                  </a:lnTo>
                  <a:lnTo>
                    <a:pt x="382204" y="623164"/>
                  </a:lnTo>
                  <a:lnTo>
                    <a:pt x="387933" y="627335"/>
                  </a:lnTo>
                  <a:lnTo>
                    <a:pt x="400134" y="625388"/>
                  </a:lnTo>
                  <a:lnTo>
                    <a:pt x="404306" y="619658"/>
                  </a:lnTo>
                  <a:lnTo>
                    <a:pt x="402199" y="606409"/>
                  </a:lnTo>
                  <a:lnTo>
                    <a:pt x="401064" y="598992"/>
                  </a:lnTo>
                  <a:lnTo>
                    <a:pt x="398651" y="582742"/>
                  </a:lnTo>
                  <a:lnTo>
                    <a:pt x="394354" y="552887"/>
                  </a:lnTo>
                  <a:lnTo>
                    <a:pt x="385213" y="496401"/>
                  </a:lnTo>
                  <a:lnTo>
                    <a:pt x="375489" y="453001"/>
                  </a:lnTo>
                  <a:lnTo>
                    <a:pt x="348303" y="389114"/>
                  </a:lnTo>
                  <a:lnTo>
                    <a:pt x="307173" y="343525"/>
                  </a:lnTo>
                  <a:lnTo>
                    <a:pt x="280012" y="326168"/>
                  </a:lnTo>
                  <a:lnTo>
                    <a:pt x="272450" y="322896"/>
                  </a:lnTo>
                  <a:close/>
                </a:path>
                <a:path extrusionOk="0" h="627379" w="404494">
                  <a:moveTo>
                    <a:pt x="5742" y="0"/>
                  </a:moveTo>
                  <a:lnTo>
                    <a:pt x="728" y="5000"/>
                  </a:lnTo>
                  <a:lnTo>
                    <a:pt x="716" y="11195"/>
                  </a:lnTo>
                  <a:lnTo>
                    <a:pt x="3114" y="70406"/>
                  </a:lnTo>
                  <a:lnTo>
                    <a:pt x="10377" y="123534"/>
                  </a:lnTo>
                  <a:lnTo>
                    <a:pt x="22505" y="170533"/>
                  </a:lnTo>
                  <a:lnTo>
                    <a:pt x="39501" y="211366"/>
                  </a:lnTo>
                  <a:lnTo>
                    <a:pt x="61365" y="245996"/>
                  </a:lnTo>
                  <a:lnTo>
                    <a:pt x="88099" y="274389"/>
                  </a:lnTo>
                  <a:lnTo>
                    <a:pt x="119705" y="296508"/>
                  </a:lnTo>
                  <a:lnTo>
                    <a:pt x="156183" y="312317"/>
                  </a:lnTo>
                  <a:lnTo>
                    <a:pt x="124170" y="326168"/>
                  </a:lnTo>
                  <a:lnTo>
                    <a:pt x="74368" y="364477"/>
                  </a:lnTo>
                  <a:lnTo>
                    <a:pt x="40505" y="418602"/>
                  </a:lnTo>
                  <a:lnTo>
                    <a:pt x="18974" y="496401"/>
                  </a:lnTo>
                  <a:lnTo>
                    <a:pt x="9838" y="552887"/>
                  </a:lnTo>
                  <a:lnTo>
                    <a:pt x="5528" y="582742"/>
                  </a:lnTo>
                  <a:lnTo>
                    <a:pt x="2608" y="602353"/>
                  </a:lnTo>
                  <a:lnTo>
                    <a:pt x="866" y="613564"/>
                  </a:lnTo>
                  <a:lnTo>
                    <a:pt x="0" y="619545"/>
                  </a:lnTo>
                  <a:lnTo>
                    <a:pt x="4058" y="625149"/>
                  </a:lnTo>
                  <a:lnTo>
                    <a:pt x="16120" y="627235"/>
                  </a:lnTo>
                  <a:lnTo>
                    <a:pt x="21913" y="623151"/>
                  </a:lnTo>
                  <a:lnTo>
                    <a:pt x="22968" y="617070"/>
                  </a:lnTo>
                  <a:lnTo>
                    <a:pt x="25370" y="601528"/>
                  </a:lnTo>
                  <a:lnTo>
                    <a:pt x="26532" y="593748"/>
                  </a:lnTo>
                  <a:lnTo>
                    <a:pt x="31990" y="556091"/>
                  </a:lnTo>
                  <a:lnTo>
                    <a:pt x="40757" y="501747"/>
                  </a:lnTo>
                  <a:lnTo>
                    <a:pt x="49933" y="460338"/>
                  </a:lnTo>
                  <a:lnTo>
                    <a:pt x="74887" y="400951"/>
                  </a:lnTo>
                  <a:lnTo>
                    <a:pt x="124061" y="351991"/>
                  </a:lnTo>
                  <a:lnTo>
                    <a:pt x="159050" y="335057"/>
                  </a:lnTo>
                  <a:lnTo>
                    <a:pt x="202109" y="322896"/>
                  </a:lnTo>
                  <a:lnTo>
                    <a:pt x="272450" y="322896"/>
                  </a:lnTo>
                  <a:lnTo>
                    <a:pt x="247996" y="312317"/>
                  </a:lnTo>
                  <a:lnTo>
                    <a:pt x="276268" y="300066"/>
                  </a:lnTo>
                  <a:lnTo>
                    <a:pt x="202096" y="300066"/>
                  </a:lnTo>
                  <a:lnTo>
                    <a:pt x="196278" y="298973"/>
                  </a:lnTo>
                  <a:lnTo>
                    <a:pt x="153389" y="287541"/>
                  </a:lnTo>
                  <a:lnTo>
                    <a:pt x="118791" y="269583"/>
                  </a:lnTo>
                  <a:lnTo>
                    <a:pt x="89520" y="244534"/>
                  </a:lnTo>
                  <a:lnTo>
                    <a:pt x="65577" y="212344"/>
                  </a:lnTo>
                  <a:lnTo>
                    <a:pt x="46962" y="172965"/>
                  </a:lnTo>
                  <a:lnTo>
                    <a:pt x="33679" y="126347"/>
                  </a:lnTo>
                  <a:lnTo>
                    <a:pt x="25726" y="72440"/>
                  </a:lnTo>
                  <a:lnTo>
                    <a:pt x="23107" y="11195"/>
                  </a:lnTo>
                  <a:lnTo>
                    <a:pt x="23082" y="5000"/>
                  </a:lnTo>
                  <a:lnTo>
                    <a:pt x="18093" y="12"/>
                  </a:lnTo>
                  <a:lnTo>
                    <a:pt x="5742" y="0"/>
                  </a:lnTo>
                  <a:close/>
                </a:path>
                <a:path extrusionOk="0" h="627379" w="404494">
                  <a:moveTo>
                    <a:pt x="185900" y="425126"/>
                  </a:moveTo>
                  <a:lnTo>
                    <a:pt x="173536" y="425126"/>
                  </a:lnTo>
                  <a:lnTo>
                    <a:pt x="168535" y="430139"/>
                  </a:lnTo>
                  <a:lnTo>
                    <a:pt x="168535" y="442491"/>
                  </a:lnTo>
                  <a:lnTo>
                    <a:pt x="173536" y="447504"/>
                  </a:lnTo>
                  <a:lnTo>
                    <a:pt x="185900" y="447504"/>
                  </a:lnTo>
                  <a:lnTo>
                    <a:pt x="190900" y="442491"/>
                  </a:lnTo>
                  <a:lnTo>
                    <a:pt x="190900" y="430139"/>
                  </a:lnTo>
                  <a:lnTo>
                    <a:pt x="185900" y="425126"/>
                  </a:lnTo>
                  <a:close/>
                </a:path>
                <a:path extrusionOk="0" h="627379" w="404494">
                  <a:moveTo>
                    <a:pt x="398450" y="0"/>
                  </a:moveTo>
                  <a:lnTo>
                    <a:pt x="386086" y="12"/>
                  </a:lnTo>
                  <a:lnTo>
                    <a:pt x="381110" y="5000"/>
                  </a:lnTo>
                  <a:lnTo>
                    <a:pt x="381098" y="11195"/>
                  </a:lnTo>
                  <a:lnTo>
                    <a:pt x="378474" y="72440"/>
                  </a:lnTo>
                  <a:lnTo>
                    <a:pt x="370517" y="126347"/>
                  </a:lnTo>
                  <a:lnTo>
                    <a:pt x="357230" y="172965"/>
                  </a:lnTo>
                  <a:lnTo>
                    <a:pt x="338614" y="212344"/>
                  </a:lnTo>
                  <a:lnTo>
                    <a:pt x="314670" y="244534"/>
                  </a:lnTo>
                  <a:lnTo>
                    <a:pt x="285401" y="269583"/>
                  </a:lnTo>
                  <a:lnTo>
                    <a:pt x="250807" y="287541"/>
                  </a:lnTo>
                  <a:lnTo>
                    <a:pt x="210892" y="298457"/>
                  </a:lnTo>
                  <a:lnTo>
                    <a:pt x="207914" y="298973"/>
                  </a:lnTo>
                  <a:lnTo>
                    <a:pt x="202096" y="300066"/>
                  </a:lnTo>
                  <a:lnTo>
                    <a:pt x="276268" y="300066"/>
                  </a:lnTo>
                  <a:lnTo>
                    <a:pt x="284479" y="296508"/>
                  </a:lnTo>
                  <a:lnTo>
                    <a:pt x="316089" y="274389"/>
                  </a:lnTo>
                  <a:lnTo>
                    <a:pt x="342827" y="245996"/>
                  </a:lnTo>
                  <a:lnTo>
                    <a:pt x="364693" y="211366"/>
                  </a:lnTo>
                  <a:lnTo>
                    <a:pt x="381688" y="170533"/>
                  </a:lnTo>
                  <a:lnTo>
                    <a:pt x="393815" y="123534"/>
                  </a:lnTo>
                  <a:lnTo>
                    <a:pt x="401073" y="70406"/>
                  </a:lnTo>
                  <a:lnTo>
                    <a:pt x="403463" y="11195"/>
                  </a:lnTo>
                  <a:lnTo>
                    <a:pt x="403464" y="5000"/>
                  </a:lnTo>
                  <a:lnTo>
                    <a:pt x="398450" y="0"/>
                  </a:lnTo>
                  <a:close/>
                </a:path>
                <a:path extrusionOk="0" h="627379" w="404494">
                  <a:moveTo>
                    <a:pt x="275878" y="234941"/>
                  </a:moveTo>
                  <a:lnTo>
                    <a:pt x="131028" y="234941"/>
                  </a:lnTo>
                  <a:lnTo>
                    <a:pt x="126015" y="239942"/>
                  </a:lnTo>
                  <a:lnTo>
                    <a:pt x="126015" y="252306"/>
                  </a:lnTo>
                  <a:lnTo>
                    <a:pt x="131028" y="257307"/>
                  </a:lnTo>
                  <a:lnTo>
                    <a:pt x="275878" y="257307"/>
                  </a:lnTo>
                  <a:lnTo>
                    <a:pt x="280879" y="252306"/>
                  </a:lnTo>
                  <a:lnTo>
                    <a:pt x="280879" y="239942"/>
                  </a:lnTo>
                  <a:lnTo>
                    <a:pt x="275878" y="234941"/>
                  </a:lnTo>
                  <a:close/>
                </a:path>
                <a:path extrusionOk="0" h="627379" w="404494">
                  <a:moveTo>
                    <a:pt x="196391" y="179001"/>
                  </a:moveTo>
                  <a:lnTo>
                    <a:pt x="92428" y="179001"/>
                  </a:lnTo>
                  <a:lnTo>
                    <a:pt x="87427" y="184015"/>
                  </a:lnTo>
                  <a:lnTo>
                    <a:pt x="87427" y="196379"/>
                  </a:lnTo>
                  <a:lnTo>
                    <a:pt x="92428" y="201380"/>
                  </a:lnTo>
                  <a:lnTo>
                    <a:pt x="196391" y="201380"/>
                  </a:lnTo>
                  <a:lnTo>
                    <a:pt x="201392" y="196379"/>
                  </a:lnTo>
                  <a:lnTo>
                    <a:pt x="201392" y="184015"/>
                  </a:lnTo>
                  <a:lnTo>
                    <a:pt x="196391" y="179001"/>
                  </a:lnTo>
                  <a:close/>
                </a:path>
                <a:path extrusionOk="0" h="627379" w="404494">
                  <a:moveTo>
                    <a:pt x="230644" y="179001"/>
                  </a:moveTo>
                  <a:lnTo>
                    <a:pt x="218292" y="179001"/>
                  </a:lnTo>
                  <a:lnTo>
                    <a:pt x="213279" y="184015"/>
                  </a:lnTo>
                  <a:lnTo>
                    <a:pt x="213279" y="196379"/>
                  </a:lnTo>
                  <a:lnTo>
                    <a:pt x="218292" y="201380"/>
                  </a:lnTo>
                  <a:lnTo>
                    <a:pt x="230644" y="201380"/>
                  </a:lnTo>
                  <a:lnTo>
                    <a:pt x="235657" y="196379"/>
                  </a:lnTo>
                  <a:lnTo>
                    <a:pt x="235657" y="184015"/>
                  </a:lnTo>
                  <a:lnTo>
                    <a:pt x="230644" y="179001"/>
                  </a:lnTo>
                  <a:close/>
                </a:path>
                <a:path extrusionOk="0" h="627379" w="404494">
                  <a:moveTo>
                    <a:pt x="315672" y="179001"/>
                  </a:moveTo>
                  <a:lnTo>
                    <a:pt x="262207" y="179001"/>
                  </a:lnTo>
                  <a:lnTo>
                    <a:pt x="257194" y="184015"/>
                  </a:lnTo>
                  <a:lnTo>
                    <a:pt x="257194" y="196379"/>
                  </a:lnTo>
                  <a:lnTo>
                    <a:pt x="262207" y="201380"/>
                  </a:lnTo>
                  <a:lnTo>
                    <a:pt x="315672" y="201380"/>
                  </a:lnTo>
                  <a:lnTo>
                    <a:pt x="320672" y="196379"/>
                  </a:lnTo>
                  <a:lnTo>
                    <a:pt x="320672" y="184015"/>
                  </a:lnTo>
                  <a:lnTo>
                    <a:pt x="315672" y="179001"/>
                  </a:lnTo>
                  <a:close/>
                </a:path>
                <a:path extrusionOk="0" h="627379" w="404494">
                  <a:moveTo>
                    <a:pt x="170407" y="123074"/>
                  </a:moveTo>
                  <a:lnTo>
                    <a:pt x="78694" y="123074"/>
                  </a:lnTo>
                  <a:lnTo>
                    <a:pt x="73681" y="128075"/>
                  </a:lnTo>
                  <a:lnTo>
                    <a:pt x="73681" y="140427"/>
                  </a:lnTo>
                  <a:lnTo>
                    <a:pt x="78694" y="145440"/>
                  </a:lnTo>
                  <a:lnTo>
                    <a:pt x="170407" y="145440"/>
                  </a:lnTo>
                  <a:lnTo>
                    <a:pt x="175433" y="140427"/>
                  </a:lnTo>
                  <a:lnTo>
                    <a:pt x="175433" y="128075"/>
                  </a:lnTo>
                  <a:lnTo>
                    <a:pt x="170407" y="123074"/>
                  </a:lnTo>
                  <a:close/>
                </a:path>
                <a:path extrusionOk="0" h="627379" w="404494">
                  <a:moveTo>
                    <a:pt x="327382" y="123074"/>
                  </a:moveTo>
                  <a:lnTo>
                    <a:pt x="211432" y="123074"/>
                  </a:lnTo>
                  <a:lnTo>
                    <a:pt x="206418" y="128075"/>
                  </a:lnTo>
                  <a:lnTo>
                    <a:pt x="206418" y="140427"/>
                  </a:lnTo>
                  <a:lnTo>
                    <a:pt x="211432" y="145440"/>
                  </a:lnTo>
                  <a:lnTo>
                    <a:pt x="327382" y="145440"/>
                  </a:lnTo>
                  <a:lnTo>
                    <a:pt x="332396" y="140427"/>
                  </a:lnTo>
                  <a:lnTo>
                    <a:pt x="332396" y="128075"/>
                  </a:lnTo>
                  <a:lnTo>
                    <a:pt x="327382" y="123074"/>
                  </a:lnTo>
                  <a:close/>
                </a:path>
                <a:path extrusionOk="0" h="627379" w="404494">
                  <a:moveTo>
                    <a:pt x="341267" y="67122"/>
                  </a:moveTo>
                  <a:lnTo>
                    <a:pt x="64257" y="67122"/>
                  </a:lnTo>
                  <a:lnTo>
                    <a:pt x="59256" y="72136"/>
                  </a:lnTo>
                  <a:lnTo>
                    <a:pt x="59256" y="84487"/>
                  </a:lnTo>
                  <a:lnTo>
                    <a:pt x="64257" y="89513"/>
                  </a:lnTo>
                  <a:lnTo>
                    <a:pt x="341267" y="89513"/>
                  </a:lnTo>
                  <a:lnTo>
                    <a:pt x="346280" y="84487"/>
                  </a:lnTo>
                  <a:lnTo>
                    <a:pt x="346280" y="72136"/>
                  </a:lnTo>
                  <a:lnTo>
                    <a:pt x="341267" y="67122"/>
                  </a:lnTo>
                  <a:close/>
                </a:path>
                <a:path extrusionOk="0" h="627379" w="404494">
                  <a:moveTo>
                    <a:pt x="261340" y="11182"/>
                  </a:moveTo>
                  <a:lnTo>
                    <a:pt x="50461" y="11195"/>
                  </a:lnTo>
                  <a:lnTo>
                    <a:pt x="45472" y="16208"/>
                  </a:lnTo>
                  <a:lnTo>
                    <a:pt x="45472" y="28560"/>
                  </a:lnTo>
                  <a:lnTo>
                    <a:pt x="50473" y="33573"/>
                  </a:lnTo>
                  <a:lnTo>
                    <a:pt x="261340" y="33573"/>
                  </a:lnTo>
                  <a:lnTo>
                    <a:pt x="266341" y="28560"/>
                  </a:lnTo>
                  <a:lnTo>
                    <a:pt x="266341" y="16208"/>
                  </a:lnTo>
                  <a:lnTo>
                    <a:pt x="261340" y="11182"/>
                  </a:lnTo>
                  <a:close/>
                </a:path>
                <a:path extrusionOk="0" h="627379" w="404494">
                  <a:moveTo>
                    <a:pt x="353706" y="11182"/>
                  </a:moveTo>
                  <a:lnTo>
                    <a:pt x="304577" y="11195"/>
                  </a:lnTo>
                  <a:lnTo>
                    <a:pt x="299588" y="16208"/>
                  </a:lnTo>
                  <a:lnTo>
                    <a:pt x="299588" y="28560"/>
                  </a:lnTo>
                  <a:lnTo>
                    <a:pt x="304589" y="33573"/>
                  </a:lnTo>
                  <a:lnTo>
                    <a:pt x="353706" y="33573"/>
                  </a:lnTo>
                  <a:lnTo>
                    <a:pt x="358719" y="28560"/>
                  </a:lnTo>
                  <a:lnTo>
                    <a:pt x="358719" y="16208"/>
                  </a:lnTo>
                  <a:lnTo>
                    <a:pt x="353706" y="11182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65" name="Google Shape;365;p9"/>
          <p:cNvSpPr/>
          <p:nvPr/>
        </p:nvSpPr>
        <p:spPr>
          <a:xfrm>
            <a:off x="10448166" y="2901502"/>
            <a:ext cx="734695" cy="598170"/>
          </a:xfrm>
          <a:custGeom>
            <a:rect b="b" l="l" r="r" t="t"/>
            <a:pathLst>
              <a:path extrusionOk="0" h="598170" w="734695">
                <a:moveTo>
                  <a:pt x="298784" y="572665"/>
                </a:moveTo>
                <a:lnTo>
                  <a:pt x="229664" y="572665"/>
                </a:lnTo>
                <a:lnTo>
                  <a:pt x="224085" y="578244"/>
                </a:lnTo>
                <a:lnTo>
                  <a:pt x="224085" y="591990"/>
                </a:lnTo>
                <a:lnTo>
                  <a:pt x="229664" y="597569"/>
                </a:lnTo>
                <a:lnTo>
                  <a:pt x="304363" y="597569"/>
                </a:lnTo>
                <a:lnTo>
                  <a:pt x="298784" y="591990"/>
                </a:lnTo>
                <a:lnTo>
                  <a:pt x="298784" y="572665"/>
                </a:lnTo>
                <a:close/>
              </a:path>
              <a:path extrusionOk="0" h="598170" w="734695">
                <a:moveTo>
                  <a:pt x="442604" y="485514"/>
                </a:moveTo>
                <a:lnTo>
                  <a:pt x="304363" y="485514"/>
                </a:lnTo>
                <a:lnTo>
                  <a:pt x="298784" y="491105"/>
                </a:lnTo>
                <a:lnTo>
                  <a:pt x="298784" y="591990"/>
                </a:lnTo>
                <a:lnTo>
                  <a:pt x="304363" y="597569"/>
                </a:lnTo>
                <a:lnTo>
                  <a:pt x="442604" y="597569"/>
                </a:lnTo>
                <a:lnTo>
                  <a:pt x="448183" y="591990"/>
                </a:lnTo>
                <a:lnTo>
                  <a:pt x="448183" y="491105"/>
                </a:lnTo>
                <a:lnTo>
                  <a:pt x="442604" y="485514"/>
                </a:lnTo>
                <a:close/>
              </a:path>
              <a:path extrusionOk="0" h="598170" w="734695">
                <a:moveTo>
                  <a:pt x="517303" y="572665"/>
                </a:moveTo>
                <a:lnTo>
                  <a:pt x="448183" y="572665"/>
                </a:lnTo>
                <a:lnTo>
                  <a:pt x="448183" y="591990"/>
                </a:lnTo>
                <a:lnTo>
                  <a:pt x="442604" y="597569"/>
                </a:lnTo>
                <a:lnTo>
                  <a:pt x="517303" y="597569"/>
                </a:lnTo>
                <a:lnTo>
                  <a:pt x="522869" y="591990"/>
                </a:lnTo>
                <a:lnTo>
                  <a:pt x="522869" y="578244"/>
                </a:lnTo>
                <a:lnTo>
                  <a:pt x="517303" y="572665"/>
                </a:lnTo>
                <a:close/>
              </a:path>
              <a:path extrusionOk="0" h="598170" w="734695">
                <a:moveTo>
                  <a:pt x="0" y="442591"/>
                </a:moveTo>
                <a:lnTo>
                  <a:pt x="0" y="485514"/>
                </a:lnTo>
                <a:lnTo>
                  <a:pt x="1956" y="495211"/>
                </a:lnTo>
                <a:lnTo>
                  <a:pt x="7292" y="503131"/>
                </a:lnTo>
                <a:lnTo>
                  <a:pt x="15208" y="508472"/>
                </a:lnTo>
                <a:lnTo>
                  <a:pt x="24903" y="510430"/>
                </a:lnTo>
                <a:lnTo>
                  <a:pt x="298784" y="510430"/>
                </a:lnTo>
                <a:lnTo>
                  <a:pt x="298784" y="491105"/>
                </a:lnTo>
                <a:lnTo>
                  <a:pt x="304363" y="485514"/>
                </a:lnTo>
                <a:lnTo>
                  <a:pt x="24903" y="485514"/>
                </a:lnTo>
                <a:lnTo>
                  <a:pt x="24903" y="448183"/>
                </a:lnTo>
                <a:lnTo>
                  <a:pt x="5578" y="448183"/>
                </a:lnTo>
                <a:lnTo>
                  <a:pt x="0" y="442591"/>
                </a:lnTo>
                <a:close/>
              </a:path>
              <a:path extrusionOk="0" h="598170" w="734695">
                <a:moveTo>
                  <a:pt x="734515" y="24891"/>
                </a:moveTo>
                <a:lnTo>
                  <a:pt x="709624" y="24891"/>
                </a:lnTo>
                <a:lnTo>
                  <a:pt x="709624" y="485514"/>
                </a:lnTo>
                <a:lnTo>
                  <a:pt x="442604" y="485514"/>
                </a:lnTo>
                <a:lnTo>
                  <a:pt x="448183" y="491105"/>
                </a:lnTo>
                <a:lnTo>
                  <a:pt x="448183" y="510430"/>
                </a:lnTo>
                <a:lnTo>
                  <a:pt x="709624" y="510430"/>
                </a:lnTo>
                <a:lnTo>
                  <a:pt x="719312" y="508472"/>
                </a:lnTo>
                <a:lnTo>
                  <a:pt x="727224" y="503131"/>
                </a:lnTo>
                <a:lnTo>
                  <a:pt x="732559" y="495211"/>
                </a:lnTo>
                <a:lnTo>
                  <a:pt x="734515" y="485514"/>
                </a:lnTo>
                <a:lnTo>
                  <a:pt x="734515" y="448183"/>
                </a:lnTo>
                <a:lnTo>
                  <a:pt x="728949" y="448183"/>
                </a:lnTo>
                <a:lnTo>
                  <a:pt x="734515" y="442591"/>
                </a:lnTo>
                <a:lnTo>
                  <a:pt x="734515" y="428858"/>
                </a:lnTo>
                <a:lnTo>
                  <a:pt x="728949" y="423266"/>
                </a:lnTo>
                <a:lnTo>
                  <a:pt x="734515" y="423266"/>
                </a:lnTo>
                <a:lnTo>
                  <a:pt x="734515" y="74686"/>
                </a:lnTo>
                <a:lnTo>
                  <a:pt x="728949" y="74686"/>
                </a:lnTo>
                <a:lnTo>
                  <a:pt x="734515" y="69120"/>
                </a:lnTo>
                <a:lnTo>
                  <a:pt x="734515" y="55361"/>
                </a:lnTo>
                <a:lnTo>
                  <a:pt x="728949" y="49795"/>
                </a:lnTo>
                <a:lnTo>
                  <a:pt x="734515" y="49795"/>
                </a:lnTo>
                <a:lnTo>
                  <a:pt x="734515" y="24891"/>
                </a:lnTo>
                <a:close/>
              </a:path>
              <a:path extrusionOk="0" h="598170" w="734695">
                <a:moveTo>
                  <a:pt x="24903" y="423266"/>
                </a:moveTo>
                <a:lnTo>
                  <a:pt x="5578" y="423266"/>
                </a:lnTo>
                <a:lnTo>
                  <a:pt x="0" y="428858"/>
                </a:lnTo>
                <a:lnTo>
                  <a:pt x="0" y="442591"/>
                </a:lnTo>
                <a:lnTo>
                  <a:pt x="5578" y="448183"/>
                </a:lnTo>
                <a:lnTo>
                  <a:pt x="24903" y="448183"/>
                </a:lnTo>
                <a:lnTo>
                  <a:pt x="24903" y="423266"/>
                </a:lnTo>
                <a:close/>
              </a:path>
              <a:path extrusionOk="0" h="598170" w="734695">
                <a:moveTo>
                  <a:pt x="94853" y="423266"/>
                </a:moveTo>
                <a:lnTo>
                  <a:pt x="24903" y="423266"/>
                </a:lnTo>
                <a:lnTo>
                  <a:pt x="24903" y="448183"/>
                </a:lnTo>
                <a:lnTo>
                  <a:pt x="94853" y="448183"/>
                </a:lnTo>
                <a:lnTo>
                  <a:pt x="100419" y="442591"/>
                </a:lnTo>
                <a:lnTo>
                  <a:pt x="100419" y="428858"/>
                </a:lnTo>
                <a:lnTo>
                  <a:pt x="94853" y="423266"/>
                </a:lnTo>
                <a:close/>
              </a:path>
              <a:path extrusionOk="0" h="598170" w="734695">
                <a:moveTo>
                  <a:pt x="709624" y="423266"/>
                </a:moveTo>
                <a:lnTo>
                  <a:pt x="149775" y="423266"/>
                </a:lnTo>
                <a:lnTo>
                  <a:pt x="144209" y="428858"/>
                </a:lnTo>
                <a:lnTo>
                  <a:pt x="144209" y="442591"/>
                </a:lnTo>
                <a:lnTo>
                  <a:pt x="149775" y="448183"/>
                </a:lnTo>
                <a:lnTo>
                  <a:pt x="709624" y="448183"/>
                </a:lnTo>
                <a:lnTo>
                  <a:pt x="709624" y="423266"/>
                </a:lnTo>
                <a:close/>
              </a:path>
              <a:path extrusionOk="0" h="598170" w="734695">
                <a:moveTo>
                  <a:pt x="734515" y="442591"/>
                </a:moveTo>
                <a:lnTo>
                  <a:pt x="728949" y="448183"/>
                </a:lnTo>
                <a:lnTo>
                  <a:pt x="734515" y="448183"/>
                </a:lnTo>
                <a:lnTo>
                  <a:pt x="734515" y="442591"/>
                </a:lnTo>
                <a:close/>
              </a:path>
              <a:path extrusionOk="0" h="598170" w="734695">
                <a:moveTo>
                  <a:pt x="0" y="69120"/>
                </a:moveTo>
                <a:lnTo>
                  <a:pt x="0" y="428858"/>
                </a:lnTo>
                <a:lnTo>
                  <a:pt x="5578" y="423266"/>
                </a:lnTo>
                <a:lnTo>
                  <a:pt x="24903" y="423266"/>
                </a:lnTo>
                <a:lnTo>
                  <a:pt x="24903" y="74686"/>
                </a:lnTo>
                <a:lnTo>
                  <a:pt x="5578" y="74686"/>
                </a:lnTo>
                <a:lnTo>
                  <a:pt x="0" y="69120"/>
                </a:lnTo>
                <a:close/>
              </a:path>
              <a:path extrusionOk="0" h="598170" w="734695">
                <a:moveTo>
                  <a:pt x="734515" y="423266"/>
                </a:moveTo>
                <a:lnTo>
                  <a:pt x="728949" y="423266"/>
                </a:lnTo>
                <a:lnTo>
                  <a:pt x="734515" y="428858"/>
                </a:lnTo>
                <a:lnTo>
                  <a:pt x="734515" y="423266"/>
                </a:lnTo>
                <a:close/>
              </a:path>
              <a:path extrusionOk="0" h="598170" w="734695">
                <a:moveTo>
                  <a:pt x="224738" y="136934"/>
                </a:moveTo>
                <a:lnTo>
                  <a:pt x="217865" y="136934"/>
                </a:lnTo>
                <a:lnTo>
                  <a:pt x="176676" y="145250"/>
                </a:lnTo>
                <a:lnTo>
                  <a:pt x="143039" y="167930"/>
                </a:lnTo>
                <a:lnTo>
                  <a:pt x="120359" y="201567"/>
                </a:lnTo>
                <a:lnTo>
                  <a:pt x="112042" y="242757"/>
                </a:lnTo>
                <a:lnTo>
                  <a:pt x="120359" y="283946"/>
                </a:lnTo>
                <a:lnTo>
                  <a:pt x="143039" y="317583"/>
                </a:lnTo>
                <a:lnTo>
                  <a:pt x="176676" y="340263"/>
                </a:lnTo>
                <a:lnTo>
                  <a:pt x="217865" y="348579"/>
                </a:lnTo>
                <a:lnTo>
                  <a:pt x="259054" y="340263"/>
                </a:lnTo>
                <a:lnTo>
                  <a:pt x="283656" y="323676"/>
                </a:lnTo>
                <a:lnTo>
                  <a:pt x="217865" y="323676"/>
                </a:lnTo>
                <a:lnTo>
                  <a:pt x="186366" y="317317"/>
                </a:lnTo>
                <a:lnTo>
                  <a:pt x="160645" y="299976"/>
                </a:lnTo>
                <a:lnTo>
                  <a:pt x="143305" y="274255"/>
                </a:lnTo>
                <a:lnTo>
                  <a:pt x="136946" y="242757"/>
                </a:lnTo>
                <a:lnTo>
                  <a:pt x="143305" y="211258"/>
                </a:lnTo>
                <a:lnTo>
                  <a:pt x="160645" y="185537"/>
                </a:lnTo>
                <a:lnTo>
                  <a:pt x="186366" y="168196"/>
                </a:lnTo>
                <a:lnTo>
                  <a:pt x="217865" y="161838"/>
                </a:lnTo>
                <a:lnTo>
                  <a:pt x="224738" y="161838"/>
                </a:lnTo>
                <a:lnTo>
                  <a:pt x="230317" y="156259"/>
                </a:lnTo>
                <a:lnTo>
                  <a:pt x="230317" y="142500"/>
                </a:lnTo>
                <a:lnTo>
                  <a:pt x="224738" y="136934"/>
                </a:lnTo>
                <a:close/>
              </a:path>
              <a:path extrusionOk="0" h="598170" w="734695">
                <a:moveTo>
                  <a:pt x="504198" y="136934"/>
                </a:moveTo>
                <a:lnTo>
                  <a:pt x="463008" y="145250"/>
                </a:lnTo>
                <a:lnTo>
                  <a:pt x="429371" y="167930"/>
                </a:lnTo>
                <a:lnTo>
                  <a:pt x="406691" y="201567"/>
                </a:lnTo>
                <a:lnTo>
                  <a:pt x="398375" y="242757"/>
                </a:lnTo>
                <a:lnTo>
                  <a:pt x="406691" y="283946"/>
                </a:lnTo>
                <a:lnTo>
                  <a:pt x="429371" y="317583"/>
                </a:lnTo>
                <a:lnTo>
                  <a:pt x="463008" y="340263"/>
                </a:lnTo>
                <a:lnTo>
                  <a:pt x="504198" y="348579"/>
                </a:lnTo>
                <a:lnTo>
                  <a:pt x="511083" y="348579"/>
                </a:lnTo>
                <a:lnTo>
                  <a:pt x="516650" y="343013"/>
                </a:lnTo>
                <a:lnTo>
                  <a:pt x="516650" y="329254"/>
                </a:lnTo>
                <a:lnTo>
                  <a:pt x="511083" y="323676"/>
                </a:lnTo>
                <a:lnTo>
                  <a:pt x="504198" y="323676"/>
                </a:lnTo>
                <a:lnTo>
                  <a:pt x="472701" y="317317"/>
                </a:lnTo>
                <a:lnTo>
                  <a:pt x="446984" y="299976"/>
                </a:lnTo>
                <a:lnTo>
                  <a:pt x="429648" y="274255"/>
                </a:lnTo>
                <a:lnTo>
                  <a:pt x="423291" y="242757"/>
                </a:lnTo>
                <a:lnTo>
                  <a:pt x="429648" y="211258"/>
                </a:lnTo>
                <a:lnTo>
                  <a:pt x="446984" y="185537"/>
                </a:lnTo>
                <a:lnTo>
                  <a:pt x="472701" y="168196"/>
                </a:lnTo>
                <a:lnTo>
                  <a:pt x="504198" y="161838"/>
                </a:lnTo>
                <a:lnTo>
                  <a:pt x="569988" y="161838"/>
                </a:lnTo>
                <a:lnTo>
                  <a:pt x="545387" y="145250"/>
                </a:lnTo>
                <a:lnTo>
                  <a:pt x="504198" y="136934"/>
                </a:lnTo>
                <a:close/>
              </a:path>
              <a:path extrusionOk="0" h="598170" w="734695">
                <a:moveTo>
                  <a:pt x="318122" y="230305"/>
                </a:moveTo>
                <a:lnTo>
                  <a:pt x="304363" y="230305"/>
                </a:lnTo>
                <a:lnTo>
                  <a:pt x="298784" y="235883"/>
                </a:lnTo>
                <a:lnTo>
                  <a:pt x="298784" y="242757"/>
                </a:lnTo>
                <a:lnTo>
                  <a:pt x="292426" y="274255"/>
                </a:lnTo>
                <a:lnTo>
                  <a:pt x="275085" y="299976"/>
                </a:lnTo>
                <a:lnTo>
                  <a:pt x="249364" y="317317"/>
                </a:lnTo>
                <a:lnTo>
                  <a:pt x="217865" y="323676"/>
                </a:lnTo>
                <a:lnTo>
                  <a:pt x="283656" y="323676"/>
                </a:lnTo>
                <a:lnTo>
                  <a:pt x="292692" y="317583"/>
                </a:lnTo>
                <a:lnTo>
                  <a:pt x="315371" y="283946"/>
                </a:lnTo>
                <a:lnTo>
                  <a:pt x="323688" y="242757"/>
                </a:lnTo>
                <a:lnTo>
                  <a:pt x="323688" y="235883"/>
                </a:lnTo>
                <a:lnTo>
                  <a:pt x="318122" y="230305"/>
                </a:lnTo>
                <a:close/>
              </a:path>
              <a:path extrusionOk="0" h="598170" w="734695">
                <a:moveTo>
                  <a:pt x="569988" y="161838"/>
                </a:moveTo>
                <a:lnTo>
                  <a:pt x="504198" y="161838"/>
                </a:lnTo>
                <a:lnTo>
                  <a:pt x="535704" y="168196"/>
                </a:lnTo>
                <a:lnTo>
                  <a:pt x="561428" y="185537"/>
                </a:lnTo>
                <a:lnTo>
                  <a:pt x="578771" y="211258"/>
                </a:lnTo>
                <a:lnTo>
                  <a:pt x="585129" y="242757"/>
                </a:lnTo>
                <a:lnTo>
                  <a:pt x="585129" y="249630"/>
                </a:lnTo>
                <a:lnTo>
                  <a:pt x="590696" y="255208"/>
                </a:lnTo>
                <a:lnTo>
                  <a:pt x="604454" y="255208"/>
                </a:lnTo>
                <a:lnTo>
                  <a:pt x="610021" y="249630"/>
                </a:lnTo>
                <a:lnTo>
                  <a:pt x="610021" y="242757"/>
                </a:lnTo>
                <a:lnTo>
                  <a:pt x="601704" y="201567"/>
                </a:lnTo>
                <a:lnTo>
                  <a:pt x="579024" y="167930"/>
                </a:lnTo>
                <a:lnTo>
                  <a:pt x="569988" y="161838"/>
                </a:lnTo>
                <a:close/>
              </a:path>
              <a:path extrusionOk="0" h="598170" w="734695">
                <a:moveTo>
                  <a:pt x="24903" y="49795"/>
                </a:moveTo>
                <a:lnTo>
                  <a:pt x="5578" y="49795"/>
                </a:lnTo>
                <a:lnTo>
                  <a:pt x="0" y="55361"/>
                </a:lnTo>
                <a:lnTo>
                  <a:pt x="0" y="69120"/>
                </a:lnTo>
                <a:lnTo>
                  <a:pt x="5578" y="74686"/>
                </a:lnTo>
                <a:lnTo>
                  <a:pt x="24903" y="74686"/>
                </a:lnTo>
                <a:lnTo>
                  <a:pt x="24903" y="49795"/>
                </a:lnTo>
                <a:close/>
              </a:path>
              <a:path extrusionOk="0" h="598170" w="734695">
                <a:moveTo>
                  <a:pt x="709624" y="49795"/>
                </a:moveTo>
                <a:lnTo>
                  <a:pt x="24903" y="49795"/>
                </a:lnTo>
                <a:lnTo>
                  <a:pt x="24903" y="74686"/>
                </a:lnTo>
                <a:lnTo>
                  <a:pt x="709624" y="74686"/>
                </a:lnTo>
                <a:lnTo>
                  <a:pt x="709624" y="49795"/>
                </a:lnTo>
                <a:close/>
              </a:path>
              <a:path extrusionOk="0" h="598170" w="734695">
                <a:moveTo>
                  <a:pt x="734515" y="69120"/>
                </a:moveTo>
                <a:lnTo>
                  <a:pt x="728949" y="74686"/>
                </a:lnTo>
                <a:lnTo>
                  <a:pt x="734515" y="74686"/>
                </a:lnTo>
                <a:lnTo>
                  <a:pt x="734515" y="69120"/>
                </a:lnTo>
                <a:close/>
              </a:path>
              <a:path extrusionOk="0" h="598170" w="734695">
                <a:moveTo>
                  <a:pt x="709624" y="0"/>
                </a:moveTo>
                <a:lnTo>
                  <a:pt x="24903" y="0"/>
                </a:lnTo>
                <a:lnTo>
                  <a:pt x="15208" y="1954"/>
                </a:lnTo>
                <a:lnTo>
                  <a:pt x="7292" y="7286"/>
                </a:lnTo>
                <a:lnTo>
                  <a:pt x="1956" y="15197"/>
                </a:lnTo>
                <a:lnTo>
                  <a:pt x="0" y="24891"/>
                </a:lnTo>
                <a:lnTo>
                  <a:pt x="0" y="55361"/>
                </a:lnTo>
                <a:lnTo>
                  <a:pt x="5578" y="49795"/>
                </a:lnTo>
                <a:lnTo>
                  <a:pt x="24903" y="49795"/>
                </a:lnTo>
                <a:lnTo>
                  <a:pt x="24903" y="24891"/>
                </a:lnTo>
                <a:lnTo>
                  <a:pt x="734515" y="24891"/>
                </a:lnTo>
                <a:lnTo>
                  <a:pt x="732559" y="15197"/>
                </a:lnTo>
                <a:lnTo>
                  <a:pt x="727224" y="7286"/>
                </a:lnTo>
                <a:lnTo>
                  <a:pt x="719312" y="1954"/>
                </a:lnTo>
                <a:lnTo>
                  <a:pt x="709624" y="0"/>
                </a:lnTo>
                <a:close/>
              </a:path>
              <a:path extrusionOk="0" h="598170" w="734695">
                <a:moveTo>
                  <a:pt x="734515" y="49795"/>
                </a:moveTo>
                <a:lnTo>
                  <a:pt x="728949" y="49795"/>
                </a:lnTo>
                <a:lnTo>
                  <a:pt x="734515" y="55361"/>
                </a:lnTo>
                <a:lnTo>
                  <a:pt x="734515" y="49795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6" name="Google Shape;366;p9"/>
          <p:cNvSpPr/>
          <p:nvPr/>
        </p:nvSpPr>
        <p:spPr>
          <a:xfrm>
            <a:off x="10452881" y="5974343"/>
            <a:ext cx="692150" cy="530860"/>
          </a:xfrm>
          <a:custGeom>
            <a:rect b="b" l="l" r="r" t="t"/>
            <a:pathLst>
              <a:path extrusionOk="0" h="530859" w="692150">
                <a:moveTo>
                  <a:pt x="691525" y="23056"/>
                </a:moveTo>
                <a:lnTo>
                  <a:pt x="668468" y="23056"/>
                </a:lnTo>
                <a:lnTo>
                  <a:pt x="668468" y="525068"/>
                </a:lnTo>
                <a:lnTo>
                  <a:pt x="673632" y="530233"/>
                </a:lnTo>
                <a:lnTo>
                  <a:pt x="686348" y="530233"/>
                </a:lnTo>
                <a:lnTo>
                  <a:pt x="691525" y="525068"/>
                </a:lnTo>
                <a:lnTo>
                  <a:pt x="691525" y="23056"/>
                </a:lnTo>
                <a:close/>
              </a:path>
              <a:path extrusionOk="0" h="530859" w="692150">
                <a:moveTo>
                  <a:pt x="686348" y="0"/>
                </a:moveTo>
                <a:lnTo>
                  <a:pt x="373930" y="0"/>
                </a:lnTo>
                <a:lnTo>
                  <a:pt x="368766" y="5164"/>
                </a:lnTo>
                <a:lnTo>
                  <a:pt x="368766" y="524314"/>
                </a:lnTo>
                <a:lnTo>
                  <a:pt x="373930" y="529479"/>
                </a:lnTo>
                <a:lnTo>
                  <a:pt x="386658" y="529479"/>
                </a:lnTo>
                <a:lnTo>
                  <a:pt x="391823" y="524314"/>
                </a:lnTo>
                <a:lnTo>
                  <a:pt x="391823" y="23056"/>
                </a:lnTo>
                <a:lnTo>
                  <a:pt x="691525" y="23056"/>
                </a:lnTo>
                <a:lnTo>
                  <a:pt x="691525" y="5164"/>
                </a:lnTo>
                <a:lnTo>
                  <a:pt x="686348" y="0"/>
                </a:lnTo>
                <a:close/>
              </a:path>
              <a:path extrusionOk="0" h="530859" w="692150">
                <a:moveTo>
                  <a:pt x="322665" y="41313"/>
                </a:moveTo>
                <a:lnTo>
                  <a:pt x="299608" y="41313"/>
                </a:lnTo>
                <a:lnTo>
                  <a:pt x="299608" y="525068"/>
                </a:lnTo>
                <a:lnTo>
                  <a:pt x="304772" y="530233"/>
                </a:lnTo>
                <a:lnTo>
                  <a:pt x="317500" y="530233"/>
                </a:lnTo>
                <a:lnTo>
                  <a:pt x="322665" y="525068"/>
                </a:lnTo>
                <a:lnTo>
                  <a:pt x="322665" y="41313"/>
                </a:lnTo>
                <a:close/>
              </a:path>
              <a:path extrusionOk="0" h="530859" w="692150">
                <a:moveTo>
                  <a:pt x="308729" y="215"/>
                </a:moveTo>
                <a:lnTo>
                  <a:pt x="302598" y="3769"/>
                </a:lnTo>
                <a:lnTo>
                  <a:pt x="2909" y="333062"/>
                </a:lnTo>
                <a:lnTo>
                  <a:pt x="0" y="339203"/>
                </a:lnTo>
                <a:lnTo>
                  <a:pt x="903" y="345485"/>
                </a:lnTo>
                <a:lnTo>
                  <a:pt x="4943" y="350378"/>
                </a:lnTo>
                <a:lnTo>
                  <a:pt x="11441" y="352349"/>
                </a:lnTo>
                <a:lnTo>
                  <a:pt x="232234" y="352349"/>
                </a:lnTo>
                <a:lnTo>
                  <a:pt x="237386" y="347197"/>
                </a:lnTo>
                <a:lnTo>
                  <a:pt x="237386" y="334456"/>
                </a:lnTo>
                <a:lnTo>
                  <a:pt x="232234" y="329292"/>
                </a:lnTo>
                <a:lnTo>
                  <a:pt x="37513" y="329292"/>
                </a:lnTo>
                <a:lnTo>
                  <a:pt x="299608" y="41313"/>
                </a:lnTo>
                <a:lnTo>
                  <a:pt x="322665" y="41313"/>
                </a:lnTo>
                <a:lnTo>
                  <a:pt x="322665" y="11534"/>
                </a:lnTo>
                <a:lnTo>
                  <a:pt x="320528" y="4783"/>
                </a:lnTo>
                <a:lnTo>
                  <a:pt x="315294" y="782"/>
                </a:lnTo>
                <a:lnTo>
                  <a:pt x="308729" y="215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7" name="Google Shape;367;p9"/>
          <p:cNvSpPr/>
          <p:nvPr/>
        </p:nvSpPr>
        <p:spPr>
          <a:xfrm>
            <a:off x="1542980" y="6965610"/>
            <a:ext cx="499744" cy="651509"/>
          </a:xfrm>
          <a:custGeom>
            <a:rect b="b" l="l" r="r" t="t"/>
            <a:pathLst>
              <a:path extrusionOk="0" h="651509" w="499744">
                <a:moveTo>
                  <a:pt x="114844" y="43437"/>
                </a:moveTo>
                <a:lnTo>
                  <a:pt x="32556" y="43437"/>
                </a:lnTo>
                <a:lnTo>
                  <a:pt x="19979" y="45787"/>
                </a:lnTo>
                <a:lnTo>
                  <a:pt x="9620" y="52236"/>
                </a:lnTo>
                <a:lnTo>
                  <a:pt x="2590" y="61884"/>
                </a:lnTo>
                <a:lnTo>
                  <a:pt x="0" y="73832"/>
                </a:lnTo>
                <a:lnTo>
                  <a:pt x="0" y="630841"/>
                </a:lnTo>
                <a:lnTo>
                  <a:pt x="1738" y="638991"/>
                </a:lnTo>
                <a:lnTo>
                  <a:pt x="6444" y="645541"/>
                </a:lnTo>
                <a:lnTo>
                  <a:pt x="13352" y="649901"/>
                </a:lnTo>
                <a:lnTo>
                  <a:pt x="21699" y="651485"/>
                </a:lnTo>
                <a:lnTo>
                  <a:pt x="477736" y="651485"/>
                </a:lnTo>
                <a:lnTo>
                  <a:pt x="486087" y="649901"/>
                </a:lnTo>
                <a:lnTo>
                  <a:pt x="493004" y="645541"/>
                </a:lnTo>
                <a:lnTo>
                  <a:pt x="497718" y="638991"/>
                </a:lnTo>
                <a:lnTo>
                  <a:pt x="499461" y="630841"/>
                </a:lnTo>
                <a:lnTo>
                  <a:pt x="499461" y="629760"/>
                </a:lnTo>
                <a:lnTo>
                  <a:pt x="21699" y="629760"/>
                </a:lnTo>
                <a:lnTo>
                  <a:pt x="21699" y="69308"/>
                </a:lnTo>
                <a:lnTo>
                  <a:pt x="26323" y="65149"/>
                </a:lnTo>
                <a:lnTo>
                  <a:pt x="114844" y="65149"/>
                </a:lnTo>
                <a:lnTo>
                  <a:pt x="119707" y="60287"/>
                </a:lnTo>
                <a:lnTo>
                  <a:pt x="119707" y="48300"/>
                </a:lnTo>
                <a:lnTo>
                  <a:pt x="114844" y="43437"/>
                </a:lnTo>
                <a:close/>
              </a:path>
              <a:path extrusionOk="0" h="651509" w="499744">
                <a:moveTo>
                  <a:pt x="466880" y="43437"/>
                </a:moveTo>
                <a:lnTo>
                  <a:pt x="385144" y="43437"/>
                </a:lnTo>
                <a:lnTo>
                  <a:pt x="380281" y="48300"/>
                </a:lnTo>
                <a:lnTo>
                  <a:pt x="380281" y="60287"/>
                </a:lnTo>
                <a:lnTo>
                  <a:pt x="385144" y="65149"/>
                </a:lnTo>
                <a:lnTo>
                  <a:pt x="473112" y="65149"/>
                </a:lnTo>
                <a:lnTo>
                  <a:pt x="477736" y="69308"/>
                </a:lnTo>
                <a:lnTo>
                  <a:pt x="477736" y="629760"/>
                </a:lnTo>
                <a:lnTo>
                  <a:pt x="499461" y="629760"/>
                </a:lnTo>
                <a:lnTo>
                  <a:pt x="499461" y="73832"/>
                </a:lnTo>
                <a:lnTo>
                  <a:pt x="496867" y="61884"/>
                </a:lnTo>
                <a:lnTo>
                  <a:pt x="489828" y="52236"/>
                </a:lnTo>
                <a:lnTo>
                  <a:pt x="479460" y="45787"/>
                </a:lnTo>
                <a:lnTo>
                  <a:pt x="466880" y="43437"/>
                </a:lnTo>
                <a:close/>
              </a:path>
              <a:path extrusionOk="0" h="651509" w="499744">
                <a:moveTo>
                  <a:pt x="307215" y="521173"/>
                </a:moveTo>
                <a:lnTo>
                  <a:pt x="102581" y="521173"/>
                </a:lnTo>
                <a:lnTo>
                  <a:pt x="97705" y="526036"/>
                </a:lnTo>
                <a:lnTo>
                  <a:pt x="97705" y="538035"/>
                </a:lnTo>
                <a:lnTo>
                  <a:pt x="102581" y="542898"/>
                </a:lnTo>
                <a:lnTo>
                  <a:pt x="307215" y="542898"/>
                </a:lnTo>
                <a:lnTo>
                  <a:pt x="312065" y="538035"/>
                </a:lnTo>
                <a:lnTo>
                  <a:pt x="312065" y="526036"/>
                </a:lnTo>
                <a:lnTo>
                  <a:pt x="307215" y="521173"/>
                </a:lnTo>
                <a:close/>
              </a:path>
              <a:path extrusionOk="0" h="651509" w="499744">
                <a:moveTo>
                  <a:pt x="396867" y="521173"/>
                </a:moveTo>
                <a:lnTo>
                  <a:pt x="349208" y="521173"/>
                </a:lnTo>
                <a:lnTo>
                  <a:pt x="344332" y="526036"/>
                </a:lnTo>
                <a:lnTo>
                  <a:pt x="344332" y="538035"/>
                </a:lnTo>
                <a:lnTo>
                  <a:pt x="349208" y="542898"/>
                </a:lnTo>
                <a:lnTo>
                  <a:pt x="396867" y="542898"/>
                </a:lnTo>
                <a:lnTo>
                  <a:pt x="401730" y="538035"/>
                </a:lnTo>
                <a:lnTo>
                  <a:pt x="401730" y="526036"/>
                </a:lnTo>
                <a:lnTo>
                  <a:pt x="396867" y="521173"/>
                </a:lnTo>
                <a:close/>
              </a:path>
              <a:path extrusionOk="0" h="651509" w="499744">
                <a:moveTo>
                  <a:pt x="307215" y="434311"/>
                </a:moveTo>
                <a:lnTo>
                  <a:pt x="102581" y="434311"/>
                </a:lnTo>
                <a:lnTo>
                  <a:pt x="97705" y="439174"/>
                </a:lnTo>
                <a:lnTo>
                  <a:pt x="97705" y="451173"/>
                </a:lnTo>
                <a:lnTo>
                  <a:pt x="102581" y="456036"/>
                </a:lnTo>
                <a:lnTo>
                  <a:pt x="307215" y="456036"/>
                </a:lnTo>
                <a:lnTo>
                  <a:pt x="312065" y="451173"/>
                </a:lnTo>
                <a:lnTo>
                  <a:pt x="312065" y="439174"/>
                </a:lnTo>
                <a:lnTo>
                  <a:pt x="307215" y="434311"/>
                </a:lnTo>
                <a:close/>
              </a:path>
              <a:path extrusionOk="0" h="651509" w="499744">
                <a:moveTo>
                  <a:pt x="396867" y="434311"/>
                </a:moveTo>
                <a:lnTo>
                  <a:pt x="349208" y="434311"/>
                </a:lnTo>
                <a:lnTo>
                  <a:pt x="344332" y="439174"/>
                </a:lnTo>
                <a:lnTo>
                  <a:pt x="344332" y="451173"/>
                </a:lnTo>
                <a:lnTo>
                  <a:pt x="349208" y="456036"/>
                </a:lnTo>
                <a:lnTo>
                  <a:pt x="396867" y="456036"/>
                </a:lnTo>
                <a:lnTo>
                  <a:pt x="401730" y="451173"/>
                </a:lnTo>
                <a:lnTo>
                  <a:pt x="401730" y="439174"/>
                </a:lnTo>
                <a:lnTo>
                  <a:pt x="396867" y="434311"/>
                </a:lnTo>
                <a:close/>
              </a:path>
              <a:path extrusionOk="0" h="651509" w="499744">
                <a:moveTo>
                  <a:pt x="310005" y="347449"/>
                </a:moveTo>
                <a:lnTo>
                  <a:pt x="102581" y="347449"/>
                </a:lnTo>
                <a:lnTo>
                  <a:pt x="97705" y="352311"/>
                </a:lnTo>
                <a:lnTo>
                  <a:pt x="97705" y="364311"/>
                </a:lnTo>
                <a:lnTo>
                  <a:pt x="102581" y="369174"/>
                </a:lnTo>
                <a:lnTo>
                  <a:pt x="310005" y="369174"/>
                </a:lnTo>
                <a:lnTo>
                  <a:pt x="314867" y="364311"/>
                </a:lnTo>
                <a:lnTo>
                  <a:pt x="314867" y="352311"/>
                </a:lnTo>
                <a:lnTo>
                  <a:pt x="310005" y="347449"/>
                </a:lnTo>
                <a:close/>
              </a:path>
              <a:path extrusionOk="0" h="651509" w="499744">
                <a:moveTo>
                  <a:pt x="396867" y="347449"/>
                </a:moveTo>
                <a:lnTo>
                  <a:pt x="352311" y="347449"/>
                </a:lnTo>
                <a:lnTo>
                  <a:pt x="347436" y="352311"/>
                </a:lnTo>
                <a:lnTo>
                  <a:pt x="347436" y="364311"/>
                </a:lnTo>
                <a:lnTo>
                  <a:pt x="352311" y="369174"/>
                </a:lnTo>
                <a:lnTo>
                  <a:pt x="396867" y="369174"/>
                </a:lnTo>
                <a:lnTo>
                  <a:pt x="401730" y="364311"/>
                </a:lnTo>
                <a:lnTo>
                  <a:pt x="401730" y="352311"/>
                </a:lnTo>
                <a:lnTo>
                  <a:pt x="396867" y="347449"/>
                </a:lnTo>
                <a:close/>
              </a:path>
              <a:path extrusionOk="0" h="651509" w="499744">
                <a:moveTo>
                  <a:pt x="260574" y="206305"/>
                </a:moveTo>
                <a:lnTo>
                  <a:pt x="238861" y="206305"/>
                </a:lnTo>
                <a:lnTo>
                  <a:pt x="238861" y="244867"/>
                </a:lnTo>
                <a:lnTo>
                  <a:pt x="243724" y="249730"/>
                </a:lnTo>
                <a:lnTo>
                  <a:pt x="255711" y="249730"/>
                </a:lnTo>
                <a:lnTo>
                  <a:pt x="260574" y="244867"/>
                </a:lnTo>
                <a:lnTo>
                  <a:pt x="260574" y="206305"/>
                </a:lnTo>
                <a:close/>
              </a:path>
              <a:path extrusionOk="0" h="651509" w="499744">
                <a:moveTo>
                  <a:pt x="299149" y="184580"/>
                </a:moveTo>
                <a:lnTo>
                  <a:pt x="200287" y="184580"/>
                </a:lnTo>
                <a:lnTo>
                  <a:pt x="195424" y="189443"/>
                </a:lnTo>
                <a:lnTo>
                  <a:pt x="195424" y="201443"/>
                </a:lnTo>
                <a:lnTo>
                  <a:pt x="200287" y="206305"/>
                </a:lnTo>
                <a:lnTo>
                  <a:pt x="299149" y="206305"/>
                </a:lnTo>
                <a:lnTo>
                  <a:pt x="304011" y="201443"/>
                </a:lnTo>
                <a:lnTo>
                  <a:pt x="304011" y="189443"/>
                </a:lnTo>
                <a:lnTo>
                  <a:pt x="299149" y="184580"/>
                </a:lnTo>
                <a:close/>
              </a:path>
              <a:path extrusionOk="0" h="651509" w="499744">
                <a:moveTo>
                  <a:pt x="255711" y="141155"/>
                </a:moveTo>
                <a:lnTo>
                  <a:pt x="243724" y="141155"/>
                </a:lnTo>
                <a:lnTo>
                  <a:pt x="238861" y="146018"/>
                </a:lnTo>
                <a:lnTo>
                  <a:pt x="238861" y="184580"/>
                </a:lnTo>
                <a:lnTo>
                  <a:pt x="260574" y="184580"/>
                </a:lnTo>
                <a:lnTo>
                  <a:pt x="260574" y="146018"/>
                </a:lnTo>
                <a:lnTo>
                  <a:pt x="255711" y="141155"/>
                </a:lnTo>
                <a:close/>
              </a:path>
              <a:path extrusionOk="0" h="651509" w="499744">
                <a:moveTo>
                  <a:pt x="325724" y="21712"/>
                </a:moveTo>
                <a:lnTo>
                  <a:pt x="173724" y="21712"/>
                </a:lnTo>
                <a:lnTo>
                  <a:pt x="165267" y="23419"/>
                </a:lnTo>
                <a:lnTo>
                  <a:pt x="158362" y="28075"/>
                </a:lnTo>
                <a:lnTo>
                  <a:pt x="153706" y="34980"/>
                </a:lnTo>
                <a:lnTo>
                  <a:pt x="151999" y="43437"/>
                </a:lnTo>
                <a:lnTo>
                  <a:pt x="151999" y="60287"/>
                </a:lnTo>
                <a:lnTo>
                  <a:pt x="156862" y="65149"/>
                </a:lnTo>
                <a:lnTo>
                  <a:pt x="342573" y="65149"/>
                </a:lnTo>
                <a:lnTo>
                  <a:pt x="347436" y="60287"/>
                </a:lnTo>
                <a:lnTo>
                  <a:pt x="347436" y="43437"/>
                </a:lnTo>
                <a:lnTo>
                  <a:pt x="345729" y="34980"/>
                </a:lnTo>
                <a:lnTo>
                  <a:pt x="341075" y="28075"/>
                </a:lnTo>
                <a:lnTo>
                  <a:pt x="334173" y="23419"/>
                </a:lnTo>
                <a:lnTo>
                  <a:pt x="325724" y="21712"/>
                </a:lnTo>
                <a:close/>
              </a:path>
              <a:path extrusionOk="0" h="651509" w="499744">
                <a:moveTo>
                  <a:pt x="293155" y="0"/>
                </a:moveTo>
                <a:lnTo>
                  <a:pt x="206280" y="0"/>
                </a:lnTo>
                <a:lnTo>
                  <a:pt x="197831" y="1706"/>
                </a:lnTo>
                <a:lnTo>
                  <a:pt x="190929" y="6361"/>
                </a:lnTo>
                <a:lnTo>
                  <a:pt x="186275" y="13262"/>
                </a:lnTo>
                <a:lnTo>
                  <a:pt x="184568" y="21712"/>
                </a:lnTo>
                <a:lnTo>
                  <a:pt x="314867" y="21712"/>
                </a:lnTo>
                <a:lnTo>
                  <a:pt x="313162" y="13262"/>
                </a:lnTo>
                <a:lnTo>
                  <a:pt x="308511" y="6361"/>
                </a:lnTo>
                <a:lnTo>
                  <a:pt x="301610" y="1706"/>
                </a:lnTo>
                <a:lnTo>
                  <a:pt x="293155" y="0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68" name="Google Shape;368;p9"/>
          <p:cNvGrpSpPr/>
          <p:nvPr/>
        </p:nvGrpSpPr>
        <p:grpSpPr>
          <a:xfrm>
            <a:off x="10556142" y="8774858"/>
            <a:ext cx="724563" cy="726968"/>
            <a:chOff x="10556142" y="8774858"/>
            <a:chExt cx="724563" cy="726968"/>
          </a:xfrm>
        </p:grpSpPr>
        <p:sp>
          <p:nvSpPr>
            <p:cNvPr id="369" name="Google Shape;369;p9"/>
            <p:cNvSpPr/>
            <p:nvPr/>
          </p:nvSpPr>
          <p:spPr>
            <a:xfrm>
              <a:off x="10556142" y="8774858"/>
              <a:ext cx="586105" cy="715010"/>
            </a:xfrm>
            <a:custGeom>
              <a:rect b="b" l="l" r="r" t="t"/>
              <a:pathLst>
                <a:path extrusionOk="0" h="715009" w="586104">
                  <a:moveTo>
                    <a:pt x="232017" y="0"/>
                  </a:moveTo>
                  <a:lnTo>
                    <a:pt x="197047" y="16509"/>
                  </a:lnTo>
                  <a:lnTo>
                    <a:pt x="3040" y="537209"/>
                  </a:lnTo>
                  <a:lnTo>
                    <a:pt x="0" y="557529"/>
                  </a:lnTo>
                  <a:lnTo>
                    <a:pt x="4751" y="576579"/>
                  </a:lnTo>
                  <a:lnTo>
                    <a:pt x="16309" y="593089"/>
                  </a:lnTo>
                  <a:lnTo>
                    <a:pt x="33687" y="603249"/>
                  </a:lnTo>
                  <a:lnTo>
                    <a:pt x="333476" y="712469"/>
                  </a:lnTo>
                  <a:lnTo>
                    <a:pt x="353602" y="715009"/>
                  </a:lnTo>
                  <a:lnTo>
                    <a:pt x="372670" y="711199"/>
                  </a:lnTo>
                  <a:lnTo>
                    <a:pt x="388567" y="699769"/>
                  </a:lnTo>
                  <a:lnTo>
                    <a:pt x="393873" y="690879"/>
                  </a:lnTo>
                  <a:lnTo>
                    <a:pt x="352330" y="690879"/>
                  </a:lnTo>
                  <a:lnTo>
                    <a:pt x="342071" y="689609"/>
                  </a:lnTo>
                  <a:lnTo>
                    <a:pt x="42281" y="580389"/>
                  </a:lnTo>
                  <a:lnTo>
                    <a:pt x="33427" y="574039"/>
                  </a:lnTo>
                  <a:lnTo>
                    <a:pt x="27536" y="566419"/>
                  </a:lnTo>
                  <a:lnTo>
                    <a:pt x="25113" y="556259"/>
                  </a:lnTo>
                  <a:lnTo>
                    <a:pt x="26663" y="546099"/>
                  </a:lnTo>
                  <a:lnTo>
                    <a:pt x="210037" y="41909"/>
                  </a:lnTo>
                  <a:lnTo>
                    <a:pt x="215453" y="34289"/>
                  </a:lnTo>
                  <a:lnTo>
                    <a:pt x="223559" y="27939"/>
                  </a:lnTo>
                  <a:lnTo>
                    <a:pt x="233278" y="25399"/>
                  </a:lnTo>
                  <a:lnTo>
                    <a:pt x="312098" y="25399"/>
                  </a:lnTo>
                  <a:lnTo>
                    <a:pt x="252143" y="3809"/>
                  </a:lnTo>
                  <a:lnTo>
                    <a:pt x="232017" y="0"/>
                  </a:lnTo>
                  <a:close/>
                </a:path>
                <a:path extrusionOk="0" h="715009" w="586104">
                  <a:moveTo>
                    <a:pt x="312098" y="25399"/>
                  </a:moveTo>
                  <a:lnTo>
                    <a:pt x="233278" y="25399"/>
                  </a:lnTo>
                  <a:lnTo>
                    <a:pt x="243536" y="26669"/>
                  </a:lnTo>
                  <a:lnTo>
                    <a:pt x="543338" y="135889"/>
                  </a:lnTo>
                  <a:lnTo>
                    <a:pt x="552193" y="140969"/>
                  </a:lnTo>
                  <a:lnTo>
                    <a:pt x="558083" y="149859"/>
                  </a:lnTo>
                  <a:lnTo>
                    <a:pt x="560506" y="158749"/>
                  </a:lnTo>
                  <a:lnTo>
                    <a:pt x="558956" y="168909"/>
                  </a:lnTo>
                  <a:lnTo>
                    <a:pt x="375569" y="673099"/>
                  </a:lnTo>
                  <a:lnTo>
                    <a:pt x="370159" y="681989"/>
                  </a:lnTo>
                  <a:lnTo>
                    <a:pt x="362053" y="688339"/>
                  </a:lnTo>
                  <a:lnTo>
                    <a:pt x="352330" y="690879"/>
                  </a:lnTo>
                  <a:lnTo>
                    <a:pt x="393873" y="690879"/>
                  </a:lnTo>
                  <a:lnTo>
                    <a:pt x="399179" y="681989"/>
                  </a:lnTo>
                  <a:lnTo>
                    <a:pt x="582566" y="177799"/>
                  </a:lnTo>
                  <a:lnTo>
                    <a:pt x="585604" y="157479"/>
                  </a:lnTo>
                  <a:lnTo>
                    <a:pt x="580856" y="138429"/>
                  </a:lnTo>
                  <a:lnTo>
                    <a:pt x="569302" y="123189"/>
                  </a:lnTo>
                  <a:lnTo>
                    <a:pt x="551920" y="111759"/>
                  </a:lnTo>
                  <a:lnTo>
                    <a:pt x="312098" y="25399"/>
                  </a:lnTo>
                  <a:close/>
                </a:path>
                <a:path extrusionOk="0" h="715009" w="586104">
                  <a:moveTo>
                    <a:pt x="313706" y="519429"/>
                  </a:moveTo>
                  <a:lnTo>
                    <a:pt x="294773" y="523239"/>
                  </a:lnTo>
                  <a:lnTo>
                    <a:pt x="278992" y="534669"/>
                  </a:lnTo>
                  <a:lnTo>
                    <a:pt x="268465" y="552449"/>
                  </a:lnTo>
                  <a:lnTo>
                    <a:pt x="265449" y="572769"/>
                  </a:lnTo>
                  <a:lnTo>
                    <a:pt x="270166" y="591819"/>
                  </a:lnTo>
                  <a:lnTo>
                    <a:pt x="281638" y="607059"/>
                  </a:lnTo>
                  <a:lnTo>
                    <a:pt x="298885" y="617219"/>
                  </a:lnTo>
                  <a:lnTo>
                    <a:pt x="318865" y="621029"/>
                  </a:lnTo>
                  <a:lnTo>
                    <a:pt x="337793" y="615949"/>
                  </a:lnTo>
                  <a:lnTo>
                    <a:pt x="353572" y="604519"/>
                  </a:lnTo>
                  <a:lnTo>
                    <a:pt x="358841" y="595629"/>
                  </a:lnTo>
                  <a:lnTo>
                    <a:pt x="317559" y="595629"/>
                  </a:lnTo>
                  <a:lnTo>
                    <a:pt x="307479" y="594359"/>
                  </a:lnTo>
                  <a:lnTo>
                    <a:pt x="299048" y="589279"/>
                  </a:lnTo>
                  <a:lnTo>
                    <a:pt x="293417" y="580389"/>
                  </a:lnTo>
                  <a:lnTo>
                    <a:pt x="291045" y="571499"/>
                  </a:lnTo>
                  <a:lnTo>
                    <a:pt x="292389" y="561339"/>
                  </a:lnTo>
                  <a:lnTo>
                    <a:pt x="297545" y="552449"/>
                  </a:lnTo>
                  <a:lnTo>
                    <a:pt x="305416" y="547369"/>
                  </a:lnTo>
                  <a:lnTo>
                    <a:pt x="314949" y="544829"/>
                  </a:lnTo>
                  <a:lnTo>
                    <a:pt x="359762" y="544829"/>
                  </a:lnTo>
                  <a:lnTo>
                    <a:pt x="350937" y="532129"/>
                  </a:lnTo>
                  <a:lnTo>
                    <a:pt x="333690" y="521969"/>
                  </a:lnTo>
                  <a:lnTo>
                    <a:pt x="313706" y="519429"/>
                  </a:lnTo>
                  <a:close/>
                </a:path>
                <a:path extrusionOk="0" h="715009" w="586104">
                  <a:moveTo>
                    <a:pt x="308108" y="294639"/>
                  </a:moveTo>
                  <a:lnTo>
                    <a:pt x="300971" y="298449"/>
                  </a:lnTo>
                  <a:lnTo>
                    <a:pt x="298721" y="304799"/>
                  </a:lnTo>
                  <a:lnTo>
                    <a:pt x="196995" y="584199"/>
                  </a:lnTo>
                  <a:lnTo>
                    <a:pt x="200362" y="591819"/>
                  </a:lnTo>
                  <a:lnTo>
                    <a:pt x="213405" y="596899"/>
                  </a:lnTo>
                  <a:lnTo>
                    <a:pt x="220617" y="593089"/>
                  </a:lnTo>
                  <a:lnTo>
                    <a:pt x="322331" y="313689"/>
                  </a:lnTo>
                  <a:lnTo>
                    <a:pt x="324744" y="307339"/>
                  </a:lnTo>
                  <a:lnTo>
                    <a:pt x="321238" y="299719"/>
                  </a:lnTo>
                  <a:lnTo>
                    <a:pt x="308108" y="294639"/>
                  </a:lnTo>
                  <a:close/>
                </a:path>
                <a:path extrusionOk="0" h="715009" w="586104">
                  <a:moveTo>
                    <a:pt x="359762" y="544829"/>
                  </a:moveTo>
                  <a:lnTo>
                    <a:pt x="314949" y="544829"/>
                  </a:lnTo>
                  <a:lnTo>
                    <a:pt x="325096" y="546099"/>
                  </a:lnTo>
                  <a:lnTo>
                    <a:pt x="326050" y="546099"/>
                  </a:lnTo>
                  <a:lnTo>
                    <a:pt x="334667" y="551179"/>
                  </a:lnTo>
                  <a:lnTo>
                    <a:pt x="340313" y="560069"/>
                  </a:lnTo>
                  <a:lnTo>
                    <a:pt x="342513" y="568959"/>
                  </a:lnTo>
                  <a:lnTo>
                    <a:pt x="340789" y="579119"/>
                  </a:lnTo>
                  <a:lnTo>
                    <a:pt x="335282" y="588009"/>
                  </a:lnTo>
                  <a:lnTo>
                    <a:pt x="327183" y="593089"/>
                  </a:lnTo>
                  <a:lnTo>
                    <a:pt x="317559" y="595629"/>
                  </a:lnTo>
                  <a:lnTo>
                    <a:pt x="358841" y="595629"/>
                  </a:lnTo>
                  <a:lnTo>
                    <a:pt x="364110" y="586739"/>
                  </a:lnTo>
                  <a:lnTo>
                    <a:pt x="367126" y="567689"/>
                  </a:lnTo>
                  <a:lnTo>
                    <a:pt x="362409" y="548639"/>
                  </a:lnTo>
                  <a:lnTo>
                    <a:pt x="359762" y="544829"/>
                  </a:lnTo>
                  <a:close/>
                </a:path>
                <a:path extrusionOk="0" h="715009" w="586104">
                  <a:moveTo>
                    <a:pt x="128851" y="452119"/>
                  </a:moveTo>
                  <a:lnTo>
                    <a:pt x="109920" y="455929"/>
                  </a:lnTo>
                  <a:lnTo>
                    <a:pt x="94140" y="467359"/>
                  </a:lnTo>
                  <a:lnTo>
                    <a:pt x="83608" y="485139"/>
                  </a:lnTo>
                  <a:lnTo>
                    <a:pt x="80591" y="505459"/>
                  </a:lnTo>
                  <a:lnTo>
                    <a:pt x="85309" y="524509"/>
                  </a:lnTo>
                  <a:lnTo>
                    <a:pt x="96780" y="539749"/>
                  </a:lnTo>
                  <a:lnTo>
                    <a:pt x="114028" y="549909"/>
                  </a:lnTo>
                  <a:lnTo>
                    <a:pt x="134010" y="553719"/>
                  </a:lnTo>
                  <a:lnTo>
                    <a:pt x="152940" y="548639"/>
                  </a:lnTo>
                  <a:lnTo>
                    <a:pt x="168720" y="537209"/>
                  </a:lnTo>
                  <a:lnTo>
                    <a:pt x="173987" y="528319"/>
                  </a:lnTo>
                  <a:lnTo>
                    <a:pt x="132698" y="528319"/>
                  </a:lnTo>
                  <a:lnTo>
                    <a:pt x="122610" y="527049"/>
                  </a:lnTo>
                  <a:lnTo>
                    <a:pt x="114186" y="521969"/>
                  </a:lnTo>
                  <a:lnTo>
                    <a:pt x="108559" y="513079"/>
                  </a:lnTo>
                  <a:lnTo>
                    <a:pt x="106187" y="504189"/>
                  </a:lnTo>
                  <a:lnTo>
                    <a:pt x="107531" y="494029"/>
                  </a:lnTo>
                  <a:lnTo>
                    <a:pt x="112688" y="485139"/>
                  </a:lnTo>
                  <a:lnTo>
                    <a:pt x="120558" y="480059"/>
                  </a:lnTo>
                  <a:lnTo>
                    <a:pt x="130092" y="477519"/>
                  </a:lnTo>
                  <a:lnTo>
                    <a:pt x="174905" y="477519"/>
                  </a:lnTo>
                  <a:lnTo>
                    <a:pt x="166080" y="464819"/>
                  </a:lnTo>
                  <a:lnTo>
                    <a:pt x="148833" y="454659"/>
                  </a:lnTo>
                  <a:lnTo>
                    <a:pt x="128851" y="452119"/>
                  </a:lnTo>
                  <a:close/>
                </a:path>
                <a:path extrusionOk="0" h="715009" w="586104">
                  <a:moveTo>
                    <a:pt x="174905" y="477519"/>
                  </a:moveTo>
                  <a:lnTo>
                    <a:pt x="130092" y="477519"/>
                  </a:lnTo>
                  <a:lnTo>
                    <a:pt x="140238" y="478789"/>
                  </a:lnTo>
                  <a:lnTo>
                    <a:pt x="141193" y="478789"/>
                  </a:lnTo>
                  <a:lnTo>
                    <a:pt x="149815" y="483869"/>
                  </a:lnTo>
                  <a:lnTo>
                    <a:pt x="155461" y="492759"/>
                  </a:lnTo>
                  <a:lnTo>
                    <a:pt x="157658" y="501649"/>
                  </a:lnTo>
                  <a:lnTo>
                    <a:pt x="155932" y="511809"/>
                  </a:lnTo>
                  <a:lnTo>
                    <a:pt x="150430" y="520699"/>
                  </a:lnTo>
                  <a:lnTo>
                    <a:pt x="142329" y="525779"/>
                  </a:lnTo>
                  <a:lnTo>
                    <a:pt x="132698" y="528319"/>
                  </a:lnTo>
                  <a:lnTo>
                    <a:pt x="173987" y="528319"/>
                  </a:lnTo>
                  <a:lnTo>
                    <a:pt x="179253" y="519429"/>
                  </a:lnTo>
                  <a:lnTo>
                    <a:pt x="182269" y="500379"/>
                  </a:lnTo>
                  <a:lnTo>
                    <a:pt x="177552" y="481329"/>
                  </a:lnTo>
                  <a:lnTo>
                    <a:pt x="174905" y="477519"/>
                  </a:lnTo>
                  <a:close/>
                </a:path>
                <a:path extrusionOk="0" h="715009" w="586104">
                  <a:moveTo>
                    <a:pt x="380188" y="336549"/>
                  </a:moveTo>
                  <a:lnTo>
                    <a:pt x="361255" y="341629"/>
                  </a:lnTo>
                  <a:lnTo>
                    <a:pt x="345474" y="353059"/>
                  </a:lnTo>
                  <a:lnTo>
                    <a:pt x="334947" y="369569"/>
                  </a:lnTo>
                  <a:lnTo>
                    <a:pt x="331930" y="389889"/>
                  </a:lnTo>
                  <a:lnTo>
                    <a:pt x="336648" y="408939"/>
                  </a:lnTo>
                  <a:lnTo>
                    <a:pt x="348119" y="424179"/>
                  </a:lnTo>
                  <a:lnTo>
                    <a:pt x="365367" y="434339"/>
                  </a:lnTo>
                  <a:lnTo>
                    <a:pt x="385347" y="438149"/>
                  </a:lnTo>
                  <a:lnTo>
                    <a:pt x="404274" y="433069"/>
                  </a:lnTo>
                  <a:lnTo>
                    <a:pt x="420054" y="421639"/>
                  </a:lnTo>
                  <a:lnTo>
                    <a:pt x="425728" y="412749"/>
                  </a:lnTo>
                  <a:lnTo>
                    <a:pt x="384053" y="412749"/>
                  </a:lnTo>
                  <a:lnTo>
                    <a:pt x="373974" y="411479"/>
                  </a:lnTo>
                  <a:lnTo>
                    <a:pt x="365543" y="406399"/>
                  </a:lnTo>
                  <a:lnTo>
                    <a:pt x="359912" y="398779"/>
                  </a:lnTo>
                  <a:lnTo>
                    <a:pt x="357539" y="388619"/>
                  </a:lnTo>
                  <a:lnTo>
                    <a:pt x="358883" y="378459"/>
                  </a:lnTo>
                  <a:lnTo>
                    <a:pt x="364039" y="369569"/>
                  </a:lnTo>
                  <a:lnTo>
                    <a:pt x="371910" y="364489"/>
                  </a:lnTo>
                  <a:lnTo>
                    <a:pt x="381444" y="361949"/>
                  </a:lnTo>
                  <a:lnTo>
                    <a:pt x="426244" y="361949"/>
                  </a:lnTo>
                  <a:lnTo>
                    <a:pt x="417419" y="349249"/>
                  </a:lnTo>
                  <a:lnTo>
                    <a:pt x="400172" y="339089"/>
                  </a:lnTo>
                  <a:lnTo>
                    <a:pt x="380188" y="336549"/>
                  </a:lnTo>
                  <a:close/>
                </a:path>
                <a:path extrusionOk="0" h="715009" w="586104">
                  <a:moveTo>
                    <a:pt x="426244" y="361949"/>
                  </a:moveTo>
                  <a:lnTo>
                    <a:pt x="381444" y="361949"/>
                  </a:lnTo>
                  <a:lnTo>
                    <a:pt x="391590" y="363219"/>
                  </a:lnTo>
                  <a:lnTo>
                    <a:pt x="392545" y="363219"/>
                  </a:lnTo>
                  <a:lnTo>
                    <a:pt x="401161" y="368299"/>
                  </a:lnTo>
                  <a:lnTo>
                    <a:pt x="406808" y="377189"/>
                  </a:lnTo>
                  <a:lnTo>
                    <a:pt x="409008" y="386079"/>
                  </a:lnTo>
                  <a:lnTo>
                    <a:pt x="407284" y="396239"/>
                  </a:lnTo>
                  <a:lnTo>
                    <a:pt x="401777" y="405129"/>
                  </a:lnTo>
                  <a:lnTo>
                    <a:pt x="393677" y="411479"/>
                  </a:lnTo>
                  <a:lnTo>
                    <a:pt x="384053" y="412749"/>
                  </a:lnTo>
                  <a:lnTo>
                    <a:pt x="425728" y="412749"/>
                  </a:lnTo>
                  <a:lnTo>
                    <a:pt x="430592" y="405129"/>
                  </a:lnTo>
                  <a:lnTo>
                    <a:pt x="433608" y="384809"/>
                  </a:lnTo>
                  <a:lnTo>
                    <a:pt x="428891" y="365759"/>
                  </a:lnTo>
                  <a:lnTo>
                    <a:pt x="426244" y="361949"/>
                  </a:lnTo>
                  <a:close/>
                </a:path>
                <a:path extrusionOk="0" h="715009" w="586104">
                  <a:moveTo>
                    <a:pt x="195332" y="269239"/>
                  </a:moveTo>
                  <a:lnTo>
                    <a:pt x="176402" y="274319"/>
                  </a:lnTo>
                  <a:lnTo>
                    <a:pt x="160622" y="285749"/>
                  </a:lnTo>
                  <a:lnTo>
                    <a:pt x="150089" y="302259"/>
                  </a:lnTo>
                  <a:lnTo>
                    <a:pt x="147073" y="322579"/>
                  </a:lnTo>
                  <a:lnTo>
                    <a:pt x="151790" y="341629"/>
                  </a:lnTo>
                  <a:lnTo>
                    <a:pt x="163262" y="356869"/>
                  </a:lnTo>
                  <a:lnTo>
                    <a:pt x="180509" y="368299"/>
                  </a:lnTo>
                  <a:lnTo>
                    <a:pt x="200492" y="370839"/>
                  </a:lnTo>
                  <a:lnTo>
                    <a:pt x="219422" y="365759"/>
                  </a:lnTo>
                  <a:lnTo>
                    <a:pt x="235202" y="354329"/>
                  </a:lnTo>
                  <a:lnTo>
                    <a:pt x="240873" y="345439"/>
                  </a:lnTo>
                  <a:lnTo>
                    <a:pt x="199180" y="345439"/>
                  </a:lnTo>
                  <a:lnTo>
                    <a:pt x="189091" y="344169"/>
                  </a:lnTo>
                  <a:lnTo>
                    <a:pt x="180668" y="339089"/>
                  </a:lnTo>
                  <a:lnTo>
                    <a:pt x="175040" y="331469"/>
                  </a:lnTo>
                  <a:lnTo>
                    <a:pt x="172669" y="321309"/>
                  </a:lnTo>
                  <a:lnTo>
                    <a:pt x="174013" y="311149"/>
                  </a:lnTo>
                  <a:lnTo>
                    <a:pt x="179170" y="302259"/>
                  </a:lnTo>
                  <a:lnTo>
                    <a:pt x="187040" y="297179"/>
                  </a:lnTo>
                  <a:lnTo>
                    <a:pt x="196574" y="294639"/>
                  </a:lnTo>
                  <a:lnTo>
                    <a:pt x="241386" y="294639"/>
                  </a:lnTo>
                  <a:lnTo>
                    <a:pt x="232562" y="281939"/>
                  </a:lnTo>
                  <a:lnTo>
                    <a:pt x="215315" y="271779"/>
                  </a:lnTo>
                  <a:lnTo>
                    <a:pt x="195332" y="269239"/>
                  </a:lnTo>
                  <a:close/>
                </a:path>
                <a:path extrusionOk="0" h="715009" w="586104">
                  <a:moveTo>
                    <a:pt x="241386" y="294639"/>
                  </a:moveTo>
                  <a:lnTo>
                    <a:pt x="196574" y="294639"/>
                  </a:lnTo>
                  <a:lnTo>
                    <a:pt x="206720" y="295909"/>
                  </a:lnTo>
                  <a:lnTo>
                    <a:pt x="207675" y="295909"/>
                  </a:lnTo>
                  <a:lnTo>
                    <a:pt x="216297" y="300989"/>
                  </a:lnTo>
                  <a:lnTo>
                    <a:pt x="221943" y="309879"/>
                  </a:lnTo>
                  <a:lnTo>
                    <a:pt x="224140" y="318769"/>
                  </a:lnTo>
                  <a:lnTo>
                    <a:pt x="222414" y="328929"/>
                  </a:lnTo>
                  <a:lnTo>
                    <a:pt x="216912" y="337819"/>
                  </a:lnTo>
                  <a:lnTo>
                    <a:pt x="208811" y="344169"/>
                  </a:lnTo>
                  <a:lnTo>
                    <a:pt x="199180" y="345439"/>
                  </a:lnTo>
                  <a:lnTo>
                    <a:pt x="240873" y="345439"/>
                  </a:lnTo>
                  <a:lnTo>
                    <a:pt x="245735" y="337819"/>
                  </a:lnTo>
                  <a:lnTo>
                    <a:pt x="248751" y="317499"/>
                  </a:lnTo>
                  <a:lnTo>
                    <a:pt x="244034" y="298449"/>
                  </a:lnTo>
                  <a:lnTo>
                    <a:pt x="241386" y="294639"/>
                  </a:lnTo>
                  <a:close/>
                </a:path>
                <a:path extrusionOk="0" h="715009" w="586104">
                  <a:moveTo>
                    <a:pt x="440733" y="166369"/>
                  </a:moveTo>
                  <a:lnTo>
                    <a:pt x="421864" y="171449"/>
                  </a:lnTo>
                  <a:lnTo>
                    <a:pt x="406225" y="182879"/>
                  </a:lnTo>
                  <a:lnTo>
                    <a:pt x="395900" y="200659"/>
                  </a:lnTo>
                  <a:lnTo>
                    <a:pt x="393127" y="220979"/>
                  </a:lnTo>
                  <a:lnTo>
                    <a:pt x="398072" y="238759"/>
                  </a:lnTo>
                  <a:lnTo>
                    <a:pt x="409733" y="255269"/>
                  </a:lnTo>
                  <a:lnTo>
                    <a:pt x="427111" y="265429"/>
                  </a:lnTo>
                  <a:lnTo>
                    <a:pt x="446803" y="267969"/>
                  </a:lnTo>
                  <a:lnTo>
                    <a:pt x="465438" y="262889"/>
                  </a:lnTo>
                  <a:lnTo>
                    <a:pt x="481014" y="252729"/>
                  </a:lnTo>
                  <a:lnTo>
                    <a:pt x="486273" y="243839"/>
                  </a:lnTo>
                  <a:lnTo>
                    <a:pt x="445782" y="243839"/>
                  </a:lnTo>
                  <a:lnTo>
                    <a:pt x="435693" y="241299"/>
                  </a:lnTo>
                  <a:lnTo>
                    <a:pt x="426970" y="236219"/>
                  </a:lnTo>
                  <a:lnTo>
                    <a:pt x="421166" y="228599"/>
                  </a:lnTo>
                  <a:lnTo>
                    <a:pt x="418782" y="218439"/>
                  </a:lnTo>
                  <a:lnTo>
                    <a:pt x="420314" y="208279"/>
                  </a:lnTo>
                  <a:lnTo>
                    <a:pt x="425637" y="199389"/>
                  </a:lnTo>
                  <a:lnTo>
                    <a:pt x="433623" y="194309"/>
                  </a:lnTo>
                  <a:lnTo>
                    <a:pt x="443206" y="191769"/>
                  </a:lnTo>
                  <a:lnTo>
                    <a:pt x="486839" y="191769"/>
                  </a:lnTo>
                  <a:lnTo>
                    <a:pt x="479031" y="180339"/>
                  </a:lnTo>
                  <a:lnTo>
                    <a:pt x="461917" y="170179"/>
                  </a:lnTo>
                  <a:lnTo>
                    <a:pt x="460748" y="168909"/>
                  </a:lnTo>
                  <a:lnTo>
                    <a:pt x="440733" y="166369"/>
                  </a:lnTo>
                  <a:close/>
                </a:path>
                <a:path extrusionOk="0" h="715009" w="586104">
                  <a:moveTo>
                    <a:pt x="486839" y="191769"/>
                  </a:moveTo>
                  <a:lnTo>
                    <a:pt x="443206" y="191769"/>
                  </a:lnTo>
                  <a:lnTo>
                    <a:pt x="453322" y="193039"/>
                  </a:lnTo>
                  <a:lnTo>
                    <a:pt x="454277" y="193039"/>
                  </a:lnTo>
                  <a:lnTo>
                    <a:pt x="462899" y="199389"/>
                  </a:lnTo>
                  <a:lnTo>
                    <a:pt x="468545" y="207009"/>
                  </a:lnTo>
                  <a:lnTo>
                    <a:pt x="470742" y="217169"/>
                  </a:lnTo>
                  <a:lnTo>
                    <a:pt x="469016" y="227329"/>
                  </a:lnTo>
                  <a:lnTo>
                    <a:pt x="463514" y="236219"/>
                  </a:lnTo>
                  <a:lnTo>
                    <a:pt x="455413" y="241299"/>
                  </a:lnTo>
                  <a:lnTo>
                    <a:pt x="445782" y="243839"/>
                  </a:lnTo>
                  <a:lnTo>
                    <a:pt x="486273" y="243839"/>
                  </a:lnTo>
                  <a:lnTo>
                    <a:pt x="491532" y="234949"/>
                  </a:lnTo>
                  <a:lnTo>
                    <a:pt x="494794" y="215899"/>
                  </a:lnTo>
                  <a:lnTo>
                    <a:pt x="490309" y="196849"/>
                  </a:lnTo>
                  <a:lnTo>
                    <a:pt x="486839" y="191769"/>
                  </a:lnTo>
                  <a:close/>
                </a:path>
                <a:path extrusionOk="0" h="715009" w="586104">
                  <a:moveTo>
                    <a:pt x="361873" y="148589"/>
                  </a:moveTo>
                  <a:lnTo>
                    <a:pt x="354674" y="151129"/>
                  </a:lnTo>
                  <a:lnTo>
                    <a:pt x="352299" y="157479"/>
                  </a:lnTo>
                  <a:lnTo>
                    <a:pt x="333187" y="210819"/>
                  </a:lnTo>
                  <a:lnTo>
                    <a:pt x="336555" y="217169"/>
                  </a:lnTo>
                  <a:lnTo>
                    <a:pt x="349597" y="222249"/>
                  </a:lnTo>
                  <a:lnTo>
                    <a:pt x="356810" y="218439"/>
                  </a:lnTo>
                  <a:lnTo>
                    <a:pt x="378296" y="160019"/>
                  </a:lnTo>
                  <a:lnTo>
                    <a:pt x="374929" y="152399"/>
                  </a:lnTo>
                  <a:lnTo>
                    <a:pt x="361873" y="148589"/>
                  </a:lnTo>
                  <a:close/>
                </a:path>
                <a:path extrusionOk="0" h="715009" w="586104">
                  <a:moveTo>
                    <a:pt x="255856" y="99059"/>
                  </a:moveTo>
                  <a:lnTo>
                    <a:pt x="236985" y="104139"/>
                  </a:lnTo>
                  <a:lnTo>
                    <a:pt x="221348" y="115569"/>
                  </a:lnTo>
                  <a:lnTo>
                    <a:pt x="211030" y="133349"/>
                  </a:lnTo>
                  <a:lnTo>
                    <a:pt x="208254" y="153669"/>
                  </a:lnTo>
                  <a:lnTo>
                    <a:pt x="213202" y="172719"/>
                  </a:lnTo>
                  <a:lnTo>
                    <a:pt x="224867" y="187959"/>
                  </a:lnTo>
                  <a:lnTo>
                    <a:pt x="242242" y="198119"/>
                  </a:lnTo>
                  <a:lnTo>
                    <a:pt x="261928" y="200659"/>
                  </a:lnTo>
                  <a:lnTo>
                    <a:pt x="280563" y="195579"/>
                  </a:lnTo>
                  <a:lnTo>
                    <a:pt x="296143" y="185419"/>
                  </a:lnTo>
                  <a:lnTo>
                    <a:pt x="301403" y="176529"/>
                  </a:lnTo>
                  <a:lnTo>
                    <a:pt x="260925" y="176529"/>
                  </a:lnTo>
                  <a:lnTo>
                    <a:pt x="250836" y="173989"/>
                  </a:lnTo>
                  <a:lnTo>
                    <a:pt x="242112" y="168909"/>
                  </a:lnTo>
                  <a:lnTo>
                    <a:pt x="236308" y="161289"/>
                  </a:lnTo>
                  <a:lnTo>
                    <a:pt x="233919" y="151129"/>
                  </a:lnTo>
                  <a:lnTo>
                    <a:pt x="235444" y="140969"/>
                  </a:lnTo>
                  <a:lnTo>
                    <a:pt x="240780" y="132079"/>
                  </a:lnTo>
                  <a:lnTo>
                    <a:pt x="248769" y="126999"/>
                  </a:lnTo>
                  <a:lnTo>
                    <a:pt x="258351" y="124459"/>
                  </a:lnTo>
                  <a:lnTo>
                    <a:pt x="301966" y="124459"/>
                  </a:lnTo>
                  <a:lnTo>
                    <a:pt x="294156" y="113029"/>
                  </a:lnTo>
                  <a:lnTo>
                    <a:pt x="277034" y="102869"/>
                  </a:lnTo>
                  <a:lnTo>
                    <a:pt x="276657" y="102869"/>
                  </a:lnTo>
                  <a:lnTo>
                    <a:pt x="275878" y="101599"/>
                  </a:lnTo>
                  <a:lnTo>
                    <a:pt x="255856" y="99059"/>
                  </a:lnTo>
                  <a:close/>
                </a:path>
                <a:path extrusionOk="0" h="715009" w="586104">
                  <a:moveTo>
                    <a:pt x="301966" y="124459"/>
                  </a:moveTo>
                  <a:lnTo>
                    <a:pt x="258351" y="124459"/>
                  </a:lnTo>
                  <a:lnTo>
                    <a:pt x="268465" y="125729"/>
                  </a:lnTo>
                  <a:lnTo>
                    <a:pt x="269420" y="126999"/>
                  </a:lnTo>
                  <a:lnTo>
                    <a:pt x="278041" y="132079"/>
                  </a:lnTo>
                  <a:lnTo>
                    <a:pt x="283687" y="139699"/>
                  </a:lnTo>
                  <a:lnTo>
                    <a:pt x="285884" y="149859"/>
                  </a:lnTo>
                  <a:lnTo>
                    <a:pt x="284159" y="160019"/>
                  </a:lnTo>
                  <a:lnTo>
                    <a:pt x="278657" y="168909"/>
                  </a:lnTo>
                  <a:lnTo>
                    <a:pt x="270555" y="173989"/>
                  </a:lnTo>
                  <a:lnTo>
                    <a:pt x="260925" y="176529"/>
                  </a:lnTo>
                  <a:lnTo>
                    <a:pt x="301403" y="176529"/>
                  </a:lnTo>
                  <a:lnTo>
                    <a:pt x="306663" y="167639"/>
                  </a:lnTo>
                  <a:lnTo>
                    <a:pt x="309924" y="148589"/>
                  </a:lnTo>
                  <a:lnTo>
                    <a:pt x="305438" y="129539"/>
                  </a:lnTo>
                  <a:lnTo>
                    <a:pt x="301966" y="124459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1072507" y="9323777"/>
              <a:ext cx="102191" cy="1780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1120274" y="9107997"/>
              <a:ext cx="160431" cy="15096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72" name="Google Shape;372;p9"/>
          <p:cNvGrpSpPr/>
          <p:nvPr/>
        </p:nvGrpSpPr>
        <p:grpSpPr>
          <a:xfrm>
            <a:off x="10406288" y="4424912"/>
            <a:ext cx="789305" cy="545700"/>
            <a:chOff x="10406288" y="4424912"/>
            <a:chExt cx="789305" cy="545700"/>
          </a:xfrm>
        </p:grpSpPr>
        <p:sp>
          <p:nvSpPr>
            <p:cNvPr id="373" name="Google Shape;373;p9"/>
            <p:cNvSpPr/>
            <p:nvPr/>
          </p:nvSpPr>
          <p:spPr>
            <a:xfrm>
              <a:off x="11047638" y="4424912"/>
              <a:ext cx="109039" cy="1090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0863363" y="4456142"/>
              <a:ext cx="260985" cy="269240"/>
            </a:xfrm>
            <a:custGeom>
              <a:rect b="b" l="l" r="r" t="t"/>
              <a:pathLst>
                <a:path extrusionOk="0" h="269239" w="260984">
                  <a:moveTo>
                    <a:pt x="243623" y="0"/>
                  </a:moveTo>
                  <a:lnTo>
                    <a:pt x="0" y="252281"/>
                  </a:lnTo>
                  <a:lnTo>
                    <a:pt x="16987" y="268678"/>
                  </a:lnTo>
                  <a:lnTo>
                    <a:pt x="260611" y="16409"/>
                  </a:lnTo>
                  <a:lnTo>
                    <a:pt x="243623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0406288" y="4684862"/>
              <a:ext cx="789305" cy="285750"/>
            </a:xfrm>
            <a:custGeom>
              <a:rect b="b" l="l" r="r" t="t"/>
              <a:pathLst>
                <a:path extrusionOk="0" h="285750" w="789304">
                  <a:moveTo>
                    <a:pt x="162478" y="209032"/>
                  </a:moveTo>
                  <a:lnTo>
                    <a:pt x="5277" y="209044"/>
                  </a:lnTo>
                  <a:lnTo>
                    <a:pt x="0" y="214322"/>
                  </a:lnTo>
                  <a:lnTo>
                    <a:pt x="0" y="280276"/>
                  </a:lnTo>
                  <a:lnTo>
                    <a:pt x="5289" y="285566"/>
                  </a:lnTo>
                  <a:lnTo>
                    <a:pt x="783620" y="285566"/>
                  </a:lnTo>
                  <a:lnTo>
                    <a:pt x="788909" y="280276"/>
                  </a:lnTo>
                  <a:lnTo>
                    <a:pt x="788909" y="261956"/>
                  </a:lnTo>
                  <a:lnTo>
                    <a:pt x="23609" y="261956"/>
                  </a:lnTo>
                  <a:lnTo>
                    <a:pt x="23609" y="232642"/>
                  </a:lnTo>
                  <a:lnTo>
                    <a:pt x="788909" y="232642"/>
                  </a:lnTo>
                  <a:lnTo>
                    <a:pt x="788909" y="214322"/>
                  </a:lnTo>
                  <a:lnTo>
                    <a:pt x="783632" y="209044"/>
                  </a:lnTo>
                  <a:lnTo>
                    <a:pt x="162478" y="209044"/>
                  </a:lnTo>
                  <a:close/>
                </a:path>
                <a:path extrusionOk="0" h="285750" w="789304">
                  <a:moveTo>
                    <a:pt x="788909" y="232642"/>
                  </a:moveTo>
                  <a:lnTo>
                    <a:pt x="765300" y="232642"/>
                  </a:lnTo>
                  <a:lnTo>
                    <a:pt x="765300" y="261956"/>
                  </a:lnTo>
                  <a:lnTo>
                    <a:pt x="788909" y="261956"/>
                  </a:lnTo>
                  <a:lnTo>
                    <a:pt x="788909" y="232642"/>
                  </a:lnTo>
                  <a:close/>
                </a:path>
                <a:path extrusionOk="0" h="285750" w="789304">
                  <a:moveTo>
                    <a:pt x="385923" y="0"/>
                  </a:moveTo>
                  <a:lnTo>
                    <a:pt x="335638" y="5483"/>
                  </a:lnTo>
                  <a:lnTo>
                    <a:pt x="289356" y="21123"/>
                  </a:lnTo>
                  <a:lnTo>
                    <a:pt x="248348" y="45700"/>
                  </a:lnTo>
                  <a:lnTo>
                    <a:pt x="213886" y="77999"/>
                  </a:lnTo>
                  <a:lnTo>
                    <a:pt x="187240" y="116801"/>
                  </a:lnTo>
                  <a:lnTo>
                    <a:pt x="169680" y="160888"/>
                  </a:lnTo>
                  <a:lnTo>
                    <a:pt x="162478" y="209044"/>
                  </a:lnTo>
                  <a:lnTo>
                    <a:pt x="585745" y="209044"/>
                  </a:lnTo>
                  <a:lnTo>
                    <a:pt x="186113" y="209032"/>
                  </a:lnTo>
                  <a:lnTo>
                    <a:pt x="192678" y="166354"/>
                  </a:lnTo>
                  <a:lnTo>
                    <a:pt x="208436" y="127260"/>
                  </a:lnTo>
                  <a:lnTo>
                    <a:pt x="232269" y="92839"/>
                  </a:lnTo>
                  <a:lnTo>
                    <a:pt x="263054" y="64175"/>
                  </a:lnTo>
                  <a:lnTo>
                    <a:pt x="299672" y="42356"/>
                  </a:lnTo>
                  <a:lnTo>
                    <a:pt x="341002" y="28468"/>
                  </a:lnTo>
                  <a:lnTo>
                    <a:pt x="385923" y="23597"/>
                  </a:lnTo>
                  <a:lnTo>
                    <a:pt x="486618" y="23597"/>
                  </a:lnTo>
                  <a:lnTo>
                    <a:pt x="482489" y="21122"/>
                  </a:lnTo>
                  <a:lnTo>
                    <a:pt x="436208" y="5483"/>
                  </a:lnTo>
                  <a:lnTo>
                    <a:pt x="385923" y="0"/>
                  </a:lnTo>
                  <a:close/>
                </a:path>
                <a:path extrusionOk="0" h="285750" w="789304">
                  <a:moveTo>
                    <a:pt x="486618" y="23597"/>
                  </a:moveTo>
                  <a:lnTo>
                    <a:pt x="385923" y="23597"/>
                  </a:lnTo>
                  <a:lnTo>
                    <a:pt x="430848" y="28468"/>
                  </a:lnTo>
                  <a:lnTo>
                    <a:pt x="472180" y="42356"/>
                  </a:lnTo>
                  <a:lnTo>
                    <a:pt x="508798" y="64176"/>
                  </a:lnTo>
                  <a:lnTo>
                    <a:pt x="539583" y="92841"/>
                  </a:lnTo>
                  <a:lnTo>
                    <a:pt x="563416" y="127265"/>
                  </a:lnTo>
                  <a:lnTo>
                    <a:pt x="579176" y="166361"/>
                  </a:lnTo>
                  <a:lnTo>
                    <a:pt x="585745" y="209044"/>
                  </a:lnTo>
                  <a:lnTo>
                    <a:pt x="609342" y="209032"/>
                  </a:lnTo>
                  <a:lnTo>
                    <a:pt x="602150" y="160880"/>
                  </a:lnTo>
                  <a:lnTo>
                    <a:pt x="584597" y="116796"/>
                  </a:lnTo>
                  <a:lnTo>
                    <a:pt x="557955" y="77996"/>
                  </a:lnTo>
                  <a:lnTo>
                    <a:pt x="523495" y="45699"/>
                  </a:lnTo>
                  <a:lnTo>
                    <a:pt x="486618" y="23597"/>
                  </a:lnTo>
                  <a:close/>
                </a:path>
                <a:path extrusionOk="0" h="285750" w="789304">
                  <a:moveTo>
                    <a:pt x="783620" y="209032"/>
                  </a:moveTo>
                  <a:lnTo>
                    <a:pt x="585745" y="209032"/>
                  </a:lnTo>
                  <a:lnTo>
                    <a:pt x="783632" y="209044"/>
                  </a:lnTo>
                  <a:close/>
                </a:path>
                <a:path extrusionOk="0" h="285750" w="789304">
                  <a:moveTo>
                    <a:pt x="292137" y="115083"/>
                  </a:moveTo>
                  <a:lnTo>
                    <a:pt x="257012" y="160248"/>
                  </a:lnTo>
                  <a:lnTo>
                    <a:pt x="244516" y="209032"/>
                  </a:lnTo>
                  <a:lnTo>
                    <a:pt x="268163" y="209032"/>
                  </a:lnTo>
                  <a:lnTo>
                    <a:pt x="271483" y="188842"/>
                  </a:lnTo>
                  <a:lnTo>
                    <a:pt x="278608" y="169807"/>
                  </a:lnTo>
                  <a:lnTo>
                    <a:pt x="289299" y="152341"/>
                  </a:lnTo>
                  <a:lnTo>
                    <a:pt x="303320" y="136858"/>
                  </a:lnTo>
                  <a:lnTo>
                    <a:pt x="308120" y="132448"/>
                  </a:lnTo>
                  <a:lnTo>
                    <a:pt x="308434" y="124984"/>
                  </a:lnTo>
                  <a:lnTo>
                    <a:pt x="299601" y="115384"/>
                  </a:lnTo>
                  <a:lnTo>
                    <a:pt x="292137" y="115083"/>
                  </a:lnTo>
                  <a:close/>
                </a:path>
                <a:path extrusionOk="0" h="285750" w="789304">
                  <a:moveTo>
                    <a:pt x="385923" y="81610"/>
                  </a:moveTo>
                  <a:lnTo>
                    <a:pt x="379402" y="81610"/>
                  </a:lnTo>
                  <a:lnTo>
                    <a:pt x="374124" y="86899"/>
                  </a:lnTo>
                  <a:lnTo>
                    <a:pt x="374124" y="99929"/>
                  </a:lnTo>
                  <a:lnTo>
                    <a:pt x="379402" y="105219"/>
                  </a:lnTo>
                  <a:lnTo>
                    <a:pt x="385923" y="105219"/>
                  </a:lnTo>
                  <a:lnTo>
                    <a:pt x="430309" y="113314"/>
                  </a:lnTo>
                  <a:lnTo>
                    <a:pt x="466963" y="135456"/>
                  </a:lnTo>
                  <a:lnTo>
                    <a:pt x="492536" y="168432"/>
                  </a:lnTo>
                  <a:lnTo>
                    <a:pt x="503683" y="209032"/>
                  </a:lnTo>
                  <a:lnTo>
                    <a:pt x="527317" y="209032"/>
                  </a:lnTo>
                  <a:lnTo>
                    <a:pt x="518441" y="168475"/>
                  </a:lnTo>
                  <a:lnTo>
                    <a:pt x="497719" y="133462"/>
                  </a:lnTo>
                  <a:lnTo>
                    <a:pt x="467296" y="105984"/>
                  </a:lnTo>
                  <a:lnTo>
                    <a:pt x="429316" y="88035"/>
                  </a:lnTo>
                  <a:lnTo>
                    <a:pt x="385923" y="8161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76" name="Google Shape;376;p9"/>
          <p:cNvGrpSpPr/>
          <p:nvPr/>
        </p:nvGrpSpPr>
        <p:grpSpPr>
          <a:xfrm>
            <a:off x="10579405" y="7505510"/>
            <a:ext cx="622654" cy="622767"/>
            <a:chOff x="10579405" y="7505510"/>
            <a:chExt cx="622654" cy="622767"/>
          </a:xfrm>
        </p:grpSpPr>
        <p:sp>
          <p:nvSpPr>
            <p:cNvPr id="377" name="Google Shape;377;p9"/>
            <p:cNvSpPr/>
            <p:nvPr/>
          </p:nvSpPr>
          <p:spPr>
            <a:xfrm>
              <a:off x="10579405" y="7726843"/>
              <a:ext cx="221615" cy="302895"/>
            </a:xfrm>
            <a:custGeom>
              <a:rect b="b" l="l" r="r" t="t"/>
              <a:pathLst>
                <a:path extrusionOk="0" h="302895" w="221615">
                  <a:moveTo>
                    <a:pt x="221333" y="302365"/>
                  </a:moveTo>
                  <a:lnTo>
                    <a:pt x="221333" y="179806"/>
                  </a:lnTo>
                  <a:lnTo>
                    <a:pt x="0" y="179806"/>
                  </a:lnTo>
                  <a:lnTo>
                    <a:pt x="0" y="0"/>
                  </a:lnTo>
                  <a:lnTo>
                    <a:pt x="126919" y="0"/>
                  </a:lnTo>
                </a:path>
              </a:pathLst>
            </a:custGeom>
            <a:noFill/>
            <a:ln cap="flat" cmpd="sng" w="24900">
              <a:solidFill>
                <a:srgbClr val="4A4A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0800739" y="7906662"/>
              <a:ext cx="401320" cy="221615"/>
            </a:xfrm>
            <a:custGeom>
              <a:rect b="b" l="l" r="r" t="t"/>
              <a:pathLst>
                <a:path extrusionOk="0" h="221615" w="401320">
                  <a:moveTo>
                    <a:pt x="401139" y="0"/>
                  </a:moveTo>
                  <a:lnTo>
                    <a:pt x="179818" y="0"/>
                  </a:lnTo>
                  <a:lnTo>
                    <a:pt x="179818" y="221321"/>
                  </a:lnTo>
                  <a:lnTo>
                    <a:pt x="0" y="221321"/>
                  </a:lnTo>
                </a:path>
              </a:pathLst>
            </a:custGeom>
            <a:noFill/>
            <a:ln cap="flat" cmpd="sng" w="24900">
              <a:solidFill>
                <a:srgbClr val="4A4A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0800739" y="7505510"/>
              <a:ext cx="401320" cy="295275"/>
            </a:xfrm>
            <a:custGeom>
              <a:rect b="b" l="l" r="r" t="t"/>
              <a:pathLst>
                <a:path extrusionOk="0" h="295275" w="401320">
                  <a:moveTo>
                    <a:pt x="0" y="221333"/>
                  </a:moveTo>
                  <a:lnTo>
                    <a:pt x="0" y="0"/>
                  </a:lnTo>
                  <a:lnTo>
                    <a:pt x="179818" y="0"/>
                  </a:lnTo>
                  <a:lnTo>
                    <a:pt x="179818" y="221333"/>
                  </a:lnTo>
                  <a:lnTo>
                    <a:pt x="401139" y="221333"/>
                  </a:lnTo>
                  <a:lnTo>
                    <a:pt x="401139" y="294839"/>
                  </a:lnTo>
                </a:path>
              </a:pathLst>
            </a:custGeom>
            <a:noFill/>
            <a:ln cap="flat" cmpd="sng" w="24900">
              <a:solidFill>
                <a:srgbClr val="4A4A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ce754803_0_174"/>
          <p:cNvSpPr/>
          <p:nvPr/>
        </p:nvSpPr>
        <p:spPr>
          <a:xfrm>
            <a:off x="1029326" y="772187"/>
            <a:ext cx="16340400" cy="913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72ce754803_0_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2212"/>
            <a:ext cx="20104101" cy="95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72ce754803_0_240"/>
          <p:cNvSpPr/>
          <p:nvPr/>
        </p:nvSpPr>
        <p:spPr>
          <a:xfrm>
            <a:off x="481549" y="417214"/>
            <a:ext cx="3892200" cy="1219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ce754803_0_131"/>
          <p:cNvSpPr txBox="1"/>
          <p:nvPr/>
        </p:nvSpPr>
        <p:spPr>
          <a:xfrm>
            <a:off x="10689605" y="1886800"/>
            <a:ext cx="6535200" cy="7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-685800" lvl="0" marL="660400" marR="1778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600"/>
              <a:buFont typeface="Roboto Medium"/>
              <a:buChar char="●"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Возможность массового сбора данных  с нескольких устройств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None/>
            </a:pPr>
            <a:r>
              <a:t/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685800" lvl="0" marL="660400" marR="2159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600"/>
              <a:buFont typeface="Roboto Medium"/>
              <a:buChar char="●"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Сбор данных с одного/нескольких или  большого количества приборов  ONETRAK, передача на сервер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C1C1C"/>
              </a:buClr>
              <a:buSzPts val="2200"/>
              <a:buFont typeface="Arial"/>
              <a:buNone/>
            </a:pPr>
            <a:r>
              <a:t/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685800" lvl="0" marL="660400" marR="10922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600"/>
              <a:buFont typeface="Roboto Medium"/>
              <a:buChar char="●"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Замена синхронизации каждого  из устройств со смартфоном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t/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685800" lvl="0" marL="66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600"/>
              <a:buFont typeface="Roboto Medium"/>
              <a:buChar char="●"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Поддержка настройки параметров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660400" marR="127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и добавление в память устройств через  web-сервис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685800" lvl="0" marL="66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600"/>
              <a:buFont typeface="Roboto Medium"/>
              <a:buChar char="●"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Возможность вывода данных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660400" marR="3683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1C1C1C"/>
                </a:solidFill>
                <a:latin typeface="Roboto Medium"/>
                <a:ea typeface="Roboto Medium"/>
                <a:cs typeface="Roboto Medium"/>
                <a:sym typeface="Roboto Medium"/>
              </a:rPr>
              <a:t>в реальном времени на TV, смартфон  и другие приемники данных</a:t>
            </a:r>
            <a:endParaRPr sz="2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g72ce754803_0_131"/>
          <p:cNvSpPr txBox="1"/>
          <p:nvPr>
            <p:ph type="title"/>
          </p:nvPr>
        </p:nvSpPr>
        <p:spPr>
          <a:xfrm>
            <a:off x="1723025" y="1086800"/>
            <a:ext cx="31902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48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OTBOX</a:t>
            </a:r>
            <a:r>
              <a:rPr b="0" lang="en-US" sz="4800">
                <a:solidFill>
                  <a:srgbClr val="9D7E45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b="0" sz="48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72ce75480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11" y="0"/>
            <a:ext cx="20105510" cy="1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ce754803_0_178"/>
          <p:cNvSpPr txBox="1"/>
          <p:nvPr>
            <p:ph type="title"/>
          </p:nvPr>
        </p:nvSpPr>
        <p:spPr>
          <a:xfrm>
            <a:off x="642102" y="3483715"/>
            <a:ext cx="137517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472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800">
                <a:latin typeface="Roboto Black"/>
                <a:ea typeface="Roboto Black"/>
                <a:cs typeface="Roboto Black"/>
                <a:sym typeface="Roboto Black"/>
              </a:rPr>
              <a:t>Умное решение</a:t>
            </a:r>
            <a:endParaRPr b="0" sz="88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rgbClr val="424242"/>
                </a:solidFill>
                <a:latin typeface="Roboto Black"/>
                <a:ea typeface="Roboto Black"/>
                <a:cs typeface="Roboto Black"/>
                <a:sym typeface="Roboto Black"/>
              </a:rPr>
              <a:t>для борьбы с распространением вирусных инфекций</a:t>
            </a:r>
            <a:endParaRPr b="0" sz="44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7" name="Google Shape;157;g72ce754803_0_178"/>
          <p:cNvSpPr/>
          <p:nvPr/>
        </p:nvSpPr>
        <p:spPr>
          <a:xfrm>
            <a:off x="481549" y="417214"/>
            <a:ext cx="3892200" cy="121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58" name="Google Shape;158;g72ce754803_0_178"/>
          <p:cNvSpPr txBox="1"/>
          <p:nvPr/>
        </p:nvSpPr>
        <p:spPr>
          <a:xfrm>
            <a:off x="569108" y="10111753"/>
            <a:ext cx="1605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2020 год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2ce754803_0_178"/>
          <p:cNvSpPr/>
          <p:nvPr/>
        </p:nvSpPr>
        <p:spPr>
          <a:xfrm>
            <a:off x="0" y="7189508"/>
            <a:ext cx="20104200" cy="411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72ce75480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60" y="76200"/>
            <a:ext cx="19834579" cy="111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72ce75480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60" y="152400"/>
            <a:ext cx="19834579" cy="111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ce754803_0_35"/>
          <p:cNvSpPr/>
          <p:nvPr/>
        </p:nvSpPr>
        <p:spPr>
          <a:xfrm>
            <a:off x="1029326" y="0"/>
            <a:ext cx="19074600" cy="11309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2ce754803_3_9"/>
          <p:cNvSpPr txBox="1"/>
          <p:nvPr>
            <p:ph type="title"/>
          </p:nvPr>
        </p:nvSpPr>
        <p:spPr>
          <a:xfrm>
            <a:off x="642100" y="4634675"/>
            <a:ext cx="174486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4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E-nurse (электронная сиделка)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180" name="Google Shape;180;g72ce754803_3_9"/>
          <p:cNvSpPr/>
          <p:nvPr/>
        </p:nvSpPr>
        <p:spPr>
          <a:xfrm>
            <a:off x="481549" y="417214"/>
            <a:ext cx="3892200" cy="121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81" name="Google Shape;181;g72ce754803_3_9"/>
          <p:cNvSpPr txBox="1"/>
          <p:nvPr/>
        </p:nvSpPr>
        <p:spPr>
          <a:xfrm>
            <a:off x="569108" y="10111753"/>
            <a:ext cx="1605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2020 год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2ce754803_3_9"/>
          <p:cNvSpPr/>
          <p:nvPr/>
        </p:nvSpPr>
        <p:spPr>
          <a:xfrm>
            <a:off x="0" y="7189508"/>
            <a:ext cx="20104200" cy="411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2019-12-10T12:46:40Z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2019-10-11T00:00:00Z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2019-12-10T00:00:00Z</vt:filetime>
  </property>
</Properties>
</file>