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33"/>
  </p:normalViewPr>
  <p:slideViewPr>
    <p:cSldViewPr snapToGrid="0" snapToObjects="1">
      <p:cViewPr varScale="1">
        <p:scale>
          <a:sx n="60" d="100"/>
          <a:sy n="60" d="100"/>
        </p:scale>
        <p:origin x="7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645E9-BEB5-CB42-8D9E-DA867AFE7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2C11FB-1066-B945-AAFB-4AA920EC7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B5706-F96E-E549-8B28-1EE436227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94DC04-314C-954E-825A-6A291B0F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6D8719-BA65-2D4C-A1D2-8A310C0D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4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07561-46A9-7A42-8B95-4903EF71D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7CD992-A0C2-F54F-82D5-0607AC30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526A0-7699-314E-8CAC-F53AEBEBD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595BD8-F6F2-AC42-996A-9969CC707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A502E9-186A-2A4E-A6C4-0D9374A2F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78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9DAE2B-E815-2449-8CFD-ABC8F9EB0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E712F8-D1D3-BC44-A2C1-9D96AF0E8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F1141F-E256-6141-BCCE-073462FD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6ACB5B-8447-7F41-880D-4087DDB17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9B8066-28A6-9D41-BCA1-7D44F7DB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7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50F23-E87E-F046-A766-2BD34CA7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C55D48-7E4E-2547-B25B-647EEA52B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C041BB-EC37-604A-A8A8-F9DCEED7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064D1D-BFD2-6A4F-B10A-29A28E07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E6E3-5F5D-EF4E-93D8-20ADCEAE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6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15E28-5F75-B944-B007-6BBE734E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47E05C-D0DA-874C-B3B1-DCA40935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1D094-1A1E-7942-BB99-03D1026C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4053DB-A129-1544-92CC-17BF985F6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672EE0-5BD5-484A-9E20-97C89E2C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83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A4AAD-2D71-E849-B3F2-E09D49D1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D060A2-D4BE-874A-B22A-60A6F4951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80E5C9-27BA-384E-88A5-F30CBC1B4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CBBDB9-BBC7-A14F-BB3B-1ED995AF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4BEDAB-2682-0A46-9A46-19A6646F8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EE0E0E-BB71-8E4D-A290-C1C83325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9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C1F4-A080-3A44-9B72-1ED51C6A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EF6F77-D09A-CE4F-86D6-DF5805E10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F54F0-9B78-AC4E-B687-4F78D524C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312BC5-6E64-5741-B8C4-8E04D0B4C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71746E-9B2E-634A-8375-D44D0E5D1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015602-3C65-084F-ACF9-C0E8130A6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2C2743-6681-A541-85B5-85DC4815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D8FCFB-8347-714D-9C9C-E566FEED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19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240F1-8E80-B746-8AFF-CC95259E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50C742-58E6-ED42-93C5-AAEFF103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522E80-54E6-EB48-B083-3B4D4E23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B0C9E-B0C9-9145-A35C-037D0F29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0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4BF449-D955-D243-BFD1-3009C7378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F95EA-48A1-2542-A919-9D090CB3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454221-4AAA-8946-A87B-5B2165E5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11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BB80A-80D5-5B4E-987A-CC0467BD2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E1E00-0DA2-214A-8F77-32AC05EB8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BAA8FE-512A-5A41-8C18-6A5CCFF61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3B4C44-3C20-6D4C-9DA3-D886380BD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070051-8170-774B-A783-F7D6F308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C5F631-3C98-8945-8917-3DCDB4B4A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76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187DB-0C59-9E4D-A82E-227A7145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36F050F-37B6-BC4F-A179-DC98D33DE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E0F592-50A2-4741-BBD7-58CB22129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57AFD2-1A3E-024E-89E3-F81A193C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88EBC9-2AA3-FA4C-9FC7-588BF020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08C2F8-E47F-E140-A6F5-7872EE6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05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3F728-130E-CB40-A099-8EA78331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44DCAC-2DDF-C14F-9589-925ED012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7EBBBA-FB91-7647-A30E-1D9EB88C5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D0749-C39D-A640-8EC2-375CA66201F6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B47F36-9976-9547-8416-CB64CED20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9529C1-7451-6441-88FF-BE922CC97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1B0BD-7B02-3C4A-A460-25F73555B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1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FB0BC1-2396-004D-B65C-C4BF442B3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005455" y="4959927"/>
            <a:ext cx="2299854" cy="1357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16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643E13-64D0-8B46-B5FD-C6AD38CD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5E39D-7608-2840-80D5-51A840FE0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4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A6034D-844F-234E-9667-6EC1B4B0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84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6DF082-A2A0-2544-8650-926282088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89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46A1A4-E10C-194F-96CA-F78DE128E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32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3F9FA9-C170-A14C-AB97-2EA19468B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9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5F4123-DCA6-7D4B-8109-613613FA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6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BB96D8-5DA0-ED49-9517-05BF6D00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80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CFDB31-131A-B746-BE01-3EC8C6754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95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1D3525-3D68-4345-8AAC-B8FF52F4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9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B0569-3E8F-F042-8014-B011C3FCB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1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223885-29EF-1947-9307-9C7DB7F45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74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91C4B6-DDC7-6E47-837B-36F42457C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5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3D08E8-55F2-5546-8E86-B4003126E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80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FF14FB-ECFC-D94C-9672-D6D351846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55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2F821C-109C-374F-A80E-EF4A1899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4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1C4820-6E83-F840-828C-651FADB81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72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C9A09C-AE4D-9442-AECF-41482AA80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979543-01D7-1145-8CA7-CB5E9FFBB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9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2B6765-3185-864F-A11E-AB752946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77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5B705-D338-0A4F-919D-8618C52A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9FFFB5-33D9-0F4C-BE50-F0DD86B29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620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Илья</cp:lastModifiedBy>
  <cp:revision>6</cp:revision>
  <dcterms:created xsi:type="dcterms:W3CDTF">2019-11-23T01:08:32Z</dcterms:created>
  <dcterms:modified xsi:type="dcterms:W3CDTF">2020-04-13T19:12:36Z</dcterms:modified>
</cp:coreProperties>
</file>