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23"/>
  </p:notesMasterIdLst>
  <p:sldIdLst>
    <p:sldId id="285" r:id="rId2"/>
    <p:sldId id="282" r:id="rId3"/>
    <p:sldId id="279" r:id="rId4"/>
    <p:sldId id="379" r:id="rId5"/>
    <p:sldId id="663" r:id="rId6"/>
    <p:sldId id="664" r:id="rId7"/>
    <p:sldId id="665" r:id="rId8"/>
    <p:sldId id="666" r:id="rId9"/>
    <p:sldId id="667" r:id="rId10"/>
    <p:sldId id="405" r:id="rId11"/>
    <p:sldId id="669" r:id="rId12"/>
    <p:sldId id="668" r:id="rId13"/>
    <p:sldId id="670" r:id="rId14"/>
    <p:sldId id="671" r:id="rId15"/>
    <p:sldId id="672" r:id="rId16"/>
    <p:sldId id="673" r:id="rId17"/>
    <p:sldId id="674" r:id="rId18"/>
    <p:sldId id="675" r:id="rId19"/>
    <p:sldId id="678" r:id="rId20"/>
    <p:sldId id="677" r:id="rId21"/>
    <p:sldId id="31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1912" userDrawn="1">
          <p15:clr>
            <a:srgbClr val="A4A3A4"/>
          </p15:clr>
        </p15:guide>
        <p15:guide id="9" pos="5768" userDrawn="1">
          <p15:clr>
            <a:srgbClr val="A4A3A4"/>
          </p15:clr>
        </p15:guide>
        <p15:guide id="10" pos="2887" userDrawn="1">
          <p15:clr>
            <a:srgbClr val="A4A3A4"/>
          </p15:clr>
        </p15:guide>
        <p15:guide id="11" pos="4815" userDrawn="1">
          <p15:clr>
            <a:srgbClr val="A4A3A4"/>
          </p15:clr>
        </p15:guide>
        <p15:guide id="12" pos="597" userDrawn="1">
          <p15:clr>
            <a:srgbClr val="A4A3A4"/>
          </p15:clr>
        </p15:guide>
        <p15:guide id="13" pos="7039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orient="horz" pos="27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AC"/>
    <a:srgbClr val="FC5954"/>
    <a:srgbClr val="EBEBEB"/>
    <a:srgbClr val="FFFFFF"/>
    <a:srgbClr val="F9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50000"/>
  </p:normalViewPr>
  <p:slideViewPr>
    <p:cSldViewPr snapToGrid="0" snapToObjects="1">
      <p:cViewPr varScale="1">
        <p:scale>
          <a:sx n="67" d="100"/>
          <a:sy n="67" d="100"/>
        </p:scale>
        <p:origin x="639" y="42"/>
      </p:cViewPr>
      <p:guideLst>
        <p:guide orient="horz" pos="2160"/>
        <p:guide pos="7680"/>
        <p:guide/>
        <p:guide orient="horz"/>
        <p:guide orient="horz" pos="4320"/>
        <p:guide pos="1912"/>
        <p:guide pos="5768"/>
        <p:guide pos="2887"/>
        <p:guide pos="4815"/>
        <p:guide pos="597"/>
        <p:guide pos="7039"/>
        <p:guide pos="3840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1.png"/><Relationship Id="rId7" Type="http://schemas.openxmlformats.org/officeDocument/2006/relationships/image" Target="../media/image63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42.svg"/><Relationship Id="rId9" Type="http://schemas.openxmlformats.org/officeDocument/2006/relationships/image" Target="../media/image65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image" Target="../media/image75.svg"/><Relationship Id="rId16" Type="http://schemas.openxmlformats.org/officeDocument/2006/relationships/image" Target="../media/image88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41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Relationship Id="rId14" Type="http://schemas.openxmlformats.org/officeDocument/2006/relationships/image" Target="../media/image8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1.png"/><Relationship Id="rId7" Type="http://schemas.openxmlformats.org/officeDocument/2006/relationships/image" Target="../media/image63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42.svg"/><Relationship Id="rId9" Type="http://schemas.openxmlformats.org/officeDocument/2006/relationships/image" Target="../media/image65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image" Target="../media/image75.svg"/><Relationship Id="rId16" Type="http://schemas.openxmlformats.org/officeDocument/2006/relationships/image" Target="../media/image88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41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Relationship Id="rId14" Type="http://schemas.openxmlformats.org/officeDocument/2006/relationships/image" Target="../media/image8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3C8AC-88E1-4F50-A504-3B235F5507C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EEA234-8915-45EC-8F64-DAEC57C25C52}">
      <dgm:prSet/>
      <dgm:spPr/>
      <dgm:t>
        <a:bodyPr/>
        <a:lstStyle/>
        <a:p>
          <a:r>
            <a:rPr lang="ru-RU"/>
            <a:t>Какие бывают подрядчики;</a:t>
          </a:r>
          <a:endParaRPr lang="en-US"/>
        </a:p>
      </dgm:t>
    </dgm:pt>
    <dgm:pt modelId="{04C27009-90F5-43FD-A9D1-6C1EB325A896}" type="parTrans" cxnId="{D2BDC6FE-DF02-47DA-80FD-BCA4D6EEC18D}">
      <dgm:prSet/>
      <dgm:spPr/>
      <dgm:t>
        <a:bodyPr/>
        <a:lstStyle/>
        <a:p>
          <a:endParaRPr lang="en-US"/>
        </a:p>
      </dgm:t>
    </dgm:pt>
    <dgm:pt modelId="{A11DD6F2-E669-4C7D-8558-2F535334A3E2}" type="sibTrans" cxnId="{D2BDC6FE-DF02-47DA-80FD-BCA4D6EEC18D}">
      <dgm:prSet/>
      <dgm:spPr/>
      <dgm:t>
        <a:bodyPr/>
        <a:lstStyle/>
        <a:p>
          <a:endParaRPr lang="en-US"/>
        </a:p>
      </dgm:t>
    </dgm:pt>
    <dgm:pt modelId="{66D9F19C-3983-471D-9FE1-19B3FBDB3B16}">
      <dgm:prSet/>
      <dgm:spPr/>
      <dgm:t>
        <a:bodyPr/>
        <a:lstStyle/>
        <a:p>
          <a:r>
            <a:rPr lang="ru-RU"/>
            <a:t>На что обратить внимание при выборе;</a:t>
          </a:r>
          <a:endParaRPr lang="en-US"/>
        </a:p>
      </dgm:t>
    </dgm:pt>
    <dgm:pt modelId="{F806D727-00B7-4484-8212-6E2F818FFD00}" type="parTrans" cxnId="{AE0D2A63-2E23-4A1B-83DE-A78DB76E98E1}">
      <dgm:prSet/>
      <dgm:spPr/>
      <dgm:t>
        <a:bodyPr/>
        <a:lstStyle/>
        <a:p>
          <a:endParaRPr lang="en-US"/>
        </a:p>
      </dgm:t>
    </dgm:pt>
    <dgm:pt modelId="{1F7F909A-A1B2-4389-981B-1BF71FCCCACB}" type="sibTrans" cxnId="{AE0D2A63-2E23-4A1B-83DE-A78DB76E98E1}">
      <dgm:prSet/>
      <dgm:spPr/>
      <dgm:t>
        <a:bodyPr/>
        <a:lstStyle/>
        <a:p>
          <a:endParaRPr lang="en-US"/>
        </a:p>
      </dgm:t>
    </dgm:pt>
    <dgm:pt modelId="{ADF3651B-BCA9-4D9B-972E-76F319B2C166}">
      <dgm:prSet/>
      <dgm:spPr/>
      <dgm:t>
        <a:bodyPr/>
        <a:lstStyle/>
        <a:p>
          <a:r>
            <a:rPr lang="ru-RU"/>
            <a:t>Корона-коррекция</a:t>
          </a:r>
          <a:endParaRPr lang="en-US"/>
        </a:p>
      </dgm:t>
    </dgm:pt>
    <dgm:pt modelId="{C6A951BE-2798-4DB8-B3EC-9B1D76540BD1}" type="parTrans" cxnId="{9F8F2CAD-9132-4E8D-B12D-E0CFA9F77A67}">
      <dgm:prSet/>
      <dgm:spPr/>
      <dgm:t>
        <a:bodyPr/>
        <a:lstStyle/>
        <a:p>
          <a:endParaRPr lang="en-US"/>
        </a:p>
      </dgm:t>
    </dgm:pt>
    <dgm:pt modelId="{59653874-EAA7-45F4-AA9F-6A83CD2E29B0}" type="sibTrans" cxnId="{9F8F2CAD-9132-4E8D-B12D-E0CFA9F77A67}">
      <dgm:prSet/>
      <dgm:spPr/>
      <dgm:t>
        <a:bodyPr/>
        <a:lstStyle/>
        <a:p>
          <a:endParaRPr lang="en-US"/>
        </a:p>
      </dgm:t>
    </dgm:pt>
    <dgm:pt modelId="{81DDFB8D-6CBB-4825-8C0B-A9621A6F04C4}" type="pres">
      <dgm:prSet presAssocID="{E833C8AC-88E1-4F50-A504-3B235F5507C5}" presName="root" presStyleCnt="0">
        <dgm:presLayoutVars>
          <dgm:dir/>
          <dgm:resizeHandles val="exact"/>
        </dgm:presLayoutVars>
      </dgm:prSet>
      <dgm:spPr/>
    </dgm:pt>
    <dgm:pt modelId="{00B7C855-73A0-4996-A142-67CC46C31D41}" type="pres">
      <dgm:prSet presAssocID="{BEEEA234-8915-45EC-8F64-DAEC57C25C52}" presName="compNode" presStyleCnt="0"/>
      <dgm:spPr/>
    </dgm:pt>
    <dgm:pt modelId="{A40CD439-9167-49B7-BEF3-7E9CC895B648}" type="pres">
      <dgm:prSet presAssocID="{BEEEA234-8915-45EC-8F64-DAEC57C25C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61A14849-E4CB-407D-9124-5C89C87A86E6}" type="pres">
      <dgm:prSet presAssocID="{BEEEA234-8915-45EC-8F64-DAEC57C25C52}" presName="spaceRect" presStyleCnt="0"/>
      <dgm:spPr/>
    </dgm:pt>
    <dgm:pt modelId="{B2326A02-73CD-41FD-BF17-24CB3368CCBE}" type="pres">
      <dgm:prSet presAssocID="{BEEEA234-8915-45EC-8F64-DAEC57C25C52}" presName="textRect" presStyleLbl="revTx" presStyleIdx="0" presStyleCnt="3">
        <dgm:presLayoutVars>
          <dgm:chMax val="1"/>
          <dgm:chPref val="1"/>
        </dgm:presLayoutVars>
      </dgm:prSet>
      <dgm:spPr/>
    </dgm:pt>
    <dgm:pt modelId="{A3A46F65-783A-4716-83AE-F9C06C5D5087}" type="pres">
      <dgm:prSet presAssocID="{A11DD6F2-E669-4C7D-8558-2F535334A3E2}" presName="sibTrans" presStyleCnt="0"/>
      <dgm:spPr/>
    </dgm:pt>
    <dgm:pt modelId="{604787D5-BED0-41FF-9914-4579661A5A0C}" type="pres">
      <dgm:prSet presAssocID="{66D9F19C-3983-471D-9FE1-19B3FBDB3B16}" presName="compNode" presStyleCnt="0"/>
      <dgm:spPr/>
    </dgm:pt>
    <dgm:pt modelId="{D5759689-64E0-4242-8DE6-7517CBAB81D4}" type="pres">
      <dgm:prSet presAssocID="{66D9F19C-3983-471D-9FE1-19B3FBDB3B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0ACCA73-B9D9-478E-A718-885C0A90592D}" type="pres">
      <dgm:prSet presAssocID="{66D9F19C-3983-471D-9FE1-19B3FBDB3B16}" presName="spaceRect" presStyleCnt="0"/>
      <dgm:spPr/>
    </dgm:pt>
    <dgm:pt modelId="{F837C200-C877-465B-8818-E5B42247B5C2}" type="pres">
      <dgm:prSet presAssocID="{66D9F19C-3983-471D-9FE1-19B3FBDB3B16}" presName="textRect" presStyleLbl="revTx" presStyleIdx="1" presStyleCnt="3">
        <dgm:presLayoutVars>
          <dgm:chMax val="1"/>
          <dgm:chPref val="1"/>
        </dgm:presLayoutVars>
      </dgm:prSet>
      <dgm:spPr/>
    </dgm:pt>
    <dgm:pt modelId="{F3A5326C-2E6D-4F77-9643-FF526FF2F164}" type="pres">
      <dgm:prSet presAssocID="{1F7F909A-A1B2-4389-981B-1BF71FCCCACB}" presName="sibTrans" presStyleCnt="0"/>
      <dgm:spPr/>
    </dgm:pt>
    <dgm:pt modelId="{F72AA9DD-CB34-4461-B583-5B87E560E015}" type="pres">
      <dgm:prSet presAssocID="{ADF3651B-BCA9-4D9B-972E-76F319B2C166}" presName="compNode" presStyleCnt="0"/>
      <dgm:spPr/>
    </dgm:pt>
    <dgm:pt modelId="{A4B2F363-9198-4DC8-A531-5280FCE4122C}" type="pres">
      <dgm:prSet presAssocID="{ADF3651B-BCA9-4D9B-972E-76F319B2C1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03F6362-CB4B-496E-9DC4-3903FC7E60C5}" type="pres">
      <dgm:prSet presAssocID="{ADF3651B-BCA9-4D9B-972E-76F319B2C166}" presName="spaceRect" presStyleCnt="0"/>
      <dgm:spPr/>
    </dgm:pt>
    <dgm:pt modelId="{5663AB32-0CF5-431E-B9B6-546F006FEE06}" type="pres">
      <dgm:prSet presAssocID="{ADF3651B-BCA9-4D9B-972E-76F319B2C16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EC8A305-52AD-4BD0-B1AD-2106C2E7266B}" type="presOf" srcId="{ADF3651B-BCA9-4D9B-972E-76F319B2C166}" destId="{5663AB32-0CF5-431E-B9B6-546F006FEE06}" srcOrd="0" destOrd="0" presId="urn:microsoft.com/office/officeart/2018/2/layout/IconLabelList"/>
    <dgm:cxn modelId="{C3A3EC35-6798-4BD1-AC66-3B117BC6E5CB}" type="presOf" srcId="{E833C8AC-88E1-4F50-A504-3B235F5507C5}" destId="{81DDFB8D-6CBB-4825-8C0B-A9621A6F04C4}" srcOrd="0" destOrd="0" presId="urn:microsoft.com/office/officeart/2018/2/layout/IconLabelList"/>
    <dgm:cxn modelId="{AE0D2A63-2E23-4A1B-83DE-A78DB76E98E1}" srcId="{E833C8AC-88E1-4F50-A504-3B235F5507C5}" destId="{66D9F19C-3983-471D-9FE1-19B3FBDB3B16}" srcOrd="1" destOrd="0" parTransId="{F806D727-00B7-4484-8212-6E2F818FFD00}" sibTransId="{1F7F909A-A1B2-4389-981B-1BF71FCCCACB}"/>
    <dgm:cxn modelId="{5BAF3851-E27A-415F-8800-43EDF416DC97}" type="presOf" srcId="{BEEEA234-8915-45EC-8F64-DAEC57C25C52}" destId="{B2326A02-73CD-41FD-BF17-24CB3368CCBE}" srcOrd="0" destOrd="0" presId="urn:microsoft.com/office/officeart/2018/2/layout/IconLabelList"/>
    <dgm:cxn modelId="{9F8F2CAD-9132-4E8D-B12D-E0CFA9F77A67}" srcId="{E833C8AC-88E1-4F50-A504-3B235F5507C5}" destId="{ADF3651B-BCA9-4D9B-972E-76F319B2C166}" srcOrd="2" destOrd="0" parTransId="{C6A951BE-2798-4DB8-B3EC-9B1D76540BD1}" sibTransId="{59653874-EAA7-45F4-AA9F-6A83CD2E29B0}"/>
    <dgm:cxn modelId="{8B2604C4-2868-485B-AFC4-62086FEB3884}" type="presOf" srcId="{66D9F19C-3983-471D-9FE1-19B3FBDB3B16}" destId="{F837C200-C877-465B-8818-E5B42247B5C2}" srcOrd="0" destOrd="0" presId="urn:microsoft.com/office/officeart/2018/2/layout/IconLabelList"/>
    <dgm:cxn modelId="{D2BDC6FE-DF02-47DA-80FD-BCA4D6EEC18D}" srcId="{E833C8AC-88E1-4F50-A504-3B235F5507C5}" destId="{BEEEA234-8915-45EC-8F64-DAEC57C25C52}" srcOrd="0" destOrd="0" parTransId="{04C27009-90F5-43FD-A9D1-6C1EB325A896}" sibTransId="{A11DD6F2-E669-4C7D-8558-2F535334A3E2}"/>
    <dgm:cxn modelId="{C11AB5DC-A61E-4B0C-8EA0-6116F8B3E31B}" type="presParOf" srcId="{81DDFB8D-6CBB-4825-8C0B-A9621A6F04C4}" destId="{00B7C855-73A0-4996-A142-67CC46C31D41}" srcOrd="0" destOrd="0" presId="urn:microsoft.com/office/officeart/2018/2/layout/IconLabelList"/>
    <dgm:cxn modelId="{B0802796-10A0-420D-A32E-AC3D7D14F946}" type="presParOf" srcId="{00B7C855-73A0-4996-A142-67CC46C31D41}" destId="{A40CD439-9167-49B7-BEF3-7E9CC895B648}" srcOrd="0" destOrd="0" presId="urn:microsoft.com/office/officeart/2018/2/layout/IconLabelList"/>
    <dgm:cxn modelId="{EEB99E2F-CF82-4632-A5EE-FA02B4B17E5E}" type="presParOf" srcId="{00B7C855-73A0-4996-A142-67CC46C31D41}" destId="{61A14849-E4CB-407D-9124-5C89C87A86E6}" srcOrd="1" destOrd="0" presId="urn:microsoft.com/office/officeart/2018/2/layout/IconLabelList"/>
    <dgm:cxn modelId="{2313C205-507B-46BC-A829-DEBAFC05CDCD}" type="presParOf" srcId="{00B7C855-73A0-4996-A142-67CC46C31D41}" destId="{B2326A02-73CD-41FD-BF17-24CB3368CCBE}" srcOrd="2" destOrd="0" presId="urn:microsoft.com/office/officeart/2018/2/layout/IconLabelList"/>
    <dgm:cxn modelId="{0460D8D8-F688-4029-874A-726A836344FE}" type="presParOf" srcId="{81DDFB8D-6CBB-4825-8C0B-A9621A6F04C4}" destId="{A3A46F65-783A-4716-83AE-F9C06C5D5087}" srcOrd="1" destOrd="0" presId="urn:microsoft.com/office/officeart/2018/2/layout/IconLabelList"/>
    <dgm:cxn modelId="{4FB5B593-AC4F-4240-9128-7D47F45AC4E4}" type="presParOf" srcId="{81DDFB8D-6CBB-4825-8C0B-A9621A6F04C4}" destId="{604787D5-BED0-41FF-9914-4579661A5A0C}" srcOrd="2" destOrd="0" presId="urn:microsoft.com/office/officeart/2018/2/layout/IconLabelList"/>
    <dgm:cxn modelId="{442840CD-4674-4E53-BA75-DBB9242DF24F}" type="presParOf" srcId="{604787D5-BED0-41FF-9914-4579661A5A0C}" destId="{D5759689-64E0-4242-8DE6-7517CBAB81D4}" srcOrd="0" destOrd="0" presId="urn:microsoft.com/office/officeart/2018/2/layout/IconLabelList"/>
    <dgm:cxn modelId="{74988A2E-320F-4CCF-BFA2-33BEAC841B29}" type="presParOf" srcId="{604787D5-BED0-41FF-9914-4579661A5A0C}" destId="{C0ACCA73-B9D9-478E-A718-885C0A90592D}" srcOrd="1" destOrd="0" presId="urn:microsoft.com/office/officeart/2018/2/layout/IconLabelList"/>
    <dgm:cxn modelId="{309B5F99-2A8E-4655-9C52-60F9DAD2B7A7}" type="presParOf" srcId="{604787D5-BED0-41FF-9914-4579661A5A0C}" destId="{F837C200-C877-465B-8818-E5B42247B5C2}" srcOrd="2" destOrd="0" presId="urn:microsoft.com/office/officeart/2018/2/layout/IconLabelList"/>
    <dgm:cxn modelId="{3073F08C-9D2C-4659-A2F2-F88A4B972964}" type="presParOf" srcId="{81DDFB8D-6CBB-4825-8C0B-A9621A6F04C4}" destId="{F3A5326C-2E6D-4F77-9643-FF526FF2F164}" srcOrd="3" destOrd="0" presId="urn:microsoft.com/office/officeart/2018/2/layout/IconLabelList"/>
    <dgm:cxn modelId="{AF647ED0-D035-403E-83F3-721739B8094C}" type="presParOf" srcId="{81DDFB8D-6CBB-4825-8C0B-A9621A6F04C4}" destId="{F72AA9DD-CB34-4461-B583-5B87E560E015}" srcOrd="4" destOrd="0" presId="urn:microsoft.com/office/officeart/2018/2/layout/IconLabelList"/>
    <dgm:cxn modelId="{541BF325-A63F-4D52-8FD0-0AF006CE779E}" type="presParOf" srcId="{F72AA9DD-CB34-4461-B583-5B87E560E015}" destId="{A4B2F363-9198-4DC8-A531-5280FCE4122C}" srcOrd="0" destOrd="0" presId="urn:microsoft.com/office/officeart/2018/2/layout/IconLabelList"/>
    <dgm:cxn modelId="{414F5441-3C84-45A3-A292-9D6EC85D3C87}" type="presParOf" srcId="{F72AA9DD-CB34-4461-B583-5B87E560E015}" destId="{103F6362-CB4B-496E-9DC4-3903FC7E60C5}" srcOrd="1" destOrd="0" presId="urn:microsoft.com/office/officeart/2018/2/layout/IconLabelList"/>
    <dgm:cxn modelId="{3A5710BA-7156-4308-89D6-F9CE64506229}" type="presParOf" srcId="{F72AA9DD-CB34-4461-B583-5B87E560E015}" destId="{5663AB32-0CF5-431E-B9B6-546F006FEE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0B882-93C8-4B34-B4A8-E681F8DA816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D1B9BB-88E3-4F7F-B0FC-97C5859587B8}">
      <dgm:prSet/>
      <dgm:spPr/>
      <dgm:t>
        <a:bodyPr/>
        <a:lstStyle/>
        <a:p>
          <a:pPr>
            <a:defRPr cap="all"/>
          </a:pPr>
          <a:r>
            <a:rPr lang="ru-RU"/>
            <a:t>Фриланс;</a:t>
          </a:r>
          <a:endParaRPr lang="en-US"/>
        </a:p>
      </dgm:t>
    </dgm:pt>
    <dgm:pt modelId="{CB898443-719D-4125-9E2B-BAFC461E1642}" type="parTrans" cxnId="{16F7E977-11D3-4667-B33A-F8E7DB7B3793}">
      <dgm:prSet/>
      <dgm:spPr/>
      <dgm:t>
        <a:bodyPr/>
        <a:lstStyle/>
        <a:p>
          <a:endParaRPr lang="en-US"/>
        </a:p>
      </dgm:t>
    </dgm:pt>
    <dgm:pt modelId="{EF4292F2-0179-43EB-8E4E-C4634084C24A}" type="sibTrans" cxnId="{16F7E977-11D3-4667-B33A-F8E7DB7B3793}">
      <dgm:prSet/>
      <dgm:spPr/>
      <dgm:t>
        <a:bodyPr/>
        <a:lstStyle/>
        <a:p>
          <a:endParaRPr lang="en-US"/>
        </a:p>
      </dgm:t>
    </dgm:pt>
    <dgm:pt modelId="{8473BDED-CD58-431E-B1C2-EBEA7EDEE1B5}">
      <dgm:prSet/>
      <dgm:spPr/>
      <dgm:t>
        <a:bodyPr/>
        <a:lstStyle/>
        <a:p>
          <a:pPr>
            <a:defRPr cap="all"/>
          </a:pPr>
          <a:r>
            <a:rPr lang="ru-RU"/>
            <a:t>Специализированные агентства;</a:t>
          </a:r>
          <a:endParaRPr lang="en-US"/>
        </a:p>
      </dgm:t>
    </dgm:pt>
    <dgm:pt modelId="{9A0D7EE0-8520-4FFF-9DE4-8C80D3FFCAD2}" type="parTrans" cxnId="{7608A7E8-6D46-4C08-BE72-CC5D4102B26B}">
      <dgm:prSet/>
      <dgm:spPr/>
      <dgm:t>
        <a:bodyPr/>
        <a:lstStyle/>
        <a:p>
          <a:endParaRPr lang="en-US"/>
        </a:p>
      </dgm:t>
    </dgm:pt>
    <dgm:pt modelId="{D50F010D-7AA9-4ABD-880B-0BAE18C81822}" type="sibTrans" cxnId="{7608A7E8-6D46-4C08-BE72-CC5D4102B26B}">
      <dgm:prSet/>
      <dgm:spPr/>
      <dgm:t>
        <a:bodyPr/>
        <a:lstStyle/>
        <a:p>
          <a:endParaRPr lang="en-US"/>
        </a:p>
      </dgm:t>
    </dgm:pt>
    <dgm:pt modelId="{47AF3046-9ADD-44CC-AE2C-7FB86BF3B73D}">
      <dgm:prSet/>
      <dgm:spPr/>
      <dgm:t>
        <a:bodyPr/>
        <a:lstStyle/>
        <a:p>
          <a:pPr>
            <a:defRPr cap="all"/>
          </a:pPr>
          <a:r>
            <a:rPr lang="ru-RU"/>
            <a:t>Агентства комплексного маркетинга;</a:t>
          </a:r>
          <a:endParaRPr lang="en-US"/>
        </a:p>
      </dgm:t>
    </dgm:pt>
    <dgm:pt modelId="{48BC825D-F00C-46FB-AE86-17BF1FE62184}" type="parTrans" cxnId="{2AEDD098-712B-414C-BB84-0230DF44E120}">
      <dgm:prSet/>
      <dgm:spPr/>
      <dgm:t>
        <a:bodyPr/>
        <a:lstStyle/>
        <a:p>
          <a:endParaRPr lang="en-US"/>
        </a:p>
      </dgm:t>
    </dgm:pt>
    <dgm:pt modelId="{CA637B26-1D6C-408A-9961-58F47FA92247}" type="sibTrans" cxnId="{2AEDD098-712B-414C-BB84-0230DF44E120}">
      <dgm:prSet/>
      <dgm:spPr/>
      <dgm:t>
        <a:bodyPr/>
        <a:lstStyle/>
        <a:p>
          <a:endParaRPr lang="en-US"/>
        </a:p>
      </dgm:t>
    </dgm:pt>
    <dgm:pt modelId="{50C54F30-9752-47C3-9A7E-CFBD43F176F0}">
      <dgm:prSet/>
      <dgm:spPr/>
      <dgm:t>
        <a:bodyPr/>
        <a:lstStyle/>
        <a:p>
          <a:pPr>
            <a:defRPr cap="all"/>
          </a:pPr>
          <a:r>
            <a:rPr lang="ru-RU"/>
            <a:t>Собственные сотрудники.</a:t>
          </a:r>
          <a:endParaRPr lang="en-US"/>
        </a:p>
      </dgm:t>
    </dgm:pt>
    <dgm:pt modelId="{61E8C032-C7B2-4E3B-9E42-E2887A2378FD}" type="parTrans" cxnId="{565F5F26-72F3-49F2-BFE9-57F5406584C1}">
      <dgm:prSet/>
      <dgm:spPr/>
      <dgm:t>
        <a:bodyPr/>
        <a:lstStyle/>
        <a:p>
          <a:endParaRPr lang="en-US"/>
        </a:p>
      </dgm:t>
    </dgm:pt>
    <dgm:pt modelId="{23DBB3A0-0448-4F51-B0D5-515C8C892DE3}" type="sibTrans" cxnId="{565F5F26-72F3-49F2-BFE9-57F5406584C1}">
      <dgm:prSet/>
      <dgm:spPr/>
      <dgm:t>
        <a:bodyPr/>
        <a:lstStyle/>
        <a:p>
          <a:endParaRPr lang="en-US"/>
        </a:p>
      </dgm:t>
    </dgm:pt>
    <dgm:pt modelId="{0D1BC72C-2885-4167-A8B0-1B48B2CE65CE}" type="pres">
      <dgm:prSet presAssocID="{6850B882-93C8-4B34-B4A8-E681F8DA816A}" presName="root" presStyleCnt="0">
        <dgm:presLayoutVars>
          <dgm:dir/>
          <dgm:resizeHandles val="exact"/>
        </dgm:presLayoutVars>
      </dgm:prSet>
      <dgm:spPr/>
    </dgm:pt>
    <dgm:pt modelId="{E5AF91DB-AE42-4031-A3CA-6EDE1A5060C8}" type="pres">
      <dgm:prSet presAssocID="{F2D1B9BB-88E3-4F7F-B0FC-97C5859587B8}" presName="compNode" presStyleCnt="0"/>
      <dgm:spPr/>
    </dgm:pt>
    <dgm:pt modelId="{05E95869-0EAB-4FBA-AEFC-1FB86B2C33E9}" type="pres">
      <dgm:prSet presAssocID="{F2D1B9BB-88E3-4F7F-B0FC-97C5859587B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447BB8F-20C5-4DEB-9D6C-3090881E70D8}" type="pres">
      <dgm:prSet presAssocID="{F2D1B9BB-88E3-4F7F-B0FC-97C5859587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716A5097-8713-4035-9B6E-09298DF602BD}" type="pres">
      <dgm:prSet presAssocID="{F2D1B9BB-88E3-4F7F-B0FC-97C5859587B8}" presName="spaceRect" presStyleCnt="0"/>
      <dgm:spPr/>
    </dgm:pt>
    <dgm:pt modelId="{77A6DEE0-700D-466F-A354-081828F218DF}" type="pres">
      <dgm:prSet presAssocID="{F2D1B9BB-88E3-4F7F-B0FC-97C5859587B8}" presName="textRect" presStyleLbl="revTx" presStyleIdx="0" presStyleCnt="4">
        <dgm:presLayoutVars>
          <dgm:chMax val="1"/>
          <dgm:chPref val="1"/>
        </dgm:presLayoutVars>
      </dgm:prSet>
      <dgm:spPr/>
    </dgm:pt>
    <dgm:pt modelId="{0D57AA92-4899-4E3A-925E-F4DAC097BBB3}" type="pres">
      <dgm:prSet presAssocID="{EF4292F2-0179-43EB-8E4E-C4634084C24A}" presName="sibTrans" presStyleCnt="0"/>
      <dgm:spPr/>
    </dgm:pt>
    <dgm:pt modelId="{E3AFCEDD-BA10-4D18-AE69-0B0603814C56}" type="pres">
      <dgm:prSet presAssocID="{8473BDED-CD58-431E-B1C2-EBEA7EDEE1B5}" presName="compNode" presStyleCnt="0"/>
      <dgm:spPr/>
    </dgm:pt>
    <dgm:pt modelId="{E3132749-A3C8-4465-8F3F-AA38D809691B}" type="pres">
      <dgm:prSet presAssocID="{8473BDED-CD58-431E-B1C2-EBEA7EDEE1B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5F7FD06-ABBA-442D-8F11-A69C0A167FE6}" type="pres">
      <dgm:prSet presAssocID="{8473BDED-CD58-431E-B1C2-EBEA7EDEE1B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2E587035-A40D-4A1C-B2FA-03E2411C2652}" type="pres">
      <dgm:prSet presAssocID="{8473BDED-CD58-431E-B1C2-EBEA7EDEE1B5}" presName="spaceRect" presStyleCnt="0"/>
      <dgm:spPr/>
    </dgm:pt>
    <dgm:pt modelId="{34109533-D414-4887-B391-E4798C78709F}" type="pres">
      <dgm:prSet presAssocID="{8473BDED-CD58-431E-B1C2-EBEA7EDEE1B5}" presName="textRect" presStyleLbl="revTx" presStyleIdx="1" presStyleCnt="4">
        <dgm:presLayoutVars>
          <dgm:chMax val="1"/>
          <dgm:chPref val="1"/>
        </dgm:presLayoutVars>
      </dgm:prSet>
      <dgm:spPr/>
    </dgm:pt>
    <dgm:pt modelId="{7087605E-D841-4EEC-A9DC-F95BD3A216C9}" type="pres">
      <dgm:prSet presAssocID="{D50F010D-7AA9-4ABD-880B-0BAE18C81822}" presName="sibTrans" presStyleCnt="0"/>
      <dgm:spPr/>
    </dgm:pt>
    <dgm:pt modelId="{A6A94AE7-BE0F-45DE-B109-459829E2521E}" type="pres">
      <dgm:prSet presAssocID="{47AF3046-9ADD-44CC-AE2C-7FB86BF3B73D}" presName="compNode" presStyleCnt="0"/>
      <dgm:spPr/>
    </dgm:pt>
    <dgm:pt modelId="{9E9E6269-D1EF-4C81-9B7B-26843B9799BD}" type="pres">
      <dgm:prSet presAssocID="{47AF3046-9ADD-44CC-AE2C-7FB86BF3B73D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5DC0631-59A8-4F96-B335-9D16BD4C468E}" type="pres">
      <dgm:prSet presAssocID="{47AF3046-9ADD-44CC-AE2C-7FB86BF3B7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A145693-F444-496D-8F0C-8811FCAE2EAD}" type="pres">
      <dgm:prSet presAssocID="{47AF3046-9ADD-44CC-AE2C-7FB86BF3B73D}" presName="spaceRect" presStyleCnt="0"/>
      <dgm:spPr/>
    </dgm:pt>
    <dgm:pt modelId="{58E16950-7FF4-4626-8B73-099D15ED5BB9}" type="pres">
      <dgm:prSet presAssocID="{47AF3046-9ADD-44CC-AE2C-7FB86BF3B73D}" presName="textRect" presStyleLbl="revTx" presStyleIdx="2" presStyleCnt="4">
        <dgm:presLayoutVars>
          <dgm:chMax val="1"/>
          <dgm:chPref val="1"/>
        </dgm:presLayoutVars>
      </dgm:prSet>
      <dgm:spPr/>
    </dgm:pt>
    <dgm:pt modelId="{3D1E0229-089C-40E7-8A93-830857727526}" type="pres">
      <dgm:prSet presAssocID="{CA637B26-1D6C-408A-9961-58F47FA92247}" presName="sibTrans" presStyleCnt="0"/>
      <dgm:spPr/>
    </dgm:pt>
    <dgm:pt modelId="{E80CD749-08AE-4AFA-82FA-11BE9A3BED82}" type="pres">
      <dgm:prSet presAssocID="{50C54F30-9752-47C3-9A7E-CFBD43F176F0}" presName="compNode" presStyleCnt="0"/>
      <dgm:spPr/>
    </dgm:pt>
    <dgm:pt modelId="{4CB56EF7-B500-4A9E-B9EF-3235656F7F22}" type="pres">
      <dgm:prSet presAssocID="{50C54F30-9752-47C3-9A7E-CFBD43F176F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8C3AC35-1C09-4A3A-8311-27E9F10C426C}" type="pres">
      <dgm:prSet presAssocID="{50C54F30-9752-47C3-9A7E-CFBD43F176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DE842A4-7F62-4550-991C-032F6776CFA7}" type="pres">
      <dgm:prSet presAssocID="{50C54F30-9752-47C3-9A7E-CFBD43F176F0}" presName="spaceRect" presStyleCnt="0"/>
      <dgm:spPr/>
    </dgm:pt>
    <dgm:pt modelId="{1896C777-7BA1-4608-8611-2F03A26B52B6}" type="pres">
      <dgm:prSet presAssocID="{50C54F30-9752-47C3-9A7E-CFBD43F176F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65F5F26-72F3-49F2-BFE9-57F5406584C1}" srcId="{6850B882-93C8-4B34-B4A8-E681F8DA816A}" destId="{50C54F30-9752-47C3-9A7E-CFBD43F176F0}" srcOrd="3" destOrd="0" parTransId="{61E8C032-C7B2-4E3B-9E42-E2887A2378FD}" sibTransId="{23DBB3A0-0448-4F51-B0D5-515C8C892DE3}"/>
    <dgm:cxn modelId="{4F849933-8716-44D2-BBD5-BE2EE00F1BD9}" type="presOf" srcId="{6850B882-93C8-4B34-B4A8-E681F8DA816A}" destId="{0D1BC72C-2885-4167-A8B0-1B48B2CE65CE}" srcOrd="0" destOrd="0" presId="urn:microsoft.com/office/officeart/2018/5/layout/IconLeafLabelList"/>
    <dgm:cxn modelId="{200CBD48-B073-440D-9245-C7870240FBAC}" type="presOf" srcId="{47AF3046-9ADD-44CC-AE2C-7FB86BF3B73D}" destId="{58E16950-7FF4-4626-8B73-099D15ED5BB9}" srcOrd="0" destOrd="0" presId="urn:microsoft.com/office/officeart/2018/5/layout/IconLeafLabelList"/>
    <dgm:cxn modelId="{A6EDBC72-35E4-4F9C-A252-5664AFF3179D}" type="presOf" srcId="{50C54F30-9752-47C3-9A7E-CFBD43F176F0}" destId="{1896C777-7BA1-4608-8611-2F03A26B52B6}" srcOrd="0" destOrd="0" presId="urn:microsoft.com/office/officeart/2018/5/layout/IconLeafLabelList"/>
    <dgm:cxn modelId="{16F7E977-11D3-4667-B33A-F8E7DB7B3793}" srcId="{6850B882-93C8-4B34-B4A8-E681F8DA816A}" destId="{F2D1B9BB-88E3-4F7F-B0FC-97C5859587B8}" srcOrd="0" destOrd="0" parTransId="{CB898443-719D-4125-9E2B-BAFC461E1642}" sibTransId="{EF4292F2-0179-43EB-8E4E-C4634084C24A}"/>
    <dgm:cxn modelId="{2AEDD098-712B-414C-BB84-0230DF44E120}" srcId="{6850B882-93C8-4B34-B4A8-E681F8DA816A}" destId="{47AF3046-9ADD-44CC-AE2C-7FB86BF3B73D}" srcOrd="2" destOrd="0" parTransId="{48BC825D-F00C-46FB-AE86-17BF1FE62184}" sibTransId="{CA637B26-1D6C-408A-9961-58F47FA92247}"/>
    <dgm:cxn modelId="{E549A1DD-B943-4286-A867-480E3E8AB685}" type="presOf" srcId="{F2D1B9BB-88E3-4F7F-B0FC-97C5859587B8}" destId="{77A6DEE0-700D-466F-A354-081828F218DF}" srcOrd="0" destOrd="0" presId="urn:microsoft.com/office/officeart/2018/5/layout/IconLeafLabelList"/>
    <dgm:cxn modelId="{7608A7E8-6D46-4C08-BE72-CC5D4102B26B}" srcId="{6850B882-93C8-4B34-B4A8-E681F8DA816A}" destId="{8473BDED-CD58-431E-B1C2-EBEA7EDEE1B5}" srcOrd="1" destOrd="0" parTransId="{9A0D7EE0-8520-4FFF-9DE4-8C80D3FFCAD2}" sibTransId="{D50F010D-7AA9-4ABD-880B-0BAE18C81822}"/>
    <dgm:cxn modelId="{D180A5FB-C476-477B-BE29-00558183FC76}" type="presOf" srcId="{8473BDED-CD58-431E-B1C2-EBEA7EDEE1B5}" destId="{34109533-D414-4887-B391-E4798C78709F}" srcOrd="0" destOrd="0" presId="urn:microsoft.com/office/officeart/2018/5/layout/IconLeafLabelList"/>
    <dgm:cxn modelId="{EEB34CD6-4262-4DB9-BC6A-55596CC1A6EC}" type="presParOf" srcId="{0D1BC72C-2885-4167-A8B0-1B48B2CE65CE}" destId="{E5AF91DB-AE42-4031-A3CA-6EDE1A5060C8}" srcOrd="0" destOrd="0" presId="urn:microsoft.com/office/officeart/2018/5/layout/IconLeafLabelList"/>
    <dgm:cxn modelId="{BA3BADF5-52F9-4120-8B4E-3072DD3B5D8D}" type="presParOf" srcId="{E5AF91DB-AE42-4031-A3CA-6EDE1A5060C8}" destId="{05E95869-0EAB-4FBA-AEFC-1FB86B2C33E9}" srcOrd="0" destOrd="0" presId="urn:microsoft.com/office/officeart/2018/5/layout/IconLeafLabelList"/>
    <dgm:cxn modelId="{5A39EEC3-AB1C-436C-9B51-A75715FBDCF8}" type="presParOf" srcId="{E5AF91DB-AE42-4031-A3CA-6EDE1A5060C8}" destId="{3447BB8F-20C5-4DEB-9D6C-3090881E70D8}" srcOrd="1" destOrd="0" presId="urn:microsoft.com/office/officeart/2018/5/layout/IconLeafLabelList"/>
    <dgm:cxn modelId="{7E097140-CA87-4476-BAD9-E28296DC3A9D}" type="presParOf" srcId="{E5AF91DB-AE42-4031-A3CA-6EDE1A5060C8}" destId="{716A5097-8713-4035-9B6E-09298DF602BD}" srcOrd="2" destOrd="0" presId="urn:microsoft.com/office/officeart/2018/5/layout/IconLeafLabelList"/>
    <dgm:cxn modelId="{1786AD9D-5CCB-4721-8048-B81A389BCE66}" type="presParOf" srcId="{E5AF91DB-AE42-4031-A3CA-6EDE1A5060C8}" destId="{77A6DEE0-700D-466F-A354-081828F218DF}" srcOrd="3" destOrd="0" presId="urn:microsoft.com/office/officeart/2018/5/layout/IconLeafLabelList"/>
    <dgm:cxn modelId="{3B543664-E6E3-49C9-80D6-43AF5D27B904}" type="presParOf" srcId="{0D1BC72C-2885-4167-A8B0-1B48B2CE65CE}" destId="{0D57AA92-4899-4E3A-925E-F4DAC097BBB3}" srcOrd="1" destOrd="0" presId="urn:microsoft.com/office/officeart/2018/5/layout/IconLeafLabelList"/>
    <dgm:cxn modelId="{BE6B8BBC-23FF-4BA2-9B16-FF0DDDCA07D5}" type="presParOf" srcId="{0D1BC72C-2885-4167-A8B0-1B48B2CE65CE}" destId="{E3AFCEDD-BA10-4D18-AE69-0B0603814C56}" srcOrd="2" destOrd="0" presId="urn:microsoft.com/office/officeart/2018/5/layout/IconLeafLabelList"/>
    <dgm:cxn modelId="{0C203832-0B5F-4C02-8C0E-CA8F19EDC940}" type="presParOf" srcId="{E3AFCEDD-BA10-4D18-AE69-0B0603814C56}" destId="{E3132749-A3C8-4465-8F3F-AA38D809691B}" srcOrd="0" destOrd="0" presId="urn:microsoft.com/office/officeart/2018/5/layout/IconLeafLabelList"/>
    <dgm:cxn modelId="{0ADE73E0-62D8-4C9D-BC1B-3EC3E556D55F}" type="presParOf" srcId="{E3AFCEDD-BA10-4D18-AE69-0B0603814C56}" destId="{25F7FD06-ABBA-442D-8F11-A69C0A167FE6}" srcOrd="1" destOrd="0" presId="urn:microsoft.com/office/officeart/2018/5/layout/IconLeafLabelList"/>
    <dgm:cxn modelId="{C2A416E1-DB19-45A2-A48A-F8A5154F0278}" type="presParOf" srcId="{E3AFCEDD-BA10-4D18-AE69-0B0603814C56}" destId="{2E587035-A40D-4A1C-B2FA-03E2411C2652}" srcOrd="2" destOrd="0" presId="urn:microsoft.com/office/officeart/2018/5/layout/IconLeafLabelList"/>
    <dgm:cxn modelId="{DF531176-6398-4075-948C-B9144FDA6B05}" type="presParOf" srcId="{E3AFCEDD-BA10-4D18-AE69-0B0603814C56}" destId="{34109533-D414-4887-B391-E4798C78709F}" srcOrd="3" destOrd="0" presId="urn:microsoft.com/office/officeart/2018/5/layout/IconLeafLabelList"/>
    <dgm:cxn modelId="{B1D65181-5256-4B26-899E-56B51E4EF548}" type="presParOf" srcId="{0D1BC72C-2885-4167-A8B0-1B48B2CE65CE}" destId="{7087605E-D841-4EEC-A9DC-F95BD3A216C9}" srcOrd="3" destOrd="0" presId="urn:microsoft.com/office/officeart/2018/5/layout/IconLeafLabelList"/>
    <dgm:cxn modelId="{C77659E1-7CCD-4C3F-8659-3CC09CF38E14}" type="presParOf" srcId="{0D1BC72C-2885-4167-A8B0-1B48B2CE65CE}" destId="{A6A94AE7-BE0F-45DE-B109-459829E2521E}" srcOrd="4" destOrd="0" presId="urn:microsoft.com/office/officeart/2018/5/layout/IconLeafLabelList"/>
    <dgm:cxn modelId="{7ADDFAD2-6AD2-42D2-ABB6-B3EF5D2562A1}" type="presParOf" srcId="{A6A94AE7-BE0F-45DE-B109-459829E2521E}" destId="{9E9E6269-D1EF-4C81-9B7B-26843B9799BD}" srcOrd="0" destOrd="0" presId="urn:microsoft.com/office/officeart/2018/5/layout/IconLeafLabelList"/>
    <dgm:cxn modelId="{E41105CD-84BB-4C1E-BD3F-17680394ECDD}" type="presParOf" srcId="{A6A94AE7-BE0F-45DE-B109-459829E2521E}" destId="{A5DC0631-59A8-4F96-B335-9D16BD4C468E}" srcOrd="1" destOrd="0" presId="urn:microsoft.com/office/officeart/2018/5/layout/IconLeafLabelList"/>
    <dgm:cxn modelId="{F467D262-0BD1-4F61-8EE4-E4A31B97DBFB}" type="presParOf" srcId="{A6A94AE7-BE0F-45DE-B109-459829E2521E}" destId="{3A145693-F444-496D-8F0C-8811FCAE2EAD}" srcOrd="2" destOrd="0" presId="urn:microsoft.com/office/officeart/2018/5/layout/IconLeafLabelList"/>
    <dgm:cxn modelId="{12C51B10-E582-4C1E-BB02-2D0A0A22B01B}" type="presParOf" srcId="{A6A94AE7-BE0F-45DE-B109-459829E2521E}" destId="{58E16950-7FF4-4626-8B73-099D15ED5BB9}" srcOrd="3" destOrd="0" presId="urn:microsoft.com/office/officeart/2018/5/layout/IconLeafLabelList"/>
    <dgm:cxn modelId="{09E2557B-E5F6-4A29-9795-CAD6554FFF11}" type="presParOf" srcId="{0D1BC72C-2885-4167-A8B0-1B48B2CE65CE}" destId="{3D1E0229-089C-40E7-8A93-830857727526}" srcOrd="5" destOrd="0" presId="urn:microsoft.com/office/officeart/2018/5/layout/IconLeafLabelList"/>
    <dgm:cxn modelId="{3B7AE58A-3933-480E-816D-253BFC7FFED9}" type="presParOf" srcId="{0D1BC72C-2885-4167-A8B0-1B48B2CE65CE}" destId="{E80CD749-08AE-4AFA-82FA-11BE9A3BED82}" srcOrd="6" destOrd="0" presId="urn:microsoft.com/office/officeart/2018/5/layout/IconLeafLabelList"/>
    <dgm:cxn modelId="{CE7EC03E-D69E-4174-8138-926A52455382}" type="presParOf" srcId="{E80CD749-08AE-4AFA-82FA-11BE9A3BED82}" destId="{4CB56EF7-B500-4A9E-B9EF-3235656F7F22}" srcOrd="0" destOrd="0" presId="urn:microsoft.com/office/officeart/2018/5/layout/IconLeafLabelList"/>
    <dgm:cxn modelId="{0AAC5F96-E9A4-462A-9EE9-1BC3D8C189CD}" type="presParOf" srcId="{E80CD749-08AE-4AFA-82FA-11BE9A3BED82}" destId="{C8C3AC35-1C09-4A3A-8311-27E9F10C426C}" srcOrd="1" destOrd="0" presId="urn:microsoft.com/office/officeart/2018/5/layout/IconLeafLabelList"/>
    <dgm:cxn modelId="{1B867667-DBFD-48CC-B493-10F16F8E3F32}" type="presParOf" srcId="{E80CD749-08AE-4AFA-82FA-11BE9A3BED82}" destId="{CDE842A4-7F62-4550-991C-032F6776CFA7}" srcOrd="2" destOrd="0" presId="urn:microsoft.com/office/officeart/2018/5/layout/IconLeafLabelList"/>
    <dgm:cxn modelId="{8C3256D8-95A3-468C-B342-5C03EE5A0926}" type="presParOf" srcId="{E80CD749-08AE-4AFA-82FA-11BE9A3BED82}" destId="{1896C777-7BA1-4608-8611-2F03A26B52B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23157-F5AD-46A5-9392-4B94E1DDD3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C69BCF-3C22-4580-A7F8-74943643F2EA}">
      <dgm:prSet/>
      <dgm:spPr/>
      <dgm:t>
        <a:bodyPr/>
        <a:lstStyle/>
        <a:p>
          <a:r>
            <a:rPr lang="ru-RU"/>
            <a:t>Минимальная предоплата;</a:t>
          </a:r>
          <a:endParaRPr lang="en-US"/>
        </a:p>
      </dgm:t>
    </dgm:pt>
    <dgm:pt modelId="{C71CB8F4-BF1B-4E5F-8892-2BD839F58708}" type="parTrans" cxnId="{D04D9E02-FF08-4782-B4A9-7E3585C5BEAD}">
      <dgm:prSet/>
      <dgm:spPr/>
      <dgm:t>
        <a:bodyPr/>
        <a:lstStyle/>
        <a:p>
          <a:endParaRPr lang="en-US"/>
        </a:p>
      </dgm:t>
    </dgm:pt>
    <dgm:pt modelId="{D2662E01-570D-4AD6-B52F-35D1AAE1AB72}" type="sibTrans" cxnId="{D04D9E02-FF08-4782-B4A9-7E3585C5BEAD}">
      <dgm:prSet/>
      <dgm:spPr/>
      <dgm:t>
        <a:bodyPr/>
        <a:lstStyle/>
        <a:p>
          <a:endParaRPr lang="en-US"/>
        </a:p>
      </dgm:t>
    </dgm:pt>
    <dgm:pt modelId="{9BECCBE9-D302-462B-A99D-9DB3B9B87085}">
      <dgm:prSet/>
      <dgm:spPr/>
      <dgm:t>
        <a:bodyPr/>
        <a:lstStyle/>
        <a:p>
          <a:r>
            <a:rPr lang="ru-RU"/>
            <a:t>Примеры работ;</a:t>
          </a:r>
          <a:endParaRPr lang="en-US"/>
        </a:p>
      </dgm:t>
    </dgm:pt>
    <dgm:pt modelId="{955C56ED-C593-4EC8-85FE-739FD4C027AA}" type="parTrans" cxnId="{8184E924-C6B4-465D-95C8-FECAE54BCFBF}">
      <dgm:prSet/>
      <dgm:spPr/>
      <dgm:t>
        <a:bodyPr/>
        <a:lstStyle/>
        <a:p>
          <a:endParaRPr lang="en-US"/>
        </a:p>
      </dgm:t>
    </dgm:pt>
    <dgm:pt modelId="{31C25E33-6567-4141-8FB3-99253DEAFA92}" type="sibTrans" cxnId="{8184E924-C6B4-465D-95C8-FECAE54BCFBF}">
      <dgm:prSet/>
      <dgm:spPr/>
      <dgm:t>
        <a:bodyPr/>
        <a:lstStyle/>
        <a:p>
          <a:endParaRPr lang="en-US"/>
        </a:p>
      </dgm:t>
    </dgm:pt>
    <dgm:pt modelId="{27484B62-1A7B-4765-9BF0-815C8088028A}">
      <dgm:prSet/>
      <dgm:spPr/>
      <dgm:t>
        <a:bodyPr/>
        <a:lstStyle/>
        <a:p>
          <a:r>
            <a:rPr lang="ru-RU"/>
            <a:t>Отзывы клиентов;</a:t>
          </a:r>
          <a:endParaRPr lang="en-US"/>
        </a:p>
      </dgm:t>
    </dgm:pt>
    <dgm:pt modelId="{C76ECD55-B75C-43CC-B26F-0A51F125E480}" type="parTrans" cxnId="{A881F315-F68A-4B45-B9F7-8299ED9A9B8E}">
      <dgm:prSet/>
      <dgm:spPr/>
      <dgm:t>
        <a:bodyPr/>
        <a:lstStyle/>
        <a:p>
          <a:endParaRPr lang="en-US"/>
        </a:p>
      </dgm:t>
    </dgm:pt>
    <dgm:pt modelId="{A9AC7391-DB3F-4F8A-91D7-F82E2731E3D0}" type="sibTrans" cxnId="{A881F315-F68A-4B45-B9F7-8299ED9A9B8E}">
      <dgm:prSet/>
      <dgm:spPr/>
      <dgm:t>
        <a:bodyPr/>
        <a:lstStyle/>
        <a:p>
          <a:endParaRPr lang="en-US"/>
        </a:p>
      </dgm:t>
    </dgm:pt>
    <dgm:pt modelId="{7F1E7AEA-5ABE-4B43-BB5C-E274CB08D69E}">
      <dgm:prSet/>
      <dgm:spPr/>
      <dgm:t>
        <a:bodyPr/>
        <a:lstStyle/>
        <a:p>
          <a:r>
            <a:rPr lang="ru-RU"/>
            <a:t>Собеседование по видеосвязи;</a:t>
          </a:r>
          <a:endParaRPr lang="en-US"/>
        </a:p>
      </dgm:t>
    </dgm:pt>
    <dgm:pt modelId="{A9EB0C18-BE44-44DC-9A9A-ECF1D5DB5FDA}" type="parTrans" cxnId="{BA8DAAFA-70C8-438C-8F0C-DB6A558B73CA}">
      <dgm:prSet/>
      <dgm:spPr/>
      <dgm:t>
        <a:bodyPr/>
        <a:lstStyle/>
        <a:p>
          <a:endParaRPr lang="en-US"/>
        </a:p>
      </dgm:t>
    </dgm:pt>
    <dgm:pt modelId="{4A6125CC-F5AA-487B-BADA-8F47628DB1FF}" type="sibTrans" cxnId="{BA8DAAFA-70C8-438C-8F0C-DB6A558B73CA}">
      <dgm:prSet/>
      <dgm:spPr/>
      <dgm:t>
        <a:bodyPr/>
        <a:lstStyle/>
        <a:p>
          <a:endParaRPr lang="en-US"/>
        </a:p>
      </dgm:t>
    </dgm:pt>
    <dgm:pt modelId="{7527DFCA-0476-4337-834E-DDC10FC2D7B0}">
      <dgm:prSet/>
      <dgm:spPr/>
      <dgm:t>
        <a:bodyPr/>
        <a:lstStyle/>
        <a:p>
          <a:r>
            <a:rPr lang="ru-RU"/>
            <a:t>Номер мобильного;</a:t>
          </a:r>
          <a:endParaRPr lang="en-US"/>
        </a:p>
      </dgm:t>
    </dgm:pt>
    <dgm:pt modelId="{BCAD30E2-09D3-4C82-AFD0-97B5518A9439}" type="parTrans" cxnId="{F2A668EF-F983-47EC-92BA-9D2D4CD26773}">
      <dgm:prSet/>
      <dgm:spPr/>
      <dgm:t>
        <a:bodyPr/>
        <a:lstStyle/>
        <a:p>
          <a:endParaRPr lang="en-US"/>
        </a:p>
      </dgm:t>
    </dgm:pt>
    <dgm:pt modelId="{BE3DFDD5-67D6-4D9C-9B7C-AAD721A5D2D6}" type="sibTrans" cxnId="{F2A668EF-F983-47EC-92BA-9D2D4CD26773}">
      <dgm:prSet/>
      <dgm:spPr/>
      <dgm:t>
        <a:bodyPr/>
        <a:lstStyle/>
        <a:p>
          <a:endParaRPr lang="en-US"/>
        </a:p>
      </dgm:t>
    </dgm:pt>
    <dgm:pt modelId="{534F0FE5-4ED7-46B7-860D-2D7F0805A990}">
      <dgm:prSet/>
      <dgm:spPr/>
      <dgm:t>
        <a:bodyPr/>
        <a:lstStyle/>
        <a:p>
          <a:r>
            <a:rPr lang="ru-RU"/>
            <a:t>Не давайте второй шанс.</a:t>
          </a:r>
          <a:endParaRPr lang="en-US"/>
        </a:p>
      </dgm:t>
    </dgm:pt>
    <dgm:pt modelId="{78EF04D2-61EC-4B0B-83AD-8E08267A903E}" type="parTrans" cxnId="{C369CB0E-1171-4387-B4E5-7D478AC158DB}">
      <dgm:prSet/>
      <dgm:spPr/>
      <dgm:t>
        <a:bodyPr/>
        <a:lstStyle/>
        <a:p>
          <a:endParaRPr lang="en-US"/>
        </a:p>
      </dgm:t>
    </dgm:pt>
    <dgm:pt modelId="{6A736A6A-46C4-48EA-BF72-DEFC119B47F3}" type="sibTrans" cxnId="{C369CB0E-1171-4387-B4E5-7D478AC158DB}">
      <dgm:prSet/>
      <dgm:spPr/>
      <dgm:t>
        <a:bodyPr/>
        <a:lstStyle/>
        <a:p>
          <a:endParaRPr lang="en-US"/>
        </a:p>
      </dgm:t>
    </dgm:pt>
    <dgm:pt modelId="{82BB0311-9863-40ED-B379-9949676BAB1B}" type="pres">
      <dgm:prSet presAssocID="{EDB23157-F5AD-46A5-9392-4B94E1DDD37E}" presName="root" presStyleCnt="0">
        <dgm:presLayoutVars>
          <dgm:dir/>
          <dgm:resizeHandles val="exact"/>
        </dgm:presLayoutVars>
      </dgm:prSet>
      <dgm:spPr/>
    </dgm:pt>
    <dgm:pt modelId="{94B423AC-4FDE-4717-B412-09DC7DD5C318}" type="pres">
      <dgm:prSet presAssocID="{2CC69BCF-3C22-4580-A7F8-74943643F2EA}" presName="compNode" presStyleCnt="0"/>
      <dgm:spPr/>
    </dgm:pt>
    <dgm:pt modelId="{3D068FA0-C077-44CA-BD90-AC7C506C7ED5}" type="pres">
      <dgm:prSet presAssocID="{2CC69BCF-3C22-4580-A7F8-74943643F2EA}" presName="bgRect" presStyleLbl="bgShp" presStyleIdx="0" presStyleCnt="6"/>
      <dgm:spPr/>
    </dgm:pt>
    <dgm:pt modelId="{0BD85097-AAA2-4C60-838E-939C0A91F257}" type="pres">
      <dgm:prSet presAssocID="{2CC69BCF-3C22-4580-A7F8-74943643F2E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EDB96394-DFB1-4785-BBEC-432FAA15989D}" type="pres">
      <dgm:prSet presAssocID="{2CC69BCF-3C22-4580-A7F8-74943643F2EA}" presName="spaceRect" presStyleCnt="0"/>
      <dgm:spPr/>
    </dgm:pt>
    <dgm:pt modelId="{58390DAA-0D7F-4B21-91CF-45A49405533F}" type="pres">
      <dgm:prSet presAssocID="{2CC69BCF-3C22-4580-A7F8-74943643F2EA}" presName="parTx" presStyleLbl="revTx" presStyleIdx="0" presStyleCnt="6">
        <dgm:presLayoutVars>
          <dgm:chMax val="0"/>
          <dgm:chPref val="0"/>
        </dgm:presLayoutVars>
      </dgm:prSet>
      <dgm:spPr/>
    </dgm:pt>
    <dgm:pt modelId="{D96EF896-9850-4818-BE67-559F91D6A6C7}" type="pres">
      <dgm:prSet presAssocID="{D2662E01-570D-4AD6-B52F-35D1AAE1AB72}" presName="sibTrans" presStyleCnt="0"/>
      <dgm:spPr/>
    </dgm:pt>
    <dgm:pt modelId="{F8DD8F37-1A83-4E22-BD88-26598154620A}" type="pres">
      <dgm:prSet presAssocID="{9BECCBE9-D302-462B-A99D-9DB3B9B87085}" presName="compNode" presStyleCnt="0"/>
      <dgm:spPr/>
    </dgm:pt>
    <dgm:pt modelId="{90A304CF-68DC-4170-A58A-8A1EFC9961A5}" type="pres">
      <dgm:prSet presAssocID="{9BECCBE9-D302-462B-A99D-9DB3B9B87085}" presName="bgRect" presStyleLbl="bgShp" presStyleIdx="1" presStyleCnt="6"/>
      <dgm:spPr/>
    </dgm:pt>
    <dgm:pt modelId="{1AF6FC67-5E26-4B1D-818B-780E3B0577BB}" type="pres">
      <dgm:prSet presAssocID="{9BECCBE9-D302-462B-A99D-9DB3B9B8708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202C64B-4D56-4D96-B583-1F7820D4B816}" type="pres">
      <dgm:prSet presAssocID="{9BECCBE9-D302-462B-A99D-9DB3B9B87085}" presName="spaceRect" presStyleCnt="0"/>
      <dgm:spPr/>
    </dgm:pt>
    <dgm:pt modelId="{2BF60173-F40C-41DC-BD5E-4A53205A7441}" type="pres">
      <dgm:prSet presAssocID="{9BECCBE9-D302-462B-A99D-9DB3B9B87085}" presName="parTx" presStyleLbl="revTx" presStyleIdx="1" presStyleCnt="6">
        <dgm:presLayoutVars>
          <dgm:chMax val="0"/>
          <dgm:chPref val="0"/>
        </dgm:presLayoutVars>
      </dgm:prSet>
      <dgm:spPr/>
    </dgm:pt>
    <dgm:pt modelId="{A5E3A02A-F981-488A-BA00-32F8609164FA}" type="pres">
      <dgm:prSet presAssocID="{31C25E33-6567-4141-8FB3-99253DEAFA92}" presName="sibTrans" presStyleCnt="0"/>
      <dgm:spPr/>
    </dgm:pt>
    <dgm:pt modelId="{02665AEE-4D8C-4156-8D2B-E286F55D514A}" type="pres">
      <dgm:prSet presAssocID="{27484B62-1A7B-4765-9BF0-815C8088028A}" presName="compNode" presStyleCnt="0"/>
      <dgm:spPr/>
    </dgm:pt>
    <dgm:pt modelId="{4FEAACC0-CD0A-4EE2-9605-198715C21035}" type="pres">
      <dgm:prSet presAssocID="{27484B62-1A7B-4765-9BF0-815C8088028A}" presName="bgRect" presStyleLbl="bgShp" presStyleIdx="2" presStyleCnt="6"/>
      <dgm:spPr/>
    </dgm:pt>
    <dgm:pt modelId="{189E2CFD-B213-4406-96A5-06FF0E4E30C4}" type="pres">
      <dgm:prSet presAssocID="{27484B62-1A7B-4765-9BF0-815C8088028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E51E583-0330-4AFE-BFD2-885EED0263AB}" type="pres">
      <dgm:prSet presAssocID="{27484B62-1A7B-4765-9BF0-815C8088028A}" presName="spaceRect" presStyleCnt="0"/>
      <dgm:spPr/>
    </dgm:pt>
    <dgm:pt modelId="{C8CFE08E-12E0-4C47-92DD-E0074A129457}" type="pres">
      <dgm:prSet presAssocID="{27484B62-1A7B-4765-9BF0-815C8088028A}" presName="parTx" presStyleLbl="revTx" presStyleIdx="2" presStyleCnt="6">
        <dgm:presLayoutVars>
          <dgm:chMax val="0"/>
          <dgm:chPref val="0"/>
        </dgm:presLayoutVars>
      </dgm:prSet>
      <dgm:spPr/>
    </dgm:pt>
    <dgm:pt modelId="{17482B06-4332-4F29-B94D-9E8FFCFE4EB4}" type="pres">
      <dgm:prSet presAssocID="{A9AC7391-DB3F-4F8A-91D7-F82E2731E3D0}" presName="sibTrans" presStyleCnt="0"/>
      <dgm:spPr/>
    </dgm:pt>
    <dgm:pt modelId="{68A88308-34A9-4A56-B812-3F6F71C9F336}" type="pres">
      <dgm:prSet presAssocID="{7F1E7AEA-5ABE-4B43-BB5C-E274CB08D69E}" presName="compNode" presStyleCnt="0"/>
      <dgm:spPr/>
    </dgm:pt>
    <dgm:pt modelId="{D1664B3E-734F-40DD-94B6-4D466BB9EC12}" type="pres">
      <dgm:prSet presAssocID="{7F1E7AEA-5ABE-4B43-BB5C-E274CB08D69E}" presName="bgRect" presStyleLbl="bgShp" presStyleIdx="3" presStyleCnt="6"/>
      <dgm:spPr/>
    </dgm:pt>
    <dgm:pt modelId="{709BA66A-5999-48D1-AAED-D7181272782B}" type="pres">
      <dgm:prSet presAssocID="{7F1E7AEA-5ABE-4B43-BB5C-E274CB08D6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9FF243DD-7EAB-43F5-BD96-8DAC112BF338}" type="pres">
      <dgm:prSet presAssocID="{7F1E7AEA-5ABE-4B43-BB5C-E274CB08D69E}" presName="spaceRect" presStyleCnt="0"/>
      <dgm:spPr/>
    </dgm:pt>
    <dgm:pt modelId="{EB8EBF32-3A01-46EA-8A41-CAF1F141DB73}" type="pres">
      <dgm:prSet presAssocID="{7F1E7AEA-5ABE-4B43-BB5C-E274CB08D69E}" presName="parTx" presStyleLbl="revTx" presStyleIdx="3" presStyleCnt="6">
        <dgm:presLayoutVars>
          <dgm:chMax val="0"/>
          <dgm:chPref val="0"/>
        </dgm:presLayoutVars>
      </dgm:prSet>
      <dgm:spPr/>
    </dgm:pt>
    <dgm:pt modelId="{CD8422EE-D2B3-424A-BCD2-4F15F54C0069}" type="pres">
      <dgm:prSet presAssocID="{4A6125CC-F5AA-487B-BADA-8F47628DB1FF}" presName="sibTrans" presStyleCnt="0"/>
      <dgm:spPr/>
    </dgm:pt>
    <dgm:pt modelId="{B9CB0FAC-83FA-480B-AFAB-22F098936CE6}" type="pres">
      <dgm:prSet presAssocID="{7527DFCA-0476-4337-834E-DDC10FC2D7B0}" presName="compNode" presStyleCnt="0"/>
      <dgm:spPr/>
    </dgm:pt>
    <dgm:pt modelId="{9503E875-3E4C-4A3E-9676-CB275551B544}" type="pres">
      <dgm:prSet presAssocID="{7527DFCA-0476-4337-834E-DDC10FC2D7B0}" presName="bgRect" presStyleLbl="bgShp" presStyleIdx="4" presStyleCnt="6"/>
      <dgm:spPr/>
    </dgm:pt>
    <dgm:pt modelId="{ADAE1F1F-885E-4AE3-9C0D-FD3E94E70F6E}" type="pres">
      <dgm:prSet presAssocID="{7527DFCA-0476-4337-834E-DDC10FC2D7B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36FBAA5-2B39-4738-AC1E-7187DA0CDEBD}" type="pres">
      <dgm:prSet presAssocID="{7527DFCA-0476-4337-834E-DDC10FC2D7B0}" presName="spaceRect" presStyleCnt="0"/>
      <dgm:spPr/>
    </dgm:pt>
    <dgm:pt modelId="{2768905D-1039-4AB3-B075-72C2B2E7CA58}" type="pres">
      <dgm:prSet presAssocID="{7527DFCA-0476-4337-834E-DDC10FC2D7B0}" presName="parTx" presStyleLbl="revTx" presStyleIdx="4" presStyleCnt="6">
        <dgm:presLayoutVars>
          <dgm:chMax val="0"/>
          <dgm:chPref val="0"/>
        </dgm:presLayoutVars>
      </dgm:prSet>
      <dgm:spPr/>
    </dgm:pt>
    <dgm:pt modelId="{4E7A6193-BD78-4AFF-9AA9-D0C6A3D05517}" type="pres">
      <dgm:prSet presAssocID="{BE3DFDD5-67D6-4D9C-9B7C-AAD721A5D2D6}" presName="sibTrans" presStyleCnt="0"/>
      <dgm:spPr/>
    </dgm:pt>
    <dgm:pt modelId="{3DC6E651-C5F6-44A4-B10D-C3D45C53C1B8}" type="pres">
      <dgm:prSet presAssocID="{534F0FE5-4ED7-46B7-860D-2D7F0805A990}" presName="compNode" presStyleCnt="0"/>
      <dgm:spPr/>
    </dgm:pt>
    <dgm:pt modelId="{7264B28E-A3A9-49DF-B774-227E62AA0557}" type="pres">
      <dgm:prSet presAssocID="{534F0FE5-4ED7-46B7-860D-2D7F0805A990}" presName="bgRect" presStyleLbl="bgShp" presStyleIdx="5" presStyleCnt="6"/>
      <dgm:spPr/>
    </dgm:pt>
    <dgm:pt modelId="{3C26A587-E182-4EB9-A80D-1F06D8EA10D0}" type="pres">
      <dgm:prSet presAssocID="{534F0FE5-4ED7-46B7-860D-2D7F0805A99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D8D9AD5-EC2B-4643-AEAD-39B6569C8DA0}" type="pres">
      <dgm:prSet presAssocID="{534F0FE5-4ED7-46B7-860D-2D7F0805A990}" presName="spaceRect" presStyleCnt="0"/>
      <dgm:spPr/>
    </dgm:pt>
    <dgm:pt modelId="{B751A6DF-D4C3-4DC6-8F38-B2E6222CBDF3}" type="pres">
      <dgm:prSet presAssocID="{534F0FE5-4ED7-46B7-860D-2D7F0805A99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04D9E02-FF08-4782-B4A9-7E3585C5BEAD}" srcId="{EDB23157-F5AD-46A5-9392-4B94E1DDD37E}" destId="{2CC69BCF-3C22-4580-A7F8-74943643F2EA}" srcOrd="0" destOrd="0" parTransId="{C71CB8F4-BF1B-4E5F-8892-2BD839F58708}" sibTransId="{D2662E01-570D-4AD6-B52F-35D1AAE1AB72}"/>
    <dgm:cxn modelId="{66EBC907-470C-4CA0-9D70-2D8A4ECC25B0}" type="presOf" srcId="{7527DFCA-0476-4337-834E-DDC10FC2D7B0}" destId="{2768905D-1039-4AB3-B075-72C2B2E7CA58}" srcOrd="0" destOrd="0" presId="urn:microsoft.com/office/officeart/2018/2/layout/IconVerticalSolidList"/>
    <dgm:cxn modelId="{C369CB0E-1171-4387-B4E5-7D478AC158DB}" srcId="{EDB23157-F5AD-46A5-9392-4B94E1DDD37E}" destId="{534F0FE5-4ED7-46B7-860D-2D7F0805A990}" srcOrd="5" destOrd="0" parTransId="{78EF04D2-61EC-4B0B-83AD-8E08267A903E}" sibTransId="{6A736A6A-46C4-48EA-BF72-DEFC119B47F3}"/>
    <dgm:cxn modelId="{A881F315-F68A-4B45-B9F7-8299ED9A9B8E}" srcId="{EDB23157-F5AD-46A5-9392-4B94E1DDD37E}" destId="{27484B62-1A7B-4765-9BF0-815C8088028A}" srcOrd="2" destOrd="0" parTransId="{C76ECD55-B75C-43CC-B26F-0A51F125E480}" sibTransId="{A9AC7391-DB3F-4F8A-91D7-F82E2731E3D0}"/>
    <dgm:cxn modelId="{8184E924-C6B4-465D-95C8-FECAE54BCFBF}" srcId="{EDB23157-F5AD-46A5-9392-4B94E1DDD37E}" destId="{9BECCBE9-D302-462B-A99D-9DB3B9B87085}" srcOrd="1" destOrd="0" parTransId="{955C56ED-C593-4EC8-85FE-739FD4C027AA}" sibTransId="{31C25E33-6567-4141-8FB3-99253DEAFA92}"/>
    <dgm:cxn modelId="{50FEB04B-D259-45CD-81A1-F6E934D52635}" type="presOf" srcId="{2CC69BCF-3C22-4580-A7F8-74943643F2EA}" destId="{58390DAA-0D7F-4B21-91CF-45A49405533F}" srcOrd="0" destOrd="0" presId="urn:microsoft.com/office/officeart/2018/2/layout/IconVerticalSolidList"/>
    <dgm:cxn modelId="{22150B7B-DE06-40C9-B81D-6C6FF889FD12}" type="presOf" srcId="{7F1E7AEA-5ABE-4B43-BB5C-E274CB08D69E}" destId="{EB8EBF32-3A01-46EA-8A41-CAF1F141DB73}" srcOrd="0" destOrd="0" presId="urn:microsoft.com/office/officeart/2018/2/layout/IconVerticalSolidList"/>
    <dgm:cxn modelId="{7B5646B2-D457-4741-85CC-01425AA42F2E}" type="presOf" srcId="{534F0FE5-4ED7-46B7-860D-2D7F0805A990}" destId="{B751A6DF-D4C3-4DC6-8F38-B2E6222CBDF3}" srcOrd="0" destOrd="0" presId="urn:microsoft.com/office/officeart/2018/2/layout/IconVerticalSolidList"/>
    <dgm:cxn modelId="{CEE899E0-6E83-4529-8FD6-A8FCE1E8351A}" type="presOf" srcId="{EDB23157-F5AD-46A5-9392-4B94E1DDD37E}" destId="{82BB0311-9863-40ED-B379-9949676BAB1B}" srcOrd="0" destOrd="0" presId="urn:microsoft.com/office/officeart/2018/2/layout/IconVerticalSolidList"/>
    <dgm:cxn modelId="{75DEE9E2-6C83-4809-A28D-BBD8CF562A23}" type="presOf" srcId="{9BECCBE9-D302-462B-A99D-9DB3B9B87085}" destId="{2BF60173-F40C-41DC-BD5E-4A53205A7441}" srcOrd="0" destOrd="0" presId="urn:microsoft.com/office/officeart/2018/2/layout/IconVerticalSolidList"/>
    <dgm:cxn modelId="{24C3F5E6-7A2D-4AED-93AE-AC7FC2ED756D}" type="presOf" srcId="{27484B62-1A7B-4765-9BF0-815C8088028A}" destId="{C8CFE08E-12E0-4C47-92DD-E0074A129457}" srcOrd="0" destOrd="0" presId="urn:microsoft.com/office/officeart/2018/2/layout/IconVerticalSolidList"/>
    <dgm:cxn modelId="{F2A668EF-F983-47EC-92BA-9D2D4CD26773}" srcId="{EDB23157-F5AD-46A5-9392-4B94E1DDD37E}" destId="{7527DFCA-0476-4337-834E-DDC10FC2D7B0}" srcOrd="4" destOrd="0" parTransId="{BCAD30E2-09D3-4C82-AFD0-97B5518A9439}" sibTransId="{BE3DFDD5-67D6-4D9C-9B7C-AAD721A5D2D6}"/>
    <dgm:cxn modelId="{BA8DAAFA-70C8-438C-8F0C-DB6A558B73CA}" srcId="{EDB23157-F5AD-46A5-9392-4B94E1DDD37E}" destId="{7F1E7AEA-5ABE-4B43-BB5C-E274CB08D69E}" srcOrd="3" destOrd="0" parTransId="{A9EB0C18-BE44-44DC-9A9A-ECF1D5DB5FDA}" sibTransId="{4A6125CC-F5AA-487B-BADA-8F47628DB1FF}"/>
    <dgm:cxn modelId="{A018B81F-1053-42FE-A9E8-E1B7250AABA4}" type="presParOf" srcId="{82BB0311-9863-40ED-B379-9949676BAB1B}" destId="{94B423AC-4FDE-4717-B412-09DC7DD5C318}" srcOrd="0" destOrd="0" presId="urn:microsoft.com/office/officeart/2018/2/layout/IconVerticalSolidList"/>
    <dgm:cxn modelId="{F7010D0E-010B-4D40-BABD-0CC91E64994B}" type="presParOf" srcId="{94B423AC-4FDE-4717-B412-09DC7DD5C318}" destId="{3D068FA0-C077-44CA-BD90-AC7C506C7ED5}" srcOrd="0" destOrd="0" presId="urn:microsoft.com/office/officeart/2018/2/layout/IconVerticalSolidList"/>
    <dgm:cxn modelId="{F8CB57DB-C97F-47E6-A898-99E758E5EE92}" type="presParOf" srcId="{94B423AC-4FDE-4717-B412-09DC7DD5C318}" destId="{0BD85097-AAA2-4C60-838E-939C0A91F257}" srcOrd="1" destOrd="0" presId="urn:microsoft.com/office/officeart/2018/2/layout/IconVerticalSolidList"/>
    <dgm:cxn modelId="{73E792A7-5F4C-4F03-A952-57D2FD4D57D0}" type="presParOf" srcId="{94B423AC-4FDE-4717-B412-09DC7DD5C318}" destId="{EDB96394-DFB1-4785-BBEC-432FAA15989D}" srcOrd="2" destOrd="0" presId="urn:microsoft.com/office/officeart/2018/2/layout/IconVerticalSolidList"/>
    <dgm:cxn modelId="{0F0F50F2-C946-4BAE-A6B4-3EFC14C1BCF7}" type="presParOf" srcId="{94B423AC-4FDE-4717-B412-09DC7DD5C318}" destId="{58390DAA-0D7F-4B21-91CF-45A49405533F}" srcOrd="3" destOrd="0" presId="urn:microsoft.com/office/officeart/2018/2/layout/IconVerticalSolidList"/>
    <dgm:cxn modelId="{6FD42FF1-F7C0-4308-AB08-053706BF6A8D}" type="presParOf" srcId="{82BB0311-9863-40ED-B379-9949676BAB1B}" destId="{D96EF896-9850-4818-BE67-559F91D6A6C7}" srcOrd="1" destOrd="0" presId="urn:microsoft.com/office/officeart/2018/2/layout/IconVerticalSolidList"/>
    <dgm:cxn modelId="{C4DECAEF-AF49-4676-996F-665E89BB65F3}" type="presParOf" srcId="{82BB0311-9863-40ED-B379-9949676BAB1B}" destId="{F8DD8F37-1A83-4E22-BD88-26598154620A}" srcOrd="2" destOrd="0" presId="urn:microsoft.com/office/officeart/2018/2/layout/IconVerticalSolidList"/>
    <dgm:cxn modelId="{0C60DF64-F1C5-44A9-A2FB-A2F0610ABB4B}" type="presParOf" srcId="{F8DD8F37-1A83-4E22-BD88-26598154620A}" destId="{90A304CF-68DC-4170-A58A-8A1EFC9961A5}" srcOrd="0" destOrd="0" presId="urn:microsoft.com/office/officeart/2018/2/layout/IconVerticalSolidList"/>
    <dgm:cxn modelId="{EDC05C29-F452-4551-BFF9-8F0C0325C8FE}" type="presParOf" srcId="{F8DD8F37-1A83-4E22-BD88-26598154620A}" destId="{1AF6FC67-5E26-4B1D-818B-780E3B0577BB}" srcOrd="1" destOrd="0" presId="urn:microsoft.com/office/officeart/2018/2/layout/IconVerticalSolidList"/>
    <dgm:cxn modelId="{7D6F1BEE-67D9-44ED-AA62-FE8AB3194E01}" type="presParOf" srcId="{F8DD8F37-1A83-4E22-BD88-26598154620A}" destId="{6202C64B-4D56-4D96-B583-1F7820D4B816}" srcOrd="2" destOrd="0" presId="urn:microsoft.com/office/officeart/2018/2/layout/IconVerticalSolidList"/>
    <dgm:cxn modelId="{DB5AC610-F219-452E-84B1-16F26BFAF6FE}" type="presParOf" srcId="{F8DD8F37-1A83-4E22-BD88-26598154620A}" destId="{2BF60173-F40C-41DC-BD5E-4A53205A7441}" srcOrd="3" destOrd="0" presId="urn:microsoft.com/office/officeart/2018/2/layout/IconVerticalSolidList"/>
    <dgm:cxn modelId="{9CEC4AD5-1697-4E2A-ABEA-F43F1D307CF0}" type="presParOf" srcId="{82BB0311-9863-40ED-B379-9949676BAB1B}" destId="{A5E3A02A-F981-488A-BA00-32F8609164FA}" srcOrd="3" destOrd="0" presId="urn:microsoft.com/office/officeart/2018/2/layout/IconVerticalSolidList"/>
    <dgm:cxn modelId="{81ED9A7B-EDCD-4B2F-981F-BA16E07FD935}" type="presParOf" srcId="{82BB0311-9863-40ED-B379-9949676BAB1B}" destId="{02665AEE-4D8C-4156-8D2B-E286F55D514A}" srcOrd="4" destOrd="0" presId="urn:microsoft.com/office/officeart/2018/2/layout/IconVerticalSolidList"/>
    <dgm:cxn modelId="{64C49D0F-B6B6-4B3E-8A98-DDC7EC221D53}" type="presParOf" srcId="{02665AEE-4D8C-4156-8D2B-E286F55D514A}" destId="{4FEAACC0-CD0A-4EE2-9605-198715C21035}" srcOrd="0" destOrd="0" presId="urn:microsoft.com/office/officeart/2018/2/layout/IconVerticalSolidList"/>
    <dgm:cxn modelId="{C7239170-11E6-4487-AB20-9251B81D1006}" type="presParOf" srcId="{02665AEE-4D8C-4156-8D2B-E286F55D514A}" destId="{189E2CFD-B213-4406-96A5-06FF0E4E30C4}" srcOrd="1" destOrd="0" presId="urn:microsoft.com/office/officeart/2018/2/layout/IconVerticalSolidList"/>
    <dgm:cxn modelId="{5545537B-3871-485E-A30E-EE4D741B5435}" type="presParOf" srcId="{02665AEE-4D8C-4156-8D2B-E286F55D514A}" destId="{7E51E583-0330-4AFE-BFD2-885EED0263AB}" srcOrd="2" destOrd="0" presId="urn:microsoft.com/office/officeart/2018/2/layout/IconVerticalSolidList"/>
    <dgm:cxn modelId="{AA338324-38EF-4004-BF4C-FF4E9A23913C}" type="presParOf" srcId="{02665AEE-4D8C-4156-8D2B-E286F55D514A}" destId="{C8CFE08E-12E0-4C47-92DD-E0074A129457}" srcOrd="3" destOrd="0" presId="urn:microsoft.com/office/officeart/2018/2/layout/IconVerticalSolidList"/>
    <dgm:cxn modelId="{E770B75B-2E12-4A84-AFCB-E4A519A08C5E}" type="presParOf" srcId="{82BB0311-9863-40ED-B379-9949676BAB1B}" destId="{17482B06-4332-4F29-B94D-9E8FFCFE4EB4}" srcOrd="5" destOrd="0" presId="urn:microsoft.com/office/officeart/2018/2/layout/IconVerticalSolidList"/>
    <dgm:cxn modelId="{43EEC073-CB23-4447-82A8-DFA60EFCA660}" type="presParOf" srcId="{82BB0311-9863-40ED-B379-9949676BAB1B}" destId="{68A88308-34A9-4A56-B812-3F6F71C9F336}" srcOrd="6" destOrd="0" presId="urn:microsoft.com/office/officeart/2018/2/layout/IconVerticalSolidList"/>
    <dgm:cxn modelId="{E46FF8C6-1A71-409B-9749-532AF6A555FC}" type="presParOf" srcId="{68A88308-34A9-4A56-B812-3F6F71C9F336}" destId="{D1664B3E-734F-40DD-94B6-4D466BB9EC12}" srcOrd="0" destOrd="0" presId="urn:microsoft.com/office/officeart/2018/2/layout/IconVerticalSolidList"/>
    <dgm:cxn modelId="{7458ABF8-07C2-435A-8443-52EE8990A89D}" type="presParOf" srcId="{68A88308-34A9-4A56-B812-3F6F71C9F336}" destId="{709BA66A-5999-48D1-AAED-D7181272782B}" srcOrd="1" destOrd="0" presId="urn:microsoft.com/office/officeart/2018/2/layout/IconVerticalSolidList"/>
    <dgm:cxn modelId="{F6721F0C-E46C-435A-BBFC-D71FC366C215}" type="presParOf" srcId="{68A88308-34A9-4A56-B812-3F6F71C9F336}" destId="{9FF243DD-7EAB-43F5-BD96-8DAC112BF338}" srcOrd="2" destOrd="0" presId="urn:microsoft.com/office/officeart/2018/2/layout/IconVerticalSolidList"/>
    <dgm:cxn modelId="{11217BA3-8C57-4980-AFC3-310D6CB66D2F}" type="presParOf" srcId="{68A88308-34A9-4A56-B812-3F6F71C9F336}" destId="{EB8EBF32-3A01-46EA-8A41-CAF1F141DB73}" srcOrd="3" destOrd="0" presId="urn:microsoft.com/office/officeart/2018/2/layout/IconVerticalSolidList"/>
    <dgm:cxn modelId="{B72C5064-234E-4924-9C12-8F93A6C65185}" type="presParOf" srcId="{82BB0311-9863-40ED-B379-9949676BAB1B}" destId="{CD8422EE-D2B3-424A-BCD2-4F15F54C0069}" srcOrd="7" destOrd="0" presId="urn:microsoft.com/office/officeart/2018/2/layout/IconVerticalSolidList"/>
    <dgm:cxn modelId="{37B14C9F-A7D7-404E-8D02-2E54EAA1A1FE}" type="presParOf" srcId="{82BB0311-9863-40ED-B379-9949676BAB1B}" destId="{B9CB0FAC-83FA-480B-AFAB-22F098936CE6}" srcOrd="8" destOrd="0" presId="urn:microsoft.com/office/officeart/2018/2/layout/IconVerticalSolidList"/>
    <dgm:cxn modelId="{BF9F34F0-037D-43DF-82D4-95C7C9DE444B}" type="presParOf" srcId="{B9CB0FAC-83FA-480B-AFAB-22F098936CE6}" destId="{9503E875-3E4C-4A3E-9676-CB275551B544}" srcOrd="0" destOrd="0" presId="urn:microsoft.com/office/officeart/2018/2/layout/IconVerticalSolidList"/>
    <dgm:cxn modelId="{7CDD1B5F-09A4-42BA-A52E-31628EAF6FCD}" type="presParOf" srcId="{B9CB0FAC-83FA-480B-AFAB-22F098936CE6}" destId="{ADAE1F1F-885E-4AE3-9C0D-FD3E94E70F6E}" srcOrd="1" destOrd="0" presId="urn:microsoft.com/office/officeart/2018/2/layout/IconVerticalSolidList"/>
    <dgm:cxn modelId="{247F4F20-827B-4EFB-BF4A-9DE569C48C23}" type="presParOf" srcId="{B9CB0FAC-83FA-480B-AFAB-22F098936CE6}" destId="{836FBAA5-2B39-4738-AC1E-7187DA0CDEBD}" srcOrd="2" destOrd="0" presId="urn:microsoft.com/office/officeart/2018/2/layout/IconVerticalSolidList"/>
    <dgm:cxn modelId="{E237C536-AB4B-45F7-A520-60824EB42579}" type="presParOf" srcId="{B9CB0FAC-83FA-480B-AFAB-22F098936CE6}" destId="{2768905D-1039-4AB3-B075-72C2B2E7CA58}" srcOrd="3" destOrd="0" presId="urn:microsoft.com/office/officeart/2018/2/layout/IconVerticalSolidList"/>
    <dgm:cxn modelId="{EE7D741C-C72A-4A4F-91A2-FC01BD7F3137}" type="presParOf" srcId="{82BB0311-9863-40ED-B379-9949676BAB1B}" destId="{4E7A6193-BD78-4AFF-9AA9-D0C6A3D05517}" srcOrd="9" destOrd="0" presId="urn:microsoft.com/office/officeart/2018/2/layout/IconVerticalSolidList"/>
    <dgm:cxn modelId="{31BA78F2-1167-4D99-9C0D-A0762DA73C30}" type="presParOf" srcId="{82BB0311-9863-40ED-B379-9949676BAB1B}" destId="{3DC6E651-C5F6-44A4-B10D-C3D45C53C1B8}" srcOrd="10" destOrd="0" presId="urn:microsoft.com/office/officeart/2018/2/layout/IconVerticalSolidList"/>
    <dgm:cxn modelId="{8462F828-F053-44F5-94D7-30ADF4DE61AD}" type="presParOf" srcId="{3DC6E651-C5F6-44A4-B10D-C3D45C53C1B8}" destId="{7264B28E-A3A9-49DF-B774-227E62AA0557}" srcOrd="0" destOrd="0" presId="urn:microsoft.com/office/officeart/2018/2/layout/IconVerticalSolidList"/>
    <dgm:cxn modelId="{EB26A416-50A2-4907-A5C1-85E9C5761E1C}" type="presParOf" srcId="{3DC6E651-C5F6-44A4-B10D-C3D45C53C1B8}" destId="{3C26A587-E182-4EB9-A80D-1F06D8EA10D0}" srcOrd="1" destOrd="0" presId="urn:microsoft.com/office/officeart/2018/2/layout/IconVerticalSolidList"/>
    <dgm:cxn modelId="{1BF5E862-603A-4CC7-90FE-5DF12187C3F1}" type="presParOf" srcId="{3DC6E651-C5F6-44A4-B10D-C3D45C53C1B8}" destId="{DD8D9AD5-EC2B-4643-AEAD-39B6569C8DA0}" srcOrd="2" destOrd="0" presId="urn:microsoft.com/office/officeart/2018/2/layout/IconVerticalSolidList"/>
    <dgm:cxn modelId="{72CAB050-59DE-40B8-84C7-4F47B81228C8}" type="presParOf" srcId="{3DC6E651-C5F6-44A4-B10D-C3D45C53C1B8}" destId="{B751A6DF-D4C3-4DC6-8F38-B2E6222CBD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3462A1-6B57-4FC5-B6D7-8835D8350C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1B4CB99-0C55-42F6-8FAF-D3056216FD48}">
      <dgm:prSet/>
      <dgm:spPr/>
      <dgm:t>
        <a:bodyPr/>
        <a:lstStyle/>
        <a:p>
          <a:r>
            <a:rPr lang="ru-RU"/>
            <a:t>Тендеры или прямой поиск. Рейтинги (если нужно);</a:t>
          </a:r>
          <a:endParaRPr lang="en-US"/>
        </a:p>
      </dgm:t>
    </dgm:pt>
    <dgm:pt modelId="{A4EACA13-469D-4A50-AD94-E638EEFC5CD0}" type="parTrans" cxnId="{359DA41E-9B8D-4CEF-BC20-C8C8E1DE50BE}">
      <dgm:prSet/>
      <dgm:spPr/>
      <dgm:t>
        <a:bodyPr/>
        <a:lstStyle/>
        <a:p>
          <a:endParaRPr lang="en-US"/>
        </a:p>
      </dgm:t>
    </dgm:pt>
    <dgm:pt modelId="{D40DEE17-4052-416A-8CDA-5D9D8B08DE9F}" type="sibTrans" cxnId="{359DA41E-9B8D-4CEF-BC20-C8C8E1DE50BE}">
      <dgm:prSet/>
      <dgm:spPr/>
      <dgm:t>
        <a:bodyPr/>
        <a:lstStyle/>
        <a:p>
          <a:endParaRPr lang="en-US"/>
        </a:p>
      </dgm:t>
    </dgm:pt>
    <dgm:pt modelId="{FE6FDB4D-2D16-464F-844D-7C7D717F158E}">
      <dgm:prSet/>
      <dgm:spPr/>
      <dgm:t>
        <a:bodyPr/>
        <a:lstStyle/>
        <a:p>
          <a:r>
            <a:rPr lang="ru-RU"/>
            <a:t>Внимательный выбор того, кто реально будет делать, а не того кто продает!</a:t>
          </a:r>
          <a:endParaRPr lang="en-US"/>
        </a:p>
      </dgm:t>
    </dgm:pt>
    <dgm:pt modelId="{F3847F58-ED0E-4DF2-9F81-694811DC5370}" type="parTrans" cxnId="{719E3A25-473A-4E41-8C6F-13350F52D3DF}">
      <dgm:prSet/>
      <dgm:spPr/>
      <dgm:t>
        <a:bodyPr/>
        <a:lstStyle/>
        <a:p>
          <a:endParaRPr lang="en-US"/>
        </a:p>
      </dgm:t>
    </dgm:pt>
    <dgm:pt modelId="{2BEBEE4A-1021-424B-9784-5E9838CBB55F}" type="sibTrans" cxnId="{719E3A25-473A-4E41-8C6F-13350F52D3DF}">
      <dgm:prSet/>
      <dgm:spPr/>
      <dgm:t>
        <a:bodyPr/>
        <a:lstStyle/>
        <a:p>
          <a:endParaRPr lang="en-US"/>
        </a:p>
      </dgm:t>
    </dgm:pt>
    <dgm:pt modelId="{47573AF6-A4B8-428F-A580-DE0B525E6914}">
      <dgm:prSet/>
      <dgm:spPr/>
      <dgm:t>
        <a:bodyPr/>
        <a:lstStyle/>
        <a:p>
          <a:r>
            <a:rPr lang="ru-RU"/>
            <a:t>Контакт руководителя, но не принимать решение о работе с ними на основании общения с ним;</a:t>
          </a:r>
          <a:endParaRPr lang="en-US"/>
        </a:p>
      </dgm:t>
    </dgm:pt>
    <dgm:pt modelId="{044961F0-809B-4D2B-8F2D-C38535AA246B}" type="parTrans" cxnId="{CA05EE11-ED3B-4521-9B20-137074B45746}">
      <dgm:prSet/>
      <dgm:spPr/>
      <dgm:t>
        <a:bodyPr/>
        <a:lstStyle/>
        <a:p>
          <a:endParaRPr lang="en-US"/>
        </a:p>
      </dgm:t>
    </dgm:pt>
    <dgm:pt modelId="{D74AB5A9-8AA8-451F-B1F8-627612E8CE2B}" type="sibTrans" cxnId="{CA05EE11-ED3B-4521-9B20-137074B45746}">
      <dgm:prSet/>
      <dgm:spPr/>
      <dgm:t>
        <a:bodyPr/>
        <a:lstStyle/>
        <a:p>
          <a:endParaRPr lang="en-US"/>
        </a:p>
      </dgm:t>
    </dgm:pt>
    <dgm:pt modelId="{4B3FABDC-8428-4141-86D2-7C29B91CB2AC}">
      <dgm:prSet/>
      <dgm:spPr/>
      <dgm:t>
        <a:bodyPr/>
        <a:lstStyle/>
        <a:p>
          <a:r>
            <a:rPr lang="ru-RU"/>
            <a:t>Надо плотно контролировать и ставить задачи.</a:t>
          </a:r>
          <a:endParaRPr lang="en-US"/>
        </a:p>
      </dgm:t>
    </dgm:pt>
    <dgm:pt modelId="{E162EE4A-3ED4-4332-88B1-6B25E7A5D91A}" type="parTrans" cxnId="{4362A9B7-2E75-45CB-ACAD-E5A2D93FEB06}">
      <dgm:prSet/>
      <dgm:spPr/>
      <dgm:t>
        <a:bodyPr/>
        <a:lstStyle/>
        <a:p>
          <a:endParaRPr lang="en-US"/>
        </a:p>
      </dgm:t>
    </dgm:pt>
    <dgm:pt modelId="{7DBE1958-8D9D-4A1C-A116-29BED0FEBF7F}" type="sibTrans" cxnId="{4362A9B7-2E75-45CB-ACAD-E5A2D93FEB06}">
      <dgm:prSet/>
      <dgm:spPr/>
      <dgm:t>
        <a:bodyPr/>
        <a:lstStyle/>
        <a:p>
          <a:endParaRPr lang="en-US"/>
        </a:p>
      </dgm:t>
    </dgm:pt>
    <dgm:pt modelId="{B61A8ABC-721F-4BE6-BD4C-7B3855294BA2}" type="pres">
      <dgm:prSet presAssocID="{813462A1-6B57-4FC5-B6D7-8835D8350CB2}" presName="root" presStyleCnt="0">
        <dgm:presLayoutVars>
          <dgm:dir/>
          <dgm:resizeHandles val="exact"/>
        </dgm:presLayoutVars>
      </dgm:prSet>
      <dgm:spPr/>
    </dgm:pt>
    <dgm:pt modelId="{9883B94F-78A1-40AD-8D2C-F6093F08F8F8}" type="pres">
      <dgm:prSet presAssocID="{01B4CB99-0C55-42F6-8FAF-D3056216FD48}" presName="compNode" presStyleCnt="0"/>
      <dgm:spPr/>
    </dgm:pt>
    <dgm:pt modelId="{E902C624-1B2A-4188-8F1C-3A3DE3A258E1}" type="pres">
      <dgm:prSet presAssocID="{01B4CB99-0C55-42F6-8FAF-D3056216FD48}" presName="bgRect" presStyleLbl="bgShp" presStyleIdx="0" presStyleCnt="4"/>
      <dgm:spPr/>
    </dgm:pt>
    <dgm:pt modelId="{ECF9D326-312E-4B37-B02C-CD27F0E6C1D6}" type="pres">
      <dgm:prSet presAssocID="{01B4CB99-0C55-42F6-8FAF-D3056216FD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Search"/>
        </a:ext>
      </dgm:extLst>
    </dgm:pt>
    <dgm:pt modelId="{6A9FF133-B5D2-4E78-8B44-444C3EC983AC}" type="pres">
      <dgm:prSet presAssocID="{01B4CB99-0C55-42F6-8FAF-D3056216FD48}" presName="spaceRect" presStyleCnt="0"/>
      <dgm:spPr/>
    </dgm:pt>
    <dgm:pt modelId="{630FF7FC-6029-41A5-AB94-1DE0D7A9481F}" type="pres">
      <dgm:prSet presAssocID="{01B4CB99-0C55-42F6-8FAF-D3056216FD48}" presName="parTx" presStyleLbl="revTx" presStyleIdx="0" presStyleCnt="4">
        <dgm:presLayoutVars>
          <dgm:chMax val="0"/>
          <dgm:chPref val="0"/>
        </dgm:presLayoutVars>
      </dgm:prSet>
      <dgm:spPr/>
    </dgm:pt>
    <dgm:pt modelId="{D3A8DA8A-1C27-413E-8465-65F3EAB89D73}" type="pres">
      <dgm:prSet presAssocID="{D40DEE17-4052-416A-8CDA-5D9D8B08DE9F}" presName="sibTrans" presStyleCnt="0"/>
      <dgm:spPr/>
    </dgm:pt>
    <dgm:pt modelId="{CF9E3F86-ADEB-4057-BD16-D3D11DA5B928}" type="pres">
      <dgm:prSet presAssocID="{FE6FDB4D-2D16-464F-844D-7C7D717F158E}" presName="compNode" presStyleCnt="0"/>
      <dgm:spPr/>
    </dgm:pt>
    <dgm:pt modelId="{28BEDC26-0E0A-49BA-9498-835ECBF3749B}" type="pres">
      <dgm:prSet presAssocID="{FE6FDB4D-2D16-464F-844D-7C7D717F158E}" presName="bgRect" presStyleLbl="bgShp" presStyleIdx="1" presStyleCnt="4"/>
      <dgm:spPr/>
    </dgm:pt>
    <dgm:pt modelId="{2804937A-DD08-4919-BD54-56FD38FDBD28}" type="pres">
      <dgm:prSet presAssocID="{FE6FDB4D-2D16-464F-844D-7C7D717F15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82E64505-AF53-41BC-AC2A-59DB27BE4933}" type="pres">
      <dgm:prSet presAssocID="{FE6FDB4D-2D16-464F-844D-7C7D717F158E}" presName="spaceRect" presStyleCnt="0"/>
      <dgm:spPr/>
    </dgm:pt>
    <dgm:pt modelId="{EE2A017B-354A-45CC-A7A5-C0B7865EB737}" type="pres">
      <dgm:prSet presAssocID="{FE6FDB4D-2D16-464F-844D-7C7D717F158E}" presName="parTx" presStyleLbl="revTx" presStyleIdx="1" presStyleCnt="4">
        <dgm:presLayoutVars>
          <dgm:chMax val="0"/>
          <dgm:chPref val="0"/>
        </dgm:presLayoutVars>
      </dgm:prSet>
      <dgm:spPr/>
    </dgm:pt>
    <dgm:pt modelId="{F78D02FB-544B-46B6-8ED0-06E27FB23488}" type="pres">
      <dgm:prSet presAssocID="{2BEBEE4A-1021-424B-9784-5E9838CBB55F}" presName="sibTrans" presStyleCnt="0"/>
      <dgm:spPr/>
    </dgm:pt>
    <dgm:pt modelId="{A2B0E5C5-A6D1-4E36-96B9-CE81DDB79773}" type="pres">
      <dgm:prSet presAssocID="{47573AF6-A4B8-428F-A580-DE0B525E6914}" presName="compNode" presStyleCnt="0"/>
      <dgm:spPr/>
    </dgm:pt>
    <dgm:pt modelId="{88937425-73DA-4551-8243-A3D4DCFA546A}" type="pres">
      <dgm:prSet presAssocID="{47573AF6-A4B8-428F-A580-DE0B525E6914}" presName="bgRect" presStyleLbl="bgShp" presStyleIdx="2" presStyleCnt="4"/>
      <dgm:spPr/>
    </dgm:pt>
    <dgm:pt modelId="{30BD741D-8DB0-4304-8969-DB04CDC9617E}" type="pres">
      <dgm:prSet presAssocID="{47573AF6-A4B8-428F-A580-DE0B525E69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12B25CD9-93BB-4351-9DBF-E60AB78CECF8}" type="pres">
      <dgm:prSet presAssocID="{47573AF6-A4B8-428F-A580-DE0B525E6914}" presName="spaceRect" presStyleCnt="0"/>
      <dgm:spPr/>
    </dgm:pt>
    <dgm:pt modelId="{67BEE114-2AA1-4D4F-84F5-1660E91F1ECD}" type="pres">
      <dgm:prSet presAssocID="{47573AF6-A4B8-428F-A580-DE0B525E6914}" presName="parTx" presStyleLbl="revTx" presStyleIdx="2" presStyleCnt="4">
        <dgm:presLayoutVars>
          <dgm:chMax val="0"/>
          <dgm:chPref val="0"/>
        </dgm:presLayoutVars>
      </dgm:prSet>
      <dgm:spPr/>
    </dgm:pt>
    <dgm:pt modelId="{748BD130-80BE-4126-B770-3B092072B39F}" type="pres">
      <dgm:prSet presAssocID="{D74AB5A9-8AA8-451F-B1F8-627612E8CE2B}" presName="sibTrans" presStyleCnt="0"/>
      <dgm:spPr/>
    </dgm:pt>
    <dgm:pt modelId="{892C891B-C5BB-4F2D-BF29-BA8B18EACB02}" type="pres">
      <dgm:prSet presAssocID="{4B3FABDC-8428-4141-86D2-7C29B91CB2AC}" presName="compNode" presStyleCnt="0"/>
      <dgm:spPr/>
    </dgm:pt>
    <dgm:pt modelId="{B263E925-384D-4954-A056-1FD93E3B7A45}" type="pres">
      <dgm:prSet presAssocID="{4B3FABDC-8428-4141-86D2-7C29B91CB2AC}" presName="bgRect" presStyleLbl="bgShp" presStyleIdx="3" presStyleCnt="4"/>
      <dgm:spPr/>
    </dgm:pt>
    <dgm:pt modelId="{9057F655-2A3F-454A-9A75-BC481AF1C9AE}" type="pres">
      <dgm:prSet presAssocID="{4B3FABDC-8428-4141-86D2-7C29B91CB2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C78980DD-6D65-4421-8A76-805E720817A8}" type="pres">
      <dgm:prSet presAssocID="{4B3FABDC-8428-4141-86D2-7C29B91CB2AC}" presName="spaceRect" presStyleCnt="0"/>
      <dgm:spPr/>
    </dgm:pt>
    <dgm:pt modelId="{2846689C-760E-43E8-A561-B9514841CBF3}" type="pres">
      <dgm:prSet presAssocID="{4B3FABDC-8428-4141-86D2-7C29B91CB2A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E958701-D22C-4461-B600-84D96AE806F8}" type="presOf" srcId="{FE6FDB4D-2D16-464F-844D-7C7D717F158E}" destId="{EE2A017B-354A-45CC-A7A5-C0B7865EB737}" srcOrd="0" destOrd="0" presId="urn:microsoft.com/office/officeart/2018/2/layout/IconVerticalSolidList"/>
    <dgm:cxn modelId="{CA05EE11-ED3B-4521-9B20-137074B45746}" srcId="{813462A1-6B57-4FC5-B6D7-8835D8350CB2}" destId="{47573AF6-A4B8-428F-A580-DE0B525E6914}" srcOrd="2" destOrd="0" parTransId="{044961F0-809B-4D2B-8F2D-C38535AA246B}" sibTransId="{D74AB5A9-8AA8-451F-B1F8-627612E8CE2B}"/>
    <dgm:cxn modelId="{359DA41E-9B8D-4CEF-BC20-C8C8E1DE50BE}" srcId="{813462A1-6B57-4FC5-B6D7-8835D8350CB2}" destId="{01B4CB99-0C55-42F6-8FAF-D3056216FD48}" srcOrd="0" destOrd="0" parTransId="{A4EACA13-469D-4A50-AD94-E638EEFC5CD0}" sibTransId="{D40DEE17-4052-416A-8CDA-5D9D8B08DE9F}"/>
    <dgm:cxn modelId="{719E3A25-473A-4E41-8C6F-13350F52D3DF}" srcId="{813462A1-6B57-4FC5-B6D7-8835D8350CB2}" destId="{FE6FDB4D-2D16-464F-844D-7C7D717F158E}" srcOrd="1" destOrd="0" parTransId="{F3847F58-ED0E-4DF2-9F81-694811DC5370}" sibTransId="{2BEBEE4A-1021-424B-9784-5E9838CBB55F}"/>
    <dgm:cxn modelId="{06997433-47CC-41DB-8161-9812F62426BA}" type="presOf" srcId="{813462A1-6B57-4FC5-B6D7-8835D8350CB2}" destId="{B61A8ABC-721F-4BE6-BD4C-7B3855294BA2}" srcOrd="0" destOrd="0" presId="urn:microsoft.com/office/officeart/2018/2/layout/IconVerticalSolidList"/>
    <dgm:cxn modelId="{A2E42360-A7AF-4F48-801E-F9BE456ED870}" type="presOf" srcId="{47573AF6-A4B8-428F-A580-DE0B525E6914}" destId="{67BEE114-2AA1-4D4F-84F5-1660E91F1ECD}" srcOrd="0" destOrd="0" presId="urn:microsoft.com/office/officeart/2018/2/layout/IconVerticalSolidList"/>
    <dgm:cxn modelId="{28961090-0FF1-48E0-8727-17101CE5C83F}" type="presOf" srcId="{4B3FABDC-8428-4141-86D2-7C29B91CB2AC}" destId="{2846689C-760E-43E8-A561-B9514841CBF3}" srcOrd="0" destOrd="0" presId="urn:microsoft.com/office/officeart/2018/2/layout/IconVerticalSolidList"/>
    <dgm:cxn modelId="{4362A9B7-2E75-45CB-ACAD-E5A2D93FEB06}" srcId="{813462A1-6B57-4FC5-B6D7-8835D8350CB2}" destId="{4B3FABDC-8428-4141-86D2-7C29B91CB2AC}" srcOrd="3" destOrd="0" parTransId="{E162EE4A-3ED4-4332-88B1-6B25E7A5D91A}" sibTransId="{7DBE1958-8D9D-4A1C-A116-29BED0FEBF7F}"/>
    <dgm:cxn modelId="{09731EEC-74B1-46FD-8B93-635E276C6D4A}" type="presOf" srcId="{01B4CB99-0C55-42F6-8FAF-D3056216FD48}" destId="{630FF7FC-6029-41A5-AB94-1DE0D7A9481F}" srcOrd="0" destOrd="0" presId="urn:microsoft.com/office/officeart/2018/2/layout/IconVerticalSolidList"/>
    <dgm:cxn modelId="{143BEB75-F04F-4735-90B5-4412C2F789EE}" type="presParOf" srcId="{B61A8ABC-721F-4BE6-BD4C-7B3855294BA2}" destId="{9883B94F-78A1-40AD-8D2C-F6093F08F8F8}" srcOrd="0" destOrd="0" presId="urn:microsoft.com/office/officeart/2018/2/layout/IconVerticalSolidList"/>
    <dgm:cxn modelId="{E285495F-EEFF-45AC-8F8B-7A4EEA2969D9}" type="presParOf" srcId="{9883B94F-78A1-40AD-8D2C-F6093F08F8F8}" destId="{E902C624-1B2A-4188-8F1C-3A3DE3A258E1}" srcOrd="0" destOrd="0" presId="urn:microsoft.com/office/officeart/2018/2/layout/IconVerticalSolidList"/>
    <dgm:cxn modelId="{56BCE760-5F76-42C6-BCC8-4B1E6C9E9731}" type="presParOf" srcId="{9883B94F-78A1-40AD-8D2C-F6093F08F8F8}" destId="{ECF9D326-312E-4B37-B02C-CD27F0E6C1D6}" srcOrd="1" destOrd="0" presId="urn:microsoft.com/office/officeart/2018/2/layout/IconVerticalSolidList"/>
    <dgm:cxn modelId="{45B7535D-20DD-49CC-A342-782F2BDCB798}" type="presParOf" srcId="{9883B94F-78A1-40AD-8D2C-F6093F08F8F8}" destId="{6A9FF133-B5D2-4E78-8B44-444C3EC983AC}" srcOrd="2" destOrd="0" presId="urn:microsoft.com/office/officeart/2018/2/layout/IconVerticalSolidList"/>
    <dgm:cxn modelId="{8014034A-F16F-41F4-A160-9D0D0C6B9196}" type="presParOf" srcId="{9883B94F-78A1-40AD-8D2C-F6093F08F8F8}" destId="{630FF7FC-6029-41A5-AB94-1DE0D7A9481F}" srcOrd="3" destOrd="0" presId="urn:microsoft.com/office/officeart/2018/2/layout/IconVerticalSolidList"/>
    <dgm:cxn modelId="{DDBEF91B-30F2-4EAF-865C-9D5BE0120B8E}" type="presParOf" srcId="{B61A8ABC-721F-4BE6-BD4C-7B3855294BA2}" destId="{D3A8DA8A-1C27-413E-8465-65F3EAB89D73}" srcOrd="1" destOrd="0" presId="urn:microsoft.com/office/officeart/2018/2/layout/IconVerticalSolidList"/>
    <dgm:cxn modelId="{FED6EEDC-E3E0-4087-9C2A-28D50DDE43A4}" type="presParOf" srcId="{B61A8ABC-721F-4BE6-BD4C-7B3855294BA2}" destId="{CF9E3F86-ADEB-4057-BD16-D3D11DA5B928}" srcOrd="2" destOrd="0" presId="urn:microsoft.com/office/officeart/2018/2/layout/IconVerticalSolidList"/>
    <dgm:cxn modelId="{4D9B60E7-DB92-4AB8-A69E-16D2320F1A8B}" type="presParOf" srcId="{CF9E3F86-ADEB-4057-BD16-D3D11DA5B928}" destId="{28BEDC26-0E0A-49BA-9498-835ECBF3749B}" srcOrd="0" destOrd="0" presId="urn:microsoft.com/office/officeart/2018/2/layout/IconVerticalSolidList"/>
    <dgm:cxn modelId="{68ADD2AC-3649-4F3F-B020-F5016C7A7C34}" type="presParOf" srcId="{CF9E3F86-ADEB-4057-BD16-D3D11DA5B928}" destId="{2804937A-DD08-4919-BD54-56FD38FDBD28}" srcOrd="1" destOrd="0" presId="urn:microsoft.com/office/officeart/2018/2/layout/IconVerticalSolidList"/>
    <dgm:cxn modelId="{12D28341-B8D5-4146-903D-FED1A87834D5}" type="presParOf" srcId="{CF9E3F86-ADEB-4057-BD16-D3D11DA5B928}" destId="{82E64505-AF53-41BC-AC2A-59DB27BE4933}" srcOrd="2" destOrd="0" presId="urn:microsoft.com/office/officeart/2018/2/layout/IconVerticalSolidList"/>
    <dgm:cxn modelId="{9F9C905A-5981-4417-A21B-354ABCDF8ABD}" type="presParOf" srcId="{CF9E3F86-ADEB-4057-BD16-D3D11DA5B928}" destId="{EE2A017B-354A-45CC-A7A5-C0B7865EB737}" srcOrd="3" destOrd="0" presId="urn:microsoft.com/office/officeart/2018/2/layout/IconVerticalSolidList"/>
    <dgm:cxn modelId="{37EE3057-E15E-4C6C-8C2E-8AF3C4866B56}" type="presParOf" srcId="{B61A8ABC-721F-4BE6-BD4C-7B3855294BA2}" destId="{F78D02FB-544B-46B6-8ED0-06E27FB23488}" srcOrd="3" destOrd="0" presId="urn:microsoft.com/office/officeart/2018/2/layout/IconVerticalSolidList"/>
    <dgm:cxn modelId="{319454EA-40B2-4D76-BB90-C95CFD3D58DE}" type="presParOf" srcId="{B61A8ABC-721F-4BE6-BD4C-7B3855294BA2}" destId="{A2B0E5C5-A6D1-4E36-96B9-CE81DDB79773}" srcOrd="4" destOrd="0" presId="urn:microsoft.com/office/officeart/2018/2/layout/IconVerticalSolidList"/>
    <dgm:cxn modelId="{A81BFA0E-2468-4A24-87AA-D56B0F61A226}" type="presParOf" srcId="{A2B0E5C5-A6D1-4E36-96B9-CE81DDB79773}" destId="{88937425-73DA-4551-8243-A3D4DCFA546A}" srcOrd="0" destOrd="0" presId="urn:microsoft.com/office/officeart/2018/2/layout/IconVerticalSolidList"/>
    <dgm:cxn modelId="{74D02866-D45D-4D8A-A48D-9F12D18D9FBC}" type="presParOf" srcId="{A2B0E5C5-A6D1-4E36-96B9-CE81DDB79773}" destId="{30BD741D-8DB0-4304-8969-DB04CDC9617E}" srcOrd="1" destOrd="0" presId="urn:microsoft.com/office/officeart/2018/2/layout/IconVerticalSolidList"/>
    <dgm:cxn modelId="{89312211-8DAD-47AA-AA6F-DC7268CB29FC}" type="presParOf" srcId="{A2B0E5C5-A6D1-4E36-96B9-CE81DDB79773}" destId="{12B25CD9-93BB-4351-9DBF-E60AB78CECF8}" srcOrd="2" destOrd="0" presId="urn:microsoft.com/office/officeart/2018/2/layout/IconVerticalSolidList"/>
    <dgm:cxn modelId="{BFA24315-BD2F-4DFB-8F78-687621C89D3C}" type="presParOf" srcId="{A2B0E5C5-A6D1-4E36-96B9-CE81DDB79773}" destId="{67BEE114-2AA1-4D4F-84F5-1660E91F1ECD}" srcOrd="3" destOrd="0" presId="urn:microsoft.com/office/officeart/2018/2/layout/IconVerticalSolidList"/>
    <dgm:cxn modelId="{7B0A3CFE-F4AA-4F5E-8D60-18E82DB71BD4}" type="presParOf" srcId="{B61A8ABC-721F-4BE6-BD4C-7B3855294BA2}" destId="{748BD130-80BE-4126-B770-3B092072B39F}" srcOrd="5" destOrd="0" presId="urn:microsoft.com/office/officeart/2018/2/layout/IconVerticalSolidList"/>
    <dgm:cxn modelId="{D75CF0A8-91CC-4687-ADF8-92DAB123F265}" type="presParOf" srcId="{B61A8ABC-721F-4BE6-BD4C-7B3855294BA2}" destId="{892C891B-C5BB-4F2D-BF29-BA8B18EACB02}" srcOrd="6" destOrd="0" presId="urn:microsoft.com/office/officeart/2018/2/layout/IconVerticalSolidList"/>
    <dgm:cxn modelId="{2F0322B5-DC74-429F-BF0C-ECC3750BA256}" type="presParOf" srcId="{892C891B-C5BB-4F2D-BF29-BA8B18EACB02}" destId="{B263E925-384D-4954-A056-1FD93E3B7A45}" srcOrd="0" destOrd="0" presId="urn:microsoft.com/office/officeart/2018/2/layout/IconVerticalSolidList"/>
    <dgm:cxn modelId="{732B86C7-CB0C-4966-A45D-1EADAD33654A}" type="presParOf" srcId="{892C891B-C5BB-4F2D-BF29-BA8B18EACB02}" destId="{9057F655-2A3F-454A-9A75-BC481AF1C9AE}" srcOrd="1" destOrd="0" presId="urn:microsoft.com/office/officeart/2018/2/layout/IconVerticalSolidList"/>
    <dgm:cxn modelId="{69D8E4F2-6DFF-4F14-9C7D-BDD08FD9C8E3}" type="presParOf" srcId="{892C891B-C5BB-4F2D-BF29-BA8B18EACB02}" destId="{C78980DD-6D65-4421-8A76-805E720817A8}" srcOrd="2" destOrd="0" presId="urn:microsoft.com/office/officeart/2018/2/layout/IconVerticalSolidList"/>
    <dgm:cxn modelId="{E82A217B-292A-4387-AB80-5738D7DA1565}" type="presParOf" srcId="{892C891B-C5BB-4F2D-BF29-BA8B18EACB02}" destId="{2846689C-760E-43E8-A561-B9514841CB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0778D8-616E-425C-BF28-FDEE532E65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E9271E-B802-420B-A1BD-5E583DC3EDB7}">
      <dgm:prSet/>
      <dgm:spPr/>
      <dgm:t>
        <a:bodyPr/>
        <a:lstStyle/>
        <a:p>
          <a:r>
            <a:rPr lang="ru-RU"/>
            <a:t>На самом деле их мало. Искать через прямой поиск;</a:t>
          </a:r>
          <a:endParaRPr lang="en-US"/>
        </a:p>
      </dgm:t>
    </dgm:pt>
    <dgm:pt modelId="{38486413-44D6-47E2-AE1C-C41E34AC5083}" type="parTrans" cxnId="{C9DA7D2D-0E1B-4E6A-8A69-3A967743A6DF}">
      <dgm:prSet/>
      <dgm:spPr/>
      <dgm:t>
        <a:bodyPr/>
        <a:lstStyle/>
        <a:p>
          <a:endParaRPr lang="en-US"/>
        </a:p>
      </dgm:t>
    </dgm:pt>
    <dgm:pt modelId="{2B22983B-A2E1-4F9F-A23D-DC52632D7794}" type="sibTrans" cxnId="{C9DA7D2D-0E1B-4E6A-8A69-3A967743A6DF}">
      <dgm:prSet/>
      <dgm:spPr/>
      <dgm:t>
        <a:bodyPr/>
        <a:lstStyle/>
        <a:p>
          <a:endParaRPr lang="en-US"/>
        </a:p>
      </dgm:t>
    </dgm:pt>
    <dgm:pt modelId="{2EDF9E44-A037-4893-A143-61CB487942F4}">
      <dgm:prSet/>
      <dgm:spPr/>
      <dgm:t>
        <a:bodyPr/>
        <a:lstStyle/>
        <a:p>
          <a:r>
            <a:rPr lang="ru-RU"/>
            <a:t>Дорого;</a:t>
          </a:r>
          <a:endParaRPr lang="en-US"/>
        </a:p>
      </dgm:t>
    </dgm:pt>
    <dgm:pt modelId="{F785A600-FB31-4E7C-83FD-ED314D044112}" type="parTrans" cxnId="{39D39380-5564-4E4A-8A58-92C1EB61CD5C}">
      <dgm:prSet/>
      <dgm:spPr/>
      <dgm:t>
        <a:bodyPr/>
        <a:lstStyle/>
        <a:p>
          <a:endParaRPr lang="en-US"/>
        </a:p>
      </dgm:t>
    </dgm:pt>
    <dgm:pt modelId="{C29B676B-5E35-4962-87CD-BF7F6392DDEB}" type="sibTrans" cxnId="{39D39380-5564-4E4A-8A58-92C1EB61CD5C}">
      <dgm:prSet/>
      <dgm:spPr/>
      <dgm:t>
        <a:bodyPr/>
        <a:lstStyle/>
        <a:p>
          <a:endParaRPr lang="en-US"/>
        </a:p>
      </dgm:t>
    </dgm:pt>
    <dgm:pt modelId="{84399BE5-8C6A-48C2-9A20-B934A274EDD5}">
      <dgm:prSet/>
      <dgm:spPr/>
      <dgm:t>
        <a:bodyPr/>
        <a:lstStyle/>
        <a:p>
          <a:r>
            <a:rPr lang="ru-RU"/>
            <a:t>Выбирайте подходящих людей и коммуникацию;</a:t>
          </a:r>
          <a:endParaRPr lang="en-US"/>
        </a:p>
      </dgm:t>
    </dgm:pt>
    <dgm:pt modelId="{460B245E-FC47-4EE6-BEB7-957E289E96F6}" type="parTrans" cxnId="{4633848E-934B-4D37-A859-202897E963B0}">
      <dgm:prSet/>
      <dgm:spPr/>
      <dgm:t>
        <a:bodyPr/>
        <a:lstStyle/>
        <a:p>
          <a:endParaRPr lang="en-US"/>
        </a:p>
      </dgm:t>
    </dgm:pt>
    <dgm:pt modelId="{1625363E-5DD9-4290-B3D9-F9247BE1C02C}" type="sibTrans" cxnId="{4633848E-934B-4D37-A859-202897E963B0}">
      <dgm:prSet/>
      <dgm:spPr/>
      <dgm:t>
        <a:bodyPr/>
        <a:lstStyle/>
        <a:p>
          <a:endParaRPr lang="en-US"/>
        </a:p>
      </dgm:t>
    </dgm:pt>
    <dgm:pt modelId="{BFF19D4C-B0FD-4A57-8F4A-3D2EE66B3318}">
      <dgm:prSet/>
      <dgm:spPr/>
      <dgm:t>
        <a:bodyPr/>
        <a:lstStyle/>
        <a:p>
          <a:r>
            <a:rPr lang="ru-RU"/>
            <a:t>Их нужно впускать в бизнес-процессы;</a:t>
          </a:r>
          <a:endParaRPr lang="en-US"/>
        </a:p>
      </dgm:t>
    </dgm:pt>
    <dgm:pt modelId="{B7D09050-8438-42E4-AF89-13959ED9E2B9}" type="parTrans" cxnId="{43065B9A-85A2-4319-982A-4D6A158839E0}">
      <dgm:prSet/>
      <dgm:spPr/>
      <dgm:t>
        <a:bodyPr/>
        <a:lstStyle/>
        <a:p>
          <a:endParaRPr lang="en-US"/>
        </a:p>
      </dgm:t>
    </dgm:pt>
    <dgm:pt modelId="{B0274184-B9A9-4695-A2A1-5C0ABAE2F7CC}" type="sibTrans" cxnId="{43065B9A-85A2-4319-982A-4D6A158839E0}">
      <dgm:prSet/>
      <dgm:spPr/>
      <dgm:t>
        <a:bodyPr/>
        <a:lstStyle/>
        <a:p>
          <a:endParaRPr lang="en-US"/>
        </a:p>
      </dgm:t>
    </dgm:pt>
    <dgm:pt modelId="{85D5C613-8955-45E0-951A-967C00154922}">
      <dgm:prSet/>
      <dgm:spPr/>
      <dgm:t>
        <a:bodyPr/>
        <a:lstStyle/>
        <a:p>
          <a:r>
            <a:rPr lang="ru-RU"/>
            <a:t>Проще контролировать.</a:t>
          </a:r>
          <a:endParaRPr lang="en-US"/>
        </a:p>
      </dgm:t>
    </dgm:pt>
    <dgm:pt modelId="{D400C69A-D0F6-4A6D-A54B-05D52925B5E0}" type="parTrans" cxnId="{F6B16EE2-10FE-4B17-9D78-3667E1A35AF0}">
      <dgm:prSet/>
      <dgm:spPr/>
      <dgm:t>
        <a:bodyPr/>
        <a:lstStyle/>
        <a:p>
          <a:endParaRPr lang="en-US"/>
        </a:p>
      </dgm:t>
    </dgm:pt>
    <dgm:pt modelId="{FF6643A7-B3E5-4F32-B4DB-1906F51F9B75}" type="sibTrans" cxnId="{F6B16EE2-10FE-4B17-9D78-3667E1A35AF0}">
      <dgm:prSet/>
      <dgm:spPr/>
      <dgm:t>
        <a:bodyPr/>
        <a:lstStyle/>
        <a:p>
          <a:endParaRPr lang="en-US"/>
        </a:p>
      </dgm:t>
    </dgm:pt>
    <dgm:pt modelId="{ABEB59E2-8D24-4A4E-A0D6-5B98CEB0A75D}" type="pres">
      <dgm:prSet presAssocID="{C00778D8-616E-425C-BF28-FDEE532E6507}" presName="root" presStyleCnt="0">
        <dgm:presLayoutVars>
          <dgm:dir/>
          <dgm:resizeHandles val="exact"/>
        </dgm:presLayoutVars>
      </dgm:prSet>
      <dgm:spPr/>
    </dgm:pt>
    <dgm:pt modelId="{2E82AAD0-5B20-433C-945F-43B6614319DC}" type="pres">
      <dgm:prSet presAssocID="{B2E9271E-B802-420B-A1BD-5E583DC3EDB7}" presName="compNode" presStyleCnt="0"/>
      <dgm:spPr/>
    </dgm:pt>
    <dgm:pt modelId="{4B4087CB-C97E-493B-97F7-3D9BE0619E78}" type="pres">
      <dgm:prSet presAssocID="{B2E9271E-B802-420B-A1BD-5E583DC3EDB7}" presName="bgRect" presStyleLbl="bgShp" presStyleIdx="0" presStyleCnt="5"/>
      <dgm:spPr/>
    </dgm:pt>
    <dgm:pt modelId="{C172C83E-1F1A-4AA9-A830-5CA004A67CC0}" type="pres">
      <dgm:prSet presAssocID="{B2E9271E-B802-420B-A1BD-5E583DC3EDB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C437784-CB05-4547-A399-6502AB383406}" type="pres">
      <dgm:prSet presAssocID="{B2E9271E-B802-420B-A1BD-5E583DC3EDB7}" presName="spaceRect" presStyleCnt="0"/>
      <dgm:spPr/>
    </dgm:pt>
    <dgm:pt modelId="{EBFC1330-8D08-4583-9191-4B03C65C00D4}" type="pres">
      <dgm:prSet presAssocID="{B2E9271E-B802-420B-A1BD-5E583DC3EDB7}" presName="parTx" presStyleLbl="revTx" presStyleIdx="0" presStyleCnt="5">
        <dgm:presLayoutVars>
          <dgm:chMax val="0"/>
          <dgm:chPref val="0"/>
        </dgm:presLayoutVars>
      </dgm:prSet>
      <dgm:spPr/>
    </dgm:pt>
    <dgm:pt modelId="{14CEF2E9-BB84-4755-89F5-5F0FD8C0176D}" type="pres">
      <dgm:prSet presAssocID="{2B22983B-A2E1-4F9F-A23D-DC52632D7794}" presName="sibTrans" presStyleCnt="0"/>
      <dgm:spPr/>
    </dgm:pt>
    <dgm:pt modelId="{4639D9E6-81CE-442C-B817-E5DCC34BFC6D}" type="pres">
      <dgm:prSet presAssocID="{2EDF9E44-A037-4893-A143-61CB487942F4}" presName="compNode" presStyleCnt="0"/>
      <dgm:spPr/>
    </dgm:pt>
    <dgm:pt modelId="{067C0E55-AA4D-4D1B-86D2-77A490FCB7BC}" type="pres">
      <dgm:prSet presAssocID="{2EDF9E44-A037-4893-A143-61CB487942F4}" presName="bgRect" presStyleLbl="bgShp" presStyleIdx="1" presStyleCnt="5"/>
      <dgm:spPr/>
    </dgm:pt>
    <dgm:pt modelId="{27560536-1225-4049-85A4-4A1682B7A124}" type="pres">
      <dgm:prSet presAssocID="{2EDF9E44-A037-4893-A143-61CB487942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98E35D2-FFAE-4BB1-94F9-67E2A023EA4D}" type="pres">
      <dgm:prSet presAssocID="{2EDF9E44-A037-4893-A143-61CB487942F4}" presName="spaceRect" presStyleCnt="0"/>
      <dgm:spPr/>
    </dgm:pt>
    <dgm:pt modelId="{D1235B13-2EBE-4CAD-BA54-E73378C51D98}" type="pres">
      <dgm:prSet presAssocID="{2EDF9E44-A037-4893-A143-61CB487942F4}" presName="parTx" presStyleLbl="revTx" presStyleIdx="1" presStyleCnt="5">
        <dgm:presLayoutVars>
          <dgm:chMax val="0"/>
          <dgm:chPref val="0"/>
        </dgm:presLayoutVars>
      </dgm:prSet>
      <dgm:spPr/>
    </dgm:pt>
    <dgm:pt modelId="{3698324F-0EA1-4899-84B9-36308FB55B5D}" type="pres">
      <dgm:prSet presAssocID="{C29B676B-5E35-4962-87CD-BF7F6392DDEB}" presName="sibTrans" presStyleCnt="0"/>
      <dgm:spPr/>
    </dgm:pt>
    <dgm:pt modelId="{8C256492-FDBB-4905-8D08-C23EBCBBC54A}" type="pres">
      <dgm:prSet presAssocID="{84399BE5-8C6A-48C2-9A20-B934A274EDD5}" presName="compNode" presStyleCnt="0"/>
      <dgm:spPr/>
    </dgm:pt>
    <dgm:pt modelId="{93B2B395-CE6F-42C5-946C-5424403B349E}" type="pres">
      <dgm:prSet presAssocID="{84399BE5-8C6A-48C2-9A20-B934A274EDD5}" presName="bgRect" presStyleLbl="bgShp" presStyleIdx="2" presStyleCnt="5"/>
      <dgm:spPr/>
    </dgm:pt>
    <dgm:pt modelId="{DF9816AF-E5E0-41CD-A437-FC1D4F3787F4}" type="pres">
      <dgm:prSet presAssocID="{84399BE5-8C6A-48C2-9A20-B934A274EDD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3B4EF510-83B9-4FB8-AA98-A2BAC0A2D838}" type="pres">
      <dgm:prSet presAssocID="{84399BE5-8C6A-48C2-9A20-B934A274EDD5}" presName="spaceRect" presStyleCnt="0"/>
      <dgm:spPr/>
    </dgm:pt>
    <dgm:pt modelId="{15446FB0-216E-4E20-B370-192DC71A69A8}" type="pres">
      <dgm:prSet presAssocID="{84399BE5-8C6A-48C2-9A20-B934A274EDD5}" presName="parTx" presStyleLbl="revTx" presStyleIdx="2" presStyleCnt="5">
        <dgm:presLayoutVars>
          <dgm:chMax val="0"/>
          <dgm:chPref val="0"/>
        </dgm:presLayoutVars>
      </dgm:prSet>
      <dgm:spPr/>
    </dgm:pt>
    <dgm:pt modelId="{E69B4E24-65FA-454F-AF7E-AB16EDBF4D43}" type="pres">
      <dgm:prSet presAssocID="{1625363E-5DD9-4290-B3D9-F9247BE1C02C}" presName="sibTrans" presStyleCnt="0"/>
      <dgm:spPr/>
    </dgm:pt>
    <dgm:pt modelId="{E9E77AB2-3654-438A-9630-215CCAB72C0F}" type="pres">
      <dgm:prSet presAssocID="{BFF19D4C-B0FD-4A57-8F4A-3D2EE66B3318}" presName="compNode" presStyleCnt="0"/>
      <dgm:spPr/>
    </dgm:pt>
    <dgm:pt modelId="{2B3AC09D-407F-4C35-B659-8C04F35EF391}" type="pres">
      <dgm:prSet presAssocID="{BFF19D4C-B0FD-4A57-8F4A-3D2EE66B3318}" presName="bgRect" presStyleLbl="bgShp" presStyleIdx="3" presStyleCnt="5"/>
      <dgm:spPr/>
    </dgm:pt>
    <dgm:pt modelId="{139F250E-CD84-432F-8C76-44963B740A4B}" type="pres">
      <dgm:prSet presAssocID="{BFF19D4C-B0FD-4A57-8F4A-3D2EE66B331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D7216B9-2FB9-4FFA-A1E6-80F544246518}" type="pres">
      <dgm:prSet presAssocID="{BFF19D4C-B0FD-4A57-8F4A-3D2EE66B3318}" presName="spaceRect" presStyleCnt="0"/>
      <dgm:spPr/>
    </dgm:pt>
    <dgm:pt modelId="{EF2FD0A6-ED73-42F3-9F6D-CC01EBCC90E0}" type="pres">
      <dgm:prSet presAssocID="{BFF19D4C-B0FD-4A57-8F4A-3D2EE66B3318}" presName="parTx" presStyleLbl="revTx" presStyleIdx="3" presStyleCnt="5">
        <dgm:presLayoutVars>
          <dgm:chMax val="0"/>
          <dgm:chPref val="0"/>
        </dgm:presLayoutVars>
      </dgm:prSet>
      <dgm:spPr/>
    </dgm:pt>
    <dgm:pt modelId="{F2681F64-481C-47C3-AD2D-3EA7ED13F64A}" type="pres">
      <dgm:prSet presAssocID="{B0274184-B9A9-4695-A2A1-5C0ABAE2F7CC}" presName="sibTrans" presStyleCnt="0"/>
      <dgm:spPr/>
    </dgm:pt>
    <dgm:pt modelId="{517198FA-C008-47DA-BAF7-4AD3D182E025}" type="pres">
      <dgm:prSet presAssocID="{85D5C613-8955-45E0-951A-967C00154922}" presName="compNode" presStyleCnt="0"/>
      <dgm:spPr/>
    </dgm:pt>
    <dgm:pt modelId="{A86BE7D9-FC5B-417F-9FF9-1152ABFB0806}" type="pres">
      <dgm:prSet presAssocID="{85D5C613-8955-45E0-951A-967C00154922}" presName="bgRect" presStyleLbl="bgShp" presStyleIdx="4" presStyleCnt="5"/>
      <dgm:spPr/>
    </dgm:pt>
    <dgm:pt modelId="{016380E6-FC4A-4950-BEAA-ECB92F2EE8E8}" type="pres">
      <dgm:prSet presAssocID="{85D5C613-8955-45E0-951A-967C0015492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key"/>
        </a:ext>
      </dgm:extLst>
    </dgm:pt>
    <dgm:pt modelId="{563FF33E-68DE-4155-AA0B-740078EE2C30}" type="pres">
      <dgm:prSet presAssocID="{85D5C613-8955-45E0-951A-967C00154922}" presName="spaceRect" presStyleCnt="0"/>
      <dgm:spPr/>
    </dgm:pt>
    <dgm:pt modelId="{6EC697E2-D179-49CA-A300-BF93C558560C}" type="pres">
      <dgm:prSet presAssocID="{85D5C613-8955-45E0-951A-967C0015492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9DA7D2D-0E1B-4E6A-8A69-3A967743A6DF}" srcId="{C00778D8-616E-425C-BF28-FDEE532E6507}" destId="{B2E9271E-B802-420B-A1BD-5E583DC3EDB7}" srcOrd="0" destOrd="0" parTransId="{38486413-44D6-47E2-AE1C-C41E34AC5083}" sibTransId="{2B22983B-A2E1-4F9F-A23D-DC52632D7794}"/>
    <dgm:cxn modelId="{81A84F62-6F15-42A7-BAD1-1187F3671685}" type="presOf" srcId="{85D5C613-8955-45E0-951A-967C00154922}" destId="{6EC697E2-D179-49CA-A300-BF93C558560C}" srcOrd="0" destOrd="0" presId="urn:microsoft.com/office/officeart/2018/2/layout/IconVerticalSolidList"/>
    <dgm:cxn modelId="{E3D3C77B-96C2-474A-BAC0-AE520C5D7BF0}" type="presOf" srcId="{BFF19D4C-B0FD-4A57-8F4A-3D2EE66B3318}" destId="{EF2FD0A6-ED73-42F3-9F6D-CC01EBCC90E0}" srcOrd="0" destOrd="0" presId="urn:microsoft.com/office/officeart/2018/2/layout/IconVerticalSolidList"/>
    <dgm:cxn modelId="{39D39380-5564-4E4A-8A58-92C1EB61CD5C}" srcId="{C00778D8-616E-425C-BF28-FDEE532E6507}" destId="{2EDF9E44-A037-4893-A143-61CB487942F4}" srcOrd="1" destOrd="0" parTransId="{F785A600-FB31-4E7C-83FD-ED314D044112}" sibTransId="{C29B676B-5E35-4962-87CD-BF7F6392DDEB}"/>
    <dgm:cxn modelId="{4633848E-934B-4D37-A859-202897E963B0}" srcId="{C00778D8-616E-425C-BF28-FDEE532E6507}" destId="{84399BE5-8C6A-48C2-9A20-B934A274EDD5}" srcOrd="2" destOrd="0" parTransId="{460B245E-FC47-4EE6-BEB7-957E289E96F6}" sibTransId="{1625363E-5DD9-4290-B3D9-F9247BE1C02C}"/>
    <dgm:cxn modelId="{43065B9A-85A2-4319-982A-4D6A158839E0}" srcId="{C00778D8-616E-425C-BF28-FDEE532E6507}" destId="{BFF19D4C-B0FD-4A57-8F4A-3D2EE66B3318}" srcOrd="3" destOrd="0" parTransId="{B7D09050-8438-42E4-AF89-13959ED9E2B9}" sibTransId="{B0274184-B9A9-4695-A2A1-5C0ABAE2F7CC}"/>
    <dgm:cxn modelId="{8BBF9ABA-1E7F-40D0-AC95-E742260FBF63}" type="presOf" srcId="{84399BE5-8C6A-48C2-9A20-B934A274EDD5}" destId="{15446FB0-216E-4E20-B370-192DC71A69A8}" srcOrd="0" destOrd="0" presId="urn:microsoft.com/office/officeart/2018/2/layout/IconVerticalSolidList"/>
    <dgm:cxn modelId="{9B78BBD0-C89D-44F3-AD81-AC9060CEEB6A}" type="presOf" srcId="{B2E9271E-B802-420B-A1BD-5E583DC3EDB7}" destId="{EBFC1330-8D08-4583-9191-4B03C65C00D4}" srcOrd="0" destOrd="0" presId="urn:microsoft.com/office/officeart/2018/2/layout/IconVerticalSolidList"/>
    <dgm:cxn modelId="{F6B16EE2-10FE-4B17-9D78-3667E1A35AF0}" srcId="{C00778D8-616E-425C-BF28-FDEE532E6507}" destId="{85D5C613-8955-45E0-951A-967C00154922}" srcOrd="4" destOrd="0" parTransId="{D400C69A-D0F6-4A6D-A54B-05D52925B5E0}" sibTransId="{FF6643A7-B3E5-4F32-B4DB-1906F51F9B75}"/>
    <dgm:cxn modelId="{889AF1EA-BC12-4E19-9F0F-040AC7BC971A}" type="presOf" srcId="{C00778D8-616E-425C-BF28-FDEE532E6507}" destId="{ABEB59E2-8D24-4A4E-A0D6-5B98CEB0A75D}" srcOrd="0" destOrd="0" presId="urn:microsoft.com/office/officeart/2018/2/layout/IconVerticalSolidList"/>
    <dgm:cxn modelId="{BAB921EC-EE36-41ED-BEB3-F08EEF030689}" type="presOf" srcId="{2EDF9E44-A037-4893-A143-61CB487942F4}" destId="{D1235B13-2EBE-4CAD-BA54-E73378C51D98}" srcOrd="0" destOrd="0" presId="urn:microsoft.com/office/officeart/2018/2/layout/IconVerticalSolidList"/>
    <dgm:cxn modelId="{FB982573-7D31-4BD3-A3F5-E7F82D0917B7}" type="presParOf" srcId="{ABEB59E2-8D24-4A4E-A0D6-5B98CEB0A75D}" destId="{2E82AAD0-5B20-433C-945F-43B6614319DC}" srcOrd="0" destOrd="0" presId="urn:microsoft.com/office/officeart/2018/2/layout/IconVerticalSolidList"/>
    <dgm:cxn modelId="{66671BA5-EE29-4FAB-8970-FD9D448914BD}" type="presParOf" srcId="{2E82AAD0-5B20-433C-945F-43B6614319DC}" destId="{4B4087CB-C97E-493B-97F7-3D9BE0619E78}" srcOrd="0" destOrd="0" presId="urn:microsoft.com/office/officeart/2018/2/layout/IconVerticalSolidList"/>
    <dgm:cxn modelId="{87DABA9F-D7E4-47C3-9A3D-E1A4BC8587B2}" type="presParOf" srcId="{2E82AAD0-5B20-433C-945F-43B6614319DC}" destId="{C172C83E-1F1A-4AA9-A830-5CA004A67CC0}" srcOrd="1" destOrd="0" presId="urn:microsoft.com/office/officeart/2018/2/layout/IconVerticalSolidList"/>
    <dgm:cxn modelId="{D5F39F61-595F-43E9-A994-1EDCC0AEA219}" type="presParOf" srcId="{2E82AAD0-5B20-433C-945F-43B6614319DC}" destId="{CC437784-CB05-4547-A399-6502AB383406}" srcOrd="2" destOrd="0" presId="urn:microsoft.com/office/officeart/2018/2/layout/IconVerticalSolidList"/>
    <dgm:cxn modelId="{4CF97DCA-A406-4297-9944-D75E981C4398}" type="presParOf" srcId="{2E82AAD0-5B20-433C-945F-43B6614319DC}" destId="{EBFC1330-8D08-4583-9191-4B03C65C00D4}" srcOrd="3" destOrd="0" presId="urn:microsoft.com/office/officeart/2018/2/layout/IconVerticalSolidList"/>
    <dgm:cxn modelId="{01796A24-92B2-47F6-8120-92FD6B812B1A}" type="presParOf" srcId="{ABEB59E2-8D24-4A4E-A0D6-5B98CEB0A75D}" destId="{14CEF2E9-BB84-4755-89F5-5F0FD8C0176D}" srcOrd="1" destOrd="0" presId="urn:microsoft.com/office/officeart/2018/2/layout/IconVerticalSolidList"/>
    <dgm:cxn modelId="{C4B17614-D620-4BA5-B537-0AD130B993DD}" type="presParOf" srcId="{ABEB59E2-8D24-4A4E-A0D6-5B98CEB0A75D}" destId="{4639D9E6-81CE-442C-B817-E5DCC34BFC6D}" srcOrd="2" destOrd="0" presId="urn:microsoft.com/office/officeart/2018/2/layout/IconVerticalSolidList"/>
    <dgm:cxn modelId="{36A6DFA4-3024-4220-ABBE-76214E71A5D2}" type="presParOf" srcId="{4639D9E6-81CE-442C-B817-E5DCC34BFC6D}" destId="{067C0E55-AA4D-4D1B-86D2-77A490FCB7BC}" srcOrd="0" destOrd="0" presId="urn:microsoft.com/office/officeart/2018/2/layout/IconVerticalSolidList"/>
    <dgm:cxn modelId="{DEDDC8A9-AA32-4BA6-A204-A0EC50B9894F}" type="presParOf" srcId="{4639D9E6-81CE-442C-B817-E5DCC34BFC6D}" destId="{27560536-1225-4049-85A4-4A1682B7A124}" srcOrd="1" destOrd="0" presId="urn:microsoft.com/office/officeart/2018/2/layout/IconVerticalSolidList"/>
    <dgm:cxn modelId="{7C28D08C-A27B-44E9-AAA1-8259A9FE2048}" type="presParOf" srcId="{4639D9E6-81CE-442C-B817-E5DCC34BFC6D}" destId="{098E35D2-FFAE-4BB1-94F9-67E2A023EA4D}" srcOrd="2" destOrd="0" presId="urn:microsoft.com/office/officeart/2018/2/layout/IconVerticalSolidList"/>
    <dgm:cxn modelId="{974DEFAD-6149-42CC-8A98-CA5EB8D79753}" type="presParOf" srcId="{4639D9E6-81CE-442C-B817-E5DCC34BFC6D}" destId="{D1235B13-2EBE-4CAD-BA54-E73378C51D98}" srcOrd="3" destOrd="0" presId="urn:microsoft.com/office/officeart/2018/2/layout/IconVerticalSolidList"/>
    <dgm:cxn modelId="{9F126579-FFA9-415F-80EF-A508B77F4CC1}" type="presParOf" srcId="{ABEB59E2-8D24-4A4E-A0D6-5B98CEB0A75D}" destId="{3698324F-0EA1-4899-84B9-36308FB55B5D}" srcOrd="3" destOrd="0" presId="urn:microsoft.com/office/officeart/2018/2/layout/IconVerticalSolidList"/>
    <dgm:cxn modelId="{18234748-7F63-40BD-A774-00D4BDC7506E}" type="presParOf" srcId="{ABEB59E2-8D24-4A4E-A0D6-5B98CEB0A75D}" destId="{8C256492-FDBB-4905-8D08-C23EBCBBC54A}" srcOrd="4" destOrd="0" presId="urn:microsoft.com/office/officeart/2018/2/layout/IconVerticalSolidList"/>
    <dgm:cxn modelId="{11B7FD8E-A0F5-4622-96A6-18075BFE2124}" type="presParOf" srcId="{8C256492-FDBB-4905-8D08-C23EBCBBC54A}" destId="{93B2B395-CE6F-42C5-946C-5424403B349E}" srcOrd="0" destOrd="0" presId="urn:microsoft.com/office/officeart/2018/2/layout/IconVerticalSolidList"/>
    <dgm:cxn modelId="{DE12A2DD-D94B-413B-8732-EF5C7A10F91F}" type="presParOf" srcId="{8C256492-FDBB-4905-8D08-C23EBCBBC54A}" destId="{DF9816AF-E5E0-41CD-A437-FC1D4F3787F4}" srcOrd="1" destOrd="0" presId="urn:microsoft.com/office/officeart/2018/2/layout/IconVerticalSolidList"/>
    <dgm:cxn modelId="{F5557124-E6DC-4D59-B6D3-87ADE007226F}" type="presParOf" srcId="{8C256492-FDBB-4905-8D08-C23EBCBBC54A}" destId="{3B4EF510-83B9-4FB8-AA98-A2BAC0A2D838}" srcOrd="2" destOrd="0" presId="urn:microsoft.com/office/officeart/2018/2/layout/IconVerticalSolidList"/>
    <dgm:cxn modelId="{A5871B0C-C33B-44E1-B780-2D218C134950}" type="presParOf" srcId="{8C256492-FDBB-4905-8D08-C23EBCBBC54A}" destId="{15446FB0-216E-4E20-B370-192DC71A69A8}" srcOrd="3" destOrd="0" presId="urn:microsoft.com/office/officeart/2018/2/layout/IconVerticalSolidList"/>
    <dgm:cxn modelId="{FB59B2D6-1D28-4E36-A31A-6414CFD98A0E}" type="presParOf" srcId="{ABEB59E2-8D24-4A4E-A0D6-5B98CEB0A75D}" destId="{E69B4E24-65FA-454F-AF7E-AB16EDBF4D43}" srcOrd="5" destOrd="0" presId="urn:microsoft.com/office/officeart/2018/2/layout/IconVerticalSolidList"/>
    <dgm:cxn modelId="{3664341B-B5E1-42B7-A316-D0B99B79C4C6}" type="presParOf" srcId="{ABEB59E2-8D24-4A4E-A0D6-5B98CEB0A75D}" destId="{E9E77AB2-3654-438A-9630-215CCAB72C0F}" srcOrd="6" destOrd="0" presId="urn:microsoft.com/office/officeart/2018/2/layout/IconVerticalSolidList"/>
    <dgm:cxn modelId="{2BEBCED5-E1C9-40F7-BD61-B25EE65F628A}" type="presParOf" srcId="{E9E77AB2-3654-438A-9630-215CCAB72C0F}" destId="{2B3AC09D-407F-4C35-B659-8C04F35EF391}" srcOrd="0" destOrd="0" presId="urn:microsoft.com/office/officeart/2018/2/layout/IconVerticalSolidList"/>
    <dgm:cxn modelId="{6A361AE7-B70D-4822-960A-C94DB631D8CD}" type="presParOf" srcId="{E9E77AB2-3654-438A-9630-215CCAB72C0F}" destId="{139F250E-CD84-432F-8C76-44963B740A4B}" srcOrd="1" destOrd="0" presId="urn:microsoft.com/office/officeart/2018/2/layout/IconVerticalSolidList"/>
    <dgm:cxn modelId="{A4933857-9AE0-4B78-BFDB-1D73154AF700}" type="presParOf" srcId="{E9E77AB2-3654-438A-9630-215CCAB72C0F}" destId="{8D7216B9-2FB9-4FFA-A1E6-80F544246518}" srcOrd="2" destOrd="0" presId="urn:microsoft.com/office/officeart/2018/2/layout/IconVerticalSolidList"/>
    <dgm:cxn modelId="{A4946090-586E-482F-9737-7FE6A1E0DDF4}" type="presParOf" srcId="{E9E77AB2-3654-438A-9630-215CCAB72C0F}" destId="{EF2FD0A6-ED73-42F3-9F6D-CC01EBCC90E0}" srcOrd="3" destOrd="0" presId="urn:microsoft.com/office/officeart/2018/2/layout/IconVerticalSolidList"/>
    <dgm:cxn modelId="{6666EEBE-A534-4CB9-8584-4FED38015A3C}" type="presParOf" srcId="{ABEB59E2-8D24-4A4E-A0D6-5B98CEB0A75D}" destId="{F2681F64-481C-47C3-AD2D-3EA7ED13F64A}" srcOrd="7" destOrd="0" presId="urn:microsoft.com/office/officeart/2018/2/layout/IconVerticalSolidList"/>
    <dgm:cxn modelId="{0CD6848B-FD05-4B3F-9D77-F13563FB887E}" type="presParOf" srcId="{ABEB59E2-8D24-4A4E-A0D6-5B98CEB0A75D}" destId="{517198FA-C008-47DA-BAF7-4AD3D182E025}" srcOrd="8" destOrd="0" presId="urn:microsoft.com/office/officeart/2018/2/layout/IconVerticalSolidList"/>
    <dgm:cxn modelId="{C35E36C9-0257-420A-8073-B790E5CFE652}" type="presParOf" srcId="{517198FA-C008-47DA-BAF7-4AD3D182E025}" destId="{A86BE7D9-FC5B-417F-9FF9-1152ABFB0806}" srcOrd="0" destOrd="0" presId="urn:microsoft.com/office/officeart/2018/2/layout/IconVerticalSolidList"/>
    <dgm:cxn modelId="{5CD88744-368C-4447-B5D3-A87BC21B1614}" type="presParOf" srcId="{517198FA-C008-47DA-BAF7-4AD3D182E025}" destId="{016380E6-FC4A-4950-BEAA-ECB92F2EE8E8}" srcOrd="1" destOrd="0" presId="urn:microsoft.com/office/officeart/2018/2/layout/IconVerticalSolidList"/>
    <dgm:cxn modelId="{15CC27AD-0212-4385-87A9-A05D7C867576}" type="presParOf" srcId="{517198FA-C008-47DA-BAF7-4AD3D182E025}" destId="{563FF33E-68DE-4155-AA0B-740078EE2C30}" srcOrd="2" destOrd="0" presId="urn:microsoft.com/office/officeart/2018/2/layout/IconVerticalSolidList"/>
    <dgm:cxn modelId="{36D28DB9-694F-450E-9A4A-3383C8F6BA77}" type="presParOf" srcId="{517198FA-C008-47DA-BAF7-4AD3D182E025}" destId="{6EC697E2-D179-49CA-A300-BF93C55856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BC4039-2C35-4EBA-AD4C-0859AA1B7F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0C2223-CCC7-41B9-9360-D38574EAE5E1}">
      <dgm:prSet/>
      <dgm:spPr/>
      <dgm:t>
        <a:bodyPr/>
        <a:lstStyle/>
        <a:p>
          <a:r>
            <a:rPr lang="ru-RU"/>
            <a:t>Дороже всех (ЗП на руки надо умножить на 2);</a:t>
          </a:r>
          <a:endParaRPr lang="en-US"/>
        </a:p>
      </dgm:t>
    </dgm:pt>
    <dgm:pt modelId="{457CEF07-9AD1-489F-B90E-6C5AE99793BC}" type="parTrans" cxnId="{C9B56613-1F6F-44AA-91BE-2A2B960B13EE}">
      <dgm:prSet/>
      <dgm:spPr/>
      <dgm:t>
        <a:bodyPr/>
        <a:lstStyle/>
        <a:p>
          <a:endParaRPr lang="en-US"/>
        </a:p>
      </dgm:t>
    </dgm:pt>
    <dgm:pt modelId="{6D9E9521-EB0A-4E48-BE2F-F348075C2D1A}" type="sibTrans" cxnId="{C9B56613-1F6F-44AA-91BE-2A2B960B13EE}">
      <dgm:prSet/>
      <dgm:spPr/>
      <dgm:t>
        <a:bodyPr/>
        <a:lstStyle/>
        <a:p>
          <a:endParaRPr lang="en-US"/>
        </a:p>
      </dgm:t>
    </dgm:pt>
    <dgm:pt modelId="{9E018927-C52D-488E-9720-19EC6CB50107}">
      <dgm:prSet/>
      <dgm:spPr/>
      <dgm:t>
        <a:bodyPr/>
        <a:lstStyle/>
        <a:p>
          <a:r>
            <a:rPr lang="ru-RU"/>
            <a:t>Все равно нужны еще агентства;</a:t>
          </a:r>
          <a:endParaRPr lang="en-US"/>
        </a:p>
      </dgm:t>
    </dgm:pt>
    <dgm:pt modelId="{0EB75C73-B6CF-44B3-9AB3-FB21026389D9}" type="parTrans" cxnId="{3A903F19-6DC7-4195-9EF0-56504CD7B163}">
      <dgm:prSet/>
      <dgm:spPr/>
      <dgm:t>
        <a:bodyPr/>
        <a:lstStyle/>
        <a:p>
          <a:endParaRPr lang="en-US"/>
        </a:p>
      </dgm:t>
    </dgm:pt>
    <dgm:pt modelId="{B0B8B725-185E-4D98-BAAF-58692E928AA5}" type="sibTrans" cxnId="{3A903F19-6DC7-4195-9EF0-56504CD7B163}">
      <dgm:prSet/>
      <dgm:spPr/>
      <dgm:t>
        <a:bodyPr/>
        <a:lstStyle/>
        <a:p>
          <a:endParaRPr lang="en-US"/>
        </a:p>
      </dgm:t>
    </dgm:pt>
    <dgm:pt modelId="{8606700F-1D19-4914-9346-C6352AB85091}">
      <dgm:prSet/>
      <dgm:spPr/>
      <dgm:t>
        <a:bodyPr/>
        <a:lstStyle/>
        <a:p>
          <a:r>
            <a:rPr lang="ru-RU"/>
            <a:t>Надо управлять;</a:t>
          </a:r>
          <a:endParaRPr lang="en-US"/>
        </a:p>
      </dgm:t>
    </dgm:pt>
    <dgm:pt modelId="{A0E053AE-7F00-4C36-AC19-4E9B8B5B3B52}" type="parTrans" cxnId="{B5A9854B-064A-4D34-86B0-5C7B751A5CC6}">
      <dgm:prSet/>
      <dgm:spPr/>
      <dgm:t>
        <a:bodyPr/>
        <a:lstStyle/>
        <a:p>
          <a:endParaRPr lang="en-US"/>
        </a:p>
      </dgm:t>
    </dgm:pt>
    <dgm:pt modelId="{B73795C7-91B1-487C-824F-7CF0CF96CA0A}" type="sibTrans" cxnId="{B5A9854B-064A-4D34-86B0-5C7B751A5CC6}">
      <dgm:prSet/>
      <dgm:spPr/>
      <dgm:t>
        <a:bodyPr/>
        <a:lstStyle/>
        <a:p>
          <a:endParaRPr lang="en-US"/>
        </a:p>
      </dgm:t>
    </dgm:pt>
    <dgm:pt modelId="{32647A32-E2C3-48CB-ABE3-CF87F89421E0}">
      <dgm:prSet/>
      <dgm:spPr/>
      <dgm:t>
        <a:bodyPr/>
        <a:lstStyle/>
        <a:p>
          <a:r>
            <a:rPr lang="ru-RU"/>
            <a:t>Надо нанимать;</a:t>
          </a:r>
          <a:endParaRPr lang="en-US"/>
        </a:p>
      </dgm:t>
    </dgm:pt>
    <dgm:pt modelId="{146886B6-94AD-49D5-BAF7-AB404B9D4B5F}" type="parTrans" cxnId="{658612BE-2EA2-4E99-8DAC-265DEB816015}">
      <dgm:prSet/>
      <dgm:spPr/>
      <dgm:t>
        <a:bodyPr/>
        <a:lstStyle/>
        <a:p>
          <a:endParaRPr lang="en-US"/>
        </a:p>
      </dgm:t>
    </dgm:pt>
    <dgm:pt modelId="{01506861-4C34-42C5-BDBD-4D1F3B6209B8}" type="sibTrans" cxnId="{658612BE-2EA2-4E99-8DAC-265DEB816015}">
      <dgm:prSet/>
      <dgm:spPr/>
      <dgm:t>
        <a:bodyPr/>
        <a:lstStyle/>
        <a:p>
          <a:endParaRPr lang="en-US"/>
        </a:p>
      </dgm:t>
    </dgm:pt>
    <dgm:pt modelId="{75E66702-8D80-4DCF-946E-310C228A9F30}">
      <dgm:prSet/>
      <dgm:spPr/>
      <dgm:t>
        <a:bodyPr/>
        <a:lstStyle/>
        <a:p>
          <a:r>
            <a:rPr lang="ru-RU"/>
            <a:t>Дают лучший результат.</a:t>
          </a:r>
          <a:endParaRPr lang="en-US"/>
        </a:p>
      </dgm:t>
    </dgm:pt>
    <dgm:pt modelId="{5CA0D800-1582-4A32-B35E-46603DE505CC}" type="parTrans" cxnId="{F67322DF-9CFF-42B8-BE99-6B87AFCD39CD}">
      <dgm:prSet/>
      <dgm:spPr/>
      <dgm:t>
        <a:bodyPr/>
        <a:lstStyle/>
        <a:p>
          <a:endParaRPr lang="en-US"/>
        </a:p>
      </dgm:t>
    </dgm:pt>
    <dgm:pt modelId="{5B88D88D-02CE-4AEF-8FE2-02AB0D6C0D8C}" type="sibTrans" cxnId="{F67322DF-9CFF-42B8-BE99-6B87AFCD39CD}">
      <dgm:prSet/>
      <dgm:spPr/>
      <dgm:t>
        <a:bodyPr/>
        <a:lstStyle/>
        <a:p>
          <a:endParaRPr lang="en-US"/>
        </a:p>
      </dgm:t>
    </dgm:pt>
    <dgm:pt modelId="{819BC65E-E377-4302-B706-BDBDD5FF50B9}" type="pres">
      <dgm:prSet presAssocID="{14BC4039-2C35-4EBA-AD4C-0859AA1B7F12}" presName="root" presStyleCnt="0">
        <dgm:presLayoutVars>
          <dgm:dir/>
          <dgm:resizeHandles val="exact"/>
        </dgm:presLayoutVars>
      </dgm:prSet>
      <dgm:spPr/>
    </dgm:pt>
    <dgm:pt modelId="{59FC817E-E7AA-436F-B622-35D9E8F48ED2}" type="pres">
      <dgm:prSet presAssocID="{B90C2223-CCC7-41B9-9360-D38574EAE5E1}" presName="compNode" presStyleCnt="0"/>
      <dgm:spPr/>
    </dgm:pt>
    <dgm:pt modelId="{3CA3871D-18B4-4C60-A50D-30802E0215FE}" type="pres">
      <dgm:prSet presAssocID="{B90C2223-CCC7-41B9-9360-D38574EAE5E1}" presName="bgRect" presStyleLbl="bgShp" presStyleIdx="0" presStyleCnt="5"/>
      <dgm:spPr/>
    </dgm:pt>
    <dgm:pt modelId="{EA3A3508-C1FD-4EE3-8EC4-57EA564CDDD5}" type="pres">
      <dgm:prSet presAssocID="{B90C2223-CCC7-41B9-9360-D38574EAE5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38ED943-1DFB-45E3-AA28-77B7CC790450}" type="pres">
      <dgm:prSet presAssocID="{B90C2223-CCC7-41B9-9360-D38574EAE5E1}" presName="spaceRect" presStyleCnt="0"/>
      <dgm:spPr/>
    </dgm:pt>
    <dgm:pt modelId="{198369DB-EAD9-4244-AAFC-307150B4FE48}" type="pres">
      <dgm:prSet presAssocID="{B90C2223-CCC7-41B9-9360-D38574EAE5E1}" presName="parTx" presStyleLbl="revTx" presStyleIdx="0" presStyleCnt="5">
        <dgm:presLayoutVars>
          <dgm:chMax val="0"/>
          <dgm:chPref val="0"/>
        </dgm:presLayoutVars>
      </dgm:prSet>
      <dgm:spPr/>
    </dgm:pt>
    <dgm:pt modelId="{56EAE549-08BB-4804-A1B9-7E293CAAE858}" type="pres">
      <dgm:prSet presAssocID="{6D9E9521-EB0A-4E48-BE2F-F348075C2D1A}" presName="sibTrans" presStyleCnt="0"/>
      <dgm:spPr/>
    </dgm:pt>
    <dgm:pt modelId="{3656D4D3-B3BD-4CCC-A08D-27FE7CA03DC4}" type="pres">
      <dgm:prSet presAssocID="{9E018927-C52D-488E-9720-19EC6CB50107}" presName="compNode" presStyleCnt="0"/>
      <dgm:spPr/>
    </dgm:pt>
    <dgm:pt modelId="{D4E51193-375B-4688-8A03-21DA22DB8C1E}" type="pres">
      <dgm:prSet presAssocID="{9E018927-C52D-488E-9720-19EC6CB50107}" presName="bgRect" presStyleLbl="bgShp" presStyleIdx="1" presStyleCnt="5"/>
      <dgm:spPr/>
    </dgm:pt>
    <dgm:pt modelId="{16F59EE7-7623-42DF-B02D-EAD622DFA5D3}" type="pres">
      <dgm:prSet presAssocID="{9E018927-C52D-488E-9720-19EC6CB5010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4C3FE9A-BB78-48AD-97DB-A57DDCE86D06}" type="pres">
      <dgm:prSet presAssocID="{9E018927-C52D-488E-9720-19EC6CB50107}" presName="spaceRect" presStyleCnt="0"/>
      <dgm:spPr/>
    </dgm:pt>
    <dgm:pt modelId="{578D7964-9ADF-4487-B272-94886BB1D0FB}" type="pres">
      <dgm:prSet presAssocID="{9E018927-C52D-488E-9720-19EC6CB50107}" presName="parTx" presStyleLbl="revTx" presStyleIdx="1" presStyleCnt="5">
        <dgm:presLayoutVars>
          <dgm:chMax val="0"/>
          <dgm:chPref val="0"/>
        </dgm:presLayoutVars>
      </dgm:prSet>
      <dgm:spPr/>
    </dgm:pt>
    <dgm:pt modelId="{A1CB9B90-A5D2-4AD0-95A5-BF223A6085BC}" type="pres">
      <dgm:prSet presAssocID="{B0B8B725-185E-4D98-BAAF-58692E928AA5}" presName="sibTrans" presStyleCnt="0"/>
      <dgm:spPr/>
    </dgm:pt>
    <dgm:pt modelId="{22EE5523-F2B1-4645-A40C-FEC17513C962}" type="pres">
      <dgm:prSet presAssocID="{8606700F-1D19-4914-9346-C6352AB85091}" presName="compNode" presStyleCnt="0"/>
      <dgm:spPr/>
    </dgm:pt>
    <dgm:pt modelId="{8BF09E29-535C-4265-863C-0E21DAA4082B}" type="pres">
      <dgm:prSet presAssocID="{8606700F-1D19-4914-9346-C6352AB85091}" presName="bgRect" presStyleLbl="bgShp" presStyleIdx="2" presStyleCnt="5"/>
      <dgm:spPr/>
    </dgm:pt>
    <dgm:pt modelId="{DB295ED6-196B-477F-8F98-33BDDB020240}" type="pres">
      <dgm:prSet presAssocID="{8606700F-1D19-4914-9346-C6352AB8509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49EEB70-95F3-476A-89B6-3E9D3CD0EE82}" type="pres">
      <dgm:prSet presAssocID="{8606700F-1D19-4914-9346-C6352AB85091}" presName="spaceRect" presStyleCnt="0"/>
      <dgm:spPr/>
    </dgm:pt>
    <dgm:pt modelId="{9D1D6D05-D395-447F-8AF2-02FEEA961CD4}" type="pres">
      <dgm:prSet presAssocID="{8606700F-1D19-4914-9346-C6352AB85091}" presName="parTx" presStyleLbl="revTx" presStyleIdx="2" presStyleCnt="5">
        <dgm:presLayoutVars>
          <dgm:chMax val="0"/>
          <dgm:chPref val="0"/>
        </dgm:presLayoutVars>
      </dgm:prSet>
      <dgm:spPr/>
    </dgm:pt>
    <dgm:pt modelId="{E02629F2-46C7-4EEF-81C3-088367EFAE43}" type="pres">
      <dgm:prSet presAssocID="{B73795C7-91B1-487C-824F-7CF0CF96CA0A}" presName="sibTrans" presStyleCnt="0"/>
      <dgm:spPr/>
    </dgm:pt>
    <dgm:pt modelId="{95A4ABD0-55DB-4D35-88B8-E1282D4F2D57}" type="pres">
      <dgm:prSet presAssocID="{32647A32-E2C3-48CB-ABE3-CF87F89421E0}" presName="compNode" presStyleCnt="0"/>
      <dgm:spPr/>
    </dgm:pt>
    <dgm:pt modelId="{C236D1D8-2666-4FA8-8229-6EF015FEFDDA}" type="pres">
      <dgm:prSet presAssocID="{32647A32-E2C3-48CB-ABE3-CF87F89421E0}" presName="bgRect" presStyleLbl="bgShp" presStyleIdx="3" presStyleCnt="5"/>
      <dgm:spPr/>
    </dgm:pt>
    <dgm:pt modelId="{3AD63DA6-F1E3-4C75-AB08-4231632765B8}" type="pres">
      <dgm:prSet presAssocID="{32647A32-E2C3-48CB-ABE3-CF87F89421E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C251035-469D-4288-B5E3-7F12AAAFC42D}" type="pres">
      <dgm:prSet presAssocID="{32647A32-E2C3-48CB-ABE3-CF87F89421E0}" presName="spaceRect" presStyleCnt="0"/>
      <dgm:spPr/>
    </dgm:pt>
    <dgm:pt modelId="{A9043CFE-7BB0-4670-ADE7-C162AE687DC7}" type="pres">
      <dgm:prSet presAssocID="{32647A32-E2C3-48CB-ABE3-CF87F89421E0}" presName="parTx" presStyleLbl="revTx" presStyleIdx="3" presStyleCnt="5">
        <dgm:presLayoutVars>
          <dgm:chMax val="0"/>
          <dgm:chPref val="0"/>
        </dgm:presLayoutVars>
      </dgm:prSet>
      <dgm:spPr/>
    </dgm:pt>
    <dgm:pt modelId="{CAF9DAE2-7DEF-4FE2-AA5D-44C262C1BEB5}" type="pres">
      <dgm:prSet presAssocID="{01506861-4C34-42C5-BDBD-4D1F3B6209B8}" presName="sibTrans" presStyleCnt="0"/>
      <dgm:spPr/>
    </dgm:pt>
    <dgm:pt modelId="{55F83DE4-E0D2-4674-BFA3-2C7F1209ADB3}" type="pres">
      <dgm:prSet presAssocID="{75E66702-8D80-4DCF-946E-310C228A9F30}" presName="compNode" presStyleCnt="0"/>
      <dgm:spPr/>
    </dgm:pt>
    <dgm:pt modelId="{16E07B73-4B69-4B62-A9A0-E70405B99209}" type="pres">
      <dgm:prSet presAssocID="{75E66702-8D80-4DCF-946E-310C228A9F30}" presName="bgRect" presStyleLbl="bgShp" presStyleIdx="4" presStyleCnt="5"/>
      <dgm:spPr/>
    </dgm:pt>
    <dgm:pt modelId="{23002543-42DA-4DD0-B365-6F8438F6F48D}" type="pres">
      <dgm:prSet presAssocID="{75E66702-8D80-4DCF-946E-310C228A9F3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57E68FD-F3D1-4F6E-ABBC-73EDB21395FB}" type="pres">
      <dgm:prSet presAssocID="{75E66702-8D80-4DCF-946E-310C228A9F30}" presName="spaceRect" presStyleCnt="0"/>
      <dgm:spPr/>
    </dgm:pt>
    <dgm:pt modelId="{F6E5B533-EA40-4711-90C3-4FA88956C8DD}" type="pres">
      <dgm:prSet presAssocID="{75E66702-8D80-4DCF-946E-310C228A9F3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9B56613-1F6F-44AA-91BE-2A2B960B13EE}" srcId="{14BC4039-2C35-4EBA-AD4C-0859AA1B7F12}" destId="{B90C2223-CCC7-41B9-9360-D38574EAE5E1}" srcOrd="0" destOrd="0" parTransId="{457CEF07-9AD1-489F-B90E-6C5AE99793BC}" sibTransId="{6D9E9521-EB0A-4E48-BE2F-F348075C2D1A}"/>
    <dgm:cxn modelId="{7D7ED014-5E37-42CA-9EF7-347723291AF3}" type="presOf" srcId="{14BC4039-2C35-4EBA-AD4C-0859AA1B7F12}" destId="{819BC65E-E377-4302-B706-BDBDD5FF50B9}" srcOrd="0" destOrd="0" presId="urn:microsoft.com/office/officeart/2018/2/layout/IconVerticalSolidList"/>
    <dgm:cxn modelId="{3A903F19-6DC7-4195-9EF0-56504CD7B163}" srcId="{14BC4039-2C35-4EBA-AD4C-0859AA1B7F12}" destId="{9E018927-C52D-488E-9720-19EC6CB50107}" srcOrd="1" destOrd="0" parTransId="{0EB75C73-B6CF-44B3-9AB3-FB21026389D9}" sibTransId="{B0B8B725-185E-4D98-BAAF-58692E928AA5}"/>
    <dgm:cxn modelId="{CE68B719-83E8-46D9-B814-0CCB4664C2BD}" type="presOf" srcId="{9E018927-C52D-488E-9720-19EC6CB50107}" destId="{578D7964-9ADF-4487-B272-94886BB1D0FB}" srcOrd="0" destOrd="0" presId="urn:microsoft.com/office/officeart/2018/2/layout/IconVerticalSolidList"/>
    <dgm:cxn modelId="{32F38C35-01F1-4DCD-95C6-B70650BF5E27}" type="presOf" srcId="{8606700F-1D19-4914-9346-C6352AB85091}" destId="{9D1D6D05-D395-447F-8AF2-02FEEA961CD4}" srcOrd="0" destOrd="0" presId="urn:microsoft.com/office/officeart/2018/2/layout/IconVerticalSolidList"/>
    <dgm:cxn modelId="{99720C42-8E03-4AE5-9C82-BACE97F3128E}" type="presOf" srcId="{B90C2223-CCC7-41B9-9360-D38574EAE5E1}" destId="{198369DB-EAD9-4244-AAFC-307150B4FE48}" srcOrd="0" destOrd="0" presId="urn:microsoft.com/office/officeart/2018/2/layout/IconVerticalSolidList"/>
    <dgm:cxn modelId="{0FF7E346-CD6A-40BC-973A-C0B473E3B9A7}" type="presOf" srcId="{32647A32-E2C3-48CB-ABE3-CF87F89421E0}" destId="{A9043CFE-7BB0-4670-ADE7-C162AE687DC7}" srcOrd="0" destOrd="0" presId="urn:microsoft.com/office/officeart/2018/2/layout/IconVerticalSolidList"/>
    <dgm:cxn modelId="{B5A9854B-064A-4D34-86B0-5C7B751A5CC6}" srcId="{14BC4039-2C35-4EBA-AD4C-0859AA1B7F12}" destId="{8606700F-1D19-4914-9346-C6352AB85091}" srcOrd="2" destOrd="0" parTransId="{A0E053AE-7F00-4C36-AC19-4E9B8B5B3B52}" sibTransId="{B73795C7-91B1-487C-824F-7CF0CF96CA0A}"/>
    <dgm:cxn modelId="{BBA28292-B127-416B-850C-885D78873545}" type="presOf" srcId="{75E66702-8D80-4DCF-946E-310C228A9F30}" destId="{F6E5B533-EA40-4711-90C3-4FA88956C8DD}" srcOrd="0" destOrd="0" presId="urn:microsoft.com/office/officeart/2018/2/layout/IconVerticalSolidList"/>
    <dgm:cxn modelId="{658612BE-2EA2-4E99-8DAC-265DEB816015}" srcId="{14BC4039-2C35-4EBA-AD4C-0859AA1B7F12}" destId="{32647A32-E2C3-48CB-ABE3-CF87F89421E0}" srcOrd="3" destOrd="0" parTransId="{146886B6-94AD-49D5-BAF7-AB404B9D4B5F}" sibTransId="{01506861-4C34-42C5-BDBD-4D1F3B6209B8}"/>
    <dgm:cxn modelId="{F67322DF-9CFF-42B8-BE99-6B87AFCD39CD}" srcId="{14BC4039-2C35-4EBA-AD4C-0859AA1B7F12}" destId="{75E66702-8D80-4DCF-946E-310C228A9F30}" srcOrd="4" destOrd="0" parTransId="{5CA0D800-1582-4A32-B35E-46603DE505CC}" sibTransId="{5B88D88D-02CE-4AEF-8FE2-02AB0D6C0D8C}"/>
    <dgm:cxn modelId="{ED302C1D-1933-4429-82F4-463D56BDCF36}" type="presParOf" srcId="{819BC65E-E377-4302-B706-BDBDD5FF50B9}" destId="{59FC817E-E7AA-436F-B622-35D9E8F48ED2}" srcOrd="0" destOrd="0" presId="urn:microsoft.com/office/officeart/2018/2/layout/IconVerticalSolidList"/>
    <dgm:cxn modelId="{6B25B902-8504-494C-891E-FAB63C35477C}" type="presParOf" srcId="{59FC817E-E7AA-436F-B622-35D9E8F48ED2}" destId="{3CA3871D-18B4-4C60-A50D-30802E0215FE}" srcOrd="0" destOrd="0" presId="urn:microsoft.com/office/officeart/2018/2/layout/IconVerticalSolidList"/>
    <dgm:cxn modelId="{840756C3-8E88-49CF-9C04-1F539CE3A696}" type="presParOf" srcId="{59FC817E-E7AA-436F-B622-35D9E8F48ED2}" destId="{EA3A3508-C1FD-4EE3-8EC4-57EA564CDDD5}" srcOrd="1" destOrd="0" presId="urn:microsoft.com/office/officeart/2018/2/layout/IconVerticalSolidList"/>
    <dgm:cxn modelId="{EDD6C9D2-2133-4942-91C2-ED35C96D1A5B}" type="presParOf" srcId="{59FC817E-E7AA-436F-B622-35D9E8F48ED2}" destId="{738ED943-1DFB-45E3-AA28-77B7CC790450}" srcOrd="2" destOrd="0" presId="urn:microsoft.com/office/officeart/2018/2/layout/IconVerticalSolidList"/>
    <dgm:cxn modelId="{B988F761-FE85-4D91-8124-9FDDC9A7131F}" type="presParOf" srcId="{59FC817E-E7AA-436F-B622-35D9E8F48ED2}" destId="{198369DB-EAD9-4244-AAFC-307150B4FE48}" srcOrd="3" destOrd="0" presId="urn:microsoft.com/office/officeart/2018/2/layout/IconVerticalSolidList"/>
    <dgm:cxn modelId="{5146E63D-12A1-469F-AE42-1A997A194F78}" type="presParOf" srcId="{819BC65E-E377-4302-B706-BDBDD5FF50B9}" destId="{56EAE549-08BB-4804-A1B9-7E293CAAE858}" srcOrd="1" destOrd="0" presId="urn:microsoft.com/office/officeart/2018/2/layout/IconVerticalSolidList"/>
    <dgm:cxn modelId="{9A2754AC-8D54-420C-B23D-94AA4DAA200E}" type="presParOf" srcId="{819BC65E-E377-4302-B706-BDBDD5FF50B9}" destId="{3656D4D3-B3BD-4CCC-A08D-27FE7CA03DC4}" srcOrd="2" destOrd="0" presId="urn:microsoft.com/office/officeart/2018/2/layout/IconVerticalSolidList"/>
    <dgm:cxn modelId="{C93FCE9D-0E31-4085-B4ED-AD7F833F116E}" type="presParOf" srcId="{3656D4D3-B3BD-4CCC-A08D-27FE7CA03DC4}" destId="{D4E51193-375B-4688-8A03-21DA22DB8C1E}" srcOrd="0" destOrd="0" presId="urn:microsoft.com/office/officeart/2018/2/layout/IconVerticalSolidList"/>
    <dgm:cxn modelId="{E1F217B5-F4CC-4D9C-A3B9-B6EFB3BC1A88}" type="presParOf" srcId="{3656D4D3-B3BD-4CCC-A08D-27FE7CA03DC4}" destId="{16F59EE7-7623-42DF-B02D-EAD622DFA5D3}" srcOrd="1" destOrd="0" presId="urn:microsoft.com/office/officeart/2018/2/layout/IconVerticalSolidList"/>
    <dgm:cxn modelId="{3C8B75E3-166C-4D4D-9A73-8DF10BD78024}" type="presParOf" srcId="{3656D4D3-B3BD-4CCC-A08D-27FE7CA03DC4}" destId="{C4C3FE9A-BB78-48AD-97DB-A57DDCE86D06}" srcOrd="2" destOrd="0" presId="urn:microsoft.com/office/officeart/2018/2/layout/IconVerticalSolidList"/>
    <dgm:cxn modelId="{0BEC27ED-2128-4CF2-A20B-0C6CBB2C93CE}" type="presParOf" srcId="{3656D4D3-B3BD-4CCC-A08D-27FE7CA03DC4}" destId="{578D7964-9ADF-4487-B272-94886BB1D0FB}" srcOrd="3" destOrd="0" presId="urn:microsoft.com/office/officeart/2018/2/layout/IconVerticalSolidList"/>
    <dgm:cxn modelId="{615BE688-DFED-4D79-9D2E-C5ACA178CE96}" type="presParOf" srcId="{819BC65E-E377-4302-B706-BDBDD5FF50B9}" destId="{A1CB9B90-A5D2-4AD0-95A5-BF223A6085BC}" srcOrd="3" destOrd="0" presId="urn:microsoft.com/office/officeart/2018/2/layout/IconVerticalSolidList"/>
    <dgm:cxn modelId="{8568F4D5-C211-45AE-B0E5-6045BEBA52B5}" type="presParOf" srcId="{819BC65E-E377-4302-B706-BDBDD5FF50B9}" destId="{22EE5523-F2B1-4645-A40C-FEC17513C962}" srcOrd="4" destOrd="0" presId="urn:microsoft.com/office/officeart/2018/2/layout/IconVerticalSolidList"/>
    <dgm:cxn modelId="{F6FC5EA0-A102-4CD9-B9E0-F4F2F81F2F33}" type="presParOf" srcId="{22EE5523-F2B1-4645-A40C-FEC17513C962}" destId="{8BF09E29-535C-4265-863C-0E21DAA4082B}" srcOrd="0" destOrd="0" presId="urn:microsoft.com/office/officeart/2018/2/layout/IconVerticalSolidList"/>
    <dgm:cxn modelId="{CE77EE6E-15C0-4582-B001-9CD1A451C27F}" type="presParOf" srcId="{22EE5523-F2B1-4645-A40C-FEC17513C962}" destId="{DB295ED6-196B-477F-8F98-33BDDB020240}" srcOrd="1" destOrd="0" presId="urn:microsoft.com/office/officeart/2018/2/layout/IconVerticalSolidList"/>
    <dgm:cxn modelId="{5B764E93-425D-482F-ACEC-9FE6264FA51B}" type="presParOf" srcId="{22EE5523-F2B1-4645-A40C-FEC17513C962}" destId="{949EEB70-95F3-476A-89B6-3E9D3CD0EE82}" srcOrd="2" destOrd="0" presId="urn:microsoft.com/office/officeart/2018/2/layout/IconVerticalSolidList"/>
    <dgm:cxn modelId="{465A1338-B699-44BD-949A-EAD3DEDF7140}" type="presParOf" srcId="{22EE5523-F2B1-4645-A40C-FEC17513C962}" destId="{9D1D6D05-D395-447F-8AF2-02FEEA961CD4}" srcOrd="3" destOrd="0" presId="urn:microsoft.com/office/officeart/2018/2/layout/IconVerticalSolidList"/>
    <dgm:cxn modelId="{740C56E7-4383-4226-8679-9CCD54F1F23C}" type="presParOf" srcId="{819BC65E-E377-4302-B706-BDBDD5FF50B9}" destId="{E02629F2-46C7-4EEF-81C3-088367EFAE43}" srcOrd="5" destOrd="0" presId="urn:microsoft.com/office/officeart/2018/2/layout/IconVerticalSolidList"/>
    <dgm:cxn modelId="{BCD7D3A3-EC42-4EE2-BCA0-C24B5D013F20}" type="presParOf" srcId="{819BC65E-E377-4302-B706-BDBDD5FF50B9}" destId="{95A4ABD0-55DB-4D35-88B8-E1282D4F2D57}" srcOrd="6" destOrd="0" presId="urn:microsoft.com/office/officeart/2018/2/layout/IconVerticalSolidList"/>
    <dgm:cxn modelId="{97F9FAD8-CB78-4CE1-ACD4-9276B3E29139}" type="presParOf" srcId="{95A4ABD0-55DB-4D35-88B8-E1282D4F2D57}" destId="{C236D1D8-2666-4FA8-8229-6EF015FEFDDA}" srcOrd="0" destOrd="0" presId="urn:microsoft.com/office/officeart/2018/2/layout/IconVerticalSolidList"/>
    <dgm:cxn modelId="{FB47C2AB-7181-4A16-82EC-476CE5D12FD5}" type="presParOf" srcId="{95A4ABD0-55DB-4D35-88B8-E1282D4F2D57}" destId="{3AD63DA6-F1E3-4C75-AB08-4231632765B8}" srcOrd="1" destOrd="0" presId="urn:microsoft.com/office/officeart/2018/2/layout/IconVerticalSolidList"/>
    <dgm:cxn modelId="{1F96DD90-25E7-45A3-9F36-42EE7715C3B8}" type="presParOf" srcId="{95A4ABD0-55DB-4D35-88B8-E1282D4F2D57}" destId="{4C251035-469D-4288-B5E3-7F12AAAFC42D}" srcOrd="2" destOrd="0" presId="urn:microsoft.com/office/officeart/2018/2/layout/IconVerticalSolidList"/>
    <dgm:cxn modelId="{E2EBAFA0-EC1C-4D18-991F-21D806FB7D1D}" type="presParOf" srcId="{95A4ABD0-55DB-4D35-88B8-E1282D4F2D57}" destId="{A9043CFE-7BB0-4670-ADE7-C162AE687DC7}" srcOrd="3" destOrd="0" presId="urn:microsoft.com/office/officeart/2018/2/layout/IconVerticalSolidList"/>
    <dgm:cxn modelId="{504F4FE0-046F-4684-9E85-1EA21089EBE5}" type="presParOf" srcId="{819BC65E-E377-4302-B706-BDBDD5FF50B9}" destId="{CAF9DAE2-7DEF-4FE2-AA5D-44C262C1BEB5}" srcOrd="7" destOrd="0" presId="urn:microsoft.com/office/officeart/2018/2/layout/IconVerticalSolidList"/>
    <dgm:cxn modelId="{1B7E32F2-D5C4-46CF-B530-9DA788891351}" type="presParOf" srcId="{819BC65E-E377-4302-B706-BDBDD5FF50B9}" destId="{55F83DE4-E0D2-4674-BFA3-2C7F1209ADB3}" srcOrd="8" destOrd="0" presId="urn:microsoft.com/office/officeart/2018/2/layout/IconVerticalSolidList"/>
    <dgm:cxn modelId="{D75C5566-5E30-423B-B803-550709922293}" type="presParOf" srcId="{55F83DE4-E0D2-4674-BFA3-2C7F1209ADB3}" destId="{16E07B73-4B69-4B62-A9A0-E70405B99209}" srcOrd="0" destOrd="0" presId="urn:microsoft.com/office/officeart/2018/2/layout/IconVerticalSolidList"/>
    <dgm:cxn modelId="{651641A1-48F8-4186-B1B7-C2C43874CA41}" type="presParOf" srcId="{55F83DE4-E0D2-4674-BFA3-2C7F1209ADB3}" destId="{23002543-42DA-4DD0-B365-6F8438F6F48D}" srcOrd="1" destOrd="0" presId="urn:microsoft.com/office/officeart/2018/2/layout/IconVerticalSolidList"/>
    <dgm:cxn modelId="{68F7A268-4115-49A6-AFAE-2A9E10F6BAE6}" type="presParOf" srcId="{55F83DE4-E0D2-4674-BFA3-2C7F1209ADB3}" destId="{F57E68FD-F3D1-4F6E-ABBC-73EDB21395FB}" srcOrd="2" destOrd="0" presId="urn:microsoft.com/office/officeart/2018/2/layout/IconVerticalSolidList"/>
    <dgm:cxn modelId="{74BD0635-C089-490E-8E2C-BC5E4AD09035}" type="presParOf" srcId="{55F83DE4-E0D2-4674-BFA3-2C7F1209ADB3}" destId="{F6E5B533-EA40-4711-90C3-4FA88956C8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AAC376-4E1A-4B29-BDE9-D3C41DD7FB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A2DE31-3868-4116-9DB5-5E5EA506860C}">
      <dgm:prSet/>
      <dgm:spPr/>
      <dgm:t>
        <a:bodyPr/>
        <a:lstStyle/>
        <a:p>
          <a:r>
            <a:rPr lang="ru-RU"/>
            <a:t>Цена за услуги;</a:t>
          </a:r>
          <a:endParaRPr lang="en-US"/>
        </a:p>
      </dgm:t>
    </dgm:pt>
    <dgm:pt modelId="{2883228A-8239-487C-B858-2BC9E64B7153}" type="parTrans" cxnId="{995189C3-4969-4524-BDE4-8880ABABD9A3}">
      <dgm:prSet/>
      <dgm:spPr/>
      <dgm:t>
        <a:bodyPr/>
        <a:lstStyle/>
        <a:p>
          <a:endParaRPr lang="en-US"/>
        </a:p>
      </dgm:t>
    </dgm:pt>
    <dgm:pt modelId="{95A98CE4-D9F7-4882-BC71-21D441F4700F}" type="sibTrans" cxnId="{995189C3-4969-4524-BDE4-8880ABABD9A3}">
      <dgm:prSet/>
      <dgm:spPr/>
      <dgm:t>
        <a:bodyPr/>
        <a:lstStyle/>
        <a:p>
          <a:endParaRPr lang="en-US"/>
        </a:p>
      </dgm:t>
    </dgm:pt>
    <dgm:pt modelId="{809C9BAE-431E-4DCF-A7AA-D47A3298981E}">
      <dgm:prSet/>
      <dgm:spPr/>
      <dgm:t>
        <a:bodyPr/>
        <a:lstStyle/>
        <a:p>
          <a:r>
            <a:rPr lang="ru-RU"/>
            <a:t>Медиаплан (какие надо потратить бюджеты, и какой должен быть результат);</a:t>
          </a:r>
          <a:endParaRPr lang="en-US"/>
        </a:p>
      </dgm:t>
    </dgm:pt>
    <dgm:pt modelId="{8CD8B6D6-A9BC-4BA9-B392-33798F4D020E}" type="parTrans" cxnId="{2B5B9DF6-72DF-484B-839C-9DC52A8B7443}">
      <dgm:prSet/>
      <dgm:spPr/>
      <dgm:t>
        <a:bodyPr/>
        <a:lstStyle/>
        <a:p>
          <a:endParaRPr lang="en-US"/>
        </a:p>
      </dgm:t>
    </dgm:pt>
    <dgm:pt modelId="{3FF47178-37AE-420C-8017-778C15249517}" type="sibTrans" cxnId="{2B5B9DF6-72DF-484B-839C-9DC52A8B7443}">
      <dgm:prSet/>
      <dgm:spPr/>
      <dgm:t>
        <a:bodyPr/>
        <a:lstStyle/>
        <a:p>
          <a:endParaRPr lang="en-US"/>
        </a:p>
      </dgm:t>
    </dgm:pt>
    <dgm:pt modelId="{54E67F23-0F7B-41DD-B8E9-0B8FB2CF4F91}">
      <dgm:prSet/>
      <dgm:spPr/>
      <dgm:t>
        <a:bodyPr/>
        <a:lstStyle/>
        <a:p>
          <a:r>
            <a:rPr lang="ru-RU"/>
            <a:t>Есть ли опыт в моей тематике, и кейсы в целом;</a:t>
          </a:r>
          <a:endParaRPr lang="en-US"/>
        </a:p>
      </dgm:t>
    </dgm:pt>
    <dgm:pt modelId="{CA5F89A0-5D36-45FC-B460-F6BEB5310972}" type="parTrans" cxnId="{2BBCED31-DC83-4B37-B556-5B433CECD81D}">
      <dgm:prSet/>
      <dgm:spPr/>
      <dgm:t>
        <a:bodyPr/>
        <a:lstStyle/>
        <a:p>
          <a:endParaRPr lang="en-US"/>
        </a:p>
      </dgm:t>
    </dgm:pt>
    <dgm:pt modelId="{8F0F0E70-04B1-490D-9194-71345568039F}" type="sibTrans" cxnId="{2BBCED31-DC83-4B37-B556-5B433CECD81D}">
      <dgm:prSet/>
      <dgm:spPr/>
      <dgm:t>
        <a:bodyPr/>
        <a:lstStyle/>
        <a:p>
          <a:endParaRPr lang="en-US"/>
        </a:p>
      </dgm:t>
    </dgm:pt>
    <dgm:pt modelId="{6601EAEE-F974-490F-A76A-F93EF5F625EE}">
      <dgm:prSet/>
      <dgm:spPr/>
      <dgm:t>
        <a:bodyPr/>
        <a:lstStyle/>
        <a:p>
          <a:r>
            <a:rPr lang="ru-RU"/>
            <a:t>Впечатление от переговоров;</a:t>
          </a:r>
          <a:endParaRPr lang="en-US"/>
        </a:p>
      </dgm:t>
    </dgm:pt>
    <dgm:pt modelId="{08AC01CE-56DD-4F6C-8DB6-067727FF012A}" type="parTrans" cxnId="{1A32986F-D0FC-4DF1-A1FE-15C84AF2AC11}">
      <dgm:prSet/>
      <dgm:spPr/>
      <dgm:t>
        <a:bodyPr/>
        <a:lstStyle/>
        <a:p>
          <a:endParaRPr lang="en-US"/>
        </a:p>
      </dgm:t>
    </dgm:pt>
    <dgm:pt modelId="{2B4EF9F7-5B4D-4097-B78C-48F84D0F51FF}" type="sibTrans" cxnId="{1A32986F-D0FC-4DF1-A1FE-15C84AF2AC11}">
      <dgm:prSet/>
      <dgm:spPr/>
      <dgm:t>
        <a:bodyPr/>
        <a:lstStyle/>
        <a:p>
          <a:endParaRPr lang="en-US"/>
        </a:p>
      </dgm:t>
    </dgm:pt>
    <dgm:pt modelId="{93ACCF0F-906D-4447-9F03-F9F3D8CC66C6}">
      <dgm:prSet/>
      <dgm:spPr/>
      <dgm:t>
        <a:bodyPr/>
        <a:lstStyle/>
        <a:p>
          <a:r>
            <a:rPr lang="ru-RU"/>
            <a:t>Статусные атрибуты.</a:t>
          </a:r>
          <a:endParaRPr lang="en-US"/>
        </a:p>
      </dgm:t>
    </dgm:pt>
    <dgm:pt modelId="{CB220C2D-8A07-49FD-9780-E9B675C3F0D0}" type="parTrans" cxnId="{C282CA3F-4A89-4815-B024-D9D1F7C7CBB3}">
      <dgm:prSet/>
      <dgm:spPr/>
      <dgm:t>
        <a:bodyPr/>
        <a:lstStyle/>
        <a:p>
          <a:endParaRPr lang="en-US"/>
        </a:p>
      </dgm:t>
    </dgm:pt>
    <dgm:pt modelId="{B1FC8337-EA27-4A2B-B8C2-BB585BB1A81D}" type="sibTrans" cxnId="{C282CA3F-4A89-4815-B024-D9D1F7C7CBB3}">
      <dgm:prSet/>
      <dgm:spPr/>
      <dgm:t>
        <a:bodyPr/>
        <a:lstStyle/>
        <a:p>
          <a:endParaRPr lang="en-US"/>
        </a:p>
      </dgm:t>
    </dgm:pt>
    <dgm:pt modelId="{0F97BD6F-3920-4838-BC9E-9B0118158F9B}" type="pres">
      <dgm:prSet presAssocID="{13AAC376-4E1A-4B29-BDE9-D3C41DD7FB1F}" presName="root" presStyleCnt="0">
        <dgm:presLayoutVars>
          <dgm:dir/>
          <dgm:resizeHandles val="exact"/>
        </dgm:presLayoutVars>
      </dgm:prSet>
      <dgm:spPr/>
    </dgm:pt>
    <dgm:pt modelId="{2B8C6AE7-2E29-4FF3-92CF-1BED916059AC}" type="pres">
      <dgm:prSet presAssocID="{A2A2DE31-3868-4116-9DB5-5E5EA506860C}" presName="compNode" presStyleCnt="0"/>
      <dgm:spPr/>
    </dgm:pt>
    <dgm:pt modelId="{1493E2F6-6DF7-468A-AA69-CDDF7DB72802}" type="pres">
      <dgm:prSet presAssocID="{A2A2DE31-3868-4116-9DB5-5E5EA506860C}" presName="bgRect" presStyleLbl="bgShp" presStyleIdx="0" presStyleCnt="5"/>
      <dgm:spPr/>
    </dgm:pt>
    <dgm:pt modelId="{B65863B2-EE9D-4925-B024-BFE6DF6A4D8A}" type="pres">
      <dgm:prSet presAssocID="{A2A2DE31-3868-4116-9DB5-5E5EA506860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1EBEA73-C50D-4A4C-9D00-D0C1382D62BB}" type="pres">
      <dgm:prSet presAssocID="{A2A2DE31-3868-4116-9DB5-5E5EA506860C}" presName="spaceRect" presStyleCnt="0"/>
      <dgm:spPr/>
    </dgm:pt>
    <dgm:pt modelId="{FD0F8E95-5F2A-495D-B1C7-C10C1AE85506}" type="pres">
      <dgm:prSet presAssocID="{A2A2DE31-3868-4116-9DB5-5E5EA506860C}" presName="parTx" presStyleLbl="revTx" presStyleIdx="0" presStyleCnt="5">
        <dgm:presLayoutVars>
          <dgm:chMax val="0"/>
          <dgm:chPref val="0"/>
        </dgm:presLayoutVars>
      </dgm:prSet>
      <dgm:spPr/>
    </dgm:pt>
    <dgm:pt modelId="{F412C5CB-3C6E-49E6-8E0C-FF66BF62E95C}" type="pres">
      <dgm:prSet presAssocID="{95A98CE4-D9F7-4882-BC71-21D441F4700F}" presName="sibTrans" presStyleCnt="0"/>
      <dgm:spPr/>
    </dgm:pt>
    <dgm:pt modelId="{5D6AD141-785D-436D-98AF-BA87AF8BFC45}" type="pres">
      <dgm:prSet presAssocID="{809C9BAE-431E-4DCF-A7AA-D47A3298981E}" presName="compNode" presStyleCnt="0"/>
      <dgm:spPr/>
    </dgm:pt>
    <dgm:pt modelId="{1EDFC2CC-917A-4209-96C6-2DAF662EC2C8}" type="pres">
      <dgm:prSet presAssocID="{809C9BAE-431E-4DCF-A7AA-D47A3298981E}" presName="bgRect" presStyleLbl="bgShp" presStyleIdx="1" presStyleCnt="5"/>
      <dgm:spPr/>
    </dgm:pt>
    <dgm:pt modelId="{D4B48716-31F4-4AFF-9EEC-0F754A7F2BCF}" type="pres">
      <dgm:prSet presAssocID="{809C9BAE-431E-4DCF-A7AA-D47A329898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8550D52-D036-472F-BDC5-C92CD3CF9830}" type="pres">
      <dgm:prSet presAssocID="{809C9BAE-431E-4DCF-A7AA-D47A3298981E}" presName="spaceRect" presStyleCnt="0"/>
      <dgm:spPr/>
    </dgm:pt>
    <dgm:pt modelId="{47406449-9799-4421-9CE9-569D162DC200}" type="pres">
      <dgm:prSet presAssocID="{809C9BAE-431E-4DCF-A7AA-D47A3298981E}" presName="parTx" presStyleLbl="revTx" presStyleIdx="1" presStyleCnt="5">
        <dgm:presLayoutVars>
          <dgm:chMax val="0"/>
          <dgm:chPref val="0"/>
        </dgm:presLayoutVars>
      </dgm:prSet>
      <dgm:spPr/>
    </dgm:pt>
    <dgm:pt modelId="{AA24B804-10B4-4C45-ADF9-600F7330555F}" type="pres">
      <dgm:prSet presAssocID="{3FF47178-37AE-420C-8017-778C15249517}" presName="sibTrans" presStyleCnt="0"/>
      <dgm:spPr/>
    </dgm:pt>
    <dgm:pt modelId="{16915F6F-8285-4809-8C49-95B7ABE463C0}" type="pres">
      <dgm:prSet presAssocID="{54E67F23-0F7B-41DD-B8E9-0B8FB2CF4F91}" presName="compNode" presStyleCnt="0"/>
      <dgm:spPr/>
    </dgm:pt>
    <dgm:pt modelId="{FA4B69E0-A4BF-4CC9-9352-3BA17DEBD3C5}" type="pres">
      <dgm:prSet presAssocID="{54E67F23-0F7B-41DD-B8E9-0B8FB2CF4F91}" presName="bgRect" presStyleLbl="bgShp" presStyleIdx="2" presStyleCnt="5"/>
      <dgm:spPr/>
    </dgm:pt>
    <dgm:pt modelId="{4AECFBFD-8A32-4CC8-92F6-4A1DD3F7EBF5}" type="pres">
      <dgm:prSet presAssocID="{54E67F23-0F7B-41DD-B8E9-0B8FB2CF4F9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A410804-423B-46F7-939D-3AA7E8DE447F}" type="pres">
      <dgm:prSet presAssocID="{54E67F23-0F7B-41DD-B8E9-0B8FB2CF4F91}" presName="spaceRect" presStyleCnt="0"/>
      <dgm:spPr/>
    </dgm:pt>
    <dgm:pt modelId="{F947D852-A47A-4889-9DE3-EA8081BEBBAA}" type="pres">
      <dgm:prSet presAssocID="{54E67F23-0F7B-41DD-B8E9-0B8FB2CF4F91}" presName="parTx" presStyleLbl="revTx" presStyleIdx="2" presStyleCnt="5">
        <dgm:presLayoutVars>
          <dgm:chMax val="0"/>
          <dgm:chPref val="0"/>
        </dgm:presLayoutVars>
      </dgm:prSet>
      <dgm:spPr/>
    </dgm:pt>
    <dgm:pt modelId="{F7A27BDB-19FB-40A9-99AF-9EC105454A56}" type="pres">
      <dgm:prSet presAssocID="{8F0F0E70-04B1-490D-9194-71345568039F}" presName="sibTrans" presStyleCnt="0"/>
      <dgm:spPr/>
    </dgm:pt>
    <dgm:pt modelId="{FF8B2245-C8FC-4B76-AA17-BA0A6E7A1D3D}" type="pres">
      <dgm:prSet presAssocID="{6601EAEE-F974-490F-A76A-F93EF5F625EE}" presName="compNode" presStyleCnt="0"/>
      <dgm:spPr/>
    </dgm:pt>
    <dgm:pt modelId="{A76AF0A9-D95D-49B2-A940-98A63F8A4989}" type="pres">
      <dgm:prSet presAssocID="{6601EAEE-F974-490F-A76A-F93EF5F625EE}" presName="bgRect" presStyleLbl="bgShp" presStyleIdx="3" presStyleCnt="5"/>
      <dgm:spPr/>
    </dgm:pt>
    <dgm:pt modelId="{512DE2A7-538F-4430-9849-B8439EC8ECDF}" type="pres">
      <dgm:prSet presAssocID="{6601EAEE-F974-490F-A76A-F93EF5F625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D230BD1-F6AC-4AE0-B26D-831A603849AB}" type="pres">
      <dgm:prSet presAssocID="{6601EAEE-F974-490F-A76A-F93EF5F625EE}" presName="spaceRect" presStyleCnt="0"/>
      <dgm:spPr/>
    </dgm:pt>
    <dgm:pt modelId="{3F153FE1-E2F8-44B5-9AC0-2520DDDC4BC0}" type="pres">
      <dgm:prSet presAssocID="{6601EAEE-F974-490F-A76A-F93EF5F625EE}" presName="parTx" presStyleLbl="revTx" presStyleIdx="3" presStyleCnt="5">
        <dgm:presLayoutVars>
          <dgm:chMax val="0"/>
          <dgm:chPref val="0"/>
        </dgm:presLayoutVars>
      </dgm:prSet>
      <dgm:spPr/>
    </dgm:pt>
    <dgm:pt modelId="{045AF31F-0C57-4D34-AEF1-24BC847E0335}" type="pres">
      <dgm:prSet presAssocID="{2B4EF9F7-5B4D-4097-B78C-48F84D0F51FF}" presName="sibTrans" presStyleCnt="0"/>
      <dgm:spPr/>
    </dgm:pt>
    <dgm:pt modelId="{3597B0AE-B932-4D23-84A3-B071F1EF94E5}" type="pres">
      <dgm:prSet presAssocID="{93ACCF0F-906D-4447-9F03-F9F3D8CC66C6}" presName="compNode" presStyleCnt="0"/>
      <dgm:spPr/>
    </dgm:pt>
    <dgm:pt modelId="{33D6F798-8D37-4712-A5D6-490721BB798E}" type="pres">
      <dgm:prSet presAssocID="{93ACCF0F-906D-4447-9F03-F9F3D8CC66C6}" presName="bgRect" presStyleLbl="bgShp" presStyleIdx="4" presStyleCnt="5"/>
      <dgm:spPr/>
    </dgm:pt>
    <dgm:pt modelId="{145EE97D-DBE5-49C5-934B-33EDA0BD5B13}" type="pres">
      <dgm:prSet presAssocID="{93ACCF0F-906D-4447-9F03-F9F3D8CC66C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8F45D34-294F-4F24-89EB-7B6EDBE95531}" type="pres">
      <dgm:prSet presAssocID="{93ACCF0F-906D-4447-9F03-F9F3D8CC66C6}" presName="spaceRect" presStyleCnt="0"/>
      <dgm:spPr/>
    </dgm:pt>
    <dgm:pt modelId="{3B319FD7-DD9B-4203-BE55-BE0528BFE7F2}" type="pres">
      <dgm:prSet presAssocID="{93ACCF0F-906D-4447-9F03-F9F3D8CC66C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3EB8D27-A356-4ADD-8D37-19058C628B4A}" type="presOf" srcId="{A2A2DE31-3868-4116-9DB5-5E5EA506860C}" destId="{FD0F8E95-5F2A-495D-B1C7-C10C1AE85506}" srcOrd="0" destOrd="0" presId="urn:microsoft.com/office/officeart/2018/2/layout/IconVerticalSolidList"/>
    <dgm:cxn modelId="{2BBCED31-DC83-4B37-B556-5B433CECD81D}" srcId="{13AAC376-4E1A-4B29-BDE9-D3C41DD7FB1F}" destId="{54E67F23-0F7B-41DD-B8E9-0B8FB2CF4F91}" srcOrd="2" destOrd="0" parTransId="{CA5F89A0-5D36-45FC-B460-F6BEB5310972}" sibTransId="{8F0F0E70-04B1-490D-9194-71345568039F}"/>
    <dgm:cxn modelId="{C282CA3F-4A89-4815-B024-D9D1F7C7CBB3}" srcId="{13AAC376-4E1A-4B29-BDE9-D3C41DD7FB1F}" destId="{93ACCF0F-906D-4447-9F03-F9F3D8CC66C6}" srcOrd="4" destOrd="0" parTransId="{CB220C2D-8A07-49FD-9780-E9B675C3F0D0}" sibTransId="{B1FC8337-EA27-4A2B-B8C2-BB585BB1A81D}"/>
    <dgm:cxn modelId="{5DA48C5C-78E5-4BBD-9F8D-92F670392F67}" type="presOf" srcId="{6601EAEE-F974-490F-A76A-F93EF5F625EE}" destId="{3F153FE1-E2F8-44B5-9AC0-2520DDDC4BC0}" srcOrd="0" destOrd="0" presId="urn:microsoft.com/office/officeart/2018/2/layout/IconVerticalSolidList"/>
    <dgm:cxn modelId="{6DF93646-C76E-43CE-B8C6-1684E9C72067}" type="presOf" srcId="{13AAC376-4E1A-4B29-BDE9-D3C41DD7FB1F}" destId="{0F97BD6F-3920-4838-BC9E-9B0118158F9B}" srcOrd="0" destOrd="0" presId="urn:microsoft.com/office/officeart/2018/2/layout/IconVerticalSolidList"/>
    <dgm:cxn modelId="{1A32986F-D0FC-4DF1-A1FE-15C84AF2AC11}" srcId="{13AAC376-4E1A-4B29-BDE9-D3C41DD7FB1F}" destId="{6601EAEE-F974-490F-A76A-F93EF5F625EE}" srcOrd="3" destOrd="0" parTransId="{08AC01CE-56DD-4F6C-8DB6-067727FF012A}" sibTransId="{2B4EF9F7-5B4D-4097-B78C-48F84D0F51FF}"/>
    <dgm:cxn modelId="{9130D8BE-377F-48B8-B645-5E02E47367C3}" type="presOf" srcId="{809C9BAE-431E-4DCF-A7AA-D47A3298981E}" destId="{47406449-9799-4421-9CE9-569D162DC200}" srcOrd="0" destOrd="0" presId="urn:microsoft.com/office/officeart/2018/2/layout/IconVerticalSolidList"/>
    <dgm:cxn modelId="{D127D7C2-1B36-4D6D-A18F-667785D5B22D}" type="presOf" srcId="{54E67F23-0F7B-41DD-B8E9-0B8FB2CF4F91}" destId="{F947D852-A47A-4889-9DE3-EA8081BEBBAA}" srcOrd="0" destOrd="0" presId="urn:microsoft.com/office/officeart/2018/2/layout/IconVerticalSolidList"/>
    <dgm:cxn modelId="{995189C3-4969-4524-BDE4-8880ABABD9A3}" srcId="{13AAC376-4E1A-4B29-BDE9-D3C41DD7FB1F}" destId="{A2A2DE31-3868-4116-9DB5-5E5EA506860C}" srcOrd="0" destOrd="0" parTransId="{2883228A-8239-487C-B858-2BC9E64B7153}" sibTransId="{95A98CE4-D9F7-4882-BC71-21D441F4700F}"/>
    <dgm:cxn modelId="{E39615E8-B4A6-4354-AF77-2CA3207F90F5}" type="presOf" srcId="{93ACCF0F-906D-4447-9F03-F9F3D8CC66C6}" destId="{3B319FD7-DD9B-4203-BE55-BE0528BFE7F2}" srcOrd="0" destOrd="0" presId="urn:microsoft.com/office/officeart/2018/2/layout/IconVerticalSolidList"/>
    <dgm:cxn modelId="{2B5B9DF6-72DF-484B-839C-9DC52A8B7443}" srcId="{13AAC376-4E1A-4B29-BDE9-D3C41DD7FB1F}" destId="{809C9BAE-431E-4DCF-A7AA-D47A3298981E}" srcOrd="1" destOrd="0" parTransId="{8CD8B6D6-A9BC-4BA9-B392-33798F4D020E}" sibTransId="{3FF47178-37AE-420C-8017-778C15249517}"/>
    <dgm:cxn modelId="{C3EE99A7-5B8E-4C18-9659-A9B537B33E04}" type="presParOf" srcId="{0F97BD6F-3920-4838-BC9E-9B0118158F9B}" destId="{2B8C6AE7-2E29-4FF3-92CF-1BED916059AC}" srcOrd="0" destOrd="0" presId="urn:microsoft.com/office/officeart/2018/2/layout/IconVerticalSolidList"/>
    <dgm:cxn modelId="{221410E4-3C22-49CD-88C6-4158C5DC87ED}" type="presParOf" srcId="{2B8C6AE7-2E29-4FF3-92CF-1BED916059AC}" destId="{1493E2F6-6DF7-468A-AA69-CDDF7DB72802}" srcOrd="0" destOrd="0" presId="urn:microsoft.com/office/officeart/2018/2/layout/IconVerticalSolidList"/>
    <dgm:cxn modelId="{023F5328-7CAF-4939-AD0C-73D1EC075C95}" type="presParOf" srcId="{2B8C6AE7-2E29-4FF3-92CF-1BED916059AC}" destId="{B65863B2-EE9D-4925-B024-BFE6DF6A4D8A}" srcOrd="1" destOrd="0" presId="urn:microsoft.com/office/officeart/2018/2/layout/IconVerticalSolidList"/>
    <dgm:cxn modelId="{23861571-6E12-4D86-866F-390450916869}" type="presParOf" srcId="{2B8C6AE7-2E29-4FF3-92CF-1BED916059AC}" destId="{81EBEA73-C50D-4A4C-9D00-D0C1382D62BB}" srcOrd="2" destOrd="0" presId="urn:microsoft.com/office/officeart/2018/2/layout/IconVerticalSolidList"/>
    <dgm:cxn modelId="{DAFD76F6-3B77-4253-A8D9-6D6DCE7902A1}" type="presParOf" srcId="{2B8C6AE7-2E29-4FF3-92CF-1BED916059AC}" destId="{FD0F8E95-5F2A-495D-B1C7-C10C1AE85506}" srcOrd="3" destOrd="0" presId="urn:microsoft.com/office/officeart/2018/2/layout/IconVerticalSolidList"/>
    <dgm:cxn modelId="{602D7DF7-3449-4087-BD4B-BE2CA4627D2E}" type="presParOf" srcId="{0F97BD6F-3920-4838-BC9E-9B0118158F9B}" destId="{F412C5CB-3C6E-49E6-8E0C-FF66BF62E95C}" srcOrd="1" destOrd="0" presId="urn:microsoft.com/office/officeart/2018/2/layout/IconVerticalSolidList"/>
    <dgm:cxn modelId="{57E55202-8571-4AB0-B8D1-08E928BCF8E8}" type="presParOf" srcId="{0F97BD6F-3920-4838-BC9E-9B0118158F9B}" destId="{5D6AD141-785D-436D-98AF-BA87AF8BFC45}" srcOrd="2" destOrd="0" presId="urn:microsoft.com/office/officeart/2018/2/layout/IconVerticalSolidList"/>
    <dgm:cxn modelId="{6DECD659-CA3F-4B7D-A6D9-334F4ADF25E1}" type="presParOf" srcId="{5D6AD141-785D-436D-98AF-BA87AF8BFC45}" destId="{1EDFC2CC-917A-4209-96C6-2DAF662EC2C8}" srcOrd="0" destOrd="0" presId="urn:microsoft.com/office/officeart/2018/2/layout/IconVerticalSolidList"/>
    <dgm:cxn modelId="{1E64E26D-B93A-4041-BEE8-1F0D99C60937}" type="presParOf" srcId="{5D6AD141-785D-436D-98AF-BA87AF8BFC45}" destId="{D4B48716-31F4-4AFF-9EEC-0F754A7F2BCF}" srcOrd="1" destOrd="0" presId="urn:microsoft.com/office/officeart/2018/2/layout/IconVerticalSolidList"/>
    <dgm:cxn modelId="{A51E77C9-0E9A-43D3-AF3B-662E647BEEDD}" type="presParOf" srcId="{5D6AD141-785D-436D-98AF-BA87AF8BFC45}" destId="{78550D52-D036-472F-BDC5-C92CD3CF9830}" srcOrd="2" destOrd="0" presId="urn:microsoft.com/office/officeart/2018/2/layout/IconVerticalSolidList"/>
    <dgm:cxn modelId="{3AAFDFC3-3DDA-4CA2-BE9E-CA51F027CAB0}" type="presParOf" srcId="{5D6AD141-785D-436D-98AF-BA87AF8BFC45}" destId="{47406449-9799-4421-9CE9-569D162DC200}" srcOrd="3" destOrd="0" presId="urn:microsoft.com/office/officeart/2018/2/layout/IconVerticalSolidList"/>
    <dgm:cxn modelId="{B31D7E7F-5C99-45B8-9C5B-7E2153A1CF57}" type="presParOf" srcId="{0F97BD6F-3920-4838-BC9E-9B0118158F9B}" destId="{AA24B804-10B4-4C45-ADF9-600F7330555F}" srcOrd="3" destOrd="0" presId="urn:microsoft.com/office/officeart/2018/2/layout/IconVerticalSolidList"/>
    <dgm:cxn modelId="{CD0B8A5C-1A55-4833-9D86-C3D310908E37}" type="presParOf" srcId="{0F97BD6F-3920-4838-BC9E-9B0118158F9B}" destId="{16915F6F-8285-4809-8C49-95B7ABE463C0}" srcOrd="4" destOrd="0" presId="urn:microsoft.com/office/officeart/2018/2/layout/IconVerticalSolidList"/>
    <dgm:cxn modelId="{ED616DD4-4B6D-4B05-A2A1-D80BEFBEA2F5}" type="presParOf" srcId="{16915F6F-8285-4809-8C49-95B7ABE463C0}" destId="{FA4B69E0-A4BF-4CC9-9352-3BA17DEBD3C5}" srcOrd="0" destOrd="0" presId="urn:microsoft.com/office/officeart/2018/2/layout/IconVerticalSolidList"/>
    <dgm:cxn modelId="{3369515D-3D17-4480-B71F-D990CDEF7AD4}" type="presParOf" srcId="{16915F6F-8285-4809-8C49-95B7ABE463C0}" destId="{4AECFBFD-8A32-4CC8-92F6-4A1DD3F7EBF5}" srcOrd="1" destOrd="0" presId="urn:microsoft.com/office/officeart/2018/2/layout/IconVerticalSolidList"/>
    <dgm:cxn modelId="{888310C0-91D3-47F7-AEAF-57BFF48BA501}" type="presParOf" srcId="{16915F6F-8285-4809-8C49-95B7ABE463C0}" destId="{7A410804-423B-46F7-939D-3AA7E8DE447F}" srcOrd="2" destOrd="0" presId="urn:microsoft.com/office/officeart/2018/2/layout/IconVerticalSolidList"/>
    <dgm:cxn modelId="{86F3AB10-60B7-4768-BD9F-F1D37BAD8A41}" type="presParOf" srcId="{16915F6F-8285-4809-8C49-95B7ABE463C0}" destId="{F947D852-A47A-4889-9DE3-EA8081BEBBAA}" srcOrd="3" destOrd="0" presId="urn:microsoft.com/office/officeart/2018/2/layout/IconVerticalSolidList"/>
    <dgm:cxn modelId="{1A21032A-7CD4-4950-B03C-CB8320A26A77}" type="presParOf" srcId="{0F97BD6F-3920-4838-BC9E-9B0118158F9B}" destId="{F7A27BDB-19FB-40A9-99AF-9EC105454A56}" srcOrd="5" destOrd="0" presId="urn:microsoft.com/office/officeart/2018/2/layout/IconVerticalSolidList"/>
    <dgm:cxn modelId="{F8B8EC43-1D0C-46DE-B930-EA3854A7EF1A}" type="presParOf" srcId="{0F97BD6F-3920-4838-BC9E-9B0118158F9B}" destId="{FF8B2245-C8FC-4B76-AA17-BA0A6E7A1D3D}" srcOrd="6" destOrd="0" presId="urn:microsoft.com/office/officeart/2018/2/layout/IconVerticalSolidList"/>
    <dgm:cxn modelId="{7DEB4EDB-0C58-45AE-9D2A-0A5C256027C4}" type="presParOf" srcId="{FF8B2245-C8FC-4B76-AA17-BA0A6E7A1D3D}" destId="{A76AF0A9-D95D-49B2-A940-98A63F8A4989}" srcOrd="0" destOrd="0" presId="urn:microsoft.com/office/officeart/2018/2/layout/IconVerticalSolidList"/>
    <dgm:cxn modelId="{5727B4C6-8988-4585-A558-41A3062860E4}" type="presParOf" srcId="{FF8B2245-C8FC-4B76-AA17-BA0A6E7A1D3D}" destId="{512DE2A7-538F-4430-9849-B8439EC8ECDF}" srcOrd="1" destOrd="0" presId="urn:microsoft.com/office/officeart/2018/2/layout/IconVerticalSolidList"/>
    <dgm:cxn modelId="{5BE9D01F-BA35-49D5-B8FF-3088BD148AFA}" type="presParOf" srcId="{FF8B2245-C8FC-4B76-AA17-BA0A6E7A1D3D}" destId="{CD230BD1-F6AC-4AE0-B26D-831A603849AB}" srcOrd="2" destOrd="0" presId="urn:microsoft.com/office/officeart/2018/2/layout/IconVerticalSolidList"/>
    <dgm:cxn modelId="{AE12F164-3111-4D38-A759-42F4845FA174}" type="presParOf" srcId="{FF8B2245-C8FC-4B76-AA17-BA0A6E7A1D3D}" destId="{3F153FE1-E2F8-44B5-9AC0-2520DDDC4BC0}" srcOrd="3" destOrd="0" presId="urn:microsoft.com/office/officeart/2018/2/layout/IconVerticalSolidList"/>
    <dgm:cxn modelId="{ADF1DC16-031E-401D-914C-671833B0C3BF}" type="presParOf" srcId="{0F97BD6F-3920-4838-BC9E-9B0118158F9B}" destId="{045AF31F-0C57-4D34-AEF1-24BC847E0335}" srcOrd="7" destOrd="0" presId="urn:microsoft.com/office/officeart/2018/2/layout/IconVerticalSolidList"/>
    <dgm:cxn modelId="{65B0850A-7A19-45AF-85FE-9AE60AC5F7C2}" type="presParOf" srcId="{0F97BD6F-3920-4838-BC9E-9B0118158F9B}" destId="{3597B0AE-B932-4D23-84A3-B071F1EF94E5}" srcOrd="8" destOrd="0" presId="urn:microsoft.com/office/officeart/2018/2/layout/IconVerticalSolidList"/>
    <dgm:cxn modelId="{3A4FE11E-39D1-4CC8-9C34-1C4153693834}" type="presParOf" srcId="{3597B0AE-B932-4D23-84A3-B071F1EF94E5}" destId="{33D6F798-8D37-4712-A5D6-490721BB798E}" srcOrd="0" destOrd="0" presId="urn:microsoft.com/office/officeart/2018/2/layout/IconVerticalSolidList"/>
    <dgm:cxn modelId="{CD7F94B7-7B8D-494D-8F64-FF9DD19F3CA5}" type="presParOf" srcId="{3597B0AE-B932-4D23-84A3-B071F1EF94E5}" destId="{145EE97D-DBE5-49C5-934B-33EDA0BD5B13}" srcOrd="1" destOrd="0" presId="urn:microsoft.com/office/officeart/2018/2/layout/IconVerticalSolidList"/>
    <dgm:cxn modelId="{48410F44-057E-4494-BB51-6E1D3BB123FE}" type="presParOf" srcId="{3597B0AE-B932-4D23-84A3-B071F1EF94E5}" destId="{18F45D34-294F-4F24-89EB-7B6EDBE95531}" srcOrd="2" destOrd="0" presId="urn:microsoft.com/office/officeart/2018/2/layout/IconVerticalSolidList"/>
    <dgm:cxn modelId="{82F1594D-6233-49D8-91AB-F396B191190C}" type="presParOf" srcId="{3597B0AE-B932-4D23-84A3-B071F1EF94E5}" destId="{3B319FD7-DD9B-4203-BE55-BE0528BFE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02DF16-01A9-48C1-82E2-DA53C21843D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272934C-D31B-4A75-B124-D08A1F0C7E81}">
      <dgm:prSet/>
      <dgm:spPr/>
      <dgm:t>
        <a:bodyPr/>
        <a:lstStyle/>
        <a:p>
          <a:r>
            <a:rPr lang="ru-RU"/>
            <a:t>План работ;</a:t>
          </a:r>
          <a:endParaRPr lang="en-US"/>
        </a:p>
      </dgm:t>
    </dgm:pt>
    <dgm:pt modelId="{A937AB98-5F11-4413-B12A-9271B13BEB0C}" type="parTrans" cxnId="{571AB508-207A-4DC4-9F86-805179EBC9BF}">
      <dgm:prSet/>
      <dgm:spPr/>
      <dgm:t>
        <a:bodyPr/>
        <a:lstStyle/>
        <a:p>
          <a:endParaRPr lang="en-US"/>
        </a:p>
      </dgm:t>
    </dgm:pt>
    <dgm:pt modelId="{71A5851E-7B65-4450-B968-FA9925A9D89C}" type="sibTrans" cxnId="{571AB508-207A-4DC4-9F86-805179EBC9BF}">
      <dgm:prSet/>
      <dgm:spPr/>
      <dgm:t>
        <a:bodyPr/>
        <a:lstStyle/>
        <a:p>
          <a:endParaRPr lang="en-US"/>
        </a:p>
      </dgm:t>
    </dgm:pt>
    <dgm:pt modelId="{A5619AFA-B4CF-4AAD-996D-59B9639F21FE}">
      <dgm:prSet/>
      <dgm:spPr/>
      <dgm:t>
        <a:bodyPr/>
        <a:lstStyle/>
        <a:p>
          <a:r>
            <a:rPr lang="ru-RU"/>
            <a:t>Производственные мощности;</a:t>
          </a:r>
          <a:endParaRPr lang="en-US"/>
        </a:p>
      </dgm:t>
    </dgm:pt>
    <dgm:pt modelId="{43CB02B2-A88A-4B50-A744-35A91D56C71A}" type="parTrans" cxnId="{9974AAC5-E869-45EB-A9F8-629F6272C27E}">
      <dgm:prSet/>
      <dgm:spPr/>
      <dgm:t>
        <a:bodyPr/>
        <a:lstStyle/>
        <a:p>
          <a:endParaRPr lang="en-US"/>
        </a:p>
      </dgm:t>
    </dgm:pt>
    <dgm:pt modelId="{F04C9D88-5566-415B-854A-CBBEFDC1B742}" type="sibTrans" cxnId="{9974AAC5-E869-45EB-A9F8-629F6272C27E}">
      <dgm:prSet/>
      <dgm:spPr/>
      <dgm:t>
        <a:bodyPr/>
        <a:lstStyle/>
        <a:p>
          <a:endParaRPr lang="en-US"/>
        </a:p>
      </dgm:t>
    </dgm:pt>
    <dgm:pt modelId="{ACCB7221-A2D0-49A9-92DA-2486A39C48D1}">
      <dgm:prSet/>
      <dgm:spPr/>
      <dgm:t>
        <a:bodyPr/>
        <a:lstStyle/>
        <a:p>
          <a:r>
            <a:rPr lang="ru-RU"/>
            <a:t>Как устроен рабочий процесс внутри компании;</a:t>
          </a:r>
          <a:endParaRPr lang="en-US"/>
        </a:p>
      </dgm:t>
    </dgm:pt>
    <dgm:pt modelId="{9FE63277-0854-4763-9634-C7DA51800522}" type="parTrans" cxnId="{DDE98005-01D8-4750-991B-073D7F02AC97}">
      <dgm:prSet/>
      <dgm:spPr/>
      <dgm:t>
        <a:bodyPr/>
        <a:lstStyle/>
        <a:p>
          <a:endParaRPr lang="en-US"/>
        </a:p>
      </dgm:t>
    </dgm:pt>
    <dgm:pt modelId="{6EAD3AF2-B378-4D11-8186-FB25F1FBE13B}" type="sibTrans" cxnId="{DDE98005-01D8-4750-991B-073D7F02AC97}">
      <dgm:prSet/>
      <dgm:spPr/>
      <dgm:t>
        <a:bodyPr/>
        <a:lstStyle/>
        <a:p>
          <a:endParaRPr lang="en-US"/>
        </a:p>
      </dgm:t>
    </dgm:pt>
    <dgm:pt modelId="{28E58BD4-F912-4F69-9486-03CBB04CC0D3}">
      <dgm:prSet/>
      <dgm:spPr/>
      <dgm:t>
        <a:bodyPr/>
        <a:lstStyle/>
        <a:p>
          <a:r>
            <a:rPr lang="ru-RU"/>
            <a:t>Как устроена рабочая коммуникация с вами;</a:t>
          </a:r>
          <a:endParaRPr lang="en-US"/>
        </a:p>
      </dgm:t>
    </dgm:pt>
    <dgm:pt modelId="{112AA63A-543A-476D-B9E3-59BE693CF88C}" type="parTrans" cxnId="{16CCD2EA-2182-43AC-985A-CB72C2D1554B}">
      <dgm:prSet/>
      <dgm:spPr/>
      <dgm:t>
        <a:bodyPr/>
        <a:lstStyle/>
        <a:p>
          <a:endParaRPr lang="en-US"/>
        </a:p>
      </dgm:t>
    </dgm:pt>
    <dgm:pt modelId="{9542137B-525C-4411-8912-F9902625D7F1}" type="sibTrans" cxnId="{16CCD2EA-2182-43AC-985A-CB72C2D1554B}">
      <dgm:prSet/>
      <dgm:spPr/>
      <dgm:t>
        <a:bodyPr/>
        <a:lstStyle/>
        <a:p>
          <a:endParaRPr lang="en-US"/>
        </a:p>
      </dgm:t>
    </dgm:pt>
    <dgm:pt modelId="{C623F732-6500-4D2B-86E6-414F50CBF278}">
      <dgm:prSet/>
      <dgm:spPr/>
      <dgm:t>
        <a:bodyPr/>
        <a:lstStyle/>
        <a:p>
          <a:r>
            <a:rPr lang="ru-RU"/>
            <a:t>Кто конкретно выполняет работу;</a:t>
          </a:r>
          <a:endParaRPr lang="en-US"/>
        </a:p>
      </dgm:t>
    </dgm:pt>
    <dgm:pt modelId="{0B7AE3EB-0813-439A-82CD-038C016F3F4A}" type="parTrans" cxnId="{DBA7F4C2-E6E5-4ECD-8306-C704B9EFECB2}">
      <dgm:prSet/>
      <dgm:spPr/>
      <dgm:t>
        <a:bodyPr/>
        <a:lstStyle/>
        <a:p>
          <a:endParaRPr lang="en-US"/>
        </a:p>
      </dgm:t>
    </dgm:pt>
    <dgm:pt modelId="{5CFF01B4-92A1-4770-B9A1-D4F88BA1AEED}" type="sibTrans" cxnId="{DBA7F4C2-E6E5-4ECD-8306-C704B9EFECB2}">
      <dgm:prSet/>
      <dgm:spPr/>
      <dgm:t>
        <a:bodyPr/>
        <a:lstStyle/>
        <a:p>
          <a:endParaRPr lang="en-US"/>
        </a:p>
      </dgm:t>
    </dgm:pt>
    <dgm:pt modelId="{86E016A4-D4A9-47C6-AD5A-02733B673C4C}">
      <dgm:prSet/>
      <dgm:spPr/>
      <dgm:t>
        <a:bodyPr/>
        <a:lstStyle/>
        <a:p>
          <a:r>
            <a:rPr lang="ru-RU"/>
            <a:t>Присутствует ли этот человек при обсуждении условий или там только продажник;</a:t>
          </a:r>
          <a:endParaRPr lang="en-US"/>
        </a:p>
      </dgm:t>
    </dgm:pt>
    <dgm:pt modelId="{70B2A500-E70D-4495-AC17-55006F4749C1}" type="parTrans" cxnId="{45A7C688-8203-4CD6-8A6F-3D275087566E}">
      <dgm:prSet/>
      <dgm:spPr/>
      <dgm:t>
        <a:bodyPr/>
        <a:lstStyle/>
        <a:p>
          <a:endParaRPr lang="en-US"/>
        </a:p>
      </dgm:t>
    </dgm:pt>
    <dgm:pt modelId="{E1F10EB9-4B25-480E-8203-7FACE5693564}" type="sibTrans" cxnId="{45A7C688-8203-4CD6-8A6F-3D275087566E}">
      <dgm:prSet/>
      <dgm:spPr/>
      <dgm:t>
        <a:bodyPr/>
        <a:lstStyle/>
        <a:p>
          <a:endParaRPr lang="en-US"/>
        </a:p>
      </dgm:t>
    </dgm:pt>
    <dgm:pt modelId="{CE91C9D1-78DA-4CFF-83C0-E101DB30F640}">
      <dgm:prSet/>
      <dgm:spPr/>
      <dgm:t>
        <a:bodyPr/>
        <a:lstStyle/>
        <a:p>
          <a:r>
            <a:rPr lang="ru-RU"/>
            <a:t>Как оплата труда сотрудников зависит от работы с вами;</a:t>
          </a:r>
          <a:endParaRPr lang="en-US"/>
        </a:p>
      </dgm:t>
    </dgm:pt>
    <dgm:pt modelId="{D182228F-513C-4890-B462-DF565AB48B4B}" type="parTrans" cxnId="{1F270F70-B48E-4672-BC3D-FF900A3E11E8}">
      <dgm:prSet/>
      <dgm:spPr/>
      <dgm:t>
        <a:bodyPr/>
        <a:lstStyle/>
        <a:p>
          <a:endParaRPr lang="en-US"/>
        </a:p>
      </dgm:t>
    </dgm:pt>
    <dgm:pt modelId="{FA1336DC-8955-4D8B-ACF0-A0905A5AE5CD}" type="sibTrans" cxnId="{1F270F70-B48E-4672-BC3D-FF900A3E11E8}">
      <dgm:prSet/>
      <dgm:spPr/>
      <dgm:t>
        <a:bodyPr/>
        <a:lstStyle/>
        <a:p>
          <a:endParaRPr lang="en-US"/>
        </a:p>
      </dgm:t>
    </dgm:pt>
    <dgm:pt modelId="{A930ED80-C92C-4C6C-BF54-C32E7DDAF5FE}">
      <dgm:prSet/>
      <dgm:spPr/>
      <dgm:t>
        <a:bodyPr/>
        <a:lstStyle/>
        <a:p>
          <a:r>
            <a:rPr lang="ru-RU"/>
            <a:t>Финансовая надежность компании (добросовестный подрядчик)</a:t>
          </a:r>
          <a:endParaRPr lang="en-US"/>
        </a:p>
      </dgm:t>
    </dgm:pt>
    <dgm:pt modelId="{F41A4C37-6A8B-4F88-BBF2-E15B88330815}" type="parTrans" cxnId="{EE25D0F7-FAE8-4062-857D-FFB1C22B73EA}">
      <dgm:prSet/>
      <dgm:spPr/>
      <dgm:t>
        <a:bodyPr/>
        <a:lstStyle/>
        <a:p>
          <a:endParaRPr lang="en-US"/>
        </a:p>
      </dgm:t>
    </dgm:pt>
    <dgm:pt modelId="{6FB0E35B-8F61-41FB-A375-3D1DB761A6BC}" type="sibTrans" cxnId="{EE25D0F7-FAE8-4062-857D-FFB1C22B73EA}">
      <dgm:prSet/>
      <dgm:spPr/>
      <dgm:t>
        <a:bodyPr/>
        <a:lstStyle/>
        <a:p>
          <a:endParaRPr lang="en-US"/>
        </a:p>
      </dgm:t>
    </dgm:pt>
    <dgm:pt modelId="{BF03CFD0-24D8-47CD-B284-0D914DC5B288}" type="pres">
      <dgm:prSet presAssocID="{A902DF16-01A9-48C1-82E2-DA53C21843D5}" presName="root" presStyleCnt="0">
        <dgm:presLayoutVars>
          <dgm:dir/>
          <dgm:resizeHandles val="exact"/>
        </dgm:presLayoutVars>
      </dgm:prSet>
      <dgm:spPr/>
    </dgm:pt>
    <dgm:pt modelId="{CA049CF4-ADCC-4C82-8568-62BA6550A885}" type="pres">
      <dgm:prSet presAssocID="{A902DF16-01A9-48C1-82E2-DA53C21843D5}" presName="container" presStyleCnt="0">
        <dgm:presLayoutVars>
          <dgm:dir/>
          <dgm:resizeHandles val="exact"/>
        </dgm:presLayoutVars>
      </dgm:prSet>
      <dgm:spPr/>
    </dgm:pt>
    <dgm:pt modelId="{3EB2B676-E001-44FE-953D-022CAC473B6D}" type="pres">
      <dgm:prSet presAssocID="{C272934C-D31B-4A75-B124-D08A1F0C7E81}" presName="compNode" presStyleCnt="0"/>
      <dgm:spPr/>
    </dgm:pt>
    <dgm:pt modelId="{89D8998B-D226-471B-AFCE-59CB1C6CB57E}" type="pres">
      <dgm:prSet presAssocID="{C272934C-D31B-4A75-B124-D08A1F0C7E81}" presName="iconBgRect" presStyleLbl="bgShp" presStyleIdx="0" presStyleCnt="8"/>
      <dgm:spPr/>
    </dgm:pt>
    <dgm:pt modelId="{43F6B3CA-7FCE-40CF-95EB-59175FF968DC}" type="pres">
      <dgm:prSet presAssocID="{C272934C-D31B-4A75-B124-D08A1F0C7E81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12A670B-9359-4750-B174-1F67CE323111}" type="pres">
      <dgm:prSet presAssocID="{C272934C-D31B-4A75-B124-D08A1F0C7E81}" presName="spaceRect" presStyleCnt="0"/>
      <dgm:spPr/>
    </dgm:pt>
    <dgm:pt modelId="{00B60E48-394F-4942-88DC-B1A2D2EA550E}" type="pres">
      <dgm:prSet presAssocID="{C272934C-D31B-4A75-B124-D08A1F0C7E81}" presName="textRect" presStyleLbl="revTx" presStyleIdx="0" presStyleCnt="8">
        <dgm:presLayoutVars>
          <dgm:chMax val="1"/>
          <dgm:chPref val="1"/>
        </dgm:presLayoutVars>
      </dgm:prSet>
      <dgm:spPr/>
    </dgm:pt>
    <dgm:pt modelId="{5226851D-36FA-461B-9E6F-EF27DE2A28EB}" type="pres">
      <dgm:prSet presAssocID="{71A5851E-7B65-4450-B968-FA9925A9D89C}" presName="sibTrans" presStyleLbl="sibTrans2D1" presStyleIdx="0" presStyleCnt="0"/>
      <dgm:spPr/>
    </dgm:pt>
    <dgm:pt modelId="{50C0547C-A47B-4746-8EE5-BAA0E785E826}" type="pres">
      <dgm:prSet presAssocID="{A5619AFA-B4CF-4AAD-996D-59B9639F21FE}" presName="compNode" presStyleCnt="0"/>
      <dgm:spPr/>
    </dgm:pt>
    <dgm:pt modelId="{19D0E606-86D0-404C-8FBB-945A94E52A56}" type="pres">
      <dgm:prSet presAssocID="{A5619AFA-B4CF-4AAD-996D-59B9639F21FE}" presName="iconBgRect" presStyleLbl="bgShp" presStyleIdx="1" presStyleCnt="8"/>
      <dgm:spPr/>
    </dgm:pt>
    <dgm:pt modelId="{EF1BBF7B-1D4C-4963-ADE0-E83672CE5447}" type="pres">
      <dgm:prSet presAssocID="{A5619AFA-B4CF-4AAD-996D-59B9639F21F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10C7CA3C-D132-48D1-AD57-746FE770D980}" type="pres">
      <dgm:prSet presAssocID="{A5619AFA-B4CF-4AAD-996D-59B9639F21FE}" presName="spaceRect" presStyleCnt="0"/>
      <dgm:spPr/>
    </dgm:pt>
    <dgm:pt modelId="{9323D9CA-F192-4AB2-85F1-036EA8867C1C}" type="pres">
      <dgm:prSet presAssocID="{A5619AFA-B4CF-4AAD-996D-59B9639F21FE}" presName="textRect" presStyleLbl="revTx" presStyleIdx="1" presStyleCnt="8">
        <dgm:presLayoutVars>
          <dgm:chMax val="1"/>
          <dgm:chPref val="1"/>
        </dgm:presLayoutVars>
      </dgm:prSet>
      <dgm:spPr/>
    </dgm:pt>
    <dgm:pt modelId="{63A66F2B-A9B7-4EF7-B85D-68E9A72CBD43}" type="pres">
      <dgm:prSet presAssocID="{F04C9D88-5566-415B-854A-CBBEFDC1B742}" presName="sibTrans" presStyleLbl="sibTrans2D1" presStyleIdx="0" presStyleCnt="0"/>
      <dgm:spPr/>
    </dgm:pt>
    <dgm:pt modelId="{4367655B-963E-4E48-8184-7B84C43E6514}" type="pres">
      <dgm:prSet presAssocID="{ACCB7221-A2D0-49A9-92DA-2486A39C48D1}" presName="compNode" presStyleCnt="0"/>
      <dgm:spPr/>
    </dgm:pt>
    <dgm:pt modelId="{C719D00E-2FC3-4CCD-AB32-6182A03BDF8A}" type="pres">
      <dgm:prSet presAssocID="{ACCB7221-A2D0-49A9-92DA-2486A39C48D1}" presName="iconBgRect" presStyleLbl="bgShp" presStyleIdx="2" presStyleCnt="8"/>
      <dgm:spPr/>
    </dgm:pt>
    <dgm:pt modelId="{69D9B698-D668-4611-8F24-FC175BB88C0F}" type="pres">
      <dgm:prSet presAssocID="{ACCB7221-A2D0-49A9-92DA-2486A39C48D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209F75E8-99ED-4FB9-AB18-4DB1AFFD1620}" type="pres">
      <dgm:prSet presAssocID="{ACCB7221-A2D0-49A9-92DA-2486A39C48D1}" presName="spaceRect" presStyleCnt="0"/>
      <dgm:spPr/>
    </dgm:pt>
    <dgm:pt modelId="{29810B40-FA9F-4EDA-9BFD-3AE2373CE26B}" type="pres">
      <dgm:prSet presAssocID="{ACCB7221-A2D0-49A9-92DA-2486A39C48D1}" presName="textRect" presStyleLbl="revTx" presStyleIdx="2" presStyleCnt="8">
        <dgm:presLayoutVars>
          <dgm:chMax val="1"/>
          <dgm:chPref val="1"/>
        </dgm:presLayoutVars>
      </dgm:prSet>
      <dgm:spPr/>
    </dgm:pt>
    <dgm:pt modelId="{6D51847F-75F0-47BC-B13C-B616A5D034F3}" type="pres">
      <dgm:prSet presAssocID="{6EAD3AF2-B378-4D11-8186-FB25F1FBE13B}" presName="sibTrans" presStyleLbl="sibTrans2D1" presStyleIdx="0" presStyleCnt="0"/>
      <dgm:spPr/>
    </dgm:pt>
    <dgm:pt modelId="{FE17E5AA-4CB6-42C0-9BEA-4EDBA812B5B3}" type="pres">
      <dgm:prSet presAssocID="{28E58BD4-F912-4F69-9486-03CBB04CC0D3}" presName="compNode" presStyleCnt="0"/>
      <dgm:spPr/>
    </dgm:pt>
    <dgm:pt modelId="{20529BA4-680F-4111-ACAE-B8B801C20A94}" type="pres">
      <dgm:prSet presAssocID="{28E58BD4-F912-4F69-9486-03CBB04CC0D3}" presName="iconBgRect" presStyleLbl="bgShp" presStyleIdx="3" presStyleCnt="8"/>
      <dgm:spPr/>
    </dgm:pt>
    <dgm:pt modelId="{B0E488F4-6B0F-4139-86DB-E41CB1525737}" type="pres">
      <dgm:prSet presAssocID="{28E58BD4-F912-4F69-9486-03CBB04CC0D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F13655E5-3033-4F65-B44F-42F1E3C6E683}" type="pres">
      <dgm:prSet presAssocID="{28E58BD4-F912-4F69-9486-03CBB04CC0D3}" presName="spaceRect" presStyleCnt="0"/>
      <dgm:spPr/>
    </dgm:pt>
    <dgm:pt modelId="{21D74CEA-292C-4AEA-A96F-202C676C9E26}" type="pres">
      <dgm:prSet presAssocID="{28E58BD4-F912-4F69-9486-03CBB04CC0D3}" presName="textRect" presStyleLbl="revTx" presStyleIdx="3" presStyleCnt="8">
        <dgm:presLayoutVars>
          <dgm:chMax val="1"/>
          <dgm:chPref val="1"/>
        </dgm:presLayoutVars>
      </dgm:prSet>
      <dgm:spPr/>
    </dgm:pt>
    <dgm:pt modelId="{9068193F-FB9D-4C54-96F3-22B00741A23A}" type="pres">
      <dgm:prSet presAssocID="{9542137B-525C-4411-8912-F9902625D7F1}" presName="sibTrans" presStyleLbl="sibTrans2D1" presStyleIdx="0" presStyleCnt="0"/>
      <dgm:spPr/>
    </dgm:pt>
    <dgm:pt modelId="{DB36943B-1077-4821-8413-F666D8C7DB12}" type="pres">
      <dgm:prSet presAssocID="{C623F732-6500-4D2B-86E6-414F50CBF278}" presName="compNode" presStyleCnt="0"/>
      <dgm:spPr/>
    </dgm:pt>
    <dgm:pt modelId="{45374761-3E4D-41B8-BDC0-0611FC936146}" type="pres">
      <dgm:prSet presAssocID="{C623F732-6500-4D2B-86E6-414F50CBF278}" presName="iconBgRect" presStyleLbl="bgShp" presStyleIdx="4" presStyleCnt="8"/>
      <dgm:spPr/>
    </dgm:pt>
    <dgm:pt modelId="{E9ADCDB2-6413-4D70-85BC-B9F66D7F5D9B}" type="pres">
      <dgm:prSet presAssocID="{C623F732-6500-4D2B-86E6-414F50CBF27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D01EC95F-0939-4BCD-A906-EA263BFE8323}" type="pres">
      <dgm:prSet presAssocID="{C623F732-6500-4D2B-86E6-414F50CBF278}" presName="spaceRect" presStyleCnt="0"/>
      <dgm:spPr/>
    </dgm:pt>
    <dgm:pt modelId="{670D98CF-788D-4536-AC32-7EC762B06528}" type="pres">
      <dgm:prSet presAssocID="{C623F732-6500-4D2B-86E6-414F50CBF278}" presName="textRect" presStyleLbl="revTx" presStyleIdx="4" presStyleCnt="8">
        <dgm:presLayoutVars>
          <dgm:chMax val="1"/>
          <dgm:chPref val="1"/>
        </dgm:presLayoutVars>
      </dgm:prSet>
      <dgm:spPr/>
    </dgm:pt>
    <dgm:pt modelId="{EC24716E-91E4-40A5-AE6C-8A1130652352}" type="pres">
      <dgm:prSet presAssocID="{5CFF01B4-92A1-4770-B9A1-D4F88BA1AEED}" presName="sibTrans" presStyleLbl="sibTrans2D1" presStyleIdx="0" presStyleCnt="0"/>
      <dgm:spPr/>
    </dgm:pt>
    <dgm:pt modelId="{00EDA8B6-CA6A-4B72-9927-0F925D5E04A5}" type="pres">
      <dgm:prSet presAssocID="{86E016A4-D4A9-47C6-AD5A-02733B673C4C}" presName="compNode" presStyleCnt="0"/>
      <dgm:spPr/>
    </dgm:pt>
    <dgm:pt modelId="{3D8E009B-BC2B-4662-9F60-2F1893516DE2}" type="pres">
      <dgm:prSet presAssocID="{86E016A4-D4A9-47C6-AD5A-02733B673C4C}" presName="iconBgRect" presStyleLbl="bgShp" presStyleIdx="5" presStyleCnt="8"/>
      <dgm:spPr/>
    </dgm:pt>
    <dgm:pt modelId="{0188A3EC-23CC-4299-8D74-F4F5BD551EC7}" type="pres">
      <dgm:prSet presAssocID="{86E016A4-D4A9-47C6-AD5A-02733B673C4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51487BB-27CB-467C-8CF5-56A6450997D7}" type="pres">
      <dgm:prSet presAssocID="{86E016A4-D4A9-47C6-AD5A-02733B673C4C}" presName="spaceRect" presStyleCnt="0"/>
      <dgm:spPr/>
    </dgm:pt>
    <dgm:pt modelId="{F7C8D6E2-40A7-452A-AA59-D93EF30856D1}" type="pres">
      <dgm:prSet presAssocID="{86E016A4-D4A9-47C6-AD5A-02733B673C4C}" presName="textRect" presStyleLbl="revTx" presStyleIdx="5" presStyleCnt="8">
        <dgm:presLayoutVars>
          <dgm:chMax val="1"/>
          <dgm:chPref val="1"/>
        </dgm:presLayoutVars>
      </dgm:prSet>
      <dgm:spPr/>
    </dgm:pt>
    <dgm:pt modelId="{EF4B4838-E8FF-4F8C-B6CC-293D9577BA13}" type="pres">
      <dgm:prSet presAssocID="{E1F10EB9-4B25-480E-8203-7FACE5693564}" presName="sibTrans" presStyleLbl="sibTrans2D1" presStyleIdx="0" presStyleCnt="0"/>
      <dgm:spPr/>
    </dgm:pt>
    <dgm:pt modelId="{DF5ED018-5A60-4ED9-B28E-40F66EA465CD}" type="pres">
      <dgm:prSet presAssocID="{CE91C9D1-78DA-4CFF-83C0-E101DB30F640}" presName="compNode" presStyleCnt="0"/>
      <dgm:spPr/>
    </dgm:pt>
    <dgm:pt modelId="{F7CEB5A6-325B-4A5C-9FF2-5CB8C9D92D89}" type="pres">
      <dgm:prSet presAssocID="{CE91C9D1-78DA-4CFF-83C0-E101DB30F640}" presName="iconBgRect" presStyleLbl="bgShp" presStyleIdx="6" presStyleCnt="8"/>
      <dgm:spPr/>
    </dgm:pt>
    <dgm:pt modelId="{3D0AFFF5-734D-4796-96D9-8E8EEBAFC5C7}" type="pres">
      <dgm:prSet presAssocID="{CE91C9D1-78DA-4CFF-83C0-E101DB30F64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B777B0D-B5F3-4D49-9F96-973C4375C068}" type="pres">
      <dgm:prSet presAssocID="{CE91C9D1-78DA-4CFF-83C0-E101DB30F640}" presName="spaceRect" presStyleCnt="0"/>
      <dgm:spPr/>
    </dgm:pt>
    <dgm:pt modelId="{870499FB-F4AA-4595-B6B9-65386B607AAD}" type="pres">
      <dgm:prSet presAssocID="{CE91C9D1-78DA-4CFF-83C0-E101DB30F640}" presName="textRect" presStyleLbl="revTx" presStyleIdx="6" presStyleCnt="8">
        <dgm:presLayoutVars>
          <dgm:chMax val="1"/>
          <dgm:chPref val="1"/>
        </dgm:presLayoutVars>
      </dgm:prSet>
      <dgm:spPr/>
    </dgm:pt>
    <dgm:pt modelId="{817BF6E4-375C-4088-A91F-5036608F26F6}" type="pres">
      <dgm:prSet presAssocID="{FA1336DC-8955-4D8B-ACF0-A0905A5AE5CD}" presName="sibTrans" presStyleLbl="sibTrans2D1" presStyleIdx="0" presStyleCnt="0"/>
      <dgm:spPr/>
    </dgm:pt>
    <dgm:pt modelId="{EDD4C316-C5D9-4713-B987-8EE68D600692}" type="pres">
      <dgm:prSet presAssocID="{A930ED80-C92C-4C6C-BF54-C32E7DDAF5FE}" presName="compNode" presStyleCnt="0"/>
      <dgm:spPr/>
    </dgm:pt>
    <dgm:pt modelId="{191932C9-9AC9-45F0-A0F7-C620A79EFAAE}" type="pres">
      <dgm:prSet presAssocID="{A930ED80-C92C-4C6C-BF54-C32E7DDAF5FE}" presName="iconBgRect" presStyleLbl="bgShp" presStyleIdx="7" presStyleCnt="8"/>
      <dgm:spPr/>
    </dgm:pt>
    <dgm:pt modelId="{B8E68C94-5472-4943-B459-1AE5383B4C18}" type="pres">
      <dgm:prSet presAssocID="{A930ED80-C92C-4C6C-BF54-C32E7DDAF5F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74C2863-C683-4B13-A757-90BB20326662}" type="pres">
      <dgm:prSet presAssocID="{A930ED80-C92C-4C6C-BF54-C32E7DDAF5FE}" presName="spaceRect" presStyleCnt="0"/>
      <dgm:spPr/>
    </dgm:pt>
    <dgm:pt modelId="{13945104-26D6-4647-B3D0-AE0F2B794C9A}" type="pres">
      <dgm:prSet presAssocID="{A930ED80-C92C-4C6C-BF54-C32E7DDAF5FE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DE98005-01D8-4750-991B-073D7F02AC97}" srcId="{A902DF16-01A9-48C1-82E2-DA53C21843D5}" destId="{ACCB7221-A2D0-49A9-92DA-2486A39C48D1}" srcOrd="2" destOrd="0" parTransId="{9FE63277-0854-4763-9634-C7DA51800522}" sibTransId="{6EAD3AF2-B378-4D11-8186-FB25F1FBE13B}"/>
    <dgm:cxn modelId="{30049105-082B-4584-8F3A-1C702420EA02}" type="presOf" srcId="{FA1336DC-8955-4D8B-ACF0-A0905A5AE5CD}" destId="{817BF6E4-375C-4088-A91F-5036608F26F6}" srcOrd="0" destOrd="0" presId="urn:microsoft.com/office/officeart/2018/2/layout/IconCircleList"/>
    <dgm:cxn modelId="{571AB508-207A-4DC4-9F86-805179EBC9BF}" srcId="{A902DF16-01A9-48C1-82E2-DA53C21843D5}" destId="{C272934C-D31B-4A75-B124-D08A1F0C7E81}" srcOrd="0" destOrd="0" parTransId="{A937AB98-5F11-4413-B12A-9271B13BEB0C}" sibTransId="{71A5851E-7B65-4450-B968-FA9925A9D89C}"/>
    <dgm:cxn modelId="{30132018-234E-491B-A5BA-97AD82BB489F}" type="presOf" srcId="{F04C9D88-5566-415B-854A-CBBEFDC1B742}" destId="{63A66F2B-A9B7-4EF7-B85D-68E9A72CBD43}" srcOrd="0" destOrd="0" presId="urn:microsoft.com/office/officeart/2018/2/layout/IconCircleList"/>
    <dgm:cxn modelId="{62414B21-7827-4905-B41A-D4353922EC40}" type="presOf" srcId="{A902DF16-01A9-48C1-82E2-DA53C21843D5}" destId="{BF03CFD0-24D8-47CD-B284-0D914DC5B288}" srcOrd="0" destOrd="0" presId="urn:microsoft.com/office/officeart/2018/2/layout/IconCircleList"/>
    <dgm:cxn modelId="{D053E222-5193-4BA1-B165-D2F74B3F8135}" type="presOf" srcId="{C272934C-D31B-4A75-B124-D08A1F0C7E81}" destId="{00B60E48-394F-4942-88DC-B1A2D2EA550E}" srcOrd="0" destOrd="0" presId="urn:microsoft.com/office/officeart/2018/2/layout/IconCircleList"/>
    <dgm:cxn modelId="{AFDBF728-14A4-4E8A-880E-35A5405D0594}" type="presOf" srcId="{5CFF01B4-92A1-4770-B9A1-D4F88BA1AEED}" destId="{EC24716E-91E4-40A5-AE6C-8A1130652352}" srcOrd="0" destOrd="0" presId="urn:microsoft.com/office/officeart/2018/2/layout/IconCircleList"/>
    <dgm:cxn modelId="{A97B0136-8F25-432C-BA45-BB8648B54DAC}" type="presOf" srcId="{6EAD3AF2-B378-4D11-8186-FB25F1FBE13B}" destId="{6D51847F-75F0-47BC-B13C-B616A5D034F3}" srcOrd="0" destOrd="0" presId="urn:microsoft.com/office/officeart/2018/2/layout/IconCircleList"/>
    <dgm:cxn modelId="{1F270F70-B48E-4672-BC3D-FF900A3E11E8}" srcId="{A902DF16-01A9-48C1-82E2-DA53C21843D5}" destId="{CE91C9D1-78DA-4CFF-83C0-E101DB30F640}" srcOrd="6" destOrd="0" parTransId="{D182228F-513C-4890-B462-DF565AB48B4B}" sibTransId="{FA1336DC-8955-4D8B-ACF0-A0905A5AE5CD}"/>
    <dgm:cxn modelId="{B5D97E79-1B01-4842-AB22-2F54838063A5}" type="presOf" srcId="{9542137B-525C-4411-8912-F9902625D7F1}" destId="{9068193F-FB9D-4C54-96F3-22B00741A23A}" srcOrd="0" destOrd="0" presId="urn:microsoft.com/office/officeart/2018/2/layout/IconCircleList"/>
    <dgm:cxn modelId="{CC473785-A000-4C90-B241-E78EDCE88B6A}" type="presOf" srcId="{71A5851E-7B65-4450-B968-FA9925A9D89C}" destId="{5226851D-36FA-461B-9E6F-EF27DE2A28EB}" srcOrd="0" destOrd="0" presId="urn:microsoft.com/office/officeart/2018/2/layout/IconCircleList"/>
    <dgm:cxn modelId="{5DD09C88-86F6-405D-B389-7A4492CBC3B2}" type="presOf" srcId="{A930ED80-C92C-4C6C-BF54-C32E7DDAF5FE}" destId="{13945104-26D6-4647-B3D0-AE0F2B794C9A}" srcOrd="0" destOrd="0" presId="urn:microsoft.com/office/officeart/2018/2/layout/IconCircleList"/>
    <dgm:cxn modelId="{45A7C688-8203-4CD6-8A6F-3D275087566E}" srcId="{A902DF16-01A9-48C1-82E2-DA53C21843D5}" destId="{86E016A4-D4A9-47C6-AD5A-02733B673C4C}" srcOrd="5" destOrd="0" parTransId="{70B2A500-E70D-4495-AC17-55006F4749C1}" sibTransId="{E1F10EB9-4B25-480E-8203-7FACE5693564}"/>
    <dgm:cxn modelId="{71CE658E-3562-4B6F-AE85-B5281CB38CB0}" type="presOf" srcId="{28E58BD4-F912-4F69-9486-03CBB04CC0D3}" destId="{21D74CEA-292C-4AEA-A96F-202C676C9E26}" srcOrd="0" destOrd="0" presId="urn:microsoft.com/office/officeart/2018/2/layout/IconCircleList"/>
    <dgm:cxn modelId="{519D3FB1-BC2B-43FC-8C36-D186EA6D7C86}" type="presOf" srcId="{ACCB7221-A2D0-49A9-92DA-2486A39C48D1}" destId="{29810B40-FA9F-4EDA-9BFD-3AE2373CE26B}" srcOrd="0" destOrd="0" presId="urn:microsoft.com/office/officeart/2018/2/layout/IconCircleList"/>
    <dgm:cxn modelId="{DE4276B2-85CB-4549-9ACD-8CB44F0D2633}" type="presOf" srcId="{E1F10EB9-4B25-480E-8203-7FACE5693564}" destId="{EF4B4838-E8FF-4F8C-B6CC-293D9577BA13}" srcOrd="0" destOrd="0" presId="urn:microsoft.com/office/officeart/2018/2/layout/IconCircleList"/>
    <dgm:cxn modelId="{DDED55BF-FE07-478E-BE3E-BC73C3F6D8CD}" type="presOf" srcId="{CE91C9D1-78DA-4CFF-83C0-E101DB30F640}" destId="{870499FB-F4AA-4595-B6B9-65386B607AAD}" srcOrd="0" destOrd="0" presId="urn:microsoft.com/office/officeart/2018/2/layout/IconCircleList"/>
    <dgm:cxn modelId="{DBA7F4C2-E6E5-4ECD-8306-C704B9EFECB2}" srcId="{A902DF16-01A9-48C1-82E2-DA53C21843D5}" destId="{C623F732-6500-4D2B-86E6-414F50CBF278}" srcOrd="4" destOrd="0" parTransId="{0B7AE3EB-0813-439A-82CD-038C016F3F4A}" sibTransId="{5CFF01B4-92A1-4770-B9A1-D4F88BA1AEED}"/>
    <dgm:cxn modelId="{6AE482C4-05E5-4CCC-927F-B6698312E97E}" type="presOf" srcId="{C623F732-6500-4D2B-86E6-414F50CBF278}" destId="{670D98CF-788D-4536-AC32-7EC762B06528}" srcOrd="0" destOrd="0" presId="urn:microsoft.com/office/officeart/2018/2/layout/IconCircleList"/>
    <dgm:cxn modelId="{9974AAC5-E869-45EB-A9F8-629F6272C27E}" srcId="{A902DF16-01A9-48C1-82E2-DA53C21843D5}" destId="{A5619AFA-B4CF-4AAD-996D-59B9639F21FE}" srcOrd="1" destOrd="0" parTransId="{43CB02B2-A88A-4B50-A744-35A91D56C71A}" sibTransId="{F04C9D88-5566-415B-854A-CBBEFDC1B742}"/>
    <dgm:cxn modelId="{D50E0FD9-4306-4559-8BC5-A763D2D47DA0}" type="presOf" srcId="{A5619AFA-B4CF-4AAD-996D-59B9639F21FE}" destId="{9323D9CA-F192-4AB2-85F1-036EA8867C1C}" srcOrd="0" destOrd="0" presId="urn:microsoft.com/office/officeart/2018/2/layout/IconCircleList"/>
    <dgm:cxn modelId="{E978EFDC-7222-41F1-AE45-F59EDD983552}" type="presOf" srcId="{86E016A4-D4A9-47C6-AD5A-02733B673C4C}" destId="{F7C8D6E2-40A7-452A-AA59-D93EF30856D1}" srcOrd="0" destOrd="0" presId="urn:microsoft.com/office/officeart/2018/2/layout/IconCircleList"/>
    <dgm:cxn modelId="{16CCD2EA-2182-43AC-985A-CB72C2D1554B}" srcId="{A902DF16-01A9-48C1-82E2-DA53C21843D5}" destId="{28E58BD4-F912-4F69-9486-03CBB04CC0D3}" srcOrd="3" destOrd="0" parTransId="{112AA63A-543A-476D-B9E3-59BE693CF88C}" sibTransId="{9542137B-525C-4411-8912-F9902625D7F1}"/>
    <dgm:cxn modelId="{EE25D0F7-FAE8-4062-857D-FFB1C22B73EA}" srcId="{A902DF16-01A9-48C1-82E2-DA53C21843D5}" destId="{A930ED80-C92C-4C6C-BF54-C32E7DDAF5FE}" srcOrd="7" destOrd="0" parTransId="{F41A4C37-6A8B-4F88-BBF2-E15B88330815}" sibTransId="{6FB0E35B-8F61-41FB-A375-3D1DB761A6BC}"/>
    <dgm:cxn modelId="{4DFC2F05-CC24-4D96-9615-93E2F8334101}" type="presParOf" srcId="{BF03CFD0-24D8-47CD-B284-0D914DC5B288}" destId="{CA049CF4-ADCC-4C82-8568-62BA6550A885}" srcOrd="0" destOrd="0" presId="urn:microsoft.com/office/officeart/2018/2/layout/IconCircleList"/>
    <dgm:cxn modelId="{23EEC2E2-9E8F-48E6-9F11-14AAC38C9E4C}" type="presParOf" srcId="{CA049CF4-ADCC-4C82-8568-62BA6550A885}" destId="{3EB2B676-E001-44FE-953D-022CAC473B6D}" srcOrd="0" destOrd="0" presId="urn:microsoft.com/office/officeart/2018/2/layout/IconCircleList"/>
    <dgm:cxn modelId="{E9689F6A-5D6A-451F-821A-68FB63951169}" type="presParOf" srcId="{3EB2B676-E001-44FE-953D-022CAC473B6D}" destId="{89D8998B-D226-471B-AFCE-59CB1C6CB57E}" srcOrd="0" destOrd="0" presId="urn:microsoft.com/office/officeart/2018/2/layout/IconCircleList"/>
    <dgm:cxn modelId="{BFA7EBF6-8DA8-472A-A5EF-C30A729ADDBE}" type="presParOf" srcId="{3EB2B676-E001-44FE-953D-022CAC473B6D}" destId="{43F6B3CA-7FCE-40CF-95EB-59175FF968DC}" srcOrd="1" destOrd="0" presId="urn:microsoft.com/office/officeart/2018/2/layout/IconCircleList"/>
    <dgm:cxn modelId="{3AA9AD85-EF61-40A4-BA82-AABD2FC0DE73}" type="presParOf" srcId="{3EB2B676-E001-44FE-953D-022CAC473B6D}" destId="{B12A670B-9359-4750-B174-1F67CE323111}" srcOrd="2" destOrd="0" presId="urn:microsoft.com/office/officeart/2018/2/layout/IconCircleList"/>
    <dgm:cxn modelId="{2491EF3A-9830-4567-9F77-54EA49434623}" type="presParOf" srcId="{3EB2B676-E001-44FE-953D-022CAC473B6D}" destId="{00B60E48-394F-4942-88DC-B1A2D2EA550E}" srcOrd="3" destOrd="0" presId="urn:microsoft.com/office/officeart/2018/2/layout/IconCircleList"/>
    <dgm:cxn modelId="{DF1AE758-13B3-43A5-8329-3C4D065685DF}" type="presParOf" srcId="{CA049CF4-ADCC-4C82-8568-62BA6550A885}" destId="{5226851D-36FA-461B-9E6F-EF27DE2A28EB}" srcOrd="1" destOrd="0" presId="urn:microsoft.com/office/officeart/2018/2/layout/IconCircleList"/>
    <dgm:cxn modelId="{87160BF2-97A8-4930-A314-5D366E81D568}" type="presParOf" srcId="{CA049CF4-ADCC-4C82-8568-62BA6550A885}" destId="{50C0547C-A47B-4746-8EE5-BAA0E785E826}" srcOrd="2" destOrd="0" presId="urn:microsoft.com/office/officeart/2018/2/layout/IconCircleList"/>
    <dgm:cxn modelId="{0D0C2748-6D5A-42BA-9217-51ADD527C30B}" type="presParOf" srcId="{50C0547C-A47B-4746-8EE5-BAA0E785E826}" destId="{19D0E606-86D0-404C-8FBB-945A94E52A56}" srcOrd="0" destOrd="0" presId="urn:microsoft.com/office/officeart/2018/2/layout/IconCircleList"/>
    <dgm:cxn modelId="{6C561B85-CF69-4EB0-B5AC-83467945C9D8}" type="presParOf" srcId="{50C0547C-A47B-4746-8EE5-BAA0E785E826}" destId="{EF1BBF7B-1D4C-4963-ADE0-E83672CE5447}" srcOrd="1" destOrd="0" presId="urn:microsoft.com/office/officeart/2018/2/layout/IconCircleList"/>
    <dgm:cxn modelId="{16ECAD7B-ED55-4832-BB92-2F58520BAE9E}" type="presParOf" srcId="{50C0547C-A47B-4746-8EE5-BAA0E785E826}" destId="{10C7CA3C-D132-48D1-AD57-746FE770D980}" srcOrd="2" destOrd="0" presId="urn:microsoft.com/office/officeart/2018/2/layout/IconCircleList"/>
    <dgm:cxn modelId="{1B0FD461-B7A6-4C1D-808E-5EDC0F0D386A}" type="presParOf" srcId="{50C0547C-A47B-4746-8EE5-BAA0E785E826}" destId="{9323D9CA-F192-4AB2-85F1-036EA8867C1C}" srcOrd="3" destOrd="0" presId="urn:microsoft.com/office/officeart/2018/2/layout/IconCircleList"/>
    <dgm:cxn modelId="{84FAFE67-4254-4950-B919-91B70E511A10}" type="presParOf" srcId="{CA049CF4-ADCC-4C82-8568-62BA6550A885}" destId="{63A66F2B-A9B7-4EF7-B85D-68E9A72CBD43}" srcOrd="3" destOrd="0" presId="urn:microsoft.com/office/officeart/2018/2/layout/IconCircleList"/>
    <dgm:cxn modelId="{DDDF260F-0EBC-4C01-A3EB-2A1F44E7BD65}" type="presParOf" srcId="{CA049CF4-ADCC-4C82-8568-62BA6550A885}" destId="{4367655B-963E-4E48-8184-7B84C43E6514}" srcOrd="4" destOrd="0" presId="urn:microsoft.com/office/officeart/2018/2/layout/IconCircleList"/>
    <dgm:cxn modelId="{0946DFE3-743E-42EE-98C0-7DEF4BACBF53}" type="presParOf" srcId="{4367655B-963E-4E48-8184-7B84C43E6514}" destId="{C719D00E-2FC3-4CCD-AB32-6182A03BDF8A}" srcOrd="0" destOrd="0" presId="urn:microsoft.com/office/officeart/2018/2/layout/IconCircleList"/>
    <dgm:cxn modelId="{A15610D3-DA0C-4D7F-AED7-6A69827156D6}" type="presParOf" srcId="{4367655B-963E-4E48-8184-7B84C43E6514}" destId="{69D9B698-D668-4611-8F24-FC175BB88C0F}" srcOrd="1" destOrd="0" presId="urn:microsoft.com/office/officeart/2018/2/layout/IconCircleList"/>
    <dgm:cxn modelId="{11ED714B-FCB9-4A1D-8E82-24AB8FD64ABC}" type="presParOf" srcId="{4367655B-963E-4E48-8184-7B84C43E6514}" destId="{209F75E8-99ED-4FB9-AB18-4DB1AFFD1620}" srcOrd="2" destOrd="0" presId="urn:microsoft.com/office/officeart/2018/2/layout/IconCircleList"/>
    <dgm:cxn modelId="{9158ABD1-6A16-4A11-A30A-C382787FB6B1}" type="presParOf" srcId="{4367655B-963E-4E48-8184-7B84C43E6514}" destId="{29810B40-FA9F-4EDA-9BFD-3AE2373CE26B}" srcOrd="3" destOrd="0" presId="urn:microsoft.com/office/officeart/2018/2/layout/IconCircleList"/>
    <dgm:cxn modelId="{DCED646F-FA5E-4322-8CD0-203799A11F3D}" type="presParOf" srcId="{CA049CF4-ADCC-4C82-8568-62BA6550A885}" destId="{6D51847F-75F0-47BC-B13C-B616A5D034F3}" srcOrd="5" destOrd="0" presId="urn:microsoft.com/office/officeart/2018/2/layout/IconCircleList"/>
    <dgm:cxn modelId="{76DB6A74-E0D7-4893-9AC5-D0D3AD2D8399}" type="presParOf" srcId="{CA049CF4-ADCC-4C82-8568-62BA6550A885}" destId="{FE17E5AA-4CB6-42C0-9BEA-4EDBA812B5B3}" srcOrd="6" destOrd="0" presId="urn:microsoft.com/office/officeart/2018/2/layout/IconCircleList"/>
    <dgm:cxn modelId="{CC8A0100-3B24-4C59-825D-7197E6772FBC}" type="presParOf" srcId="{FE17E5AA-4CB6-42C0-9BEA-4EDBA812B5B3}" destId="{20529BA4-680F-4111-ACAE-B8B801C20A94}" srcOrd="0" destOrd="0" presId="urn:microsoft.com/office/officeart/2018/2/layout/IconCircleList"/>
    <dgm:cxn modelId="{9E93A7CC-139A-4689-BE3C-F6967E8078CD}" type="presParOf" srcId="{FE17E5AA-4CB6-42C0-9BEA-4EDBA812B5B3}" destId="{B0E488F4-6B0F-4139-86DB-E41CB1525737}" srcOrd="1" destOrd="0" presId="urn:microsoft.com/office/officeart/2018/2/layout/IconCircleList"/>
    <dgm:cxn modelId="{3694754E-6265-4D3F-94AE-D0FB655EAC9A}" type="presParOf" srcId="{FE17E5AA-4CB6-42C0-9BEA-4EDBA812B5B3}" destId="{F13655E5-3033-4F65-B44F-42F1E3C6E683}" srcOrd="2" destOrd="0" presId="urn:microsoft.com/office/officeart/2018/2/layout/IconCircleList"/>
    <dgm:cxn modelId="{C61B8FAB-7D69-4543-A73F-06BB0F2268A5}" type="presParOf" srcId="{FE17E5AA-4CB6-42C0-9BEA-4EDBA812B5B3}" destId="{21D74CEA-292C-4AEA-A96F-202C676C9E26}" srcOrd="3" destOrd="0" presId="urn:microsoft.com/office/officeart/2018/2/layout/IconCircleList"/>
    <dgm:cxn modelId="{E9890F86-ABC2-499A-B9F6-CA82AE5C08F0}" type="presParOf" srcId="{CA049CF4-ADCC-4C82-8568-62BA6550A885}" destId="{9068193F-FB9D-4C54-96F3-22B00741A23A}" srcOrd="7" destOrd="0" presId="urn:microsoft.com/office/officeart/2018/2/layout/IconCircleList"/>
    <dgm:cxn modelId="{4AB1F351-D6E1-4CF9-BC17-EFE5AB1661F8}" type="presParOf" srcId="{CA049CF4-ADCC-4C82-8568-62BA6550A885}" destId="{DB36943B-1077-4821-8413-F666D8C7DB12}" srcOrd="8" destOrd="0" presId="urn:microsoft.com/office/officeart/2018/2/layout/IconCircleList"/>
    <dgm:cxn modelId="{F626F048-B04B-410A-B82F-223812433924}" type="presParOf" srcId="{DB36943B-1077-4821-8413-F666D8C7DB12}" destId="{45374761-3E4D-41B8-BDC0-0611FC936146}" srcOrd="0" destOrd="0" presId="urn:microsoft.com/office/officeart/2018/2/layout/IconCircleList"/>
    <dgm:cxn modelId="{2ABD0707-6424-46F2-8556-3D0BAED71AC8}" type="presParOf" srcId="{DB36943B-1077-4821-8413-F666D8C7DB12}" destId="{E9ADCDB2-6413-4D70-85BC-B9F66D7F5D9B}" srcOrd="1" destOrd="0" presId="urn:microsoft.com/office/officeart/2018/2/layout/IconCircleList"/>
    <dgm:cxn modelId="{271BAB3B-327E-4AEA-91FB-E76BED532F2F}" type="presParOf" srcId="{DB36943B-1077-4821-8413-F666D8C7DB12}" destId="{D01EC95F-0939-4BCD-A906-EA263BFE8323}" srcOrd="2" destOrd="0" presId="urn:microsoft.com/office/officeart/2018/2/layout/IconCircleList"/>
    <dgm:cxn modelId="{1F06C2AE-756D-4C79-ADBD-72CD774B8337}" type="presParOf" srcId="{DB36943B-1077-4821-8413-F666D8C7DB12}" destId="{670D98CF-788D-4536-AC32-7EC762B06528}" srcOrd="3" destOrd="0" presId="urn:microsoft.com/office/officeart/2018/2/layout/IconCircleList"/>
    <dgm:cxn modelId="{6BF1DFE4-28C1-47A3-9A5F-AFD2C9F9B506}" type="presParOf" srcId="{CA049CF4-ADCC-4C82-8568-62BA6550A885}" destId="{EC24716E-91E4-40A5-AE6C-8A1130652352}" srcOrd="9" destOrd="0" presId="urn:microsoft.com/office/officeart/2018/2/layout/IconCircleList"/>
    <dgm:cxn modelId="{4EE78928-AC20-4FB7-B6EE-E3AF3E9F03FB}" type="presParOf" srcId="{CA049CF4-ADCC-4C82-8568-62BA6550A885}" destId="{00EDA8B6-CA6A-4B72-9927-0F925D5E04A5}" srcOrd="10" destOrd="0" presId="urn:microsoft.com/office/officeart/2018/2/layout/IconCircleList"/>
    <dgm:cxn modelId="{8B6FE16A-8AFB-4307-BA7F-A4AC351F3C41}" type="presParOf" srcId="{00EDA8B6-CA6A-4B72-9927-0F925D5E04A5}" destId="{3D8E009B-BC2B-4662-9F60-2F1893516DE2}" srcOrd="0" destOrd="0" presId="urn:microsoft.com/office/officeart/2018/2/layout/IconCircleList"/>
    <dgm:cxn modelId="{A1EC3364-62E8-4354-A646-AE0F4FD75441}" type="presParOf" srcId="{00EDA8B6-CA6A-4B72-9927-0F925D5E04A5}" destId="{0188A3EC-23CC-4299-8D74-F4F5BD551EC7}" srcOrd="1" destOrd="0" presId="urn:microsoft.com/office/officeart/2018/2/layout/IconCircleList"/>
    <dgm:cxn modelId="{B0F383A1-EE91-46D8-93C6-FE5F2B366AEB}" type="presParOf" srcId="{00EDA8B6-CA6A-4B72-9927-0F925D5E04A5}" destId="{351487BB-27CB-467C-8CF5-56A6450997D7}" srcOrd="2" destOrd="0" presId="urn:microsoft.com/office/officeart/2018/2/layout/IconCircleList"/>
    <dgm:cxn modelId="{AB1B09D9-4BE6-4960-9CFD-7B7C19C57CE3}" type="presParOf" srcId="{00EDA8B6-CA6A-4B72-9927-0F925D5E04A5}" destId="{F7C8D6E2-40A7-452A-AA59-D93EF30856D1}" srcOrd="3" destOrd="0" presId="urn:microsoft.com/office/officeart/2018/2/layout/IconCircleList"/>
    <dgm:cxn modelId="{523AD38D-9F27-463E-9E6F-43FB69FEEDD9}" type="presParOf" srcId="{CA049CF4-ADCC-4C82-8568-62BA6550A885}" destId="{EF4B4838-E8FF-4F8C-B6CC-293D9577BA13}" srcOrd="11" destOrd="0" presId="urn:microsoft.com/office/officeart/2018/2/layout/IconCircleList"/>
    <dgm:cxn modelId="{952F7483-C6F9-4B23-AB92-AE45AD2A6E38}" type="presParOf" srcId="{CA049CF4-ADCC-4C82-8568-62BA6550A885}" destId="{DF5ED018-5A60-4ED9-B28E-40F66EA465CD}" srcOrd="12" destOrd="0" presId="urn:microsoft.com/office/officeart/2018/2/layout/IconCircleList"/>
    <dgm:cxn modelId="{D72C0FA0-E728-4B3D-928A-DF5A2807F719}" type="presParOf" srcId="{DF5ED018-5A60-4ED9-B28E-40F66EA465CD}" destId="{F7CEB5A6-325B-4A5C-9FF2-5CB8C9D92D89}" srcOrd="0" destOrd="0" presId="urn:microsoft.com/office/officeart/2018/2/layout/IconCircleList"/>
    <dgm:cxn modelId="{E6EC8117-4588-4024-AC3C-703FE0853E85}" type="presParOf" srcId="{DF5ED018-5A60-4ED9-B28E-40F66EA465CD}" destId="{3D0AFFF5-734D-4796-96D9-8E8EEBAFC5C7}" srcOrd="1" destOrd="0" presId="urn:microsoft.com/office/officeart/2018/2/layout/IconCircleList"/>
    <dgm:cxn modelId="{9C7F73F4-C824-414F-A34D-FEBC9031E985}" type="presParOf" srcId="{DF5ED018-5A60-4ED9-B28E-40F66EA465CD}" destId="{7B777B0D-B5F3-4D49-9F96-973C4375C068}" srcOrd="2" destOrd="0" presId="urn:microsoft.com/office/officeart/2018/2/layout/IconCircleList"/>
    <dgm:cxn modelId="{9ED299C9-3BDE-494C-BFE4-B9736962912D}" type="presParOf" srcId="{DF5ED018-5A60-4ED9-B28E-40F66EA465CD}" destId="{870499FB-F4AA-4595-B6B9-65386B607AAD}" srcOrd="3" destOrd="0" presId="urn:microsoft.com/office/officeart/2018/2/layout/IconCircleList"/>
    <dgm:cxn modelId="{3C420BDB-B366-4935-8906-CD9430D69F52}" type="presParOf" srcId="{CA049CF4-ADCC-4C82-8568-62BA6550A885}" destId="{817BF6E4-375C-4088-A91F-5036608F26F6}" srcOrd="13" destOrd="0" presId="urn:microsoft.com/office/officeart/2018/2/layout/IconCircleList"/>
    <dgm:cxn modelId="{3CD02A4F-41C2-42DF-9699-FB11B5725B19}" type="presParOf" srcId="{CA049CF4-ADCC-4C82-8568-62BA6550A885}" destId="{EDD4C316-C5D9-4713-B987-8EE68D600692}" srcOrd="14" destOrd="0" presId="urn:microsoft.com/office/officeart/2018/2/layout/IconCircleList"/>
    <dgm:cxn modelId="{14153604-060C-4120-A40B-71F917D7E73A}" type="presParOf" srcId="{EDD4C316-C5D9-4713-B987-8EE68D600692}" destId="{191932C9-9AC9-45F0-A0F7-C620A79EFAAE}" srcOrd="0" destOrd="0" presId="urn:microsoft.com/office/officeart/2018/2/layout/IconCircleList"/>
    <dgm:cxn modelId="{42E2838A-6B30-4D26-9495-3BF972E0A3AE}" type="presParOf" srcId="{EDD4C316-C5D9-4713-B987-8EE68D600692}" destId="{B8E68C94-5472-4943-B459-1AE5383B4C18}" srcOrd="1" destOrd="0" presId="urn:microsoft.com/office/officeart/2018/2/layout/IconCircleList"/>
    <dgm:cxn modelId="{2B92E949-E933-47C5-B66C-0D6B8EA5168D}" type="presParOf" srcId="{EDD4C316-C5D9-4713-B987-8EE68D600692}" destId="{E74C2863-C683-4B13-A757-90BB20326662}" srcOrd="2" destOrd="0" presId="urn:microsoft.com/office/officeart/2018/2/layout/IconCircleList"/>
    <dgm:cxn modelId="{7F81C8C5-8902-4A97-AE5A-BBF2E03462FA}" type="presParOf" srcId="{EDD4C316-C5D9-4713-B987-8EE68D600692}" destId="{13945104-26D6-4647-B3D0-AE0F2B794C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CD439-9167-49B7-BEF3-7E9CC895B648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26A02-73CD-41FD-BF17-24CB3368CCBE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Какие бывают подрядчики;</a:t>
          </a:r>
          <a:endParaRPr lang="en-US" sz="2300" kern="1200"/>
        </a:p>
      </dsp:txBody>
      <dsp:txXfrm>
        <a:off x="417971" y="2644140"/>
        <a:ext cx="2889450" cy="720000"/>
      </dsp:txXfrm>
    </dsp:sp>
    <dsp:sp modelId="{D5759689-64E0-4242-8DE6-7517CBAB81D4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C200-C877-465B-8818-E5B42247B5C2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На что обратить внимание при выборе;</a:t>
          </a:r>
          <a:endParaRPr lang="en-US" sz="2300" kern="1200"/>
        </a:p>
      </dsp:txBody>
      <dsp:txXfrm>
        <a:off x="3813075" y="2644140"/>
        <a:ext cx="2889450" cy="720000"/>
      </dsp:txXfrm>
    </dsp:sp>
    <dsp:sp modelId="{A4B2F363-9198-4DC8-A531-5280FCE4122C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3AB32-0CF5-431E-B9B6-546F006FEE06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Корона-коррекция</a:t>
          </a:r>
          <a:endParaRPr lang="en-US" sz="2300" kern="1200"/>
        </a:p>
      </dsp:txBody>
      <dsp:txXfrm>
        <a:off x="7208178" y="2644140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95869-0EAB-4FBA-AEFC-1FB86B2C33E9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7BB8F-20C5-4DEB-9D6C-3090881E70D8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6DEE0-700D-466F-A354-081828F218DF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Фриланс;</a:t>
          </a:r>
          <a:endParaRPr lang="en-US" sz="1500" kern="1200"/>
        </a:p>
      </dsp:txBody>
      <dsp:txXfrm>
        <a:off x="569079" y="2644614"/>
        <a:ext cx="2072362" cy="720000"/>
      </dsp:txXfrm>
    </dsp:sp>
    <dsp:sp modelId="{E3132749-A3C8-4465-8F3F-AA38D809691B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7FD06-ABBA-442D-8F11-A69C0A167FE6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09533-D414-4887-B391-E4798C78709F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Специализированные агентства;</a:t>
          </a:r>
          <a:endParaRPr lang="en-US" sz="1500" kern="1200"/>
        </a:p>
      </dsp:txBody>
      <dsp:txXfrm>
        <a:off x="3004105" y="2644614"/>
        <a:ext cx="2072362" cy="720000"/>
      </dsp:txXfrm>
    </dsp:sp>
    <dsp:sp modelId="{9E9E6269-D1EF-4C81-9B7B-26843B9799BD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C0631-59A8-4F96-B335-9D16BD4C468E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16950-7FF4-4626-8B73-099D15ED5BB9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Агентства комплексного маркетинга;</a:t>
          </a:r>
          <a:endParaRPr lang="en-US" sz="1500" kern="1200"/>
        </a:p>
      </dsp:txBody>
      <dsp:txXfrm>
        <a:off x="5439131" y="2644614"/>
        <a:ext cx="2072362" cy="720000"/>
      </dsp:txXfrm>
    </dsp:sp>
    <dsp:sp modelId="{4CB56EF7-B500-4A9E-B9EF-3235656F7F22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3AC35-1C09-4A3A-8311-27E9F10C426C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6C777-7BA1-4608-8611-2F03A26B52B6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Собственные сотрудники.</a:t>
          </a:r>
          <a:endParaRPr lang="en-US" sz="1500" kern="1200"/>
        </a:p>
      </dsp:txBody>
      <dsp:txXfrm>
        <a:off x="7874157" y="2644614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68FA0-C077-44CA-BD90-AC7C506C7ED5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85097-AAA2-4C60-838E-939C0A91F257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90DAA-0D7F-4B21-91CF-45A49405533F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Минимальная предоплата;</a:t>
          </a:r>
          <a:endParaRPr lang="en-US" sz="1900" kern="1200"/>
        </a:p>
      </dsp:txBody>
      <dsp:txXfrm>
        <a:off x="937002" y="1903"/>
        <a:ext cx="5576601" cy="811257"/>
      </dsp:txXfrm>
    </dsp:sp>
    <dsp:sp modelId="{90A304CF-68DC-4170-A58A-8A1EFC9961A5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6FC67-5E26-4B1D-818B-780E3B0577BB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60173-F40C-41DC-BD5E-4A53205A7441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Примеры работ;</a:t>
          </a:r>
          <a:endParaRPr lang="en-US" sz="1900" kern="1200"/>
        </a:p>
      </dsp:txBody>
      <dsp:txXfrm>
        <a:off x="937002" y="1015975"/>
        <a:ext cx="5576601" cy="811257"/>
      </dsp:txXfrm>
    </dsp:sp>
    <dsp:sp modelId="{4FEAACC0-CD0A-4EE2-9605-198715C21035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E2CFD-B213-4406-96A5-06FF0E4E30C4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FE08E-12E0-4C47-92DD-E0074A129457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Отзывы клиентов;</a:t>
          </a:r>
          <a:endParaRPr lang="en-US" sz="1900" kern="1200"/>
        </a:p>
      </dsp:txBody>
      <dsp:txXfrm>
        <a:off x="937002" y="2030048"/>
        <a:ext cx="5576601" cy="811257"/>
      </dsp:txXfrm>
    </dsp:sp>
    <dsp:sp modelId="{D1664B3E-734F-40DD-94B6-4D466BB9EC12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BA66A-5999-48D1-AAED-D7181272782B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EBF32-3A01-46EA-8A41-CAF1F141DB73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Собеседование по видеосвязи;</a:t>
          </a:r>
          <a:endParaRPr lang="en-US" sz="1900" kern="1200"/>
        </a:p>
      </dsp:txBody>
      <dsp:txXfrm>
        <a:off x="937002" y="3044120"/>
        <a:ext cx="5576601" cy="811257"/>
      </dsp:txXfrm>
    </dsp:sp>
    <dsp:sp modelId="{9503E875-3E4C-4A3E-9676-CB275551B544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E1F1F-885E-4AE3-9C0D-FD3E94E70F6E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905D-1039-4AB3-B075-72C2B2E7CA58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Номер мобильного;</a:t>
          </a:r>
          <a:endParaRPr lang="en-US" sz="1900" kern="1200"/>
        </a:p>
      </dsp:txBody>
      <dsp:txXfrm>
        <a:off x="937002" y="4058192"/>
        <a:ext cx="5576601" cy="811257"/>
      </dsp:txXfrm>
    </dsp:sp>
    <dsp:sp modelId="{7264B28E-A3A9-49DF-B774-227E62AA0557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6A587-E182-4EB9-A80D-1F06D8EA10D0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A6DF-D4C3-4DC6-8F38-B2E6222CBDF3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Не давайте второй шанс.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2C624-1B2A-4188-8F1C-3A3DE3A258E1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9D326-312E-4B37-B02C-CD27F0E6C1D6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F7FC-6029-41A5-AB94-1DE0D7A9481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Тендеры или прямой поиск. Рейтинги (если нужно);</a:t>
          </a:r>
          <a:endParaRPr lang="en-US" sz="2200" kern="1200"/>
        </a:p>
      </dsp:txBody>
      <dsp:txXfrm>
        <a:off x="1429899" y="2442"/>
        <a:ext cx="5083704" cy="1238008"/>
      </dsp:txXfrm>
    </dsp:sp>
    <dsp:sp modelId="{28BEDC26-0E0A-49BA-9498-835ECBF3749B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4937A-DD08-4919-BD54-56FD38FDBD2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A017B-354A-45CC-A7A5-C0B7865EB737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Внимательный выбор того, кто реально будет делать, а не того кто продает!</a:t>
          </a:r>
          <a:endParaRPr lang="en-US" sz="2200" kern="1200"/>
        </a:p>
      </dsp:txBody>
      <dsp:txXfrm>
        <a:off x="1429899" y="1549953"/>
        <a:ext cx="5083704" cy="1238008"/>
      </dsp:txXfrm>
    </dsp:sp>
    <dsp:sp modelId="{88937425-73DA-4551-8243-A3D4DCFA546A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D741D-8DB0-4304-8969-DB04CDC9617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EE114-2AA1-4D4F-84F5-1660E91F1ECD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Контакт руководителя, но не принимать решение о работе с ними на основании общения с ним;</a:t>
          </a:r>
          <a:endParaRPr lang="en-US" sz="2200" kern="1200"/>
        </a:p>
      </dsp:txBody>
      <dsp:txXfrm>
        <a:off x="1429899" y="3097464"/>
        <a:ext cx="5083704" cy="1238008"/>
      </dsp:txXfrm>
    </dsp:sp>
    <dsp:sp modelId="{B263E925-384D-4954-A056-1FD93E3B7A45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7F655-2A3F-454A-9A75-BC481AF1C9A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6689C-760E-43E8-A561-B9514841CBF3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Надо плотно контролировать и ставить задачи.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087CB-C97E-493B-97F7-3D9BE0619E78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2C83E-1F1A-4AA9-A830-5CA004A67CC0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1330-8D08-4583-9191-4B03C65C00D4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На самом деле их мало. Искать через прямой поиск;</a:t>
          </a:r>
          <a:endParaRPr lang="en-US" sz="1900" kern="1200"/>
        </a:p>
      </dsp:txBody>
      <dsp:txXfrm>
        <a:off x="1131174" y="4597"/>
        <a:ext cx="5382429" cy="979371"/>
      </dsp:txXfrm>
    </dsp:sp>
    <dsp:sp modelId="{067C0E55-AA4D-4D1B-86D2-77A490FCB7BC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0536-1225-4049-85A4-4A1682B7A124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35B13-2EBE-4CAD-BA54-E73378C51D98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Дорого;</a:t>
          </a:r>
          <a:endParaRPr lang="en-US" sz="1900" kern="1200"/>
        </a:p>
      </dsp:txBody>
      <dsp:txXfrm>
        <a:off x="1131174" y="1228812"/>
        <a:ext cx="5382429" cy="979371"/>
      </dsp:txXfrm>
    </dsp:sp>
    <dsp:sp modelId="{93B2B395-CE6F-42C5-946C-5424403B349E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816AF-E5E0-41CD-A437-FC1D4F3787F4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46FB0-216E-4E20-B370-192DC71A69A8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Выбирайте подходящих людей и коммуникацию;</a:t>
          </a:r>
          <a:endParaRPr lang="en-US" sz="1900" kern="1200"/>
        </a:p>
      </dsp:txBody>
      <dsp:txXfrm>
        <a:off x="1131174" y="2453027"/>
        <a:ext cx="5382429" cy="979371"/>
      </dsp:txXfrm>
    </dsp:sp>
    <dsp:sp modelId="{2B3AC09D-407F-4C35-B659-8C04F35EF391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F250E-CD84-432F-8C76-44963B740A4B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D0A6-ED73-42F3-9F6D-CC01EBCC90E0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Их нужно впускать в бизнес-процессы;</a:t>
          </a:r>
          <a:endParaRPr lang="en-US" sz="1900" kern="1200"/>
        </a:p>
      </dsp:txBody>
      <dsp:txXfrm>
        <a:off x="1131174" y="3677241"/>
        <a:ext cx="5382429" cy="979371"/>
      </dsp:txXfrm>
    </dsp:sp>
    <dsp:sp modelId="{A86BE7D9-FC5B-417F-9FF9-1152ABFB0806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380E6-FC4A-4950-BEAA-ECB92F2EE8E8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697E2-D179-49CA-A300-BF93C558560C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Проще контролировать.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3871D-18B4-4C60-A50D-30802E0215FE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3508-C1FD-4EE3-8EC4-57EA564CDDD5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369DB-EAD9-4244-AAFC-307150B4FE48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Дороже всех (ЗП на руки надо умножить на 2);</a:t>
          </a:r>
          <a:endParaRPr lang="en-US" sz="1900" kern="1200"/>
        </a:p>
      </dsp:txBody>
      <dsp:txXfrm>
        <a:off x="1131174" y="4597"/>
        <a:ext cx="5382429" cy="979371"/>
      </dsp:txXfrm>
    </dsp:sp>
    <dsp:sp modelId="{D4E51193-375B-4688-8A03-21DA22DB8C1E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9EE7-7623-42DF-B02D-EAD622DFA5D3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D7964-9ADF-4487-B272-94886BB1D0FB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Все равно нужны еще агентства;</a:t>
          </a:r>
          <a:endParaRPr lang="en-US" sz="1900" kern="1200"/>
        </a:p>
      </dsp:txBody>
      <dsp:txXfrm>
        <a:off x="1131174" y="1228812"/>
        <a:ext cx="5382429" cy="979371"/>
      </dsp:txXfrm>
    </dsp:sp>
    <dsp:sp modelId="{8BF09E29-535C-4265-863C-0E21DAA4082B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95ED6-196B-477F-8F98-33BDDB020240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D6D05-D395-447F-8AF2-02FEEA961CD4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Надо управлять;</a:t>
          </a:r>
          <a:endParaRPr lang="en-US" sz="1900" kern="1200"/>
        </a:p>
      </dsp:txBody>
      <dsp:txXfrm>
        <a:off x="1131174" y="2453027"/>
        <a:ext cx="5382429" cy="979371"/>
      </dsp:txXfrm>
    </dsp:sp>
    <dsp:sp modelId="{C236D1D8-2666-4FA8-8229-6EF015FEFDDA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63DA6-F1E3-4C75-AB08-4231632765B8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3CFE-7BB0-4670-ADE7-C162AE687DC7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Надо нанимать;</a:t>
          </a:r>
          <a:endParaRPr lang="en-US" sz="1900" kern="1200"/>
        </a:p>
      </dsp:txBody>
      <dsp:txXfrm>
        <a:off x="1131174" y="3677241"/>
        <a:ext cx="5382429" cy="979371"/>
      </dsp:txXfrm>
    </dsp:sp>
    <dsp:sp modelId="{16E07B73-4B69-4B62-A9A0-E70405B99209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02543-42DA-4DD0-B365-6F8438F6F48D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5B533-EA40-4711-90C3-4FA88956C8DD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Дают лучший результат.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3E2F6-6DF7-468A-AA69-CDDF7DB72802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863B2-EE9D-4925-B024-BFE6DF6A4D8A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F8E95-5F2A-495D-B1C7-C10C1AE85506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Цена за услуги;</a:t>
          </a:r>
          <a:endParaRPr lang="en-US" sz="1900" kern="1200"/>
        </a:p>
      </dsp:txBody>
      <dsp:txXfrm>
        <a:off x="1131174" y="4597"/>
        <a:ext cx="5382429" cy="979371"/>
      </dsp:txXfrm>
    </dsp:sp>
    <dsp:sp modelId="{1EDFC2CC-917A-4209-96C6-2DAF662EC2C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48716-31F4-4AFF-9EEC-0F754A7F2BCF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6449-9799-4421-9CE9-569D162DC200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Медиаплан (какие надо потратить бюджеты, и какой должен быть результат);</a:t>
          </a:r>
          <a:endParaRPr lang="en-US" sz="1900" kern="1200"/>
        </a:p>
      </dsp:txBody>
      <dsp:txXfrm>
        <a:off x="1131174" y="1228812"/>
        <a:ext cx="5382429" cy="979371"/>
      </dsp:txXfrm>
    </dsp:sp>
    <dsp:sp modelId="{FA4B69E0-A4BF-4CC9-9352-3BA17DEBD3C5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CFBFD-8A32-4CC8-92F6-4A1DD3F7EBF5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7D852-A47A-4889-9DE3-EA8081BEBBAA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Есть ли опыт в моей тематике, и кейсы в целом;</a:t>
          </a:r>
          <a:endParaRPr lang="en-US" sz="1900" kern="1200"/>
        </a:p>
      </dsp:txBody>
      <dsp:txXfrm>
        <a:off x="1131174" y="2453027"/>
        <a:ext cx="5382429" cy="979371"/>
      </dsp:txXfrm>
    </dsp:sp>
    <dsp:sp modelId="{A76AF0A9-D95D-49B2-A940-98A63F8A4989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DE2A7-538F-4430-9849-B8439EC8ECD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3FE1-E2F8-44B5-9AC0-2520DDDC4BC0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Впечатление от переговоров;</a:t>
          </a:r>
          <a:endParaRPr lang="en-US" sz="1900" kern="1200"/>
        </a:p>
      </dsp:txBody>
      <dsp:txXfrm>
        <a:off x="1131174" y="3677241"/>
        <a:ext cx="5382429" cy="979371"/>
      </dsp:txXfrm>
    </dsp:sp>
    <dsp:sp modelId="{33D6F798-8D37-4712-A5D6-490721BB798E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E97D-DBE5-49C5-934B-33EDA0BD5B13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19FD7-DD9B-4203-BE55-BE0528BFE7F2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Статусные атрибуты.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8998B-D226-471B-AFCE-59CB1C6CB57E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6B3CA-7FCE-40CF-95EB-59175FF968DC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60E48-394F-4942-88DC-B1A2D2EA550E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План работ;</a:t>
          </a:r>
          <a:endParaRPr lang="en-US" sz="1500" kern="1200"/>
        </a:p>
      </dsp:txBody>
      <dsp:txXfrm>
        <a:off x="1172126" y="90072"/>
        <a:ext cx="2114937" cy="897246"/>
      </dsp:txXfrm>
    </dsp:sp>
    <dsp:sp modelId="{19D0E606-86D0-404C-8FBB-945A94E52A56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BF7B-1D4C-4963-ADE0-E83672CE5447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3D9CA-F192-4AB2-85F1-036EA8867C1C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Производственные мощности;</a:t>
          </a:r>
          <a:endParaRPr lang="en-US" sz="1500" kern="1200"/>
        </a:p>
      </dsp:txBody>
      <dsp:txXfrm>
        <a:off x="4745088" y="90072"/>
        <a:ext cx="2114937" cy="897246"/>
      </dsp:txXfrm>
    </dsp:sp>
    <dsp:sp modelId="{C719D00E-2FC3-4CCD-AB32-6182A03BDF8A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9B698-D668-4611-8F24-FC175BB88C0F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10B40-FA9F-4EDA-9BFD-3AE2373CE26B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Как устроен рабочий процесс внутри компании;</a:t>
          </a:r>
          <a:endParaRPr lang="en-US" sz="1500" kern="1200"/>
        </a:p>
      </dsp:txBody>
      <dsp:txXfrm>
        <a:off x="8318049" y="90072"/>
        <a:ext cx="2114937" cy="897246"/>
      </dsp:txXfrm>
    </dsp:sp>
    <dsp:sp modelId="{20529BA4-680F-4111-ACAE-B8B801C20A94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488F4-6B0F-4139-86DB-E41CB1525737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74CEA-292C-4AEA-A96F-202C676C9E26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Как устроена рабочая коммуникация с вами;</a:t>
          </a:r>
          <a:endParaRPr lang="en-US" sz="1500" kern="1200"/>
        </a:p>
      </dsp:txBody>
      <dsp:txXfrm>
        <a:off x="1172126" y="1727045"/>
        <a:ext cx="2114937" cy="897246"/>
      </dsp:txXfrm>
    </dsp:sp>
    <dsp:sp modelId="{45374761-3E4D-41B8-BDC0-0611FC936146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DCDB2-6413-4D70-85BC-B9F66D7F5D9B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D98CF-788D-4536-AC32-7EC762B06528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Кто конкретно выполняет работу;</a:t>
          </a:r>
          <a:endParaRPr lang="en-US" sz="1500" kern="1200"/>
        </a:p>
      </dsp:txBody>
      <dsp:txXfrm>
        <a:off x="4745088" y="1727045"/>
        <a:ext cx="2114937" cy="897246"/>
      </dsp:txXfrm>
    </dsp:sp>
    <dsp:sp modelId="{3D8E009B-BC2B-4662-9F60-2F1893516DE2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8A3EC-23CC-4299-8D74-F4F5BD551EC7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8D6E2-40A7-452A-AA59-D93EF30856D1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Присутствует ли этот человек при обсуждении условий или там только продажник;</a:t>
          </a:r>
          <a:endParaRPr lang="en-US" sz="1500" kern="1200"/>
        </a:p>
      </dsp:txBody>
      <dsp:txXfrm>
        <a:off x="8318049" y="1727045"/>
        <a:ext cx="2114937" cy="897246"/>
      </dsp:txXfrm>
    </dsp:sp>
    <dsp:sp modelId="{F7CEB5A6-325B-4A5C-9FF2-5CB8C9D92D89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AFFF5-734D-4796-96D9-8E8EEBAFC5C7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499FB-F4AA-4595-B6B9-65386B607AAD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Как оплата труда сотрудников зависит от работы с вами;</a:t>
          </a:r>
          <a:endParaRPr lang="en-US" sz="1500" kern="1200"/>
        </a:p>
      </dsp:txBody>
      <dsp:txXfrm>
        <a:off x="1172126" y="3364019"/>
        <a:ext cx="2114937" cy="897246"/>
      </dsp:txXfrm>
    </dsp:sp>
    <dsp:sp modelId="{191932C9-9AC9-45F0-A0F7-C620A79EFAAE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68C94-5472-4943-B459-1AE5383B4C18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45104-26D6-4647-B3D0-AE0F2B794C9A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Финансовая надежность компании (добросовестный подрядчик)</a:t>
          </a:r>
          <a:endParaRPr lang="en-US" sz="1500" kern="1200"/>
        </a:p>
      </dsp:txBody>
      <dsp:txXfrm>
        <a:off x="4745088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EC4D-C68C-2740-90F9-250F1D400B8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B11C-7D64-3C4D-932F-9CBF8645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9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1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0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6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88327"/>
            <a:ext cx="5386917" cy="5865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142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88327"/>
            <a:ext cx="5389033" cy="5865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142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65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8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2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AD50-8695-8E4C-AB28-D3D555E48A9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D5F-CDB7-8F4A-B34F-AEDA8C14A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27" y="1376743"/>
            <a:ext cx="4320546" cy="41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8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2635AC"/>
                </a:solidFill>
                <a:ea typeface="+mn-ea"/>
                <a:cs typeface="+mn-cs"/>
              </a:rPr>
              <a:t>Агентства </a:t>
            </a:r>
            <a:r>
              <a:rPr lang="en-US" b="1" dirty="0">
                <a:solidFill>
                  <a:srgbClr val="2635AC"/>
                </a:solidFill>
                <a:latin typeface="Intro Bold" charset="0"/>
                <a:ea typeface="+mn-ea"/>
                <a:cs typeface="+mn-cs"/>
              </a:rPr>
              <a:t>vs </a:t>
            </a:r>
            <a:r>
              <a:rPr lang="ru-RU" b="1" dirty="0">
                <a:solidFill>
                  <a:srgbClr val="2635AC"/>
                </a:solidFill>
                <a:ea typeface="+mn-ea"/>
                <a:cs typeface="+mn-cs"/>
              </a:rPr>
              <a:t>Сотрудники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4D48B9-F4CF-480F-89D1-AA881DCA7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Агентства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Коммуникация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Мотивация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выполнения задач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Качество кадров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Конкуренция с другими клиентами агентства –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Нет отпусков +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Шире компетенции +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Проще начинать и расставаться +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32128-20EE-48B4-83D9-38257A654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Сотрудники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688697-B854-40FE-9791-0814171B7E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Проверенных профессионалов на всех не хватает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Сложность рекрутинга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Дорого, оформление, налоги, увольнения, больничный, отпуск, декрет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этом все равно нужны агентства –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 погружены в проект +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Чаще дают лучший результат +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2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990" y="2602294"/>
            <a:ext cx="9685866" cy="10154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Как выбрать подрядчиков</a:t>
            </a:r>
            <a:r>
              <a:rPr lang="en-US" sz="8800" dirty="0">
                <a:solidFill>
                  <a:srgbClr val="FC5954"/>
                </a:solidFill>
                <a:latin typeface="Intro Bold" charset="0"/>
                <a:ea typeface="Intro Bold" charset="0"/>
                <a:cs typeface="Intro Bold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10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Часто смотрят на это: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485F6F2C-F5EE-4D37-8EB9-724718F1F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35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57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7D3D89D-A434-4031-9869-7ED2CA565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Есть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ли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план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работ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FD7E74-FA9F-4CC0-AF6C-E94086ED7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Производственные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мощности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0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ED1A034-22D9-4E5F-BBAF-7D92CDF00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b="58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Как устроен рабочий процесс по задачам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7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48ECD54-3095-49AA-A66E-97AA3D66D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Какой будет коммуникация с вами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4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58C2BEB-BF41-426E-AEEB-E52509AD7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Кто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конкретно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выполняет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работу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присутствует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ли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он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обсуждении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</a:rPr>
              <a:t>работ</a:t>
            </a:r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9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413BE81-709F-4359-89EC-41F43C5AF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b="73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Как вы можете влиять на мотивацию конечных исполнителей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9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84EF007-0BCE-4C11-BF6F-DF04485EC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ABB0DE-8902-421E-9C9A-B9B9DA1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Финансовая надежность компании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92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5139" y="5150199"/>
            <a:ext cx="2181727" cy="80123"/>
          </a:xfrm>
          <a:prstGeom prst="rect">
            <a:avLst/>
          </a:prstGeom>
          <a:solidFill>
            <a:srgbClr val="FC5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44FB5-8E45-4C04-B36A-8F6B162D2A8A}"/>
              </a:ext>
            </a:extLst>
          </p:cNvPr>
          <p:cNvSpPr txBox="1"/>
          <p:nvPr/>
        </p:nvSpPr>
        <p:spPr>
          <a:xfrm>
            <a:off x="3627184" y="3830270"/>
            <a:ext cx="49376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Arial" charset="0"/>
              </a:rPr>
              <a:t>Степан Зайцев,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Arial" charset="0"/>
              </a:rPr>
              <a:t>CEO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Arial" charset="0"/>
            </a:endParaRPr>
          </a:p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Arial" charset="0"/>
              </a:rPr>
              <a:t>ZV. Digital marketing agency.</a:t>
            </a:r>
            <a:endParaRPr lang="id-ID" sz="2500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07979" y="1131536"/>
            <a:ext cx="2376047" cy="237604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367686" y="5663981"/>
            <a:ext cx="3998484" cy="454815"/>
            <a:chOff x="3960183" y="5385879"/>
            <a:chExt cx="3998484" cy="4548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347410" y="5385879"/>
              <a:ext cx="3611257" cy="44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  <a:buClr>
                  <a:srgbClr val="0000FF"/>
                </a:buClr>
                <a:buSzPts val="5600"/>
              </a:pPr>
              <a:r>
                <a:rPr lang="en-US" u="sng" dirty="0" err="1">
                  <a:solidFill>
                    <a:srgbClr val="2635AC"/>
                  </a:solidFill>
                  <a:ea typeface="Arial"/>
                  <a:cs typeface="Arial"/>
                  <a:sym typeface="Arial"/>
                </a:rPr>
                <a:t>zv.digital</a:t>
              </a:r>
              <a:r>
                <a:rPr lang="en-US" dirty="0">
                  <a:solidFill>
                    <a:srgbClr val="2635AC"/>
                  </a:solidFill>
                  <a:ea typeface="Arial"/>
                  <a:cs typeface="Arial"/>
                  <a:sym typeface="Arial"/>
                </a:rPr>
                <a:t>               </a:t>
              </a:r>
              <a:r>
                <a:rPr lang="en-US" u="sng" dirty="0" err="1">
                  <a:solidFill>
                    <a:srgbClr val="2635AC"/>
                  </a:solidFill>
                  <a:ea typeface="Arial"/>
                  <a:cs typeface="Arial"/>
                  <a:sym typeface="Arial"/>
                </a:rPr>
                <a:t>zaytsev.stepan</a:t>
              </a:r>
              <a:endParaRPr lang="en-US" u="sng" dirty="0">
                <a:solidFill>
                  <a:srgbClr val="2635AC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862" y="5484126"/>
              <a:ext cx="330341" cy="330341"/>
            </a:xfrm>
            <a:prstGeom prst="rect">
              <a:avLst/>
            </a:prstGeom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183" y="5456206"/>
              <a:ext cx="383487" cy="384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Выбираем</a:t>
            </a:r>
            <a:r>
              <a:rPr lang="en-US" sz="4400" b="1" dirty="0">
                <a:solidFill>
                  <a:srgbClr val="2635AC"/>
                </a:solidFill>
                <a:latin typeface="Intro Bold" charset="0"/>
              </a:rPr>
              <a:t> </a:t>
            </a: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агентство</a:t>
            </a:r>
            <a:r>
              <a:rPr lang="ru-RU" sz="4400" b="1" dirty="0">
                <a:solidFill>
                  <a:srgbClr val="2635AC"/>
                </a:solidFill>
                <a:latin typeface="Intro Bold" charset="0"/>
              </a:rPr>
              <a:t> правильно</a:t>
            </a:r>
            <a:endParaRPr lang="en-US" sz="4400" b="1" dirty="0">
              <a:solidFill>
                <a:srgbClr val="2635AC"/>
              </a:solidFill>
              <a:latin typeface="Intro Bold" charset="0"/>
            </a:endParaRP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ED0AE5A0-A00F-4511-BDE8-F6AC51735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955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51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27" y="1376743"/>
            <a:ext cx="4320546" cy="41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6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990" y="2602294"/>
            <a:ext cx="9685866" cy="10154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Виды подрядчиков</a:t>
            </a:r>
            <a:r>
              <a:rPr lang="en-US" sz="8800" dirty="0">
                <a:solidFill>
                  <a:srgbClr val="FC5954"/>
                </a:solidFill>
                <a:latin typeface="Intro Bold" charset="0"/>
                <a:ea typeface="Intro Bold" charset="0"/>
                <a:cs typeface="Intro Bold" charset="0"/>
              </a:rPr>
              <a:t>.</a:t>
            </a:r>
            <a:r>
              <a:rPr lang="ru-RU" sz="5400" dirty="0">
                <a:solidFill>
                  <a:schemeClr val="bg1"/>
                </a:solidFill>
                <a:latin typeface="Intro Bold" charset="0"/>
                <a:ea typeface="Intro Bold" charset="0"/>
                <a:cs typeface="Intro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9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2635AC"/>
                </a:solidFill>
                <a:latin typeface="Intro Bold" charset="0"/>
              </a:rPr>
              <a:t>О </a:t>
            </a: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чем</a:t>
            </a:r>
            <a:r>
              <a:rPr lang="en-US" sz="4400" b="1" dirty="0">
                <a:solidFill>
                  <a:srgbClr val="2635AC"/>
                </a:solidFill>
                <a:latin typeface="Intro Bold" charset="0"/>
              </a:rPr>
              <a:t> </a:t>
            </a: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сегодня</a:t>
            </a:r>
            <a:r>
              <a:rPr lang="en-US" sz="4400" b="1" dirty="0">
                <a:solidFill>
                  <a:srgbClr val="2635AC"/>
                </a:solidFill>
                <a:latin typeface="Intro Bold" charset="0"/>
              </a:rPr>
              <a:t> </a:t>
            </a: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поговорим</a:t>
            </a:r>
            <a:endParaRPr lang="en-US" sz="4400" b="1" dirty="0">
              <a:solidFill>
                <a:srgbClr val="2635AC"/>
              </a:solidFill>
              <a:latin typeface="Intro Bold" charset="0"/>
            </a:endParaRP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6EB785AF-7216-4599-9BED-23F7B0A04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094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88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Виды</a:t>
            </a:r>
            <a:r>
              <a:rPr lang="en-US" sz="4400" b="1" dirty="0">
                <a:solidFill>
                  <a:srgbClr val="2635AC"/>
                </a:solidFill>
                <a:latin typeface="Intro Bold" charset="0"/>
              </a:rPr>
              <a:t> </a:t>
            </a:r>
            <a:r>
              <a:rPr lang="en-US" sz="4400" b="1" dirty="0" err="1">
                <a:solidFill>
                  <a:srgbClr val="2635AC"/>
                </a:solidFill>
                <a:latin typeface="Intro Bold" charset="0"/>
              </a:rPr>
              <a:t>исполнителей</a:t>
            </a:r>
            <a:endParaRPr lang="en-US" sz="4400" b="1" dirty="0">
              <a:solidFill>
                <a:srgbClr val="2635AC"/>
              </a:solidFill>
              <a:latin typeface="Intro Bold" charset="0"/>
            </a:endParaRP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1A184D0E-C126-4048-85F8-0ACF0993E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182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43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Фриланс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9534D37B-1A02-4402-84ED-9D68DDBD9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5667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48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Специализированные агентства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3CE94246-40B9-4F06-9BAE-724F7426D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8257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02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Агентства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комплексного-маркетинга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9EB23CC1-CE8F-4F78-872A-2607B5240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56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52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029" y="1012004"/>
            <a:ext cx="3416158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Собственные сотрудники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7FD5318E-D147-4F6B-B0BC-5AFFB5AF7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0736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933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397</Words>
  <Application>Microsoft Office PowerPoint</Application>
  <PresentationFormat>Широкоэкранный</PresentationFormat>
  <Paragraphs>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Intro Bold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Агентства vs Сотрудники</vt:lpstr>
      <vt:lpstr>Презентация PowerPoint</vt:lpstr>
      <vt:lpstr>Презентация PowerPoint</vt:lpstr>
      <vt:lpstr>Есть ли план работ?</vt:lpstr>
      <vt:lpstr>Производственные мощности</vt:lpstr>
      <vt:lpstr>Как устроен рабочий процесс по задачам</vt:lpstr>
      <vt:lpstr>Какой будет коммуникация с вами</vt:lpstr>
      <vt:lpstr>Кто конкретно выполняет работу, присутствует ли он при обсуждении работ</vt:lpstr>
      <vt:lpstr>Как вы можете влиять на мотивацию конечных исполнителей</vt:lpstr>
      <vt:lpstr>Финансовая надежность компании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Человек Обычный</dc:creator>
  <cp:lastModifiedBy>Человек Обычный</cp:lastModifiedBy>
  <cp:revision>2</cp:revision>
  <dcterms:created xsi:type="dcterms:W3CDTF">2020-04-16T16:46:41Z</dcterms:created>
  <dcterms:modified xsi:type="dcterms:W3CDTF">2020-04-16T16:49:05Z</dcterms:modified>
</cp:coreProperties>
</file>