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aleway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regular.fntdata"/><Relationship Id="rId11" Type="http://schemas.openxmlformats.org/officeDocument/2006/relationships/slide" Target="slides/slide6.xml"/><Relationship Id="rId22" Type="http://schemas.openxmlformats.org/officeDocument/2006/relationships/font" Target="fonts/RalewayMedium-italic.fntdata"/><Relationship Id="rId10" Type="http://schemas.openxmlformats.org/officeDocument/2006/relationships/slide" Target="slides/slide5.xml"/><Relationship Id="rId21" Type="http://schemas.openxmlformats.org/officeDocument/2006/relationships/font" Target="fonts/Raleway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aleway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dd3842c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dd3842c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dd3842c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5dd3842c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5dd3842c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5dd3842c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e15e6116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e15e6116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39d774d7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39d774d7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e15e6116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e15e6116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e15e611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e15e611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39d774d7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39d774d7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39d774d7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39d774d7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e19b973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e19b973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83300" y="2497050"/>
            <a:ext cx="5008200" cy="11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Веб-аналитика для медицинских учреждений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b="20191" l="0" r="0" t="0"/>
          <a:stretch/>
        </p:blipFill>
        <p:spPr>
          <a:xfrm>
            <a:off x="0" y="0"/>
            <a:ext cx="914400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150" y="2767875"/>
            <a:ext cx="2033275" cy="20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794"/>
            <a:ext cx="9144004" cy="61783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50275" y="49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Веб-аналитика. Основы</a:t>
            </a:r>
            <a:endParaRPr b="1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7800"/>
            <a:ext cx="8520600" cy="33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 клиента своего знаете? откуда трафик?</a:t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 какая у вас конверсия?</a:t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счетчики (Яндекс.Метрика, Google Analytics)</a:t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а цели проставлены?</a:t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интеграция с CRM-системами</a:t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еженедельные оперативные аналитические собрания</a:t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1A1A1A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и кто это все делает?</a:t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1A1A1A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36273"/>
            <a:ext cx="9144004" cy="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225000" y="4877000"/>
            <a:ext cx="2694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 center.shukalova.ru 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794"/>
            <a:ext cx="9144004" cy="61783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50275" y="497675"/>
            <a:ext cx="90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Проф.стандарт “Интернет-маркетолог” </a:t>
            </a:r>
            <a:endParaRPr b="1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36273"/>
            <a:ext cx="9144004" cy="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225000" y="4877000"/>
            <a:ext cx="2694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 center.shukalova.ru 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6775" y="1222775"/>
            <a:ext cx="3492657" cy="35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572700"/>
            <a:ext cx="9144004" cy="457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370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type="title"/>
          </p:nvPr>
        </p:nvSpPr>
        <p:spPr>
          <a:xfrm>
            <a:off x="65450" y="667050"/>
            <a:ext cx="887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Как понять и...простить клиента...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396300" y="4868350"/>
            <a:ext cx="23514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center.shukalova.ru 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698800" y="1473350"/>
            <a:ext cx="4068600" cy="10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 Medium"/>
              <a:buChar char="-"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теория поколений (rugenerations.su)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спиральная динамика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PSYCHEA (Клепиков, Муразанов)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!!! Коммуникативные навыки!!!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375" y="1651100"/>
            <a:ext cx="3934126" cy="26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794"/>
            <a:ext cx="9144004" cy="61783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50275" y="49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И откуда трафик?</a:t>
            </a:r>
            <a:endParaRPr b="1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36273"/>
            <a:ext cx="9144004" cy="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225000" y="4877000"/>
            <a:ext cx="2694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 center.shukalova.ru 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4500" y="1176213"/>
            <a:ext cx="4897632" cy="36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794"/>
            <a:ext cx="9144004" cy="61783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type="title"/>
          </p:nvPr>
        </p:nvSpPr>
        <p:spPr>
          <a:xfrm>
            <a:off x="50275" y="497675"/>
            <a:ext cx="90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Кейсы</a:t>
            </a:r>
            <a:endParaRPr b="1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36273"/>
            <a:ext cx="9144004" cy="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3225000" y="4877000"/>
            <a:ext cx="2694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 center.shukalova.ru 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9323" y="707513"/>
            <a:ext cx="6575501" cy="404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794"/>
            <a:ext cx="9144004" cy="61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50275" y="497675"/>
            <a:ext cx="90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Кейсы</a:t>
            </a:r>
            <a:endParaRPr b="1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36273"/>
            <a:ext cx="9144004" cy="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3225000" y="4877000"/>
            <a:ext cx="2694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 center.shukalova.ru 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7400" y="825410"/>
            <a:ext cx="3812476" cy="38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8794"/>
            <a:ext cx="9144004" cy="617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>
            <p:ph type="title"/>
          </p:nvPr>
        </p:nvSpPr>
        <p:spPr>
          <a:xfrm>
            <a:off x="50275" y="497675"/>
            <a:ext cx="903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Кейсы. Клиника</a:t>
            </a:r>
            <a:endParaRPr b="1">
              <a:solidFill>
                <a:srgbClr val="134F5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36273"/>
            <a:ext cx="9144004" cy="2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3225000" y="4877000"/>
            <a:ext cx="26940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 center.shukalova.ru 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50" y="1222775"/>
            <a:ext cx="7824317" cy="35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0" y="572700"/>
            <a:ext cx="9144004" cy="457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3704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type="title"/>
          </p:nvPr>
        </p:nvSpPr>
        <p:spPr>
          <a:xfrm>
            <a:off x="65450" y="667050"/>
            <a:ext cx="887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Как понять и...простить клиента...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3396300" y="4868350"/>
            <a:ext cx="23514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000">
                <a:solidFill>
                  <a:srgbClr val="FFFFFF"/>
                </a:solidFill>
              </a:rPr>
              <a:t>8 800 707 31 05</a:t>
            </a:r>
            <a:r>
              <a:rPr lang="ru" sz="1000">
                <a:solidFill>
                  <a:srgbClr val="FFFFFF"/>
                </a:solidFill>
              </a:rPr>
              <a:t>  | center.shukalova.ru </a:t>
            </a:r>
            <a:endParaRPr sz="1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698800" y="1473350"/>
            <a:ext cx="4068600" cy="10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aleway Medium"/>
              <a:buChar char="-"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теория поколений (rugenerations.su)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спиральная динамика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 Medium"/>
              <a:buChar char="-"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PSYCHEA (Клепиков, Муразанов)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!!! Коммуникативные навыки!!!</a:t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375" y="1651100"/>
            <a:ext cx="3934126" cy="261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