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application/octet-stream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</Types>
</file>

<file path=_rels/.rels><?xml version="1.0" encoding="UTF-8" standalone="yes" ?>
<Relationships xmlns="http://schemas.openxmlformats.org/package/2006/relationships">
	<Relationship Id="rId1" Type="http://schemas.openxmlformats.org/package/2006/relationships/metadata/core-properties" Target="docProps/core.xml"/>
	<Relationship Id="rId2" Type="http://schemas.openxmlformats.org/officeDocument/2006/relationships/extended-properties" Target="docProps/app.xml"/>
	<Relationship Id="rId3" Type="http://schemas.openxmlformats.org/officeDocument/2006/relationships/officeDocument" Target="ppt/presentation.xml"/>
</Relationships>
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21767800" cy="153797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115" d="100"/>
          <a:sy n="115" d="100"/>
        </p:scale>
        <p:origin x="147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 ?>
<Relationships xmlns="http://schemas.openxmlformats.org/package/2006/relationships">
	<Relationship Id="rId1" Type="http://schemas.openxmlformats.org/officeDocument/2006/relationships/viewProps" Target="viewProps.xml"/>
	<Relationship Id="rId2" Type="http://schemas.openxmlformats.org/officeDocument/2006/relationships/presProps" Target="presProps.xml"/>
	<Relationship Id="rId3" Type="http://schemas.openxmlformats.org/officeDocument/2006/relationships/tableStyles" Target="tableStyles.xml"/>
	<Relationship Id="rId4" Type="http://schemas.openxmlformats.org/officeDocument/2006/relationships/slideMaster" Target="slideMasters/slideMaster1.xml"/>
	<Relationship Id="rId5" Type="http://schemas.openxmlformats.org/officeDocument/2006/relationships/theme" Target="theme/theme1.xml"/>
	<Relationship Id="rId6" Type="http://schemas.openxmlformats.org/officeDocument/2006/relationships/slide" Target="slides/slide1.xml"/>
	<Relationship Id="rId7" Type="http://schemas.openxmlformats.org/officeDocument/2006/relationships/slide" Target="slides/slide2.xml"/>
	<Relationship Id="rId8" Type="http://schemas.openxmlformats.org/officeDocument/2006/relationships/slide" Target="slides/slide3.xml"/>
	<Relationship Id="rId9" Type="http://schemas.openxmlformats.org/officeDocument/2006/relationships/slide" Target="slides/slide4.xml"/>
	<Relationship Id="rId10" Type="http://schemas.openxmlformats.org/officeDocument/2006/relationships/slide" Target="slides/slide5.xml"/>
	<Relationship Id="rId11" Type="http://schemas.openxmlformats.org/officeDocument/2006/relationships/slide" Target="slides/slide6.xml"/>
	<Relationship Id="rId12" Type="http://schemas.openxmlformats.org/officeDocument/2006/relationships/slide" Target="slides/slide7.xml"/>
	<Relationship Id="rId13" Type="http://schemas.openxmlformats.org/officeDocument/2006/relationships/slide" Target="slides/slide8.xml"/>
	<Relationship Id="rId14" Type="http://schemas.openxmlformats.org/officeDocument/2006/relationships/slide" Target="slides/slide9.xml"/>
	<Relationship Id="rId15" Type="http://schemas.openxmlformats.org/officeDocument/2006/relationships/slide" Target="slides/slide10.xml"/>
	<Relationship Id="rId16" Type="http://schemas.openxmlformats.org/officeDocument/2006/relationships/slide" Target="slides/slide11.xml"/>
	<Relationship Id="rId17" Type="http://schemas.openxmlformats.org/officeDocument/2006/relationships/slide" Target="slides/slide12.xml"/>
	<Relationship Id="rId18" Type="http://schemas.openxmlformats.org/officeDocument/2006/relationships/slide" Target="slides/slide13.xml"/>
	<Relationship Id="rId19" Type="http://schemas.openxmlformats.org/officeDocument/2006/relationships/slide" Target="slides/slide14.xml"/>
	<Relationship Id="rId20" Type="http://schemas.openxmlformats.org/officeDocument/2006/relationships/slide" Target="slides/slide15.xml"/>
</Relationships>


</file>

<file path=ppt/slideLayouts/_rels/slideLayout1.xml.rels><?xml version="1.0" encoding="UTF-8" standalone="yes" ?>
<Relationships xmlns="http://schemas.openxmlformats.org/package/2006/relationships">
	<Relationship Id="rId1" Type="http://schemas.openxmlformats.org/officeDocument/2006/relationships/slideMaster" Target="../slideMasters/slideMaster1.xml"/>
</Relationships>


</file>

<file path=ppt/slideLayouts/_rels/slideLayout10.xml.rels><?xml version="1.0" encoding="UTF-8" standalone="yes" ?>
<Relationships xmlns="http://schemas.openxmlformats.org/package/2006/relationships">
	<Relationship Id="rId1" Type="http://schemas.openxmlformats.org/officeDocument/2006/relationships/slideMaster" Target="../slideMasters/slideMaster1.xml"/>
</Relationships>


</file>

<file path=ppt/slideLayouts/_rels/slideLayout11.xml.rels><?xml version="1.0" encoding="UTF-8" standalone="yes" ?>
<Relationships xmlns="http://schemas.openxmlformats.org/package/2006/relationships">
	<Relationship Id="rId1" Type="http://schemas.openxmlformats.org/officeDocument/2006/relationships/slideMaster" Target="../slideMasters/slideMaster1.xml"/>
</Relationships>


</file>

<file path=ppt/slideLayouts/_rels/slideLayout2.xml.rels><?xml version="1.0" encoding="UTF-8" standalone="yes" ?>
<Relationships xmlns="http://schemas.openxmlformats.org/package/2006/relationships">
	<Relationship Id="rId1" Type="http://schemas.openxmlformats.org/officeDocument/2006/relationships/slideMaster" Target="../slideMasters/slideMaster1.xml"/>
</Relationships>


</file>

<file path=ppt/slideLayouts/_rels/slideLayout3.xml.rels><?xml version="1.0" encoding="UTF-8" standalone="yes" ?>
<Relationships xmlns="http://schemas.openxmlformats.org/package/2006/relationships">
	<Relationship Id="rId1" Type="http://schemas.openxmlformats.org/officeDocument/2006/relationships/slideMaster" Target="../slideMasters/slideMaster1.xml"/>
</Relationships>


</file>

<file path=ppt/slideLayouts/_rels/slideLayout4.xml.rels><?xml version="1.0" encoding="UTF-8" standalone="yes" ?>
<Relationships xmlns="http://schemas.openxmlformats.org/package/2006/relationships">
	<Relationship Id="rId1" Type="http://schemas.openxmlformats.org/officeDocument/2006/relationships/slideMaster" Target="../slideMasters/slideMaster1.xml"/>
</Relationships>


</file>

<file path=ppt/slideLayouts/_rels/slideLayout5.xml.rels><?xml version="1.0" encoding="UTF-8" standalone="yes" ?>
<Relationships xmlns="http://schemas.openxmlformats.org/package/2006/relationships">
	<Relationship Id="rId1" Type="http://schemas.openxmlformats.org/officeDocument/2006/relationships/slideMaster" Target="../slideMasters/slideMaster1.xml"/>
</Relationships>


</file>

<file path=ppt/slideLayouts/_rels/slideLayout6.xml.rels><?xml version="1.0" encoding="UTF-8" standalone="yes" ?>
<Relationships xmlns="http://schemas.openxmlformats.org/package/2006/relationships">
	<Relationship Id="rId1" Type="http://schemas.openxmlformats.org/officeDocument/2006/relationships/slideMaster" Target="../slideMasters/slideMaster1.xml"/>
</Relationships>


</file>

<file path=ppt/slideLayouts/_rels/slideLayout7.xml.rels><?xml version="1.0" encoding="UTF-8" standalone="yes" ?>
<Relationships xmlns="http://schemas.openxmlformats.org/package/2006/relationships">
	<Relationship Id="rId1" Type="http://schemas.openxmlformats.org/officeDocument/2006/relationships/slideMaster" Target="../slideMasters/slideMaster1.xml"/>
</Relationships>


</file>

<file path=ppt/slideLayouts/_rels/slideLayout8.xml.rels><?xml version="1.0" encoding="UTF-8" standalone="yes" ?>
<Relationships xmlns="http://schemas.openxmlformats.org/package/2006/relationships">
	<Relationship Id="rId1" Type="http://schemas.openxmlformats.org/officeDocument/2006/relationships/slideMaster" Target="../slideMasters/slideMaster1.xml"/>
</Relationships>


</file>

<file path=ppt/slideLayouts/_rels/slideLayout9.xml.rels><?xml version="1.0" encoding="UTF-8" standalone="yes" ?>
<Relationships xmlns="http://schemas.openxmlformats.org/package/2006/relationships">
	<Relationship Id="rId1" Type="http://schemas.openxmlformats.org/officeDocument/2006/relationships/slideMaster" Target="../slideMasters/slideMaster1.xml"/>
</Relationships>
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2017/10/23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2017/10/23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2017/10/23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2017/10/23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2017/10/23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2017/10/23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 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slideLayout" Target="../slideLayouts/slideLayout2.xml"/>
	<Relationship Id="rId3" Type="http://schemas.openxmlformats.org/officeDocument/2006/relationships/slideLayout" Target="../slideLayouts/slideLayout3.xml"/>
	<Relationship Id="rId4" Type="http://schemas.openxmlformats.org/officeDocument/2006/relationships/slideLayout" Target="../slideLayouts/slideLayout4.xml"/>
	<Relationship Id="rId5" Type="http://schemas.openxmlformats.org/officeDocument/2006/relationships/slideLayout" Target="../slideLayouts/slideLayout5.xml"/>
	<Relationship Id="rId6" Type="http://schemas.openxmlformats.org/officeDocument/2006/relationships/slideLayout" Target="../slideLayouts/slideLayout6.xml"/>
	<Relationship Id="rId7" Type="http://schemas.openxmlformats.org/officeDocument/2006/relationships/slideLayout" Target="../slideLayouts/slideLayout7.xml"/>
	<Relationship Id="rId8" Type="http://schemas.openxmlformats.org/officeDocument/2006/relationships/slideLayout" Target="../slideLayouts/slideLayout8.xml"/>
	<Relationship Id="rId9" Type="http://schemas.openxmlformats.org/officeDocument/2006/relationships/slideLayout" Target="../slideLayouts/slideLayout9.xml"/>
	<Relationship Id="rId10" Type="http://schemas.openxmlformats.org/officeDocument/2006/relationships/slideLayout" Target="../slideLayouts/slideLayout10.xml"/>
	<Relationship Id="rId11" Type="http://schemas.openxmlformats.org/officeDocument/2006/relationships/slideLayout" Target="../slideLayouts/slideLayout11.xml"/>
	<Relationship Id="rId12" Type="http://schemas.openxmlformats.org/officeDocument/2006/relationships/theme" Target="../theme/theme1.xml"/>
</Relationships>
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2017/10/23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image1.jpg"/>
	<Relationship Id="rId3" Type="http://schemas.openxmlformats.org/officeDocument/2006/relationships/image" Target="../media/image2.jpg"/>
	<Relationship Id="rId4" Type="http://schemas.openxmlformats.org/officeDocument/2006/relationships/image" Target="../media/image3.jpg"/>
	<Relationship Id="rId5" Type="http://schemas.openxmlformats.org/officeDocument/2006/relationships/image" Target="../media/image4.jpg"/>
	<Relationship Id="rId6" Type="http://schemas.openxmlformats.org/officeDocument/2006/relationships/image" Target="../media/image5.jpg"/>
	<Relationship Id="rId7" Type="http://schemas.openxmlformats.org/officeDocument/2006/relationships/image" Target="../media/image6.jpg"/>
</Relationships>


</file>

<file path=ppt/slides/_rels/slide10.xml.rels><?xml version="1.0" encoding="UTF-8" standalone="yes" 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image167.jpg"/>
	<Relationship Id="rId3" Type="http://schemas.openxmlformats.org/officeDocument/2006/relationships/image" Target="../media/image168.jpg"/>
</Relationships>


</file>

<file path=ppt/slides/_rels/slide11.xml.rels><?xml version="1.0" encoding="UTF-8" standalone="yes" 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image169.jpg"/>
	<Relationship Id="rId3" Type="http://schemas.openxmlformats.org/officeDocument/2006/relationships/image" Target="../media/image170.jpg"/>
	<Relationship Id="rId4" Type="http://schemas.openxmlformats.org/officeDocument/2006/relationships/image" Target="../media/image171.jpg"/>
	<Relationship Id="rId5" Type="http://schemas.openxmlformats.org/officeDocument/2006/relationships/image" Target="../media/image172.jpg"/>
</Relationships>


</file>

<file path=ppt/slides/_rels/slide12.xml.rels><?xml version="1.0" encoding="UTF-8" standalone="yes" 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image173.jpg"/>
	<Relationship Id="rId3" Type="http://schemas.openxmlformats.org/officeDocument/2006/relationships/image" Target="../media/image174.jpg"/>
	<Relationship Id="rId4" Type="http://schemas.openxmlformats.org/officeDocument/2006/relationships/image" Target="../media/image175.jpg"/>
	<Relationship Id="rId5" Type="http://schemas.openxmlformats.org/officeDocument/2006/relationships/image" Target="../media/image176.jpg"/>
	<Relationship Id="rId6" Type="http://schemas.openxmlformats.org/officeDocument/2006/relationships/image" Target="../media/image177.jpg"/>
	<Relationship Id="rId7" Type="http://schemas.openxmlformats.org/officeDocument/2006/relationships/image" Target="../media/image178.jpg"/>
	<Relationship Id="rId8" Type="http://schemas.openxmlformats.org/officeDocument/2006/relationships/image" Target="../media/image179.jpg"/>
	<Relationship Id="rId9" Type="http://schemas.openxmlformats.org/officeDocument/2006/relationships/image" Target="../media/image180.jpg"/>
	<Relationship Id="rId10" Type="http://schemas.openxmlformats.org/officeDocument/2006/relationships/image" Target="../media/image181.jpg"/>
	<Relationship Id="rId11" Type="http://schemas.openxmlformats.org/officeDocument/2006/relationships/image" Target="../media/image182.jpg"/>
	<Relationship Id="rId12" Type="http://schemas.openxmlformats.org/officeDocument/2006/relationships/image" Target="../media/image183.jpg"/>
	<Relationship Id="rId13" Type="http://schemas.openxmlformats.org/officeDocument/2006/relationships/image" Target="../media/image184.jpg"/>
	<Relationship Id="rId14" Type="http://schemas.openxmlformats.org/officeDocument/2006/relationships/image" Target="../media/image185.jpg"/>
	<Relationship Id="rId15" Type="http://schemas.openxmlformats.org/officeDocument/2006/relationships/image" Target="../media/image186.jpg"/>
	<Relationship Id="rId16" Type="http://schemas.openxmlformats.org/officeDocument/2006/relationships/image" Target="../media/image187.jpg"/>
	<Relationship Id="rId17" Type="http://schemas.openxmlformats.org/officeDocument/2006/relationships/image" Target="../media/image188.jpg"/>
	<Relationship Id="rId18" Type="http://schemas.openxmlformats.org/officeDocument/2006/relationships/image" Target="../media/image189.jpg"/>
	<Relationship Id="rId19" Type="http://schemas.openxmlformats.org/officeDocument/2006/relationships/image" Target="../media/image190.jpg"/>
	<Relationship Id="rId20" Type="http://schemas.openxmlformats.org/officeDocument/2006/relationships/image" Target="../media/image191.jpg"/>
	<Relationship Id="rId21" Type="http://schemas.openxmlformats.org/officeDocument/2006/relationships/image" Target="../media/image192.jpg"/>
	<Relationship Id="rId22" Type="http://schemas.openxmlformats.org/officeDocument/2006/relationships/image" Target="../media/image193.jpg"/>
	<Relationship Id="rId23" Type="http://schemas.openxmlformats.org/officeDocument/2006/relationships/image" Target="../media/image194.jpg"/>
	<Relationship Id="rId24" Type="http://schemas.openxmlformats.org/officeDocument/2006/relationships/image" Target="../media/image195.jpg"/>
	<Relationship Id="rId25" Type="http://schemas.openxmlformats.org/officeDocument/2006/relationships/image" Target="../media/image196.jpg"/>
	<Relationship Id="rId26" Type="http://schemas.openxmlformats.org/officeDocument/2006/relationships/image" Target="../media/image197.jpg"/>
	<Relationship Id="rId27" Type="http://schemas.openxmlformats.org/officeDocument/2006/relationships/image" Target="../media/image198.jpg"/>
	<Relationship Id="rId28" Type="http://schemas.openxmlformats.org/officeDocument/2006/relationships/image" Target="../media/image199.jpg"/>
	<Relationship Id="rId29" Type="http://schemas.openxmlformats.org/officeDocument/2006/relationships/image" Target="../media/image200.jpg"/>
</Relationships>


</file>

<file path=ppt/slides/_rels/slide13.xml.rels><?xml version="1.0" encoding="UTF-8" standalone="yes" 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image201.jpg"/>
	<Relationship Id="rId3" Type="http://schemas.openxmlformats.org/officeDocument/2006/relationships/image" Target="../media/image202.jpg"/>
	<Relationship Id="rId4" Type="http://schemas.openxmlformats.org/officeDocument/2006/relationships/image" Target="../media/image203.jpg"/>
	<Relationship Id="rId5" Type="http://schemas.openxmlformats.org/officeDocument/2006/relationships/image" Target="../media/image204.jpg"/>
	<Relationship Id="rId6" Type="http://schemas.openxmlformats.org/officeDocument/2006/relationships/image" Target="../media/image205.jpg"/>
	<Relationship Id="rId7" Type="http://schemas.openxmlformats.org/officeDocument/2006/relationships/image" Target="../media/image206.jpg"/>
	<Relationship Id="rId8" Type="http://schemas.openxmlformats.org/officeDocument/2006/relationships/image" Target="../media/image207.jpg"/>
	<Relationship Id="rId9" Type="http://schemas.openxmlformats.org/officeDocument/2006/relationships/image" Target="../media/image208.jpg"/>
	<Relationship Id="rId10" Type="http://schemas.openxmlformats.org/officeDocument/2006/relationships/image" Target="../media/image209.jpg"/>
	<Relationship Id="rId11" Type="http://schemas.openxmlformats.org/officeDocument/2006/relationships/image" Target="../media/image210.jpg"/>
	<Relationship Id="rId12" Type="http://schemas.openxmlformats.org/officeDocument/2006/relationships/image" Target="../media/image211.jpg"/>
	<Relationship Id="rId13" Type="http://schemas.openxmlformats.org/officeDocument/2006/relationships/image" Target="../media/image212.jpg"/>
	<Relationship Id="rId14" Type="http://schemas.openxmlformats.org/officeDocument/2006/relationships/image" Target="../media/image213.jpg"/>
	<Relationship Id="rId15" Type="http://schemas.openxmlformats.org/officeDocument/2006/relationships/image" Target="../media/image214.jpg"/>
	<Relationship Id="rId16" Type="http://schemas.openxmlformats.org/officeDocument/2006/relationships/image" Target="../media/image215.jpg"/>
	<Relationship Id="rId17" Type="http://schemas.openxmlformats.org/officeDocument/2006/relationships/image" Target="../media/image216.jpg"/>
	<Relationship Id="rId18" Type="http://schemas.openxmlformats.org/officeDocument/2006/relationships/image" Target="../media/image217.jpg"/>
	<Relationship Id="rId19" Type="http://schemas.openxmlformats.org/officeDocument/2006/relationships/image" Target="../media/image218.jpg"/>
	<Relationship Id="rId20" Type="http://schemas.openxmlformats.org/officeDocument/2006/relationships/image" Target="../media/image219.jpg"/>
	<Relationship Id="rId21" Type="http://schemas.openxmlformats.org/officeDocument/2006/relationships/image" Target="../media/image220.jpg"/>
	<Relationship Id="rId22" Type="http://schemas.openxmlformats.org/officeDocument/2006/relationships/image" Target="../media/image221.jpg"/>
	<Relationship Id="rId23" Type="http://schemas.openxmlformats.org/officeDocument/2006/relationships/image" Target="../media/image222.jpg"/>
	<Relationship Id="rId24" Type="http://schemas.openxmlformats.org/officeDocument/2006/relationships/image" Target="../media/image223.jpg"/>
	<Relationship Id="rId25" Type="http://schemas.openxmlformats.org/officeDocument/2006/relationships/image" Target="../media/image224.jpg"/>
	<Relationship Id="rId26" Type="http://schemas.openxmlformats.org/officeDocument/2006/relationships/image" Target="../media/image225.jpg"/>
	<Relationship Id="rId27" Type="http://schemas.openxmlformats.org/officeDocument/2006/relationships/image" Target="../media/image226.jpg"/>
	<Relationship Id="rId28" Type="http://schemas.openxmlformats.org/officeDocument/2006/relationships/image" Target="../media/image227.jpg"/>
	<Relationship Id="rId29" Type="http://schemas.openxmlformats.org/officeDocument/2006/relationships/image" Target="../media/image228.jpg"/>
	<Relationship Id="rId30" Type="http://schemas.openxmlformats.org/officeDocument/2006/relationships/image" Target="../media/image229.jpg"/>
	<Relationship Id="rId31" Type="http://schemas.openxmlformats.org/officeDocument/2006/relationships/image" Target="../media/image230.jpg"/>
	<Relationship Id="rId32" Type="http://schemas.openxmlformats.org/officeDocument/2006/relationships/image" Target="../media/image231.jpg"/>
	<Relationship Id="rId33" Type="http://schemas.openxmlformats.org/officeDocument/2006/relationships/image" Target="../media/image232.jpg"/>
	<Relationship Id="rId34" Type="http://schemas.openxmlformats.org/officeDocument/2006/relationships/image" Target="../media/image233.jpg"/>
	<Relationship Id="rId35" Type="http://schemas.openxmlformats.org/officeDocument/2006/relationships/image" Target="../media/image234.jpg"/>
	<Relationship Id="rId36" Type="http://schemas.openxmlformats.org/officeDocument/2006/relationships/image" Target="../media/image235.jpg"/>
	<Relationship Id="rId37" Type="http://schemas.openxmlformats.org/officeDocument/2006/relationships/image" Target="../media/image236.jpg"/>
	<Relationship Id="rId38" Type="http://schemas.openxmlformats.org/officeDocument/2006/relationships/image" Target="../media/image237.jpg"/>
	<Relationship Id="rId39" Type="http://schemas.openxmlformats.org/officeDocument/2006/relationships/image" Target="../media/image238.jpg"/>
	<Relationship Id="rId40" Type="http://schemas.openxmlformats.org/officeDocument/2006/relationships/image" Target="../media/image239.jpg"/>
	<Relationship Id="rId41" Type="http://schemas.openxmlformats.org/officeDocument/2006/relationships/image" Target="../media/image240.jpg"/>
	<Relationship Id="rId42" Type="http://schemas.openxmlformats.org/officeDocument/2006/relationships/image" Target="../media/image241.jpg"/>
	<Relationship Id="rId43" Type="http://schemas.openxmlformats.org/officeDocument/2006/relationships/image" Target="../media/image242.jpg"/>
	<Relationship Id="rId44" Type="http://schemas.openxmlformats.org/officeDocument/2006/relationships/image" Target="../media/image243.jpg"/>
	<Relationship Id="rId45" Type="http://schemas.openxmlformats.org/officeDocument/2006/relationships/image" Target="../media/image244.jpg"/>
	<Relationship Id="rId46" Type="http://schemas.openxmlformats.org/officeDocument/2006/relationships/image" Target="../media/image245.jpg"/>
	<Relationship Id="rId47" Type="http://schemas.openxmlformats.org/officeDocument/2006/relationships/image" Target="../media/image246.jpg"/>
	<Relationship Id="rId48" Type="http://schemas.openxmlformats.org/officeDocument/2006/relationships/image" Target="../media/image247.jpg"/>
	<Relationship Id="rId49" Type="http://schemas.openxmlformats.org/officeDocument/2006/relationships/image" Target="../media/image248.jpg"/>
	<Relationship Id="rId50" Type="http://schemas.openxmlformats.org/officeDocument/2006/relationships/image" Target="../media/image249.jpg"/>
	<Relationship Id="rId51" Type="http://schemas.openxmlformats.org/officeDocument/2006/relationships/image" Target="../media/image250.jpg"/>
	<Relationship Id="rId52" Type="http://schemas.openxmlformats.org/officeDocument/2006/relationships/image" Target="../media/image251.jpg"/>
	<Relationship Id="rId53" Type="http://schemas.openxmlformats.org/officeDocument/2006/relationships/image" Target="../media/image252.jpg"/>
	<Relationship Id="rId54" Type="http://schemas.openxmlformats.org/officeDocument/2006/relationships/image" Target="../media/image253.jpg"/>
	<Relationship Id="rId55" Type="http://schemas.openxmlformats.org/officeDocument/2006/relationships/image" Target="../media/image254.jpg"/>
	<Relationship Id="rId56" Type="http://schemas.openxmlformats.org/officeDocument/2006/relationships/image" Target="../media/image255.jpg"/>
	<Relationship Id="rId57" Type="http://schemas.openxmlformats.org/officeDocument/2006/relationships/image" Target="../media/image256.jpg"/>
	<Relationship Id="rId58" Type="http://schemas.openxmlformats.org/officeDocument/2006/relationships/image" Target="../media/image257.jpg"/>
	<Relationship Id="rId59" Type="http://schemas.openxmlformats.org/officeDocument/2006/relationships/image" Target="../media/image258.jpg"/>
	<Relationship Id="rId60" Type="http://schemas.openxmlformats.org/officeDocument/2006/relationships/image" Target="../media/image259.jpg"/>
	<Relationship Id="rId61" Type="http://schemas.openxmlformats.org/officeDocument/2006/relationships/image" Target="../media/image260.jpg"/>
	<Relationship Id="rId62" Type="http://schemas.openxmlformats.org/officeDocument/2006/relationships/image" Target="../media/image261.jpg"/>
	<Relationship Id="rId63" Type="http://schemas.openxmlformats.org/officeDocument/2006/relationships/image" Target="../media/image262.jpg"/>
</Relationships>


</file>

<file path=ppt/slides/_rels/slide14.xml.rels><?xml version="1.0" encoding="UTF-8" standalone="yes" 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image263.jpg"/>
	<Relationship Id="rId3" Type="http://schemas.openxmlformats.org/officeDocument/2006/relationships/image" Target="../media/image264.jpg"/>
	<Relationship Id="rId4" Type="http://schemas.openxmlformats.org/officeDocument/2006/relationships/image" Target="../media/image265.jpg"/>
</Relationships>


</file>

<file path=ppt/slides/_rels/slide15.xml.rels><?xml version="1.0" encoding="UTF-8" standalone="yes" 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image266.jpg"/>
	<Relationship Id="rId3" Type="http://schemas.openxmlformats.org/officeDocument/2006/relationships/image" Target="../media/image267.jpg"/>
	<Relationship Id="rId4" Type="http://schemas.openxmlformats.org/officeDocument/2006/relationships/image" Target="../media/image268.jpg"/>
	<Relationship Id="rId5" Type="http://schemas.openxmlformats.org/officeDocument/2006/relationships/image" Target="../media/image269.jpg"/>
</Relationships>


</file>

<file path=ppt/slides/_rels/slide2.xml.rels><?xml version="1.0" encoding="UTF-8" standalone="yes" 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image7.jpg"/>
	<Relationship Id="rId3" Type="http://schemas.openxmlformats.org/officeDocument/2006/relationships/image" Target="../media/image8.jpg"/>
	<Relationship Id="rId4" Type="http://schemas.openxmlformats.org/officeDocument/2006/relationships/image" Target="../media/image9.jpg"/>
	<Relationship Id="rId5" Type="http://schemas.openxmlformats.org/officeDocument/2006/relationships/image" Target="../media/image10.jpg"/>
	<Relationship Id="rId6" Type="http://schemas.openxmlformats.org/officeDocument/2006/relationships/image" Target="../media/image11.jpg"/>
	<Relationship Id="rId7" Type="http://schemas.openxmlformats.org/officeDocument/2006/relationships/image" Target="../media/image12.jpg"/>
	<Relationship Id="rId8" Type="http://schemas.openxmlformats.org/officeDocument/2006/relationships/image" Target="../media/image13.jpg"/>
	<Relationship Id="rId9" Type="http://schemas.openxmlformats.org/officeDocument/2006/relationships/image" Target="../media/image14.jpg"/>
	<Relationship Id="rId10" Type="http://schemas.openxmlformats.org/officeDocument/2006/relationships/image" Target="../media/image15.jpg"/>
	<Relationship Id="rId11" Type="http://schemas.openxmlformats.org/officeDocument/2006/relationships/image" Target="../media/image16.jpg"/>
	<Relationship Id="rId12" Type="http://schemas.openxmlformats.org/officeDocument/2006/relationships/image" Target="../media/image17.jpg"/>
	<Relationship Id="rId13" Type="http://schemas.openxmlformats.org/officeDocument/2006/relationships/image" Target="../media/image18.jpg"/>
	<Relationship Id="rId14" Type="http://schemas.openxmlformats.org/officeDocument/2006/relationships/image" Target="../media/image19.jpg"/>
	<Relationship Id="rId15" Type="http://schemas.openxmlformats.org/officeDocument/2006/relationships/image" Target="../media/image20.jpg"/>
	<Relationship Id="rId16" Type="http://schemas.openxmlformats.org/officeDocument/2006/relationships/image" Target="../media/image21.jpg"/>
	<Relationship Id="rId17" Type="http://schemas.openxmlformats.org/officeDocument/2006/relationships/image" Target="../media/image22.jpg"/>
	<Relationship Id="rId18" Type="http://schemas.openxmlformats.org/officeDocument/2006/relationships/image" Target="../media/image23.jpg"/>
	<Relationship Id="rId19" Type="http://schemas.openxmlformats.org/officeDocument/2006/relationships/image" Target="../media/image24.jpg"/>
	<Relationship Id="rId20" Type="http://schemas.openxmlformats.org/officeDocument/2006/relationships/image" Target="../media/image25.jpg"/>
	<Relationship Id="rId21" Type="http://schemas.openxmlformats.org/officeDocument/2006/relationships/image" Target="../media/image26.jpg"/>
	<Relationship Id="rId22" Type="http://schemas.openxmlformats.org/officeDocument/2006/relationships/image" Target="../media/image27.jpg"/>
	<Relationship Id="rId23" Type="http://schemas.openxmlformats.org/officeDocument/2006/relationships/image" Target="../media/image28.jpg"/>
	<Relationship Id="rId24" Type="http://schemas.openxmlformats.org/officeDocument/2006/relationships/image" Target="../media/image29.jpg"/>
	<Relationship Id="rId25" Type="http://schemas.openxmlformats.org/officeDocument/2006/relationships/image" Target="../media/image30.jpg"/>
	<Relationship Id="rId26" Type="http://schemas.openxmlformats.org/officeDocument/2006/relationships/image" Target="../media/image31.jpg"/>
	<Relationship Id="rId27" Type="http://schemas.openxmlformats.org/officeDocument/2006/relationships/image" Target="../media/image32.jpg"/>
	<Relationship Id="rId28" Type="http://schemas.openxmlformats.org/officeDocument/2006/relationships/image" Target="../media/image33.jpg"/>
	<Relationship Id="rId29" Type="http://schemas.openxmlformats.org/officeDocument/2006/relationships/image" Target="../media/image34.jpg"/>
</Relationships>


</file>

<file path=ppt/slides/_rels/slide3.xml.rels><?xml version="1.0" encoding="UTF-8" standalone="yes" 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image35.jpg"/>
	<Relationship Id="rId3" Type="http://schemas.openxmlformats.org/officeDocument/2006/relationships/image" Target="../media/image36.jpg"/>
	<Relationship Id="rId4" Type="http://schemas.openxmlformats.org/officeDocument/2006/relationships/image" Target="../media/image37.jpg"/>
	<Relationship Id="rId5" Type="http://schemas.openxmlformats.org/officeDocument/2006/relationships/image" Target="../media/image38.jpg"/>
	<Relationship Id="rId6" Type="http://schemas.openxmlformats.org/officeDocument/2006/relationships/image" Target="../media/image39.jpg"/>
	<Relationship Id="rId7" Type="http://schemas.openxmlformats.org/officeDocument/2006/relationships/image" Target="../media/image40.jpg"/>
	<Relationship Id="rId8" Type="http://schemas.openxmlformats.org/officeDocument/2006/relationships/image" Target="../media/image41.jpg"/>
	<Relationship Id="rId9" Type="http://schemas.openxmlformats.org/officeDocument/2006/relationships/image" Target="../media/image42.jpg"/>
	<Relationship Id="rId10" Type="http://schemas.openxmlformats.org/officeDocument/2006/relationships/image" Target="../media/image43.jpg"/>
	<Relationship Id="rId11" Type="http://schemas.openxmlformats.org/officeDocument/2006/relationships/image" Target="../media/image44.jpg"/>
	<Relationship Id="rId12" Type="http://schemas.openxmlformats.org/officeDocument/2006/relationships/image" Target="../media/image45.jpg"/>
	<Relationship Id="rId13" Type="http://schemas.openxmlformats.org/officeDocument/2006/relationships/image" Target="../media/image46.jpg"/>
	<Relationship Id="rId14" Type="http://schemas.openxmlformats.org/officeDocument/2006/relationships/image" Target="../media/image47.jpg"/>
	<Relationship Id="rId15" Type="http://schemas.openxmlformats.org/officeDocument/2006/relationships/image" Target="../media/image48.jpg"/>
	<Relationship Id="rId16" Type="http://schemas.openxmlformats.org/officeDocument/2006/relationships/image" Target="../media/image49.jpg"/>
	<Relationship Id="rId17" Type="http://schemas.openxmlformats.org/officeDocument/2006/relationships/image" Target="../media/image50.jpg"/>
	<Relationship Id="rId18" Type="http://schemas.openxmlformats.org/officeDocument/2006/relationships/image" Target="../media/image51.jpg"/>
	<Relationship Id="rId19" Type="http://schemas.openxmlformats.org/officeDocument/2006/relationships/image" Target="../media/image52.jpg"/>
	<Relationship Id="rId20" Type="http://schemas.openxmlformats.org/officeDocument/2006/relationships/image" Target="../media/image53.jpg"/>
	<Relationship Id="rId21" Type="http://schemas.openxmlformats.org/officeDocument/2006/relationships/image" Target="../media/image54.jpg"/>
	<Relationship Id="rId22" Type="http://schemas.openxmlformats.org/officeDocument/2006/relationships/image" Target="../media/image55.jpg"/>
	<Relationship Id="rId23" Type="http://schemas.openxmlformats.org/officeDocument/2006/relationships/image" Target="../media/image56.jpg"/>
	<Relationship Id="rId24" Type="http://schemas.openxmlformats.org/officeDocument/2006/relationships/image" Target="../media/image57.jpg"/>
	<Relationship Id="rId25" Type="http://schemas.openxmlformats.org/officeDocument/2006/relationships/image" Target="../media/image58.jpg"/>
	<Relationship Id="rId26" Type="http://schemas.openxmlformats.org/officeDocument/2006/relationships/image" Target="../media/image59.jpg"/>
	<Relationship Id="rId27" Type="http://schemas.openxmlformats.org/officeDocument/2006/relationships/image" Target="../media/image60.jpg"/>
	<Relationship Id="rId28" Type="http://schemas.openxmlformats.org/officeDocument/2006/relationships/image" Target="../media/image61.jpg"/>
	<Relationship Id="rId29" Type="http://schemas.openxmlformats.org/officeDocument/2006/relationships/image" Target="../media/image62.jpg"/>
	<Relationship Id="rId30" Type="http://schemas.openxmlformats.org/officeDocument/2006/relationships/image" Target="../media/image63.jpg"/>
	<Relationship Id="rId31" Type="http://schemas.openxmlformats.org/officeDocument/2006/relationships/image" Target="../media/image64.jpg"/>
	<Relationship Id="rId32" Type="http://schemas.openxmlformats.org/officeDocument/2006/relationships/image" Target="../media/image65.jpg"/>
	<Relationship Id="rId33" Type="http://schemas.openxmlformats.org/officeDocument/2006/relationships/image" Target="../media/image66.jpg"/>
	<Relationship Id="rId34" Type="http://schemas.openxmlformats.org/officeDocument/2006/relationships/image" Target="../media/image67.jpg"/>
	<Relationship Id="rId35" Type="http://schemas.openxmlformats.org/officeDocument/2006/relationships/image" Target="../media/image68.jpg"/>
	<Relationship Id="rId36" Type="http://schemas.openxmlformats.org/officeDocument/2006/relationships/image" Target="../media/image69.jpg"/>
	<Relationship Id="rId37" Type="http://schemas.openxmlformats.org/officeDocument/2006/relationships/image" Target="../media/image70.jpg"/>
	<Relationship Id="rId38" Type="http://schemas.openxmlformats.org/officeDocument/2006/relationships/image" Target="../media/image71.jpg"/>
	<Relationship Id="rId39" Type="http://schemas.openxmlformats.org/officeDocument/2006/relationships/image" Target="../media/image72.jpg"/>
</Relationships>


</file>

<file path=ppt/slides/_rels/slide4.xml.rels><?xml version="1.0" encoding="UTF-8" standalone="yes" 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image73.jpg"/>
	<Relationship Id="rId3" Type="http://schemas.openxmlformats.org/officeDocument/2006/relationships/image" Target="../media/image74.jpg"/>
	<Relationship Id="rId4" Type="http://schemas.openxmlformats.org/officeDocument/2006/relationships/image" Target="../media/image75.jpg"/>
	<Relationship Id="rId5" Type="http://schemas.openxmlformats.org/officeDocument/2006/relationships/image" Target="../media/image76.jpg"/>
	<Relationship Id="rId6" Type="http://schemas.openxmlformats.org/officeDocument/2006/relationships/image" Target="../media/image77.jpg"/>
	<Relationship Id="rId7" Type="http://schemas.openxmlformats.org/officeDocument/2006/relationships/image" Target="../media/image78.jpg"/>
	<Relationship Id="rId8" Type="http://schemas.openxmlformats.org/officeDocument/2006/relationships/image" Target="../media/image79.jpg"/>
	<Relationship Id="rId9" Type="http://schemas.openxmlformats.org/officeDocument/2006/relationships/image" Target="../media/image80.jpg"/>
	<Relationship Id="rId10" Type="http://schemas.openxmlformats.org/officeDocument/2006/relationships/image" Target="../media/image81.jpg"/>
	<Relationship Id="rId11" Type="http://schemas.openxmlformats.org/officeDocument/2006/relationships/image" Target="../media/image82.jpg"/>
	<Relationship Id="rId12" Type="http://schemas.openxmlformats.org/officeDocument/2006/relationships/image" Target="../media/image83.jpg"/>
	<Relationship Id="rId13" Type="http://schemas.openxmlformats.org/officeDocument/2006/relationships/image" Target="../media/image84.jpg"/>
	<Relationship Id="rId14" Type="http://schemas.openxmlformats.org/officeDocument/2006/relationships/image" Target="../media/image85.jpg"/>
	<Relationship Id="rId15" Type="http://schemas.openxmlformats.org/officeDocument/2006/relationships/image" Target="../media/image86.jpg"/>
	<Relationship Id="rId16" Type="http://schemas.openxmlformats.org/officeDocument/2006/relationships/image" Target="../media/image87.jpg"/>
	<Relationship Id="rId17" Type="http://schemas.openxmlformats.org/officeDocument/2006/relationships/image" Target="../media/image88.jpg"/>
	<Relationship Id="rId18" Type="http://schemas.openxmlformats.org/officeDocument/2006/relationships/image" Target="../media/image89.jpg"/>
	<Relationship Id="rId19" Type="http://schemas.openxmlformats.org/officeDocument/2006/relationships/image" Target="../media/image90.jpg"/>
	<Relationship Id="rId20" Type="http://schemas.openxmlformats.org/officeDocument/2006/relationships/image" Target="../media/image91.jpg"/>
	<Relationship Id="rId21" Type="http://schemas.openxmlformats.org/officeDocument/2006/relationships/image" Target="../media/image92.jpg"/>
	<Relationship Id="rId22" Type="http://schemas.openxmlformats.org/officeDocument/2006/relationships/image" Target="../media/image93.jpg"/>
	<Relationship Id="rId23" Type="http://schemas.openxmlformats.org/officeDocument/2006/relationships/image" Target="../media/image94.jpg"/>
	<Relationship Id="rId24" Type="http://schemas.openxmlformats.org/officeDocument/2006/relationships/image" Target="../media/image95.jpg"/>
	<Relationship Id="rId25" Type="http://schemas.openxmlformats.org/officeDocument/2006/relationships/image" Target="../media/image96.jpg"/>
	<Relationship Id="rId26" Type="http://schemas.openxmlformats.org/officeDocument/2006/relationships/image" Target="../media/image97.jpg"/>
	<Relationship Id="rId27" Type="http://schemas.openxmlformats.org/officeDocument/2006/relationships/image" Target="../media/image98.jpg"/>
	<Relationship Id="rId28" Type="http://schemas.openxmlformats.org/officeDocument/2006/relationships/image" Target="../media/image99.jpg"/>
	<Relationship Id="rId29" Type="http://schemas.openxmlformats.org/officeDocument/2006/relationships/image" Target="../media/image100.jpg"/>
	<Relationship Id="rId30" Type="http://schemas.openxmlformats.org/officeDocument/2006/relationships/image" Target="../media/image101.jpg"/>
	<Relationship Id="rId31" Type="http://schemas.openxmlformats.org/officeDocument/2006/relationships/image" Target="../media/image102.jpg"/>
	<Relationship Id="rId32" Type="http://schemas.openxmlformats.org/officeDocument/2006/relationships/image" Target="../media/image103.jpg"/>
	<Relationship Id="rId33" Type="http://schemas.openxmlformats.org/officeDocument/2006/relationships/image" Target="../media/image104.jpg"/>
	<Relationship Id="rId34" Type="http://schemas.openxmlformats.org/officeDocument/2006/relationships/image" Target="../media/image105.jpg"/>
	<Relationship Id="rId35" Type="http://schemas.openxmlformats.org/officeDocument/2006/relationships/image" Target="../media/image106.jpg"/>
	<Relationship Id="rId36" Type="http://schemas.openxmlformats.org/officeDocument/2006/relationships/image" Target="../media/image107.jpg"/>
	<Relationship Id="rId37" Type="http://schemas.openxmlformats.org/officeDocument/2006/relationships/image" Target="../media/image108.jpg"/>
	<Relationship Id="rId38" Type="http://schemas.openxmlformats.org/officeDocument/2006/relationships/image" Target="../media/image109.jpg"/>
	<Relationship Id="rId39" Type="http://schemas.openxmlformats.org/officeDocument/2006/relationships/image" Target="../media/image110.jpg"/>
	<Relationship Id="rId40" Type="http://schemas.openxmlformats.org/officeDocument/2006/relationships/image" Target="../media/image111.jpg"/>
	<Relationship Id="rId41" Type="http://schemas.openxmlformats.org/officeDocument/2006/relationships/image" Target="../media/image112.jpg"/>
	<Relationship Id="rId42" Type="http://schemas.openxmlformats.org/officeDocument/2006/relationships/image" Target="../media/image113.jpg"/>
	<Relationship Id="rId43" Type="http://schemas.openxmlformats.org/officeDocument/2006/relationships/image" Target="../media/image114.jpg"/>
	<Relationship Id="rId44" Type="http://schemas.openxmlformats.org/officeDocument/2006/relationships/image" Target="../media/image115.jpg"/>
	<Relationship Id="rId45" Type="http://schemas.openxmlformats.org/officeDocument/2006/relationships/image" Target="../media/image116.jpg"/>
	<Relationship Id="rId46" Type="http://schemas.openxmlformats.org/officeDocument/2006/relationships/image" Target="../media/image117.jpg"/>
	<Relationship Id="rId47" Type="http://schemas.openxmlformats.org/officeDocument/2006/relationships/image" Target="../media/image118.jpg"/>
	<Relationship Id="rId48" Type="http://schemas.openxmlformats.org/officeDocument/2006/relationships/image" Target="../media/image119.jpg"/>
	<Relationship Id="rId49" Type="http://schemas.openxmlformats.org/officeDocument/2006/relationships/image" Target="../media/image120.jpg"/>
</Relationships>


</file>

<file path=ppt/slides/_rels/slide5.xml.rels><?xml version="1.0" encoding="UTF-8" standalone="yes" 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image121.jpg"/>
	<Relationship Id="rId3" Type="http://schemas.openxmlformats.org/officeDocument/2006/relationships/image" Target="../media/image122.jpg"/>
	<Relationship Id="rId4" Type="http://schemas.openxmlformats.org/officeDocument/2006/relationships/image" Target="../media/image123.jpg"/>
	<Relationship Id="rId5" Type="http://schemas.openxmlformats.org/officeDocument/2006/relationships/image" Target="../media/image124.jpg"/>
	<Relationship Id="rId6" Type="http://schemas.openxmlformats.org/officeDocument/2006/relationships/image" Target="../media/image125.jpg"/>
	<Relationship Id="rId7" Type="http://schemas.openxmlformats.org/officeDocument/2006/relationships/image" Target="../media/image126.jpg"/>
</Relationships>


</file>

<file path=ppt/slides/_rels/slide6.xml.rels><?xml version="1.0" encoding="UTF-8" standalone="yes" 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image127.jpg"/>
	<Relationship Id="rId3" Type="http://schemas.openxmlformats.org/officeDocument/2006/relationships/image" Target="../media/image128.jpg"/>
	<Relationship Id="rId4" Type="http://schemas.openxmlformats.org/officeDocument/2006/relationships/image" Target="../media/image129.jpg"/>
	<Relationship Id="rId5" Type="http://schemas.openxmlformats.org/officeDocument/2006/relationships/image" Target="../media/image130.jpg"/>
	<Relationship Id="rId6" Type="http://schemas.openxmlformats.org/officeDocument/2006/relationships/image" Target="../media/image131.jpg"/>
	<Relationship Id="rId7" Type="http://schemas.openxmlformats.org/officeDocument/2006/relationships/image" Target="../media/image132.jpg"/>
	<Relationship Id="rId8" Type="http://schemas.openxmlformats.org/officeDocument/2006/relationships/image" Target="../media/image133.jpg"/>
	<Relationship Id="rId9" Type="http://schemas.openxmlformats.org/officeDocument/2006/relationships/image" Target="../media/image134.jpg"/>
	<Relationship Id="rId10" Type="http://schemas.openxmlformats.org/officeDocument/2006/relationships/image" Target="../media/image135.jpg"/>
	<Relationship Id="rId11" Type="http://schemas.openxmlformats.org/officeDocument/2006/relationships/image" Target="../media/image136.jpg"/>
	<Relationship Id="rId12" Type="http://schemas.openxmlformats.org/officeDocument/2006/relationships/image" Target="../media/image137.jpg"/>
	<Relationship Id="rId13" Type="http://schemas.openxmlformats.org/officeDocument/2006/relationships/image" Target="../media/image138.jpg"/>
</Relationships>


</file>

<file path=ppt/slides/_rels/slide7.xml.rels><?xml version="1.0" encoding="UTF-8" standalone="yes" 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image139.jpg"/>
	<Relationship Id="rId3" Type="http://schemas.openxmlformats.org/officeDocument/2006/relationships/image" Target="../media/image140.jpg"/>
	<Relationship Id="rId4" Type="http://schemas.openxmlformats.org/officeDocument/2006/relationships/image" Target="../media/image141.jpg"/>
	<Relationship Id="rId5" Type="http://schemas.openxmlformats.org/officeDocument/2006/relationships/image" Target="../media/image142.jpg"/>
	<Relationship Id="rId6" Type="http://schemas.openxmlformats.org/officeDocument/2006/relationships/image" Target="../media/image143.jpg"/>
	<Relationship Id="rId7" Type="http://schemas.openxmlformats.org/officeDocument/2006/relationships/image" Target="../media/image144.jpg"/>
	<Relationship Id="rId8" Type="http://schemas.openxmlformats.org/officeDocument/2006/relationships/image" Target="../media/image145.jpg"/>
	<Relationship Id="rId9" Type="http://schemas.openxmlformats.org/officeDocument/2006/relationships/image" Target="../media/image146.jpg"/>
	<Relationship Id="rId10" Type="http://schemas.openxmlformats.org/officeDocument/2006/relationships/image" Target="../media/image147.jpg"/>
	<Relationship Id="rId11" Type="http://schemas.openxmlformats.org/officeDocument/2006/relationships/image" Target="../media/image148.jpg"/>
	<Relationship Id="rId12" Type="http://schemas.openxmlformats.org/officeDocument/2006/relationships/image" Target="../media/image149.jpg"/>
	<Relationship Id="rId13" Type="http://schemas.openxmlformats.org/officeDocument/2006/relationships/image" Target="../media/image150.jpg"/>
	<Relationship Id="rId14" Type="http://schemas.openxmlformats.org/officeDocument/2006/relationships/image" Target="../media/image151.jpg"/>
	<Relationship Id="rId15" Type="http://schemas.openxmlformats.org/officeDocument/2006/relationships/image" Target="../media/image152.jpg"/>
	<Relationship Id="rId16" Type="http://schemas.openxmlformats.org/officeDocument/2006/relationships/image" Target="../media/image153.jpg"/>
</Relationships>


</file>

<file path=ppt/slides/_rels/slide8.xml.rels><?xml version="1.0" encoding="UTF-8" standalone="yes" 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image154.jpg"/>
	<Relationship Id="rId3" Type="http://schemas.openxmlformats.org/officeDocument/2006/relationships/image" Target="../media/image155.jpg"/>
	<Relationship Id="rId4" Type="http://schemas.openxmlformats.org/officeDocument/2006/relationships/image" Target="../media/image156.jpg"/>
</Relationships>


</file>

<file path=ppt/slides/_rels/slide9.xml.rels><?xml version="1.0" encoding="UTF-8" standalone="yes" 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image157.jpg"/>
	<Relationship Id="rId3" Type="http://schemas.openxmlformats.org/officeDocument/2006/relationships/image" Target="../media/image158.jpg"/>
	<Relationship Id="rId4" Type="http://schemas.openxmlformats.org/officeDocument/2006/relationships/image" Target="../media/image159.jpg"/>
	<Relationship Id="rId5" Type="http://schemas.openxmlformats.org/officeDocument/2006/relationships/image" Target="../media/image160.jpg"/>
	<Relationship Id="rId6" Type="http://schemas.openxmlformats.org/officeDocument/2006/relationships/image" Target="../media/image161.jpg"/>
	<Relationship Id="rId7" Type="http://schemas.openxmlformats.org/officeDocument/2006/relationships/image" Target="../media/image162.jpg"/>
	<Relationship Id="rId8" Type="http://schemas.openxmlformats.org/officeDocument/2006/relationships/image" Target="../media/image163.jpg"/>
	<Relationship Id="rId9" Type="http://schemas.openxmlformats.org/officeDocument/2006/relationships/image" Target="../media/image164.jpg"/>
	<Relationship Id="rId10" Type="http://schemas.openxmlformats.org/officeDocument/2006/relationships/image" Target="../media/image165.jpg"/>
	<Relationship Id="rId11" Type="http://schemas.openxmlformats.org/officeDocument/2006/relationships/image" Target="../media/image166.jpg"/>
</Relationships>
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Image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1767800" cy="15379700"/>
          </a:xfrm>
          <a:prstGeom prst="rect">
            <a:avLst/>
          </a:prstGeom>
          <a:noFill/>
        </p:spPr>
      </p:pic>
      <p:pic>
        <p:nvPicPr>
          <p:cNvPr id="2" name="Image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1700" y="6337300"/>
            <a:ext cx="9791700" cy="2336800"/>
          </a:xfrm>
          <a:prstGeom prst="rect">
            <a:avLst/>
          </a:prstGeom>
          <a:noFill/>
        </p:spPr>
      </p:pic>
      <p:pic>
        <p:nvPicPr>
          <p:cNvPr id="3" name="Image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7700" y="8978900"/>
            <a:ext cx="2692400" cy="495300"/>
          </a:xfrm>
          <a:prstGeom prst="rect">
            <a:avLst/>
          </a:prstGeom>
          <a:noFill/>
        </p:spPr>
      </p:pic>
      <p:pic>
        <p:nvPicPr>
          <p:cNvPr id="4" name="Image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4100" y="3898900"/>
            <a:ext cx="6146800" cy="1625600"/>
          </a:xfrm>
          <a:prstGeom prst="rect">
            <a:avLst/>
          </a:prstGeom>
          <a:noFill/>
        </p:spPr>
      </p:pic>
      <p:grpSp>
        <p:nvGrpSpPr>
          <p:cNvPr id="5" name="Group5"/>
          <p:cNvGrpSpPr/>
          <p:nvPr/>
        </p:nvGrpSpPr>
        <p:grpSpPr>
          <a:xfrm>
            <a:off x="8213903" y="11626164"/>
            <a:ext cx="5339995" cy="2700970"/>
            <a:chOff x="8213903" y="11626164"/>
            <a:chExt cx="5339995" cy="2700970"/>
          </a:xfrm>
        </p:grpSpPr>
        <p:pic>
          <p:nvPicPr>
            <p:cNvPr id="6" name="Image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213903" y="12509496"/>
              <a:ext cx="3774897" cy="1817638"/>
            </a:xfrm>
            <a:prstGeom prst="rect">
              <a:avLst/>
            </a:prstGeom>
            <a:noFill/>
          </p:spPr>
        </p:pic>
        <p:pic>
          <p:nvPicPr>
            <p:cNvPr id="7" name="Image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880904" y="11626164"/>
              <a:ext cx="2672994" cy="181763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ath202"/>
          <p:cNvSpPr/>
          <p:nvPr/>
        </p:nvSpPr>
        <p:spPr>
          <a:xfrm/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/>
          <a:ln>
            <a:solidFill/>
            <a:prstDash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203" name="Image20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00" y="1244597"/>
            <a:ext cx="21056600" cy="13782127"/>
          </a:xfrm>
          <a:prstGeom prst="rect">
            <a:avLst/>
          </a:prstGeom>
          <a:noFill/>
        </p:spPr>
      </p:pic>
      <p:pic>
        <p:nvPicPr>
          <p:cNvPr id="204" name="Image20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6800" y="673100"/>
            <a:ext cx="6934200" cy="48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ath205"/>
          <p:cNvSpPr/>
          <p:nvPr/>
        </p:nvSpPr>
        <p:spPr>
          <a:xfrm/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/>
          <a:ln>
            <a:solidFill/>
            <a:prstDash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206" name="Image20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11400"/>
            <a:ext cx="20612100" cy="12090400"/>
          </a:xfrm>
          <a:prstGeom prst="rect">
            <a:avLst/>
          </a:prstGeom>
          <a:noFill/>
        </p:spPr>
      </p:pic>
      <p:pic>
        <p:nvPicPr>
          <p:cNvPr id="207" name="Image20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40700" y="14859000"/>
            <a:ext cx="279400" cy="190500"/>
          </a:xfrm>
          <a:prstGeom prst="rect">
            <a:avLst/>
          </a:prstGeom>
          <a:noFill/>
        </p:spPr>
      </p:pic>
      <p:pic>
        <p:nvPicPr>
          <p:cNvPr id="208" name="Image20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1963" y="1966300"/>
            <a:ext cx="3175001" cy="4230662"/>
          </a:xfrm>
          <a:prstGeom prst="rect">
            <a:avLst/>
          </a:prstGeom>
          <a:noFill/>
        </p:spPr>
      </p:pic>
      <p:pic>
        <p:nvPicPr>
          <p:cNvPr id="209" name="Image20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69400" y="990600"/>
            <a:ext cx="3365500" cy="469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ath210"/>
          <p:cNvSpPr/>
          <p:nvPr/>
        </p:nvSpPr>
        <p:spPr>
          <a:xfrm/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/>
          <a:ln>
            <a:solidFill/>
            <a:prstDash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211" name="Image2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000" y="14859000"/>
            <a:ext cx="279400" cy="177800"/>
          </a:xfrm>
          <a:prstGeom prst="rect">
            <a:avLst/>
          </a:prstGeom>
          <a:noFill/>
        </p:spPr>
      </p:pic>
      <p:pic>
        <p:nvPicPr>
          <p:cNvPr id="212" name="Image2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5100" y="2287471"/>
            <a:ext cx="1808746" cy="1674469"/>
          </a:xfrm>
          <a:prstGeom prst="rect">
            <a:avLst/>
          </a:prstGeom>
          <a:noFill/>
        </p:spPr>
      </p:pic>
      <p:pic>
        <p:nvPicPr>
          <p:cNvPr id="213" name="Image2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1200" y="990600"/>
            <a:ext cx="2616200" cy="469900"/>
          </a:xfrm>
          <a:prstGeom prst="rect">
            <a:avLst/>
          </a:prstGeom>
          <a:noFill/>
        </p:spPr>
      </p:pic>
      <p:pic>
        <p:nvPicPr>
          <p:cNvPr id="214" name="Image2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1300" y="4724400"/>
            <a:ext cx="4533900" cy="2552700"/>
          </a:xfrm>
          <a:prstGeom prst="rect">
            <a:avLst/>
          </a:prstGeom>
          <a:noFill/>
        </p:spPr>
      </p:pic>
      <p:pic>
        <p:nvPicPr>
          <p:cNvPr id="215" name="Image2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08800" y="4724400"/>
            <a:ext cx="4356100" cy="2540000"/>
          </a:xfrm>
          <a:prstGeom prst="rect">
            <a:avLst/>
          </a:prstGeom>
          <a:noFill/>
        </p:spPr>
      </p:pic>
      <p:pic>
        <p:nvPicPr>
          <p:cNvPr id="216" name="Image2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798300" y="4724400"/>
            <a:ext cx="4191000" cy="2311400"/>
          </a:xfrm>
          <a:prstGeom prst="rect">
            <a:avLst/>
          </a:prstGeom>
          <a:noFill/>
        </p:spPr>
      </p:pic>
      <p:pic>
        <p:nvPicPr>
          <p:cNvPr id="217" name="Image2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881100" y="4787900"/>
            <a:ext cx="7422768" cy="8966200"/>
          </a:xfrm>
          <a:prstGeom prst="rect">
            <a:avLst/>
          </a:prstGeom>
          <a:noFill/>
        </p:spPr>
      </p:pic>
      <p:grpSp>
        <p:nvGrpSpPr>
          <p:cNvPr id="218" name="Group218"/>
          <p:cNvGrpSpPr/>
          <p:nvPr/>
        </p:nvGrpSpPr>
        <p:grpSpPr>
          <a:xfrm>
            <a:off x="1612900" y="8000193"/>
            <a:ext cx="3225800" cy="2388407"/>
            <a:chOff x="1612900" y="8000193"/>
            <a:chExt cx="3225800" cy="2388407"/>
          </a:xfrm>
        </p:grpSpPr>
        <p:pic>
          <p:nvPicPr>
            <p:cNvPr id="219" name="Image219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625600" y="8000193"/>
              <a:ext cx="3213100" cy="2045507"/>
            </a:xfrm>
            <a:prstGeom prst="rect">
              <a:avLst/>
            </a:prstGeom>
            <a:noFill/>
          </p:spPr>
        </p:pic>
        <p:pic>
          <p:nvPicPr>
            <p:cNvPr id="220" name="Image220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612900" y="10096500"/>
              <a:ext cx="3225800" cy="292100"/>
            </a:xfrm>
            <a:prstGeom prst="rect">
              <a:avLst/>
            </a:prstGeom>
            <a:noFill/>
          </p:spPr>
        </p:pic>
      </p:grpSp>
      <p:pic>
        <p:nvPicPr>
          <p:cNvPr id="221" name="Image2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74800" y="13030200"/>
            <a:ext cx="3479800" cy="368300"/>
          </a:xfrm>
          <a:prstGeom prst="rect">
            <a:avLst/>
          </a:prstGeom>
          <a:noFill/>
        </p:spPr>
      </p:pic>
      <p:pic>
        <p:nvPicPr>
          <p:cNvPr id="222" name="Image22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879600" y="13487400"/>
            <a:ext cx="2794000" cy="520700"/>
          </a:xfrm>
          <a:prstGeom prst="rect">
            <a:avLst/>
          </a:prstGeom>
          <a:noFill/>
        </p:spPr>
      </p:pic>
      <p:pic>
        <p:nvPicPr>
          <p:cNvPr id="223" name="Image22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867400" y="13030200"/>
            <a:ext cx="3060700" cy="368300"/>
          </a:xfrm>
          <a:prstGeom prst="rect">
            <a:avLst/>
          </a:prstGeom>
          <a:noFill/>
        </p:spPr>
      </p:pic>
      <p:pic>
        <p:nvPicPr>
          <p:cNvPr id="224" name="Image22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880100" y="13474700"/>
            <a:ext cx="3048000" cy="558800"/>
          </a:xfrm>
          <a:prstGeom prst="rect">
            <a:avLst/>
          </a:prstGeom>
          <a:noFill/>
        </p:spPr>
      </p:pic>
      <p:pic>
        <p:nvPicPr>
          <p:cNvPr id="225" name="Image22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867900" y="13030200"/>
            <a:ext cx="3200400" cy="368300"/>
          </a:xfrm>
          <a:prstGeom prst="rect">
            <a:avLst/>
          </a:prstGeom>
          <a:noFill/>
        </p:spPr>
      </p:pic>
      <p:pic>
        <p:nvPicPr>
          <p:cNvPr id="226" name="Image22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147300" y="13474700"/>
            <a:ext cx="2705100" cy="520700"/>
          </a:xfrm>
          <a:prstGeom prst="rect">
            <a:avLst/>
          </a:prstGeom>
          <a:noFill/>
        </p:spPr>
      </p:pic>
      <p:grpSp>
        <p:nvGrpSpPr>
          <p:cNvPr id="227" name="Group227"/>
          <p:cNvGrpSpPr/>
          <p:nvPr/>
        </p:nvGrpSpPr>
        <p:grpSpPr>
          <a:xfrm>
            <a:off x="5791200" y="9664700"/>
            <a:ext cx="3225800" cy="1003300"/>
            <a:chOff x="5791200" y="9664700"/>
            <a:chExt cx="3225800" cy="1003300"/>
          </a:xfrm>
        </p:grpSpPr>
        <p:pic>
          <p:nvPicPr>
            <p:cNvPr id="228" name="Image228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5791200" y="9664700"/>
              <a:ext cx="3225800" cy="381000"/>
            </a:xfrm>
            <a:prstGeom prst="rect">
              <a:avLst/>
            </a:prstGeom>
            <a:noFill/>
          </p:spPr>
        </p:pic>
        <p:pic>
          <p:nvPicPr>
            <p:cNvPr id="229" name="Image229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6019800" y="10096500"/>
              <a:ext cx="2781300" cy="571500"/>
            </a:xfrm>
            <a:prstGeom prst="rect">
              <a:avLst/>
            </a:prstGeom>
            <a:noFill/>
          </p:spPr>
        </p:pic>
      </p:grpSp>
      <p:pic>
        <p:nvPicPr>
          <p:cNvPr id="230" name="Image230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007600" y="10096500"/>
            <a:ext cx="2997200" cy="571500"/>
          </a:xfrm>
          <a:prstGeom prst="rect">
            <a:avLst/>
          </a:prstGeom>
          <a:noFill/>
        </p:spPr>
      </p:pic>
      <p:grpSp>
        <p:nvGrpSpPr>
          <p:cNvPr id="231" name="Group231"/>
          <p:cNvGrpSpPr/>
          <p:nvPr/>
        </p:nvGrpSpPr>
        <p:grpSpPr>
          <a:xfrm>
            <a:off x="1511300" y="2326742"/>
            <a:ext cx="18580100" cy="2207158"/>
            <a:chOff x="1511300" y="2326742"/>
            <a:chExt cx="18580100" cy="2207158"/>
          </a:xfrm>
        </p:grpSpPr>
        <p:pic>
          <p:nvPicPr>
            <p:cNvPr id="232" name="Image232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1511300" y="4102100"/>
              <a:ext cx="18580100" cy="431800"/>
            </a:xfrm>
            <a:prstGeom prst="rect">
              <a:avLst/>
            </a:prstGeom>
            <a:noFill/>
          </p:spPr>
        </p:pic>
        <p:pic>
          <p:nvPicPr>
            <p:cNvPr id="233" name="Image233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7105891" y="2335334"/>
              <a:ext cx="1619593" cy="1566926"/>
            </a:xfrm>
            <a:prstGeom prst="rect">
              <a:avLst/>
            </a:prstGeom>
            <a:noFill/>
          </p:spPr>
        </p:pic>
        <p:pic>
          <p:nvPicPr>
            <p:cNvPr id="234" name="Image234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11892870" y="2326742"/>
              <a:ext cx="1905052" cy="1832381"/>
            </a:xfrm>
            <a:prstGeom prst="rect">
              <a:avLst/>
            </a:prstGeom>
            <a:noFill/>
          </p:spPr>
        </p:pic>
      </p:grpSp>
      <p:pic>
        <p:nvPicPr>
          <p:cNvPr id="235" name="Image235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7022236" y="2255800"/>
            <a:ext cx="1801152" cy="1761453"/>
          </a:xfrm>
          <a:prstGeom prst="rect">
            <a:avLst/>
          </a:prstGeom>
          <a:noFill/>
        </p:spPr>
      </p:pic>
      <p:pic>
        <p:nvPicPr>
          <p:cNvPr id="236" name="Image236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633008" y="8000469"/>
            <a:ext cx="1593761" cy="1537907"/>
          </a:xfrm>
          <a:prstGeom prst="rect">
            <a:avLst/>
          </a:prstGeom>
          <a:noFill/>
        </p:spPr>
      </p:pic>
      <p:grpSp>
        <p:nvGrpSpPr>
          <p:cNvPr id="237" name="Group237"/>
          <p:cNvGrpSpPr/>
          <p:nvPr/>
        </p:nvGrpSpPr>
        <p:grpSpPr>
          <a:xfrm>
            <a:off x="9880600" y="8024648"/>
            <a:ext cx="3175000" cy="1957552"/>
            <a:chOff x="9880600" y="8024648"/>
            <a:chExt cx="3175000" cy="1957552"/>
          </a:xfrm>
        </p:grpSpPr>
        <p:pic>
          <p:nvPicPr>
            <p:cNvPr id="238" name="Image238"/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9880600" y="9664700"/>
              <a:ext cx="3175000" cy="317500"/>
            </a:xfrm>
            <a:prstGeom prst="rect">
              <a:avLst/>
            </a:prstGeom>
            <a:noFill/>
          </p:spPr>
        </p:pic>
        <p:pic>
          <p:nvPicPr>
            <p:cNvPr id="239" name="Image239"/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10485894" y="8024648"/>
              <a:ext cx="1881758" cy="1820558"/>
            </a:xfrm>
            <a:prstGeom prst="rect">
              <a:avLst/>
            </a:prstGeom>
            <a:noFill/>
          </p:spPr>
        </p:pic>
      </p:grpSp>
      <p:pic>
        <p:nvPicPr>
          <p:cNvPr id="240" name="Image240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400795" y="11240730"/>
            <a:ext cx="1643241" cy="1585186"/>
          </a:xfrm>
          <a:prstGeom prst="rect">
            <a:avLst/>
          </a:prstGeom>
          <a:noFill/>
        </p:spPr>
      </p:pic>
      <p:pic>
        <p:nvPicPr>
          <p:cNvPr id="241" name="Image241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0687902" y="11264898"/>
            <a:ext cx="1536840" cy="1536840"/>
          </a:xfrm>
          <a:prstGeom prst="rect">
            <a:avLst/>
          </a:prstGeom>
          <a:noFill/>
        </p:spPr>
      </p:pic>
      <p:pic>
        <p:nvPicPr>
          <p:cNvPr id="242" name="Image242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585725" y="11240598"/>
            <a:ext cx="1640979" cy="15916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ath243"/>
          <p:cNvSpPr/>
          <p:nvPr/>
        </p:nvSpPr>
        <p:spPr>
          <a:xfrm/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/>
          <a:ln>
            <a:solidFill/>
            <a:prstDash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244" name="Image2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8000" y="14859000"/>
            <a:ext cx="292100" cy="190500"/>
          </a:xfrm>
          <a:prstGeom prst="rect">
            <a:avLst/>
          </a:prstGeom>
          <a:noFill/>
        </p:spPr>
      </p:pic>
      <p:pic>
        <p:nvPicPr>
          <p:cNvPr id="245" name="Image2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0600" y="850900"/>
            <a:ext cx="3848100" cy="482600"/>
          </a:xfrm>
          <a:prstGeom prst="rect">
            <a:avLst/>
          </a:prstGeom>
          <a:noFill/>
        </p:spPr>
      </p:pic>
      <p:pic>
        <p:nvPicPr>
          <p:cNvPr id="246" name="Image2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2900" y="2515136"/>
            <a:ext cx="551313" cy="578847"/>
          </a:xfrm>
          <a:prstGeom prst="rect">
            <a:avLst/>
          </a:prstGeom>
          <a:noFill/>
        </p:spPr>
      </p:pic>
      <p:pic>
        <p:nvPicPr>
          <p:cNvPr id="247" name="Image24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1819" y="2501901"/>
            <a:ext cx="504411" cy="604482"/>
          </a:xfrm>
          <a:prstGeom prst="rect">
            <a:avLst/>
          </a:prstGeom>
          <a:noFill/>
        </p:spPr>
      </p:pic>
      <p:pic>
        <p:nvPicPr>
          <p:cNvPr id="248" name="Image24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04326" y="2515136"/>
            <a:ext cx="669807" cy="578847"/>
          </a:xfrm>
          <a:prstGeom prst="rect">
            <a:avLst/>
          </a:prstGeom>
          <a:noFill/>
        </p:spPr>
      </p:pic>
      <p:pic>
        <p:nvPicPr>
          <p:cNvPr id="249" name="Image24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96650" y="2515136"/>
            <a:ext cx="462446" cy="578847"/>
          </a:xfrm>
          <a:prstGeom prst="rect">
            <a:avLst/>
          </a:prstGeom>
          <a:noFill/>
        </p:spPr>
      </p:pic>
      <p:pic>
        <p:nvPicPr>
          <p:cNvPr id="250" name="Image25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51920" y="2515136"/>
            <a:ext cx="548017" cy="578847"/>
          </a:xfrm>
          <a:prstGeom prst="rect">
            <a:avLst/>
          </a:prstGeom>
          <a:noFill/>
        </p:spPr>
      </p:pic>
      <p:pic>
        <p:nvPicPr>
          <p:cNvPr id="251" name="Image25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23699" y="2515136"/>
            <a:ext cx="551320" cy="578847"/>
          </a:xfrm>
          <a:prstGeom prst="rect">
            <a:avLst/>
          </a:prstGeom>
          <a:noFill/>
        </p:spPr>
      </p:pic>
      <p:pic>
        <p:nvPicPr>
          <p:cNvPr id="252" name="Image25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49326" y="2515136"/>
            <a:ext cx="513461" cy="578847"/>
          </a:xfrm>
          <a:prstGeom prst="rect">
            <a:avLst/>
          </a:prstGeom>
          <a:noFill/>
        </p:spPr>
      </p:pic>
      <p:pic>
        <p:nvPicPr>
          <p:cNvPr id="253" name="Image25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37895" y="2515136"/>
            <a:ext cx="515112" cy="578847"/>
          </a:xfrm>
          <a:prstGeom prst="rect">
            <a:avLst/>
          </a:prstGeom>
          <a:noFill/>
        </p:spPr>
      </p:pic>
      <p:grpSp>
        <p:nvGrpSpPr>
          <p:cNvPr id="254" name="Group254"/>
          <p:cNvGrpSpPr/>
          <p:nvPr/>
        </p:nvGrpSpPr>
        <p:grpSpPr>
          <a:xfrm>
            <a:off x="8171117" y="2515125"/>
            <a:ext cx="1741957" cy="593732"/>
            <a:chOff x="8171117" y="2515125"/>
            <a:chExt cx="1741957" cy="593732"/>
          </a:xfrm>
        </p:grpSpPr>
        <p:pic>
          <p:nvPicPr>
            <p:cNvPr id="255" name="Image255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171117" y="2515136"/>
              <a:ext cx="550495" cy="578847"/>
            </a:xfrm>
            <a:prstGeom prst="rect">
              <a:avLst/>
            </a:prstGeom>
            <a:noFill/>
          </p:spPr>
        </p:pic>
        <p:pic>
          <p:nvPicPr>
            <p:cNvPr id="256" name="Image256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730756" y="2515125"/>
              <a:ext cx="603974" cy="593732"/>
            </a:xfrm>
            <a:prstGeom prst="rect">
              <a:avLst/>
            </a:prstGeom>
            <a:noFill/>
          </p:spPr>
        </p:pic>
        <p:pic>
          <p:nvPicPr>
            <p:cNvPr id="257" name="Image257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9325560" y="2515133"/>
              <a:ext cx="587514" cy="588771"/>
            </a:xfrm>
            <a:prstGeom prst="rect">
              <a:avLst/>
            </a:prstGeom>
            <a:noFill/>
          </p:spPr>
        </p:pic>
      </p:grpSp>
      <p:grpSp>
        <p:nvGrpSpPr>
          <p:cNvPr id="258" name="Group258"/>
          <p:cNvGrpSpPr/>
          <p:nvPr/>
        </p:nvGrpSpPr>
        <p:grpSpPr>
          <a:xfrm>
            <a:off x="10036278" y="2515125"/>
            <a:ext cx="2774696" cy="593732"/>
            <a:chOff x="10036278" y="2515125"/>
            <a:chExt cx="2774696" cy="593732"/>
          </a:xfrm>
        </p:grpSpPr>
        <p:pic>
          <p:nvPicPr>
            <p:cNvPr id="259" name="Image259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0036278" y="2515136"/>
              <a:ext cx="515112" cy="578847"/>
            </a:xfrm>
            <a:prstGeom prst="rect">
              <a:avLst/>
            </a:prstGeom>
            <a:noFill/>
          </p:spPr>
        </p:pic>
        <p:pic>
          <p:nvPicPr>
            <p:cNvPr id="260" name="Image260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0520478" y="2515136"/>
              <a:ext cx="513460" cy="578847"/>
            </a:xfrm>
            <a:prstGeom prst="rect">
              <a:avLst/>
            </a:prstGeom>
            <a:noFill/>
          </p:spPr>
        </p:pic>
        <p:pic>
          <p:nvPicPr>
            <p:cNvPr id="261" name="Image261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11027360" y="2515125"/>
              <a:ext cx="603974" cy="593732"/>
            </a:xfrm>
            <a:prstGeom prst="rect">
              <a:avLst/>
            </a:prstGeom>
            <a:noFill/>
          </p:spPr>
        </p:pic>
        <p:pic>
          <p:nvPicPr>
            <p:cNvPr id="262" name="Image262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11683606" y="2515136"/>
              <a:ext cx="519214" cy="578847"/>
            </a:xfrm>
            <a:prstGeom prst="rect">
              <a:avLst/>
            </a:prstGeom>
            <a:noFill/>
          </p:spPr>
        </p:pic>
        <p:pic>
          <p:nvPicPr>
            <p:cNvPr id="263" name="Image263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12206998" y="2515125"/>
              <a:ext cx="603976" cy="593732"/>
            </a:xfrm>
            <a:prstGeom prst="rect">
              <a:avLst/>
            </a:prstGeom>
            <a:noFill/>
          </p:spPr>
        </p:pic>
      </p:grpSp>
      <p:pic>
        <p:nvPicPr>
          <p:cNvPr id="264" name="Image264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336192" y="2515136"/>
            <a:ext cx="548020" cy="578847"/>
          </a:xfrm>
          <a:prstGeom prst="rect">
            <a:avLst/>
          </a:prstGeom>
          <a:noFill/>
        </p:spPr>
      </p:pic>
      <p:pic>
        <p:nvPicPr>
          <p:cNvPr id="265" name="Image265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4970938" y="2503556"/>
            <a:ext cx="640156" cy="602000"/>
          </a:xfrm>
          <a:prstGeom prst="rect">
            <a:avLst/>
          </a:prstGeom>
          <a:noFill/>
        </p:spPr>
      </p:pic>
      <p:pic>
        <p:nvPicPr>
          <p:cNvPr id="266" name="Image266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5698218" y="2515136"/>
            <a:ext cx="780920" cy="578847"/>
          </a:xfrm>
          <a:prstGeom prst="rect">
            <a:avLst/>
          </a:prstGeom>
          <a:noFill/>
        </p:spPr>
      </p:pic>
      <p:pic>
        <p:nvPicPr>
          <p:cNvPr id="267" name="Image267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6602202" y="2515136"/>
            <a:ext cx="462534" cy="578847"/>
          </a:xfrm>
          <a:prstGeom prst="rect">
            <a:avLst/>
          </a:prstGeom>
          <a:noFill/>
        </p:spPr>
      </p:pic>
      <p:pic>
        <p:nvPicPr>
          <p:cNvPr id="268" name="Image268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7157572" y="2515136"/>
            <a:ext cx="548006" cy="578847"/>
          </a:xfrm>
          <a:prstGeom prst="rect">
            <a:avLst/>
          </a:prstGeom>
          <a:noFill/>
        </p:spPr>
      </p:pic>
      <p:pic>
        <p:nvPicPr>
          <p:cNvPr id="269" name="Image269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7829276" y="2515136"/>
            <a:ext cx="551306" cy="578847"/>
          </a:xfrm>
          <a:prstGeom prst="rect">
            <a:avLst/>
          </a:prstGeom>
          <a:noFill/>
        </p:spPr>
      </p:pic>
      <p:pic>
        <p:nvPicPr>
          <p:cNvPr id="270" name="Image270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8469738" y="2515136"/>
            <a:ext cx="516762" cy="578847"/>
          </a:xfrm>
          <a:prstGeom prst="rect">
            <a:avLst/>
          </a:prstGeom>
          <a:noFill/>
        </p:spPr>
      </p:pic>
      <p:pic>
        <p:nvPicPr>
          <p:cNvPr id="271" name="Image271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3205585" y="3571751"/>
            <a:ext cx="531565" cy="578847"/>
          </a:xfrm>
          <a:prstGeom prst="rect">
            <a:avLst/>
          </a:prstGeom>
          <a:noFill/>
        </p:spPr>
      </p:pic>
      <p:grpSp>
        <p:nvGrpSpPr>
          <p:cNvPr id="272" name="Group272"/>
          <p:cNvGrpSpPr/>
          <p:nvPr/>
        </p:nvGrpSpPr>
        <p:grpSpPr>
          <a:xfrm>
            <a:off x="3860443" y="3571751"/>
            <a:ext cx="1092595" cy="588779"/>
            <a:chOff x="3860443" y="3571751"/>
            <a:chExt cx="1092595" cy="588779"/>
          </a:xfrm>
        </p:grpSpPr>
        <p:pic>
          <p:nvPicPr>
            <p:cNvPr id="273" name="Image273"/>
            <p:cNvPicPr>
              <a:picLocks noChangeAspect="1"/>
            </p:cNvPicPr>
            <p:nvPr/>
          </p:nvPicPr>
          <p:blipFill>
            <a:blip r:embed="rId28"/>
            <a:stretch>
              <a:fillRect/>
            </a:stretch>
          </p:blipFill>
          <p:spPr>
            <a:xfrm>
              <a:off x="3860443" y="3571751"/>
              <a:ext cx="462447" cy="578847"/>
            </a:xfrm>
            <a:prstGeom prst="rect">
              <a:avLst/>
            </a:prstGeom>
            <a:noFill/>
          </p:spPr>
        </p:pic>
        <p:pic>
          <p:nvPicPr>
            <p:cNvPr id="274" name="Image274"/>
            <p:cNvPicPr>
              <a:picLocks noChangeAspect="1"/>
            </p:cNvPicPr>
            <p:nvPr/>
          </p:nvPicPr>
          <p:blipFill>
            <a:blip r:embed="rId29"/>
            <a:stretch>
              <a:fillRect/>
            </a:stretch>
          </p:blipFill>
          <p:spPr>
            <a:xfrm>
              <a:off x="4365511" y="3571759"/>
              <a:ext cx="587527" cy="588771"/>
            </a:xfrm>
            <a:prstGeom prst="rect">
              <a:avLst/>
            </a:prstGeom>
            <a:noFill/>
          </p:spPr>
        </p:pic>
      </p:grpSp>
      <p:pic>
        <p:nvPicPr>
          <p:cNvPr id="275" name="Image275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5039221" y="3560184"/>
            <a:ext cx="640181" cy="602001"/>
          </a:xfrm>
          <a:prstGeom prst="rect">
            <a:avLst/>
          </a:prstGeom>
          <a:noFill/>
        </p:spPr>
      </p:pic>
      <p:pic>
        <p:nvPicPr>
          <p:cNvPr id="276" name="Image276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5766511" y="3571751"/>
            <a:ext cx="524154" cy="578847"/>
          </a:xfrm>
          <a:prstGeom prst="rect">
            <a:avLst/>
          </a:prstGeom>
          <a:noFill/>
        </p:spPr>
      </p:pic>
      <p:pic>
        <p:nvPicPr>
          <p:cNvPr id="277" name="Image277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6378829" y="3571751"/>
            <a:ext cx="462445" cy="578847"/>
          </a:xfrm>
          <a:prstGeom prst="rect">
            <a:avLst/>
          </a:prstGeom>
          <a:noFill/>
        </p:spPr>
      </p:pic>
      <p:grpSp>
        <p:nvGrpSpPr>
          <p:cNvPr id="278" name="Group278"/>
          <p:cNvGrpSpPr/>
          <p:nvPr/>
        </p:nvGrpSpPr>
        <p:grpSpPr>
          <a:xfrm>
            <a:off x="6930810" y="3571751"/>
            <a:ext cx="1201292" cy="578847"/>
            <a:chOff x="6930810" y="3571751"/>
            <a:chExt cx="1201292" cy="578847"/>
          </a:xfrm>
        </p:grpSpPr>
        <p:pic>
          <p:nvPicPr>
            <p:cNvPr id="279" name="Image279"/>
            <p:cNvPicPr>
              <a:picLocks noChangeAspect="1"/>
            </p:cNvPicPr>
            <p:nvPr/>
          </p:nvPicPr>
          <p:blipFill>
            <a:blip r:embed="rId33"/>
            <a:stretch>
              <a:fillRect/>
            </a:stretch>
          </p:blipFill>
          <p:spPr>
            <a:xfrm>
              <a:off x="6930810" y="3571751"/>
              <a:ext cx="550493" cy="578847"/>
            </a:xfrm>
            <a:prstGeom prst="rect">
              <a:avLst/>
            </a:prstGeom>
            <a:noFill/>
          </p:spPr>
        </p:pic>
        <p:pic>
          <p:nvPicPr>
            <p:cNvPr id="280" name="Image280"/>
            <p:cNvPicPr>
              <a:picLocks noChangeAspect="1"/>
            </p:cNvPicPr>
            <p:nvPr/>
          </p:nvPicPr>
          <p:blipFill>
            <a:blip r:embed="rId34"/>
            <a:stretch>
              <a:fillRect/>
            </a:stretch>
          </p:blipFill>
          <p:spPr>
            <a:xfrm>
              <a:off x="7462304" y="3571751"/>
              <a:ext cx="669798" cy="578847"/>
            </a:xfrm>
            <a:prstGeom prst="rect">
              <a:avLst/>
            </a:prstGeom>
            <a:noFill/>
          </p:spPr>
        </p:pic>
      </p:grpSp>
      <p:pic>
        <p:nvPicPr>
          <p:cNvPr id="281" name="Image281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8434286" y="3571751"/>
            <a:ext cx="550494" cy="578847"/>
          </a:xfrm>
          <a:prstGeom prst="rect">
            <a:avLst/>
          </a:prstGeom>
          <a:noFill/>
        </p:spPr>
      </p:pic>
      <p:pic>
        <p:nvPicPr>
          <p:cNvPr id="282" name="Image282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9257982" y="3560184"/>
            <a:ext cx="564478" cy="602001"/>
          </a:xfrm>
          <a:prstGeom prst="rect">
            <a:avLst/>
          </a:prstGeom>
          <a:noFill/>
        </p:spPr>
      </p:pic>
      <p:grpSp>
        <p:nvGrpSpPr>
          <p:cNvPr id="283" name="Group283"/>
          <p:cNvGrpSpPr/>
          <p:nvPr/>
        </p:nvGrpSpPr>
        <p:grpSpPr>
          <a:xfrm>
            <a:off x="9896056" y="3560184"/>
            <a:ext cx="1215480" cy="602001"/>
            <a:chOff x="9896056" y="3560184"/>
            <a:chExt cx="1215480" cy="602001"/>
          </a:xfrm>
        </p:grpSpPr>
        <p:pic>
          <p:nvPicPr>
            <p:cNvPr id="284" name="Image284"/>
            <p:cNvPicPr>
              <a:picLocks noChangeAspect="1"/>
            </p:cNvPicPr>
            <p:nvPr/>
          </p:nvPicPr>
          <p:blipFill>
            <a:blip r:embed="rId37"/>
            <a:stretch>
              <a:fillRect/>
            </a:stretch>
          </p:blipFill>
          <p:spPr>
            <a:xfrm>
              <a:off x="9896056" y="3571751"/>
              <a:ext cx="524168" cy="578847"/>
            </a:xfrm>
            <a:prstGeom prst="rect">
              <a:avLst/>
            </a:prstGeom>
            <a:noFill/>
          </p:spPr>
        </p:pic>
        <p:pic>
          <p:nvPicPr>
            <p:cNvPr id="285" name="Image285"/>
            <p:cNvPicPr>
              <a:picLocks noChangeAspect="1"/>
            </p:cNvPicPr>
            <p:nvPr/>
          </p:nvPicPr>
          <p:blipFill>
            <a:blip r:embed="rId38"/>
            <a:stretch>
              <a:fillRect/>
            </a:stretch>
          </p:blipFill>
          <p:spPr>
            <a:xfrm>
              <a:off x="10471354" y="3560184"/>
              <a:ext cx="640182" cy="602001"/>
            </a:xfrm>
            <a:prstGeom prst="rect">
              <a:avLst/>
            </a:prstGeom>
            <a:noFill/>
          </p:spPr>
        </p:pic>
      </p:grpSp>
      <p:pic>
        <p:nvPicPr>
          <p:cNvPr id="286" name="Image286"/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11198644" y="3571751"/>
            <a:ext cx="462446" cy="578847"/>
          </a:xfrm>
          <a:prstGeom prst="rect">
            <a:avLst/>
          </a:prstGeom>
          <a:noFill/>
        </p:spPr>
      </p:pic>
      <p:pic>
        <p:nvPicPr>
          <p:cNvPr id="287" name="Image287"/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11753914" y="3571751"/>
            <a:ext cx="669810" cy="578847"/>
          </a:xfrm>
          <a:prstGeom prst="rect">
            <a:avLst/>
          </a:prstGeom>
          <a:noFill/>
        </p:spPr>
      </p:pic>
      <p:pic>
        <p:nvPicPr>
          <p:cNvPr id="288" name="Image288"/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12489460" y="3571750"/>
            <a:ext cx="603974" cy="593732"/>
          </a:xfrm>
          <a:prstGeom prst="rect">
            <a:avLst/>
          </a:prstGeom>
          <a:noFill/>
        </p:spPr>
      </p:pic>
      <p:grpSp>
        <p:nvGrpSpPr>
          <p:cNvPr id="289" name="Group289"/>
          <p:cNvGrpSpPr/>
          <p:nvPr/>
        </p:nvGrpSpPr>
        <p:grpSpPr>
          <a:xfrm>
            <a:off x="13351130" y="3558527"/>
            <a:ext cx="1892364" cy="708670"/>
            <a:chOff x="13351130" y="3558527"/>
            <a:chExt cx="1892364" cy="708670"/>
          </a:xfrm>
        </p:grpSpPr>
        <p:pic>
          <p:nvPicPr>
            <p:cNvPr id="290" name="Image290"/>
            <p:cNvPicPr>
              <a:picLocks noChangeAspect="1"/>
            </p:cNvPicPr>
            <p:nvPr/>
          </p:nvPicPr>
          <p:blipFill>
            <a:blip r:embed="rId42"/>
            <a:stretch>
              <a:fillRect/>
            </a:stretch>
          </p:blipFill>
          <p:spPr>
            <a:xfrm>
              <a:off x="13351130" y="3558527"/>
              <a:ext cx="504418" cy="604481"/>
            </a:xfrm>
            <a:prstGeom prst="rect">
              <a:avLst/>
            </a:prstGeom>
            <a:noFill/>
          </p:spPr>
        </p:pic>
        <p:pic>
          <p:nvPicPr>
            <p:cNvPr id="291" name="Image291"/>
            <p:cNvPicPr>
              <a:picLocks noChangeAspect="1"/>
            </p:cNvPicPr>
            <p:nvPr/>
          </p:nvPicPr>
          <p:blipFill>
            <a:blip r:embed="rId43"/>
            <a:stretch>
              <a:fillRect/>
            </a:stretch>
          </p:blipFill>
          <p:spPr>
            <a:xfrm>
              <a:off x="13895096" y="3571753"/>
              <a:ext cx="667334" cy="695444"/>
            </a:xfrm>
            <a:prstGeom prst="rect">
              <a:avLst/>
            </a:prstGeom>
            <a:noFill/>
          </p:spPr>
        </p:pic>
        <p:pic>
          <p:nvPicPr>
            <p:cNvPr id="292" name="Image292"/>
            <p:cNvPicPr>
              <a:picLocks noChangeAspect="1"/>
            </p:cNvPicPr>
            <p:nvPr/>
          </p:nvPicPr>
          <p:blipFill>
            <a:blip r:embed="rId44"/>
            <a:stretch>
              <a:fillRect/>
            </a:stretch>
          </p:blipFill>
          <p:spPr>
            <a:xfrm>
              <a:off x="14603310" y="3560184"/>
              <a:ext cx="640184" cy="602001"/>
            </a:xfrm>
            <a:prstGeom prst="rect">
              <a:avLst/>
            </a:prstGeom>
            <a:noFill/>
          </p:spPr>
        </p:pic>
      </p:grpSp>
      <p:grpSp>
        <p:nvGrpSpPr>
          <p:cNvPr id="293" name="Group293"/>
          <p:cNvGrpSpPr/>
          <p:nvPr/>
        </p:nvGrpSpPr>
        <p:grpSpPr>
          <a:xfrm>
            <a:off x="15330602" y="3560184"/>
            <a:ext cx="1204292" cy="602001"/>
            <a:chOff x="15330602" y="3560184"/>
            <a:chExt cx="1204292" cy="602001"/>
          </a:xfrm>
        </p:grpSpPr>
        <p:pic>
          <p:nvPicPr>
            <p:cNvPr id="294" name="Image294"/>
            <p:cNvPicPr>
              <a:picLocks noChangeAspect="1"/>
            </p:cNvPicPr>
            <p:nvPr/>
          </p:nvPicPr>
          <p:blipFill>
            <a:blip r:embed="rId45"/>
            <a:stretch>
              <a:fillRect/>
            </a:stretch>
          </p:blipFill>
          <p:spPr>
            <a:xfrm>
              <a:off x="15330602" y="3571751"/>
              <a:ext cx="519252" cy="578847"/>
            </a:xfrm>
            <a:prstGeom prst="rect">
              <a:avLst/>
            </a:prstGeom>
            <a:noFill/>
          </p:spPr>
        </p:pic>
        <p:pic>
          <p:nvPicPr>
            <p:cNvPr id="295" name="Image295"/>
            <p:cNvPicPr>
              <a:picLocks noChangeAspect="1"/>
            </p:cNvPicPr>
            <p:nvPr/>
          </p:nvPicPr>
          <p:blipFill>
            <a:blip r:embed="rId46"/>
            <a:stretch>
              <a:fillRect/>
            </a:stretch>
          </p:blipFill>
          <p:spPr>
            <a:xfrm>
              <a:off x="15894686" y="3560184"/>
              <a:ext cx="640208" cy="602001"/>
            </a:xfrm>
            <a:prstGeom prst="rect">
              <a:avLst/>
            </a:prstGeom>
            <a:noFill/>
          </p:spPr>
        </p:pic>
      </p:grpSp>
      <p:pic>
        <p:nvPicPr>
          <p:cNvPr id="296" name="Image296"/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16621888" y="3571751"/>
            <a:ext cx="524254" cy="578847"/>
          </a:xfrm>
          <a:prstGeom prst="rect">
            <a:avLst/>
          </a:prstGeom>
          <a:noFill/>
        </p:spPr>
      </p:pic>
      <p:pic>
        <p:nvPicPr>
          <p:cNvPr id="297" name="Image297"/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17234282" y="3571751"/>
            <a:ext cx="515110" cy="578847"/>
          </a:xfrm>
          <a:prstGeom prst="rect">
            <a:avLst/>
          </a:prstGeom>
          <a:noFill/>
        </p:spPr>
      </p:pic>
      <p:pic>
        <p:nvPicPr>
          <p:cNvPr id="298" name="Image298"/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17831308" y="3560184"/>
            <a:ext cx="836040" cy="602001"/>
          </a:xfrm>
          <a:prstGeom prst="rect">
            <a:avLst/>
          </a:prstGeom>
          <a:noFill/>
        </p:spPr>
      </p:pic>
      <p:pic>
        <p:nvPicPr>
          <p:cNvPr id="299" name="Image299"/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3327400" y="6464300"/>
            <a:ext cx="1358900" cy="508000"/>
          </a:xfrm>
          <a:prstGeom prst="rect">
            <a:avLst/>
          </a:prstGeom>
          <a:noFill/>
        </p:spPr>
      </p:pic>
      <p:pic>
        <p:nvPicPr>
          <p:cNvPr id="300" name="Image300"/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12204700" y="6464300"/>
            <a:ext cx="5842000" cy="533400"/>
          </a:xfrm>
          <a:prstGeom prst="rect">
            <a:avLst/>
          </a:prstGeom>
          <a:noFill/>
        </p:spPr>
      </p:pic>
      <p:pic>
        <p:nvPicPr>
          <p:cNvPr id="301" name="Image301"/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3284451" y="7960360"/>
            <a:ext cx="718592" cy="5086910"/>
          </a:xfrm>
          <a:prstGeom prst="rect">
            <a:avLst/>
          </a:prstGeom>
          <a:noFill/>
        </p:spPr>
      </p:pic>
      <p:pic>
        <p:nvPicPr>
          <p:cNvPr id="302" name="Image302"/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>
            <a:off x="4559300" y="7683500"/>
            <a:ext cx="3911600" cy="1168400"/>
          </a:xfrm>
          <a:prstGeom prst="rect">
            <a:avLst/>
          </a:prstGeom>
          <a:noFill/>
        </p:spPr>
      </p:pic>
      <p:pic>
        <p:nvPicPr>
          <p:cNvPr id="303" name="Image303"/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>
            <a:off x="12865100" y="7835900"/>
            <a:ext cx="5867400" cy="5080000"/>
          </a:xfrm>
          <a:prstGeom prst="rect">
            <a:avLst/>
          </a:prstGeom>
          <a:noFill/>
        </p:spPr>
      </p:pic>
      <p:pic>
        <p:nvPicPr>
          <p:cNvPr id="304" name="Image304"/>
          <p:cNvPicPr>
            <a:picLocks noChangeAspect="1"/>
          </p:cNvPicPr>
          <p:nvPr/>
        </p:nvPicPr>
        <p:blipFill>
          <a:blip r:embed="rId55"/>
          <a:stretch>
            <a:fillRect/>
          </a:stretch>
        </p:blipFill>
        <p:spPr>
          <a:xfrm>
            <a:off x="4584700" y="9855200"/>
            <a:ext cx="3263900" cy="1219200"/>
          </a:xfrm>
          <a:prstGeom prst="rect">
            <a:avLst/>
          </a:prstGeom>
          <a:noFill/>
        </p:spPr>
      </p:pic>
      <p:pic>
        <p:nvPicPr>
          <p:cNvPr id="305" name="Image305"/>
          <p:cNvPicPr>
            <a:picLocks noChangeAspect="1"/>
          </p:cNvPicPr>
          <p:nvPr/>
        </p:nvPicPr>
        <p:blipFill>
          <a:blip r:embed="rId56"/>
          <a:stretch>
            <a:fillRect/>
          </a:stretch>
        </p:blipFill>
        <p:spPr>
          <a:xfrm>
            <a:off x="4546600" y="11912600"/>
            <a:ext cx="2997200" cy="1206500"/>
          </a:xfrm>
          <a:prstGeom prst="rect">
            <a:avLst/>
          </a:prstGeom>
          <a:noFill/>
        </p:spPr>
      </p:pic>
      <p:pic>
        <p:nvPicPr>
          <p:cNvPr id="306" name="Image306"/>
          <p:cNvPicPr>
            <a:picLocks noChangeAspect="1"/>
          </p:cNvPicPr>
          <p:nvPr/>
        </p:nvPicPr>
        <p:blipFill>
          <a:blip r:embed="rId57"/>
          <a:stretch>
            <a:fillRect/>
          </a:stretch>
        </p:blipFill>
        <p:spPr>
          <a:xfrm>
            <a:off x="12128500" y="7912100"/>
            <a:ext cx="177800" cy="177800"/>
          </a:xfrm>
          <a:prstGeom prst="rect">
            <a:avLst/>
          </a:prstGeom>
          <a:noFill/>
        </p:spPr>
      </p:pic>
      <p:pic>
        <p:nvPicPr>
          <p:cNvPr id="307" name="Image307"/>
          <p:cNvPicPr>
            <a:picLocks noChangeAspect="1"/>
          </p:cNvPicPr>
          <p:nvPr/>
        </p:nvPicPr>
        <p:blipFill>
          <a:blip r:embed="rId58"/>
          <a:stretch>
            <a:fillRect/>
          </a:stretch>
        </p:blipFill>
        <p:spPr>
          <a:xfrm>
            <a:off x="12128500" y="9156700"/>
            <a:ext cx="177800" cy="177800"/>
          </a:xfrm>
          <a:prstGeom prst="rect">
            <a:avLst/>
          </a:prstGeom>
          <a:noFill/>
        </p:spPr>
      </p:pic>
      <p:pic>
        <p:nvPicPr>
          <p:cNvPr id="308" name="Image308"/>
          <p:cNvPicPr>
            <a:picLocks noChangeAspect="1"/>
          </p:cNvPicPr>
          <p:nvPr/>
        </p:nvPicPr>
        <p:blipFill>
          <a:blip r:embed="rId59"/>
          <a:stretch>
            <a:fillRect/>
          </a:stretch>
        </p:blipFill>
        <p:spPr>
          <a:xfrm>
            <a:off x="12128500" y="10325100"/>
            <a:ext cx="177800" cy="177800"/>
          </a:xfrm>
          <a:prstGeom prst="rect">
            <a:avLst/>
          </a:prstGeom>
          <a:noFill/>
        </p:spPr>
      </p:pic>
      <p:pic>
        <p:nvPicPr>
          <p:cNvPr id="309" name="Image309"/>
          <p:cNvPicPr>
            <a:picLocks noChangeAspect="1"/>
          </p:cNvPicPr>
          <p:nvPr/>
        </p:nvPicPr>
        <p:blipFill>
          <a:blip r:embed="rId60"/>
          <a:stretch>
            <a:fillRect/>
          </a:stretch>
        </p:blipFill>
        <p:spPr>
          <a:xfrm>
            <a:off x="12128500" y="11506200"/>
            <a:ext cx="177800" cy="177800"/>
          </a:xfrm>
          <a:prstGeom prst="rect">
            <a:avLst/>
          </a:prstGeom>
          <a:noFill/>
        </p:spPr>
      </p:pic>
      <p:pic>
        <p:nvPicPr>
          <p:cNvPr id="310" name="Image310"/>
          <p:cNvPicPr>
            <a:picLocks noChangeAspect="1"/>
          </p:cNvPicPr>
          <p:nvPr/>
        </p:nvPicPr>
        <p:blipFill>
          <a:blip r:embed="rId61"/>
          <a:stretch>
            <a:fillRect/>
          </a:stretch>
        </p:blipFill>
        <p:spPr>
          <a:xfrm>
            <a:off x="12128500" y="12674600"/>
            <a:ext cx="177800" cy="177800"/>
          </a:xfrm>
          <a:prstGeom prst="rect">
            <a:avLst/>
          </a:prstGeom>
          <a:noFill/>
        </p:spPr>
      </p:pic>
      <p:grpSp>
        <p:nvGrpSpPr>
          <p:cNvPr id="311" name="Group311"/>
          <p:cNvGrpSpPr/>
          <p:nvPr/>
        </p:nvGrpSpPr>
        <p:grpSpPr>
          <a:xfrm>
            <a:off x="13077736" y="2503556"/>
            <a:ext cx="1183350" cy="602000"/>
            <a:chOff x="13077736" y="2503556"/>
            <a:chExt cx="1183350" cy="602000"/>
          </a:xfrm>
        </p:grpSpPr>
        <p:pic>
          <p:nvPicPr>
            <p:cNvPr id="312" name="Image312"/>
            <p:cNvPicPr>
              <a:picLocks noChangeAspect="1"/>
            </p:cNvPicPr>
            <p:nvPr/>
          </p:nvPicPr>
          <p:blipFill>
            <a:blip r:embed="rId62"/>
            <a:stretch>
              <a:fillRect/>
            </a:stretch>
          </p:blipFill>
          <p:spPr>
            <a:xfrm>
              <a:off x="13077736" y="2503556"/>
              <a:ext cx="640180" cy="602000"/>
            </a:xfrm>
            <a:prstGeom prst="rect">
              <a:avLst/>
            </a:prstGeom>
            <a:noFill/>
          </p:spPr>
        </p:pic>
        <p:pic>
          <p:nvPicPr>
            <p:cNvPr id="313" name="Image313"/>
            <p:cNvPicPr>
              <a:picLocks noChangeAspect="1"/>
            </p:cNvPicPr>
            <p:nvPr/>
          </p:nvPicPr>
          <p:blipFill>
            <a:blip r:embed="rId63"/>
            <a:stretch>
              <a:fillRect/>
            </a:stretch>
          </p:blipFill>
          <p:spPr>
            <a:xfrm>
              <a:off x="13747624" y="2515136"/>
              <a:ext cx="513462" cy="578847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Image3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1767800" cy="15379700"/>
          </a:xfrm>
          <a:prstGeom prst="rect">
            <a:avLst/>
          </a:prstGeom>
          <a:noFill/>
        </p:spPr>
      </p:pic>
      <p:pic>
        <p:nvPicPr>
          <p:cNvPr id="315" name="Image3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40700" y="14859000"/>
            <a:ext cx="279400" cy="190500"/>
          </a:xfrm>
          <a:prstGeom prst="rect">
            <a:avLst/>
          </a:prstGeom>
          <a:noFill/>
        </p:spPr>
      </p:pic>
      <p:pic>
        <p:nvPicPr>
          <p:cNvPr id="316" name="Image3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0000" y="1041400"/>
            <a:ext cx="3695700" cy="48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Image3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80400" y="14859000"/>
            <a:ext cx="266700" cy="190500"/>
          </a:xfrm>
          <a:prstGeom prst="rect">
            <a:avLst/>
          </a:prstGeom>
          <a:noFill/>
        </p:spPr>
      </p:pic>
      <p:pic>
        <p:nvPicPr>
          <p:cNvPr id="318" name="Image3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1767800" cy="15379700"/>
          </a:xfrm>
          <a:prstGeom prst="rect">
            <a:avLst/>
          </a:prstGeom>
          <a:noFill/>
        </p:spPr>
      </p:pic>
      <p:pic>
        <p:nvPicPr>
          <p:cNvPr id="319" name="Image3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5500" y="7099300"/>
            <a:ext cx="6172200" cy="2095500"/>
          </a:xfrm>
          <a:prstGeom prst="rect">
            <a:avLst/>
          </a:prstGeom>
          <a:noFill/>
        </p:spPr>
      </p:pic>
      <p:pic>
        <p:nvPicPr>
          <p:cNvPr id="320" name="Image3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3900" y="4570265"/>
            <a:ext cx="8801100" cy="23275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th8"/>
          <p:cNvSpPr/>
          <p:nvPr/>
        </p:nvSpPr>
        <p:spPr>
          <a:xfrm/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/>
          <a:ln>
            <a:solidFill/>
            <a:prstDash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9" name="Image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20100" y="14846300"/>
            <a:ext cx="139700" cy="165100"/>
          </a:xfrm>
          <a:prstGeom prst="rect">
            <a:avLst/>
          </a:prstGeom>
          <a:noFill/>
        </p:spPr>
      </p:pic>
      <p:pic>
        <p:nvPicPr>
          <p:cNvPr id="10" name="Image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6500" y="12301968"/>
            <a:ext cx="2513992" cy="875480"/>
          </a:xfrm>
          <a:prstGeom prst="rect">
            <a:avLst/>
          </a:prstGeom>
          <a:noFill/>
        </p:spPr>
      </p:pic>
      <p:pic>
        <p:nvPicPr>
          <p:cNvPr id="11" name="Image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0100" y="11391900"/>
            <a:ext cx="2146300" cy="431800"/>
          </a:xfrm>
          <a:prstGeom prst="rect">
            <a:avLst/>
          </a:prstGeom>
          <a:noFill/>
        </p:spPr>
      </p:pic>
      <p:pic>
        <p:nvPicPr>
          <p:cNvPr id="12" name="Image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3800" y="3987800"/>
            <a:ext cx="8064500" cy="6096000"/>
          </a:xfrm>
          <a:prstGeom prst="rect">
            <a:avLst/>
          </a:prstGeom>
          <a:noFill/>
        </p:spPr>
      </p:pic>
      <p:pic>
        <p:nvPicPr>
          <p:cNvPr id="13" name="Image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15800" y="4098193"/>
            <a:ext cx="7638974" cy="4698463"/>
          </a:xfrm>
          <a:prstGeom prst="rect">
            <a:avLst/>
          </a:prstGeom>
          <a:noFill/>
        </p:spPr>
      </p:pic>
      <p:pic>
        <p:nvPicPr>
          <p:cNvPr id="14" name="Image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877800" y="8877300"/>
            <a:ext cx="1676400" cy="698500"/>
          </a:xfrm>
          <a:prstGeom prst="rect">
            <a:avLst/>
          </a:prstGeom>
          <a:noFill/>
        </p:spPr>
      </p:pic>
      <p:pic>
        <p:nvPicPr>
          <p:cNvPr id="15" name="Image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322800" y="8928100"/>
            <a:ext cx="1600200" cy="647700"/>
          </a:xfrm>
          <a:prstGeom prst="rect">
            <a:avLst/>
          </a:prstGeom>
          <a:noFill/>
        </p:spPr>
      </p:pic>
      <p:pic>
        <p:nvPicPr>
          <p:cNvPr id="16" name="Image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836900" y="12302640"/>
            <a:ext cx="711200" cy="934422"/>
          </a:xfrm>
          <a:prstGeom prst="rect">
            <a:avLst/>
          </a:prstGeom>
          <a:noFill/>
        </p:spPr>
      </p:pic>
      <p:pic>
        <p:nvPicPr>
          <p:cNvPr id="17" name="Image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424400" y="12254288"/>
            <a:ext cx="990600" cy="1005724"/>
          </a:xfrm>
          <a:prstGeom prst="rect">
            <a:avLst/>
          </a:prstGeom>
          <a:noFill/>
        </p:spPr>
      </p:pic>
      <p:pic>
        <p:nvPicPr>
          <p:cNvPr id="18" name="Image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547600" y="12273172"/>
            <a:ext cx="2823172" cy="981972"/>
          </a:xfrm>
          <a:prstGeom prst="rect">
            <a:avLst/>
          </a:prstGeom>
          <a:noFill/>
        </p:spPr>
      </p:pic>
      <p:pic>
        <p:nvPicPr>
          <p:cNvPr id="19" name="Image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827144" y="12357100"/>
            <a:ext cx="2898914" cy="800100"/>
          </a:xfrm>
          <a:prstGeom prst="rect">
            <a:avLst/>
          </a:prstGeom>
          <a:noFill/>
        </p:spPr>
      </p:pic>
      <p:pic>
        <p:nvPicPr>
          <p:cNvPr id="20" name="Image2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9100800" y="12204700"/>
            <a:ext cx="1117600" cy="1117600"/>
          </a:xfrm>
          <a:prstGeom prst="rect">
            <a:avLst/>
          </a:prstGeom>
          <a:noFill/>
        </p:spPr>
      </p:pic>
      <p:grpSp>
        <p:nvGrpSpPr>
          <p:cNvPr id="21" name="Group21"/>
          <p:cNvGrpSpPr/>
          <p:nvPr/>
        </p:nvGrpSpPr>
        <p:grpSpPr>
          <a:xfrm>
            <a:off x="10261600" y="12649192"/>
            <a:ext cx="1625604" cy="241308"/>
            <a:chOff x="10261600" y="12649192"/>
            <a:chExt cx="1625604" cy="241308"/>
          </a:xfrm>
        </p:grpSpPr>
        <p:pic>
          <p:nvPicPr>
            <p:cNvPr id="22" name="Image22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0409302" y="12650010"/>
              <a:ext cx="174480" cy="181790"/>
            </a:xfrm>
            <a:prstGeom prst="rect">
              <a:avLst/>
            </a:prstGeom>
            <a:noFill/>
          </p:spPr>
        </p:pic>
        <p:pic>
          <p:nvPicPr>
            <p:cNvPr id="23" name="Image23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1157318" y="12654904"/>
              <a:ext cx="169298" cy="172008"/>
            </a:xfrm>
            <a:prstGeom prst="rect">
              <a:avLst/>
            </a:prstGeom>
            <a:noFill/>
          </p:spPr>
        </p:pic>
        <p:pic>
          <p:nvPicPr>
            <p:cNvPr id="24" name="Image24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1726546" y="12654900"/>
              <a:ext cx="160658" cy="177714"/>
            </a:xfrm>
            <a:prstGeom prst="rect">
              <a:avLst/>
            </a:prstGeom>
            <a:noFill/>
          </p:spPr>
        </p:pic>
        <p:pic>
          <p:nvPicPr>
            <p:cNvPr id="25" name="Image25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10786770" y="12654906"/>
              <a:ext cx="183118" cy="235594"/>
            </a:xfrm>
            <a:prstGeom prst="rect">
              <a:avLst/>
            </a:prstGeom>
            <a:noFill/>
          </p:spPr>
        </p:pic>
        <p:pic>
          <p:nvPicPr>
            <p:cNvPr id="26" name="Image26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10614012" y="12649192"/>
              <a:ext cx="155478" cy="184236"/>
            </a:xfrm>
            <a:prstGeom prst="rect">
              <a:avLst/>
            </a:prstGeom>
            <a:noFill/>
          </p:spPr>
        </p:pic>
        <p:pic>
          <p:nvPicPr>
            <p:cNvPr id="27" name="Image27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10982846" y="12649192"/>
              <a:ext cx="155478" cy="184236"/>
            </a:xfrm>
            <a:prstGeom prst="rect">
              <a:avLst/>
            </a:prstGeom>
            <a:noFill/>
          </p:spPr>
        </p:pic>
        <p:pic>
          <p:nvPicPr>
            <p:cNvPr id="28" name="Image28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11356848" y="12654906"/>
              <a:ext cx="182254" cy="235594"/>
            </a:xfrm>
            <a:prstGeom prst="rect">
              <a:avLst/>
            </a:prstGeom>
            <a:noFill/>
          </p:spPr>
        </p:pic>
        <p:pic>
          <p:nvPicPr>
            <p:cNvPr id="29" name="Image29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11569332" y="12654900"/>
              <a:ext cx="133020" cy="172824"/>
            </a:xfrm>
            <a:prstGeom prst="rect">
              <a:avLst/>
            </a:prstGeom>
            <a:noFill/>
          </p:spPr>
        </p:pic>
        <p:pic>
          <p:nvPicPr>
            <p:cNvPr id="30" name="Image30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10261600" y="12654900"/>
              <a:ext cx="133020" cy="172824"/>
            </a:xfrm>
            <a:prstGeom prst="rect">
              <a:avLst/>
            </a:prstGeom>
            <a:noFill/>
          </p:spPr>
        </p:pic>
      </p:grpSp>
      <p:pic>
        <p:nvPicPr>
          <p:cNvPr id="31" name="Image31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036896" y="12309384"/>
            <a:ext cx="2090006" cy="898702"/>
          </a:xfrm>
          <a:prstGeom prst="rect">
            <a:avLst/>
          </a:prstGeom>
          <a:noFill/>
        </p:spPr>
      </p:pic>
      <p:grpSp>
        <p:nvGrpSpPr>
          <p:cNvPr id="32" name="Group32"/>
          <p:cNvGrpSpPr/>
          <p:nvPr/>
        </p:nvGrpSpPr>
        <p:grpSpPr>
          <a:xfrm>
            <a:off x="1498600" y="428724"/>
            <a:ext cx="17500600" cy="1784147"/>
            <a:chOff x="1498600" y="428724"/>
            <a:chExt cx="17500600" cy="1784147"/>
          </a:xfrm>
        </p:grpSpPr>
        <p:pic>
          <p:nvPicPr>
            <p:cNvPr id="33" name="Image33"/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3136900" y="1016000"/>
              <a:ext cx="15862300" cy="1117600"/>
            </a:xfrm>
            <a:prstGeom prst="rect">
              <a:avLst/>
            </a:prstGeom>
            <a:noFill/>
          </p:spPr>
        </p:pic>
        <p:pic>
          <p:nvPicPr>
            <p:cNvPr id="34" name="Image34"/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1498600" y="428724"/>
              <a:ext cx="6146800" cy="1784147"/>
            </a:xfrm>
            <a:prstGeom prst="rect">
              <a:avLst/>
            </a:prstGeom>
            <a:noFill/>
          </p:spPr>
        </p:pic>
      </p:grpSp>
      <p:pic>
        <p:nvPicPr>
          <p:cNvPr id="35" name="Image35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879600" y="4114802"/>
            <a:ext cx="177799" cy="177798"/>
          </a:xfrm>
          <a:prstGeom prst="rect">
            <a:avLst/>
          </a:prstGeom>
          <a:noFill/>
        </p:spPr>
      </p:pic>
      <p:pic>
        <p:nvPicPr>
          <p:cNvPr id="36" name="Image36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879600" y="5753102"/>
            <a:ext cx="177799" cy="177798"/>
          </a:xfrm>
          <a:prstGeom prst="rect">
            <a:avLst/>
          </a:prstGeom>
          <a:noFill/>
        </p:spPr>
      </p:pic>
      <p:pic>
        <p:nvPicPr>
          <p:cNvPr id="37" name="Image37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879600" y="7378702"/>
            <a:ext cx="177799" cy="177799"/>
          </a:xfrm>
          <a:prstGeom prst="rect">
            <a:avLst/>
          </a:prstGeom>
          <a:noFill/>
        </p:spPr>
      </p:pic>
      <p:pic>
        <p:nvPicPr>
          <p:cNvPr id="38" name="Image38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879600" y="9423402"/>
            <a:ext cx="177799" cy="17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ath39"/>
          <p:cNvSpPr/>
          <p:nvPr/>
        </p:nvSpPr>
        <p:spPr>
          <a:xfrm/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/>
          <a:ln>
            <a:solidFill/>
            <a:prstDash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40" name="Image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8500" y="711200"/>
            <a:ext cx="18008600" cy="1117600"/>
          </a:xfrm>
          <a:prstGeom prst="rect">
            <a:avLst/>
          </a:prstGeom>
          <a:noFill/>
        </p:spPr>
      </p:pic>
      <p:pic>
        <p:nvPicPr>
          <p:cNvPr id="41" name="Image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82000" y="14846300"/>
            <a:ext cx="139700" cy="177800"/>
          </a:xfrm>
          <a:prstGeom prst="rect">
            <a:avLst/>
          </a:prstGeom>
          <a:noFill/>
        </p:spPr>
      </p:pic>
      <p:pic>
        <p:nvPicPr>
          <p:cNvPr id="42" name="Image4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7700" y="2971800"/>
            <a:ext cx="8089900" cy="939800"/>
          </a:xfrm>
          <a:prstGeom prst="rect">
            <a:avLst/>
          </a:prstGeom>
          <a:noFill/>
        </p:spPr>
      </p:pic>
      <p:pic>
        <p:nvPicPr>
          <p:cNvPr id="43" name="Image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2300" y="4330700"/>
            <a:ext cx="5372100" cy="850900"/>
          </a:xfrm>
          <a:prstGeom prst="rect">
            <a:avLst/>
          </a:prstGeom>
          <a:noFill/>
        </p:spPr>
      </p:pic>
      <p:pic>
        <p:nvPicPr>
          <p:cNvPr id="44" name="Image4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1600" y="4495800"/>
            <a:ext cx="172978" cy="177800"/>
          </a:xfrm>
          <a:prstGeom prst="rect">
            <a:avLst/>
          </a:prstGeom>
          <a:noFill/>
        </p:spPr>
      </p:pic>
      <p:pic>
        <p:nvPicPr>
          <p:cNvPr id="45" name="Image4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02300" y="5537200"/>
            <a:ext cx="5842000" cy="787400"/>
          </a:xfrm>
          <a:prstGeom prst="rect">
            <a:avLst/>
          </a:prstGeom>
          <a:noFill/>
        </p:spPr>
      </p:pic>
      <p:pic>
        <p:nvPicPr>
          <p:cNvPr id="46" name="Image4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81600" y="5638800"/>
            <a:ext cx="172978" cy="177800"/>
          </a:xfrm>
          <a:prstGeom prst="rect">
            <a:avLst/>
          </a:prstGeom>
          <a:noFill/>
        </p:spPr>
      </p:pic>
      <p:grpSp>
        <p:nvGrpSpPr>
          <p:cNvPr id="47" name="Group47"/>
          <p:cNvGrpSpPr/>
          <p:nvPr/>
        </p:nvGrpSpPr>
        <p:grpSpPr>
          <a:xfrm>
            <a:off x="5689600" y="6642100"/>
            <a:ext cx="5334000" cy="381000"/>
            <a:chOff x="5689600" y="6642100"/>
            <a:chExt cx="5334000" cy="381000"/>
          </a:xfrm>
        </p:grpSpPr>
        <p:pic>
          <p:nvPicPr>
            <p:cNvPr id="48" name="Image48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807200" y="6642100"/>
              <a:ext cx="4216400" cy="381000"/>
            </a:xfrm>
            <a:prstGeom prst="rect">
              <a:avLst/>
            </a:prstGeom>
            <a:noFill/>
          </p:spPr>
        </p:pic>
        <p:pic>
          <p:nvPicPr>
            <p:cNvPr id="49" name="Image49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689600" y="6692900"/>
              <a:ext cx="1117600" cy="330200"/>
            </a:xfrm>
            <a:prstGeom prst="rect">
              <a:avLst/>
            </a:prstGeom>
            <a:noFill/>
          </p:spPr>
        </p:pic>
      </p:grpSp>
      <p:pic>
        <p:nvPicPr>
          <p:cNvPr id="50" name="Image5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81600" y="6739801"/>
            <a:ext cx="172978" cy="177800"/>
          </a:xfrm>
          <a:prstGeom prst="rect">
            <a:avLst/>
          </a:prstGeom>
          <a:noFill/>
        </p:spPr>
      </p:pic>
      <p:pic>
        <p:nvPicPr>
          <p:cNvPr id="51" name="Image5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892300" y="8255000"/>
            <a:ext cx="6819900" cy="1016000"/>
          </a:xfrm>
          <a:prstGeom prst="rect">
            <a:avLst/>
          </a:prstGeom>
          <a:noFill/>
        </p:spPr>
      </p:pic>
      <p:grpSp>
        <p:nvGrpSpPr>
          <p:cNvPr id="52" name="Group52"/>
          <p:cNvGrpSpPr/>
          <p:nvPr/>
        </p:nvGrpSpPr>
        <p:grpSpPr>
          <a:xfrm>
            <a:off x="1879600" y="9601200"/>
            <a:ext cx="2806700" cy="2895602"/>
            <a:chOff x="1879600" y="9601200"/>
            <a:chExt cx="2806700" cy="2895602"/>
          </a:xfrm>
        </p:grpSpPr>
        <p:sp>
          <p:nvSpPr>
            <p:cNvPr id="53" name="Path53"/>
            <p:cNvSpPr/>
            <p:nvPr/>
          </p:nvSpPr>
          <p:spPr>
            <a:xfrm>
              <a:off x="1879600" y="9690100"/>
              <a:ext cx="2806700" cy="2806702"/>
            </a:xfrm>
            <a:custGeom>
              <a:avLst/>
              <a:gdLst/>
              <a:ahLst/>
              <a:cxnLst/>
              <a:rect l="l" t="t" r="r" b="b"/>
              <a:pathLst>
                <a:path w="2806700" h="2806702">
                  <a:moveTo>
                    <a:pt x="1403350" y="2806701"/>
                  </a:moveTo>
                  <a:cubicBezTo>
                    <a:pt x="2178393" y="2806701"/>
                    <a:pt x="2806700" y="2178400"/>
                    <a:pt x="2806700" y="1403350"/>
                  </a:cubicBezTo>
                  <a:cubicBezTo>
                    <a:pt x="2806700" y="628307"/>
                    <a:pt x="2178406" y="0"/>
                    <a:pt x="1403350" y="0"/>
                  </a:cubicBezTo>
                  <a:cubicBezTo>
                    <a:pt x="628302" y="0"/>
                    <a:pt x="0" y="628307"/>
                    <a:pt x="0" y="1403350"/>
                  </a:cubicBezTo>
                  <a:cubicBezTo>
                    <a:pt x="0" y="2178400"/>
                    <a:pt x="628301" y="2806701"/>
                    <a:pt x="1403350" y="2806701"/>
                  </a:cubicBezTo>
                  <a:close/>
                  <a:moveTo>
                    <a:pt x="1403350" y="2105025"/>
                  </a:moveTo>
                  <a:cubicBezTo>
                    <a:pt x="1790878" y="2105025"/>
                    <a:pt x="2105025" y="1790875"/>
                    <a:pt x="2105025" y="1403350"/>
                  </a:cubicBezTo>
                  <a:cubicBezTo>
                    <a:pt x="2105025" y="1015823"/>
                    <a:pt x="1790878" y="701675"/>
                    <a:pt x="1403350" y="701675"/>
                  </a:cubicBezTo>
                  <a:cubicBezTo>
                    <a:pt x="1015826" y="701675"/>
                    <a:pt x="701675" y="1015823"/>
                    <a:pt x="701675" y="1403350"/>
                  </a:cubicBezTo>
                  <a:cubicBezTo>
                    <a:pt x="701675" y="1790875"/>
                    <a:pt x="1015826" y="2105025"/>
                    <a:pt x="1403350" y="2105025"/>
                  </a:cubicBezTo>
                  <a:close/>
                </a:path>
              </a:pathLst>
            </a:custGeom>
            <a:solidFill>
              <a:srgbClr val="2298D5">
                <a:alpha val="100000"/>
              </a:srgbClr>
            </a:solidFill>
            <a:ln w="0" cap="sq">
              <a:solidFill>
                <a:srgbClr val="2298D5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pic>
          <p:nvPicPr>
            <p:cNvPr id="54" name="Image54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819400" y="9601200"/>
              <a:ext cx="444500" cy="1536700"/>
            </a:xfrm>
            <a:prstGeom prst="rect">
              <a:avLst/>
            </a:prstGeom>
            <a:noFill/>
          </p:spPr>
        </p:pic>
      </p:grpSp>
      <p:pic>
        <p:nvPicPr>
          <p:cNvPr id="55" name="Image5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965700" y="10121900"/>
            <a:ext cx="177800" cy="177800"/>
          </a:xfrm>
          <a:prstGeom prst="rect">
            <a:avLst/>
          </a:prstGeom>
          <a:noFill/>
        </p:spPr>
      </p:pic>
      <p:pic>
        <p:nvPicPr>
          <p:cNvPr id="56" name="Image5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965700" y="10985500"/>
            <a:ext cx="177800" cy="177800"/>
          </a:xfrm>
          <a:prstGeom prst="rect">
            <a:avLst/>
          </a:prstGeom>
          <a:noFill/>
        </p:spPr>
      </p:pic>
      <p:grpSp>
        <p:nvGrpSpPr>
          <p:cNvPr id="57" name="Group57"/>
          <p:cNvGrpSpPr/>
          <p:nvPr/>
        </p:nvGrpSpPr>
        <p:grpSpPr>
          <a:xfrm>
            <a:off x="5511800" y="11772900"/>
            <a:ext cx="3860800" cy="381000"/>
            <a:chOff x="5511800" y="11772900"/>
            <a:chExt cx="3860800" cy="381000"/>
          </a:xfrm>
        </p:grpSpPr>
        <p:pic>
          <p:nvPicPr>
            <p:cNvPr id="58" name="Image58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6057900" y="11772900"/>
              <a:ext cx="3314700" cy="381000"/>
            </a:xfrm>
            <a:prstGeom prst="rect">
              <a:avLst/>
            </a:prstGeom>
            <a:noFill/>
          </p:spPr>
        </p:pic>
        <p:pic>
          <p:nvPicPr>
            <p:cNvPr id="59" name="Image59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5511800" y="11823700"/>
              <a:ext cx="558800" cy="279400"/>
            </a:xfrm>
            <a:prstGeom prst="rect">
              <a:avLst/>
            </a:prstGeom>
            <a:noFill/>
          </p:spPr>
        </p:pic>
      </p:grpSp>
      <p:pic>
        <p:nvPicPr>
          <p:cNvPr id="60" name="Image6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965700" y="11887200"/>
            <a:ext cx="177800" cy="177800"/>
          </a:xfrm>
          <a:prstGeom prst="rect">
            <a:avLst/>
          </a:prstGeom>
          <a:noFill/>
        </p:spPr>
      </p:pic>
      <p:pic>
        <p:nvPicPr>
          <p:cNvPr id="61" name="Image6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3309600" y="2971800"/>
            <a:ext cx="6654800" cy="495300"/>
          </a:xfrm>
          <a:prstGeom prst="rect">
            <a:avLst/>
          </a:prstGeom>
          <a:noFill/>
        </p:spPr>
      </p:pic>
      <p:grpSp>
        <p:nvGrpSpPr>
          <p:cNvPr id="62" name="Group62"/>
          <p:cNvGrpSpPr/>
          <p:nvPr/>
        </p:nvGrpSpPr>
        <p:grpSpPr>
          <a:xfrm>
            <a:off x="17018000" y="4991100"/>
            <a:ext cx="2870200" cy="342900"/>
            <a:chOff x="17018000" y="4991100"/>
            <a:chExt cx="2870200" cy="342900"/>
          </a:xfrm>
        </p:grpSpPr>
        <p:pic>
          <p:nvPicPr>
            <p:cNvPr id="63" name="Image63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17805400" y="4991100"/>
              <a:ext cx="2082800" cy="342900"/>
            </a:xfrm>
            <a:prstGeom prst="rect">
              <a:avLst/>
            </a:prstGeom>
            <a:noFill/>
          </p:spPr>
        </p:pic>
        <p:pic>
          <p:nvPicPr>
            <p:cNvPr id="64" name="Image64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17018000" y="5016500"/>
              <a:ext cx="800100" cy="292100"/>
            </a:xfrm>
            <a:prstGeom prst="rect">
              <a:avLst/>
            </a:prstGeom>
            <a:noFill/>
          </p:spPr>
        </p:pic>
      </p:grpSp>
      <p:pic>
        <p:nvPicPr>
          <p:cNvPr id="65" name="Image65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6459200" y="5080000"/>
            <a:ext cx="177800" cy="177800"/>
          </a:xfrm>
          <a:prstGeom prst="rect">
            <a:avLst/>
          </a:prstGeom>
          <a:noFill/>
        </p:spPr>
      </p:pic>
      <p:grpSp>
        <p:nvGrpSpPr>
          <p:cNvPr id="66" name="Group66"/>
          <p:cNvGrpSpPr/>
          <p:nvPr/>
        </p:nvGrpSpPr>
        <p:grpSpPr>
          <a:xfrm>
            <a:off x="17005300" y="5854700"/>
            <a:ext cx="2794000" cy="381000"/>
            <a:chOff x="17005300" y="5854700"/>
            <a:chExt cx="2794000" cy="381000"/>
          </a:xfrm>
        </p:grpSpPr>
        <p:pic>
          <p:nvPicPr>
            <p:cNvPr id="67" name="Image67"/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17805400" y="5854700"/>
              <a:ext cx="1993900" cy="381000"/>
            </a:xfrm>
            <a:prstGeom prst="rect">
              <a:avLst/>
            </a:prstGeom>
            <a:noFill/>
          </p:spPr>
        </p:pic>
        <p:pic>
          <p:nvPicPr>
            <p:cNvPr id="68" name="Image68"/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17005300" y="5892800"/>
              <a:ext cx="800100" cy="292100"/>
            </a:xfrm>
            <a:prstGeom prst="rect">
              <a:avLst/>
            </a:prstGeom>
            <a:noFill/>
          </p:spPr>
        </p:pic>
      </p:grpSp>
      <p:pic>
        <p:nvPicPr>
          <p:cNvPr id="69" name="Image69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6459200" y="5943600"/>
            <a:ext cx="177800" cy="177800"/>
          </a:xfrm>
          <a:prstGeom prst="rect">
            <a:avLst/>
          </a:prstGeom>
          <a:noFill/>
        </p:spPr>
      </p:pic>
      <p:pic>
        <p:nvPicPr>
          <p:cNvPr id="70" name="Image70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3106400" y="11582400"/>
            <a:ext cx="1511300" cy="914400"/>
          </a:xfrm>
          <a:prstGeom prst="rect">
            <a:avLst/>
          </a:prstGeom>
          <a:noFill/>
        </p:spPr>
      </p:pic>
      <p:pic>
        <p:nvPicPr>
          <p:cNvPr id="71" name="Image71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7043400" y="9690100"/>
            <a:ext cx="1511300" cy="2806700"/>
          </a:xfrm>
          <a:prstGeom prst="rect">
            <a:avLst/>
          </a:prstGeom>
          <a:noFill/>
        </p:spPr>
      </p:pic>
      <p:pic>
        <p:nvPicPr>
          <p:cNvPr id="72" name="Image72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5074900" y="10795000"/>
            <a:ext cx="1511300" cy="1701800"/>
          </a:xfrm>
          <a:prstGeom prst="rect">
            <a:avLst/>
          </a:prstGeom>
          <a:noFill/>
        </p:spPr>
      </p:pic>
      <p:pic>
        <p:nvPicPr>
          <p:cNvPr id="73" name="Image73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7322800" y="12674600"/>
            <a:ext cx="1104900" cy="558800"/>
          </a:xfrm>
          <a:prstGeom prst="rect">
            <a:avLst/>
          </a:prstGeom>
          <a:noFill/>
        </p:spPr>
      </p:pic>
      <p:pic>
        <p:nvPicPr>
          <p:cNvPr id="74" name="Image74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5430500" y="12674600"/>
            <a:ext cx="787400" cy="266700"/>
          </a:xfrm>
          <a:prstGeom prst="rect">
            <a:avLst/>
          </a:prstGeom>
          <a:noFill/>
        </p:spPr>
      </p:pic>
      <p:pic>
        <p:nvPicPr>
          <p:cNvPr id="75" name="Image75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3411200" y="12674600"/>
            <a:ext cx="774700" cy="266700"/>
          </a:xfrm>
          <a:prstGeom prst="rect">
            <a:avLst/>
          </a:prstGeom>
          <a:noFill/>
        </p:spPr>
      </p:pic>
      <p:pic>
        <p:nvPicPr>
          <p:cNvPr id="76" name="Image76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13042900" y="8255000"/>
            <a:ext cx="5067300" cy="1016000"/>
          </a:xfrm>
          <a:prstGeom prst="rect">
            <a:avLst/>
          </a:prstGeom>
          <a:noFill/>
        </p:spPr>
      </p:pic>
      <p:grpSp>
        <p:nvGrpSpPr>
          <p:cNvPr id="77" name="Group77"/>
          <p:cNvGrpSpPr/>
          <p:nvPr/>
        </p:nvGrpSpPr>
        <p:grpSpPr>
          <a:xfrm>
            <a:off x="5524500" y="10020300"/>
            <a:ext cx="5562600" cy="368300"/>
            <a:chOff x="5524500" y="10020300"/>
            <a:chExt cx="5562600" cy="368300"/>
          </a:xfrm>
        </p:grpSpPr>
        <p:pic>
          <p:nvPicPr>
            <p:cNvPr id="78" name="Image78"/>
            <p:cNvPicPr>
              <a:picLocks noChangeAspect="1"/>
            </p:cNvPicPr>
            <p:nvPr/>
          </p:nvPicPr>
          <p:blipFill>
            <a:blip r:embed="rId33"/>
            <a:stretch>
              <a:fillRect/>
            </a:stretch>
          </p:blipFill>
          <p:spPr>
            <a:xfrm>
              <a:off x="6299200" y="10020300"/>
              <a:ext cx="4787900" cy="368300"/>
            </a:xfrm>
            <a:prstGeom prst="rect">
              <a:avLst/>
            </a:prstGeom>
            <a:noFill/>
          </p:spPr>
        </p:pic>
        <p:pic>
          <p:nvPicPr>
            <p:cNvPr id="79" name="Image79"/>
            <p:cNvPicPr>
              <a:picLocks noChangeAspect="1"/>
            </p:cNvPicPr>
            <p:nvPr/>
          </p:nvPicPr>
          <p:blipFill>
            <a:blip r:embed="rId34"/>
            <a:stretch>
              <a:fillRect/>
            </a:stretch>
          </p:blipFill>
          <p:spPr>
            <a:xfrm>
              <a:off x="5524500" y="10071100"/>
              <a:ext cx="774700" cy="279400"/>
            </a:xfrm>
            <a:prstGeom prst="rect">
              <a:avLst/>
            </a:prstGeom>
            <a:noFill/>
          </p:spPr>
        </p:pic>
      </p:grpSp>
      <p:grpSp>
        <p:nvGrpSpPr>
          <p:cNvPr id="80" name="Group80"/>
          <p:cNvGrpSpPr/>
          <p:nvPr/>
        </p:nvGrpSpPr>
        <p:grpSpPr>
          <a:xfrm>
            <a:off x="5511800" y="10896600"/>
            <a:ext cx="3581400" cy="368300"/>
            <a:chOff x="5511800" y="10896600"/>
            <a:chExt cx="3581400" cy="368300"/>
          </a:xfrm>
        </p:grpSpPr>
        <p:pic>
          <p:nvPicPr>
            <p:cNvPr id="81" name="Image81"/>
            <p:cNvPicPr>
              <a:picLocks noChangeAspect="1"/>
            </p:cNvPicPr>
            <p:nvPr/>
          </p:nvPicPr>
          <p:blipFill>
            <a:blip r:embed="rId35"/>
            <a:stretch>
              <a:fillRect/>
            </a:stretch>
          </p:blipFill>
          <p:spPr>
            <a:xfrm>
              <a:off x="6057900" y="10896600"/>
              <a:ext cx="3035300" cy="368300"/>
            </a:xfrm>
            <a:prstGeom prst="rect">
              <a:avLst/>
            </a:prstGeom>
            <a:noFill/>
          </p:spPr>
        </p:pic>
        <p:pic>
          <p:nvPicPr>
            <p:cNvPr id="82" name="Image82"/>
            <p:cNvPicPr>
              <a:picLocks noChangeAspect="1"/>
            </p:cNvPicPr>
            <p:nvPr/>
          </p:nvPicPr>
          <p:blipFill>
            <a:blip r:embed="rId36"/>
            <a:stretch>
              <a:fillRect/>
            </a:stretch>
          </p:blipFill>
          <p:spPr>
            <a:xfrm>
              <a:off x="5511800" y="10947400"/>
              <a:ext cx="558800" cy="279400"/>
            </a:xfrm>
            <a:prstGeom prst="rect">
              <a:avLst/>
            </a:prstGeom>
            <a:noFill/>
          </p:spPr>
        </p:pic>
      </p:grpSp>
      <p:grpSp>
        <p:nvGrpSpPr>
          <p:cNvPr id="83" name="Group83"/>
          <p:cNvGrpSpPr/>
          <p:nvPr/>
        </p:nvGrpSpPr>
        <p:grpSpPr>
          <a:xfrm>
            <a:off x="1816100" y="4203700"/>
            <a:ext cx="2984500" cy="3162300"/>
            <a:chOff x="1816100" y="4203700"/>
            <a:chExt cx="2984500" cy="3162300"/>
          </a:xfrm>
        </p:grpSpPr>
        <p:sp>
          <p:nvSpPr>
            <p:cNvPr id="84" name="Path84"/>
            <p:cNvSpPr/>
            <p:nvPr/>
          </p:nvSpPr>
          <p:spPr>
            <a:xfrm>
              <a:off x="1879600" y="4356100"/>
              <a:ext cx="2806700" cy="2806701"/>
            </a:xfrm>
            <a:custGeom>
              <a:avLst/>
              <a:gdLst/>
              <a:ahLst/>
              <a:cxnLst/>
              <a:rect l="l" t="t" r="r" b="b"/>
              <a:pathLst>
                <a:path w="2806700" h="2806701">
                  <a:moveTo>
                    <a:pt x="1403350" y="2806701"/>
                  </a:moveTo>
                  <a:cubicBezTo>
                    <a:pt x="2178393" y="2806701"/>
                    <a:pt x="2806700" y="2178400"/>
                    <a:pt x="2806700" y="1403350"/>
                  </a:cubicBezTo>
                  <a:cubicBezTo>
                    <a:pt x="2806700" y="628307"/>
                    <a:pt x="2178406" y="0"/>
                    <a:pt x="1403350" y="0"/>
                  </a:cubicBezTo>
                  <a:cubicBezTo>
                    <a:pt x="628302" y="0"/>
                    <a:pt x="0" y="628307"/>
                    <a:pt x="0" y="1403350"/>
                  </a:cubicBezTo>
                  <a:cubicBezTo>
                    <a:pt x="0" y="2178400"/>
                    <a:pt x="628301" y="2806701"/>
                    <a:pt x="1403350" y="2806701"/>
                  </a:cubicBezTo>
                  <a:close/>
                  <a:moveTo>
                    <a:pt x="1403350" y="2105025"/>
                  </a:moveTo>
                  <a:cubicBezTo>
                    <a:pt x="1790878" y="2105025"/>
                    <a:pt x="2105025" y="1790875"/>
                    <a:pt x="2105025" y="1403350"/>
                  </a:cubicBezTo>
                  <a:cubicBezTo>
                    <a:pt x="2105025" y="1015823"/>
                    <a:pt x="1790878" y="701675"/>
                    <a:pt x="1403350" y="701675"/>
                  </a:cubicBezTo>
                  <a:cubicBezTo>
                    <a:pt x="1015826" y="701675"/>
                    <a:pt x="701675" y="1015823"/>
                    <a:pt x="701675" y="1403350"/>
                  </a:cubicBezTo>
                  <a:cubicBezTo>
                    <a:pt x="701675" y="1790875"/>
                    <a:pt x="1015826" y="2105025"/>
                    <a:pt x="1403350" y="2105025"/>
                  </a:cubicBezTo>
                  <a:close/>
                </a:path>
              </a:pathLst>
            </a:custGeom>
            <a:solidFill>
              <a:srgbClr val="F0738C">
                <a:alpha val="100000"/>
              </a:srgbClr>
            </a:solidFill>
            <a:ln w="0" cap="sq">
              <a:solidFill>
                <a:srgbClr val="F0738C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pic>
          <p:nvPicPr>
            <p:cNvPr id="85" name="Image85"/>
            <p:cNvPicPr>
              <a:picLocks noChangeAspect="1"/>
            </p:cNvPicPr>
            <p:nvPr/>
          </p:nvPicPr>
          <p:blipFill>
            <a:blip r:embed="rId37"/>
            <a:stretch>
              <a:fillRect/>
            </a:stretch>
          </p:blipFill>
          <p:spPr>
            <a:xfrm>
              <a:off x="1816100" y="4203700"/>
              <a:ext cx="2984500" cy="3162300"/>
            </a:xfrm>
            <a:prstGeom prst="rect">
              <a:avLst/>
            </a:prstGeom>
            <a:noFill/>
          </p:spPr>
        </p:pic>
      </p:grpSp>
      <p:grpSp>
        <p:nvGrpSpPr>
          <p:cNvPr id="86" name="Group86"/>
          <p:cNvGrpSpPr/>
          <p:nvPr/>
        </p:nvGrpSpPr>
        <p:grpSpPr>
          <a:xfrm>
            <a:off x="13208000" y="4089400"/>
            <a:ext cx="2870200" cy="2959101"/>
            <a:chOff x="13208000" y="4089400"/>
            <a:chExt cx="2870200" cy="2959101"/>
          </a:xfrm>
        </p:grpSpPr>
        <p:sp>
          <p:nvSpPr>
            <p:cNvPr id="87" name="Path87"/>
            <p:cNvSpPr/>
            <p:nvPr/>
          </p:nvSpPr>
          <p:spPr>
            <a:xfrm>
              <a:off x="13271500" y="4241800"/>
              <a:ext cx="2806700" cy="2806701"/>
            </a:xfrm>
            <a:custGeom>
              <a:avLst/>
              <a:gdLst/>
              <a:ahLst/>
              <a:cxnLst/>
              <a:rect l="l" t="t" r="r" b="b"/>
              <a:pathLst>
                <a:path w="2806700" h="2806701">
                  <a:moveTo>
                    <a:pt x="1403350" y="2806701"/>
                  </a:moveTo>
                  <a:cubicBezTo>
                    <a:pt x="2178393" y="2806701"/>
                    <a:pt x="2806700" y="2178399"/>
                    <a:pt x="2806700" y="1403350"/>
                  </a:cubicBezTo>
                  <a:cubicBezTo>
                    <a:pt x="2806700" y="628307"/>
                    <a:pt x="2178405" y="0"/>
                    <a:pt x="1403350" y="0"/>
                  </a:cubicBezTo>
                  <a:cubicBezTo>
                    <a:pt x="628303" y="0"/>
                    <a:pt x="0" y="628307"/>
                    <a:pt x="0" y="1403350"/>
                  </a:cubicBezTo>
                  <a:cubicBezTo>
                    <a:pt x="0" y="2178399"/>
                    <a:pt x="628301" y="2806701"/>
                    <a:pt x="1403350" y="2806701"/>
                  </a:cubicBezTo>
                  <a:close/>
                  <a:moveTo>
                    <a:pt x="1403350" y="2105025"/>
                  </a:moveTo>
                  <a:cubicBezTo>
                    <a:pt x="1790878" y="2105025"/>
                    <a:pt x="2105025" y="1790875"/>
                    <a:pt x="2105025" y="1403350"/>
                  </a:cubicBezTo>
                  <a:cubicBezTo>
                    <a:pt x="2105025" y="1015823"/>
                    <a:pt x="1790878" y="701675"/>
                    <a:pt x="1403350" y="701675"/>
                  </a:cubicBezTo>
                  <a:cubicBezTo>
                    <a:pt x="1015826" y="701675"/>
                    <a:pt x="701675" y="1015823"/>
                    <a:pt x="701675" y="1403350"/>
                  </a:cubicBezTo>
                  <a:cubicBezTo>
                    <a:pt x="701675" y="1790875"/>
                    <a:pt x="1015826" y="2105025"/>
                    <a:pt x="1403350" y="2105025"/>
                  </a:cubicBezTo>
                  <a:close/>
                </a:path>
              </a:pathLst>
            </a:custGeom>
            <a:solidFill>
              <a:srgbClr val="F0728D">
                <a:alpha val="100000"/>
              </a:srgbClr>
            </a:solidFill>
            <a:ln w="0" cap="sq">
              <a:solidFill>
                <a:srgbClr val="F0728D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pic>
          <p:nvPicPr>
            <p:cNvPr id="88" name="Image88"/>
            <p:cNvPicPr>
              <a:picLocks noChangeAspect="1"/>
            </p:cNvPicPr>
            <p:nvPr/>
          </p:nvPicPr>
          <p:blipFill>
            <a:blip r:embed="rId38"/>
            <a:stretch>
              <a:fillRect/>
            </a:stretch>
          </p:blipFill>
          <p:spPr>
            <a:xfrm>
              <a:off x="13208000" y="4089400"/>
              <a:ext cx="1447800" cy="2006600"/>
            </a:xfrm>
            <a:prstGeom prst="rect">
              <a:avLst/>
            </a:prstGeom>
            <a:noFill/>
          </p:spPr>
        </p:pic>
      </p:grpSp>
      <p:pic>
        <p:nvPicPr>
          <p:cNvPr id="89" name="Image89"/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1879600" y="13182600"/>
            <a:ext cx="7772400" cy="838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ath90"/>
          <p:cNvSpPr/>
          <p:nvPr/>
        </p:nvSpPr>
        <p:spPr>
          <a:xfrm/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/>
          <a:ln>
            <a:solidFill/>
            <a:prstDash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91" name="Image9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300" y="6083300"/>
            <a:ext cx="8166100" cy="1968500"/>
          </a:xfrm>
          <a:prstGeom prst="rect">
            <a:avLst/>
          </a:prstGeom>
          <a:noFill/>
        </p:spPr>
      </p:pic>
      <p:pic>
        <p:nvPicPr>
          <p:cNvPr id="92" name="Image9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1000" y="3759200"/>
            <a:ext cx="8166100" cy="1968500"/>
          </a:xfrm>
          <a:prstGeom prst="rect">
            <a:avLst/>
          </a:prstGeom>
          <a:noFill/>
        </p:spPr>
      </p:pic>
      <p:pic>
        <p:nvPicPr>
          <p:cNvPr id="93" name="Image9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1000" y="8407400"/>
            <a:ext cx="8166100" cy="1968500"/>
          </a:xfrm>
          <a:prstGeom prst="rect">
            <a:avLst/>
          </a:prstGeom>
          <a:noFill/>
        </p:spPr>
      </p:pic>
      <p:grpSp>
        <p:nvGrpSpPr>
          <p:cNvPr id="94" name="Group94"/>
          <p:cNvGrpSpPr/>
          <p:nvPr/>
        </p:nvGrpSpPr>
        <p:grpSpPr>
          <a:xfrm>
            <a:off x="10680700" y="10033000"/>
            <a:ext cx="9740836" cy="431800"/>
            <a:chOff x="10680700" y="10033000"/>
            <a:chExt cx="9740836" cy="431800"/>
          </a:xfrm>
        </p:grpSpPr>
        <p:pic>
          <p:nvPicPr>
            <p:cNvPr id="95" name="Image9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680700" y="10033000"/>
              <a:ext cx="3114740" cy="431800"/>
            </a:xfrm>
            <a:prstGeom prst="rect">
              <a:avLst/>
            </a:prstGeom>
            <a:noFill/>
          </p:spPr>
        </p:pic>
        <p:pic>
          <p:nvPicPr>
            <p:cNvPr id="96" name="Image9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795376" y="10033000"/>
              <a:ext cx="6626160" cy="431800"/>
            </a:xfrm>
            <a:prstGeom prst="rect">
              <a:avLst/>
            </a:prstGeom>
            <a:noFill/>
          </p:spPr>
        </p:pic>
      </p:grpSp>
      <p:pic>
        <p:nvPicPr>
          <p:cNvPr id="97" name="Image9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57600" y="711200"/>
            <a:ext cx="14630400" cy="1117600"/>
          </a:xfrm>
          <a:prstGeom prst="rect">
            <a:avLst/>
          </a:prstGeom>
          <a:noFill/>
        </p:spPr>
      </p:pic>
      <p:pic>
        <p:nvPicPr>
          <p:cNvPr id="98" name="Image9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14500" y="11430000"/>
            <a:ext cx="4279900" cy="508000"/>
          </a:xfrm>
          <a:prstGeom prst="rect">
            <a:avLst/>
          </a:prstGeom>
          <a:noFill/>
        </p:spPr>
      </p:pic>
      <p:grpSp>
        <p:nvGrpSpPr>
          <p:cNvPr id="99" name="Group99"/>
          <p:cNvGrpSpPr/>
          <p:nvPr/>
        </p:nvGrpSpPr>
        <p:grpSpPr>
          <a:xfrm>
            <a:off x="2476500" y="12458700"/>
            <a:ext cx="2209800" cy="406400"/>
            <a:chOff x="2476500" y="12458700"/>
            <a:chExt cx="2209800" cy="406400"/>
          </a:xfrm>
        </p:grpSpPr>
        <p:pic>
          <p:nvPicPr>
            <p:cNvPr id="100" name="Image10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578100" y="12509500"/>
              <a:ext cx="2108200" cy="355600"/>
            </a:xfrm>
            <a:prstGeom prst="rect">
              <a:avLst/>
            </a:prstGeom>
            <a:noFill/>
          </p:spPr>
        </p:pic>
        <p:pic>
          <p:nvPicPr>
            <p:cNvPr id="101" name="Image101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476500" y="12458700"/>
              <a:ext cx="114300" cy="368300"/>
            </a:xfrm>
            <a:prstGeom prst="rect">
              <a:avLst/>
            </a:prstGeom>
            <a:noFill/>
          </p:spPr>
        </p:pic>
      </p:grpSp>
      <p:pic>
        <p:nvPicPr>
          <p:cNvPr id="102" name="Image10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76400" y="12534900"/>
            <a:ext cx="698500" cy="292100"/>
          </a:xfrm>
          <a:prstGeom prst="rect">
            <a:avLst/>
          </a:prstGeom>
          <a:noFill/>
        </p:spPr>
      </p:pic>
      <p:grpSp>
        <p:nvGrpSpPr>
          <p:cNvPr id="103" name="Group103"/>
          <p:cNvGrpSpPr/>
          <p:nvPr/>
        </p:nvGrpSpPr>
        <p:grpSpPr>
          <a:xfrm>
            <a:off x="1676400" y="13169900"/>
            <a:ext cx="3111500" cy="355600"/>
            <a:chOff x="1676400" y="13169900"/>
            <a:chExt cx="3111500" cy="355600"/>
          </a:xfrm>
        </p:grpSpPr>
        <p:pic>
          <p:nvPicPr>
            <p:cNvPr id="104" name="Image104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222500" y="13169900"/>
              <a:ext cx="2565400" cy="355600"/>
            </a:xfrm>
            <a:prstGeom prst="rect">
              <a:avLst/>
            </a:prstGeom>
            <a:noFill/>
          </p:spPr>
        </p:pic>
        <p:pic>
          <p:nvPicPr>
            <p:cNvPr id="105" name="Image105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676400" y="13195300"/>
              <a:ext cx="558800" cy="292100"/>
            </a:xfrm>
            <a:prstGeom prst="rect">
              <a:avLst/>
            </a:prstGeom>
            <a:noFill/>
          </p:spPr>
        </p:pic>
      </p:grpSp>
      <p:grpSp>
        <p:nvGrpSpPr>
          <p:cNvPr id="106" name="Group106"/>
          <p:cNvGrpSpPr/>
          <p:nvPr/>
        </p:nvGrpSpPr>
        <p:grpSpPr>
          <a:xfrm>
            <a:off x="1676400" y="13766800"/>
            <a:ext cx="4140200" cy="419100"/>
            <a:chOff x="1676400" y="13766800"/>
            <a:chExt cx="4140200" cy="419100"/>
          </a:xfrm>
        </p:grpSpPr>
        <p:pic>
          <p:nvPicPr>
            <p:cNvPr id="107" name="Image107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2438400" y="13817600"/>
              <a:ext cx="3378200" cy="368300"/>
            </a:xfrm>
            <a:prstGeom prst="rect">
              <a:avLst/>
            </a:prstGeom>
            <a:noFill/>
          </p:spPr>
        </p:pic>
        <p:pic>
          <p:nvPicPr>
            <p:cNvPr id="108" name="Image10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222500" y="13766800"/>
              <a:ext cx="228600" cy="368300"/>
            </a:xfrm>
            <a:prstGeom prst="rect">
              <a:avLst/>
            </a:prstGeom>
            <a:noFill/>
          </p:spPr>
        </p:pic>
        <p:pic>
          <p:nvPicPr>
            <p:cNvPr id="109" name="Image109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676400" y="13843000"/>
              <a:ext cx="558800" cy="292100"/>
            </a:xfrm>
            <a:prstGeom prst="rect">
              <a:avLst/>
            </a:prstGeom>
            <a:noFill/>
          </p:spPr>
        </p:pic>
      </p:grpSp>
      <p:grpSp>
        <p:nvGrpSpPr>
          <p:cNvPr id="110" name="Group110"/>
          <p:cNvGrpSpPr/>
          <p:nvPr/>
        </p:nvGrpSpPr>
        <p:grpSpPr>
          <a:xfrm>
            <a:off x="6985000" y="12458700"/>
            <a:ext cx="4102100" cy="419100"/>
            <a:chOff x="6985000" y="12458700"/>
            <a:chExt cx="4102100" cy="419100"/>
          </a:xfrm>
        </p:grpSpPr>
        <p:pic>
          <p:nvPicPr>
            <p:cNvPr id="111" name="Image111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7886700" y="12509500"/>
              <a:ext cx="3200400" cy="368300"/>
            </a:xfrm>
            <a:prstGeom prst="rect">
              <a:avLst/>
            </a:prstGeom>
            <a:noFill/>
          </p:spPr>
        </p:pic>
        <p:pic>
          <p:nvPicPr>
            <p:cNvPr id="112" name="Image112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7696200" y="12458700"/>
              <a:ext cx="203200" cy="368300"/>
            </a:xfrm>
            <a:prstGeom prst="rect">
              <a:avLst/>
            </a:prstGeom>
            <a:noFill/>
          </p:spPr>
        </p:pic>
        <p:pic>
          <p:nvPicPr>
            <p:cNvPr id="113" name="Image113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6985000" y="12534900"/>
              <a:ext cx="711200" cy="292100"/>
            </a:xfrm>
            <a:prstGeom prst="rect">
              <a:avLst/>
            </a:prstGeom>
            <a:noFill/>
          </p:spPr>
        </p:pic>
      </p:grpSp>
      <p:grpSp>
        <p:nvGrpSpPr>
          <p:cNvPr id="114" name="Group114"/>
          <p:cNvGrpSpPr/>
          <p:nvPr/>
        </p:nvGrpSpPr>
        <p:grpSpPr>
          <a:xfrm>
            <a:off x="6985000" y="13169900"/>
            <a:ext cx="4089400" cy="368300"/>
            <a:chOff x="6985000" y="13169900"/>
            <a:chExt cx="4089400" cy="368300"/>
          </a:xfrm>
        </p:grpSpPr>
        <p:pic>
          <p:nvPicPr>
            <p:cNvPr id="115" name="Image115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7683500" y="13169900"/>
              <a:ext cx="3390900" cy="368300"/>
            </a:xfrm>
            <a:prstGeom prst="rect">
              <a:avLst/>
            </a:prstGeom>
            <a:noFill/>
          </p:spPr>
        </p:pic>
        <p:pic>
          <p:nvPicPr>
            <p:cNvPr id="116" name="Image116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6985000" y="13195300"/>
              <a:ext cx="698500" cy="292100"/>
            </a:xfrm>
            <a:prstGeom prst="rect">
              <a:avLst/>
            </a:prstGeom>
            <a:noFill/>
          </p:spPr>
        </p:pic>
      </p:grpSp>
      <p:pic>
        <p:nvPicPr>
          <p:cNvPr id="117" name="Image117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975600" y="13843000"/>
            <a:ext cx="3098800" cy="368300"/>
          </a:xfrm>
          <a:prstGeom prst="rect">
            <a:avLst/>
          </a:prstGeom>
          <a:noFill/>
        </p:spPr>
      </p:pic>
      <p:pic>
        <p:nvPicPr>
          <p:cNvPr id="118" name="Image118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985000" y="13881100"/>
            <a:ext cx="558800" cy="279400"/>
          </a:xfrm>
          <a:prstGeom prst="rect">
            <a:avLst/>
          </a:prstGeom>
          <a:noFill/>
        </p:spPr>
      </p:pic>
      <p:grpSp>
        <p:nvGrpSpPr>
          <p:cNvPr id="119" name="Group119"/>
          <p:cNvGrpSpPr/>
          <p:nvPr/>
        </p:nvGrpSpPr>
        <p:grpSpPr>
          <a:xfrm>
            <a:off x="11811000" y="12458700"/>
            <a:ext cx="4076700" cy="419100"/>
            <a:chOff x="11811000" y="12458700"/>
            <a:chExt cx="4076700" cy="419100"/>
          </a:xfrm>
        </p:grpSpPr>
        <p:pic>
          <p:nvPicPr>
            <p:cNvPr id="120" name="Image120"/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12712700" y="12509500"/>
              <a:ext cx="3175000" cy="368300"/>
            </a:xfrm>
            <a:prstGeom prst="rect">
              <a:avLst/>
            </a:prstGeom>
            <a:noFill/>
          </p:spPr>
        </p:pic>
        <p:pic>
          <p:nvPicPr>
            <p:cNvPr id="121" name="Image121"/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12611100" y="12458700"/>
              <a:ext cx="114300" cy="368300"/>
            </a:xfrm>
            <a:prstGeom prst="rect">
              <a:avLst/>
            </a:prstGeom>
            <a:noFill/>
          </p:spPr>
        </p:pic>
        <p:pic>
          <p:nvPicPr>
            <p:cNvPr id="122" name="Image122"/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11811000" y="12534900"/>
              <a:ext cx="800100" cy="292100"/>
            </a:xfrm>
            <a:prstGeom prst="rect">
              <a:avLst/>
            </a:prstGeom>
            <a:noFill/>
          </p:spPr>
        </p:pic>
      </p:grpSp>
      <p:grpSp>
        <p:nvGrpSpPr>
          <p:cNvPr id="123" name="Group123"/>
          <p:cNvGrpSpPr/>
          <p:nvPr/>
        </p:nvGrpSpPr>
        <p:grpSpPr>
          <a:xfrm>
            <a:off x="11811000" y="13169900"/>
            <a:ext cx="4064000" cy="368300"/>
            <a:chOff x="11811000" y="13169900"/>
            <a:chExt cx="4064000" cy="368300"/>
          </a:xfrm>
        </p:grpSpPr>
        <p:pic>
          <p:nvPicPr>
            <p:cNvPr id="124" name="Image124"/>
            <p:cNvPicPr>
              <a:picLocks noChangeAspect="1"/>
            </p:cNvPicPr>
            <p:nvPr/>
          </p:nvPicPr>
          <p:blipFill>
            <a:blip r:embed="rId27"/>
            <a:stretch>
              <a:fillRect/>
            </a:stretch>
          </p:blipFill>
          <p:spPr>
            <a:xfrm>
              <a:off x="12357100" y="13169900"/>
              <a:ext cx="3517900" cy="368300"/>
            </a:xfrm>
            <a:prstGeom prst="rect">
              <a:avLst/>
            </a:prstGeom>
            <a:noFill/>
          </p:spPr>
        </p:pic>
        <p:pic>
          <p:nvPicPr>
            <p:cNvPr id="125" name="Image125"/>
            <p:cNvPicPr>
              <a:picLocks noChangeAspect="1"/>
            </p:cNvPicPr>
            <p:nvPr/>
          </p:nvPicPr>
          <p:blipFill>
            <a:blip r:embed="rId28"/>
            <a:stretch>
              <a:fillRect/>
            </a:stretch>
          </p:blipFill>
          <p:spPr>
            <a:xfrm>
              <a:off x="11811000" y="13208000"/>
              <a:ext cx="558800" cy="279400"/>
            </a:xfrm>
            <a:prstGeom prst="rect">
              <a:avLst/>
            </a:prstGeom>
            <a:noFill/>
          </p:spPr>
        </p:pic>
      </p:grpSp>
      <p:grpSp>
        <p:nvGrpSpPr>
          <p:cNvPr id="126" name="Group126"/>
          <p:cNvGrpSpPr/>
          <p:nvPr/>
        </p:nvGrpSpPr>
        <p:grpSpPr>
          <a:xfrm>
            <a:off x="11811000" y="13792200"/>
            <a:ext cx="4914900" cy="419100"/>
            <a:chOff x="11811000" y="13792200"/>
            <a:chExt cx="4914900" cy="419100"/>
          </a:xfrm>
        </p:grpSpPr>
        <p:pic>
          <p:nvPicPr>
            <p:cNvPr id="127" name="Image127"/>
            <p:cNvPicPr>
              <a:picLocks noChangeAspect="1"/>
            </p:cNvPicPr>
            <p:nvPr/>
          </p:nvPicPr>
          <p:blipFill>
            <a:blip r:embed="rId29"/>
            <a:stretch>
              <a:fillRect/>
            </a:stretch>
          </p:blipFill>
          <p:spPr>
            <a:xfrm>
              <a:off x="12458700" y="13843000"/>
              <a:ext cx="4267200" cy="368300"/>
            </a:xfrm>
            <a:prstGeom prst="rect">
              <a:avLst/>
            </a:prstGeom>
            <a:noFill/>
          </p:spPr>
        </p:pic>
        <p:pic>
          <p:nvPicPr>
            <p:cNvPr id="128" name="Image128"/>
            <p:cNvPicPr>
              <a:picLocks noChangeAspect="1"/>
            </p:cNvPicPr>
            <p:nvPr/>
          </p:nvPicPr>
          <p:blipFill>
            <a:blip r:embed="rId30"/>
            <a:stretch>
              <a:fillRect/>
            </a:stretch>
          </p:blipFill>
          <p:spPr>
            <a:xfrm>
              <a:off x="12357100" y="13792200"/>
              <a:ext cx="127000" cy="368300"/>
            </a:xfrm>
            <a:prstGeom prst="rect">
              <a:avLst/>
            </a:prstGeom>
            <a:noFill/>
          </p:spPr>
        </p:pic>
        <p:pic>
          <p:nvPicPr>
            <p:cNvPr id="129" name="Image129"/>
            <p:cNvPicPr>
              <a:picLocks noChangeAspect="1"/>
            </p:cNvPicPr>
            <p:nvPr/>
          </p:nvPicPr>
          <p:blipFill>
            <a:blip r:embed="rId31"/>
            <a:stretch>
              <a:fillRect/>
            </a:stretch>
          </p:blipFill>
          <p:spPr>
            <a:xfrm>
              <a:off x="11811000" y="13881100"/>
              <a:ext cx="558800" cy="279400"/>
            </a:xfrm>
            <a:prstGeom prst="rect">
              <a:avLst/>
            </a:prstGeom>
            <a:noFill/>
          </p:spPr>
        </p:pic>
      </p:grpSp>
      <p:grpSp>
        <p:nvGrpSpPr>
          <p:cNvPr id="130" name="Group130"/>
          <p:cNvGrpSpPr/>
          <p:nvPr/>
        </p:nvGrpSpPr>
        <p:grpSpPr>
          <a:xfrm>
            <a:off x="16833344" y="10762768"/>
            <a:ext cx="3473932" cy="3856880"/>
            <a:chOff x="16833344" y="10762768"/>
            <a:chExt cx="3473932" cy="3856880"/>
          </a:xfrm>
        </p:grpSpPr>
        <p:sp>
          <p:nvSpPr>
            <p:cNvPr id="131" name="Path131"/>
            <p:cNvSpPr/>
            <p:nvPr/>
          </p:nvSpPr>
          <p:spPr>
            <a:xfrm>
              <a:off x="17106900" y="11214094"/>
              <a:ext cx="3022600" cy="3022600"/>
            </a:xfrm>
            <a:custGeom>
              <a:avLst/>
              <a:gdLst/>
              <a:ahLst/>
              <a:cxnLst/>
              <a:rect l="l" t="t" r="r" b="b"/>
              <a:pathLst>
                <a:path w="3022600" h="3022600">
                  <a:moveTo>
                    <a:pt x="1511300" y="3022600"/>
                  </a:moveTo>
                  <a:cubicBezTo>
                    <a:pt x="2345970" y="3022600"/>
                    <a:pt x="3022600" y="2345969"/>
                    <a:pt x="3022600" y="1511300"/>
                  </a:cubicBezTo>
                  <a:cubicBezTo>
                    <a:pt x="3022600" y="676631"/>
                    <a:pt x="2345970" y="0"/>
                    <a:pt x="1511300" y="0"/>
                  </a:cubicBezTo>
                  <a:cubicBezTo>
                    <a:pt x="676632" y="0"/>
                    <a:pt x="0" y="676631"/>
                    <a:pt x="0" y="1511300"/>
                  </a:cubicBezTo>
                  <a:cubicBezTo>
                    <a:pt x="0" y="2345969"/>
                    <a:pt x="676632" y="3022600"/>
                    <a:pt x="1511300" y="3022600"/>
                  </a:cubicBezTo>
                  <a:close/>
                  <a:moveTo>
                    <a:pt x="1511300" y="2266950"/>
                  </a:moveTo>
                  <a:cubicBezTo>
                    <a:pt x="1928634" y="2266950"/>
                    <a:pt x="2266950" y="1928633"/>
                    <a:pt x="2266950" y="1511300"/>
                  </a:cubicBezTo>
                  <a:cubicBezTo>
                    <a:pt x="2266950" y="1093965"/>
                    <a:pt x="1928634" y="755650"/>
                    <a:pt x="1511300" y="755650"/>
                  </a:cubicBezTo>
                  <a:cubicBezTo>
                    <a:pt x="1093966" y="755650"/>
                    <a:pt x="755650" y="1093965"/>
                    <a:pt x="755650" y="1511300"/>
                  </a:cubicBezTo>
                  <a:cubicBezTo>
                    <a:pt x="755650" y="1928633"/>
                    <a:pt x="1093967" y="2266950"/>
                    <a:pt x="1511300" y="2266950"/>
                  </a:cubicBezTo>
                  <a:close/>
                </a:path>
              </a:pathLst>
            </a:custGeom>
            <a:solidFill>
              <a:srgbClr val="2E92CF">
                <a:alpha val="100000"/>
              </a:srgbClr>
            </a:solidFill>
            <a:ln w="0" cap="sq">
              <a:solidFill>
                <a:srgbClr val="2E92CF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pic>
          <p:nvPicPr>
            <p:cNvPr id="132" name="Image132"/>
            <p:cNvPicPr>
              <a:picLocks noChangeAspect="1"/>
            </p:cNvPicPr>
            <p:nvPr/>
          </p:nvPicPr>
          <p:blipFill>
            <a:blip r:embed="rId32"/>
            <a:stretch>
              <a:fillRect/>
            </a:stretch>
          </p:blipFill>
          <p:spPr>
            <a:xfrm>
              <a:off x="18597626" y="11870590"/>
              <a:ext cx="1654912" cy="902676"/>
            </a:xfrm>
            <a:prstGeom prst="rect">
              <a:avLst/>
            </a:prstGeom>
            <a:noFill/>
          </p:spPr>
        </p:pic>
        <p:pic>
          <p:nvPicPr>
            <p:cNvPr id="133" name="Image133"/>
            <p:cNvPicPr>
              <a:picLocks noChangeAspect="1"/>
            </p:cNvPicPr>
            <p:nvPr/>
          </p:nvPicPr>
          <p:blipFill>
            <a:blip r:embed="rId33"/>
            <a:stretch>
              <a:fillRect/>
            </a:stretch>
          </p:blipFill>
          <p:spPr>
            <a:xfrm>
              <a:off x="18597626" y="12527080"/>
              <a:ext cx="1709650" cy="2092568"/>
            </a:xfrm>
            <a:prstGeom prst="rect">
              <a:avLst/>
            </a:prstGeom>
            <a:noFill/>
          </p:spPr>
        </p:pic>
        <p:pic>
          <p:nvPicPr>
            <p:cNvPr id="134" name="Image134"/>
            <p:cNvPicPr>
              <a:picLocks noChangeAspect="1"/>
            </p:cNvPicPr>
            <p:nvPr/>
          </p:nvPicPr>
          <p:blipFill>
            <a:blip r:embed="rId34"/>
            <a:stretch>
              <a:fillRect/>
            </a:stretch>
          </p:blipFill>
          <p:spPr>
            <a:xfrm>
              <a:off x="16833344" y="12773256"/>
              <a:ext cx="1983178" cy="1846390"/>
            </a:xfrm>
            <a:prstGeom prst="rect">
              <a:avLst/>
            </a:prstGeom>
            <a:noFill/>
          </p:spPr>
        </p:pic>
        <p:pic>
          <p:nvPicPr>
            <p:cNvPr id="135" name="Image135"/>
            <p:cNvPicPr>
              <a:picLocks noChangeAspect="1"/>
            </p:cNvPicPr>
            <p:nvPr/>
          </p:nvPicPr>
          <p:blipFill>
            <a:blip r:embed="rId35"/>
            <a:stretch>
              <a:fillRect/>
            </a:stretch>
          </p:blipFill>
          <p:spPr>
            <a:xfrm>
              <a:off x="16833344" y="10762768"/>
              <a:ext cx="1764390" cy="2174622"/>
            </a:xfrm>
            <a:prstGeom prst="rect">
              <a:avLst/>
            </a:prstGeom>
            <a:noFill/>
          </p:spPr>
        </p:pic>
      </p:grpSp>
      <p:pic>
        <p:nvPicPr>
          <p:cNvPr id="136" name="Image136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11252200" y="3860800"/>
            <a:ext cx="7912100" cy="4394200"/>
          </a:xfrm>
          <a:prstGeom prst="rect">
            <a:avLst/>
          </a:prstGeom>
          <a:noFill/>
        </p:spPr>
      </p:pic>
      <p:pic>
        <p:nvPicPr>
          <p:cNvPr id="137" name="Image137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10718800" y="2921000"/>
            <a:ext cx="2273300" cy="431800"/>
          </a:xfrm>
          <a:prstGeom prst="rect">
            <a:avLst/>
          </a:prstGeom>
          <a:noFill/>
        </p:spPr>
      </p:pic>
      <p:pic>
        <p:nvPicPr>
          <p:cNvPr id="138" name="Image138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1676400" y="2921000"/>
            <a:ext cx="1549400" cy="431800"/>
          </a:xfrm>
          <a:prstGeom prst="rect">
            <a:avLst/>
          </a:prstGeom>
          <a:noFill/>
        </p:spPr>
      </p:pic>
      <p:pic>
        <p:nvPicPr>
          <p:cNvPr id="139" name="Image139"/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10718800" y="8864600"/>
            <a:ext cx="787400" cy="342900"/>
          </a:xfrm>
          <a:prstGeom prst="rect">
            <a:avLst/>
          </a:prstGeom>
          <a:noFill/>
        </p:spPr>
      </p:pic>
      <p:pic>
        <p:nvPicPr>
          <p:cNvPr id="140" name="Image140"/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10668000" y="9550400"/>
            <a:ext cx="774700" cy="279400"/>
          </a:xfrm>
          <a:prstGeom prst="rect">
            <a:avLst/>
          </a:prstGeom>
          <a:noFill/>
        </p:spPr>
      </p:pic>
      <p:pic>
        <p:nvPicPr>
          <p:cNvPr id="141" name="Image141"/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19545300" y="9537700"/>
            <a:ext cx="800100" cy="292100"/>
          </a:xfrm>
          <a:prstGeom prst="rect">
            <a:avLst/>
          </a:prstGeom>
          <a:noFill/>
        </p:spPr>
      </p:pic>
      <p:pic>
        <p:nvPicPr>
          <p:cNvPr id="142" name="Image142"/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11696700" y="9550400"/>
            <a:ext cx="1485900" cy="317500"/>
          </a:xfrm>
          <a:prstGeom prst="rect">
            <a:avLst/>
          </a:prstGeom>
          <a:noFill/>
        </p:spPr>
      </p:pic>
      <p:pic>
        <p:nvPicPr>
          <p:cNvPr id="143" name="Image143"/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17703800" y="9563100"/>
            <a:ext cx="1600200" cy="266700"/>
          </a:xfrm>
          <a:prstGeom prst="rect">
            <a:avLst/>
          </a:prstGeom>
          <a:noFill/>
        </p:spPr>
      </p:pic>
      <p:pic>
        <p:nvPicPr>
          <p:cNvPr id="144" name="Image144"/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21069300" y="14833600"/>
            <a:ext cx="152400" cy="177800"/>
          </a:xfrm>
          <a:prstGeom prst="rect">
            <a:avLst/>
          </a:prstGeom>
          <a:noFill/>
        </p:spPr>
      </p:pic>
      <p:pic>
        <p:nvPicPr>
          <p:cNvPr id="145" name="Image145"/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10731500" y="4013200"/>
            <a:ext cx="177800" cy="177800"/>
          </a:xfrm>
          <a:prstGeom prst="rect">
            <a:avLst/>
          </a:prstGeom>
          <a:noFill/>
        </p:spPr>
      </p:pic>
      <p:pic>
        <p:nvPicPr>
          <p:cNvPr id="146" name="Image146"/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10731500" y="5207000"/>
            <a:ext cx="177800" cy="177800"/>
          </a:xfrm>
          <a:prstGeom prst="rect">
            <a:avLst/>
          </a:prstGeom>
          <a:noFill/>
        </p:spPr>
      </p:pic>
      <p:pic>
        <p:nvPicPr>
          <p:cNvPr id="147" name="Image147"/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10731500" y="6007100"/>
            <a:ext cx="177800" cy="177800"/>
          </a:xfrm>
          <a:prstGeom prst="rect">
            <a:avLst/>
          </a:prstGeom>
          <a:noFill/>
        </p:spPr>
      </p:pic>
      <p:pic>
        <p:nvPicPr>
          <p:cNvPr id="148" name="Image148"/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10731500" y="6781800"/>
            <a:ext cx="177800" cy="177800"/>
          </a:xfrm>
          <a:prstGeom prst="rect">
            <a:avLst/>
          </a:prstGeom>
          <a:noFill/>
        </p:spPr>
      </p:pic>
      <p:pic>
        <p:nvPicPr>
          <p:cNvPr id="149" name="Image149"/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10731500" y="8013700"/>
            <a:ext cx="177800" cy="17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ath150"/>
          <p:cNvSpPr/>
          <p:nvPr/>
        </p:nvSpPr>
        <p:spPr>
          <a:xfrm/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/>
          <a:ln>
            <a:solidFill/>
            <a:prstDash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151" name="Image1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600" y="2679700"/>
            <a:ext cx="4851400" cy="11023600"/>
          </a:xfrm>
          <a:prstGeom prst="rect">
            <a:avLst/>
          </a:prstGeom>
          <a:noFill/>
        </p:spPr>
      </p:pic>
      <p:pic>
        <p:nvPicPr>
          <p:cNvPr id="152" name="Image1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1700" y="2679700"/>
            <a:ext cx="4864100" cy="11023600"/>
          </a:xfrm>
          <a:prstGeom prst="rect">
            <a:avLst/>
          </a:prstGeom>
          <a:noFill/>
        </p:spPr>
      </p:pic>
      <p:pic>
        <p:nvPicPr>
          <p:cNvPr id="153" name="Image15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9000" y="2679700"/>
            <a:ext cx="4851400" cy="11023600"/>
          </a:xfrm>
          <a:prstGeom prst="rect">
            <a:avLst/>
          </a:prstGeom>
          <a:noFill/>
        </p:spPr>
      </p:pic>
      <p:pic>
        <p:nvPicPr>
          <p:cNvPr id="154" name="Image15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79800" y="2679700"/>
            <a:ext cx="4851400" cy="11023600"/>
          </a:xfrm>
          <a:prstGeom prst="rect">
            <a:avLst/>
          </a:prstGeom>
          <a:noFill/>
        </p:spPr>
      </p:pic>
      <p:pic>
        <p:nvPicPr>
          <p:cNvPr id="155" name="Image15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08200" y="711200"/>
            <a:ext cx="17691100" cy="1117600"/>
          </a:xfrm>
          <a:prstGeom prst="rect">
            <a:avLst/>
          </a:prstGeom>
          <a:noFill/>
        </p:spPr>
      </p:pic>
      <p:pic>
        <p:nvPicPr>
          <p:cNvPr id="156" name="Image15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082000" y="14922500"/>
            <a:ext cx="139700" cy="190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Image15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1767800" cy="15379700"/>
          </a:xfrm>
          <a:prstGeom prst="rect">
            <a:avLst/>
          </a:prstGeom>
          <a:noFill/>
        </p:spPr>
      </p:pic>
      <p:pic>
        <p:nvPicPr>
          <p:cNvPr id="158" name="Image15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80400" y="14833600"/>
            <a:ext cx="139700" cy="190500"/>
          </a:xfrm>
          <a:prstGeom prst="rect">
            <a:avLst/>
          </a:prstGeom>
          <a:noFill/>
        </p:spPr>
      </p:pic>
      <p:pic>
        <p:nvPicPr>
          <p:cNvPr id="159" name="Image15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2900" y="3924299"/>
            <a:ext cx="7740650" cy="8940801"/>
          </a:xfrm>
          <a:prstGeom prst="rect">
            <a:avLst/>
          </a:prstGeom>
          <a:noFill/>
        </p:spPr>
      </p:pic>
      <p:grpSp>
        <p:nvGrpSpPr>
          <p:cNvPr id="160" name="Group160"/>
          <p:cNvGrpSpPr/>
          <p:nvPr/>
        </p:nvGrpSpPr>
        <p:grpSpPr>
          <a:xfrm>
            <a:off x="12039600" y="5054600"/>
            <a:ext cx="8191500" cy="6705600"/>
            <a:chOff x="12039600" y="5054600"/>
            <a:chExt cx="8191500" cy="6705600"/>
          </a:xfrm>
        </p:grpSpPr>
        <p:pic>
          <p:nvPicPr>
            <p:cNvPr id="161" name="Image16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808200" y="5054600"/>
              <a:ext cx="5422900" cy="1485900"/>
            </a:xfrm>
            <a:prstGeom prst="rect">
              <a:avLst/>
            </a:prstGeom>
            <a:noFill/>
          </p:spPr>
        </p:pic>
        <p:pic>
          <p:nvPicPr>
            <p:cNvPr id="162" name="Image16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4808200" y="6794500"/>
              <a:ext cx="5422900" cy="1485900"/>
            </a:xfrm>
            <a:prstGeom prst="rect">
              <a:avLst/>
            </a:prstGeom>
            <a:noFill/>
          </p:spPr>
        </p:pic>
        <p:pic>
          <p:nvPicPr>
            <p:cNvPr id="163" name="Image16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4808200" y="10274300"/>
              <a:ext cx="5378272" cy="1485900"/>
            </a:xfrm>
            <a:prstGeom prst="rect">
              <a:avLst/>
            </a:prstGeom>
            <a:noFill/>
          </p:spPr>
        </p:pic>
        <p:pic>
          <p:nvPicPr>
            <p:cNvPr id="164" name="Image16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4808200" y="8534400"/>
              <a:ext cx="5422900" cy="1485900"/>
            </a:xfrm>
            <a:prstGeom prst="rect">
              <a:avLst/>
            </a:prstGeom>
            <a:noFill/>
          </p:spPr>
        </p:pic>
        <p:pic>
          <p:nvPicPr>
            <p:cNvPr id="165" name="Image165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3030200" y="5791200"/>
              <a:ext cx="1778000" cy="2768600"/>
            </a:xfrm>
            <a:prstGeom prst="rect">
              <a:avLst/>
            </a:prstGeom>
            <a:noFill/>
          </p:spPr>
        </p:pic>
        <p:pic>
          <p:nvPicPr>
            <p:cNvPr id="166" name="Image166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2268200" y="8534400"/>
              <a:ext cx="2540000" cy="2540000"/>
            </a:xfrm>
            <a:prstGeom prst="rect">
              <a:avLst/>
            </a:prstGeom>
            <a:noFill/>
          </p:spPr>
        </p:pic>
        <p:pic>
          <p:nvPicPr>
            <p:cNvPr id="167" name="Image167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2039600" y="8407400"/>
              <a:ext cx="254000" cy="254000"/>
            </a:xfrm>
            <a:prstGeom prst="rect">
              <a:avLst/>
            </a:prstGeom>
            <a:noFill/>
          </p:spPr>
        </p:pic>
      </p:grpSp>
      <p:grpSp>
        <p:nvGrpSpPr>
          <p:cNvPr id="168" name="Group168"/>
          <p:cNvGrpSpPr/>
          <p:nvPr/>
        </p:nvGrpSpPr>
        <p:grpSpPr>
          <a:xfrm>
            <a:off x="1371600" y="47724"/>
            <a:ext cx="18580100" cy="1784147"/>
            <a:chOff x="1371600" y="47724"/>
            <a:chExt cx="18580100" cy="1784147"/>
          </a:xfrm>
        </p:grpSpPr>
        <p:pic>
          <p:nvPicPr>
            <p:cNvPr id="169" name="Image169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371600" y="47724"/>
              <a:ext cx="6146800" cy="1784147"/>
            </a:xfrm>
            <a:prstGeom prst="rect">
              <a:avLst/>
            </a:prstGeom>
            <a:noFill/>
          </p:spPr>
        </p:pic>
        <p:pic>
          <p:nvPicPr>
            <p:cNvPr id="170" name="Image170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374900" y="698500"/>
              <a:ext cx="17576800" cy="11303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ath171"/>
          <p:cNvSpPr/>
          <p:nvPr/>
        </p:nvSpPr>
        <p:spPr>
          <a:xfrm/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/>
          <a:ln>
            <a:solidFill/>
            <a:prstDash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172" name="Image17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900" y="698500"/>
            <a:ext cx="17614900" cy="1104900"/>
          </a:xfrm>
          <a:prstGeom prst="rect">
            <a:avLst/>
          </a:prstGeom>
          <a:noFill/>
        </p:spPr>
      </p:pic>
      <p:pic>
        <p:nvPicPr>
          <p:cNvPr id="173" name="Image17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80400" y="14833600"/>
            <a:ext cx="139700" cy="177800"/>
          </a:xfrm>
          <a:prstGeom prst="rect">
            <a:avLst/>
          </a:prstGeom>
          <a:noFill/>
        </p:spPr>
      </p:pic>
      <p:pic>
        <p:nvPicPr>
          <p:cNvPr id="174" name="Image17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7700" y="2984500"/>
            <a:ext cx="11976100" cy="11277600"/>
          </a:xfrm>
          <a:prstGeom prst="rect">
            <a:avLst/>
          </a:prstGeom>
          <a:noFill/>
        </p:spPr>
      </p:pic>
      <p:pic>
        <p:nvPicPr>
          <p:cNvPr id="175" name="Image17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2700" y="3111502"/>
            <a:ext cx="177800" cy="177798"/>
          </a:xfrm>
          <a:prstGeom prst="rect">
            <a:avLst/>
          </a:prstGeom>
          <a:noFill/>
        </p:spPr>
      </p:pic>
      <p:pic>
        <p:nvPicPr>
          <p:cNvPr id="176" name="Image17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32700" y="4191002"/>
            <a:ext cx="177800" cy="177798"/>
          </a:xfrm>
          <a:prstGeom prst="rect">
            <a:avLst/>
          </a:prstGeom>
          <a:noFill/>
        </p:spPr>
      </p:pic>
      <p:pic>
        <p:nvPicPr>
          <p:cNvPr id="177" name="Image17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32700" y="5232402"/>
            <a:ext cx="177800" cy="177798"/>
          </a:xfrm>
          <a:prstGeom prst="rect">
            <a:avLst/>
          </a:prstGeom>
          <a:noFill/>
        </p:spPr>
      </p:pic>
      <p:pic>
        <p:nvPicPr>
          <p:cNvPr id="178" name="Image17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32700" y="6273802"/>
            <a:ext cx="177800" cy="177798"/>
          </a:xfrm>
          <a:prstGeom prst="rect">
            <a:avLst/>
          </a:prstGeom>
          <a:noFill/>
        </p:spPr>
      </p:pic>
      <p:pic>
        <p:nvPicPr>
          <p:cNvPr id="179" name="Image17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32700" y="7315200"/>
            <a:ext cx="177800" cy="177799"/>
          </a:xfrm>
          <a:prstGeom prst="rect">
            <a:avLst/>
          </a:prstGeom>
          <a:noFill/>
        </p:spPr>
      </p:pic>
      <p:pic>
        <p:nvPicPr>
          <p:cNvPr id="180" name="Image18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32700" y="11506200"/>
            <a:ext cx="177800" cy="177800"/>
          </a:xfrm>
          <a:prstGeom prst="rect">
            <a:avLst/>
          </a:prstGeom>
          <a:noFill/>
        </p:spPr>
      </p:pic>
      <p:pic>
        <p:nvPicPr>
          <p:cNvPr id="181" name="Image18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32700" y="10452100"/>
            <a:ext cx="177800" cy="177800"/>
          </a:xfrm>
          <a:prstGeom prst="rect">
            <a:avLst/>
          </a:prstGeom>
          <a:noFill/>
        </p:spPr>
      </p:pic>
      <p:pic>
        <p:nvPicPr>
          <p:cNvPr id="182" name="Image18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32700" y="12560300"/>
            <a:ext cx="177800" cy="177800"/>
          </a:xfrm>
          <a:prstGeom prst="rect">
            <a:avLst/>
          </a:prstGeom>
          <a:noFill/>
        </p:spPr>
      </p:pic>
      <p:pic>
        <p:nvPicPr>
          <p:cNvPr id="183" name="Image18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632700" y="9410700"/>
            <a:ext cx="177800" cy="177800"/>
          </a:xfrm>
          <a:prstGeom prst="rect">
            <a:avLst/>
          </a:prstGeom>
          <a:noFill/>
        </p:spPr>
      </p:pic>
      <p:pic>
        <p:nvPicPr>
          <p:cNvPr id="184" name="Image18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632700" y="13614400"/>
            <a:ext cx="177800" cy="177800"/>
          </a:xfrm>
          <a:prstGeom prst="rect">
            <a:avLst/>
          </a:prstGeom>
          <a:noFill/>
        </p:spPr>
      </p:pic>
      <p:pic>
        <p:nvPicPr>
          <p:cNvPr id="185" name="Image18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632700" y="8369301"/>
            <a:ext cx="177800" cy="177799"/>
          </a:xfrm>
          <a:prstGeom prst="rect">
            <a:avLst/>
          </a:prstGeom>
          <a:noFill/>
        </p:spPr>
      </p:pic>
      <p:pic>
        <p:nvPicPr>
          <p:cNvPr id="186" name="Image18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637716" y="3562058"/>
            <a:ext cx="5319843" cy="101799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ath187"/>
          <p:cNvSpPr/>
          <p:nvPr/>
        </p:nvSpPr>
        <p:spPr>
          <a:xfrm/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/>
          <a:ln>
            <a:solidFill/>
            <a:prstDash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188" name="Image18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7800" y="711200"/>
            <a:ext cx="16510000" cy="1117600"/>
          </a:xfrm>
          <a:prstGeom prst="rect">
            <a:avLst/>
          </a:prstGeom>
          <a:noFill/>
        </p:spPr>
      </p:pic>
      <p:pic>
        <p:nvPicPr>
          <p:cNvPr id="189" name="Image18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500" y="3022600"/>
            <a:ext cx="19896328" cy="11241208"/>
          </a:xfrm>
          <a:prstGeom prst="rect">
            <a:avLst/>
          </a:prstGeom>
          <a:noFill/>
        </p:spPr>
      </p:pic>
      <p:pic>
        <p:nvPicPr>
          <p:cNvPr id="190" name="Image19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93100" y="14833600"/>
            <a:ext cx="139700" cy="190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ath191"/>
          <p:cNvSpPr/>
          <p:nvPr/>
        </p:nvSpPr>
        <p:spPr>
          <a:xfrm/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/>
          <a:ln>
            <a:solidFill/>
            <a:prstDash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192" name="Image19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200" y="2387600"/>
            <a:ext cx="19977100" cy="9359900"/>
          </a:xfrm>
          <a:prstGeom prst="rect">
            <a:avLst/>
          </a:prstGeom>
          <a:noFill/>
        </p:spPr>
      </p:pic>
      <p:pic>
        <p:nvPicPr>
          <p:cNvPr id="193" name="Image19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1800" y="711200"/>
            <a:ext cx="18542000" cy="1117600"/>
          </a:xfrm>
          <a:prstGeom prst="rect">
            <a:avLst/>
          </a:prstGeom>
          <a:noFill/>
        </p:spPr>
      </p:pic>
      <p:pic>
        <p:nvPicPr>
          <p:cNvPr id="194" name="Image19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91500" y="14833600"/>
            <a:ext cx="241300" cy="190500"/>
          </a:xfrm>
          <a:prstGeom prst="rect">
            <a:avLst/>
          </a:prstGeom>
          <a:noFill/>
        </p:spPr>
      </p:pic>
      <p:pic>
        <p:nvPicPr>
          <p:cNvPr id="195" name="Image19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80600" y="12306300"/>
            <a:ext cx="3111564" cy="508000"/>
          </a:xfrm>
          <a:prstGeom prst="rect">
            <a:avLst/>
          </a:prstGeom>
          <a:noFill/>
        </p:spPr>
      </p:pic>
      <p:pic>
        <p:nvPicPr>
          <p:cNvPr id="196" name="Image19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68600" y="13182598"/>
            <a:ext cx="1130300" cy="1130300"/>
          </a:xfrm>
          <a:prstGeom prst="rect">
            <a:avLst/>
          </a:prstGeom>
          <a:noFill/>
        </p:spPr>
      </p:pic>
      <p:pic>
        <p:nvPicPr>
          <p:cNvPr id="197" name="Image19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3079" y="13411200"/>
            <a:ext cx="2598840" cy="673100"/>
          </a:xfrm>
          <a:prstGeom prst="rect">
            <a:avLst/>
          </a:prstGeom>
          <a:noFill/>
        </p:spPr>
      </p:pic>
      <p:pic>
        <p:nvPicPr>
          <p:cNvPr id="198" name="Image19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665200" y="13472220"/>
            <a:ext cx="2425700" cy="551060"/>
          </a:xfrm>
          <a:prstGeom prst="rect">
            <a:avLst/>
          </a:prstGeom>
          <a:noFill/>
        </p:spPr>
      </p:pic>
      <p:pic>
        <p:nvPicPr>
          <p:cNvPr id="199" name="Image19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774100" y="13436600"/>
            <a:ext cx="3142096" cy="635000"/>
          </a:xfrm>
          <a:prstGeom prst="rect">
            <a:avLst/>
          </a:prstGeom>
          <a:noFill/>
        </p:spPr>
      </p:pic>
      <p:pic>
        <p:nvPicPr>
          <p:cNvPr id="200" name="Image20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02600" y="13281836"/>
            <a:ext cx="2108200" cy="931824"/>
          </a:xfrm>
          <a:prstGeom prst="rect">
            <a:avLst/>
          </a:prstGeom>
          <a:noFill/>
        </p:spPr>
      </p:pic>
      <p:pic>
        <p:nvPicPr>
          <p:cNvPr id="201" name="Image20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934700" y="13207942"/>
            <a:ext cx="1790700" cy="1092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全屏显示(4:3)</PresentationFormat>
  <Paragraphs>0</Paragraphs>
  <Slides>1</Slides>
  <Notes>0</Notes>
  <HiddenSlides>0</HiddenSlides>
  <MMClips>0</MMClips>
  <ScaleCrop>false</ScaleCrop>
  <HeadingPairs>
    <vt:vector baseType="variant" size="6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baseType="lpstr" size="5">
      <vt:lpstr>等线</vt:lpstr>
      <vt:lpstr>等线 Light</vt:lpstr>
      <vt:lpstr>Arial</vt:lpstr>
      <vt:lpstr>Office 主题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ws</dc:creator>
  <cp:lastModifiedBy>ws</cp:lastModifiedBy>
  <cp:revision>1</cp:revision>
  <dcterms:created xsi:type="dcterms:W3CDTF">2017-10-23T09:06:44Z</dcterms:created>
  <dcterms:modified xsi:type="dcterms:W3CDTF">2017-10-23T09:06:44Z</dcterms:modified>
</cp:coreProperties>
</file>