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7348200" cy="9753600"/>
  <p:notesSz cx="17348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15" y="3023616"/>
            <a:ext cx="1474597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230" y="5462016"/>
            <a:ext cx="121437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67410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934323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6239" y="4578013"/>
            <a:ext cx="15632942" cy="2456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18635" y="3204819"/>
            <a:ext cx="16010541" cy="4260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830220"/>
            <a:ext cx="4321175" cy="195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410" y="2243328"/>
            <a:ext cx="156133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png"/><Relationship Id="rId5" Type="http://schemas.openxmlformats.org/officeDocument/2006/relationships/image" Target="../media/image8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hyperlink" Target="mailto:info@genotek.ru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Relationship Id="rId28" Type="http://schemas.openxmlformats.org/officeDocument/2006/relationships/image" Target="../media/image46.png"/><Relationship Id="rId29" Type="http://schemas.openxmlformats.org/officeDocument/2006/relationships/image" Target="../media/image47.png"/><Relationship Id="rId30" Type="http://schemas.openxmlformats.org/officeDocument/2006/relationships/image" Target="../media/image48.png"/><Relationship Id="rId31" Type="http://schemas.openxmlformats.org/officeDocument/2006/relationships/image" Target="../media/image49.png"/><Relationship Id="rId32" Type="http://schemas.openxmlformats.org/officeDocument/2006/relationships/image" Target="../media/image50.png"/><Relationship Id="rId33" Type="http://schemas.openxmlformats.org/officeDocument/2006/relationships/image" Target="../media/image51.png"/><Relationship Id="rId34" Type="http://schemas.openxmlformats.org/officeDocument/2006/relationships/image" Target="../media/image5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73800" cy="9753600"/>
          </a:xfrm>
          <a:custGeom>
            <a:avLst/>
            <a:gdLst/>
            <a:ahLst/>
            <a:cxnLst/>
            <a:rect l="l" t="t" r="r" b="b"/>
            <a:pathLst>
              <a:path w="6273800" h="9753600">
                <a:moveTo>
                  <a:pt x="0" y="9753600"/>
                </a:moveTo>
                <a:lnTo>
                  <a:pt x="6273800" y="9753600"/>
                </a:lnTo>
                <a:lnTo>
                  <a:pt x="6273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9F7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51575" y="0"/>
            <a:ext cx="13796623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1604" y="736602"/>
            <a:ext cx="319405" cy="405130"/>
          </a:xfrm>
          <a:custGeom>
            <a:avLst/>
            <a:gdLst/>
            <a:ahLst/>
            <a:cxnLst/>
            <a:rect l="l" t="t" r="r" b="b"/>
            <a:pathLst>
              <a:path w="319405" h="405130">
                <a:moveTo>
                  <a:pt x="28527" y="0"/>
                </a:moveTo>
                <a:lnTo>
                  <a:pt x="18291" y="10236"/>
                </a:lnTo>
                <a:lnTo>
                  <a:pt x="4258" y="30143"/>
                </a:lnTo>
                <a:lnTo>
                  <a:pt x="0" y="51061"/>
                </a:lnTo>
                <a:lnTo>
                  <a:pt x="5157" y="71877"/>
                </a:lnTo>
                <a:lnTo>
                  <a:pt x="19370" y="91478"/>
                </a:lnTo>
                <a:lnTo>
                  <a:pt x="256974" y="329095"/>
                </a:lnTo>
                <a:lnTo>
                  <a:pt x="279257" y="356592"/>
                </a:lnTo>
                <a:lnTo>
                  <a:pt x="288232" y="378101"/>
                </a:lnTo>
                <a:lnTo>
                  <a:pt x="288964" y="394013"/>
                </a:lnTo>
                <a:lnTo>
                  <a:pt x="286515" y="404723"/>
                </a:lnTo>
                <a:lnTo>
                  <a:pt x="298171" y="391351"/>
                </a:lnTo>
                <a:lnTo>
                  <a:pt x="308708" y="374735"/>
                </a:lnTo>
                <a:lnTo>
                  <a:pt x="316340" y="355238"/>
                </a:lnTo>
                <a:lnTo>
                  <a:pt x="319281" y="333222"/>
                </a:lnTo>
                <a:lnTo>
                  <a:pt x="316799" y="310637"/>
                </a:lnTo>
                <a:lnTo>
                  <a:pt x="310181" y="290909"/>
                </a:lnTo>
                <a:lnTo>
                  <a:pt x="300668" y="274272"/>
                </a:lnTo>
                <a:lnTo>
                  <a:pt x="289499" y="260959"/>
                </a:lnTo>
                <a:lnTo>
                  <a:pt x="2852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29577" y="736597"/>
            <a:ext cx="149732" cy="173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1592" y="994919"/>
            <a:ext cx="319405" cy="405130"/>
          </a:xfrm>
          <a:custGeom>
            <a:avLst/>
            <a:gdLst/>
            <a:ahLst/>
            <a:cxnLst/>
            <a:rect l="l" t="t" r="r" b="b"/>
            <a:pathLst>
              <a:path w="319405" h="405130">
                <a:moveTo>
                  <a:pt x="32765" y="0"/>
                </a:moveTo>
                <a:lnTo>
                  <a:pt x="21104" y="13372"/>
                </a:lnTo>
                <a:lnTo>
                  <a:pt x="10567" y="29987"/>
                </a:lnTo>
                <a:lnTo>
                  <a:pt x="2939" y="49484"/>
                </a:lnTo>
                <a:lnTo>
                  <a:pt x="0" y="71501"/>
                </a:lnTo>
                <a:lnTo>
                  <a:pt x="2481" y="94086"/>
                </a:lnTo>
                <a:lnTo>
                  <a:pt x="9099" y="113814"/>
                </a:lnTo>
                <a:lnTo>
                  <a:pt x="18613" y="130451"/>
                </a:lnTo>
                <a:lnTo>
                  <a:pt x="29781" y="143764"/>
                </a:lnTo>
                <a:lnTo>
                  <a:pt x="290741" y="404736"/>
                </a:lnTo>
                <a:lnTo>
                  <a:pt x="301002" y="394474"/>
                </a:lnTo>
                <a:lnTo>
                  <a:pt x="315028" y="374571"/>
                </a:lnTo>
                <a:lnTo>
                  <a:pt x="319282" y="353660"/>
                </a:lnTo>
                <a:lnTo>
                  <a:pt x="314123" y="332849"/>
                </a:lnTo>
                <a:lnTo>
                  <a:pt x="299910" y="313245"/>
                </a:lnTo>
                <a:lnTo>
                  <a:pt x="62293" y="75628"/>
                </a:lnTo>
                <a:lnTo>
                  <a:pt x="40013" y="48138"/>
                </a:lnTo>
                <a:lnTo>
                  <a:pt x="31041" y="26631"/>
                </a:lnTo>
                <a:lnTo>
                  <a:pt x="30314" y="10716"/>
                </a:lnTo>
                <a:lnTo>
                  <a:pt x="32765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3160" y="926360"/>
            <a:ext cx="275937" cy="473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15921" y="853115"/>
            <a:ext cx="207645" cy="382905"/>
          </a:xfrm>
          <a:custGeom>
            <a:avLst/>
            <a:gdLst/>
            <a:ahLst/>
            <a:cxnLst/>
            <a:rect l="l" t="t" r="r" b="b"/>
            <a:pathLst>
              <a:path w="207644" h="382905">
                <a:moveTo>
                  <a:pt x="122001" y="0"/>
                </a:moveTo>
                <a:lnTo>
                  <a:pt x="79448" y="4602"/>
                </a:lnTo>
                <a:lnTo>
                  <a:pt x="45304" y="22935"/>
                </a:lnTo>
                <a:lnTo>
                  <a:pt x="16861" y="66697"/>
                </a:lnTo>
                <a:lnTo>
                  <a:pt x="4410" y="118042"/>
                </a:lnTo>
                <a:lnTo>
                  <a:pt x="237" y="170824"/>
                </a:lnTo>
                <a:lnTo>
                  <a:pt x="0" y="198502"/>
                </a:lnTo>
                <a:lnTo>
                  <a:pt x="816" y="226181"/>
                </a:lnTo>
                <a:lnTo>
                  <a:pt x="7349" y="281099"/>
                </a:lnTo>
                <a:lnTo>
                  <a:pt x="19984" y="322193"/>
                </a:lnTo>
                <a:lnTo>
                  <a:pt x="44572" y="357095"/>
                </a:lnTo>
                <a:lnTo>
                  <a:pt x="78819" y="376269"/>
                </a:lnTo>
                <a:lnTo>
                  <a:pt x="117839" y="382584"/>
                </a:lnTo>
                <a:lnTo>
                  <a:pt x="140377" y="382465"/>
                </a:lnTo>
                <a:lnTo>
                  <a:pt x="162863" y="380808"/>
                </a:lnTo>
                <a:lnTo>
                  <a:pt x="185154" y="377496"/>
                </a:lnTo>
                <a:lnTo>
                  <a:pt x="207107" y="372412"/>
                </a:lnTo>
                <a:lnTo>
                  <a:pt x="207197" y="348339"/>
                </a:lnTo>
                <a:lnTo>
                  <a:pt x="139481" y="348339"/>
                </a:lnTo>
                <a:lnTo>
                  <a:pt x="119371" y="346805"/>
                </a:lnTo>
                <a:lnTo>
                  <a:pt x="83358" y="331048"/>
                </a:lnTo>
                <a:lnTo>
                  <a:pt x="58930" y="290108"/>
                </a:lnTo>
                <a:lnTo>
                  <a:pt x="50008" y="242567"/>
                </a:lnTo>
                <a:lnTo>
                  <a:pt x="47797" y="178446"/>
                </a:lnTo>
                <a:lnTo>
                  <a:pt x="49470" y="146399"/>
                </a:lnTo>
                <a:lnTo>
                  <a:pt x="57172" y="97593"/>
                </a:lnTo>
                <a:lnTo>
                  <a:pt x="80818" y="51698"/>
                </a:lnTo>
                <a:lnTo>
                  <a:pt x="125484" y="34579"/>
                </a:lnTo>
                <a:lnTo>
                  <a:pt x="196655" y="34477"/>
                </a:lnTo>
                <a:lnTo>
                  <a:pt x="196579" y="10487"/>
                </a:lnTo>
                <a:lnTo>
                  <a:pt x="183498" y="7062"/>
                </a:lnTo>
                <a:lnTo>
                  <a:pt x="170239" y="4459"/>
                </a:lnTo>
                <a:lnTo>
                  <a:pt x="156856" y="2531"/>
                </a:lnTo>
                <a:lnTo>
                  <a:pt x="143404" y="1127"/>
                </a:lnTo>
                <a:lnTo>
                  <a:pt x="122001" y="0"/>
                </a:lnTo>
                <a:close/>
              </a:path>
              <a:path w="207644" h="382905">
                <a:moveTo>
                  <a:pt x="183355" y="178689"/>
                </a:moveTo>
                <a:lnTo>
                  <a:pt x="159457" y="178737"/>
                </a:lnTo>
                <a:lnTo>
                  <a:pt x="159431" y="348218"/>
                </a:lnTo>
                <a:lnTo>
                  <a:pt x="139481" y="348339"/>
                </a:lnTo>
                <a:lnTo>
                  <a:pt x="207197" y="348339"/>
                </a:lnTo>
                <a:lnTo>
                  <a:pt x="207272" y="178737"/>
                </a:lnTo>
                <a:lnTo>
                  <a:pt x="183355" y="178689"/>
                </a:lnTo>
                <a:close/>
              </a:path>
              <a:path w="207644" h="382905">
                <a:moveTo>
                  <a:pt x="188225" y="34492"/>
                </a:moveTo>
                <a:lnTo>
                  <a:pt x="143280" y="34492"/>
                </a:lnTo>
                <a:lnTo>
                  <a:pt x="178859" y="34507"/>
                </a:lnTo>
                <a:lnTo>
                  <a:pt x="188225" y="34492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36814" y="858408"/>
            <a:ext cx="189230" cy="372745"/>
          </a:xfrm>
          <a:custGeom>
            <a:avLst/>
            <a:gdLst/>
            <a:ahLst/>
            <a:cxnLst/>
            <a:rect l="l" t="t" r="r" b="b"/>
            <a:pathLst>
              <a:path w="189229" h="372744">
                <a:moveTo>
                  <a:pt x="23918" y="0"/>
                </a:moveTo>
                <a:lnTo>
                  <a:pt x="12" y="47"/>
                </a:lnTo>
                <a:lnTo>
                  <a:pt x="0" y="372094"/>
                </a:lnTo>
                <a:lnTo>
                  <a:pt x="23952" y="372171"/>
                </a:lnTo>
                <a:lnTo>
                  <a:pt x="36010" y="372144"/>
                </a:lnTo>
                <a:lnTo>
                  <a:pt x="47904" y="371992"/>
                </a:lnTo>
                <a:lnTo>
                  <a:pt x="47866" y="234070"/>
                </a:lnTo>
                <a:lnTo>
                  <a:pt x="97434" y="234070"/>
                </a:lnTo>
                <a:lnTo>
                  <a:pt x="95783" y="231581"/>
                </a:lnTo>
                <a:lnTo>
                  <a:pt x="97901" y="228317"/>
                </a:lnTo>
                <a:lnTo>
                  <a:pt x="47853" y="228317"/>
                </a:lnTo>
                <a:lnTo>
                  <a:pt x="47815" y="47"/>
                </a:lnTo>
                <a:lnTo>
                  <a:pt x="23918" y="0"/>
                </a:lnTo>
                <a:close/>
              </a:path>
              <a:path w="189229" h="372744">
                <a:moveTo>
                  <a:pt x="97434" y="234070"/>
                </a:moveTo>
                <a:lnTo>
                  <a:pt x="47866" y="234070"/>
                </a:lnTo>
                <a:lnTo>
                  <a:pt x="113678" y="337637"/>
                </a:lnTo>
                <a:lnTo>
                  <a:pt x="135648" y="372144"/>
                </a:lnTo>
                <a:lnTo>
                  <a:pt x="188671" y="372144"/>
                </a:lnTo>
                <a:lnTo>
                  <a:pt x="165833" y="337506"/>
                </a:lnTo>
                <a:lnTo>
                  <a:pt x="97434" y="234070"/>
                </a:lnTo>
                <a:close/>
              </a:path>
              <a:path w="189229" h="372744">
                <a:moveTo>
                  <a:pt x="151434" y="106291"/>
                </a:moveTo>
                <a:lnTo>
                  <a:pt x="124853" y="106435"/>
                </a:lnTo>
                <a:lnTo>
                  <a:pt x="67216" y="197913"/>
                </a:lnTo>
                <a:lnTo>
                  <a:pt x="47853" y="228317"/>
                </a:lnTo>
                <a:lnTo>
                  <a:pt x="97901" y="228317"/>
                </a:lnTo>
                <a:lnTo>
                  <a:pt x="116171" y="200165"/>
                </a:lnTo>
                <a:lnTo>
                  <a:pt x="178054" y="106346"/>
                </a:lnTo>
                <a:lnTo>
                  <a:pt x="151434" y="106291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76326" y="906237"/>
            <a:ext cx="154305" cy="329565"/>
          </a:xfrm>
          <a:custGeom>
            <a:avLst/>
            <a:gdLst/>
            <a:ahLst/>
            <a:cxnLst/>
            <a:rect l="l" t="t" r="r" b="b"/>
            <a:pathLst>
              <a:path w="154305" h="329565">
                <a:moveTo>
                  <a:pt x="82557" y="93033"/>
                </a:moveTo>
                <a:lnTo>
                  <a:pt x="16038" y="93033"/>
                </a:lnTo>
                <a:lnTo>
                  <a:pt x="24030" y="93065"/>
                </a:lnTo>
                <a:lnTo>
                  <a:pt x="32016" y="93318"/>
                </a:lnTo>
                <a:lnTo>
                  <a:pt x="31908" y="238418"/>
                </a:lnTo>
                <a:lnTo>
                  <a:pt x="40157" y="291971"/>
                </a:lnTo>
                <a:lnTo>
                  <a:pt x="73583" y="324991"/>
                </a:lnTo>
                <a:lnTo>
                  <a:pt x="93759" y="329156"/>
                </a:lnTo>
                <a:lnTo>
                  <a:pt x="114279" y="329106"/>
                </a:lnTo>
                <a:lnTo>
                  <a:pt x="134596" y="325512"/>
                </a:lnTo>
                <a:lnTo>
                  <a:pt x="154165" y="319047"/>
                </a:lnTo>
                <a:lnTo>
                  <a:pt x="154190" y="297813"/>
                </a:lnTo>
                <a:lnTo>
                  <a:pt x="124535" y="297786"/>
                </a:lnTo>
                <a:lnTo>
                  <a:pt x="114668" y="297635"/>
                </a:lnTo>
                <a:lnTo>
                  <a:pt x="84338" y="271756"/>
                </a:lnTo>
                <a:lnTo>
                  <a:pt x="79743" y="93140"/>
                </a:lnTo>
                <a:lnTo>
                  <a:pt x="82557" y="93033"/>
                </a:lnTo>
                <a:close/>
              </a:path>
              <a:path w="154305" h="329565">
                <a:moveTo>
                  <a:pt x="144302" y="297740"/>
                </a:moveTo>
                <a:lnTo>
                  <a:pt x="124535" y="297786"/>
                </a:lnTo>
                <a:lnTo>
                  <a:pt x="150533" y="297786"/>
                </a:lnTo>
                <a:lnTo>
                  <a:pt x="144302" y="297740"/>
                </a:lnTo>
                <a:close/>
              </a:path>
              <a:path w="154305" h="329565">
                <a:moveTo>
                  <a:pt x="8641" y="61172"/>
                </a:moveTo>
                <a:lnTo>
                  <a:pt x="0" y="61263"/>
                </a:lnTo>
                <a:lnTo>
                  <a:pt x="50" y="93064"/>
                </a:lnTo>
                <a:lnTo>
                  <a:pt x="8044" y="93080"/>
                </a:lnTo>
                <a:lnTo>
                  <a:pt x="82557" y="93033"/>
                </a:lnTo>
                <a:lnTo>
                  <a:pt x="131944" y="87089"/>
                </a:lnTo>
                <a:lnTo>
                  <a:pt x="148856" y="82383"/>
                </a:lnTo>
                <a:lnTo>
                  <a:pt x="148848" y="61175"/>
                </a:lnTo>
                <a:lnTo>
                  <a:pt x="8641" y="61172"/>
                </a:lnTo>
                <a:close/>
              </a:path>
              <a:path w="154305" h="329565">
                <a:moveTo>
                  <a:pt x="57151" y="0"/>
                </a:moveTo>
                <a:lnTo>
                  <a:pt x="34569" y="36"/>
                </a:lnTo>
                <a:lnTo>
                  <a:pt x="34569" y="61148"/>
                </a:lnTo>
                <a:lnTo>
                  <a:pt x="25928" y="61175"/>
                </a:lnTo>
                <a:lnTo>
                  <a:pt x="148848" y="61175"/>
                </a:lnTo>
                <a:lnTo>
                  <a:pt x="148831" y="58520"/>
                </a:lnTo>
                <a:lnTo>
                  <a:pt x="96989" y="58498"/>
                </a:lnTo>
                <a:lnTo>
                  <a:pt x="79705" y="58405"/>
                </a:lnTo>
                <a:lnTo>
                  <a:pt x="79705" y="11"/>
                </a:lnTo>
                <a:lnTo>
                  <a:pt x="57151" y="0"/>
                </a:lnTo>
                <a:close/>
              </a:path>
              <a:path w="154305" h="329565">
                <a:moveTo>
                  <a:pt x="131547" y="58484"/>
                </a:moveTo>
                <a:lnTo>
                  <a:pt x="96989" y="58498"/>
                </a:lnTo>
                <a:lnTo>
                  <a:pt x="138460" y="58498"/>
                </a:lnTo>
                <a:lnTo>
                  <a:pt x="131547" y="58484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53758" y="959311"/>
            <a:ext cx="180975" cy="276225"/>
          </a:xfrm>
          <a:custGeom>
            <a:avLst/>
            <a:gdLst/>
            <a:ahLst/>
            <a:cxnLst/>
            <a:rect l="l" t="t" r="r" b="b"/>
            <a:pathLst>
              <a:path w="180975" h="276225">
                <a:moveTo>
                  <a:pt x="86591" y="0"/>
                </a:moveTo>
                <a:lnTo>
                  <a:pt x="38789" y="14117"/>
                </a:lnTo>
                <a:lnTo>
                  <a:pt x="11696" y="54268"/>
                </a:lnTo>
                <a:lnTo>
                  <a:pt x="1495" y="106351"/>
                </a:lnTo>
                <a:lnTo>
                  <a:pt x="0" y="159538"/>
                </a:lnTo>
                <a:lnTo>
                  <a:pt x="1230" y="180298"/>
                </a:lnTo>
                <a:lnTo>
                  <a:pt x="9535" y="221012"/>
                </a:lnTo>
                <a:lnTo>
                  <a:pt x="38758" y="260669"/>
                </a:lnTo>
                <a:lnTo>
                  <a:pt x="91660" y="276171"/>
                </a:lnTo>
                <a:lnTo>
                  <a:pt x="118040" y="276047"/>
                </a:lnTo>
                <a:lnTo>
                  <a:pt x="144258" y="272472"/>
                </a:lnTo>
                <a:lnTo>
                  <a:pt x="169887" y="266053"/>
                </a:lnTo>
                <a:lnTo>
                  <a:pt x="169938" y="244732"/>
                </a:lnTo>
                <a:lnTo>
                  <a:pt x="138156" y="244732"/>
                </a:lnTo>
                <a:lnTo>
                  <a:pt x="122261" y="244692"/>
                </a:lnTo>
                <a:lnTo>
                  <a:pt x="81384" y="238310"/>
                </a:lnTo>
                <a:lnTo>
                  <a:pt x="54286" y="204740"/>
                </a:lnTo>
                <a:lnTo>
                  <a:pt x="47650" y="149010"/>
                </a:lnTo>
                <a:lnTo>
                  <a:pt x="180594" y="148972"/>
                </a:lnTo>
                <a:lnTo>
                  <a:pt x="179960" y="122962"/>
                </a:lnTo>
                <a:lnTo>
                  <a:pt x="179503" y="117117"/>
                </a:lnTo>
                <a:lnTo>
                  <a:pt x="90184" y="117117"/>
                </a:lnTo>
                <a:lnTo>
                  <a:pt x="47650" y="117070"/>
                </a:lnTo>
                <a:lnTo>
                  <a:pt x="53808" y="65372"/>
                </a:lnTo>
                <a:lnTo>
                  <a:pt x="83630" y="30025"/>
                </a:lnTo>
                <a:lnTo>
                  <a:pt x="94018" y="29579"/>
                </a:lnTo>
                <a:lnTo>
                  <a:pt x="156214" y="29579"/>
                </a:lnTo>
                <a:lnTo>
                  <a:pt x="148104" y="19750"/>
                </a:lnTo>
                <a:lnTo>
                  <a:pt x="135351" y="10048"/>
                </a:lnTo>
                <a:lnTo>
                  <a:pt x="120434" y="3925"/>
                </a:lnTo>
                <a:lnTo>
                  <a:pt x="103680" y="784"/>
                </a:lnTo>
                <a:lnTo>
                  <a:pt x="86591" y="0"/>
                </a:lnTo>
                <a:close/>
              </a:path>
              <a:path w="180975" h="276225">
                <a:moveTo>
                  <a:pt x="154052" y="244650"/>
                </a:moveTo>
                <a:lnTo>
                  <a:pt x="138156" y="244732"/>
                </a:lnTo>
                <a:lnTo>
                  <a:pt x="169938" y="244732"/>
                </a:lnTo>
                <a:lnTo>
                  <a:pt x="154052" y="244650"/>
                </a:lnTo>
                <a:close/>
              </a:path>
              <a:path w="180975" h="276225">
                <a:moveTo>
                  <a:pt x="156214" y="29579"/>
                </a:moveTo>
                <a:lnTo>
                  <a:pt x="94018" y="29579"/>
                </a:lnTo>
                <a:lnTo>
                  <a:pt x="103316" y="32362"/>
                </a:lnTo>
                <a:lnTo>
                  <a:pt x="111177" y="37866"/>
                </a:lnTo>
                <a:lnTo>
                  <a:pt x="130698" y="84807"/>
                </a:lnTo>
                <a:lnTo>
                  <a:pt x="132727" y="117070"/>
                </a:lnTo>
                <a:lnTo>
                  <a:pt x="90184" y="117117"/>
                </a:lnTo>
                <a:lnTo>
                  <a:pt x="179503" y="117117"/>
                </a:lnTo>
                <a:lnTo>
                  <a:pt x="177927" y="96950"/>
                </a:lnTo>
                <a:lnTo>
                  <a:pt x="173521" y="71323"/>
                </a:lnTo>
                <a:lnTo>
                  <a:pt x="165773" y="46470"/>
                </a:lnTo>
                <a:lnTo>
                  <a:pt x="158356" y="32175"/>
                </a:lnTo>
                <a:lnTo>
                  <a:pt x="156214" y="29579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63995" y="959514"/>
            <a:ext cx="180975" cy="271780"/>
          </a:xfrm>
          <a:custGeom>
            <a:avLst/>
            <a:gdLst/>
            <a:ahLst/>
            <a:cxnLst/>
            <a:rect l="l" t="t" r="r" b="b"/>
            <a:pathLst>
              <a:path w="180975" h="271780">
                <a:moveTo>
                  <a:pt x="21291" y="5172"/>
                </a:moveTo>
                <a:lnTo>
                  <a:pt x="10643" y="5203"/>
                </a:lnTo>
                <a:lnTo>
                  <a:pt x="0" y="5467"/>
                </a:lnTo>
                <a:lnTo>
                  <a:pt x="101" y="271011"/>
                </a:lnTo>
                <a:lnTo>
                  <a:pt x="47574" y="271151"/>
                </a:lnTo>
                <a:lnTo>
                  <a:pt x="47914" y="225316"/>
                </a:lnTo>
                <a:lnTo>
                  <a:pt x="48030" y="53786"/>
                </a:lnTo>
                <a:lnTo>
                  <a:pt x="48082" y="41954"/>
                </a:lnTo>
                <a:lnTo>
                  <a:pt x="58300" y="37287"/>
                </a:lnTo>
                <a:lnTo>
                  <a:pt x="69029" y="33902"/>
                </a:lnTo>
                <a:lnTo>
                  <a:pt x="80098" y="32060"/>
                </a:lnTo>
                <a:lnTo>
                  <a:pt x="171332" y="32023"/>
                </a:lnTo>
                <a:lnTo>
                  <a:pt x="168659" y="26198"/>
                </a:lnTo>
                <a:lnTo>
                  <a:pt x="164670" y="21621"/>
                </a:lnTo>
                <a:lnTo>
                  <a:pt x="45415" y="21621"/>
                </a:lnTo>
                <a:lnTo>
                  <a:pt x="44411" y="16186"/>
                </a:lnTo>
                <a:lnTo>
                  <a:pt x="43510" y="10687"/>
                </a:lnTo>
                <a:lnTo>
                  <a:pt x="42583" y="5238"/>
                </a:lnTo>
                <a:lnTo>
                  <a:pt x="21291" y="5172"/>
                </a:lnTo>
                <a:close/>
              </a:path>
              <a:path w="180975" h="271780">
                <a:moveTo>
                  <a:pt x="171332" y="32023"/>
                </a:moveTo>
                <a:lnTo>
                  <a:pt x="91338" y="32023"/>
                </a:lnTo>
                <a:lnTo>
                  <a:pt x="100086" y="33171"/>
                </a:lnTo>
                <a:lnTo>
                  <a:pt x="108602" y="35647"/>
                </a:lnTo>
                <a:lnTo>
                  <a:pt x="132704" y="72615"/>
                </a:lnTo>
                <a:lnTo>
                  <a:pt x="133032" y="82327"/>
                </a:lnTo>
                <a:lnTo>
                  <a:pt x="132994" y="221928"/>
                </a:lnTo>
                <a:lnTo>
                  <a:pt x="133121" y="271113"/>
                </a:lnTo>
                <a:lnTo>
                  <a:pt x="180848" y="271011"/>
                </a:lnTo>
                <a:lnTo>
                  <a:pt x="180746" y="74644"/>
                </a:lnTo>
                <a:lnTo>
                  <a:pt x="179377" y="57917"/>
                </a:lnTo>
                <a:lnTo>
                  <a:pt x="175628" y="41379"/>
                </a:lnTo>
                <a:lnTo>
                  <a:pt x="171332" y="32023"/>
                </a:lnTo>
                <a:close/>
              </a:path>
              <a:path w="180975" h="271780">
                <a:moveTo>
                  <a:pt x="106681" y="0"/>
                </a:moveTo>
                <a:lnTo>
                  <a:pt x="88900" y="1733"/>
                </a:lnTo>
                <a:lnTo>
                  <a:pt x="77176" y="4674"/>
                </a:lnTo>
                <a:lnTo>
                  <a:pt x="66271" y="9663"/>
                </a:lnTo>
                <a:lnTo>
                  <a:pt x="45415" y="21621"/>
                </a:lnTo>
                <a:lnTo>
                  <a:pt x="164670" y="21621"/>
                </a:lnTo>
                <a:lnTo>
                  <a:pt x="157632" y="13544"/>
                </a:lnTo>
                <a:lnTo>
                  <a:pt x="142072" y="4748"/>
                </a:lnTo>
                <a:lnTo>
                  <a:pt x="124747" y="619"/>
                </a:lnTo>
                <a:lnTo>
                  <a:pt x="106681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75175" y="959597"/>
            <a:ext cx="196850" cy="276860"/>
          </a:xfrm>
          <a:custGeom>
            <a:avLst/>
            <a:gdLst/>
            <a:ahLst/>
            <a:cxnLst/>
            <a:rect l="l" t="t" r="r" b="b"/>
            <a:pathLst>
              <a:path w="196850" h="276859">
                <a:moveTo>
                  <a:pt x="91735" y="0"/>
                </a:moveTo>
                <a:lnTo>
                  <a:pt x="48796" y="9149"/>
                </a:lnTo>
                <a:lnTo>
                  <a:pt x="18451" y="38002"/>
                </a:lnTo>
                <a:lnTo>
                  <a:pt x="2836" y="90239"/>
                </a:lnTo>
                <a:lnTo>
                  <a:pt x="0" y="139499"/>
                </a:lnTo>
                <a:lnTo>
                  <a:pt x="838" y="164176"/>
                </a:lnTo>
                <a:lnTo>
                  <a:pt x="6678" y="207097"/>
                </a:lnTo>
                <a:lnTo>
                  <a:pt x="32580" y="256050"/>
                </a:lnTo>
                <a:lnTo>
                  <a:pt x="82988" y="275638"/>
                </a:lnTo>
                <a:lnTo>
                  <a:pt x="101274" y="276268"/>
                </a:lnTo>
                <a:lnTo>
                  <a:pt x="119555" y="275026"/>
                </a:lnTo>
                <a:lnTo>
                  <a:pt x="137582" y="271048"/>
                </a:lnTo>
                <a:lnTo>
                  <a:pt x="154225" y="263584"/>
                </a:lnTo>
                <a:lnTo>
                  <a:pt x="168355" y="251884"/>
                </a:lnTo>
                <a:lnTo>
                  <a:pt x="171660" y="247049"/>
                </a:lnTo>
                <a:lnTo>
                  <a:pt x="102206" y="247049"/>
                </a:lnTo>
                <a:lnTo>
                  <a:pt x="86670" y="245613"/>
                </a:lnTo>
                <a:lnTo>
                  <a:pt x="57689" y="215651"/>
                </a:lnTo>
                <a:lnTo>
                  <a:pt x="48757" y="166180"/>
                </a:lnTo>
                <a:lnTo>
                  <a:pt x="47915" y="139499"/>
                </a:lnTo>
                <a:lnTo>
                  <a:pt x="48192" y="121513"/>
                </a:lnTo>
                <a:lnTo>
                  <a:pt x="53868" y="73351"/>
                </a:lnTo>
                <a:lnTo>
                  <a:pt x="73205" y="37087"/>
                </a:lnTo>
                <a:lnTo>
                  <a:pt x="98460" y="29000"/>
                </a:lnTo>
                <a:lnTo>
                  <a:pt x="171673" y="29000"/>
                </a:lnTo>
                <a:lnTo>
                  <a:pt x="164968" y="20731"/>
                </a:lnTo>
                <a:lnTo>
                  <a:pt x="150156" y="10165"/>
                </a:lnTo>
                <a:lnTo>
                  <a:pt x="131419" y="3397"/>
                </a:lnTo>
                <a:lnTo>
                  <a:pt x="111758" y="243"/>
                </a:lnTo>
                <a:lnTo>
                  <a:pt x="91735" y="0"/>
                </a:lnTo>
                <a:close/>
              </a:path>
              <a:path w="196850" h="276859">
                <a:moveTo>
                  <a:pt x="171673" y="29000"/>
                </a:moveTo>
                <a:lnTo>
                  <a:pt x="98460" y="29000"/>
                </a:lnTo>
                <a:lnTo>
                  <a:pt x="109823" y="30390"/>
                </a:lnTo>
                <a:lnTo>
                  <a:pt x="120283" y="34713"/>
                </a:lnTo>
                <a:lnTo>
                  <a:pt x="141300" y="67212"/>
                </a:lnTo>
                <a:lnTo>
                  <a:pt x="148433" y="117419"/>
                </a:lnTo>
                <a:lnTo>
                  <a:pt x="148956" y="139499"/>
                </a:lnTo>
                <a:lnTo>
                  <a:pt x="148769" y="146241"/>
                </a:lnTo>
                <a:lnTo>
                  <a:pt x="146169" y="185222"/>
                </a:lnTo>
                <a:lnTo>
                  <a:pt x="136126" y="222532"/>
                </a:lnTo>
                <a:lnTo>
                  <a:pt x="102206" y="247049"/>
                </a:lnTo>
                <a:lnTo>
                  <a:pt x="171660" y="247049"/>
                </a:lnTo>
                <a:lnTo>
                  <a:pt x="192819" y="193477"/>
                </a:lnTo>
                <a:lnTo>
                  <a:pt x="196629" y="146241"/>
                </a:lnTo>
                <a:lnTo>
                  <a:pt x="196461" y="120133"/>
                </a:lnTo>
                <a:lnTo>
                  <a:pt x="194406" y="94146"/>
                </a:lnTo>
                <a:lnTo>
                  <a:pt x="189971" y="68458"/>
                </a:lnTo>
                <a:lnTo>
                  <a:pt x="184589" y="51077"/>
                </a:lnTo>
                <a:lnTo>
                  <a:pt x="176350" y="34768"/>
                </a:lnTo>
                <a:lnTo>
                  <a:pt x="171673" y="2900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26437" y="959552"/>
            <a:ext cx="180975" cy="276225"/>
          </a:xfrm>
          <a:custGeom>
            <a:avLst/>
            <a:gdLst/>
            <a:ahLst/>
            <a:cxnLst/>
            <a:rect l="l" t="t" r="r" b="b"/>
            <a:pathLst>
              <a:path w="180975" h="276225">
                <a:moveTo>
                  <a:pt x="96206" y="0"/>
                </a:moveTo>
                <a:lnTo>
                  <a:pt x="42983" y="11078"/>
                </a:lnTo>
                <a:lnTo>
                  <a:pt x="12206" y="52585"/>
                </a:lnTo>
                <a:lnTo>
                  <a:pt x="3155" y="92241"/>
                </a:lnTo>
                <a:lnTo>
                  <a:pt x="0" y="138573"/>
                </a:lnTo>
                <a:lnTo>
                  <a:pt x="134" y="161789"/>
                </a:lnTo>
                <a:lnTo>
                  <a:pt x="4412" y="201994"/>
                </a:lnTo>
                <a:lnTo>
                  <a:pt x="18663" y="239589"/>
                </a:lnTo>
                <a:lnTo>
                  <a:pt x="51296" y="267257"/>
                </a:lnTo>
                <a:lnTo>
                  <a:pt x="91262" y="275907"/>
                </a:lnTo>
                <a:lnTo>
                  <a:pt x="117788" y="275841"/>
                </a:lnTo>
                <a:lnTo>
                  <a:pt x="144155" y="272279"/>
                </a:lnTo>
                <a:lnTo>
                  <a:pt x="169920" y="265852"/>
                </a:lnTo>
                <a:lnTo>
                  <a:pt x="169996" y="244496"/>
                </a:lnTo>
                <a:lnTo>
                  <a:pt x="138151" y="244496"/>
                </a:lnTo>
                <a:lnTo>
                  <a:pt x="122237" y="244453"/>
                </a:lnTo>
                <a:lnTo>
                  <a:pt x="81422" y="238054"/>
                </a:lnTo>
                <a:lnTo>
                  <a:pt x="54346" y="204532"/>
                </a:lnTo>
                <a:lnTo>
                  <a:pt x="47721" y="148771"/>
                </a:lnTo>
                <a:lnTo>
                  <a:pt x="180613" y="148742"/>
                </a:lnTo>
                <a:lnTo>
                  <a:pt x="179950" y="121688"/>
                </a:lnTo>
                <a:lnTo>
                  <a:pt x="179555" y="116857"/>
                </a:lnTo>
                <a:lnTo>
                  <a:pt x="68963" y="116857"/>
                </a:lnTo>
                <a:lnTo>
                  <a:pt x="47682" y="116818"/>
                </a:lnTo>
                <a:lnTo>
                  <a:pt x="54249" y="63879"/>
                </a:lnTo>
                <a:lnTo>
                  <a:pt x="83832" y="29764"/>
                </a:lnTo>
                <a:lnTo>
                  <a:pt x="93669" y="29289"/>
                </a:lnTo>
                <a:lnTo>
                  <a:pt x="156478" y="29289"/>
                </a:lnTo>
                <a:lnTo>
                  <a:pt x="155722" y="27995"/>
                </a:lnTo>
                <a:lnTo>
                  <a:pt x="144239" y="16029"/>
                </a:lnTo>
                <a:lnTo>
                  <a:pt x="130267" y="7175"/>
                </a:lnTo>
                <a:lnTo>
                  <a:pt x="114408" y="2137"/>
                </a:lnTo>
                <a:lnTo>
                  <a:pt x="96206" y="0"/>
                </a:lnTo>
                <a:close/>
              </a:path>
              <a:path w="180975" h="276225">
                <a:moveTo>
                  <a:pt x="154075" y="244403"/>
                </a:moveTo>
                <a:lnTo>
                  <a:pt x="138151" y="244496"/>
                </a:lnTo>
                <a:lnTo>
                  <a:pt x="169996" y="244496"/>
                </a:lnTo>
                <a:lnTo>
                  <a:pt x="154075" y="244403"/>
                </a:lnTo>
                <a:close/>
              </a:path>
              <a:path w="180975" h="276225">
                <a:moveTo>
                  <a:pt x="180613" y="148742"/>
                </a:moveTo>
                <a:lnTo>
                  <a:pt x="80946" y="148742"/>
                </a:lnTo>
                <a:lnTo>
                  <a:pt x="180613" y="148758"/>
                </a:lnTo>
                <a:close/>
              </a:path>
              <a:path w="180975" h="276225">
                <a:moveTo>
                  <a:pt x="156478" y="29289"/>
                </a:moveTo>
                <a:lnTo>
                  <a:pt x="93669" y="29289"/>
                </a:lnTo>
                <a:lnTo>
                  <a:pt x="103071" y="31963"/>
                </a:lnTo>
                <a:lnTo>
                  <a:pt x="111030" y="37430"/>
                </a:lnTo>
                <a:lnTo>
                  <a:pt x="130750" y="84477"/>
                </a:lnTo>
                <a:lnTo>
                  <a:pt x="132785" y="116831"/>
                </a:lnTo>
                <a:lnTo>
                  <a:pt x="68963" y="116857"/>
                </a:lnTo>
                <a:lnTo>
                  <a:pt x="179555" y="116857"/>
                </a:lnTo>
                <a:lnTo>
                  <a:pt x="177737" y="94602"/>
                </a:lnTo>
                <a:lnTo>
                  <a:pt x="172837" y="67998"/>
                </a:lnTo>
                <a:lnTo>
                  <a:pt x="164116" y="42370"/>
                </a:lnTo>
                <a:lnTo>
                  <a:pt x="156478" y="29289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48885" y="2905478"/>
            <a:ext cx="7157720" cy="137731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850" spc="-4175"/>
              <a:t>Персональная</a:t>
            </a:r>
            <a:endParaRPr sz="8850"/>
          </a:p>
        </p:txBody>
      </p:sp>
      <p:sp>
        <p:nvSpPr>
          <p:cNvPr id="16" name="object 16"/>
          <p:cNvSpPr txBox="1"/>
          <p:nvPr/>
        </p:nvSpPr>
        <p:spPr>
          <a:xfrm>
            <a:off x="1448885" y="4322424"/>
            <a:ext cx="4490085" cy="1377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850" spc="-4950">
                <a:latin typeface="PMingLiU"/>
                <a:cs typeface="PMingLiU"/>
              </a:rPr>
              <a:t>г</a:t>
            </a:r>
            <a:r>
              <a:rPr dirty="0" sz="8850" spc="-4955">
                <a:latin typeface="PMingLiU"/>
                <a:cs typeface="PMingLiU"/>
              </a:rPr>
              <a:t>е</a:t>
            </a:r>
            <a:r>
              <a:rPr dirty="0" sz="8850" spc="-4004">
                <a:latin typeface="PMingLiU"/>
                <a:cs typeface="PMingLiU"/>
              </a:rPr>
              <a:t>н</a:t>
            </a:r>
            <a:r>
              <a:rPr dirty="0" sz="8850" spc="-4220">
                <a:latin typeface="PMingLiU"/>
                <a:cs typeface="PMingLiU"/>
              </a:rPr>
              <a:t>е</a:t>
            </a:r>
            <a:r>
              <a:rPr dirty="0" sz="8850" spc="-4965">
                <a:latin typeface="PMingLiU"/>
                <a:cs typeface="PMingLiU"/>
              </a:rPr>
              <a:t>т</a:t>
            </a:r>
            <a:r>
              <a:rPr dirty="0" sz="8850" spc="-4310">
                <a:latin typeface="PMingLiU"/>
                <a:cs typeface="PMingLiU"/>
              </a:rPr>
              <a:t>и</a:t>
            </a:r>
            <a:r>
              <a:rPr dirty="0" sz="8850" spc="-4160">
                <a:latin typeface="PMingLiU"/>
                <a:cs typeface="PMingLiU"/>
              </a:rPr>
              <a:t>к</a:t>
            </a:r>
            <a:r>
              <a:rPr dirty="0" sz="8850" spc="-4125">
                <a:latin typeface="PMingLiU"/>
                <a:cs typeface="PMingLiU"/>
              </a:rPr>
              <a:t>а</a:t>
            </a:r>
            <a:endParaRPr sz="8850">
              <a:latin typeface="PMingLiU"/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8884" y="7691490"/>
            <a:ext cx="4237355" cy="1483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700"/>
              </a:lnSpc>
              <a:spcBef>
                <a:spcPts val="95"/>
              </a:spcBef>
            </a:pPr>
            <a:r>
              <a:rPr dirty="0" sz="1950" spc="-815">
                <a:solidFill>
                  <a:srgbClr val="7F765D"/>
                </a:solidFill>
                <a:latin typeface="PMingLiU"/>
                <a:cs typeface="PMingLiU"/>
              </a:rPr>
              <a:t>Медицинская</a:t>
            </a:r>
            <a:r>
              <a:rPr dirty="0" sz="1950" spc="-4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950" spc="-894">
                <a:solidFill>
                  <a:srgbClr val="7F765D"/>
                </a:solidFill>
                <a:latin typeface="PMingLiU"/>
                <a:cs typeface="PMingLiU"/>
              </a:rPr>
              <a:t>высокотехнологичная </a:t>
            </a:r>
            <a:r>
              <a:rPr dirty="0" sz="1950" spc="-49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950" spc="-830">
                <a:solidFill>
                  <a:srgbClr val="7F765D"/>
                </a:solidFill>
                <a:latin typeface="PMingLiU"/>
                <a:cs typeface="PMingLiU"/>
              </a:rPr>
              <a:t>компания</a:t>
            </a:r>
            <a:r>
              <a:rPr dirty="0" sz="1950" spc="-2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950" spc="175">
                <a:solidFill>
                  <a:srgbClr val="7F765D"/>
                </a:solidFill>
                <a:latin typeface="PMingLiU"/>
                <a:cs typeface="PMingLiU"/>
              </a:rPr>
              <a:t>genotek.ru</a:t>
            </a:r>
            <a:endParaRPr sz="195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1650" spc="265">
                <a:solidFill>
                  <a:srgbClr val="7F765D"/>
                </a:solidFill>
                <a:latin typeface="PMingLiU"/>
                <a:cs typeface="PMingLiU"/>
              </a:rPr>
              <a:t>2020</a:t>
            </a:r>
            <a:endParaRPr sz="16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844" y="722795"/>
            <a:ext cx="12918500" cy="8308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6940" y="610120"/>
            <a:ext cx="13174329" cy="847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147" y="1887410"/>
            <a:ext cx="15570792" cy="6012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48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561" y="1274349"/>
            <a:ext cx="14995847" cy="7172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7496" y="761668"/>
            <a:ext cx="8828921" cy="797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67895" y="5748222"/>
            <a:ext cx="3238500" cy="1416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5055" marR="5080" indent="-1062990">
              <a:lnSpc>
                <a:spcPct val="154600"/>
              </a:lnSpc>
              <a:spcBef>
                <a:spcPts val="95"/>
              </a:spcBef>
            </a:pPr>
            <a:r>
              <a:rPr dirty="0" sz="2950" spc="-1215">
                <a:solidFill>
                  <a:srgbClr val="13203D"/>
                </a:solidFill>
                <a:latin typeface="PMingLiU"/>
                <a:cs typeface="PMingLiU"/>
              </a:rPr>
              <a:t>Факторы</a:t>
            </a:r>
            <a:r>
              <a:rPr dirty="0" sz="2950" spc="-130">
                <a:solidFill>
                  <a:srgbClr val="13203D"/>
                </a:solidFill>
                <a:latin typeface="PMingLiU"/>
                <a:cs typeface="PMingLiU"/>
              </a:rPr>
              <a:t> </a:t>
            </a:r>
            <a:r>
              <a:rPr dirty="0" sz="2950" spc="-1180">
                <a:solidFill>
                  <a:srgbClr val="13203D"/>
                </a:solidFill>
                <a:latin typeface="PMingLiU"/>
                <a:cs typeface="PMingLiU"/>
              </a:rPr>
              <a:t>внешней </a:t>
            </a:r>
            <a:r>
              <a:rPr dirty="0" sz="2950" spc="-760">
                <a:solidFill>
                  <a:srgbClr val="13203D"/>
                </a:solidFill>
                <a:latin typeface="PMingLiU"/>
                <a:cs typeface="PMingLiU"/>
              </a:rPr>
              <a:t> </a:t>
            </a:r>
            <a:r>
              <a:rPr dirty="0" sz="2950" spc="-1240">
                <a:solidFill>
                  <a:srgbClr val="13203D"/>
                </a:solidFill>
                <a:latin typeface="PMingLiU"/>
                <a:cs typeface="PMingLiU"/>
              </a:rPr>
              <a:t>среды</a:t>
            </a:r>
            <a:endParaRPr sz="2950">
              <a:latin typeface="PMingLiU"/>
              <a:cs typeface="PMingLiU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5995" y="6030410"/>
            <a:ext cx="2310765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50" spc="-1280">
                <a:solidFill>
                  <a:srgbClr val="13203D"/>
                </a:solidFill>
                <a:latin typeface="PMingLiU"/>
                <a:cs typeface="PMingLiU"/>
              </a:rPr>
              <a:t>Образ</a:t>
            </a:r>
            <a:r>
              <a:rPr dirty="0" sz="2950" spc="-160">
                <a:solidFill>
                  <a:srgbClr val="13203D"/>
                </a:solidFill>
                <a:latin typeface="PMingLiU"/>
                <a:cs typeface="PMingLiU"/>
              </a:rPr>
              <a:t> </a:t>
            </a:r>
            <a:r>
              <a:rPr dirty="0" sz="2950" spc="-1165">
                <a:solidFill>
                  <a:srgbClr val="13203D"/>
                </a:solidFill>
                <a:latin typeface="PMingLiU"/>
                <a:cs typeface="PMingLiU"/>
              </a:rPr>
              <a:t>жизни</a:t>
            </a:r>
            <a:endParaRPr sz="2950">
              <a:latin typeface="PMingLiU"/>
              <a:cs typeface="PMingLiU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08461" y="2363857"/>
            <a:ext cx="4041775" cy="48069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50" spc="-1405">
                <a:solidFill>
                  <a:srgbClr val="13203D"/>
                </a:solidFill>
              </a:rPr>
              <a:t>Генетические</a:t>
            </a:r>
            <a:r>
              <a:rPr dirty="0" sz="2950" spc="-110">
                <a:solidFill>
                  <a:srgbClr val="13203D"/>
                </a:solidFill>
              </a:rPr>
              <a:t> </a:t>
            </a:r>
            <a:r>
              <a:rPr dirty="0" sz="2950" spc="-1195">
                <a:solidFill>
                  <a:srgbClr val="13203D"/>
                </a:solidFill>
              </a:rPr>
              <a:t>факторы</a:t>
            </a:r>
            <a:endParaRPr sz="29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1388" y="845148"/>
            <a:ext cx="14179714" cy="7890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5705" y="2554814"/>
            <a:ext cx="983692" cy="2762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00373" y="2357704"/>
            <a:ext cx="5233452" cy="3104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77358" y="6372530"/>
            <a:ext cx="6316841" cy="2430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0666" y="7455309"/>
            <a:ext cx="4264690" cy="555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32467" y="5621070"/>
            <a:ext cx="2276475" cy="7727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0"/>
              </a:spcBef>
            </a:pPr>
            <a:r>
              <a:rPr dirty="0" sz="2150" spc="-894">
                <a:latin typeface="PMingLiU"/>
                <a:cs typeface="PMingLiU"/>
              </a:rPr>
              <a:t>Микрочиповое </a:t>
            </a:r>
            <a:r>
              <a:rPr dirty="0" sz="2150" spc="-550">
                <a:latin typeface="PMingLiU"/>
                <a:cs typeface="PMingLiU"/>
              </a:rPr>
              <a:t> </a:t>
            </a:r>
            <a:r>
              <a:rPr dirty="0" sz="2150" spc="-1325">
                <a:latin typeface="PMingLiU"/>
                <a:cs typeface="PMingLiU"/>
              </a:rPr>
              <a:t>Г</a:t>
            </a:r>
            <a:r>
              <a:rPr dirty="0" sz="2150" spc="-944">
                <a:latin typeface="PMingLiU"/>
                <a:cs typeface="PMingLiU"/>
              </a:rPr>
              <a:t>енотипи</a:t>
            </a:r>
            <a:r>
              <a:rPr dirty="0" sz="2150" spc="-955">
                <a:latin typeface="PMingLiU"/>
                <a:cs typeface="PMingLiU"/>
              </a:rPr>
              <a:t>р</a:t>
            </a:r>
            <a:r>
              <a:rPr dirty="0" sz="2150" spc="-944">
                <a:latin typeface="PMingLiU"/>
                <a:cs typeface="PMingLiU"/>
              </a:rPr>
              <a:t>ование</a:t>
            </a:r>
            <a:endParaRPr sz="215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0091" y="5676391"/>
            <a:ext cx="1683385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114">
                <a:latin typeface="PMingLiU"/>
                <a:cs typeface="PMingLiU"/>
              </a:rPr>
              <a:t>GWAS</a:t>
            </a:r>
            <a:r>
              <a:rPr dirty="0" sz="2150" spc="-140">
                <a:latin typeface="PMingLiU"/>
                <a:cs typeface="PMingLiU"/>
              </a:rPr>
              <a:t> </a:t>
            </a:r>
            <a:r>
              <a:rPr dirty="0" sz="2150" spc="-975">
                <a:latin typeface="PMingLiU"/>
                <a:cs typeface="PMingLiU"/>
              </a:rPr>
              <a:t>анализ</a:t>
            </a:r>
            <a:endParaRPr sz="2150">
              <a:latin typeface="PMingLiU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7789" y="8400960"/>
            <a:ext cx="2759710" cy="3575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890">
                <a:latin typeface="PMingLiU"/>
                <a:cs typeface="PMingLiU"/>
              </a:rPr>
              <a:t>Полногеномный</a:t>
            </a:r>
            <a:r>
              <a:rPr dirty="0" sz="2150" spc="-95">
                <a:latin typeface="PMingLiU"/>
                <a:cs typeface="PMingLiU"/>
              </a:rPr>
              <a:t> </a:t>
            </a:r>
            <a:r>
              <a:rPr dirty="0" sz="2150" spc="-1005">
                <a:latin typeface="PMingLiU"/>
                <a:cs typeface="PMingLiU"/>
              </a:rPr>
              <a:t>скор</a:t>
            </a:r>
            <a:endParaRPr sz="2150">
              <a:latin typeface="PMingLiU"/>
              <a:cs typeface="PMingLiU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36231" y="3938059"/>
            <a:ext cx="2348865" cy="0"/>
          </a:xfrm>
          <a:custGeom>
            <a:avLst/>
            <a:gdLst/>
            <a:ahLst/>
            <a:cxnLst/>
            <a:rect l="l" t="t" r="r" b="b"/>
            <a:pathLst>
              <a:path w="2348865" h="0">
                <a:moveTo>
                  <a:pt x="0" y="0"/>
                </a:moveTo>
                <a:lnTo>
                  <a:pt x="2341359" y="0"/>
                </a:lnTo>
                <a:lnTo>
                  <a:pt x="2348280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77592" y="3896568"/>
            <a:ext cx="69215" cy="83185"/>
          </a:xfrm>
          <a:custGeom>
            <a:avLst/>
            <a:gdLst/>
            <a:ahLst/>
            <a:cxnLst/>
            <a:rect l="l" t="t" r="r" b="b"/>
            <a:pathLst>
              <a:path w="69215" h="83185">
                <a:moveTo>
                  <a:pt x="0" y="82981"/>
                </a:moveTo>
                <a:lnTo>
                  <a:pt x="69151" y="41490"/>
                </a:lnTo>
                <a:lnTo>
                  <a:pt x="0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77592" y="3938059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9151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010540" y="3938059"/>
            <a:ext cx="2491105" cy="0"/>
          </a:xfrm>
          <a:custGeom>
            <a:avLst/>
            <a:gdLst/>
            <a:ahLst/>
            <a:cxnLst/>
            <a:rect l="l" t="t" r="r" b="b"/>
            <a:pathLst>
              <a:path w="2491105" h="0">
                <a:moveTo>
                  <a:pt x="0" y="0"/>
                </a:moveTo>
                <a:lnTo>
                  <a:pt x="2484132" y="0"/>
                </a:lnTo>
                <a:lnTo>
                  <a:pt x="2491054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494677" y="3896568"/>
            <a:ext cx="69215" cy="83185"/>
          </a:xfrm>
          <a:custGeom>
            <a:avLst/>
            <a:gdLst/>
            <a:ahLst/>
            <a:cxnLst/>
            <a:rect l="l" t="t" r="r" b="b"/>
            <a:pathLst>
              <a:path w="69215" h="83185">
                <a:moveTo>
                  <a:pt x="0" y="82981"/>
                </a:moveTo>
                <a:lnTo>
                  <a:pt x="69151" y="41490"/>
                </a:lnTo>
                <a:lnTo>
                  <a:pt x="0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494677" y="3938059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9151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92986" y="7685774"/>
            <a:ext cx="1094740" cy="0"/>
          </a:xfrm>
          <a:custGeom>
            <a:avLst/>
            <a:gdLst/>
            <a:ahLst/>
            <a:cxnLst/>
            <a:rect l="l" t="t" r="r" b="b"/>
            <a:pathLst>
              <a:path w="1094739" h="0">
                <a:moveTo>
                  <a:pt x="0" y="0"/>
                </a:moveTo>
                <a:lnTo>
                  <a:pt x="1087584" y="0"/>
                </a:lnTo>
                <a:lnTo>
                  <a:pt x="1094506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80571" y="7644283"/>
            <a:ext cx="69215" cy="83185"/>
          </a:xfrm>
          <a:custGeom>
            <a:avLst/>
            <a:gdLst/>
            <a:ahLst/>
            <a:cxnLst/>
            <a:rect l="l" t="t" r="r" b="b"/>
            <a:pathLst>
              <a:path w="69214" h="83184">
                <a:moveTo>
                  <a:pt x="0" y="82981"/>
                </a:moveTo>
                <a:lnTo>
                  <a:pt x="69151" y="41490"/>
                </a:lnTo>
                <a:lnTo>
                  <a:pt x="0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80571" y="7685774"/>
            <a:ext cx="69215" cy="0"/>
          </a:xfrm>
          <a:custGeom>
            <a:avLst/>
            <a:gdLst/>
            <a:ahLst/>
            <a:cxnLst/>
            <a:rect l="l" t="t" r="r" b="b"/>
            <a:pathLst>
              <a:path w="69214" h="0">
                <a:moveTo>
                  <a:pt x="0" y="0"/>
                </a:moveTo>
                <a:lnTo>
                  <a:pt x="69151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20928" y="7685774"/>
            <a:ext cx="2348865" cy="0"/>
          </a:xfrm>
          <a:custGeom>
            <a:avLst/>
            <a:gdLst/>
            <a:ahLst/>
            <a:cxnLst/>
            <a:rect l="l" t="t" r="r" b="b"/>
            <a:pathLst>
              <a:path w="2348865" h="0">
                <a:moveTo>
                  <a:pt x="0" y="0"/>
                </a:moveTo>
                <a:lnTo>
                  <a:pt x="2341359" y="0"/>
                </a:lnTo>
                <a:lnTo>
                  <a:pt x="2348280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962288" y="7644283"/>
            <a:ext cx="69215" cy="83185"/>
          </a:xfrm>
          <a:custGeom>
            <a:avLst/>
            <a:gdLst/>
            <a:ahLst/>
            <a:cxnLst/>
            <a:rect l="l" t="t" r="r" b="b"/>
            <a:pathLst>
              <a:path w="69215" h="83184">
                <a:moveTo>
                  <a:pt x="0" y="82981"/>
                </a:moveTo>
                <a:lnTo>
                  <a:pt x="69151" y="41490"/>
                </a:lnTo>
                <a:lnTo>
                  <a:pt x="0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962288" y="7685774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9151" y="0"/>
                </a:lnTo>
              </a:path>
            </a:pathLst>
          </a:custGeom>
          <a:ln w="13830">
            <a:solidFill>
              <a:srgbClr val="004D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184400" y="927193"/>
            <a:ext cx="12282170" cy="894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35"/>
              <a:t>Как</a:t>
            </a:r>
            <a:r>
              <a:rPr dirty="0" spc="-185"/>
              <a:t> </a:t>
            </a:r>
            <a:r>
              <a:rPr dirty="0" spc="-2540"/>
              <a:t>определяют</a:t>
            </a:r>
            <a:r>
              <a:rPr dirty="0" spc="-185"/>
              <a:t> </a:t>
            </a:r>
            <a:r>
              <a:rPr dirty="0" spc="-2835"/>
              <a:t>генетические</a:t>
            </a:r>
            <a:r>
              <a:rPr dirty="0" spc="-185"/>
              <a:t> </a:t>
            </a:r>
            <a:r>
              <a:rPr dirty="0" spc="-2270"/>
              <a:t>риски?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7782" y="722955"/>
            <a:ext cx="13349800" cy="8364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5875" y="6321196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473" y="0"/>
                </a:lnTo>
              </a:path>
            </a:pathLst>
          </a:custGeom>
          <a:ln w="53949">
            <a:solidFill>
              <a:srgbClr val="C1BB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32336" y="5774931"/>
            <a:ext cx="218097" cy="529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45875" y="4596587"/>
            <a:ext cx="182880" cy="1178560"/>
          </a:xfrm>
          <a:custGeom>
            <a:avLst/>
            <a:gdLst/>
            <a:ahLst/>
            <a:cxnLst/>
            <a:rect l="l" t="t" r="r" b="b"/>
            <a:pathLst>
              <a:path w="182879" h="1178560">
                <a:moveTo>
                  <a:pt x="0" y="1178344"/>
                </a:moveTo>
                <a:lnTo>
                  <a:pt x="182473" y="1178344"/>
                </a:lnTo>
                <a:lnTo>
                  <a:pt x="182473" y="0"/>
                </a:lnTo>
                <a:lnTo>
                  <a:pt x="0" y="0"/>
                </a:lnTo>
                <a:lnTo>
                  <a:pt x="0" y="1178344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64384" y="3179060"/>
            <a:ext cx="2681605" cy="1011555"/>
          </a:xfrm>
          <a:custGeom>
            <a:avLst/>
            <a:gdLst/>
            <a:ahLst/>
            <a:cxnLst/>
            <a:rect l="l" t="t" r="r" b="b"/>
            <a:pathLst>
              <a:path w="2681605" h="1011554">
                <a:moveTo>
                  <a:pt x="2663240" y="0"/>
                </a:moveTo>
                <a:lnTo>
                  <a:pt x="18033" y="0"/>
                </a:lnTo>
                <a:lnTo>
                  <a:pt x="11015" y="1415"/>
                </a:lnTo>
                <a:lnTo>
                  <a:pt x="5283" y="5276"/>
                </a:lnTo>
                <a:lnTo>
                  <a:pt x="1417" y="11004"/>
                </a:lnTo>
                <a:lnTo>
                  <a:pt x="0" y="18021"/>
                </a:lnTo>
                <a:lnTo>
                  <a:pt x="0" y="992949"/>
                </a:lnTo>
                <a:lnTo>
                  <a:pt x="1417" y="999965"/>
                </a:lnTo>
                <a:lnTo>
                  <a:pt x="5283" y="1005693"/>
                </a:lnTo>
                <a:lnTo>
                  <a:pt x="11015" y="1009555"/>
                </a:lnTo>
                <a:lnTo>
                  <a:pt x="18033" y="1010970"/>
                </a:lnTo>
                <a:lnTo>
                  <a:pt x="2663240" y="1010970"/>
                </a:lnTo>
                <a:lnTo>
                  <a:pt x="2670262" y="1009555"/>
                </a:lnTo>
                <a:lnTo>
                  <a:pt x="2675990" y="1005693"/>
                </a:lnTo>
                <a:lnTo>
                  <a:pt x="2679848" y="999965"/>
                </a:lnTo>
                <a:lnTo>
                  <a:pt x="2681262" y="992949"/>
                </a:lnTo>
                <a:lnTo>
                  <a:pt x="2681262" y="18021"/>
                </a:lnTo>
                <a:lnTo>
                  <a:pt x="2679848" y="11004"/>
                </a:lnTo>
                <a:lnTo>
                  <a:pt x="2675990" y="5276"/>
                </a:lnTo>
                <a:lnTo>
                  <a:pt x="2670262" y="1415"/>
                </a:lnTo>
                <a:lnTo>
                  <a:pt x="2663240" y="0"/>
                </a:lnTo>
                <a:close/>
              </a:path>
            </a:pathLst>
          </a:custGeom>
          <a:solidFill>
            <a:srgbClr val="E9E7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42944" y="2346417"/>
            <a:ext cx="353060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30">
                <a:latin typeface="PMingLiU"/>
                <a:cs typeface="PMingLiU"/>
              </a:rPr>
              <a:t>П</a:t>
            </a:r>
            <a:r>
              <a:rPr dirty="0" sz="1400" spc="-509">
                <a:latin typeface="PMingLiU"/>
                <a:cs typeface="PMingLiU"/>
              </a:rPr>
              <a:t>о</a:t>
            </a:r>
            <a:r>
              <a:rPr dirty="0" sz="1400" spc="-590">
                <a:latin typeface="PMingLiU"/>
                <a:cs typeface="PMingLiU"/>
              </a:rPr>
              <a:t>л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4571" y="3209957"/>
            <a:ext cx="1144905" cy="55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200"/>
              </a:lnSpc>
              <a:spcBef>
                <a:spcPts val="100"/>
              </a:spcBef>
            </a:pPr>
            <a:r>
              <a:rPr dirty="0" sz="1400" spc="-495">
                <a:latin typeface="PMingLiU"/>
                <a:cs typeface="PMingLiU"/>
              </a:rPr>
              <a:t>Кожные </a:t>
            </a:r>
            <a:r>
              <a:rPr dirty="0" sz="1400" spc="-355">
                <a:latin typeface="PMingLiU"/>
                <a:cs typeface="PMingLiU"/>
              </a:rPr>
              <a:t> </a:t>
            </a:r>
            <a:r>
              <a:rPr dirty="0" sz="1400" spc="-700">
                <a:latin typeface="PMingLiU"/>
                <a:cs typeface="PMingLiU"/>
              </a:rPr>
              <a:t>з</a:t>
            </a:r>
            <a:r>
              <a:rPr dirty="0" sz="1400" spc="-590">
                <a:latin typeface="PMingLiU"/>
                <a:cs typeface="PMingLiU"/>
              </a:rPr>
              <a:t>аболевания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2968" y="3288445"/>
            <a:ext cx="699135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70">
                <a:latin typeface="PMingLiU"/>
                <a:cs typeface="PMingLiU"/>
              </a:rPr>
              <a:t>В</a:t>
            </a:r>
            <a:r>
              <a:rPr dirty="0" sz="1400" spc="-595">
                <a:latin typeface="PMingLiU"/>
                <a:cs typeface="PMingLiU"/>
              </a:rPr>
              <a:t>о</a:t>
            </a:r>
            <a:r>
              <a:rPr dirty="0" sz="1400" spc="-645">
                <a:latin typeface="PMingLiU"/>
                <a:cs typeface="PMingLiU"/>
              </a:rPr>
              <a:t>зра</a:t>
            </a:r>
            <a:r>
              <a:rPr dirty="0" sz="1400" spc="-660">
                <a:latin typeface="PMingLiU"/>
                <a:cs typeface="PMingLiU"/>
              </a:rPr>
              <a:t>с</a:t>
            </a:r>
            <a:r>
              <a:rPr dirty="0" sz="1400" spc="-765">
                <a:latin typeface="PMingLiU"/>
                <a:cs typeface="PMingLiU"/>
              </a:rPr>
              <a:t>т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6643" y="3247744"/>
            <a:ext cx="1196975" cy="353060"/>
          </a:xfrm>
          <a:prstGeom prst="rect">
            <a:avLst/>
          </a:prstGeom>
          <a:solidFill>
            <a:srgbClr val="E9E7E2"/>
          </a:solidFill>
        </p:spPr>
        <p:txBody>
          <a:bodyPr wrap="square" lIns="0" tIns="51435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405"/>
              </a:spcBef>
            </a:pPr>
            <a:r>
              <a:rPr dirty="0" sz="1400" spc="-695">
                <a:latin typeface="PMingLiU"/>
                <a:cs typeface="PMingLiU"/>
              </a:rPr>
              <a:t>от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105">
                <a:latin typeface="PMingLiU"/>
                <a:cs typeface="PMingLiU"/>
              </a:rPr>
              <a:t>24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6634" y="3895385"/>
            <a:ext cx="2682240" cy="353060"/>
          </a:xfrm>
          <a:prstGeom prst="rect">
            <a:avLst/>
          </a:prstGeom>
          <a:solidFill>
            <a:srgbClr val="E9E7E2"/>
          </a:solidFill>
        </p:spPr>
        <p:txBody>
          <a:bodyPr wrap="square" lIns="0" tIns="51435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405"/>
              </a:spcBef>
            </a:pPr>
            <a:r>
              <a:rPr dirty="0" sz="1400" spc="-490">
                <a:latin typeface="PMingLiU"/>
                <a:cs typeface="PMingLiU"/>
              </a:rPr>
              <a:t>г.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-605">
                <a:latin typeface="PMingLiU"/>
                <a:cs typeface="PMingLiU"/>
              </a:rPr>
              <a:t>Москва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3145" y="3936143"/>
            <a:ext cx="1029335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830">
                <a:latin typeface="PMingLiU"/>
                <a:cs typeface="PMingLiU"/>
              </a:rPr>
              <a:t>Г</a:t>
            </a:r>
            <a:r>
              <a:rPr dirty="0" sz="1400" spc="-590">
                <a:latin typeface="PMingLiU"/>
                <a:cs typeface="PMingLiU"/>
              </a:rPr>
              <a:t>еолокация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3145" y="4551872"/>
            <a:ext cx="1482725" cy="55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200"/>
              </a:lnSpc>
              <a:spcBef>
                <a:spcPts val="100"/>
              </a:spcBef>
            </a:pPr>
            <a:r>
              <a:rPr dirty="0" sz="1400" spc="-620">
                <a:latin typeface="PMingLiU"/>
                <a:cs typeface="PMingLiU"/>
              </a:rPr>
              <a:t>Этническая </a:t>
            </a:r>
            <a:r>
              <a:rPr dirty="0" sz="1400" spc="-355">
                <a:latin typeface="PMingLiU"/>
                <a:cs typeface="PMingLiU"/>
              </a:rPr>
              <a:t> </a:t>
            </a:r>
            <a:r>
              <a:rPr dirty="0" sz="1400" spc="-560">
                <a:latin typeface="PMingLiU"/>
                <a:cs typeface="PMingLiU"/>
              </a:rPr>
              <a:t>принадлежно</a:t>
            </a:r>
            <a:r>
              <a:rPr dirty="0" sz="1400" spc="-575">
                <a:latin typeface="PMingLiU"/>
                <a:cs typeface="PMingLiU"/>
              </a:rPr>
              <a:t>с</a:t>
            </a:r>
            <a:r>
              <a:rPr dirty="0" sz="1400" spc="-720">
                <a:latin typeface="PMingLiU"/>
                <a:cs typeface="PMingLiU"/>
              </a:rPr>
              <a:t>ть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3145" y="6724410"/>
            <a:ext cx="1242060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605">
                <a:latin typeface="PMingLiU"/>
                <a:cs typeface="PMingLiU"/>
              </a:rPr>
              <a:t>Родственники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08209" y="7448006"/>
            <a:ext cx="1007744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75"/>
              </a:lnSpc>
            </a:pPr>
            <a:r>
              <a:rPr dirty="0" sz="1050" spc="35">
                <a:solidFill>
                  <a:srgbClr val="E72255"/>
                </a:solidFill>
                <a:latin typeface="PMingLiU"/>
                <a:cs typeface="PMingLiU"/>
              </a:rPr>
              <a:t>6%</a:t>
            </a:r>
            <a:r>
              <a:rPr dirty="0" sz="1050" spc="-10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1050" spc="-480">
                <a:solidFill>
                  <a:srgbClr val="E72255"/>
                </a:solidFill>
                <a:latin typeface="PMingLiU"/>
                <a:cs typeface="PMingLiU"/>
              </a:rPr>
              <a:t>вероятность</a:t>
            </a:r>
            <a:endParaRPr sz="1050">
              <a:latin typeface="PMingLiU"/>
              <a:cs typeface="PMingLiU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64242" y="7433667"/>
            <a:ext cx="1104900" cy="193040"/>
          </a:xfrm>
          <a:custGeom>
            <a:avLst/>
            <a:gdLst/>
            <a:ahLst/>
            <a:cxnLst/>
            <a:rect l="l" t="t" r="r" b="b"/>
            <a:pathLst>
              <a:path w="1104900" h="193040">
                <a:moveTo>
                  <a:pt x="1100708" y="0"/>
                </a:moveTo>
                <a:lnTo>
                  <a:pt x="3822" y="0"/>
                </a:lnTo>
                <a:lnTo>
                  <a:pt x="0" y="3822"/>
                </a:lnTo>
                <a:lnTo>
                  <a:pt x="0" y="188721"/>
                </a:lnTo>
                <a:lnTo>
                  <a:pt x="3822" y="192531"/>
                </a:lnTo>
                <a:lnTo>
                  <a:pt x="1100708" y="192531"/>
                </a:lnTo>
                <a:lnTo>
                  <a:pt x="1104518" y="188721"/>
                </a:lnTo>
                <a:lnTo>
                  <a:pt x="1104518" y="166293"/>
                </a:lnTo>
                <a:lnTo>
                  <a:pt x="51396" y="166293"/>
                </a:lnTo>
                <a:lnTo>
                  <a:pt x="51396" y="41376"/>
                </a:lnTo>
                <a:lnTo>
                  <a:pt x="1104518" y="41376"/>
                </a:lnTo>
                <a:lnTo>
                  <a:pt x="1104518" y="3822"/>
                </a:lnTo>
                <a:lnTo>
                  <a:pt x="1100708" y="0"/>
                </a:lnTo>
                <a:close/>
              </a:path>
              <a:path w="1104900" h="193040">
                <a:moveTo>
                  <a:pt x="1104518" y="41376"/>
                </a:moveTo>
                <a:lnTo>
                  <a:pt x="1048765" y="41376"/>
                </a:lnTo>
                <a:lnTo>
                  <a:pt x="1048765" y="166293"/>
                </a:lnTo>
                <a:lnTo>
                  <a:pt x="1104518" y="166293"/>
                </a:lnTo>
                <a:lnTo>
                  <a:pt x="1104518" y="41376"/>
                </a:lnTo>
                <a:close/>
              </a:path>
            </a:pathLst>
          </a:custGeom>
          <a:solidFill>
            <a:srgbClr val="FCE7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15637" y="7475042"/>
            <a:ext cx="997585" cy="125095"/>
          </a:xfrm>
          <a:custGeom>
            <a:avLst/>
            <a:gdLst/>
            <a:ahLst/>
            <a:cxnLst/>
            <a:rect l="l" t="t" r="r" b="b"/>
            <a:pathLst>
              <a:path w="997584" h="125095">
                <a:moveTo>
                  <a:pt x="0" y="124917"/>
                </a:moveTo>
                <a:lnTo>
                  <a:pt x="997369" y="124917"/>
                </a:lnTo>
                <a:lnTo>
                  <a:pt x="997369" y="0"/>
                </a:lnTo>
                <a:lnTo>
                  <a:pt x="0" y="0"/>
                </a:lnTo>
                <a:lnTo>
                  <a:pt x="0" y="124917"/>
                </a:lnTo>
                <a:close/>
              </a:path>
            </a:pathLst>
          </a:custGeom>
          <a:solidFill>
            <a:srgbClr val="FCE7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495509" y="7425503"/>
            <a:ext cx="1033144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35">
                <a:solidFill>
                  <a:srgbClr val="E72255"/>
                </a:solidFill>
                <a:latin typeface="PMingLiU"/>
                <a:cs typeface="PMingLiU"/>
              </a:rPr>
              <a:t>6%</a:t>
            </a:r>
            <a:r>
              <a:rPr dirty="0" sz="1050" spc="-8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1050" spc="-480">
                <a:solidFill>
                  <a:srgbClr val="E72255"/>
                </a:solidFill>
                <a:latin typeface="PMingLiU"/>
                <a:cs typeface="PMingLiU"/>
              </a:rPr>
              <a:t>вероятность</a:t>
            </a:r>
            <a:endParaRPr sz="1050">
              <a:latin typeface="PMingLiU"/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64233" y="2730907"/>
            <a:ext cx="1184275" cy="193040"/>
          </a:xfrm>
          <a:prstGeom prst="rect">
            <a:avLst/>
          </a:prstGeom>
          <a:solidFill>
            <a:srgbClr val="FCE7E4"/>
          </a:solidFill>
        </p:spPr>
        <p:txBody>
          <a:bodyPr wrap="square" lIns="0" tIns="3175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25"/>
              </a:spcBef>
            </a:pPr>
            <a:r>
              <a:rPr dirty="0" sz="1050" spc="60">
                <a:solidFill>
                  <a:srgbClr val="E72255"/>
                </a:solidFill>
                <a:latin typeface="PMingLiU"/>
                <a:cs typeface="PMingLiU"/>
              </a:rPr>
              <a:t>74%</a:t>
            </a:r>
            <a:r>
              <a:rPr dirty="0" sz="1050" spc="-6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1050" spc="-480">
                <a:solidFill>
                  <a:srgbClr val="E72255"/>
                </a:solidFill>
                <a:latin typeface="PMingLiU"/>
                <a:cs typeface="PMingLiU"/>
              </a:rPr>
              <a:t>вероятность</a:t>
            </a:r>
            <a:endParaRPr sz="1050">
              <a:latin typeface="PMingLiU"/>
              <a:cs typeface="PMingLi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64237" y="8195382"/>
            <a:ext cx="2016125" cy="193040"/>
          </a:xfrm>
          <a:prstGeom prst="rect">
            <a:avLst/>
          </a:prstGeom>
          <a:solidFill>
            <a:srgbClr val="FCE7E4"/>
          </a:solidFill>
        </p:spPr>
        <p:txBody>
          <a:bodyPr wrap="square" lIns="0" tIns="3175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25"/>
              </a:spcBef>
            </a:pPr>
            <a:r>
              <a:rPr dirty="0" sz="1050" spc="60">
                <a:solidFill>
                  <a:srgbClr val="E72255"/>
                </a:solidFill>
                <a:latin typeface="PMingLiU"/>
                <a:cs typeface="PMingLiU"/>
              </a:rPr>
              <a:t>15% </a:t>
            </a:r>
            <a:r>
              <a:rPr dirty="0" sz="1050" spc="-480">
                <a:solidFill>
                  <a:srgbClr val="E72255"/>
                </a:solidFill>
                <a:latin typeface="PMingLiU"/>
                <a:cs typeface="PMingLiU"/>
              </a:rPr>
              <a:t>вероятность</a:t>
            </a:r>
            <a:r>
              <a:rPr dirty="0" sz="1050" spc="-4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1050" spc="-475">
                <a:solidFill>
                  <a:srgbClr val="E72255"/>
                </a:solidFill>
                <a:latin typeface="PMingLiU"/>
                <a:cs typeface="PMingLiU"/>
              </a:rPr>
              <a:t>через</a:t>
            </a:r>
            <a:r>
              <a:rPr dirty="0" sz="1050" spc="-4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1050" spc="120">
                <a:solidFill>
                  <a:srgbClr val="E72255"/>
                </a:solidFill>
                <a:latin typeface="PMingLiU"/>
                <a:cs typeface="PMingLiU"/>
              </a:rPr>
              <a:t>10</a:t>
            </a:r>
            <a:r>
              <a:rPr dirty="0" sz="1050" spc="-14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1050" spc="-495">
                <a:solidFill>
                  <a:srgbClr val="E72255"/>
                </a:solidFill>
                <a:latin typeface="PMingLiU"/>
                <a:cs typeface="PMingLiU"/>
              </a:rPr>
              <a:t>лет</a:t>
            </a:r>
            <a:endParaRPr sz="1050">
              <a:latin typeface="PMingLiU"/>
              <a:cs typeface="PMingLiU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6629" y="6662584"/>
            <a:ext cx="2693670" cy="650240"/>
          </a:xfrm>
          <a:prstGeom prst="rect">
            <a:avLst/>
          </a:prstGeom>
          <a:solidFill>
            <a:srgbClr val="E9E7E2"/>
          </a:solidFill>
        </p:spPr>
        <p:txBody>
          <a:bodyPr wrap="square" lIns="0" tIns="20955" rIns="0" bIns="0" rtlCol="0" vert="horz">
            <a:spAutoFit/>
          </a:bodyPr>
          <a:lstStyle/>
          <a:p>
            <a:pPr marL="113030" marR="975994">
              <a:lnSpc>
                <a:spcPct val="124200"/>
              </a:lnSpc>
              <a:spcBef>
                <a:spcPts val="165"/>
              </a:spcBef>
            </a:pPr>
            <a:r>
              <a:rPr dirty="0" sz="1400" spc="-605">
                <a:latin typeface="PMingLiU"/>
                <a:cs typeface="PMingLiU"/>
              </a:rPr>
              <a:t>Троюродная</a:t>
            </a:r>
            <a:r>
              <a:rPr dirty="0" sz="1400" spc="-85">
                <a:latin typeface="PMingLiU"/>
                <a:cs typeface="PMingLiU"/>
              </a:rPr>
              <a:t> </a:t>
            </a:r>
            <a:r>
              <a:rPr dirty="0" sz="1400" spc="-695">
                <a:latin typeface="PMingLiU"/>
                <a:cs typeface="PMingLiU"/>
              </a:rPr>
              <a:t>сестра </a:t>
            </a:r>
            <a:r>
              <a:rPr dirty="0" sz="1400" spc="-355">
                <a:latin typeface="PMingLiU"/>
                <a:cs typeface="PMingLiU"/>
              </a:rPr>
              <a:t> </a:t>
            </a:r>
            <a:r>
              <a:rPr dirty="0" sz="1400" spc="-665">
                <a:latin typeface="PMingLiU"/>
                <a:cs typeface="PMingLiU"/>
              </a:rPr>
              <a:t>в</a:t>
            </a:r>
            <a:r>
              <a:rPr dirty="0" sz="1400" spc="-120">
                <a:latin typeface="PMingLiU"/>
                <a:cs typeface="PMingLiU"/>
              </a:rPr>
              <a:t> </a:t>
            </a:r>
            <a:r>
              <a:rPr dirty="0" sz="1400" spc="-625">
                <a:latin typeface="PMingLiU"/>
                <a:cs typeface="PMingLiU"/>
              </a:rPr>
              <a:t>Санкт-Петербурге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4571" y="2300239"/>
            <a:ext cx="4121150" cy="54864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1552575" algn="l"/>
              </a:tabLst>
            </a:pPr>
            <a:r>
              <a:rPr dirty="0" baseline="1984" sz="2100" spc="-907">
                <a:latin typeface="PMingLiU"/>
                <a:cs typeface="PMingLiU"/>
              </a:rPr>
              <a:t>Детские	</a:t>
            </a:r>
            <a:r>
              <a:rPr dirty="0" sz="1400" spc="-645">
                <a:latin typeface="PMingLiU"/>
                <a:cs typeface="PMingLiU"/>
              </a:rPr>
              <a:t>Скорее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-705">
                <a:latin typeface="PMingLiU"/>
                <a:cs typeface="PMingLiU"/>
              </a:rPr>
              <a:t>всего</a:t>
            </a:r>
            <a:r>
              <a:rPr dirty="0" sz="1400" spc="-45">
                <a:latin typeface="PMingLiU"/>
                <a:cs typeface="PMingLiU"/>
              </a:rPr>
              <a:t> </a:t>
            </a:r>
            <a:r>
              <a:rPr dirty="0" sz="1400" spc="-580">
                <a:latin typeface="PMingLiU"/>
                <a:cs typeface="PMingLiU"/>
              </a:rPr>
              <a:t>была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-650">
                <a:latin typeface="PMingLiU"/>
                <a:cs typeface="PMingLiU"/>
              </a:rPr>
              <a:t>астма</a:t>
            </a:r>
            <a:endParaRPr sz="14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400" spc="-600">
                <a:latin typeface="PMingLiU"/>
                <a:cs typeface="PMingLiU"/>
              </a:rPr>
              <a:t>заболевания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64237" y="7783693"/>
            <a:ext cx="2683510" cy="353060"/>
          </a:xfrm>
          <a:prstGeom prst="rect">
            <a:avLst/>
          </a:prstGeom>
          <a:solidFill>
            <a:srgbClr val="E9E7E2"/>
          </a:solidFill>
        </p:spPr>
        <p:txBody>
          <a:bodyPr wrap="square" lIns="0" tIns="65404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515"/>
              </a:spcBef>
            </a:pPr>
            <a:r>
              <a:rPr dirty="0" sz="1400" spc="-665">
                <a:latin typeface="PMingLiU"/>
                <a:cs typeface="PMingLiU"/>
              </a:rPr>
              <a:t>Риск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-690">
                <a:latin typeface="PMingLiU"/>
                <a:cs typeface="PMingLiU"/>
              </a:rPr>
              <a:t>инсульта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66020" y="6745066"/>
            <a:ext cx="2681605" cy="628015"/>
          </a:xfrm>
          <a:prstGeom prst="rect">
            <a:avLst/>
          </a:prstGeom>
          <a:solidFill>
            <a:srgbClr val="E9E7E2"/>
          </a:solidFill>
        </p:spPr>
        <p:txBody>
          <a:bodyPr wrap="square" lIns="0" tIns="14604" rIns="0" bIns="0" rtlCol="0" vert="horz">
            <a:spAutoFit/>
          </a:bodyPr>
          <a:lstStyle/>
          <a:p>
            <a:pPr marL="111760" marR="717550">
              <a:lnSpc>
                <a:spcPct val="124200"/>
              </a:lnSpc>
              <a:spcBef>
                <a:spcPts val="114"/>
              </a:spcBef>
            </a:pPr>
            <a:r>
              <a:rPr dirty="0" sz="1400" spc="-675">
                <a:latin typeface="PMingLiU"/>
                <a:cs typeface="PMingLiU"/>
              </a:rPr>
              <a:t>Рак</a:t>
            </a:r>
            <a:r>
              <a:rPr dirty="0" sz="1400" spc="-60">
                <a:latin typeface="PMingLiU"/>
                <a:cs typeface="PMingLiU"/>
              </a:rPr>
              <a:t> </a:t>
            </a:r>
            <a:r>
              <a:rPr dirty="0" sz="1400" spc="-600">
                <a:latin typeface="PMingLiU"/>
                <a:cs typeface="PMingLiU"/>
              </a:rPr>
              <a:t>молочной</a:t>
            </a:r>
            <a:r>
              <a:rPr dirty="0" sz="1400" spc="-60">
                <a:latin typeface="PMingLiU"/>
                <a:cs typeface="PMingLiU"/>
              </a:rPr>
              <a:t> </a:t>
            </a:r>
            <a:r>
              <a:rPr dirty="0" sz="1400" spc="-500">
                <a:latin typeface="PMingLiU"/>
                <a:cs typeface="PMingLiU"/>
              </a:rPr>
              <a:t>железы, </a:t>
            </a:r>
            <a:r>
              <a:rPr dirty="0" sz="1400" spc="-355">
                <a:latin typeface="PMingLiU"/>
                <a:cs typeface="PMingLiU"/>
              </a:rPr>
              <a:t> </a:t>
            </a:r>
            <a:r>
              <a:rPr dirty="0" sz="1400" spc="-620">
                <a:latin typeface="PMingLiU"/>
                <a:cs typeface="PMingLiU"/>
              </a:rPr>
              <a:t>мутация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-665">
                <a:latin typeface="PMingLiU"/>
                <a:cs typeface="PMingLiU"/>
              </a:rPr>
              <a:t>в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-80">
                <a:latin typeface="PMingLiU"/>
                <a:cs typeface="PMingLiU"/>
              </a:rPr>
              <a:t>BRCA1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66029" y="5454686"/>
            <a:ext cx="2681605" cy="989965"/>
          </a:xfrm>
          <a:prstGeom prst="rect">
            <a:avLst/>
          </a:prstGeom>
          <a:solidFill>
            <a:srgbClr val="E9E7E2"/>
          </a:solidFill>
        </p:spPr>
        <p:txBody>
          <a:bodyPr wrap="square" lIns="0" tIns="43815" rIns="0" bIns="0" rtlCol="0" vert="horz">
            <a:spAutoFit/>
          </a:bodyPr>
          <a:lstStyle/>
          <a:p>
            <a:pPr marL="111125" marR="588010">
              <a:lnSpc>
                <a:spcPct val="124200"/>
              </a:lnSpc>
              <a:spcBef>
                <a:spcPts val="345"/>
              </a:spcBef>
            </a:pPr>
            <a:r>
              <a:rPr dirty="0" sz="1400" spc="-530">
                <a:latin typeface="PMingLiU"/>
                <a:cs typeface="PMingLiU"/>
              </a:rPr>
              <a:t>Повышенный</a:t>
            </a:r>
            <a:r>
              <a:rPr dirty="0" sz="1400" spc="-55">
                <a:latin typeface="PMingLiU"/>
                <a:cs typeface="PMingLiU"/>
              </a:rPr>
              <a:t> </a:t>
            </a:r>
            <a:r>
              <a:rPr dirty="0" sz="1400" spc="-430">
                <a:latin typeface="PMingLiU"/>
                <a:cs typeface="PMingLiU"/>
              </a:rPr>
              <a:t>ЛПВП, </a:t>
            </a:r>
            <a:r>
              <a:rPr dirty="0" sz="1400" spc="-355">
                <a:latin typeface="PMingLiU"/>
                <a:cs typeface="PMingLiU"/>
              </a:rPr>
              <a:t> </a:t>
            </a:r>
            <a:r>
              <a:rPr dirty="0" sz="1400" spc="-640">
                <a:latin typeface="PMingLiU"/>
                <a:cs typeface="PMingLiU"/>
              </a:rPr>
              <a:t>низкий</a:t>
            </a:r>
            <a:r>
              <a:rPr dirty="0" sz="1400" spc="-65">
                <a:latin typeface="PMingLiU"/>
                <a:cs typeface="PMingLiU"/>
              </a:rPr>
              <a:t> </a:t>
            </a:r>
            <a:r>
              <a:rPr dirty="0" sz="1400" spc="-645">
                <a:latin typeface="PMingLiU"/>
                <a:cs typeface="PMingLiU"/>
              </a:rPr>
              <a:t>уровень</a:t>
            </a:r>
            <a:r>
              <a:rPr dirty="0" sz="1400" spc="-65">
                <a:latin typeface="PMingLiU"/>
                <a:cs typeface="PMingLiU"/>
              </a:rPr>
              <a:t> </a:t>
            </a:r>
            <a:r>
              <a:rPr dirty="0" sz="1400" spc="-535">
                <a:latin typeface="PMingLiU"/>
                <a:cs typeface="PMingLiU"/>
              </a:rPr>
              <a:t>железа, </a:t>
            </a:r>
            <a:r>
              <a:rPr dirty="0" sz="1400" spc="-350">
                <a:latin typeface="PMingLiU"/>
                <a:cs typeface="PMingLiU"/>
              </a:rPr>
              <a:t> </a:t>
            </a:r>
            <a:r>
              <a:rPr dirty="0" sz="1400" spc="-620">
                <a:latin typeface="PMingLiU"/>
                <a:cs typeface="PMingLiU"/>
              </a:rPr>
              <a:t>витамина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-5">
                <a:latin typeface="PMingLiU"/>
                <a:cs typeface="PMingLiU"/>
              </a:rPr>
              <a:t>B2,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35">
                <a:latin typeface="PMingLiU"/>
                <a:cs typeface="PMingLiU"/>
              </a:rPr>
              <a:t>B12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65085" y="3209300"/>
            <a:ext cx="2066925" cy="8204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200"/>
              </a:lnSpc>
              <a:spcBef>
                <a:spcPts val="100"/>
              </a:spcBef>
            </a:pPr>
            <a:r>
              <a:rPr dirty="0" sz="1400" spc="-665">
                <a:latin typeface="PMingLiU"/>
                <a:cs typeface="PMingLiU"/>
              </a:rPr>
              <a:t>Склонность</a:t>
            </a:r>
            <a:r>
              <a:rPr dirty="0" sz="1400" spc="-80">
                <a:latin typeface="PMingLiU"/>
                <a:cs typeface="PMingLiU"/>
              </a:rPr>
              <a:t> </a:t>
            </a:r>
            <a:r>
              <a:rPr dirty="0" sz="1400" spc="-700">
                <a:latin typeface="PMingLiU"/>
                <a:cs typeface="PMingLiU"/>
              </a:rPr>
              <a:t>к</a:t>
            </a:r>
            <a:r>
              <a:rPr dirty="0" sz="1400" spc="-75">
                <a:latin typeface="PMingLiU"/>
                <a:cs typeface="PMingLiU"/>
              </a:rPr>
              <a:t> </a:t>
            </a:r>
            <a:r>
              <a:rPr dirty="0" sz="1400" spc="-570">
                <a:latin typeface="PMingLiU"/>
                <a:cs typeface="PMingLiU"/>
              </a:rPr>
              <a:t>фотостаре- </a:t>
            </a:r>
            <a:r>
              <a:rPr dirty="0" sz="1400" spc="-355">
                <a:latin typeface="PMingLiU"/>
                <a:cs typeface="PMingLiU"/>
              </a:rPr>
              <a:t> </a:t>
            </a:r>
            <a:r>
              <a:rPr dirty="0" sz="1400" spc="-505">
                <a:latin typeface="PMingLiU"/>
                <a:cs typeface="PMingLiU"/>
              </a:rPr>
              <a:t>нию</a:t>
            </a:r>
            <a:r>
              <a:rPr dirty="0" sz="1400" spc="-55">
                <a:latin typeface="PMingLiU"/>
                <a:cs typeface="PMingLiU"/>
              </a:rPr>
              <a:t> </a:t>
            </a:r>
            <a:r>
              <a:rPr dirty="0" sz="1400" spc="-459">
                <a:latin typeface="PMingLiU"/>
                <a:cs typeface="PMingLiU"/>
              </a:rPr>
              <a:t>кожи,</a:t>
            </a:r>
            <a:r>
              <a:rPr dirty="0" sz="1400" spc="-55">
                <a:latin typeface="PMingLiU"/>
                <a:cs typeface="PMingLiU"/>
              </a:rPr>
              <a:t> </a:t>
            </a:r>
            <a:r>
              <a:rPr dirty="0" sz="1400" spc="-595">
                <a:latin typeface="PMingLiU"/>
                <a:cs typeface="PMingLiU"/>
              </a:rPr>
              <a:t>солнечным </a:t>
            </a:r>
            <a:r>
              <a:rPr dirty="0" sz="1400" spc="-355">
                <a:latin typeface="PMingLiU"/>
                <a:cs typeface="PMingLiU"/>
              </a:rPr>
              <a:t> </a:t>
            </a:r>
            <a:r>
              <a:rPr dirty="0" sz="1400" spc="-509">
                <a:latin typeface="PMingLiU"/>
                <a:cs typeface="PMingLiU"/>
              </a:rPr>
              <a:t>ожогам,</a:t>
            </a:r>
            <a:r>
              <a:rPr dirty="0" sz="1400" spc="-55">
                <a:latin typeface="PMingLiU"/>
                <a:cs typeface="PMingLiU"/>
              </a:rPr>
              <a:t> </a:t>
            </a:r>
            <a:r>
              <a:rPr dirty="0" sz="1400" spc="-645">
                <a:latin typeface="PMingLiU"/>
                <a:cs typeface="PMingLiU"/>
              </a:rPr>
              <a:t>плохо</a:t>
            </a:r>
            <a:r>
              <a:rPr dirty="0" sz="1400" spc="-55">
                <a:latin typeface="PMingLiU"/>
                <a:cs typeface="PMingLiU"/>
              </a:rPr>
              <a:t> </a:t>
            </a:r>
            <a:r>
              <a:rPr dirty="0" sz="1400" spc="-700">
                <a:latin typeface="PMingLiU"/>
                <a:cs typeface="PMingLiU"/>
              </a:rPr>
              <a:t>загорает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24553" y="4553327"/>
            <a:ext cx="840105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70">
                <a:latin typeface="PMingLiU"/>
                <a:cs typeface="PMingLiU"/>
              </a:rPr>
              <a:t>А</a:t>
            </a:r>
            <a:r>
              <a:rPr dirty="0" sz="1400" spc="-605">
                <a:latin typeface="PMingLiU"/>
                <a:cs typeface="PMingLiU"/>
              </a:rPr>
              <a:t>ллергии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24553" y="5486458"/>
            <a:ext cx="1082040" cy="55562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400" spc="-520">
                <a:latin typeface="PMingLiU"/>
                <a:cs typeface="PMingLiU"/>
              </a:rPr>
              <a:t>Витамины</a:t>
            </a:r>
            <a:endParaRPr sz="14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400" spc="-535">
                <a:latin typeface="PMingLiU"/>
                <a:cs typeface="PMingLiU"/>
              </a:rPr>
              <a:t>и</a:t>
            </a:r>
            <a:r>
              <a:rPr dirty="0" sz="1400" spc="-114">
                <a:latin typeface="PMingLiU"/>
                <a:cs typeface="PMingLiU"/>
              </a:rPr>
              <a:t> </a:t>
            </a:r>
            <a:r>
              <a:rPr dirty="0" sz="1400" spc="-509">
                <a:latin typeface="PMingLiU"/>
                <a:cs typeface="PMingLiU"/>
              </a:rPr>
              <a:t>минералы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41183" y="6800401"/>
            <a:ext cx="541020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90">
                <a:latin typeface="PMingLiU"/>
                <a:cs typeface="PMingLiU"/>
              </a:rPr>
              <a:t>Риски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64393" y="4490279"/>
            <a:ext cx="2681605" cy="671830"/>
          </a:xfrm>
          <a:prstGeom prst="rect">
            <a:avLst/>
          </a:prstGeom>
          <a:solidFill>
            <a:srgbClr val="E9E7E2"/>
          </a:solidFill>
        </p:spPr>
        <p:txBody>
          <a:bodyPr wrap="square" lIns="0" tIns="22225" rIns="0" bIns="0" rtlCol="0" vert="horz">
            <a:spAutoFit/>
          </a:bodyPr>
          <a:lstStyle/>
          <a:p>
            <a:pPr marL="113030" marR="521334">
              <a:lnSpc>
                <a:spcPct val="124200"/>
              </a:lnSpc>
              <a:spcBef>
                <a:spcPts val="175"/>
              </a:spcBef>
            </a:pPr>
            <a:r>
              <a:rPr dirty="0" sz="1400" spc="-625">
                <a:latin typeface="PMingLiU"/>
                <a:cs typeface="PMingLiU"/>
              </a:rPr>
              <a:t>Непереносимость</a:t>
            </a:r>
            <a:r>
              <a:rPr dirty="0" sz="1400" spc="-120">
                <a:latin typeface="PMingLiU"/>
                <a:cs typeface="PMingLiU"/>
              </a:rPr>
              <a:t> </a:t>
            </a:r>
            <a:r>
              <a:rPr dirty="0" sz="1400" spc="-560">
                <a:latin typeface="PMingLiU"/>
                <a:cs typeface="PMingLiU"/>
              </a:rPr>
              <a:t>лакто- </a:t>
            </a:r>
            <a:r>
              <a:rPr dirty="0" sz="1400" spc="-355">
                <a:latin typeface="PMingLiU"/>
                <a:cs typeface="PMingLiU"/>
              </a:rPr>
              <a:t> </a:t>
            </a:r>
            <a:r>
              <a:rPr dirty="0" sz="1400" spc="-570">
                <a:latin typeface="PMingLiU"/>
                <a:cs typeface="PMingLiU"/>
              </a:rPr>
              <a:t>зы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-600">
                <a:latin typeface="PMingLiU"/>
                <a:cs typeface="PMingLiU"/>
              </a:rPr>
              <a:t>и</a:t>
            </a:r>
            <a:r>
              <a:rPr dirty="0" sz="1400" spc="-45">
                <a:latin typeface="PMingLiU"/>
                <a:cs typeface="PMingLiU"/>
              </a:rPr>
              <a:t> </a:t>
            </a:r>
            <a:r>
              <a:rPr dirty="0" sz="1400" spc="-650">
                <a:latin typeface="PMingLiU"/>
                <a:cs typeface="PMingLiU"/>
              </a:rPr>
              <a:t>глютена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06621" y="7461083"/>
            <a:ext cx="2681605" cy="668655"/>
          </a:xfrm>
          <a:prstGeom prst="rect">
            <a:avLst/>
          </a:prstGeom>
          <a:solidFill>
            <a:srgbClr val="E9E7E2"/>
          </a:solidFill>
        </p:spPr>
        <p:txBody>
          <a:bodyPr wrap="square" lIns="0" tIns="15240" rIns="0" bIns="0" rtlCol="0" vert="horz">
            <a:spAutoFit/>
          </a:bodyPr>
          <a:lstStyle/>
          <a:p>
            <a:pPr marL="113030" marR="575945">
              <a:lnSpc>
                <a:spcPct val="124200"/>
              </a:lnSpc>
              <a:spcBef>
                <a:spcPts val="120"/>
              </a:spcBef>
            </a:pPr>
            <a:r>
              <a:rPr dirty="0" sz="1400" spc="-660">
                <a:latin typeface="PMingLiU"/>
                <a:cs typeface="PMingLiU"/>
              </a:rPr>
              <a:t>Родственник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-665">
                <a:latin typeface="PMingLiU"/>
                <a:cs typeface="PMingLiU"/>
              </a:rPr>
              <a:t>в</a:t>
            </a:r>
            <a:r>
              <a:rPr dirty="0" sz="1400" spc="-50">
                <a:latin typeface="PMingLiU"/>
                <a:cs typeface="PMingLiU"/>
              </a:rPr>
              <a:t> </a:t>
            </a:r>
            <a:r>
              <a:rPr dirty="0" sz="1400" spc="105">
                <a:latin typeface="PMingLiU"/>
                <a:cs typeface="PMingLiU"/>
              </a:rPr>
              <a:t>6  </a:t>
            </a:r>
            <a:r>
              <a:rPr dirty="0" sz="1400" spc="-630">
                <a:latin typeface="PMingLiU"/>
                <a:cs typeface="PMingLiU"/>
              </a:rPr>
              <a:t>поколении</a:t>
            </a:r>
            <a:r>
              <a:rPr dirty="0" sz="1400" spc="-70">
                <a:latin typeface="PMingLiU"/>
                <a:cs typeface="PMingLiU"/>
              </a:rPr>
              <a:t> </a:t>
            </a:r>
            <a:r>
              <a:rPr dirty="0" sz="1400" spc="-665">
                <a:latin typeface="PMingLiU"/>
                <a:cs typeface="PMingLiU"/>
              </a:rPr>
              <a:t>в</a:t>
            </a:r>
            <a:r>
              <a:rPr dirty="0" sz="1400" spc="-65">
                <a:latin typeface="PMingLiU"/>
                <a:cs typeface="PMingLiU"/>
              </a:rPr>
              <a:t> </a:t>
            </a:r>
            <a:r>
              <a:rPr dirty="0" sz="1400" spc="-675">
                <a:latin typeface="PMingLiU"/>
                <a:cs typeface="PMingLiU"/>
              </a:rPr>
              <a:t>Волгограде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04657" y="3287915"/>
            <a:ext cx="1383665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45440" algn="l"/>
              </a:tabLst>
            </a:pPr>
            <a:r>
              <a:rPr dirty="0" sz="1400" spc="60">
                <a:solidFill>
                  <a:srgbClr val="00000F"/>
                </a:solidFill>
                <a:latin typeface="PMingLiU"/>
                <a:cs typeface="PMingLiU"/>
              </a:rPr>
              <a:t>-	</a:t>
            </a:r>
            <a:r>
              <a:rPr dirty="0" sz="1400" spc="-610">
                <a:latin typeface="PMingLiU"/>
                <a:cs typeface="PMingLiU"/>
              </a:rPr>
              <a:t>до</a:t>
            </a:r>
            <a:r>
              <a:rPr dirty="0" sz="1400" spc="-55">
                <a:latin typeface="PMingLiU"/>
                <a:cs typeface="PMingLiU"/>
              </a:rPr>
              <a:t> </a:t>
            </a:r>
            <a:r>
              <a:rPr dirty="0" sz="1400" spc="105">
                <a:latin typeface="PMingLiU"/>
                <a:cs typeface="PMingLiU"/>
              </a:rPr>
              <a:t>34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17358" y="2382575"/>
            <a:ext cx="199326" cy="199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422045" y="2345888"/>
            <a:ext cx="774065" cy="605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590">
                <a:solidFill>
                  <a:srgbClr val="00000F"/>
                </a:solidFill>
                <a:latin typeface="PMingLiU"/>
                <a:cs typeface="PMingLiU"/>
              </a:rPr>
              <a:t>Женский</a:t>
            </a:r>
            <a:endParaRPr sz="14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400" spc="-415">
                <a:solidFill>
                  <a:srgbClr val="00000F"/>
                </a:solidFill>
                <a:latin typeface="PMingLiU"/>
                <a:cs typeface="PMingLiU"/>
              </a:rPr>
              <a:t>Му</a:t>
            </a:r>
            <a:r>
              <a:rPr dirty="0" sz="1400" spc="-440">
                <a:solidFill>
                  <a:srgbClr val="00000F"/>
                </a:solidFill>
                <a:latin typeface="PMingLiU"/>
                <a:cs typeface="PMingLiU"/>
              </a:rPr>
              <a:t>ж</a:t>
            </a:r>
            <a:r>
              <a:rPr dirty="0" sz="1400" spc="-715">
                <a:solidFill>
                  <a:srgbClr val="00000F"/>
                </a:solidFill>
                <a:latin typeface="PMingLiU"/>
                <a:cs typeface="PMingLiU"/>
              </a:rPr>
              <a:t>с</a:t>
            </a:r>
            <a:r>
              <a:rPr dirty="0" sz="1400" spc="-735">
                <a:solidFill>
                  <a:srgbClr val="00000F"/>
                </a:solidFill>
                <a:latin typeface="PMingLiU"/>
                <a:cs typeface="PMingLiU"/>
              </a:rPr>
              <a:t>к</a:t>
            </a:r>
            <a:r>
              <a:rPr dirty="0" sz="1400" spc="-605">
                <a:solidFill>
                  <a:srgbClr val="00000F"/>
                </a:solidFill>
                <a:latin typeface="PMingLiU"/>
                <a:cs typeface="PMingLiU"/>
              </a:rPr>
              <a:t>ой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17358" y="2743182"/>
            <a:ext cx="199326" cy="199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434493" y="4536854"/>
            <a:ext cx="1149985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8630" algn="l"/>
              </a:tabLst>
            </a:pPr>
            <a:r>
              <a:rPr dirty="0" sz="1400" spc="40">
                <a:solidFill>
                  <a:srgbClr val="7F765D"/>
                </a:solidFill>
                <a:latin typeface="PMingLiU"/>
                <a:cs typeface="PMingLiU"/>
              </a:rPr>
              <a:t>37%</a:t>
            </a:r>
            <a:r>
              <a:rPr dirty="0" sz="1400" spc="40">
                <a:solidFill>
                  <a:srgbClr val="7F765D"/>
                </a:solidFill>
                <a:latin typeface="PMingLiU"/>
                <a:cs typeface="PMingLiU"/>
              </a:rPr>
              <a:t>	</a:t>
            </a:r>
            <a:r>
              <a:rPr dirty="0" sz="1400" spc="-645">
                <a:latin typeface="PMingLiU"/>
                <a:cs typeface="PMingLiU"/>
              </a:rPr>
              <a:t>Еврей</a:t>
            </a:r>
            <a:r>
              <a:rPr dirty="0" sz="1400" spc="-665">
                <a:latin typeface="PMingLiU"/>
                <a:cs typeface="PMingLiU"/>
              </a:rPr>
              <a:t>к</a:t>
            </a:r>
            <a:r>
              <a:rPr dirty="0" sz="1400" spc="-660">
                <a:latin typeface="PMingLiU"/>
                <a:cs typeface="PMingLiU"/>
              </a:rPr>
              <a:t>а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38142" y="5735287"/>
            <a:ext cx="1110615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4820" algn="l"/>
              </a:tabLst>
            </a:pPr>
            <a:r>
              <a:rPr dirty="0" sz="1400" spc="30">
                <a:solidFill>
                  <a:srgbClr val="7F765D"/>
                </a:solidFill>
                <a:latin typeface="PMingLiU"/>
                <a:cs typeface="PMingLiU"/>
              </a:rPr>
              <a:t>17%	</a:t>
            </a:r>
            <a:r>
              <a:rPr dirty="0" sz="1400" spc="-695">
                <a:latin typeface="PMingLiU"/>
                <a:cs typeface="PMingLiU"/>
              </a:rPr>
              <a:t>Татарка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35288" y="6162199"/>
            <a:ext cx="1242695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67665" algn="l"/>
              </a:tabLst>
            </a:pPr>
            <a:r>
              <a:rPr dirty="0" sz="1400" spc="-5">
                <a:solidFill>
                  <a:srgbClr val="7F765D"/>
                </a:solidFill>
                <a:latin typeface="PMingLiU"/>
                <a:cs typeface="PMingLiU"/>
              </a:rPr>
              <a:t>1%	</a:t>
            </a:r>
            <a:r>
              <a:rPr dirty="0" sz="1400" spc="-650">
                <a:latin typeface="PMingLiU"/>
                <a:cs typeface="PMingLiU"/>
              </a:rPr>
              <a:t>Итальянка</a:t>
            </a:r>
            <a:endParaRPr sz="1400">
              <a:latin typeface="PMingLiU"/>
              <a:cs typeface="PMingLiU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42968" y="8325023"/>
            <a:ext cx="620204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80">
                <a:solidFill>
                  <a:srgbClr val="7F765D"/>
                </a:solidFill>
                <a:latin typeface="PMingLiU"/>
                <a:cs typeface="PMingLiU"/>
              </a:rPr>
              <a:t>...и </a:t>
            </a:r>
            <a:r>
              <a:rPr dirty="0" sz="4400" spc="-1555">
                <a:solidFill>
                  <a:srgbClr val="7F765D"/>
                </a:solidFill>
                <a:latin typeface="PMingLiU"/>
                <a:cs typeface="PMingLiU"/>
              </a:rPr>
              <a:t>еще</a:t>
            </a:r>
            <a:r>
              <a:rPr dirty="0" sz="4400" spc="-15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4400" spc="355">
                <a:solidFill>
                  <a:srgbClr val="7F765D"/>
                </a:solidFill>
                <a:latin typeface="PMingLiU"/>
                <a:cs typeface="PMingLiU"/>
              </a:rPr>
              <a:t>700</a:t>
            </a:r>
            <a:r>
              <a:rPr dirty="0" sz="4400" spc="-28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4400" spc="-1945">
                <a:solidFill>
                  <a:srgbClr val="7F765D"/>
                </a:solidFill>
                <a:latin typeface="PMingLiU"/>
                <a:cs typeface="PMingLiU"/>
              </a:rPr>
              <a:t>параметров</a:t>
            </a:r>
            <a:endParaRPr sz="4400">
              <a:latin typeface="PMingLiU"/>
              <a:cs typeface="PMingLiU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184400" y="927193"/>
            <a:ext cx="8552180" cy="894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15"/>
              <a:t>Что</a:t>
            </a:r>
            <a:r>
              <a:rPr dirty="0" spc="-190"/>
              <a:t> </a:t>
            </a:r>
            <a:r>
              <a:rPr dirty="0" spc="-1685"/>
              <a:t>мы</a:t>
            </a:r>
            <a:r>
              <a:rPr dirty="0" spc="-185"/>
              <a:t> </a:t>
            </a:r>
            <a:r>
              <a:rPr dirty="0" spc="-2570"/>
              <a:t>знаем</a:t>
            </a:r>
            <a:r>
              <a:rPr dirty="0" spc="-190"/>
              <a:t> </a:t>
            </a:r>
            <a:r>
              <a:rPr dirty="0" spc="-2495"/>
              <a:t>о</a:t>
            </a:r>
            <a:r>
              <a:rPr dirty="0" spc="-185"/>
              <a:t> </a:t>
            </a:r>
            <a:r>
              <a:rPr dirty="0" spc="-2445"/>
              <a:t>клиентах?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04411" y="4960283"/>
            <a:ext cx="3681095" cy="2324100"/>
          </a:xfrm>
          <a:custGeom>
            <a:avLst/>
            <a:gdLst/>
            <a:ahLst/>
            <a:cxnLst/>
            <a:rect l="l" t="t" r="r" b="b"/>
            <a:pathLst>
              <a:path w="3681094" h="2324100">
                <a:moveTo>
                  <a:pt x="1007973" y="1962365"/>
                </a:moveTo>
                <a:lnTo>
                  <a:pt x="511124" y="1962365"/>
                </a:lnTo>
                <a:lnTo>
                  <a:pt x="511124" y="2323693"/>
                </a:lnTo>
                <a:lnTo>
                  <a:pt x="1007973" y="1962365"/>
                </a:lnTo>
                <a:close/>
              </a:path>
              <a:path w="3681094" h="2324100">
                <a:moveTo>
                  <a:pt x="3372827" y="0"/>
                </a:moveTo>
                <a:lnTo>
                  <a:pt x="2620733" y="0"/>
                </a:lnTo>
                <a:lnTo>
                  <a:pt x="2620733" y="1057833"/>
                </a:lnTo>
                <a:lnTo>
                  <a:pt x="0" y="1057833"/>
                </a:lnTo>
                <a:lnTo>
                  <a:pt x="0" y="1654708"/>
                </a:lnTo>
                <a:lnTo>
                  <a:pt x="3338" y="1700182"/>
                </a:lnTo>
                <a:lnTo>
                  <a:pt x="13036" y="1743582"/>
                </a:lnTo>
                <a:lnTo>
                  <a:pt x="28616" y="1784430"/>
                </a:lnTo>
                <a:lnTo>
                  <a:pt x="49602" y="1822253"/>
                </a:lnTo>
                <a:lnTo>
                  <a:pt x="75517" y="1856574"/>
                </a:lnTo>
                <a:lnTo>
                  <a:pt x="105885" y="1886919"/>
                </a:lnTo>
                <a:lnTo>
                  <a:pt x="140228" y="1912812"/>
                </a:lnTo>
                <a:lnTo>
                  <a:pt x="178070" y="1933779"/>
                </a:lnTo>
                <a:lnTo>
                  <a:pt x="218934" y="1949344"/>
                </a:lnTo>
                <a:lnTo>
                  <a:pt x="262344" y="1959031"/>
                </a:lnTo>
                <a:lnTo>
                  <a:pt x="307822" y="1962365"/>
                </a:lnTo>
                <a:lnTo>
                  <a:pt x="3372827" y="1962365"/>
                </a:lnTo>
                <a:lnTo>
                  <a:pt x="3418303" y="1959031"/>
                </a:lnTo>
                <a:lnTo>
                  <a:pt x="3449171" y="1952142"/>
                </a:lnTo>
                <a:lnTo>
                  <a:pt x="1022095" y="1952142"/>
                </a:lnTo>
                <a:lnTo>
                  <a:pt x="1022883" y="1951507"/>
                </a:lnTo>
                <a:lnTo>
                  <a:pt x="3452017" y="1951507"/>
                </a:lnTo>
                <a:lnTo>
                  <a:pt x="3461711" y="1949344"/>
                </a:lnTo>
                <a:lnTo>
                  <a:pt x="3502574" y="1933779"/>
                </a:lnTo>
                <a:lnTo>
                  <a:pt x="3540416" y="1912812"/>
                </a:lnTo>
                <a:lnTo>
                  <a:pt x="3574760" y="1886919"/>
                </a:lnTo>
                <a:lnTo>
                  <a:pt x="3605128" y="1856574"/>
                </a:lnTo>
                <a:lnTo>
                  <a:pt x="3631044" y="1822253"/>
                </a:lnTo>
                <a:lnTo>
                  <a:pt x="3652031" y="1784430"/>
                </a:lnTo>
                <a:lnTo>
                  <a:pt x="3667613" y="1743582"/>
                </a:lnTo>
                <a:lnTo>
                  <a:pt x="3677311" y="1700182"/>
                </a:lnTo>
                <a:lnTo>
                  <a:pt x="3680650" y="1654708"/>
                </a:lnTo>
                <a:lnTo>
                  <a:pt x="3680650" y="307670"/>
                </a:lnTo>
                <a:lnTo>
                  <a:pt x="3677311" y="262195"/>
                </a:lnTo>
                <a:lnTo>
                  <a:pt x="3667613" y="218795"/>
                </a:lnTo>
                <a:lnTo>
                  <a:pt x="3652031" y="177945"/>
                </a:lnTo>
                <a:lnTo>
                  <a:pt x="3631044" y="140121"/>
                </a:lnTo>
                <a:lnTo>
                  <a:pt x="3605128" y="105798"/>
                </a:lnTo>
                <a:lnTo>
                  <a:pt x="3574760" y="75451"/>
                </a:lnTo>
                <a:lnTo>
                  <a:pt x="3540416" y="49556"/>
                </a:lnTo>
                <a:lnTo>
                  <a:pt x="3502574" y="28588"/>
                </a:lnTo>
                <a:lnTo>
                  <a:pt x="3461711" y="13023"/>
                </a:lnTo>
                <a:lnTo>
                  <a:pt x="3418303" y="3334"/>
                </a:lnTo>
                <a:lnTo>
                  <a:pt x="3372827" y="0"/>
                </a:lnTo>
                <a:close/>
              </a:path>
              <a:path w="3681094" h="2324100">
                <a:moveTo>
                  <a:pt x="3452017" y="1951507"/>
                </a:moveTo>
                <a:lnTo>
                  <a:pt x="1022883" y="1951507"/>
                </a:lnTo>
                <a:lnTo>
                  <a:pt x="1022095" y="1952142"/>
                </a:lnTo>
                <a:lnTo>
                  <a:pt x="3449171" y="1952142"/>
                </a:lnTo>
                <a:lnTo>
                  <a:pt x="3452017" y="1951507"/>
                </a:lnTo>
                <a:close/>
              </a:path>
            </a:pathLst>
          </a:custGeom>
          <a:solidFill>
            <a:srgbClr val="E9E7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17660" y="1084313"/>
            <a:ext cx="698220" cy="1449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11116" y="1339011"/>
            <a:ext cx="453277" cy="836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80849" y="1350675"/>
            <a:ext cx="412546" cy="813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31181" y="1571205"/>
            <a:ext cx="394934" cy="604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90923" y="1571497"/>
            <a:ext cx="395465" cy="593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52721" y="1455257"/>
            <a:ext cx="1163053" cy="7207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22862" y="3930421"/>
            <a:ext cx="408432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0">
                <a:latin typeface="PMingLiU"/>
                <a:cs typeface="PMingLiU"/>
              </a:rPr>
              <a:t>Диагностика</a:t>
            </a:r>
            <a:r>
              <a:rPr dirty="0" sz="1600" spc="-45">
                <a:latin typeface="PMingLiU"/>
                <a:cs typeface="PMingLiU"/>
              </a:rPr>
              <a:t> </a:t>
            </a:r>
            <a:r>
              <a:rPr dirty="0" sz="1600" spc="-735">
                <a:latin typeface="PMingLiU"/>
                <a:cs typeface="PMingLiU"/>
              </a:rPr>
              <a:t>наследственных</a:t>
            </a:r>
            <a:r>
              <a:rPr dirty="0" sz="1600" spc="-45">
                <a:latin typeface="PMingLiU"/>
                <a:cs typeface="PMingLiU"/>
              </a:rPr>
              <a:t> </a:t>
            </a:r>
            <a:r>
              <a:rPr dirty="0" sz="1600" spc="-725">
                <a:latin typeface="PMingLiU"/>
                <a:cs typeface="PMingLiU"/>
              </a:rPr>
              <a:t>заболеваний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2862" y="4327315"/>
            <a:ext cx="3754754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100"/>
              </a:spcBef>
            </a:pPr>
            <a:r>
              <a:rPr dirty="0" sz="1600" spc="-700">
                <a:latin typeface="PMingLiU"/>
                <a:cs typeface="PMingLiU"/>
              </a:rPr>
              <a:t>Определение</a:t>
            </a:r>
            <a:r>
              <a:rPr dirty="0" sz="1600" spc="-65">
                <a:latin typeface="PMingLiU"/>
                <a:cs typeface="PMingLiU"/>
              </a:rPr>
              <a:t> </a:t>
            </a:r>
            <a:r>
              <a:rPr dirty="0" sz="1600" spc="-745">
                <a:latin typeface="PMingLiU"/>
                <a:cs typeface="PMingLiU"/>
              </a:rPr>
              <a:t>рисков</a:t>
            </a:r>
            <a:r>
              <a:rPr dirty="0" sz="1600" spc="-65">
                <a:latin typeface="PMingLiU"/>
                <a:cs typeface="PMingLiU"/>
              </a:rPr>
              <a:t> </a:t>
            </a:r>
            <a:r>
              <a:rPr dirty="0" sz="1600" spc="-700">
                <a:latin typeface="PMingLiU"/>
                <a:cs typeface="PMingLiU"/>
              </a:rPr>
              <a:t>мультифакторных </a:t>
            </a:r>
            <a:r>
              <a:rPr dirty="0" sz="1600" spc="-405">
                <a:latin typeface="PMingLiU"/>
                <a:cs typeface="PMingLiU"/>
              </a:rPr>
              <a:t> </a:t>
            </a:r>
            <a:r>
              <a:rPr dirty="0" sz="1600" spc="-725">
                <a:latin typeface="PMingLiU"/>
                <a:cs typeface="PMingLiU"/>
              </a:rPr>
              <a:t>заболеваний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2862" y="5151633"/>
            <a:ext cx="14274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55">
                <a:latin typeface="PMingLiU"/>
                <a:cs typeface="PMingLiU"/>
              </a:rPr>
              <a:t>Нутригенетика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2862" y="5609587"/>
            <a:ext cx="201866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25">
                <a:latin typeface="PMingLiU"/>
                <a:cs typeface="PMingLiU"/>
              </a:rPr>
              <a:t>Спортивная</a:t>
            </a:r>
            <a:r>
              <a:rPr dirty="0" sz="1600" spc="-95">
                <a:latin typeface="PMingLiU"/>
                <a:cs typeface="PMingLiU"/>
              </a:rPr>
              <a:t> </a:t>
            </a:r>
            <a:r>
              <a:rPr dirty="0" sz="1600" spc="-785">
                <a:latin typeface="PMingLiU"/>
                <a:cs typeface="PMingLiU"/>
              </a:rPr>
              <a:t>генетика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22862" y="6067542"/>
            <a:ext cx="15481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15">
                <a:latin typeface="PMingLiU"/>
                <a:cs typeface="PMingLiU"/>
              </a:rPr>
              <a:t>П</a:t>
            </a:r>
            <a:r>
              <a:rPr dirty="0" sz="1600" spc="-620">
                <a:latin typeface="PMingLiU"/>
                <a:cs typeface="PMingLiU"/>
              </a:rPr>
              <a:t>р</a:t>
            </a:r>
            <a:r>
              <a:rPr dirty="0" sz="1600" spc="-750">
                <a:latin typeface="PMingLiU"/>
                <a:cs typeface="PMingLiU"/>
              </a:rPr>
              <a:t>оис</a:t>
            </a:r>
            <a:r>
              <a:rPr dirty="0" sz="1600" spc="-795">
                <a:latin typeface="PMingLiU"/>
                <a:cs typeface="PMingLiU"/>
              </a:rPr>
              <a:t>х</a:t>
            </a:r>
            <a:r>
              <a:rPr dirty="0" sz="1600" spc="-580">
                <a:latin typeface="PMingLiU"/>
                <a:cs typeface="PMingLiU"/>
              </a:rPr>
              <a:t>ож</a:t>
            </a:r>
            <a:r>
              <a:rPr dirty="0" sz="1600" spc="-585">
                <a:latin typeface="PMingLiU"/>
                <a:cs typeface="PMingLiU"/>
              </a:rPr>
              <a:t>д</a:t>
            </a:r>
            <a:r>
              <a:rPr dirty="0" sz="1600" spc="-705">
                <a:latin typeface="PMingLiU"/>
                <a:cs typeface="PMingLiU"/>
              </a:rPr>
              <a:t>ение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2862" y="6525496"/>
            <a:ext cx="3478529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95">
                <a:latin typeface="PMingLiU"/>
                <a:cs typeface="PMingLiU"/>
              </a:rPr>
              <a:t>Промышленные</a:t>
            </a:r>
            <a:r>
              <a:rPr dirty="0" sz="1600" spc="-60">
                <a:latin typeface="PMingLiU"/>
                <a:cs typeface="PMingLiU"/>
              </a:rPr>
              <a:t> </a:t>
            </a:r>
            <a:r>
              <a:rPr dirty="0" sz="1600" spc="-680">
                <a:latin typeface="PMingLiU"/>
                <a:cs typeface="PMingLiU"/>
              </a:rPr>
              <a:t>и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-695">
                <a:latin typeface="PMingLiU"/>
                <a:cs typeface="PMingLiU"/>
              </a:rPr>
              <a:t>научные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-645">
                <a:latin typeface="PMingLiU"/>
                <a:cs typeface="PMingLiU"/>
              </a:rPr>
              <a:t>решения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22862" y="2463899"/>
            <a:ext cx="3291204" cy="107061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ts val="2670"/>
              </a:lnSpc>
              <a:spcBef>
                <a:spcPts val="365"/>
              </a:spcBef>
            </a:pPr>
            <a:r>
              <a:rPr dirty="0" sz="2400" spc="-1065">
                <a:latin typeface="PMingLiU"/>
                <a:cs typeface="PMingLiU"/>
              </a:rPr>
              <a:t>Работаем</a:t>
            </a:r>
            <a:r>
              <a:rPr dirty="0" sz="2400" spc="-85">
                <a:latin typeface="PMingLiU"/>
                <a:cs typeface="PMingLiU"/>
              </a:rPr>
              <a:t> </a:t>
            </a:r>
            <a:r>
              <a:rPr dirty="0" sz="2400" spc="-1245">
                <a:latin typeface="PMingLiU"/>
                <a:cs typeface="PMingLiU"/>
              </a:rPr>
              <a:t>с</a:t>
            </a:r>
            <a:r>
              <a:rPr dirty="0" sz="2400" spc="-85">
                <a:latin typeface="PMingLiU"/>
                <a:cs typeface="PMingLiU"/>
              </a:rPr>
              <a:t> </a:t>
            </a:r>
            <a:r>
              <a:rPr dirty="0" sz="2400" spc="180">
                <a:latin typeface="PMingLiU"/>
                <a:cs typeface="PMingLiU"/>
              </a:rPr>
              <a:t>2010 </a:t>
            </a:r>
            <a:r>
              <a:rPr dirty="0" sz="2400" spc="-1175">
                <a:latin typeface="PMingLiU"/>
                <a:cs typeface="PMingLiU"/>
              </a:rPr>
              <a:t>года </a:t>
            </a:r>
            <a:r>
              <a:rPr dirty="0" sz="2400" spc="-610">
                <a:latin typeface="PMingLiU"/>
                <a:cs typeface="PMingLiU"/>
              </a:rPr>
              <a:t> </a:t>
            </a:r>
            <a:r>
              <a:rPr dirty="0" sz="2400" spc="-1035">
                <a:latin typeface="PMingLiU"/>
                <a:cs typeface="PMingLiU"/>
              </a:rPr>
              <a:t>по</a:t>
            </a:r>
            <a:r>
              <a:rPr dirty="0" sz="2400" spc="-120">
                <a:latin typeface="PMingLiU"/>
                <a:cs typeface="PMingLiU"/>
              </a:rPr>
              <a:t> </a:t>
            </a:r>
            <a:r>
              <a:rPr dirty="0" sz="2400" spc="-1030">
                <a:latin typeface="PMingLiU"/>
                <a:cs typeface="PMingLiU"/>
              </a:rPr>
              <a:t>всем</a:t>
            </a:r>
            <a:r>
              <a:rPr dirty="0" sz="2400" spc="-120">
                <a:latin typeface="PMingLiU"/>
                <a:cs typeface="PMingLiU"/>
              </a:rPr>
              <a:t> </a:t>
            </a:r>
            <a:r>
              <a:rPr dirty="0" sz="2400" spc="-1035">
                <a:latin typeface="PMingLiU"/>
                <a:cs typeface="PMingLiU"/>
              </a:rPr>
              <a:t>направлениям </a:t>
            </a:r>
            <a:r>
              <a:rPr dirty="0" sz="2400" spc="-615">
                <a:latin typeface="PMingLiU"/>
                <a:cs typeface="PMingLiU"/>
              </a:rPr>
              <a:t> </a:t>
            </a:r>
            <a:r>
              <a:rPr dirty="0" sz="2400" spc="-1160">
                <a:latin typeface="PMingLiU"/>
                <a:cs typeface="PMingLiU"/>
              </a:rPr>
              <a:t>генетики</a:t>
            </a:r>
            <a:endParaRPr sz="2400">
              <a:latin typeface="PMingLiU"/>
              <a:cs typeface="PMingLiU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932999" y="7580326"/>
            <a:ext cx="458647" cy="5092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590918" y="7589328"/>
            <a:ext cx="2465070" cy="110998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3450" spc="250">
                <a:solidFill>
                  <a:srgbClr val="7F765D"/>
                </a:solidFill>
                <a:latin typeface="PMingLiU"/>
                <a:cs typeface="PMingLiU"/>
              </a:rPr>
              <a:t>16</a:t>
            </a:r>
            <a:endParaRPr sz="3450">
              <a:latin typeface="PMingLiU"/>
              <a:cs typeface="PMingLiU"/>
            </a:endParaRPr>
          </a:p>
          <a:p>
            <a:pPr marL="46355">
              <a:lnSpc>
                <a:spcPct val="100000"/>
              </a:lnSpc>
              <a:spcBef>
                <a:spcPts val="105"/>
              </a:spcBef>
            </a:pPr>
            <a:r>
              <a:rPr dirty="0" sz="1600" spc="-725">
                <a:latin typeface="PMingLiU"/>
                <a:cs typeface="PMingLiU"/>
              </a:rPr>
              <a:t>государств,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-810">
                <a:latin typeface="PMingLiU"/>
                <a:cs typeface="PMingLiU"/>
              </a:rPr>
              <a:t>где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-685">
                <a:latin typeface="PMingLiU"/>
                <a:cs typeface="PMingLiU"/>
              </a:rPr>
              <a:t>компания</a:t>
            </a:r>
            <a:endParaRPr sz="1600">
              <a:latin typeface="PMingLiU"/>
              <a:cs typeface="PMingLiU"/>
            </a:endParaRPr>
          </a:p>
          <a:p>
            <a:pPr marL="46355">
              <a:lnSpc>
                <a:spcPct val="100000"/>
              </a:lnSpc>
              <a:spcBef>
                <a:spcPts val="215"/>
              </a:spcBef>
            </a:pPr>
            <a:r>
              <a:rPr dirty="0" sz="1600" spc="-740">
                <a:latin typeface="PMingLiU"/>
                <a:cs typeface="PMingLiU"/>
              </a:rPr>
              <a:t>оказывает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-795">
                <a:latin typeface="PMingLiU"/>
                <a:cs typeface="PMingLiU"/>
              </a:rPr>
              <a:t>услуги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90368" y="7529132"/>
            <a:ext cx="3527425" cy="114173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3450" spc="285">
                <a:solidFill>
                  <a:srgbClr val="7F765D"/>
                </a:solidFill>
                <a:latin typeface="PMingLiU"/>
                <a:cs typeface="PMingLiU"/>
              </a:rPr>
              <a:t>65</a:t>
            </a:r>
            <a:endParaRPr sz="3450">
              <a:latin typeface="PMingLiU"/>
              <a:cs typeface="PMingLiU"/>
            </a:endParaRPr>
          </a:p>
          <a:p>
            <a:pPr marL="46355">
              <a:lnSpc>
                <a:spcPct val="100000"/>
              </a:lnSpc>
              <a:spcBef>
                <a:spcPts val="185"/>
              </a:spcBef>
            </a:pPr>
            <a:r>
              <a:rPr dirty="0" sz="1600" spc="-690">
                <a:latin typeface="PMingLiU"/>
                <a:cs typeface="PMingLiU"/>
              </a:rPr>
              <a:t>сотрудников,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-755">
                <a:latin typeface="PMingLiU"/>
                <a:cs typeface="PMingLiU"/>
              </a:rPr>
              <a:t>в</a:t>
            </a:r>
            <a:r>
              <a:rPr dirty="0" sz="1600" spc="-50">
                <a:latin typeface="PMingLiU"/>
                <a:cs typeface="PMingLiU"/>
              </a:rPr>
              <a:t> </a:t>
            </a:r>
            <a:r>
              <a:rPr dirty="0" sz="1600" spc="-675">
                <a:latin typeface="PMingLiU"/>
                <a:cs typeface="PMingLiU"/>
              </a:rPr>
              <a:t>том</a:t>
            </a:r>
            <a:r>
              <a:rPr dirty="0" sz="1600" spc="-50">
                <a:latin typeface="PMingLiU"/>
                <a:cs typeface="PMingLiU"/>
              </a:rPr>
              <a:t> </a:t>
            </a:r>
            <a:r>
              <a:rPr dirty="0" sz="1600" spc="-750">
                <a:latin typeface="PMingLiU"/>
                <a:cs typeface="PMingLiU"/>
              </a:rPr>
              <a:t>числе</a:t>
            </a:r>
            <a:endParaRPr sz="1600">
              <a:latin typeface="PMingLiU"/>
              <a:cs typeface="PMingLiU"/>
            </a:endParaRPr>
          </a:p>
          <a:p>
            <a:pPr marL="46355">
              <a:lnSpc>
                <a:spcPct val="100000"/>
              </a:lnSpc>
              <a:spcBef>
                <a:spcPts val="215"/>
              </a:spcBef>
            </a:pPr>
            <a:r>
              <a:rPr dirty="0" sz="1600" spc="125">
                <a:latin typeface="PMingLiU"/>
                <a:cs typeface="PMingLiU"/>
              </a:rPr>
              <a:t>5 </a:t>
            </a:r>
            <a:r>
              <a:rPr dirty="0" sz="1600" spc="-740">
                <a:latin typeface="PMingLiU"/>
                <a:cs typeface="PMingLiU"/>
              </a:rPr>
              <a:t>докторов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-750">
                <a:latin typeface="PMingLiU"/>
                <a:cs typeface="PMingLiU"/>
              </a:rPr>
              <a:t>наук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-680">
                <a:latin typeface="PMingLiU"/>
                <a:cs typeface="PMingLiU"/>
              </a:rPr>
              <a:t>и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125">
                <a:latin typeface="PMingLiU"/>
                <a:cs typeface="PMingLiU"/>
              </a:rPr>
              <a:t>9</a:t>
            </a:r>
            <a:r>
              <a:rPr dirty="0" sz="1600" spc="-229">
                <a:latin typeface="PMingLiU"/>
                <a:cs typeface="PMingLiU"/>
              </a:rPr>
              <a:t> </a:t>
            </a:r>
            <a:r>
              <a:rPr dirty="0" sz="1600" spc="-735">
                <a:latin typeface="PMingLiU"/>
                <a:cs typeface="PMingLiU"/>
              </a:rPr>
              <a:t>кандидатов</a:t>
            </a:r>
            <a:r>
              <a:rPr dirty="0" sz="1600" spc="-55">
                <a:latin typeface="PMingLiU"/>
                <a:cs typeface="PMingLiU"/>
              </a:rPr>
              <a:t> </a:t>
            </a:r>
            <a:r>
              <a:rPr dirty="0" sz="1600" spc="-750">
                <a:latin typeface="PMingLiU"/>
                <a:cs typeface="PMingLiU"/>
              </a:rPr>
              <a:t>наук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6875" y="786476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5354" y="0"/>
                </a:moveTo>
                <a:lnTo>
                  <a:pt x="4432" y="0"/>
                </a:lnTo>
                <a:lnTo>
                  <a:pt x="0" y="4432"/>
                </a:lnTo>
                <a:lnTo>
                  <a:pt x="0" y="15366"/>
                </a:lnTo>
                <a:lnTo>
                  <a:pt x="4432" y="19799"/>
                </a:lnTo>
                <a:lnTo>
                  <a:pt x="15354" y="19799"/>
                </a:lnTo>
                <a:lnTo>
                  <a:pt x="19786" y="15366"/>
                </a:lnTo>
                <a:lnTo>
                  <a:pt x="19786" y="4432"/>
                </a:lnTo>
                <a:lnTo>
                  <a:pt x="15354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26197" y="7615330"/>
            <a:ext cx="507365" cy="507365"/>
          </a:xfrm>
          <a:custGeom>
            <a:avLst/>
            <a:gdLst/>
            <a:ahLst/>
            <a:cxnLst/>
            <a:rect l="l" t="t" r="r" b="b"/>
            <a:pathLst>
              <a:path w="507365" h="507365">
                <a:moveTo>
                  <a:pt x="207886" y="0"/>
                </a:moveTo>
                <a:lnTo>
                  <a:pt x="160281" y="5499"/>
                </a:lnTo>
                <a:lnTo>
                  <a:pt x="116548" y="21158"/>
                </a:lnTo>
                <a:lnTo>
                  <a:pt x="77945" y="45721"/>
                </a:lnTo>
                <a:lnTo>
                  <a:pt x="45731" y="77930"/>
                </a:lnTo>
                <a:lnTo>
                  <a:pt x="21163" y="116528"/>
                </a:lnTo>
                <a:lnTo>
                  <a:pt x="5500" y="160257"/>
                </a:lnTo>
                <a:lnTo>
                  <a:pt x="0" y="207860"/>
                </a:lnTo>
                <a:lnTo>
                  <a:pt x="5289" y="254641"/>
                </a:lnTo>
                <a:lnTo>
                  <a:pt x="20416" y="297795"/>
                </a:lnTo>
                <a:lnTo>
                  <a:pt x="44264" y="336088"/>
                </a:lnTo>
                <a:lnTo>
                  <a:pt x="75718" y="368282"/>
                </a:lnTo>
                <a:lnTo>
                  <a:pt x="113664" y="393141"/>
                </a:lnTo>
                <a:lnTo>
                  <a:pt x="138600" y="431183"/>
                </a:lnTo>
                <a:lnTo>
                  <a:pt x="170857" y="462647"/>
                </a:lnTo>
                <a:lnTo>
                  <a:pt x="209173" y="486454"/>
                </a:lnTo>
                <a:lnTo>
                  <a:pt x="252289" y="501529"/>
                </a:lnTo>
                <a:lnTo>
                  <a:pt x="298945" y="506793"/>
                </a:lnTo>
                <a:lnTo>
                  <a:pt x="346553" y="501293"/>
                </a:lnTo>
                <a:lnTo>
                  <a:pt x="386483" y="486994"/>
                </a:lnTo>
                <a:lnTo>
                  <a:pt x="298945" y="486994"/>
                </a:lnTo>
                <a:lnTo>
                  <a:pt x="248096" y="480139"/>
                </a:lnTo>
                <a:lnTo>
                  <a:pt x="202933" y="460880"/>
                </a:lnTo>
                <a:lnTo>
                  <a:pt x="165042" y="431172"/>
                </a:lnTo>
                <a:lnTo>
                  <a:pt x="136012" y="392974"/>
                </a:lnTo>
                <a:lnTo>
                  <a:pt x="123436" y="362699"/>
                </a:lnTo>
                <a:lnTo>
                  <a:pt x="101028" y="362699"/>
                </a:lnTo>
                <a:lnTo>
                  <a:pt x="66950" y="332678"/>
                </a:lnTo>
                <a:lnTo>
                  <a:pt x="41408" y="295829"/>
                </a:lnTo>
                <a:lnTo>
                  <a:pt x="25372" y="253705"/>
                </a:lnTo>
                <a:lnTo>
                  <a:pt x="19811" y="207860"/>
                </a:lnTo>
                <a:lnTo>
                  <a:pt x="26541" y="157925"/>
                </a:lnTo>
                <a:lnTo>
                  <a:pt x="45525" y="113017"/>
                </a:lnTo>
                <a:lnTo>
                  <a:pt x="74958" y="74944"/>
                </a:lnTo>
                <a:lnTo>
                  <a:pt x="113033" y="45512"/>
                </a:lnTo>
                <a:lnTo>
                  <a:pt x="157945" y="26528"/>
                </a:lnTo>
                <a:lnTo>
                  <a:pt x="207886" y="19799"/>
                </a:lnTo>
                <a:lnTo>
                  <a:pt x="296070" y="19799"/>
                </a:lnTo>
                <a:lnTo>
                  <a:pt x="254677" y="5290"/>
                </a:lnTo>
                <a:lnTo>
                  <a:pt x="207886" y="0"/>
                </a:lnTo>
                <a:close/>
              </a:path>
              <a:path w="507365" h="507365">
                <a:moveTo>
                  <a:pt x="391356" y="110858"/>
                </a:moveTo>
                <a:lnTo>
                  <a:pt x="298945" y="110858"/>
                </a:lnTo>
                <a:lnTo>
                  <a:pt x="348343" y="117418"/>
                </a:lnTo>
                <a:lnTo>
                  <a:pt x="393100" y="136030"/>
                </a:lnTo>
                <a:lnTo>
                  <a:pt x="431280" y="165090"/>
                </a:lnTo>
                <a:lnTo>
                  <a:pt x="460949" y="202996"/>
                </a:lnTo>
                <a:lnTo>
                  <a:pt x="480169" y="248144"/>
                </a:lnTo>
                <a:lnTo>
                  <a:pt x="487006" y="298932"/>
                </a:lnTo>
                <a:lnTo>
                  <a:pt x="480277" y="348868"/>
                </a:lnTo>
                <a:lnTo>
                  <a:pt x="461293" y="393776"/>
                </a:lnTo>
                <a:lnTo>
                  <a:pt x="431861" y="431849"/>
                </a:lnTo>
                <a:lnTo>
                  <a:pt x="393788" y="461280"/>
                </a:lnTo>
                <a:lnTo>
                  <a:pt x="348881" y="480264"/>
                </a:lnTo>
                <a:lnTo>
                  <a:pt x="298945" y="486994"/>
                </a:lnTo>
                <a:lnTo>
                  <a:pt x="386483" y="486994"/>
                </a:lnTo>
                <a:lnTo>
                  <a:pt x="428886" y="461067"/>
                </a:lnTo>
                <a:lnTo>
                  <a:pt x="461096" y="428857"/>
                </a:lnTo>
                <a:lnTo>
                  <a:pt x="485659" y="390259"/>
                </a:lnTo>
                <a:lnTo>
                  <a:pt x="501319" y="346532"/>
                </a:lnTo>
                <a:lnTo>
                  <a:pt x="506818" y="298932"/>
                </a:lnTo>
                <a:lnTo>
                  <a:pt x="501557" y="252282"/>
                </a:lnTo>
                <a:lnTo>
                  <a:pt x="486488" y="209168"/>
                </a:lnTo>
                <a:lnTo>
                  <a:pt x="462686" y="170850"/>
                </a:lnTo>
                <a:lnTo>
                  <a:pt x="431225" y="138587"/>
                </a:lnTo>
                <a:lnTo>
                  <a:pt x="393179" y="113639"/>
                </a:lnTo>
                <a:lnTo>
                  <a:pt x="391356" y="110858"/>
                </a:lnTo>
                <a:close/>
              </a:path>
              <a:path w="507365" h="507365">
                <a:moveTo>
                  <a:pt x="298945" y="91046"/>
                </a:moveTo>
                <a:lnTo>
                  <a:pt x="251345" y="96546"/>
                </a:lnTo>
                <a:lnTo>
                  <a:pt x="207618" y="112207"/>
                </a:lnTo>
                <a:lnTo>
                  <a:pt x="169020" y="136773"/>
                </a:lnTo>
                <a:lnTo>
                  <a:pt x="136810" y="168986"/>
                </a:lnTo>
                <a:lnTo>
                  <a:pt x="112245" y="207589"/>
                </a:lnTo>
                <a:lnTo>
                  <a:pt x="96584" y="251323"/>
                </a:lnTo>
                <a:lnTo>
                  <a:pt x="91084" y="298932"/>
                </a:lnTo>
                <a:lnTo>
                  <a:pt x="91707" y="315289"/>
                </a:lnTo>
                <a:lnTo>
                  <a:pt x="93575" y="331387"/>
                </a:lnTo>
                <a:lnTo>
                  <a:pt x="96683" y="347199"/>
                </a:lnTo>
                <a:lnTo>
                  <a:pt x="101028" y="362699"/>
                </a:lnTo>
                <a:lnTo>
                  <a:pt x="123436" y="362699"/>
                </a:lnTo>
                <a:lnTo>
                  <a:pt x="117430" y="348242"/>
                </a:lnTo>
                <a:lnTo>
                  <a:pt x="110883" y="298932"/>
                </a:lnTo>
                <a:lnTo>
                  <a:pt x="117613" y="248991"/>
                </a:lnTo>
                <a:lnTo>
                  <a:pt x="136596" y="204080"/>
                </a:lnTo>
                <a:lnTo>
                  <a:pt x="166028" y="166004"/>
                </a:lnTo>
                <a:lnTo>
                  <a:pt x="204101" y="136572"/>
                </a:lnTo>
                <a:lnTo>
                  <a:pt x="249009" y="117587"/>
                </a:lnTo>
                <a:lnTo>
                  <a:pt x="298945" y="110858"/>
                </a:lnTo>
                <a:lnTo>
                  <a:pt x="391356" y="110858"/>
                </a:lnTo>
                <a:lnTo>
                  <a:pt x="384897" y="101003"/>
                </a:lnTo>
                <a:lnTo>
                  <a:pt x="362737" y="101003"/>
                </a:lnTo>
                <a:lnTo>
                  <a:pt x="347222" y="96655"/>
                </a:lnTo>
                <a:lnTo>
                  <a:pt x="331403" y="93543"/>
                </a:lnTo>
                <a:lnTo>
                  <a:pt x="315302" y="91671"/>
                </a:lnTo>
                <a:lnTo>
                  <a:pt x="298945" y="91046"/>
                </a:lnTo>
                <a:close/>
              </a:path>
              <a:path w="507365" h="507365">
                <a:moveTo>
                  <a:pt x="296070" y="19799"/>
                </a:moveTo>
                <a:lnTo>
                  <a:pt x="207886" y="19799"/>
                </a:lnTo>
                <a:lnTo>
                  <a:pt x="253723" y="25357"/>
                </a:lnTo>
                <a:lnTo>
                  <a:pt x="295846" y="41389"/>
                </a:lnTo>
                <a:lnTo>
                  <a:pt x="332701" y="66926"/>
                </a:lnTo>
                <a:lnTo>
                  <a:pt x="362737" y="101003"/>
                </a:lnTo>
                <a:lnTo>
                  <a:pt x="384897" y="101003"/>
                </a:lnTo>
                <a:lnTo>
                  <a:pt x="368321" y="75710"/>
                </a:lnTo>
                <a:lnTo>
                  <a:pt x="336129" y="44264"/>
                </a:lnTo>
                <a:lnTo>
                  <a:pt x="297836" y="20418"/>
                </a:lnTo>
                <a:lnTo>
                  <a:pt x="296070" y="19799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56872" y="7904351"/>
            <a:ext cx="80441" cy="144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15255" y="7864771"/>
            <a:ext cx="79171" cy="1385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16255" y="7805369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689" y="0"/>
                </a:moveTo>
                <a:lnTo>
                  <a:pt x="78641" y="10127"/>
                </a:lnTo>
                <a:lnTo>
                  <a:pt x="37731" y="37731"/>
                </a:lnTo>
                <a:lnTo>
                  <a:pt x="10127" y="78641"/>
                </a:lnTo>
                <a:lnTo>
                  <a:pt x="0" y="128689"/>
                </a:lnTo>
                <a:lnTo>
                  <a:pt x="10127" y="178728"/>
                </a:lnTo>
                <a:lnTo>
                  <a:pt x="37731" y="219635"/>
                </a:lnTo>
                <a:lnTo>
                  <a:pt x="78641" y="247237"/>
                </a:lnTo>
                <a:lnTo>
                  <a:pt x="128689" y="257365"/>
                </a:lnTo>
                <a:lnTo>
                  <a:pt x="178726" y="247237"/>
                </a:lnTo>
                <a:lnTo>
                  <a:pt x="193058" y="237566"/>
                </a:lnTo>
                <a:lnTo>
                  <a:pt x="128689" y="237566"/>
                </a:lnTo>
                <a:lnTo>
                  <a:pt x="86345" y="228996"/>
                </a:lnTo>
                <a:lnTo>
                  <a:pt x="51733" y="205639"/>
                </a:lnTo>
                <a:lnTo>
                  <a:pt x="28380" y="171027"/>
                </a:lnTo>
                <a:lnTo>
                  <a:pt x="19812" y="128689"/>
                </a:lnTo>
                <a:lnTo>
                  <a:pt x="28380" y="86343"/>
                </a:lnTo>
                <a:lnTo>
                  <a:pt x="51733" y="51727"/>
                </a:lnTo>
                <a:lnTo>
                  <a:pt x="86345" y="28369"/>
                </a:lnTo>
                <a:lnTo>
                  <a:pt x="128689" y="19799"/>
                </a:lnTo>
                <a:lnTo>
                  <a:pt x="193057" y="19799"/>
                </a:lnTo>
                <a:lnTo>
                  <a:pt x="178726" y="10127"/>
                </a:lnTo>
                <a:lnTo>
                  <a:pt x="128689" y="0"/>
                </a:lnTo>
                <a:close/>
              </a:path>
              <a:path w="257809" h="257809">
                <a:moveTo>
                  <a:pt x="193057" y="19799"/>
                </a:moveTo>
                <a:lnTo>
                  <a:pt x="128689" y="19799"/>
                </a:lnTo>
                <a:lnTo>
                  <a:pt x="171032" y="28369"/>
                </a:lnTo>
                <a:lnTo>
                  <a:pt x="205644" y="51727"/>
                </a:lnTo>
                <a:lnTo>
                  <a:pt x="228998" y="86343"/>
                </a:lnTo>
                <a:lnTo>
                  <a:pt x="237566" y="128689"/>
                </a:lnTo>
                <a:lnTo>
                  <a:pt x="228998" y="171027"/>
                </a:lnTo>
                <a:lnTo>
                  <a:pt x="205644" y="205639"/>
                </a:lnTo>
                <a:lnTo>
                  <a:pt x="171032" y="228996"/>
                </a:lnTo>
                <a:lnTo>
                  <a:pt x="128689" y="237566"/>
                </a:lnTo>
                <a:lnTo>
                  <a:pt x="193058" y="237566"/>
                </a:lnTo>
                <a:lnTo>
                  <a:pt x="219629" y="219635"/>
                </a:lnTo>
                <a:lnTo>
                  <a:pt x="247227" y="178728"/>
                </a:lnTo>
                <a:lnTo>
                  <a:pt x="257352" y="128689"/>
                </a:lnTo>
                <a:lnTo>
                  <a:pt x="247227" y="78641"/>
                </a:lnTo>
                <a:lnTo>
                  <a:pt x="219629" y="37731"/>
                </a:lnTo>
                <a:lnTo>
                  <a:pt x="193057" y="19799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107552" y="7539503"/>
            <a:ext cx="2231390" cy="117094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3450" spc="285">
                <a:solidFill>
                  <a:srgbClr val="7F765D"/>
                </a:solidFill>
                <a:latin typeface="PMingLiU"/>
                <a:cs typeface="PMingLiU"/>
              </a:rPr>
              <a:t>8</a:t>
            </a:r>
            <a:r>
              <a:rPr dirty="0" sz="3450" spc="-11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3450" spc="-1695">
                <a:solidFill>
                  <a:srgbClr val="7F765D"/>
                </a:solidFill>
                <a:latin typeface="PMingLiU"/>
                <a:cs typeface="PMingLiU"/>
              </a:rPr>
              <a:t>лет</a:t>
            </a:r>
            <a:endParaRPr sz="3450">
              <a:latin typeface="PMingLiU"/>
              <a:cs typeface="PMingLiU"/>
            </a:endParaRPr>
          </a:p>
          <a:p>
            <a:pPr marL="46355" marR="5080">
              <a:lnSpc>
                <a:spcPct val="111300"/>
              </a:lnSpc>
              <a:spcBef>
                <a:spcPts val="40"/>
              </a:spcBef>
            </a:pPr>
            <a:r>
              <a:rPr dirty="0" sz="1600" spc="-715">
                <a:latin typeface="PMingLiU"/>
                <a:cs typeface="PMingLiU"/>
              </a:rPr>
              <a:t>на</a:t>
            </a:r>
            <a:r>
              <a:rPr dirty="0" sz="1600" spc="-85">
                <a:latin typeface="PMingLiU"/>
                <a:cs typeface="PMingLiU"/>
              </a:rPr>
              <a:t> </a:t>
            </a:r>
            <a:r>
              <a:rPr dirty="0" sz="1600" spc="-670">
                <a:latin typeface="PMingLiU"/>
                <a:cs typeface="PMingLiU"/>
              </a:rPr>
              <a:t>рынке</a:t>
            </a:r>
            <a:r>
              <a:rPr dirty="0" sz="1600" spc="-80">
                <a:latin typeface="PMingLiU"/>
                <a:cs typeface="PMingLiU"/>
              </a:rPr>
              <a:t> </a:t>
            </a:r>
            <a:r>
              <a:rPr dirty="0" sz="1600" spc="-775">
                <a:latin typeface="PMingLiU"/>
                <a:cs typeface="PMingLiU"/>
              </a:rPr>
              <a:t>генетических </a:t>
            </a:r>
            <a:r>
              <a:rPr dirty="0" sz="1600" spc="-405">
                <a:latin typeface="PMingLiU"/>
                <a:cs typeface="PMingLiU"/>
              </a:rPr>
              <a:t> </a:t>
            </a:r>
            <a:r>
              <a:rPr dirty="0" sz="1600" spc="-735">
                <a:latin typeface="PMingLiU"/>
                <a:cs typeface="PMingLiU"/>
              </a:rPr>
              <a:t>исследований</a:t>
            </a:r>
            <a:endParaRPr sz="1600">
              <a:latin typeface="PMingLiU"/>
              <a:cs typeface="PMingLiU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32089" y="788582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7937" y="0"/>
                </a:moveTo>
                <a:lnTo>
                  <a:pt x="2882" y="2971"/>
                </a:lnTo>
                <a:lnTo>
                  <a:pt x="1231" y="9270"/>
                </a:lnTo>
                <a:lnTo>
                  <a:pt x="0" y="14236"/>
                </a:lnTo>
                <a:lnTo>
                  <a:pt x="2984" y="19253"/>
                </a:lnTo>
                <a:lnTo>
                  <a:pt x="7937" y="20510"/>
                </a:lnTo>
                <a:lnTo>
                  <a:pt x="10223" y="20802"/>
                </a:lnTo>
                <a:lnTo>
                  <a:pt x="14350" y="20802"/>
                </a:lnTo>
                <a:lnTo>
                  <a:pt x="18135" y="18021"/>
                </a:lnTo>
                <a:lnTo>
                  <a:pt x="19176" y="13830"/>
                </a:lnTo>
                <a:lnTo>
                  <a:pt x="20789" y="7632"/>
                </a:lnTo>
                <a:lnTo>
                  <a:pt x="17843" y="2590"/>
                </a:lnTo>
                <a:lnTo>
                  <a:pt x="793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46387" y="7716632"/>
            <a:ext cx="300355" cy="260985"/>
          </a:xfrm>
          <a:custGeom>
            <a:avLst/>
            <a:gdLst/>
            <a:ahLst/>
            <a:cxnLst/>
            <a:rect l="l" t="t" r="r" b="b"/>
            <a:pathLst>
              <a:path w="300355" h="260984">
                <a:moveTo>
                  <a:pt x="271898" y="92375"/>
                </a:moveTo>
                <a:lnTo>
                  <a:pt x="231713" y="92375"/>
                </a:lnTo>
                <a:lnTo>
                  <a:pt x="242418" y="94488"/>
                </a:lnTo>
                <a:lnTo>
                  <a:pt x="252475" y="99568"/>
                </a:lnTo>
                <a:lnTo>
                  <a:pt x="260834" y="107099"/>
                </a:lnTo>
                <a:lnTo>
                  <a:pt x="266669" y="116312"/>
                </a:lnTo>
                <a:lnTo>
                  <a:pt x="269783" y="126764"/>
                </a:lnTo>
                <a:lnTo>
                  <a:pt x="269976" y="138010"/>
                </a:lnTo>
                <a:lnTo>
                  <a:pt x="269163" y="144957"/>
                </a:lnTo>
                <a:lnTo>
                  <a:pt x="265061" y="149644"/>
                </a:lnTo>
                <a:lnTo>
                  <a:pt x="240334" y="155536"/>
                </a:lnTo>
                <a:lnTo>
                  <a:pt x="231828" y="158923"/>
                </a:lnTo>
                <a:lnTo>
                  <a:pt x="208419" y="219684"/>
                </a:lnTo>
                <a:lnTo>
                  <a:pt x="207787" y="226645"/>
                </a:lnTo>
                <a:lnTo>
                  <a:pt x="208654" y="233487"/>
                </a:lnTo>
                <a:lnTo>
                  <a:pt x="238721" y="258114"/>
                </a:lnTo>
                <a:lnTo>
                  <a:pt x="250659" y="258546"/>
                </a:lnTo>
                <a:lnTo>
                  <a:pt x="252374" y="258927"/>
                </a:lnTo>
                <a:lnTo>
                  <a:pt x="253961" y="259638"/>
                </a:lnTo>
                <a:lnTo>
                  <a:pt x="257733" y="260451"/>
                </a:lnTo>
                <a:lnTo>
                  <a:pt x="261277" y="260451"/>
                </a:lnTo>
                <a:lnTo>
                  <a:pt x="264655" y="258419"/>
                </a:lnTo>
                <a:lnTo>
                  <a:pt x="268274" y="250317"/>
                </a:lnTo>
                <a:lnTo>
                  <a:pt x="266191" y="244830"/>
                </a:lnTo>
                <a:lnTo>
                  <a:pt x="257733" y="241071"/>
                </a:lnTo>
                <a:lnTo>
                  <a:pt x="253707" y="240118"/>
                </a:lnTo>
                <a:lnTo>
                  <a:pt x="235394" y="239471"/>
                </a:lnTo>
                <a:lnTo>
                  <a:pt x="231698" y="237591"/>
                </a:lnTo>
                <a:lnTo>
                  <a:pt x="226745" y="231317"/>
                </a:lnTo>
                <a:lnTo>
                  <a:pt x="225780" y="227266"/>
                </a:lnTo>
                <a:lnTo>
                  <a:pt x="235546" y="178892"/>
                </a:lnTo>
                <a:lnTo>
                  <a:pt x="239509" y="174752"/>
                </a:lnTo>
                <a:lnTo>
                  <a:pt x="263651" y="169024"/>
                </a:lnTo>
                <a:lnTo>
                  <a:pt x="272812" y="165261"/>
                </a:lnTo>
                <a:lnTo>
                  <a:pt x="280279" y="158999"/>
                </a:lnTo>
                <a:lnTo>
                  <a:pt x="285579" y="150777"/>
                </a:lnTo>
                <a:lnTo>
                  <a:pt x="288239" y="141135"/>
                </a:lnTo>
                <a:lnTo>
                  <a:pt x="288307" y="140614"/>
                </a:lnTo>
                <a:lnTo>
                  <a:pt x="288295" y="135991"/>
                </a:lnTo>
                <a:lnTo>
                  <a:pt x="288088" y="123816"/>
                </a:lnTo>
                <a:lnTo>
                  <a:pt x="283560" y="108627"/>
                </a:lnTo>
                <a:lnTo>
                  <a:pt x="275073" y="95237"/>
                </a:lnTo>
                <a:lnTo>
                  <a:pt x="271898" y="92375"/>
                </a:lnTo>
                <a:close/>
              </a:path>
              <a:path w="300355" h="260984">
                <a:moveTo>
                  <a:pt x="216585" y="0"/>
                </a:moveTo>
                <a:lnTo>
                  <a:pt x="149507" y="9642"/>
                </a:lnTo>
                <a:lnTo>
                  <a:pt x="88049" y="37858"/>
                </a:lnTo>
                <a:lnTo>
                  <a:pt x="38226" y="80943"/>
                </a:lnTo>
                <a:lnTo>
                  <a:pt x="2197" y="135991"/>
                </a:lnTo>
                <a:lnTo>
                  <a:pt x="0" y="140614"/>
                </a:lnTo>
                <a:lnTo>
                  <a:pt x="2006" y="146126"/>
                </a:lnTo>
                <a:lnTo>
                  <a:pt x="6616" y="148310"/>
                </a:lnTo>
                <a:lnTo>
                  <a:pt x="10553" y="149186"/>
                </a:lnTo>
                <a:lnTo>
                  <a:pt x="14033" y="149186"/>
                </a:lnTo>
                <a:lnTo>
                  <a:pt x="17360" y="147218"/>
                </a:lnTo>
                <a:lnTo>
                  <a:pt x="18935" y="143878"/>
                </a:lnTo>
                <a:lnTo>
                  <a:pt x="33138" y="118366"/>
                </a:lnTo>
                <a:lnTo>
                  <a:pt x="50444" y="95237"/>
                </a:lnTo>
                <a:lnTo>
                  <a:pt x="70415" y="74801"/>
                </a:lnTo>
                <a:lnTo>
                  <a:pt x="92811" y="57162"/>
                </a:lnTo>
                <a:lnTo>
                  <a:pt x="144716" y="57162"/>
                </a:lnTo>
                <a:lnTo>
                  <a:pt x="112699" y="44983"/>
                </a:lnTo>
                <a:lnTo>
                  <a:pt x="136990" y="33661"/>
                </a:lnTo>
                <a:lnTo>
                  <a:pt x="162585" y="25357"/>
                </a:lnTo>
                <a:lnTo>
                  <a:pt x="189209" y="20246"/>
                </a:lnTo>
                <a:lnTo>
                  <a:pt x="216585" y="18503"/>
                </a:lnTo>
                <a:lnTo>
                  <a:pt x="299790" y="18503"/>
                </a:lnTo>
                <a:lnTo>
                  <a:pt x="297662" y="14185"/>
                </a:lnTo>
                <a:lnTo>
                  <a:pt x="292823" y="12534"/>
                </a:lnTo>
                <a:lnTo>
                  <a:pt x="274246" y="7061"/>
                </a:lnTo>
                <a:lnTo>
                  <a:pt x="255304" y="3143"/>
                </a:lnTo>
                <a:lnTo>
                  <a:pt x="236063" y="787"/>
                </a:lnTo>
                <a:lnTo>
                  <a:pt x="216585" y="0"/>
                </a:lnTo>
                <a:close/>
              </a:path>
              <a:path w="300355" h="260984">
                <a:moveTo>
                  <a:pt x="144716" y="57162"/>
                </a:moveTo>
                <a:lnTo>
                  <a:pt x="92811" y="57162"/>
                </a:lnTo>
                <a:lnTo>
                  <a:pt x="93764" y="57581"/>
                </a:lnTo>
                <a:lnTo>
                  <a:pt x="150317" y="79095"/>
                </a:lnTo>
                <a:lnTo>
                  <a:pt x="152450" y="82296"/>
                </a:lnTo>
                <a:lnTo>
                  <a:pt x="184743" y="107197"/>
                </a:lnTo>
                <a:lnTo>
                  <a:pt x="191469" y="106163"/>
                </a:lnTo>
                <a:lnTo>
                  <a:pt x="197992" y="103644"/>
                </a:lnTo>
                <a:lnTo>
                  <a:pt x="210273" y="97155"/>
                </a:lnTo>
                <a:lnTo>
                  <a:pt x="220838" y="93254"/>
                </a:lnTo>
                <a:lnTo>
                  <a:pt x="231713" y="92375"/>
                </a:lnTo>
                <a:lnTo>
                  <a:pt x="271898" y="92375"/>
                </a:lnTo>
                <a:lnTo>
                  <a:pt x="268395" y="89217"/>
                </a:lnTo>
                <a:lnTo>
                  <a:pt x="181876" y="89217"/>
                </a:lnTo>
                <a:lnTo>
                  <a:pt x="174904" y="86423"/>
                </a:lnTo>
                <a:lnTo>
                  <a:pt x="172351" y="83972"/>
                </a:lnTo>
                <a:lnTo>
                  <a:pt x="170929" y="80784"/>
                </a:lnTo>
                <a:lnTo>
                  <a:pt x="170383" y="72326"/>
                </a:lnTo>
                <a:lnTo>
                  <a:pt x="164947" y="64858"/>
                </a:lnTo>
                <a:lnTo>
                  <a:pt x="144716" y="57162"/>
                </a:lnTo>
                <a:close/>
              </a:path>
              <a:path w="300355" h="260984">
                <a:moveTo>
                  <a:pt x="232776" y="73853"/>
                </a:moveTo>
                <a:lnTo>
                  <a:pt x="216982" y="75129"/>
                </a:lnTo>
                <a:lnTo>
                  <a:pt x="201637" y="80784"/>
                </a:lnTo>
                <a:lnTo>
                  <a:pt x="189407" y="87249"/>
                </a:lnTo>
                <a:lnTo>
                  <a:pt x="185864" y="89052"/>
                </a:lnTo>
                <a:lnTo>
                  <a:pt x="181876" y="89217"/>
                </a:lnTo>
                <a:lnTo>
                  <a:pt x="268395" y="89217"/>
                </a:lnTo>
                <a:lnTo>
                  <a:pt x="262915" y="84277"/>
                </a:lnTo>
                <a:lnTo>
                  <a:pt x="248320" y="76916"/>
                </a:lnTo>
                <a:lnTo>
                  <a:pt x="232776" y="73853"/>
                </a:lnTo>
                <a:close/>
              </a:path>
              <a:path w="300355" h="260984">
                <a:moveTo>
                  <a:pt x="299790" y="18503"/>
                </a:moveTo>
                <a:lnTo>
                  <a:pt x="216585" y="18503"/>
                </a:lnTo>
                <a:lnTo>
                  <a:pt x="234546" y="19230"/>
                </a:lnTo>
                <a:lnTo>
                  <a:pt x="252288" y="21405"/>
                </a:lnTo>
                <a:lnTo>
                  <a:pt x="269749" y="25019"/>
                </a:lnTo>
                <a:lnTo>
                  <a:pt x="286867" y="30060"/>
                </a:lnTo>
                <a:lnTo>
                  <a:pt x="291718" y="31699"/>
                </a:lnTo>
                <a:lnTo>
                  <a:pt x="296964" y="29121"/>
                </a:lnTo>
                <a:lnTo>
                  <a:pt x="300253" y="19443"/>
                </a:lnTo>
                <a:lnTo>
                  <a:pt x="299790" y="18503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69812" y="7880192"/>
            <a:ext cx="30480" cy="151130"/>
          </a:xfrm>
          <a:custGeom>
            <a:avLst/>
            <a:gdLst/>
            <a:ahLst/>
            <a:cxnLst/>
            <a:rect l="l" t="t" r="r" b="b"/>
            <a:pathLst>
              <a:path w="30479" h="151129">
                <a:moveTo>
                  <a:pt x="14312" y="0"/>
                </a:moveTo>
                <a:lnTo>
                  <a:pt x="4495" y="2806"/>
                </a:lnTo>
                <a:lnTo>
                  <a:pt x="1663" y="7950"/>
                </a:lnTo>
                <a:lnTo>
                  <a:pt x="3073" y="12852"/>
                </a:lnTo>
                <a:lnTo>
                  <a:pt x="6772" y="27668"/>
                </a:lnTo>
                <a:lnTo>
                  <a:pt x="9424" y="42724"/>
                </a:lnTo>
                <a:lnTo>
                  <a:pt x="11022" y="57963"/>
                </a:lnTo>
                <a:lnTo>
                  <a:pt x="11556" y="73329"/>
                </a:lnTo>
                <a:lnTo>
                  <a:pt x="10925" y="90055"/>
                </a:lnTo>
                <a:lnTo>
                  <a:pt x="9036" y="106605"/>
                </a:lnTo>
                <a:lnTo>
                  <a:pt x="5899" y="122919"/>
                </a:lnTo>
                <a:lnTo>
                  <a:pt x="1523" y="138938"/>
                </a:lnTo>
                <a:lnTo>
                  <a:pt x="0" y="143827"/>
                </a:lnTo>
                <a:lnTo>
                  <a:pt x="2705" y="149021"/>
                </a:lnTo>
                <a:lnTo>
                  <a:pt x="7581" y="150558"/>
                </a:lnTo>
                <a:lnTo>
                  <a:pt x="10350" y="150990"/>
                </a:lnTo>
                <a:lnTo>
                  <a:pt x="14287" y="150990"/>
                </a:lnTo>
                <a:lnTo>
                  <a:pt x="27335" y="109415"/>
                </a:lnTo>
                <a:lnTo>
                  <a:pt x="30060" y="73329"/>
                </a:lnTo>
                <a:lnTo>
                  <a:pt x="29483" y="56669"/>
                </a:lnTo>
                <a:lnTo>
                  <a:pt x="27754" y="40143"/>
                </a:lnTo>
                <a:lnTo>
                  <a:pt x="24879" y="23814"/>
                </a:lnTo>
                <a:lnTo>
                  <a:pt x="20866" y="7747"/>
                </a:lnTo>
                <a:lnTo>
                  <a:pt x="19456" y="2832"/>
                </a:lnTo>
                <a:lnTo>
                  <a:pt x="14312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41506" y="8022059"/>
            <a:ext cx="301625" cy="168910"/>
          </a:xfrm>
          <a:custGeom>
            <a:avLst/>
            <a:gdLst/>
            <a:ahLst/>
            <a:cxnLst/>
            <a:rect l="l" t="t" r="r" b="b"/>
            <a:pathLst>
              <a:path w="301625" h="168909">
                <a:moveTo>
                  <a:pt x="10642" y="119761"/>
                </a:moveTo>
                <a:lnTo>
                  <a:pt x="4991" y="121348"/>
                </a:lnTo>
                <a:lnTo>
                  <a:pt x="0" y="130276"/>
                </a:lnTo>
                <a:lnTo>
                  <a:pt x="1600" y="135928"/>
                </a:lnTo>
                <a:lnTo>
                  <a:pt x="61760" y="160745"/>
                </a:lnTo>
                <a:lnTo>
                  <a:pt x="121462" y="168376"/>
                </a:lnTo>
                <a:lnTo>
                  <a:pt x="171134" y="163094"/>
                </a:lnTo>
                <a:lnTo>
                  <a:pt x="211544" y="149872"/>
                </a:lnTo>
                <a:lnTo>
                  <a:pt x="121462" y="149872"/>
                </a:lnTo>
                <a:lnTo>
                  <a:pt x="113924" y="149738"/>
                </a:lnTo>
                <a:lnTo>
                  <a:pt x="106403" y="149339"/>
                </a:lnTo>
                <a:lnTo>
                  <a:pt x="98906" y="148683"/>
                </a:lnTo>
                <a:lnTo>
                  <a:pt x="91440" y="147777"/>
                </a:lnTo>
                <a:lnTo>
                  <a:pt x="93385" y="144246"/>
                </a:lnTo>
                <a:lnTo>
                  <a:pt x="72263" y="144246"/>
                </a:lnTo>
                <a:lnTo>
                  <a:pt x="57427" y="140282"/>
                </a:lnTo>
                <a:lnTo>
                  <a:pt x="42910" y="135281"/>
                </a:lnTo>
                <a:lnTo>
                  <a:pt x="28778" y="129264"/>
                </a:lnTo>
                <a:lnTo>
                  <a:pt x="15100" y="122250"/>
                </a:lnTo>
                <a:lnTo>
                  <a:pt x="10642" y="119761"/>
                </a:lnTo>
                <a:close/>
              </a:path>
              <a:path w="301625" h="168909">
                <a:moveTo>
                  <a:pt x="213271" y="0"/>
                </a:moveTo>
                <a:lnTo>
                  <a:pt x="208800" y="3759"/>
                </a:lnTo>
                <a:lnTo>
                  <a:pt x="202680" y="76187"/>
                </a:lnTo>
                <a:lnTo>
                  <a:pt x="202614" y="80137"/>
                </a:lnTo>
                <a:lnTo>
                  <a:pt x="203344" y="91790"/>
                </a:lnTo>
                <a:lnTo>
                  <a:pt x="207346" y="104260"/>
                </a:lnTo>
                <a:lnTo>
                  <a:pt x="214224" y="115309"/>
                </a:lnTo>
                <a:lnTo>
                  <a:pt x="223659" y="124421"/>
                </a:lnTo>
                <a:lnTo>
                  <a:pt x="199595" y="135363"/>
                </a:lnTo>
                <a:lnTo>
                  <a:pt x="174356" y="143338"/>
                </a:lnTo>
                <a:lnTo>
                  <a:pt x="148219" y="148217"/>
                </a:lnTo>
                <a:lnTo>
                  <a:pt x="121462" y="149872"/>
                </a:lnTo>
                <a:lnTo>
                  <a:pt x="211544" y="149872"/>
                </a:lnTo>
                <a:lnTo>
                  <a:pt x="218152" y="147710"/>
                </a:lnTo>
                <a:lnTo>
                  <a:pt x="260967" y="122920"/>
                </a:lnTo>
                <a:lnTo>
                  <a:pt x="271137" y="113728"/>
                </a:lnTo>
                <a:lnTo>
                  <a:pt x="241731" y="113728"/>
                </a:lnTo>
                <a:lnTo>
                  <a:pt x="233829" y="108874"/>
                </a:lnTo>
                <a:lnTo>
                  <a:pt x="226941" y="101558"/>
                </a:lnTo>
                <a:lnTo>
                  <a:pt x="222257" y="91764"/>
                </a:lnTo>
                <a:lnTo>
                  <a:pt x="221038" y="80137"/>
                </a:lnTo>
                <a:lnTo>
                  <a:pt x="221087" y="78308"/>
                </a:lnTo>
                <a:lnTo>
                  <a:pt x="226809" y="10414"/>
                </a:lnTo>
                <a:lnTo>
                  <a:pt x="227253" y="5321"/>
                </a:lnTo>
                <a:lnTo>
                  <a:pt x="223469" y="825"/>
                </a:lnTo>
                <a:lnTo>
                  <a:pt x="213271" y="0"/>
                </a:lnTo>
                <a:close/>
              </a:path>
              <a:path w="301625" h="168909">
                <a:moveTo>
                  <a:pt x="140322" y="57772"/>
                </a:moveTo>
                <a:lnTo>
                  <a:pt x="134543" y="58661"/>
                </a:lnTo>
                <a:lnTo>
                  <a:pt x="127050" y="68922"/>
                </a:lnTo>
                <a:lnTo>
                  <a:pt x="124675" y="76187"/>
                </a:lnTo>
                <a:lnTo>
                  <a:pt x="124675" y="105956"/>
                </a:lnTo>
                <a:lnTo>
                  <a:pt x="117043" y="113601"/>
                </a:lnTo>
                <a:lnTo>
                  <a:pt x="91236" y="113601"/>
                </a:lnTo>
                <a:lnTo>
                  <a:pt x="88138" y="115430"/>
                </a:lnTo>
                <a:lnTo>
                  <a:pt x="72263" y="144246"/>
                </a:lnTo>
                <a:lnTo>
                  <a:pt x="93385" y="144246"/>
                </a:lnTo>
                <a:lnTo>
                  <a:pt x="100076" y="132105"/>
                </a:lnTo>
                <a:lnTo>
                  <a:pt x="107619" y="132105"/>
                </a:lnTo>
                <a:lnTo>
                  <a:pt x="140391" y="110384"/>
                </a:lnTo>
                <a:lnTo>
                  <a:pt x="143192" y="80137"/>
                </a:lnTo>
                <a:lnTo>
                  <a:pt x="144310" y="76657"/>
                </a:lnTo>
                <a:lnTo>
                  <a:pt x="149479" y="69608"/>
                </a:lnTo>
                <a:lnTo>
                  <a:pt x="148590" y="63804"/>
                </a:lnTo>
                <a:lnTo>
                  <a:pt x="140322" y="57772"/>
                </a:lnTo>
                <a:close/>
              </a:path>
              <a:path w="301625" h="168909">
                <a:moveTo>
                  <a:pt x="293497" y="72936"/>
                </a:moveTo>
                <a:lnTo>
                  <a:pt x="287667" y="73253"/>
                </a:lnTo>
                <a:lnTo>
                  <a:pt x="284238" y="77063"/>
                </a:lnTo>
                <a:lnTo>
                  <a:pt x="274453" y="87309"/>
                </a:lnTo>
                <a:lnTo>
                  <a:pt x="264080" y="96848"/>
                </a:lnTo>
                <a:lnTo>
                  <a:pt x="253159" y="105661"/>
                </a:lnTo>
                <a:lnTo>
                  <a:pt x="241731" y="113728"/>
                </a:lnTo>
                <a:lnTo>
                  <a:pt x="271137" y="113728"/>
                </a:lnTo>
                <a:lnTo>
                  <a:pt x="298030" y="89420"/>
                </a:lnTo>
                <a:lnTo>
                  <a:pt x="301459" y="85598"/>
                </a:lnTo>
                <a:lnTo>
                  <a:pt x="301129" y="79743"/>
                </a:lnTo>
                <a:lnTo>
                  <a:pt x="293497" y="72936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283318" y="7756321"/>
            <a:ext cx="78105" cy="78105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38976" y="0"/>
                </a:moveTo>
                <a:lnTo>
                  <a:pt x="23820" y="3066"/>
                </a:lnTo>
                <a:lnTo>
                  <a:pt x="11430" y="11425"/>
                </a:lnTo>
                <a:lnTo>
                  <a:pt x="3068" y="23815"/>
                </a:lnTo>
                <a:lnTo>
                  <a:pt x="0" y="38976"/>
                </a:lnTo>
                <a:lnTo>
                  <a:pt x="3068" y="54131"/>
                </a:lnTo>
                <a:lnTo>
                  <a:pt x="11430" y="66522"/>
                </a:lnTo>
                <a:lnTo>
                  <a:pt x="23820" y="74884"/>
                </a:lnTo>
                <a:lnTo>
                  <a:pt x="38976" y="77952"/>
                </a:lnTo>
                <a:lnTo>
                  <a:pt x="54137" y="74884"/>
                </a:lnTo>
                <a:lnTo>
                  <a:pt x="66527" y="66522"/>
                </a:lnTo>
                <a:lnTo>
                  <a:pt x="71299" y="59448"/>
                </a:lnTo>
                <a:lnTo>
                  <a:pt x="38976" y="59448"/>
                </a:lnTo>
                <a:lnTo>
                  <a:pt x="31014" y="57835"/>
                </a:lnTo>
                <a:lnTo>
                  <a:pt x="24506" y="53441"/>
                </a:lnTo>
                <a:lnTo>
                  <a:pt x="20115" y="46932"/>
                </a:lnTo>
                <a:lnTo>
                  <a:pt x="18503" y="38976"/>
                </a:lnTo>
                <a:lnTo>
                  <a:pt x="20115" y="31012"/>
                </a:lnTo>
                <a:lnTo>
                  <a:pt x="24506" y="24499"/>
                </a:lnTo>
                <a:lnTo>
                  <a:pt x="31014" y="20104"/>
                </a:lnTo>
                <a:lnTo>
                  <a:pt x="38976" y="18491"/>
                </a:lnTo>
                <a:lnTo>
                  <a:pt x="71294" y="18491"/>
                </a:lnTo>
                <a:lnTo>
                  <a:pt x="66527" y="11425"/>
                </a:lnTo>
                <a:lnTo>
                  <a:pt x="54137" y="3066"/>
                </a:lnTo>
                <a:lnTo>
                  <a:pt x="38976" y="0"/>
                </a:lnTo>
                <a:close/>
              </a:path>
              <a:path w="78104" h="78104">
                <a:moveTo>
                  <a:pt x="71294" y="18491"/>
                </a:moveTo>
                <a:lnTo>
                  <a:pt x="38976" y="18491"/>
                </a:lnTo>
                <a:lnTo>
                  <a:pt x="46940" y="20104"/>
                </a:lnTo>
                <a:lnTo>
                  <a:pt x="53452" y="24499"/>
                </a:lnTo>
                <a:lnTo>
                  <a:pt x="57848" y="31012"/>
                </a:lnTo>
                <a:lnTo>
                  <a:pt x="59461" y="38976"/>
                </a:lnTo>
                <a:lnTo>
                  <a:pt x="57848" y="46932"/>
                </a:lnTo>
                <a:lnTo>
                  <a:pt x="53452" y="53441"/>
                </a:lnTo>
                <a:lnTo>
                  <a:pt x="46940" y="57835"/>
                </a:lnTo>
                <a:lnTo>
                  <a:pt x="38976" y="59448"/>
                </a:lnTo>
                <a:lnTo>
                  <a:pt x="71299" y="59448"/>
                </a:lnTo>
                <a:lnTo>
                  <a:pt x="74886" y="54131"/>
                </a:lnTo>
                <a:lnTo>
                  <a:pt x="77952" y="38976"/>
                </a:lnTo>
                <a:lnTo>
                  <a:pt x="74886" y="23815"/>
                </a:lnTo>
                <a:lnTo>
                  <a:pt x="71294" y="18491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26076" y="7900859"/>
            <a:ext cx="228892" cy="2395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44723" y="7716615"/>
            <a:ext cx="155575" cy="198120"/>
          </a:xfrm>
          <a:custGeom>
            <a:avLst/>
            <a:gdLst/>
            <a:ahLst/>
            <a:cxnLst/>
            <a:rect l="l" t="t" r="r" b="b"/>
            <a:pathLst>
              <a:path w="155575" h="198120">
                <a:moveTo>
                  <a:pt x="77558" y="0"/>
                </a:moveTo>
                <a:lnTo>
                  <a:pt x="47405" y="6107"/>
                </a:lnTo>
                <a:lnTo>
                  <a:pt x="22748" y="22752"/>
                </a:lnTo>
                <a:lnTo>
                  <a:pt x="6107" y="47416"/>
                </a:lnTo>
                <a:lnTo>
                  <a:pt x="0" y="77584"/>
                </a:lnTo>
                <a:lnTo>
                  <a:pt x="1131" y="90745"/>
                </a:lnTo>
                <a:lnTo>
                  <a:pt x="17284" y="126415"/>
                </a:lnTo>
                <a:lnTo>
                  <a:pt x="70269" y="194348"/>
                </a:lnTo>
                <a:lnTo>
                  <a:pt x="74726" y="197891"/>
                </a:lnTo>
                <a:lnTo>
                  <a:pt x="80416" y="197891"/>
                </a:lnTo>
                <a:lnTo>
                  <a:pt x="83108" y="196583"/>
                </a:lnTo>
                <a:lnTo>
                  <a:pt x="84874" y="194348"/>
                </a:lnTo>
                <a:lnTo>
                  <a:pt x="101056" y="173608"/>
                </a:lnTo>
                <a:lnTo>
                  <a:pt x="77558" y="173608"/>
                </a:lnTo>
                <a:lnTo>
                  <a:pt x="31749" y="114871"/>
                </a:lnTo>
                <a:lnTo>
                  <a:pt x="26074" y="106528"/>
                </a:lnTo>
                <a:lnTo>
                  <a:pt x="21921" y="97385"/>
                </a:lnTo>
                <a:lnTo>
                  <a:pt x="19371" y="87662"/>
                </a:lnTo>
                <a:lnTo>
                  <a:pt x="18503" y="77584"/>
                </a:lnTo>
                <a:lnTo>
                  <a:pt x="23152" y="54619"/>
                </a:lnTo>
                <a:lnTo>
                  <a:pt x="35820" y="35845"/>
                </a:lnTo>
                <a:lnTo>
                  <a:pt x="54594" y="23177"/>
                </a:lnTo>
                <a:lnTo>
                  <a:pt x="77558" y="18529"/>
                </a:lnTo>
                <a:lnTo>
                  <a:pt x="126138" y="18529"/>
                </a:lnTo>
                <a:lnTo>
                  <a:pt x="107731" y="6107"/>
                </a:lnTo>
                <a:lnTo>
                  <a:pt x="77558" y="0"/>
                </a:lnTo>
                <a:close/>
              </a:path>
              <a:path w="155575" h="198120">
                <a:moveTo>
                  <a:pt x="126138" y="18529"/>
                </a:moveTo>
                <a:lnTo>
                  <a:pt x="77558" y="18529"/>
                </a:lnTo>
                <a:lnTo>
                  <a:pt x="100538" y="23177"/>
                </a:lnTo>
                <a:lnTo>
                  <a:pt x="119319" y="35845"/>
                </a:lnTo>
                <a:lnTo>
                  <a:pt x="131990" y="54619"/>
                </a:lnTo>
                <a:lnTo>
                  <a:pt x="136639" y="77584"/>
                </a:lnTo>
                <a:lnTo>
                  <a:pt x="135755" y="87756"/>
                </a:lnTo>
                <a:lnTo>
                  <a:pt x="77558" y="173608"/>
                </a:lnTo>
                <a:lnTo>
                  <a:pt x="101056" y="173608"/>
                </a:lnTo>
                <a:lnTo>
                  <a:pt x="137934" y="126326"/>
                </a:lnTo>
                <a:lnTo>
                  <a:pt x="154015" y="90738"/>
                </a:lnTo>
                <a:lnTo>
                  <a:pt x="155143" y="77584"/>
                </a:lnTo>
                <a:lnTo>
                  <a:pt x="149037" y="47416"/>
                </a:lnTo>
                <a:lnTo>
                  <a:pt x="132395" y="22752"/>
                </a:lnTo>
                <a:lnTo>
                  <a:pt x="126138" y="18529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740991" y="2822613"/>
            <a:ext cx="4384154" cy="26703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740991" y="5484862"/>
            <a:ext cx="1763420" cy="5332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504411" y="4960289"/>
            <a:ext cx="2620733" cy="10578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079672" y="3162378"/>
            <a:ext cx="3511550" cy="2324100"/>
          </a:xfrm>
          <a:custGeom>
            <a:avLst/>
            <a:gdLst/>
            <a:ahLst/>
            <a:cxnLst/>
            <a:rect l="l" t="t" r="r" b="b"/>
            <a:pathLst>
              <a:path w="3511550" h="2324100">
                <a:moveTo>
                  <a:pt x="1007973" y="1962391"/>
                </a:moveTo>
                <a:lnTo>
                  <a:pt x="511111" y="1962391"/>
                </a:lnTo>
                <a:lnTo>
                  <a:pt x="511111" y="2323693"/>
                </a:lnTo>
                <a:lnTo>
                  <a:pt x="1007973" y="1962391"/>
                </a:lnTo>
                <a:close/>
              </a:path>
              <a:path w="3511550" h="2324100">
                <a:moveTo>
                  <a:pt x="3203206" y="0"/>
                </a:moveTo>
                <a:lnTo>
                  <a:pt x="307809" y="0"/>
                </a:lnTo>
                <a:lnTo>
                  <a:pt x="262334" y="3334"/>
                </a:lnTo>
                <a:lnTo>
                  <a:pt x="218927" y="13023"/>
                </a:lnTo>
                <a:lnTo>
                  <a:pt x="178065" y="28588"/>
                </a:lnTo>
                <a:lnTo>
                  <a:pt x="140225" y="49557"/>
                </a:lnTo>
                <a:lnTo>
                  <a:pt x="105883" y="75453"/>
                </a:lnTo>
                <a:lnTo>
                  <a:pt x="75516" y="105800"/>
                </a:lnTo>
                <a:lnTo>
                  <a:pt x="49602" y="140125"/>
                </a:lnTo>
                <a:lnTo>
                  <a:pt x="28616" y="177950"/>
                </a:lnTo>
                <a:lnTo>
                  <a:pt x="13036" y="218802"/>
                </a:lnTo>
                <a:lnTo>
                  <a:pt x="3338" y="262204"/>
                </a:lnTo>
                <a:lnTo>
                  <a:pt x="0" y="307682"/>
                </a:lnTo>
                <a:lnTo>
                  <a:pt x="0" y="1654708"/>
                </a:lnTo>
                <a:lnTo>
                  <a:pt x="3338" y="1700183"/>
                </a:lnTo>
                <a:lnTo>
                  <a:pt x="13036" y="1743584"/>
                </a:lnTo>
                <a:lnTo>
                  <a:pt x="28616" y="1784435"/>
                </a:lnTo>
                <a:lnTo>
                  <a:pt x="49602" y="1822260"/>
                </a:lnTo>
                <a:lnTo>
                  <a:pt x="75516" y="1856585"/>
                </a:lnTo>
                <a:lnTo>
                  <a:pt x="105883" y="1886933"/>
                </a:lnTo>
                <a:lnTo>
                  <a:pt x="140225" y="1912830"/>
                </a:lnTo>
                <a:lnTo>
                  <a:pt x="178065" y="1933800"/>
                </a:lnTo>
                <a:lnTo>
                  <a:pt x="218927" y="1949367"/>
                </a:lnTo>
                <a:lnTo>
                  <a:pt x="262334" y="1959056"/>
                </a:lnTo>
                <a:lnTo>
                  <a:pt x="307809" y="1962391"/>
                </a:lnTo>
                <a:lnTo>
                  <a:pt x="3203206" y="1962391"/>
                </a:lnTo>
                <a:lnTo>
                  <a:pt x="3248685" y="1959056"/>
                </a:lnTo>
                <a:lnTo>
                  <a:pt x="3279660" y="1952142"/>
                </a:lnTo>
                <a:lnTo>
                  <a:pt x="1022083" y="1952142"/>
                </a:lnTo>
                <a:lnTo>
                  <a:pt x="1022858" y="1951520"/>
                </a:lnTo>
                <a:lnTo>
                  <a:pt x="3282448" y="1951520"/>
                </a:lnTo>
                <a:lnTo>
                  <a:pt x="3292094" y="1949367"/>
                </a:lnTo>
                <a:lnTo>
                  <a:pt x="3332958" y="1933800"/>
                </a:lnTo>
                <a:lnTo>
                  <a:pt x="3370800" y="1912830"/>
                </a:lnTo>
                <a:lnTo>
                  <a:pt x="3405144" y="1886933"/>
                </a:lnTo>
                <a:lnTo>
                  <a:pt x="3435511" y="1856585"/>
                </a:lnTo>
                <a:lnTo>
                  <a:pt x="3461426" y="1822260"/>
                </a:lnTo>
                <a:lnTo>
                  <a:pt x="3482412" y="1784435"/>
                </a:lnTo>
                <a:lnTo>
                  <a:pt x="3497993" y="1743584"/>
                </a:lnTo>
                <a:lnTo>
                  <a:pt x="3507690" y="1700183"/>
                </a:lnTo>
                <a:lnTo>
                  <a:pt x="3511029" y="1654708"/>
                </a:lnTo>
                <a:lnTo>
                  <a:pt x="3511029" y="307682"/>
                </a:lnTo>
                <a:lnTo>
                  <a:pt x="3507690" y="262204"/>
                </a:lnTo>
                <a:lnTo>
                  <a:pt x="3497993" y="218802"/>
                </a:lnTo>
                <a:lnTo>
                  <a:pt x="3482412" y="177950"/>
                </a:lnTo>
                <a:lnTo>
                  <a:pt x="3461426" y="140125"/>
                </a:lnTo>
                <a:lnTo>
                  <a:pt x="3435511" y="105800"/>
                </a:lnTo>
                <a:lnTo>
                  <a:pt x="3405144" y="75453"/>
                </a:lnTo>
                <a:lnTo>
                  <a:pt x="3370800" y="49557"/>
                </a:lnTo>
                <a:lnTo>
                  <a:pt x="3332958" y="28588"/>
                </a:lnTo>
                <a:lnTo>
                  <a:pt x="3292094" y="13023"/>
                </a:lnTo>
                <a:lnTo>
                  <a:pt x="3248685" y="3334"/>
                </a:lnTo>
                <a:lnTo>
                  <a:pt x="3203206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9646284" y="3555476"/>
            <a:ext cx="2419985" cy="104394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850" spc="-750">
                <a:solidFill>
                  <a:srgbClr val="FFFFFF"/>
                </a:solidFill>
                <a:latin typeface="PMingLiU"/>
                <a:cs typeface="PMingLiU"/>
              </a:rPr>
              <a:t>Крупнейшая</a:t>
            </a:r>
            <a:endParaRPr sz="1850">
              <a:latin typeface="PMingLiU"/>
              <a:cs typeface="PMingLiU"/>
            </a:endParaRPr>
          </a:p>
          <a:p>
            <a:pPr marL="12700" marR="5080">
              <a:lnSpc>
                <a:spcPts val="2670"/>
              </a:lnSpc>
              <a:spcBef>
                <a:spcPts val="165"/>
              </a:spcBef>
            </a:pPr>
            <a:r>
              <a:rPr dirty="0" sz="1850" spc="-880">
                <a:solidFill>
                  <a:srgbClr val="FFFFFF"/>
                </a:solidFill>
                <a:latin typeface="PMingLiU"/>
                <a:cs typeface="PMingLiU"/>
              </a:rPr>
              <a:t>частная</a:t>
            </a:r>
            <a:r>
              <a:rPr dirty="0" sz="1850" spc="-135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1850" spc="-795">
                <a:solidFill>
                  <a:srgbClr val="FFFFFF"/>
                </a:solidFill>
                <a:latin typeface="PMingLiU"/>
                <a:cs typeface="PMingLiU"/>
              </a:rPr>
              <a:t>медицинская </a:t>
            </a:r>
            <a:r>
              <a:rPr dirty="0" sz="1850" spc="-47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1850" spc="-825">
                <a:solidFill>
                  <a:srgbClr val="FFFFFF"/>
                </a:solidFill>
                <a:latin typeface="PMingLiU"/>
                <a:cs typeface="PMingLiU"/>
              </a:rPr>
              <a:t>лаборатория</a:t>
            </a:r>
            <a:r>
              <a:rPr dirty="0" sz="1850" spc="-7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1850" spc="-860">
                <a:solidFill>
                  <a:srgbClr val="FFFFFF"/>
                </a:solidFill>
                <a:latin typeface="PMingLiU"/>
                <a:cs typeface="PMingLiU"/>
              </a:rPr>
              <a:t>в</a:t>
            </a:r>
            <a:r>
              <a:rPr dirty="0" sz="1850" spc="-65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1850" spc="-790">
                <a:solidFill>
                  <a:srgbClr val="FFFFFF"/>
                </a:solidFill>
                <a:latin typeface="PMingLiU"/>
                <a:cs typeface="PMingLiU"/>
              </a:rPr>
              <a:t>СНГ</a:t>
            </a:r>
            <a:endParaRPr sz="1850">
              <a:latin typeface="PMingLiU"/>
              <a:cs typeface="PMingLiU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832796" y="1586072"/>
            <a:ext cx="3477272" cy="20992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246916" y="2285466"/>
            <a:ext cx="2713990" cy="297180"/>
          </a:xfrm>
          <a:custGeom>
            <a:avLst/>
            <a:gdLst/>
            <a:ahLst/>
            <a:cxnLst/>
            <a:rect l="l" t="t" r="r" b="b"/>
            <a:pathLst>
              <a:path w="2713990" h="297180">
                <a:moveTo>
                  <a:pt x="0" y="296773"/>
                </a:moveTo>
                <a:lnTo>
                  <a:pt x="2713596" y="296773"/>
                </a:lnTo>
                <a:lnTo>
                  <a:pt x="2713596" y="0"/>
                </a:lnTo>
                <a:lnTo>
                  <a:pt x="0" y="0"/>
                </a:lnTo>
                <a:lnTo>
                  <a:pt x="0" y="296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246904" y="1941182"/>
            <a:ext cx="2346325" cy="275590"/>
          </a:xfrm>
          <a:custGeom>
            <a:avLst/>
            <a:gdLst/>
            <a:ahLst/>
            <a:cxnLst/>
            <a:rect l="l" t="t" r="r" b="b"/>
            <a:pathLst>
              <a:path w="2346325" h="275589">
                <a:moveTo>
                  <a:pt x="0" y="275285"/>
                </a:moveTo>
                <a:lnTo>
                  <a:pt x="2346185" y="275285"/>
                </a:lnTo>
                <a:lnTo>
                  <a:pt x="2346185" y="0"/>
                </a:lnTo>
                <a:lnTo>
                  <a:pt x="0" y="0"/>
                </a:lnTo>
                <a:lnTo>
                  <a:pt x="0" y="275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1263769" y="1844614"/>
            <a:ext cx="2661285" cy="704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95"/>
              </a:spcBef>
            </a:pPr>
            <a:r>
              <a:rPr dirty="0" sz="1850" spc="-740">
                <a:solidFill>
                  <a:srgbClr val="7F765D"/>
                </a:solidFill>
                <a:latin typeface="PMingLiU"/>
                <a:cs typeface="PMingLiU"/>
              </a:rPr>
              <a:t>Профессиональная </a:t>
            </a:r>
            <a:r>
              <a:rPr dirty="0" sz="1850" spc="-47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700">
                <a:solidFill>
                  <a:srgbClr val="7F765D"/>
                </a:solidFill>
                <a:latin typeface="PMingLiU"/>
                <a:cs typeface="PMingLiU"/>
              </a:rPr>
              <a:t>команда</a:t>
            </a:r>
            <a:r>
              <a:rPr dirty="0" sz="1850" spc="-10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685">
                <a:solidFill>
                  <a:srgbClr val="7F765D"/>
                </a:solidFill>
                <a:latin typeface="PMingLiU"/>
                <a:cs typeface="PMingLiU"/>
              </a:rPr>
              <a:t>и</a:t>
            </a:r>
            <a:r>
              <a:rPr dirty="0" sz="1850" spc="-10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665">
                <a:solidFill>
                  <a:srgbClr val="7F765D"/>
                </a:solidFill>
                <a:latin typeface="PMingLiU"/>
                <a:cs typeface="PMingLiU"/>
              </a:rPr>
              <a:t>уважаемые</a:t>
            </a:r>
            <a:endParaRPr sz="1850">
              <a:latin typeface="PMingLiU"/>
              <a:cs typeface="PMingLiU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63769" y="2577647"/>
            <a:ext cx="1330325" cy="3105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710">
                <a:solidFill>
                  <a:srgbClr val="7F765D"/>
                </a:solidFill>
                <a:latin typeface="PMingLiU"/>
                <a:cs typeface="PMingLiU"/>
              </a:rPr>
              <a:t>акционеры</a:t>
            </a:r>
            <a:endParaRPr sz="1850">
              <a:latin typeface="PMingLiU"/>
              <a:cs typeface="PMingLiU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774843" y="5225543"/>
            <a:ext cx="3126105" cy="1383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95"/>
              </a:spcBef>
            </a:pPr>
            <a:r>
              <a:rPr dirty="0" sz="1850" spc="-725">
                <a:solidFill>
                  <a:srgbClr val="7F765D"/>
                </a:solidFill>
                <a:latin typeface="PMingLiU"/>
                <a:cs typeface="PMingLiU"/>
              </a:rPr>
              <a:t>Полный</a:t>
            </a:r>
            <a:r>
              <a:rPr dirty="0" sz="1850" spc="-6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825">
                <a:solidFill>
                  <a:srgbClr val="7F765D"/>
                </a:solidFill>
                <a:latin typeface="PMingLiU"/>
                <a:cs typeface="PMingLiU"/>
              </a:rPr>
              <a:t>цикл</a:t>
            </a:r>
            <a:r>
              <a:rPr dirty="0" sz="1850" spc="-5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840">
                <a:solidFill>
                  <a:srgbClr val="7F765D"/>
                </a:solidFill>
                <a:latin typeface="PMingLiU"/>
                <a:cs typeface="PMingLiU"/>
              </a:rPr>
              <a:t>исследований </a:t>
            </a:r>
            <a:r>
              <a:rPr dirty="0" sz="1850" spc="-47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819">
                <a:solidFill>
                  <a:srgbClr val="7F765D"/>
                </a:solidFill>
                <a:latin typeface="PMingLiU"/>
                <a:cs typeface="PMingLiU"/>
              </a:rPr>
              <a:t>на</a:t>
            </a:r>
            <a:r>
              <a:rPr dirty="0" sz="1850" spc="-6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790">
                <a:solidFill>
                  <a:srgbClr val="7F765D"/>
                </a:solidFill>
                <a:latin typeface="PMingLiU"/>
                <a:cs typeface="PMingLiU"/>
              </a:rPr>
              <a:t>американском </a:t>
            </a:r>
            <a:r>
              <a:rPr dirty="0" sz="1850" spc="-47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805">
                <a:solidFill>
                  <a:srgbClr val="7F765D"/>
                </a:solidFill>
                <a:latin typeface="PMingLiU"/>
                <a:cs typeface="PMingLiU"/>
              </a:rPr>
              <a:t>обрудовании</a:t>
            </a:r>
            <a:r>
              <a:rPr dirty="0" sz="1850" spc="-7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860">
                <a:solidFill>
                  <a:srgbClr val="7F765D"/>
                </a:solidFill>
                <a:latin typeface="PMingLiU"/>
                <a:cs typeface="PMingLiU"/>
              </a:rPr>
              <a:t>в</a:t>
            </a:r>
            <a:r>
              <a:rPr dirty="0" sz="1850" spc="-7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850">
                <a:solidFill>
                  <a:srgbClr val="7F765D"/>
                </a:solidFill>
                <a:latin typeface="PMingLiU"/>
                <a:cs typeface="PMingLiU"/>
              </a:rPr>
              <a:t>собственной </a:t>
            </a:r>
            <a:r>
              <a:rPr dirty="0" sz="1850" spc="-47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825">
                <a:solidFill>
                  <a:srgbClr val="7F765D"/>
                </a:solidFill>
                <a:latin typeface="PMingLiU"/>
                <a:cs typeface="PMingLiU"/>
              </a:rPr>
              <a:t>лаборатории</a:t>
            </a:r>
            <a:r>
              <a:rPr dirty="0" sz="1850" spc="-6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860">
                <a:solidFill>
                  <a:srgbClr val="7F765D"/>
                </a:solidFill>
                <a:latin typeface="PMingLiU"/>
                <a:cs typeface="PMingLiU"/>
              </a:rPr>
              <a:t>в</a:t>
            </a:r>
            <a:r>
              <a:rPr dirty="0" sz="1850" spc="-5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850" spc="-775">
                <a:solidFill>
                  <a:srgbClr val="7F765D"/>
                </a:solidFill>
                <a:latin typeface="PMingLiU"/>
                <a:cs typeface="PMingLiU"/>
              </a:rPr>
              <a:t>Москве</a:t>
            </a:r>
            <a:endParaRPr sz="185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796623" cy="975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93500" y="0"/>
            <a:ext cx="5854700" cy="9753600"/>
          </a:xfrm>
          <a:custGeom>
            <a:avLst/>
            <a:gdLst/>
            <a:ahLst/>
            <a:cxnLst/>
            <a:rect l="l" t="t" r="r" b="b"/>
            <a:pathLst>
              <a:path w="5854700" h="9753600">
                <a:moveTo>
                  <a:pt x="0" y="9753600"/>
                </a:moveTo>
                <a:lnTo>
                  <a:pt x="5854700" y="9753600"/>
                </a:lnTo>
                <a:lnTo>
                  <a:pt x="58547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ECEA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33121" y="914467"/>
            <a:ext cx="463550" cy="587375"/>
          </a:xfrm>
          <a:custGeom>
            <a:avLst/>
            <a:gdLst/>
            <a:ahLst/>
            <a:cxnLst/>
            <a:rect l="l" t="t" r="r" b="b"/>
            <a:pathLst>
              <a:path w="463550" h="587375">
                <a:moveTo>
                  <a:pt x="41406" y="0"/>
                </a:moveTo>
                <a:lnTo>
                  <a:pt x="26535" y="14858"/>
                </a:lnTo>
                <a:lnTo>
                  <a:pt x="6176" y="43750"/>
                </a:lnTo>
                <a:lnTo>
                  <a:pt x="0" y="74106"/>
                </a:lnTo>
                <a:lnTo>
                  <a:pt x="7484" y="104311"/>
                </a:lnTo>
                <a:lnTo>
                  <a:pt x="28109" y="132753"/>
                </a:lnTo>
                <a:lnTo>
                  <a:pt x="372927" y="477583"/>
                </a:lnTo>
                <a:lnTo>
                  <a:pt x="405260" y="517490"/>
                </a:lnTo>
                <a:lnTo>
                  <a:pt x="418285" y="548705"/>
                </a:lnTo>
                <a:lnTo>
                  <a:pt x="419347" y="571797"/>
                </a:lnTo>
                <a:lnTo>
                  <a:pt x="415790" y="587336"/>
                </a:lnTo>
                <a:lnTo>
                  <a:pt x="432710" y="567929"/>
                </a:lnTo>
                <a:lnTo>
                  <a:pt x="448005" y="543813"/>
                </a:lnTo>
                <a:lnTo>
                  <a:pt x="459082" y="515517"/>
                </a:lnTo>
                <a:lnTo>
                  <a:pt x="463351" y="483565"/>
                </a:lnTo>
                <a:lnTo>
                  <a:pt x="459748" y="450790"/>
                </a:lnTo>
                <a:lnTo>
                  <a:pt x="450141" y="422167"/>
                </a:lnTo>
                <a:lnTo>
                  <a:pt x="436332" y="398029"/>
                </a:lnTo>
                <a:lnTo>
                  <a:pt x="420120" y="378713"/>
                </a:lnTo>
                <a:lnTo>
                  <a:pt x="41406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76888" y="914463"/>
            <a:ext cx="217293" cy="251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33093" y="1289340"/>
            <a:ext cx="463550" cy="587375"/>
          </a:xfrm>
          <a:custGeom>
            <a:avLst/>
            <a:gdLst/>
            <a:ahLst/>
            <a:cxnLst/>
            <a:rect l="l" t="t" r="r" b="b"/>
            <a:pathLst>
              <a:path w="463550" h="587375">
                <a:moveTo>
                  <a:pt x="47561" y="0"/>
                </a:moveTo>
                <a:lnTo>
                  <a:pt x="30635" y="19407"/>
                </a:lnTo>
                <a:lnTo>
                  <a:pt x="15341" y="43522"/>
                </a:lnTo>
                <a:lnTo>
                  <a:pt x="4266" y="71819"/>
                </a:lnTo>
                <a:lnTo>
                  <a:pt x="0" y="103771"/>
                </a:lnTo>
                <a:lnTo>
                  <a:pt x="3604" y="136546"/>
                </a:lnTo>
                <a:lnTo>
                  <a:pt x="13214" y="165171"/>
                </a:lnTo>
                <a:lnTo>
                  <a:pt x="27024" y="189312"/>
                </a:lnTo>
                <a:lnTo>
                  <a:pt x="43230" y="208635"/>
                </a:lnTo>
                <a:lnTo>
                  <a:pt x="421932" y="587349"/>
                </a:lnTo>
                <a:lnTo>
                  <a:pt x="436829" y="572465"/>
                </a:lnTo>
                <a:lnTo>
                  <a:pt x="457179" y="543576"/>
                </a:lnTo>
                <a:lnTo>
                  <a:pt x="463351" y="513227"/>
                </a:lnTo>
                <a:lnTo>
                  <a:pt x="455861" y="483023"/>
                </a:lnTo>
                <a:lnTo>
                  <a:pt x="435229" y="454571"/>
                </a:lnTo>
                <a:lnTo>
                  <a:pt x="90411" y="109753"/>
                </a:lnTo>
                <a:lnTo>
                  <a:pt x="58080" y="69855"/>
                </a:lnTo>
                <a:lnTo>
                  <a:pt x="45059" y="38646"/>
                </a:lnTo>
                <a:lnTo>
                  <a:pt x="44001" y="15552"/>
                </a:lnTo>
                <a:lnTo>
                  <a:pt x="47561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35381" y="1625514"/>
            <a:ext cx="217290" cy="25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93746" y="1189855"/>
            <a:ext cx="158927" cy="193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76898" y="1407745"/>
            <a:ext cx="158927" cy="193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92427" y="1083552"/>
            <a:ext cx="300990" cy="555625"/>
          </a:xfrm>
          <a:custGeom>
            <a:avLst/>
            <a:gdLst/>
            <a:ahLst/>
            <a:cxnLst/>
            <a:rect l="l" t="t" r="r" b="b"/>
            <a:pathLst>
              <a:path w="300990" h="555625">
                <a:moveTo>
                  <a:pt x="177048" y="0"/>
                </a:moveTo>
                <a:lnTo>
                  <a:pt x="115291" y="6680"/>
                </a:lnTo>
                <a:lnTo>
                  <a:pt x="65738" y="33282"/>
                </a:lnTo>
                <a:lnTo>
                  <a:pt x="34873" y="73530"/>
                </a:lnTo>
                <a:lnTo>
                  <a:pt x="13442" y="133575"/>
                </a:lnTo>
                <a:lnTo>
                  <a:pt x="6405" y="171307"/>
                </a:lnTo>
                <a:lnTo>
                  <a:pt x="2369" y="209560"/>
                </a:lnTo>
                <a:lnTo>
                  <a:pt x="347" y="247902"/>
                </a:lnTo>
                <a:lnTo>
                  <a:pt x="0" y="288066"/>
                </a:lnTo>
                <a:lnTo>
                  <a:pt x="1184" y="328233"/>
                </a:lnTo>
                <a:lnTo>
                  <a:pt x="4528" y="368242"/>
                </a:lnTo>
                <a:lnTo>
                  <a:pt x="10660" y="407935"/>
                </a:lnTo>
                <a:lnTo>
                  <a:pt x="29000" y="467560"/>
                </a:lnTo>
                <a:lnTo>
                  <a:pt x="64686" y="518221"/>
                </a:lnTo>
                <a:lnTo>
                  <a:pt x="114385" y="546047"/>
                </a:lnTo>
                <a:lnTo>
                  <a:pt x="171010" y="555204"/>
                </a:lnTo>
                <a:lnTo>
                  <a:pt x="203715" y="555036"/>
                </a:lnTo>
                <a:lnTo>
                  <a:pt x="236347" y="552630"/>
                </a:lnTo>
                <a:lnTo>
                  <a:pt x="268695" y="547823"/>
                </a:lnTo>
                <a:lnTo>
                  <a:pt x="300550" y="540446"/>
                </a:lnTo>
                <a:lnTo>
                  <a:pt x="300705" y="505511"/>
                </a:lnTo>
                <a:lnTo>
                  <a:pt x="202414" y="505511"/>
                </a:lnTo>
                <a:lnTo>
                  <a:pt x="173232" y="503288"/>
                </a:lnTo>
                <a:lnTo>
                  <a:pt x="120972" y="480414"/>
                </a:lnTo>
                <a:lnTo>
                  <a:pt x="85520" y="421006"/>
                </a:lnTo>
                <a:lnTo>
                  <a:pt x="72585" y="352017"/>
                </a:lnTo>
                <a:lnTo>
                  <a:pt x="69806" y="305552"/>
                </a:lnTo>
                <a:lnTo>
                  <a:pt x="69358" y="258960"/>
                </a:lnTo>
                <a:lnTo>
                  <a:pt x="71783" y="212460"/>
                </a:lnTo>
                <a:lnTo>
                  <a:pt x="77627" y="166266"/>
                </a:lnTo>
                <a:lnTo>
                  <a:pt x="90689" y="117489"/>
                </a:lnTo>
                <a:lnTo>
                  <a:pt x="117276" y="75017"/>
                </a:lnTo>
                <a:lnTo>
                  <a:pt x="164363" y="51653"/>
                </a:lnTo>
                <a:lnTo>
                  <a:pt x="285386" y="50036"/>
                </a:lnTo>
                <a:lnTo>
                  <a:pt x="285272" y="15213"/>
                </a:lnTo>
                <a:lnTo>
                  <a:pt x="266293" y="10248"/>
                </a:lnTo>
                <a:lnTo>
                  <a:pt x="247051" y="6472"/>
                </a:lnTo>
                <a:lnTo>
                  <a:pt x="227629" y="3672"/>
                </a:lnTo>
                <a:lnTo>
                  <a:pt x="208107" y="1636"/>
                </a:lnTo>
                <a:lnTo>
                  <a:pt x="177048" y="0"/>
                </a:lnTo>
                <a:close/>
              </a:path>
              <a:path w="300990" h="555625">
                <a:moveTo>
                  <a:pt x="266087" y="259316"/>
                </a:moveTo>
                <a:lnTo>
                  <a:pt x="231398" y="259383"/>
                </a:lnTo>
                <a:lnTo>
                  <a:pt x="231360" y="505331"/>
                </a:lnTo>
                <a:lnTo>
                  <a:pt x="202414" y="505511"/>
                </a:lnTo>
                <a:lnTo>
                  <a:pt x="300705" y="505511"/>
                </a:lnTo>
                <a:lnTo>
                  <a:pt x="300828" y="452990"/>
                </a:lnTo>
                <a:lnTo>
                  <a:pt x="300804" y="259383"/>
                </a:lnTo>
                <a:lnTo>
                  <a:pt x="266087" y="259316"/>
                </a:lnTo>
                <a:close/>
              </a:path>
              <a:path w="300990" h="555625">
                <a:moveTo>
                  <a:pt x="272311" y="50060"/>
                </a:moveTo>
                <a:lnTo>
                  <a:pt x="233748" y="50060"/>
                </a:lnTo>
                <a:lnTo>
                  <a:pt x="259562" y="50083"/>
                </a:lnTo>
                <a:lnTo>
                  <a:pt x="272311" y="5006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764191" y="1091239"/>
            <a:ext cx="274320" cy="540385"/>
          </a:xfrm>
          <a:custGeom>
            <a:avLst/>
            <a:gdLst/>
            <a:ahLst/>
            <a:cxnLst/>
            <a:rect l="l" t="t" r="r" b="b"/>
            <a:pathLst>
              <a:path w="274320" h="540385">
                <a:moveTo>
                  <a:pt x="34707" y="0"/>
                </a:moveTo>
                <a:lnTo>
                  <a:pt x="12" y="66"/>
                </a:lnTo>
                <a:lnTo>
                  <a:pt x="0" y="539981"/>
                </a:lnTo>
                <a:lnTo>
                  <a:pt x="34748" y="540091"/>
                </a:lnTo>
                <a:lnTo>
                  <a:pt x="52133" y="540054"/>
                </a:lnTo>
                <a:lnTo>
                  <a:pt x="69507" y="539829"/>
                </a:lnTo>
                <a:lnTo>
                  <a:pt x="69456" y="339677"/>
                </a:lnTo>
                <a:lnTo>
                  <a:pt x="141395" y="339677"/>
                </a:lnTo>
                <a:lnTo>
                  <a:pt x="139001" y="336070"/>
                </a:lnTo>
                <a:lnTo>
                  <a:pt x="142084" y="331320"/>
                </a:lnTo>
                <a:lnTo>
                  <a:pt x="69430" y="331320"/>
                </a:lnTo>
                <a:lnTo>
                  <a:pt x="69392" y="66"/>
                </a:lnTo>
                <a:lnTo>
                  <a:pt x="34707" y="0"/>
                </a:lnTo>
                <a:close/>
              </a:path>
              <a:path w="274320" h="540385">
                <a:moveTo>
                  <a:pt x="141395" y="339677"/>
                </a:moveTo>
                <a:lnTo>
                  <a:pt x="69456" y="339677"/>
                </a:lnTo>
                <a:lnTo>
                  <a:pt x="196837" y="540045"/>
                </a:lnTo>
                <a:lnTo>
                  <a:pt x="273786" y="540045"/>
                </a:lnTo>
                <a:lnTo>
                  <a:pt x="141395" y="339677"/>
                </a:lnTo>
                <a:close/>
              </a:path>
              <a:path w="274320" h="540385">
                <a:moveTo>
                  <a:pt x="219762" y="154249"/>
                </a:moveTo>
                <a:lnTo>
                  <a:pt x="181190" y="154460"/>
                </a:lnTo>
                <a:lnTo>
                  <a:pt x="97528" y="287202"/>
                </a:lnTo>
                <a:lnTo>
                  <a:pt x="69430" y="331320"/>
                </a:lnTo>
                <a:lnTo>
                  <a:pt x="142084" y="331320"/>
                </a:lnTo>
                <a:lnTo>
                  <a:pt x="168588" y="290480"/>
                </a:lnTo>
                <a:lnTo>
                  <a:pt x="258381" y="154333"/>
                </a:lnTo>
                <a:lnTo>
                  <a:pt x="219762" y="154249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241034" y="1160658"/>
            <a:ext cx="224154" cy="478155"/>
          </a:xfrm>
          <a:custGeom>
            <a:avLst/>
            <a:gdLst/>
            <a:ahLst/>
            <a:cxnLst/>
            <a:rect l="l" t="t" r="r" b="b"/>
            <a:pathLst>
              <a:path w="224154" h="478155">
                <a:moveTo>
                  <a:pt x="119816" y="135001"/>
                </a:moveTo>
                <a:lnTo>
                  <a:pt x="23288" y="135001"/>
                </a:lnTo>
                <a:lnTo>
                  <a:pt x="34886" y="135042"/>
                </a:lnTo>
                <a:lnTo>
                  <a:pt x="46469" y="135398"/>
                </a:lnTo>
                <a:lnTo>
                  <a:pt x="46292" y="181471"/>
                </a:lnTo>
                <a:lnTo>
                  <a:pt x="46316" y="345976"/>
                </a:lnTo>
                <a:lnTo>
                  <a:pt x="47315" y="372375"/>
                </a:lnTo>
                <a:lnTo>
                  <a:pt x="58280" y="423688"/>
                </a:lnTo>
                <a:lnTo>
                  <a:pt x="90877" y="464091"/>
                </a:lnTo>
                <a:lnTo>
                  <a:pt x="136080" y="477658"/>
                </a:lnTo>
                <a:lnTo>
                  <a:pt x="165860" y="477591"/>
                </a:lnTo>
                <a:lnTo>
                  <a:pt x="195342" y="472378"/>
                </a:lnTo>
                <a:lnTo>
                  <a:pt x="223735" y="462994"/>
                </a:lnTo>
                <a:lnTo>
                  <a:pt x="223774" y="432171"/>
                </a:lnTo>
                <a:lnTo>
                  <a:pt x="180732" y="432134"/>
                </a:lnTo>
                <a:lnTo>
                  <a:pt x="166408" y="431917"/>
                </a:lnTo>
                <a:lnTo>
                  <a:pt x="129311" y="409197"/>
                </a:lnTo>
                <a:lnTo>
                  <a:pt x="116347" y="362262"/>
                </a:lnTo>
                <a:lnTo>
                  <a:pt x="115722" y="135156"/>
                </a:lnTo>
                <a:lnTo>
                  <a:pt x="119816" y="135001"/>
                </a:lnTo>
                <a:close/>
              </a:path>
              <a:path w="224154" h="478155">
                <a:moveTo>
                  <a:pt x="209420" y="432062"/>
                </a:moveTo>
                <a:lnTo>
                  <a:pt x="180732" y="432134"/>
                </a:lnTo>
                <a:lnTo>
                  <a:pt x="218850" y="432134"/>
                </a:lnTo>
                <a:lnTo>
                  <a:pt x="209420" y="432062"/>
                </a:lnTo>
                <a:close/>
              </a:path>
              <a:path w="224154" h="478155">
                <a:moveTo>
                  <a:pt x="25088" y="88750"/>
                </a:moveTo>
                <a:lnTo>
                  <a:pt x="12461" y="88765"/>
                </a:lnTo>
                <a:lnTo>
                  <a:pt x="0" y="88890"/>
                </a:lnTo>
                <a:lnTo>
                  <a:pt x="88" y="135042"/>
                </a:lnTo>
                <a:lnTo>
                  <a:pt x="11686" y="135069"/>
                </a:lnTo>
                <a:lnTo>
                  <a:pt x="119816" y="135001"/>
                </a:lnTo>
                <a:lnTo>
                  <a:pt x="141173" y="134189"/>
                </a:lnTo>
                <a:lnTo>
                  <a:pt x="166479" y="131257"/>
                </a:lnTo>
                <a:lnTo>
                  <a:pt x="191483" y="126373"/>
                </a:lnTo>
                <a:lnTo>
                  <a:pt x="216027" y="119548"/>
                </a:lnTo>
                <a:lnTo>
                  <a:pt x="216008" y="88765"/>
                </a:lnTo>
                <a:lnTo>
                  <a:pt x="37636" y="88765"/>
                </a:lnTo>
                <a:lnTo>
                  <a:pt x="25088" y="88750"/>
                </a:lnTo>
                <a:close/>
              </a:path>
              <a:path w="224154" h="478155">
                <a:moveTo>
                  <a:pt x="66572" y="0"/>
                </a:moveTo>
                <a:lnTo>
                  <a:pt x="50177" y="41"/>
                </a:lnTo>
                <a:lnTo>
                  <a:pt x="50177" y="88725"/>
                </a:lnTo>
                <a:lnTo>
                  <a:pt x="37636" y="88765"/>
                </a:lnTo>
                <a:lnTo>
                  <a:pt x="216008" y="88765"/>
                </a:lnTo>
                <a:lnTo>
                  <a:pt x="215988" y="84915"/>
                </a:lnTo>
                <a:lnTo>
                  <a:pt x="165831" y="84885"/>
                </a:lnTo>
                <a:lnTo>
                  <a:pt x="115684" y="84750"/>
                </a:lnTo>
                <a:lnTo>
                  <a:pt x="115684" y="16"/>
                </a:lnTo>
                <a:lnTo>
                  <a:pt x="66572" y="0"/>
                </a:lnTo>
                <a:close/>
              </a:path>
              <a:path w="224154" h="478155">
                <a:moveTo>
                  <a:pt x="190906" y="84862"/>
                </a:moveTo>
                <a:lnTo>
                  <a:pt x="165831" y="84885"/>
                </a:lnTo>
                <a:lnTo>
                  <a:pt x="201601" y="84885"/>
                </a:lnTo>
                <a:lnTo>
                  <a:pt x="190906" y="84862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37581" y="1237666"/>
            <a:ext cx="262255" cy="401320"/>
          </a:xfrm>
          <a:custGeom>
            <a:avLst/>
            <a:gdLst/>
            <a:ahLst/>
            <a:cxnLst/>
            <a:rect l="l" t="t" r="r" b="b"/>
            <a:pathLst>
              <a:path w="262254" h="401319">
                <a:moveTo>
                  <a:pt x="125655" y="0"/>
                </a:moveTo>
                <a:lnTo>
                  <a:pt x="77127" y="9050"/>
                </a:lnTo>
                <a:lnTo>
                  <a:pt x="39317" y="36918"/>
                </a:lnTo>
                <a:lnTo>
                  <a:pt x="16967" y="78760"/>
                </a:lnTo>
                <a:lnTo>
                  <a:pt x="7377" y="116132"/>
                </a:lnTo>
                <a:lnTo>
                  <a:pt x="2163" y="154333"/>
                </a:lnTo>
                <a:lnTo>
                  <a:pt x="109" y="192937"/>
                </a:lnTo>
                <a:lnTo>
                  <a:pt x="0" y="231516"/>
                </a:lnTo>
                <a:lnTo>
                  <a:pt x="1780" y="261646"/>
                </a:lnTo>
                <a:lnTo>
                  <a:pt x="13833" y="320734"/>
                </a:lnTo>
                <a:lnTo>
                  <a:pt x="39940" y="364741"/>
                </a:lnTo>
                <a:lnTo>
                  <a:pt x="74920" y="388438"/>
                </a:lnTo>
                <a:lnTo>
                  <a:pt x="133011" y="400781"/>
                </a:lnTo>
                <a:lnTo>
                  <a:pt x="171297" y="400600"/>
                </a:lnTo>
                <a:lnTo>
                  <a:pt x="209346" y="395415"/>
                </a:lnTo>
                <a:lnTo>
                  <a:pt x="246532" y="386100"/>
                </a:lnTo>
                <a:lnTo>
                  <a:pt x="246608" y="355149"/>
                </a:lnTo>
                <a:lnTo>
                  <a:pt x="200488" y="355149"/>
                </a:lnTo>
                <a:lnTo>
                  <a:pt x="177424" y="355092"/>
                </a:lnTo>
                <a:lnTo>
                  <a:pt x="135857" y="351888"/>
                </a:lnTo>
                <a:lnTo>
                  <a:pt x="90157" y="321800"/>
                </a:lnTo>
                <a:lnTo>
                  <a:pt x="72629" y="270678"/>
                </a:lnTo>
                <a:lnTo>
                  <a:pt x="69151" y="216250"/>
                </a:lnTo>
                <a:lnTo>
                  <a:pt x="262064" y="216187"/>
                </a:lnTo>
                <a:lnTo>
                  <a:pt x="261146" y="178440"/>
                </a:lnTo>
                <a:lnTo>
                  <a:pt x="260484" y="169962"/>
                </a:lnTo>
                <a:lnTo>
                  <a:pt x="130881" y="169962"/>
                </a:lnTo>
                <a:lnTo>
                  <a:pt x="69151" y="169895"/>
                </a:lnTo>
                <a:lnTo>
                  <a:pt x="72607" y="119462"/>
                </a:lnTo>
                <a:lnTo>
                  <a:pt x="87617" y="71496"/>
                </a:lnTo>
                <a:lnTo>
                  <a:pt x="121364" y="43567"/>
                </a:lnTo>
                <a:lnTo>
                  <a:pt x="136448" y="42921"/>
                </a:lnTo>
                <a:lnTo>
                  <a:pt x="226688" y="42921"/>
                </a:lnTo>
                <a:lnTo>
                  <a:pt x="214923" y="28663"/>
                </a:lnTo>
                <a:lnTo>
                  <a:pt x="196415" y="14579"/>
                </a:lnTo>
                <a:lnTo>
                  <a:pt x="174764" y="5684"/>
                </a:lnTo>
                <a:lnTo>
                  <a:pt x="150455" y="1133"/>
                </a:lnTo>
                <a:lnTo>
                  <a:pt x="125655" y="0"/>
                </a:lnTo>
                <a:close/>
              </a:path>
              <a:path w="262254" h="401319">
                <a:moveTo>
                  <a:pt x="223552" y="355031"/>
                </a:moveTo>
                <a:lnTo>
                  <a:pt x="200488" y="355149"/>
                </a:lnTo>
                <a:lnTo>
                  <a:pt x="246608" y="355149"/>
                </a:lnTo>
                <a:lnTo>
                  <a:pt x="223552" y="355031"/>
                </a:lnTo>
                <a:close/>
              </a:path>
              <a:path w="262254" h="401319">
                <a:moveTo>
                  <a:pt x="226688" y="42921"/>
                </a:moveTo>
                <a:lnTo>
                  <a:pt x="136448" y="42921"/>
                </a:lnTo>
                <a:lnTo>
                  <a:pt x="149934" y="46965"/>
                </a:lnTo>
                <a:lnTo>
                  <a:pt x="161340" y="54956"/>
                </a:lnTo>
                <a:lnTo>
                  <a:pt x="185137" y="100094"/>
                </a:lnTo>
                <a:lnTo>
                  <a:pt x="191882" y="146465"/>
                </a:lnTo>
                <a:lnTo>
                  <a:pt x="192620" y="169895"/>
                </a:lnTo>
                <a:lnTo>
                  <a:pt x="130881" y="169962"/>
                </a:lnTo>
                <a:lnTo>
                  <a:pt x="260484" y="169962"/>
                </a:lnTo>
                <a:lnTo>
                  <a:pt x="258197" y="140692"/>
                </a:lnTo>
                <a:lnTo>
                  <a:pt x="251809" y="103505"/>
                </a:lnTo>
                <a:lnTo>
                  <a:pt x="240576" y="67444"/>
                </a:lnTo>
                <a:lnTo>
                  <a:pt x="229805" y="46698"/>
                </a:lnTo>
                <a:lnTo>
                  <a:pt x="226688" y="42921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42664" y="1237957"/>
            <a:ext cx="262890" cy="393700"/>
          </a:xfrm>
          <a:custGeom>
            <a:avLst/>
            <a:gdLst/>
            <a:ahLst/>
            <a:cxnLst/>
            <a:rect l="l" t="t" r="r" b="b"/>
            <a:pathLst>
              <a:path w="262890" h="393700">
                <a:moveTo>
                  <a:pt x="69038" y="393330"/>
                </a:moveTo>
                <a:lnTo>
                  <a:pt x="34610" y="393330"/>
                </a:lnTo>
                <a:lnTo>
                  <a:pt x="69037" y="393489"/>
                </a:lnTo>
                <a:lnTo>
                  <a:pt x="69038" y="393330"/>
                </a:lnTo>
                <a:close/>
              </a:path>
              <a:path w="262890" h="393700">
                <a:moveTo>
                  <a:pt x="248646" y="46487"/>
                </a:moveTo>
                <a:lnTo>
                  <a:pt x="132549" y="46487"/>
                </a:lnTo>
                <a:lnTo>
                  <a:pt x="145251" y="48142"/>
                </a:lnTo>
                <a:lnTo>
                  <a:pt x="157611" y="51735"/>
                </a:lnTo>
                <a:lnTo>
                  <a:pt x="186032" y="78063"/>
                </a:lnTo>
                <a:lnTo>
                  <a:pt x="193052" y="119474"/>
                </a:lnTo>
                <a:lnTo>
                  <a:pt x="193061" y="345982"/>
                </a:lnTo>
                <a:lnTo>
                  <a:pt x="193205" y="393438"/>
                </a:lnTo>
                <a:lnTo>
                  <a:pt x="262445" y="393286"/>
                </a:lnTo>
                <a:lnTo>
                  <a:pt x="262336" y="119474"/>
                </a:lnTo>
                <a:lnTo>
                  <a:pt x="262305" y="108336"/>
                </a:lnTo>
                <a:lnTo>
                  <a:pt x="260317" y="84056"/>
                </a:lnTo>
                <a:lnTo>
                  <a:pt x="254873" y="60051"/>
                </a:lnTo>
                <a:lnTo>
                  <a:pt x="248646" y="46487"/>
                </a:lnTo>
                <a:close/>
              </a:path>
              <a:path w="262890" h="393700">
                <a:moveTo>
                  <a:pt x="30905" y="7511"/>
                </a:moveTo>
                <a:lnTo>
                  <a:pt x="15451" y="7555"/>
                </a:lnTo>
                <a:lnTo>
                  <a:pt x="0" y="7943"/>
                </a:lnTo>
                <a:lnTo>
                  <a:pt x="40" y="31387"/>
                </a:lnTo>
                <a:lnTo>
                  <a:pt x="165" y="393286"/>
                </a:lnTo>
                <a:lnTo>
                  <a:pt x="17391" y="393339"/>
                </a:lnTo>
                <a:lnTo>
                  <a:pt x="69038" y="393330"/>
                </a:lnTo>
                <a:lnTo>
                  <a:pt x="69451" y="345982"/>
                </a:lnTo>
                <a:lnTo>
                  <a:pt x="69613" y="298473"/>
                </a:lnTo>
                <a:lnTo>
                  <a:pt x="69507" y="174263"/>
                </a:lnTo>
                <a:lnTo>
                  <a:pt x="69625" y="91348"/>
                </a:lnTo>
                <a:lnTo>
                  <a:pt x="84611" y="54124"/>
                </a:lnTo>
                <a:lnTo>
                  <a:pt x="248646" y="46487"/>
                </a:lnTo>
                <a:lnTo>
                  <a:pt x="244757" y="38017"/>
                </a:lnTo>
                <a:lnTo>
                  <a:pt x="238979" y="31387"/>
                </a:lnTo>
                <a:lnTo>
                  <a:pt x="65912" y="31387"/>
                </a:lnTo>
                <a:lnTo>
                  <a:pt x="64465" y="23500"/>
                </a:lnTo>
                <a:lnTo>
                  <a:pt x="63144" y="15512"/>
                </a:lnTo>
                <a:lnTo>
                  <a:pt x="61810" y="7612"/>
                </a:lnTo>
                <a:lnTo>
                  <a:pt x="30905" y="7511"/>
                </a:lnTo>
                <a:close/>
              </a:path>
              <a:path w="262890" h="393700">
                <a:moveTo>
                  <a:pt x="154827" y="0"/>
                </a:moveTo>
                <a:lnTo>
                  <a:pt x="129019" y="2520"/>
                </a:lnTo>
                <a:lnTo>
                  <a:pt x="112004" y="6785"/>
                </a:lnTo>
                <a:lnTo>
                  <a:pt x="96180" y="14024"/>
                </a:lnTo>
                <a:lnTo>
                  <a:pt x="65912" y="31387"/>
                </a:lnTo>
                <a:lnTo>
                  <a:pt x="238979" y="31387"/>
                </a:lnTo>
                <a:lnTo>
                  <a:pt x="228752" y="19652"/>
                </a:lnTo>
                <a:lnTo>
                  <a:pt x="206180" y="6884"/>
                </a:lnTo>
                <a:lnTo>
                  <a:pt x="181043" y="894"/>
                </a:lnTo>
                <a:lnTo>
                  <a:pt x="15482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949133" y="1238083"/>
            <a:ext cx="285750" cy="401320"/>
          </a:xfrm>
          <a:custGeom>
            <a:avLst/>
            <a:gdLst/>
            <a:ahLst/>
            <a:cxnLst/>
            <a:rect l="l" t="t" r="r" b="b"/>
            <a:pathLst>
              <a:path w="285750" h="401319">
                <a:moveTo>
                  <a:pt x="133125" y="0"/>
                </a:moveTo>
                <a:lnTo>
                  <a:pt x="87224" y="6893"/>
                </a:lnTo>
                <a:lnTo>
                  <a:pt x="42513" y="33832"/>
                </a:lnTo>
                <a:lnTo>
                  <a:pt x="15849" y="79200"/>
                </a:lnTo>
                <a:lnTo>
                  <a:pt x="4121" y="130949"/>
                </a:lnTo>
                <a:lnTo>
                  <a:pt x="0" y="202442"/>
                </a:lnTo>
                <a:lnTo>
                  <a:pt x="1213" y="238250"/>
                </a:lnTo>
                <a:lnTo>
                  <a:pt x="9694" y="300533"/>
                </a:lnTo>
                <a:lnTo>
                  <a:pt x="29909" y="350724"/>
                </a:lnTo>
                <a:lnTo>
                  <a:pt x="69184" y="386613"/>
                </a:lnTo>
                <a:lnTo>
                  <a:pt x="120440" y="399999"/>
                </a:lnTo>
                <a:lnTo>
                  <a:pt x="146970" y="400913"/>
                </a:lnTo>
                <a:lnTo>
                  <a:pt x="173505" y="399112"/>
                </a:lnTo>
                <a:lnTo>
                  <a:pt x="199667" y="393344"/>
                </a:lnTo>
                <a:lnTo>
                  <a:pt x="223817" y="382518"/>
                </a:lnTo>
                <a:lnTo>
                  <a:pt x="244316" y="365543"/>
                </a:lnTo>
                <a:lnTo>
                  <a:pt x="249119" y="358514"/>
                </a:lnTo>
                <a:lnTo>
                  <a:pt x="148320" y="358514"/>
                </a:lnTo>
                <a:lnTo>
                  <a:pt x="125776" y="356435"/>
                </a:lnTo>
                <a:lnTo>
                  <a:pt x="92547" y="331124"/>
                </a:lnTo>
                <a:lnTo>
                  <a:pt x="77994" y="293291"/>
                </a:lnTo>
                <a:lnTo>
                  <a:pt x="70760" y="241154"/>
                </a:lnTo>
                <a:lnTo>
                  <a:pt x="69438" y="208762"/>
                </a:lnTo>
                <a:lnTo>
                  <a:pt x="69939" y="176332"/>
                </a:lnTo>
                <a:lnTo>
                  <a:pt x="74554" y="125156"/>
                </a:lnTo>
                <a:lnTo>
                  <a:pt x="91649" y="71069"/>
                </a:lnTo>
                <a:lnTo>
                  <a:pt x="126523" y="43967"/>
                </a:lnTo>
                <a:lnTo>
                  <a:pt x="142895" y="42088"/>
                </a:lnTo>
                <a:lnTo>
                  <a:pt x="249142" y="42088"/>
                </a:lnTo>
                <a:lnTo>
                  <a:pt x="239405" y="30082"/>
                </a:lnTo>
                <a:lnTo>
                  <a:pt x="217912" y="14757"/>
                </a:lnTo>
                <a:lnTo>
                  <a:pt x="190714" y="4935"/>
                </a:lnTo>
                <a:lnTo>
                  <a:pt x="162180" y="356"/>
                </a:lnTo>
                <a:lnTo>
                  <a:pt x="133125" y="0"/>
                </a:lnTo>
                <a:close/>
              </a:path>
              <a:path w="285750" h="401319">
                <a:moveTo>
                  <a:pt x="249142" y="42088"/>
                </a:moveTo>
                <a:lnTo>
                  <a:pt x="142895" y="42088"/>
                </a:lnTo>
                <a:lnTo>
                  <a:pt x="159381" y="44105"/>
                </a:lnTo>
                <a:lnTo>
                  <a:pt x="174558" y="50376"/>
                </a:lnTo>
                <a:lnTo>
                  <a:pt x="205054" y="97531"/>
                </a:lnTo>
                <a:lnTo>
                  <a:pt x="212896" y="137655"/>
                </a:lnTo>
                <a:lnTo>
                  <a:pt x="216185" y="203242"/>
                </a:lnTo>
                <a:lnTo>
                  <a:pt x="215125" y="236083"/>
                </a:lnTo>
                <a:lnTo>
                  <a:pt x="208856" y="287223"/>
                </a:lnTo>
                <a:lnTo>
                  <a:pt x="187534" y="338772"/>
                </a:lnTo>
                <a:lnTo>
                  <a:pt x="148320" y="358514"/>
                </a:lnTo>
                <a:lnTo>
                  <a:pt x="249119" y="358514"/>
                </a:lnTo>
                <a:lnTo>
                  <a:pt x="273099" y="311224"/>
                </a:lnTo>
                <a:lnTo>
                  <a:pt x="283584" y="250037"/>
                </a:lnTo>
                <a:lnTo>
                  <a:pt x="285352" y="212222"/>
                </a:lnTo>
                <a:lnTo>
                  <a:pt x="285107" y="174331"/>
                </a:lnTo>
                <a:lnTo>
                  <a:pt x="282125" y="136617"/>
                </a:lnTo>
                <a:lnTo>
                  <a:pt x="275685" y="99339"/>
                </a:lnTo>
                <a:lnTo>
                  <a:pt x="267879" y="74119"/>
                </a:lnTo>
                <a:lnTo>
                  <a:pt x="255924" y="50452"/>
                </a:lnTo>
                <a:lnTo>
                  <a:pt x="249142" y="42088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458889" y="1238012"/>
            <a:ext cx="262255" cy="400685"/>
          </a:xfrm>
          <a:custGeom>
            <a:avLst/>
            <a:gdLst/>
            <a:ahLst/>
            <a:cxnLst/>
            <a:rect l="l" t="t" r="r" b="b"/>
            <a:pathLst>
              <a:path w="262254" h="400685">
                <a:moveTo>
                  <a:pt x="139606" y="0"/>
                </a:moveTo>
                <a:lnTo>
                  <a:pt x="86749" y="5508"/>
                </a:lnTo>
                <a:lnTo>
                  <a:pt x="42896" y="32419"/>
                </a:lnTo>
                <a:lnTo>
                  <a:pt x="17705" y="76316"/>
                </a:lnTo>
                <a:lnTo>
                  <a:pt x="4573" y="133865"/>
                </a:lnTo>
                <a:lnTo>
                  <a:pt x="0" y="201099"/>
                </a:lnTo>
                <a:lnTo>
                  <a:pt x="194" y="234787"/>
                </a:lnTo>
                <a:lnTo>
                  <a:pt x="6403" y="293135"/>
                </a:lnTo>
                <a:lnTo>
                  <a:pt x="27080" y="347702"/>
                </a:lnTo>
                <a:lnTo>
                  <a:pt x="56030" y="377722"/>
                </a:lnTo>
                <a:lnTo>
                  <a:pt x="94352" y="394502"/>
                </a:lnTo>
                <a:lnTo>
                  <a:pt x="132433" y="400395"/>
                </a:lnTo>
                <a:lnTo>
                  <a:pt x="170926" y="400301"/>
                </a:lnTo>
                <a:lnTo>
                  <a:pt x="209191" y="395132"/>
                </a:lnTo>
                <a:lnTo>
                  <a:pt x="246587" y="385802"/>
                </a:lnTo>
                <a:lnTo>
                  <a:pt x="246688" y="354813"/>
                </a:lnTo>
                <a:lnTo>
                  <a:pt x="200481" y="354813"/>
                </a:lnTo>
                <a:lnTo>
                  <a:pt x="177389" y="354754"/>
                </a:lnTo>
                <a:lnTo>
                  <a:pt x="135859" y="351524"/>
                </a:lnTo>
                <a:lnTo>
                  <a:pt x="90250" y="321515"/>
                </a:lnTo>
                <a:lnTo>
                  <a:pt x="72722" y="270366"/>
                </a:lnTo>
                <a:lnTo>
                  <a:pt x="69244" y="215902"/>
                </a:lnTo>
                <a:lnTo>
                  <a:pt x="262105" y="215857"/>
                </a:lnTo>
                <a:lnTo>
                  <a:pt x="261143" y="176597"/>
                </a:lnTo>
                <a:lnTo>
                  <a:pt x="260571" y="169598"/>
                </a:lnTo>
                <a:lnTo>
                  <a:pt x="130942" y="169598"/>
                </a:lnTo>
                <a:lnTo>
                  <a:pt x="69193" y="169521"/>
                </a:lnTo>
                <a:lnTo>
                  <a:pt x="72889" y="117845"/>
                </a:lnTo>
                <a:lnTo>
                  <a:pt x="89005" y="68988"/>
                </a:lnTo>
                <a:lnTo>
                  <a:pt x="121650" y="43196"/>
                </a:lnTo>
                <a:lnTo>
                  <a:pt x="135919" y="42509"/>
                </a:lnTo>
                <a:lnTo>
                  <a:pt x="227080" y="42509"/>
                </a:lnTo>
                <a:lnTo>
                  <a:pt x="225984" y="40632"/>
                </a:lnTo>
                <a:lnTo>
                  <a:pt x="209317" y="23264"/>
                </a:lnTo>
                <a:lnTo>
                  <a:pt x="189037" y="10412"/>
                </a:lnTo>
                <a:lnTo>
                  <a:pt x="166018" y="3101"/>
                </a:lnTo>
                <a:lnTo>
                  <a:pt x="139606" y="0"/>
                </a:lnTo>
                <a:close/>
              </a:path>
              <a:path w="262254" h="400685">
                <a:moveTo>
                  <a:pt x="223585" y="354679"/>
                </a:moveTo>
                <a:lnTo>
                  <a:pt x="200481" y="354813"/>
                </a:lnTo>
                <a:lnTo>
                  <a:pt x="246688" y="354813"/>
                </a:lnTo>
                <a:lnTo>
                  <a:pt x="223585" y="354679"/>
                </a:lnTo>
                <a:close/>
              </a:path>
              <a:path w="262254" h="400685">
                <a:moveTo>
                  <a:pt x="262105" y="215857"/>
                </a:moveTo>
                <a:lnTo>
                  <a:pt x="117468" y="215857"/>
                </a:lnTo>
                <a:lnTo>
                  <a:pt x="262106" y="215889"/>
                </a:lnTo>
                <a:close/>
              </a:path>
              <a:path w="262254" h="400685">
                <a:moveTo>
                  <a:pt x="227080" y="42509"/>
                </a:moveTo>
                <a:lnTo>
                  <a:pt x="135919" y="42509"/>
                </a:lnTo>
                <a:lnTo>
                  <a:pt x="149568" y="46390"/>
                </a:lnTo>
                <a:lnTo>
                  <a:pt x="161120" y="54325"/>
                </a:lnTo>
                <a:lnTo>
                  <a:pt x="185194" y="99567"/>
                </a:lnTo>
                <a:lnTo>
                  <a:pt x="191959" y="146070"/>
                </a:lnTo>
                <a:lnTo>
                  <a:pt x="192701" y="169560"/>
                </a:lnTo>
                <a:lnTo>
                  <a:pt x="130942" y="169598"/>
                </a:lnTo>
                <a:lnTo>
                  <a:pt x="260571" y="169598"/>
                </a:lnTo>
                <a:lnTo>
                  <a:pt x="257933" y="137287"/>
                </a:lnTo>
                <a:lnTo>
                  <a:pt x="250824" y="98680"/>
                </a:lnTo>
                <a:lnTo>
                  <a:pt x="238167" y="61495"/>
                </a:lnTo>
                <a:lnTo>
                  <a:pt x="227080" y="42509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320396" y="3976486"/>
            <a:ext cx="2618105" cy="1107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95"/>
              </a:spcBef>
            </a:pPr>
            <a:r>
              <a:rPr dirty="0" sz="3450" spc="-1580">
                <a:solidFill>
                  <a:srgbClr val="7F765D"/>
                </a:solidFill>
              </a:rPr>
              <a:t>Звоните</a:t>
            </a:r>
            <a:r>
              <a:rPr dirty="0" sz="3450" spc="-150">
                <a:solidFill>
                  <a:srgbClr val="7F765D"/>
                </a:solidFill>
              </a:rPr>
              <a:t> </a:t>
            </a:r>
            <a:r>
              <a:rPr dirty="0" sz="3450" spc="-1485">
                <a:solidFill>
                  <a:srgbClr val="7F765D"/>
                </a:solidFill>
              </a:rPr>
              <a:t>или </a:t>
            </a:r>
            <a:r>
              <a:rPr dirty="0" sz="3450" spc="-890">
                <a:solidFill>
                  <a:srgbClr val="7F765D"/>
                </a:solidFill>
              </a:rPr>
              <a:t> </a:t>
            </a:r>
            <a:r>
              <a:rPr dirty="0" sz="3450" spc="-1395">
                <a:solidFill>
                  <a:srgbClr val="7F765D"/>
                </a:solidFill>
              </a:rPr>
              <a:t>пишите</a:t>
            </a:r>
            <a:r>
              <a:rPr dirty="0" sz="3450" spc="-190">
                <a:solidFill>
                  <a:srgbClr val="7F765D"/>
                </a:solidFill>
              </a:rPr>
              <a:t> </a:t>
            </a:r>
            <a:r>
              <a:rPr dirty="0" sz="3450" spc="-994">
                <a:solidFill>
                  <a:srgbClr val="7F765D"/>
                </a:solidFill>
              </a:rPr>
              <a:t>нам:</a:t>
            </a:r>
            <a:endParaRPr sz="3450"/>
          </a:p>
        </p:txBody>
      </p:sp>
      <p:sp>
        <p:nvSpPr>
          <p:cNvPr id="18" name="object 18"/>
          <p:cNvSpPr txBox="1"/>
          <p:nvPr/>
        </p:nvSpPr>
        <p:spPr>
          <a:xfrm>
            <a:off x="8320396" y="5187188"/>
            <a:ext cx="2167890" cy="6527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105">
                <a:latin typeface="PMingLiU"/>
                <a:cs typeface="PMingLiU"/>
              </a:rPr>
              <a:t>+7 </a:t>
            </a:r>
            <a:r>
              <a:rPr dirty="0" sz="2000" spc="110">
                <a:latin typeface="PMingLiU"/>
                <a:cs typeface="PMingLiU"/>
              </a:rPr>
              <a:t>(495)</a:t>
            </a:r>
            <a:r>
              <a:rPr dirty="0" sz="2000" spc="-260">
                <a:latin typeface="PMingLiU"/>
                <a:cs typeface="PMingLiU"/>
              </a:rPr>
              <a:t> </a:t>
            </a:r>
            <a:r>
              <a:rPr dirty="0" sz="2000" spc="135">
                <a:latin typeface="PMingLiU"/>
                <a:cs typeface="PMingLiU"/>
              </a:rPr>
              <a:t>215-15-14</a:t>
            </a:r>
            <a:endParaRPr sz="20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 spc="175">
                <a:latin typeface="PMingLiU"/>
                <a:cs typeface="PMingLiU"/>
                <a:hlinkClick r:id="rId7"/>
              </a:rPr>
              <a:t>info@genotek.ru</a:t>
            </a:r>
            <a:endParaRPr sz="20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4276" y="3020913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6552" y="0"/>
                </a:moveTo>
                <a:lnTo>
                  <a:pt x="1371" y="0"/>
                </a:lnTo>
                <a:lnTo>
                  <a:pt x="0" y="1362"/>
                </a:lnTo>
                <a:lnTo>
                  <a:pt x="986" y="4770"/>
                </a:lnTo>
                <a:lnTo>
                  <a:pt x="2383" y="9347"/>
                </a:lnTo>
                <a:lnTo>
                  <a:pt x="6552" y="9347"/>
                </a:lnTo>
                <a:lnTo>
                  <a:pt x="8648" y="7264"/>
                </a:lnTo>
                <a:lnTo>
                  <a:pt x="8648" y="2082"/>
                </a:lnTo>
                <a:lnTo>
                  <a:pt x="6552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43552" y="298784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43552" y="295477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43552" y="292171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43552" y="288864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43552" y="285558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43552" y="282251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43552" y="278945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43552" y="275638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43552" y="272332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43552" y="269025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50369" y="2659194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2467" y="0"/>
                </a:moveTo>
                <a:lnTo>
                  <a:pt x="1544" y="2666"/>
                </a:lnTo>
                <a:lnTo>
                  <a:pt x="0" y="7339"/>
                </a:lnTo>
                <a:lnTo>
                  <a:pt x="460" y="7339"/>
                </a:lnTo>
                <a:lnTo>
                  <a:pt x="2555" y="5257"/>
                </a:lnTo>
                <a:lnTo>
                  <a:pt x="246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41945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75010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08079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1144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74210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07274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40340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73406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06472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39536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72602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05670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38736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71802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04866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7932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70998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604063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37128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70197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03263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736327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769393" y="2392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802459" y="239296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794" y="0"/>
                </a:moveTo>
                <a:lnTo>
                  <a:pt x="0" y="1794"/>
                </a:lnTo>
                <a:lnTo>
                  <a:pt x="0" y="6963"/>
                </a:lnTo>
                <a:lnTo>
                  <a:pt x="2095" y="9046"/>
                </a:lnTo>
                <a:lnTo>
                  <a:pt x="7277" y="9046"/>
                </a:lnTo>
                <a:lnTo>
                  <a:pt x="9372" y="6963"/>
                </a:lnTo>
                <a:lnTo>
                  <a:pt x="9372" y="6423"/>
                </a:lnTo>
                <a:lnTo>
                  <a:pt x="4944" y="2614"/>
                </a:lnTo>
                <a:lnTo>
                  <a:pt x="1794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75010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5664" y="0"/>
                </a:lnTo>
                <a:lnTo>
                  <a:pt x="4486" y="801"/>
                </a:lnTo>
                <a:lnTo>
                  <a:pt x="0" y="3961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08079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41144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74210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207274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240340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273406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306472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39536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372602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405670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438736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71802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504866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537932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570998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604063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637128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670197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703263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736327" y="23595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769393" y="236602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0"/>
                </a:moveTo>
                <a:lnTo>
                  <a:pt x="0" y="837"/>
                </a:lnTo>
                <a:lnTo>
                  <a:pt x="2095" y="2920"/>
                </a:lnTo>
                <a:lnTo>
                  <a:pt x="4077" y="2920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141144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174210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207274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240340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273406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306472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339536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372602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405670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438736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471802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504866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537932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570998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604063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637128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670197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703263" y="23265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071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3474"/>
                </a:lnTo>
                <a:lnTo>
                  <a:pt x="4836" y="947"/>
                </a:lnTo>
                <a:lnTo>
                  <a:pt x="3071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207274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240340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273406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306472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339536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372602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405670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438736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471802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504866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537932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570998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604063" y="229346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637128" y="2294792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760" y="0"/>
                </a:moveTo>
                <a:lnTo>
                  <a:pt x="0" y="756"/>
                </a:lnTo>
                <a:lnTo>
                  <a:pt x="0" y="5937"/>
                </a:lnTo>
                <a:lnTo>
                  <a:pt x="2095" y="8020"/>
                </a:lnTo>
                <a:lnTo>
                  <a:pt x="7277" y="8020"/>
                </a:lnTo>
                <a:lnTo>
                  <a:pt x="9372" y="5937"/>
                </a:lnTo>
                <a:lnTo>
                  <a:pt x="9372" y="3430"/>
                </a:lnTo>
                <a:lnTo>
                  <a:pt x="4812" y="1575"/>
                </a:lnTo>
                <a:lnTo>
                  <a:pt x="76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306472" y="2263273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9372" y="0"/>
                </a:moveTo>
                <a:lnTo>
                  <a:pt x="4603" y="843"/>
                </a:lnTo>
                <a:lnTo>
                  <a:pt x="0" y="1723"/>
                </a:lnTo>
                <a:lnTo>
                  <a:pt x="0" y="4391"/>
                </a:lnTo>
                <a:lnTo>
                  <a:pt x="2095" y="6474"/>
                </a:lnTo>
                <a:lnTo>
                  <a:pt x="7277" y="6474"/>
                </a:lnTo>
                <a:lnTo>
                  <a:pt x="9372" y="4391"/>
                </a:lnTo>
                <a:lnTo>
                  <a:pt x="9372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339536" y="22604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372602" y="22604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405670" y="22604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438736" y="22604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471802" y="22604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504866" y="22604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8167" y="885"/>
                </a:lnTo>
                <a:lnTo>
                  <a:pt x="4757" y="351"/>
                </a:lnTo>
                <a:lnTo>
                  <a:pt x="2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537932" y="2265681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4">
                <a:moveTo>
                  <a:pt x="0" y="0"/>
                </a:moveTo>
                <a:lnTo>
                  <a:pt x="0" y="1983"/>
                </a:lnTo>
                <a:lnTo>
                  <a:pt x="2095" y="4065"/>
                </a:lnTo>
                <a:lnTo>
                  <a:pt x="7277" y="4065"/>
                </a:lnTo>
                <a:lnTo>
                  <a:pt x="9372" y="1983"/>
                </a:lnTo>
                <a:lnTo>
                  <a:pt x="4767" y="950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840403" y="2561488"/>
            <a:ext cx="1160132" cy="858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620882" y="2115337"/>
            <a:ext cx="323303" cy="445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896753" y="2115337"/>
            <a:ext cx="323291" cy="445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220044" y="3008528"/>
            <a:ext cx="400837" cy="445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620882" y="2561335"/>
            <a:ext cx="399641" cy="447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820513" y="2561335"/>
            <a:ext cx="399531" cy="447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440077" y="31296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63" y="0"/>
                </a:moveTo>
                <a:lnTo>
                  <a:pt x="2081" y="0"/>
                </a:lnTo>
                <a:lnTo>
                  <a:pt x="0" y="2095"/>
                </a:lnTo>
                <a:lnTo>
                  <a:pt x="1417" y="4829"/>
                </a:lnTo>
                <a:lnTo>
                  <a:pt x="3853" y="9347"/>
                </a:lnTo>
                <a:lnTo>
                  <a:pt x="7263" y="9347"/>
                </a:lnTo>
                <a:lnTo>
                  <a:pt x="9358" y="7264"/>
                </a:lnTo>
                <a:lnTo>
                  <a:pt x="9349" y="2086"/>
                </a:lnTo>
                <a:lnTo>
                  <a:pt x="7263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440063" y="309655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409707" y="3063487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4568" y="0"/>
                </a:moveTo>
                <a:lnTo>
                  <a:pt x="0" y="0"/>
                </a:lnTo>
                <a:lnTo>
                  <a:pt x="1791" y="4790"/>
                </a:lnTo>
                <a:lnTo>
                  <a:pt x="3565" y="9347"/>
                </a:lnTo>
                <a:lnTo>
                  <a:pt x="4568" y="9347"/>
                </a:lnTo>
                <a:lnTo>
                  <a:pt x="6663" y="7264"/>
                </a:lnTo>
                <a:lnTo>
                  <a:pt x="6663" y="2082"/>
                </a:lnTo>
                <a:lnTo>
                  <a:pt x="4568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440063" y="306348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406998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440063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406998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440063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382511" y="2965584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0" y="0"/>
                </a:moveTo>
                <a:lnTo>
                  <a:pt x="794" y="4199"/>
                </a:lnTo>
                <a:lnTo>
                  <a:pt x="794" y="789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406998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440063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377087" y="2931226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4122" y="0"/>
                </a:moveTo>
                <a:lnTo>
                  <a:pt x="0" y="0"/>
                </a:lnTo>
                <a:lnTo>
                  <a:pt x="610" y="4750"/>
                </a:lnTo>
                <a:lnTo>
                  <a:pt x="1269" y="9347"/>
                </a:lnTo>
                <a:lnTo>
                  <a:pt x="4122" y="9347"/>
                </a:lnTo>
                <a:lnTo>
                  <a:pt x="6217" y="7264"/>
                </a:lnTo>
                <a:lnTo>
                  <a:pt x="6217" y="2082"/>
                </a:lnTo>
                <a:lnTo>
                  <a:pt x="4122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406998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440063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373936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4" y="0"/>
                </a:moveTo>
                <a:lnTo>
                  <a:pt x="2092" y="0"/>
                </a:lnTo>
                <a:lnTo>
                  <a:pt x="0" y="2082"/>
                </a:lnTo>
                <a:lnTo>
                  <a:pt x="195" y="4736"/>
                </a:lnTo>
                <a:lnTo>
                  <a:pt x="454" y="7709"/>
                </a:lnTo>
                <a:lnTo>
                  <a:pt x="2092" y="9347"/>
                </a:lnTo>
                <a:lnTo>
                  <a:pt x="7274" y="9347"/>
                </a:lnTo>
                <a:lnTo>
                  <a:pt x="9369" y="7251"/>
                </a:lnTo>
                <a:lnTo>
                  <a:pt x="9366" y="2080"/>
                </a:lnTo>
                <a:lnTo>
                  <a:pt x="7274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406998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440063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373933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406998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440063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373933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406998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440063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374084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124" y="0"/>
                </a:moveTo>
                <a:lnTo>
                  <a:pt x="1943" y="0"/>
                </a:lnTo>
                <a:lnTo>
                  <a:pt x="503" y="1431"/>
                </a:lnTo>
                <a:lnTo>
                  <a:pt x="210" y="4673"/>
                </a:lnTo>
                <a:lnTo>
                  <a:pt x="0" y="7415"/>
                </a:lnTo>
                <a:lnTo>
                  <a:pt x="1943" y="9347"/>
                </a:lnTo>
                <a:lnTo>
                  <a:pt x="7124" y="9347"/>
                </a:lnTo>
                <a:lnTo>
                  <a:pt x="9220" y="7264"/>
                </a:lnTo>
                <a:lnTo>
                  <a:pt x="9220" y="2082"/>
                </a:lnTo>
                <a:lnTo>
                  <a:pt x="7124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406998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440063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377356" y="2765894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3853" y="0"/>
                </a:moveTo>
                <a:lnTo>
                  <a:pt x="1304" y="0"/>
                </a:lnTo>
                <a:lnTo>
                  <a:pt x="619" y="4673"/>
                </a:lnTo>
                <a:lnTo>
                  <a:pt x="0" y="9347"/>
                </a:lnTo>
                <a:lnTo>
                  <a:pt x="3853" y="9347"/>
                </a:lnTo>
                <a:lnTo>
                  <a:pt x="5949" y="7264"/>
                </a:lnTo>
                <a:lnTo>
                  <a:pt x="5949" y="2082"/>
                </a:lnTo>
                <a:lnTo>
                  <a:pt x="3853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406998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440063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382980" y="273870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325" y="0"/>
                </a:moveTo>
                <a:lnTo>
                  <a:pt x="0" y="1709"/>
                </a:lnTo>
                <a:lnTo>
                  <a:pt x="325" y="1386"/>
                </a:lnTo>
                <a:lnTo>
                  <a:pt x="325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406998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440063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406998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440063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531234" y="269976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406998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440063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531234" y="266669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410450" y="2633633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3825" y="0"/>
                </a:moveTo>
                <a:lnTo>
                  <a:pt x="3607" y="0"/>
                </a:lnTo>
                <a:lnTo>
                  <a:pt x="1765" y="4673"/>
                </a:lnTo>
                <a:lnTo>
                  <a:pt x="0" y="9347"/>
                </a:lnTo>
                <a:lnTo>
                  <a:pt x="3825" y="9347"/>
                </a:lnTo>
                <a:lnTo>
                  <a:pt x="5920" y="7251"/>
                </a:lnTo>
                <a:lnTo>
                  <a:pt x="5920" y="2082"/>
                </a:lnTo>
                <a:lnTo>
                  <a:pt x="3825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8440063" y="26336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498165" y="26336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531234" y="2635706"/>
            <a:ext cx="3175" cy="7620"/>
          </a:xfrm>
          <a:custGeom>
            <a:avLst/>
            <a:gdLst/>
            <a:ahLst/>
            <a:cxnLst/>
            <a:rect l="l" t="t" r="r" b="b"/>
            <a:pathLst>
              <a:path w="3175" h="7619">
                <a:moveTo>
                  <a:pt x="9" y="0"/>
                </a:moveTo>
                <a:lnTo>
                  <a:pt x="0" y="5190"/>
                </a:lnTo>
                <a:lnTo>
                  <a:pt x="2095" y="7273"/>
                </a:lnTo>
                <a:lnTo>
                  <a:pt x="2800" y="7273"/>
                </a:lnTo>
                <a:lnTo>
                  <a:pt x="993" y="2490"/>
                </a:lnTo>
                <a:lnTo>
                  <a:pt x="9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8440063" y="2600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9498165" y="260056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440760" y="2567499"/>
            <a:ext cx="8890" cy="9525"/>
          </a:xfrm>
          <a:custGeom>
            <a:avLst/>
            <a:gdLst/>
            <a:ahLst/>
            <a:cxnLst/>
            <a:rect l="l" t="t" r="r" b="b"/>
            <a:pathLst>
              <a:path w="8890" h="9525">
                <a:moveTo>
                  <a:pt x="6579" y="0"/>
                </a:moveTo>
                <a:lnTo>
                  <a:pt x="4256" y="0"/>
                </a:lnTo>
                <a:lnTo>
                  <a:pt x="1719" y="4673"/>
                </a:lnTo>
                <a:lnTo>
                  <a:pt x="0" y="7958"/>
                </a:lnTo>
                <a:lnTo>
                  <a:pt x="1397" y="9347"/>
                </a:lnTo>
                <a:lnTo>
                  <a:pt x="6579" y="9347"/>
                </a:lnTo>
                <a:lnTo>
                  <a:pt x="8674" y="7264"/>
                </a:lnTo>
                <a:lnTo>
                  <a:pt x="8674" y="2095"/>
                </a:lnTo>
                <a:lnTo>
                  <a:pt x="6579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465102" y="256750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9498165" y="2568011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1581" y="0"/>
                </a:moveTo>
                <a:lnTo>
                  <a:pt x="0" y="1572"/>
                </a:lnTo>
                <a:lnTo>
                  <a:pt x="0" y="6753"/>
                </a:lnTo>
                <a:lnTo>
                  <a:pt x="2095" y="8836"/>
                </a:lnTo>
                <a:lnTo>
                  <a:pt x="6290" y="8836"/>
                </a:lnTo>
                <a:lnTo>
                  <a:pt x="3762" y="4010"/>
                </a:lnTo>
                <a:lnTo>
                  <a:pt x="1581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57232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5329" y="0"/>
                </a:lnTo>
                <a:lnTo>
                  <a:pt x="3490" y="1592"/>
                </a:lnTo>
                <a:lnTo>
                  <a:pt x="52" y="4673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605390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863845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67152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704590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737655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770718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803785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836850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869915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90298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93604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96911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900218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903524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906831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910137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913444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916750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920057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923364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926670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929977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933283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9365903" y="2402719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89">
                <a:moveTo>
                  <a:pt x="1546" y="0"/>
                </a:moveTo>
                <a:lnTo>
                  <a:pt x="0" y="1536"/>
                </a:lnTo>
                <a:lnTo>
                  <a:pt x="0" y="6718"/>
                </a:lnTo>
                <a:lnTo>
                  <a:pt x="2095" y="8801"/>
                </a:lnTo>
                <a:lnTo>
                  <a:pt x="7277" y="8801"/>
                </a:lnTo>
                <a:lnTo>
                  <a:pt x="9232" y="6857"/>
                </a:lnTo>
                <a:lnTo>
                  <a:pt x="4960" y="2982"/>
                </a:lnTo>
                <a:lnTo>
                  <a:pt x="1546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607090" y="2372269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7672" y="0"/>
                </a:moveTo>
                <a:lnTo>
                  <a:pt x="2764" y="3655"/>
                </a:lnTo>
                <a:lnTo>
                  <a:pt x="0" y="5790"/>
                </a:lnTo>
                <a:lnTo>
                  <a:pt x="395" y="6185"/>
                </a:lnTo>
                <a:lnTo>
                  <a:pt x="5577" y="6185"/>
                </a:lnTo>
                <a:lnTo>
                  <a:pt x="7672" y="4090"/>
                </a:lnTo>
                <a:lnTo>
                  <a:pt x="7672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8638457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8671524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704590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737655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770718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803785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836850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869915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902984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93604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969114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900218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903524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906831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910137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913444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9167507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9200577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923364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9266707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929977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9332837" y="2374589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4">
                <a:moveTo>
                  <a:pt x="0" y="0"/>
                </a:moveTo>
                <a:lnTo>
                  <a:pt x="0" y="1769"/>
                </a:lnTo>
                <a:lnTo>
                  <a:pt x="2095" y="3865"/>
                </a:lnTo>
                <a:lnTo>
                  <a:pt x="5099" y="3865"/>
                </a:lnTo>
                <a:lnTo>
                  <a:pt x="4292" y="3235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671524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8704590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8737655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8770718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8803785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836850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869915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902984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936049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8969114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9002181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903524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9068311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910137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9134441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9167507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9200577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9233641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9266707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8737655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8770718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803785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8836850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869915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902984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8936049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8969114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9002181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9035246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9068311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9101376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9134441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9167507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9200577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8804558" y="2275508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10">
                <a:moveTo>
                  <a:pt x="8599" y="0"/>
                </a:moveTo>
                <a:lnTo>
                  <a:pt x="3822" y="1318"/>
                </a:lnTo>
                <a:lnTo>
                  <a:pt x="0" y="2432"/>
                </a:lnTo>
                <a:lnTo>
                  <a:pt x="1322" y="3747"/>
                </a:lnTo>
                <a:lnTo>
                  <a:pt x="6504" y="3747"/>
                </a:lnTo>
                <a:lnTo>
                  <a:pt x="8599" y="1664"/>
                </a:lnTo>
                <a:lnTo>
                  <a:pt x="8599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8836850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8869915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8902984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8936049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969114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9002181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9035246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9068311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9101376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9134441" y="227636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0" y="806"/>
                </a:lnTo>
                <a:lnTo>
                  <a:pt x="2095" y="2889"/>
                </a:lnTo>
                <a:lnTo>
                  <a:pt x="7277" y="2889"/>
                </a:lnTo>
                <a:lnTo>
                  <a:pt x="7897" y="2272"/>
                </a:lnTo>
                <a:lnTo>
                  <a:pt x="4792" y="1349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9173247" y="2976549"/>
            <a:ext cx="386816" cy="4432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8384425" y="2975610"/>
            <a:ext cx="387692" cy="44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8491537" y="2016518"/>
            <a:ext cx="1003381" cy="958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8772118" y="2495448"/>
            <a:ext cx="800138" cy="958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3038711" y="3228816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5">
                <a:moveTo>
                  <a:pt x="4776" y="0"/>
                </a:moveTo>
                <a:lnTo>
                  <a:pt x="0" y="0"/>
                </a:lnTo>
                <a:lnTo>
                  <a:pt x="3942" y="4909"/>
                </a:lnTo>
                <a:lnTo>
                  <a:pt x="6342" y="7791"/>
                </a:lnTo>
                <a:lnTo>
                  <a:pt x="6872" y="7264"/>
                </a:lnTo>
                <a:lnTo>
                  <a:pt x="6872" y="2082"/>
                </a:lnTo>
                <a:lnTo>
                  <a:pt x="4776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3036210" y="31957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3003146" y="316268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3036210" y="316268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2974236" y="3129616"/>
            <a:ext cx="5715" cy="8255"/>
          </a:xfrm>
          <a:custGeom>
            <a:avLst/>
            <a:gdLst/>
            <a:ahLst/>
            <a:cxnLst/>
            <a:rect l="l" t="t" r="r" b="b"/>
            <a:pathLst>
              <a:path w="5715" h="8255">
                <a:moveTo>
                  <a:pt x="3120" y="0"/>
                </a:moveTo>
                <a:lnTo>
                  <a:pt x="0" y="0"/>
                </a:lnTo>
                <a:lnTo>
                  <a:pt x="2505" y="4829"/>
                </a:lnTo>
                <a:lnTo>
                  <a:pt x="4307" y="8168"/>
                </a:lnTo>
                <a:lnTo>
                  <a:pt x="5216" y="7264"/>
                </a:lnTo>
                <a:lnTo>
                  <a:pt x="5216" y="2095"/>
                </a:lnTo>
                <a:lnTo>
                  <a:pt x="312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3003146" y="31296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3036210" y="31296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2970080" y="309655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3003146" y="309655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3036210" y="309655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2945326" y="3064515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1061" y="2839"/>
                </a:lnTo>
                <a:lnTo>
                  <a:pt x="1061" y="1055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2970080" y="306348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3003146" y="306348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3036210" y="306348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2937014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2970080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3003146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3036210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2937014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2970080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3003146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3036210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2937014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2970080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3003146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3036210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2912505" y="2932496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0" y="0"/>
                </a:moveTo>
                <a:lnTo>
                  <a:pt x="450" y="3480"/>
                </a:lnTo>
                <a:lnTo>
                  <a:pt x="812" y="5999"/>
                </a:lnTo>
                <a:lnTo>
                  <a:pt x="817" y="812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2937014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2970080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3003146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3036210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2909034" y="2898160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2193" y="0"/>
                </a:moveTo>
                <a:lnTo>
                  <a:pt x="0" y="0"/>
                </a:lnTo>
                <a:lnTo>
                  <a:pt x="347" y="4736"/>
                </a:lnTo>
                <a:lnTo>
                  <a:pt x="747" y="9347"/>
                </a:lnTo>
                <a:lnTo>
                  <a:pt x="2193" y="9347"/>
                </a:lnTo>
                <a:lnTo>
                  <a:pt x="4288" y="7251"/>
                </a:lnTo>
                <a:lnTo>
                  <a:pt x="4288" y="2082"/>
                </a:lnTo>
                <a:lnTo>
                  <a:pt x="2193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2937014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12970080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3003146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3036210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2907540" y="2865091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3687" y="0"/>
                </a:moveTo>
                <a:lnTo>
                  <a:pt x="0" y="0"/>
                </a:lnTo>
                <a:lnTo>
                  <a:pt x="94" y="4673"/>
                </a:lnTo>
                <a:lnTo>
                  <a:pt x="242" y="9347"/>
                </a:lnTo>
                <a:lnTo>
                  <a:pt x="3687" y="9347"/>
                </a:lnTo>
                <a:lnTo>
                  <a:pt x="5783" y="7264"/>
                </a:lnTo>
                <a:lnTo>
                  <a:pt x="5783" y="2095"/>
                </a:lnTo>
                <a:lnTo>
                  <a:pt x="368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2937014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2970080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3003146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3036210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2907578" y="2832026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3649" y="0"/>
                </a:moveTo>
                <a:lnTo>
                  <a:pt x="266" y="0"/>
                </a:lnTo>
                <a:lnTo>
                  <a:pt x="103" y="4618"/>
                </a:lnTo>
                <a:lnTo>
                  <a:pt x="0" y="9347"/>
                </a:lnTo>
                <a:lnTo>
                  <a:pt x="3649" y="9347"/>
                </a:lnTo>
                <a:lnTo>
                  <a:pt x="5744" y="7264"/>
                </a:lnTo>
                <a:lnTo>
                  <a:pt x="5744" y="2095"/>
                </a:lnTo>
                <a:lnTo>
                  <a:pt x="3649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2937014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2970080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3003146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3036210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2909176" y="2798960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2051" y="0"/>
                </a:moveTo>
                <a:lnTo>
                  <a:pt x="780" y="0"/>
                </a:lnTo>
                <a:lnTo>
                  <a:pt x="358" y="4673"/>
                </a:lnTo>
                <a:lnTo>
                  <a:pt x="0" y="9347"/>
                </a:lnTo>
                <a:lnTo>
                  <a:pt x="2051" y="9347"/>
                </a:lnTo>
                <a:lnTo>
                  <a:pt x="4146" y="7264"/>
                </a:lnTo>
                <a:lnTo>
                  <a:pt x="4146" y="2082"/>
                </a:lnTo>
                <a:lnTo>
                  <a:pt x="2051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2937014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2970080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3003146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3036210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2912807" y="2769861"/>
            <a:ext cx="635" cy="3810"/>
          </a:xfrm>
          <a:custGeom>
            <a:avLst/>
            <a:gdLst/>
            <a:ahLst/>
            <a:cxnLst/>
            <a:rect l="l" t="t" r="r" b="b"/>
            <a:pathLst>
              <a:path w="634" h="3810">
                <a:moveTo>
                  <a:pt x="515" y="0"/>
                </a:moveTo>
                <a:lnTo>
                  <a:pt x="0" y="3810"/>
                </a:lnTo>
                <a:lnTo>
                  <a:pt x="515" y="3297"/>
                </a:lnTo>
                <a:lnTo>
                  <a:pt x="515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2937014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2970080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3003146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3036210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2937014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2970080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3003146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3036210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2937014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12970080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3003146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3036210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2937014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2970080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3003146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3036210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12970080" y="26336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3003146" y="26336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13036210" y="26336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12970080" y="2600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13003146" y="2600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13036210" y="2600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2975282" y="2569386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19">
                <a:moveTo>
                  <a:pt x="3963" y="0"/>
                </a:moveTo>
                <a:lnTo>
                  <a:pt x="2450" y="2785"/>
                </a:lnTo>
                <a:lnTo>
                  <a:pt x="0" y="7459"/>
                </a:lnTo>
                <a:lnTo>
                  <a:pt x="2075" y="7459"/>
                </a:lnTo>
                <a:lnTo>
                  <a:pt x="4171" y="5376"/>
                </a:lnTo>
                <a:lnTo>
                  <a:pt x="4171" y="207"/>
                </a:lnTo>
                <a:lnTo>
                  <a:pt x="3963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13003146" y="25674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3036210" y="25674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13003146" y="253443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3036210" y="253443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3036210" y="250136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3040309" y="2471198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5273" y="0"/>
                </a:moveTo>
                <a:lnTo>
                  <a:pt x="3602" y="1995"/>
                </a:lnTo>
                <a:lnTo>
                  <a:pt x="0" y="6452"/>
                </a:lnTo>
                <a:lnTo>
                  <a:pt x="3178" y="6452"/>
                </a:lnTo>
                <a:lnTo>
                  <a:pt x="5273" y="4369"/>
                </a:lnTo>
                <a:lnTo>
                  <a:pt x="5273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3103490" y="2403705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7672" y="0"/>
                </a:moveTo>
                <a:lnTo>
                  <a:pt x="3266" y="3884"/>
                </a:lnTo>
                <a:lnTo>
                  <a:pt x="0" y="6871"/>
                </a:lnTo>
                <a:lnTo>
                  <a:pt x="949" y="7815"/>
                </a:lnTo>
                <a:lnTo>
                  <a:pt x="6130" y="7815"/>
                </a:lnTo>
                <a:lnTo>
                  <a:pt x="8226" y="5732"/>
                </a:lnTo>
                <a:lnTo>
                  <a:pt x="8226" y="550"/>
                </a:lnTo>
                <a:lnTo>
                  <a:pt x="7672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1313540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1316847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1320154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1323460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326766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3300738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333380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1336686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3399932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13433003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346606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349913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353219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356526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3598328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3631392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3664458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369752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3730592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376365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3796723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382978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386285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389591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176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825"/>
                </a:lnTo>
                <a:lnTo>
                  <a:pt x="6176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3141786" y="2376184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992" y="0"/>
                </a:moveTo>
                <a:lnTo>
                  <a:pt x="0" y="2270"/>
                </a:lnTo>
                <a:lnTo>
                  <a:pt x="897" y="2270"/>
                </a:lnTo>
                <a:lnTo>
                  <a:pt x="2992" y="175"/>
                </a:lnTo>
                <a:lnTo>
                  <a:pt x="2992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316847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320154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323460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326766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3300738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333380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336686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3399932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3433003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346606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1349913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3532197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356526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3598328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13631392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3664458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369752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3730592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376365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3796723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382978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3862854" y="2370907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285" y="0"/>
                </a:moveTo>
                <a:lnTo>
                  <a:pt x="0" y="283"/>
                </a:lnTo>
                <a:lnTo>
                  <a:pt x="0" y="5452"/>
                </a:lnTo>
                <a:lnTo>
                  <a:pt x="2095" y="7547"/>
                </a:lnTo>
                <a:lnTo>
                  <a:pt x="7277" y="7547"/>
                </a:lnTo>
                <a:lnTo>
                  <a:pt x="8590" y="6234"/>
                </a:lnTo>
                <a:lnTo>
                  <a:pt x="4908" y="3416"/>
                </a:lnTo>
                <a:lnTo>
                  <a:pt x="285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3201541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3213" y="0"/>
                </a:lnTo>
                <a:lnTo>
                  <a:pt x="466" y="1628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323460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13267669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3300738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3333801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1336686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13399932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13433003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1346606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13499131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13532197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13565261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13598328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13631392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13664458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1369752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13730592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13763659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13796723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13267669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428" y="0"/>
                </a:lnTo>
                <a:lnTo>
                  <a:pt x="1838" y="256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13300738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13333801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13366866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13399932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13433003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13466066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13499131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13532197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13565261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13598328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13631392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13664458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13697526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13730592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13335759" y="2276962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39">
                <a:moveTo>
                  <a:pt x="7414" y="0"/>
                </a:moveTo>
                <a:lnTo>
                  <a:pt x="2630" y="1363"/>
                </a:lnTo>
                <a:lnTo>
                  <a:pt x="0" y="2155"/>
                </a:lnTo>
                <a:lnTo>
                  <a:pt x="137" y="2292"/>
                </a:lnTo>
                <a:lnTo>
                  <a:pt x="5319" y="2292"/>
                </a:lnTo>
                <a:lnTo>
                  <a:pt x="7414" y="209"/>
                </a:lnTo>
                <a:lnTo>
                  <a:pt x="7414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13366866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3550" y="0"/>
                </a:lnTo>
                <a:lnTo>
                  <a:pt x="1632" y="459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13399932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13433003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13466066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13499131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13532197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13565261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13598328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13631392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13664458" y="2274920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4">
                <a:moveTo>
                  <a:pt x="0" y="0"/>
                </a:moveTo>
                <a:lnTo>
                  <a:pt x="0" y="2251"/>
                </a:lnTo>
                <a:lnTo>
                  <a:pt x="2095" y="4334"/>
                </a:lnTo>
                <a:lnTo>
                  <a:pt x="7277" y="4334"/>
                </a:lnTo>
                <a:lnTo>
                  <a:pt x="9085" y="2536"/>
                </a:lnTo>
                <a:lnTo>
                  <a:pt x="4782" y="1300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12924231" y="2536088"/>
            <a:ext cx="1166533" cy="883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13707910" y="2077351"/>
            <a:ext cx="308267" cy="4584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12998792" y="2077351"/>
            <a:ext cx="308292" cy="4584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13307085" y="2995828"/>
            <a:ext cx="400824" cy="4584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13707910" y="2535999"/>
            <a:ext cx="399567" cy="4597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12907429" y="2535999"/>
            <a:ext cx="399656" cy="4597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8372208" y="2016518"/>
            <a:ext cx="1200010" cy="14199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3843540" y="2115337"/>
            <a:ext cx="1166723" cy="13390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6158520" y="31296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6993"/>
                </a:lnTo>
                <a:lnTo>
                  <a:pt x="314" y="7576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6158520" y="309655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6126097" y="3063487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6634" y="0"/>
                </a:moveTo>
                <a:lnTo>
                  <a:pt x="1453" y="0"/>
                </a:lnTo>
                <a:lnTo>
                  <a:pt x="0" y="1444"/>
                </a:lnTo>
                <a:lnTo>
                  <a:pt x="1249" y="4790"/>
                </a:lnTo>
                <a:lnTo>
                  <a:pt x="3026" y="9347"/>
                </a:lnTo>
                <a:lnTo>
                  <a:pt x="6634" y="9347"/>
                </a:lnTo>
                <a:lnTo>
                  <a:pt x="8730" y="7264"/>
                </a:lnTo>
                <a:lnTo>
                  <a:pt x="8730" y="2082"/>
                </a:lnTo>
                <a:lnTo>
                  <a:pt x="6634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6158520" y="306348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6125455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6158520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6125455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6158520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6098125" y="2964290"/>
            <a:ext cx="3810" cy="9525"/>
          </a:xfrm>
          <a:custGeom>
            <a:avLst/>
            <a:gdLst/>
            <a:ahLst/>
            <a:cxnLst/>
            <a:rect l="l" t="t" r="r" b="b"/>
            <a:pathLst>
              <a:path w="3810" h="9525">
                <a:moveTo>
                  <a:pt x="1540" y="0"/>
                </a:moveTo>
                <a:lnTo>
                  <a:pt x="0" y="0"/>
                </a:lnTo>
                <a:lnTo>
                  <a:pt x="887" y="4758"/>
                </a:lnTo>
                <a:lnTo>
                  <a:pt x="1763" y="9125"/>
                </a:lnTo>
                <a:lnTo>
                  <a:pt x="3636" y="7264"/>
                </a:lnTo>
                <a:lnTo>
                  <a:pt x="3636" y="2082"/>
                </a:lnTo>
                <a:lnTo>
                  <a:pt x="154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6125455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6158520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6093119" y="2931226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6546" y="0"/>
                </a:moveTo>
                <a:lnTo>
                  <a:pt x="1365" y="0"/>
                </a:lnTo>
                <a:lnTo>
                  <a:pt x="0" y="1357"/>
                </a:lnTo>
                <a:lnTo>
                  <a:pt x="437" y="4750"/>
                </a:lnTo>
                <a:lnTo>
                  <a:pt x="1052" y="9036"/>
                </a:lnTo>
                <a:lnTo>
                  <a:pt x="1365" y="9347"/>
                </a:lnTo>
                <a:lnTo>
                  <a:pt x="6546" y="9347"/>
                </a:lnTo>
                <a:lnTo>
                  <a:pt x="8642" y="7264"/>
                </a:lnTo>
                <a:lnTo>
                  <a:pt x="8642" y="2082"/>
                </a:lnTo>
                <a:lnTo>
                  <a:pt x="6546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6125455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6158520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6092389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6125455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6158520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6092389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6125455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6158520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6092389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6125455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6158520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6092389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6125455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6158520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6093360" y="2765894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6306" y="0"/>
                </a:moveTo>
                <a:lnTo>
                  <a:pt x="1153" y="0"/>
                </a:lnTo>
                <a:lnTo>
                  <a:pt x="469" y="4673"/>
                </a:lnTo>
                <a:lnTo>
                  <a:pt x="0" y="8229"/>
                </a:lnTo>
                <a:lnTo>
                  <a:pt x="1124" y="9347"/>
                </a:lnTo>
                <a:lnTo>
                  <a:pt x="6306" y="9347"/>
                </a:lnTo>
                <a:lnTo>
                  <a:pt x="8401" y="7264"/>
                </a:lnTo>
                <a:lnTo>
                  <a:pt x="8401" y="2082"/>
                </a:lnTo>
                <a:lnTo>
                  <a:pt x="6306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6125455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6158520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6098499" y="2733388"/>
            <a:ext cx="3810" cy="8890"/>
          </a:xfrm>
          <a:custGeom>
            <a:avLst/>
            <a:gdLst/>
            <a:ahLst/>
            <a:cxnLst/>
            <a:rect l="l" t="t" r="r" b="b"/>
            <a:pathLst>
              <a:path w="3810" h="8889">
                <a:moveTo>
                  <a:pt x="1728" y="0"/>
                </a:moveTo>
                <a:lnTo>
                  <a:pt x="887" y="4116"/>
                </a:lnTo>
                <a:lnTo>
                  <a:pt x="0" y="8789"/>
                </a:lnTo>
                <a:lnTo>
                  <a:pt x="1167" y="8789"/>
                </a:lnTo>
                <a:lnTo>
                  <a:pt x="3262" y="6706"/>
                </a:lnTo>
                <a:lnTo>
                  <a:pt x="3262" y="1525"/>
                </a:lnTo>
                <a:lnTo>
                  <a:pt x="1728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6125455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6158520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6125455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6158520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6125455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6158520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6126642" y="2633633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6089" y="0"/>
                </a:moveTo>
                <a:lnTo>
                  <a:pt x="3266" y="0"/>
                </a:lnTo>
                <a:lnTo>
                  <a:pt x="1422" y="4673"/>
                </a:lnTo>
                <a:lnTo>
                  <a:pt x="0" y="8439"/>
                </a:lnTo>
                <a:lnTo>
                  <a:pt x="907" y="9347"/>
                </a:lnTo>
                <a:lnTo>
                  <a:pt x="6089" y="9347"/>
                </a:lnTo>
                <a:lnTo>
                  <a:pt x="8184" y="7251"/>
                </a:lnTo>
                <a:lnTo>
                  <a:pt x="8184" y="2082"/>
                </a:lnTo>
                <a:lnTo>
                  <a:pt x="6089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6158520" y="26336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6158520" y="2600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6158520" y="25674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353" y="0"/>
                </a:lnTo>
                <a:lnTo>
                  <a:pt x="0" y="432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6290785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695" y="0"/>
                </a:lnTo>
                <a:lnTo>
                  <a:pt x="0" y="2384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6323850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635691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6389982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642304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6456112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648917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652224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6555312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658837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6621443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665450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6687573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672063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675370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6786771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6819838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6852903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6885968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6919033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695209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6985163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701822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7051297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7084364" y="2403943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314" y="0"/>
                </a:moveTo>
                <a:lnTo>
                  <a:pt x="0" y="312"/>
                </a:lnTo>
                <a:lnTo>
                  <a:pt x="0" y="5494"/>
                </a:lnTo>
                <a:lnTo>
                  <a:pt x="2095" y="7577"/>
                </a:lnTo>
                <a:lnTo>
                  <a:pt x="7277" y="7577"/>
                </a:lnTo>
                <a:lnTo>
                  <a:pt x="7985" y="6873"/>
                </a:lnTo>
                <a:lnTo>
                  <a:pt x="4959" y="4098"/>
                </a:lnTo>
                <a:lnTo>
                  <a:pt x="314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6324423" y="2370700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5">
                <a:moveTo>
                  <a:pt x="8306" y="0"/>
                </a:moveTo>
                <a:lnTo>
                  <a:pt x="3900" y="3250"/>
                </a:lnTo>
                <a:lnTo>
                  <a:pt x="0" y="6231"/>
                </a:lnTo>
                <a:lnTo>
                  <a:pt x="1522" y="7754"/>
                </a:lnTo>
                <a:lnTo>
                  <a:pt x="6704" y="7754"/>
                </a:lnTo>
                <a:lnTo>
                  <a:pt x="8799" y="5658"/>
                </a:lnTo>
                <a:lnTo>
                  <a:pt x="8799" y="490"/>
                </a:lnTo>
                <a:lnTo>
                  <a:pt x="8306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635691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6389982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642304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6456112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648917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652224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6555312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658837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6621443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6654507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6687573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6720637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6753704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6786771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6819838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6852903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6885968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6919033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695209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6985163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701822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7052129" y="237719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1264" y="1264"/>
                </a:lnTo>
                <a:lnTo>
                  <a:pt x="1664" y="1264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6389982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642304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6456112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648917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652224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6555312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658837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6621443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6654507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6687573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6720637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6753704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6786771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6819838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6852903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6885968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6919033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6952099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6985163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668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200"/>
                </a:lnTo>
                <a:lnTo>
                  <a:pt x="5668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6430119" y="231213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89" y="0"/>
                </a:moveTo>
                <a:lnTo>
                  <a:pt x="0" y="184"/>
                </a:lnTo>
                <a:lnTo>
                  <a:pt x="204" y="184"/>
                </a:lnTo>
                <a:lnTo>
                  <a:pt x="389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6456112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6489176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6522246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6555312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6588376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6621443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6654507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6687573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6720637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6753704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6786771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6819838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6852903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6885968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6919033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452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915" y="638"/>
                </a:lnTo>
                <a:lnTo>
                  <a:pt x="6452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6522428" y="2274794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9190" y="0"/>
                </a:moveTo>
                <a:lnTo>
                  <a:pt x="4402" y="1297"/>
                </a:lnTo>
                <a:lnTo>
                  <a:pt x="0" y="2558"/>
                </a:lnTo>
                <a:lnTo>
                  <a:pt x="1913" y="4460"/>
                </a:lnTo>
                <a:lnTo>
                  <a:pt x="7094" y="4460"/>
                </a:lnTo>
                <a:lnTo>
                  <a:pt x="9190" y="2377"/>
                </a:lnTo>
                <a:lnTo>
                  <a:pt x="919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6555312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6588376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6621443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6654507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6687573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6720637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6753704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6786771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6819838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346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890" y="609"/>
                </a:lnTo>
                <a:lnTo>
                  <a:pt x="5346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6852903" y="2277104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39">
                <a:moveTo>
                  <a:pt x="0" y="0"/>
                </a:moveTo>
                <a:lnTo>
                  <a:pt x="2095" y="2150"/>
                </a:lnTo>
                <a:lnTo>
                  <a:pt x="7277" y="2150"/>
                </a:lnTo>
                <a:lnTo>
                  <a:pt x="4784" y="1370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6102045" y="2511932"/>
            <a:ext cx="1172082" cy="9080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6888505" y="2041817"/>
            <a:ext cx="292328" cy="4699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6195352" y="2041817"/>
            <a:ext cx="292303" cy="4699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6487655" y="2984398"/>
            <a:ext cx="400850" cy="469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6888505" y="2512529"/>
            <a:ext cx="399529" cy="4711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6088075" y="2512529"/>
            <a:ext cx="399580" cy="471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 txBox="1"/>
          <p:nvPr/>
        </p:nvSpPr>
        <p:spPr>
          <a:xfrm>
            <a:off x="3807702" y="3779516"/>
            <a:ext cx="1845310" cy="1311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88950">
              <a:lnSpc>
                <a:spcPts val="2600"/>
              </a:lnSpc>
              <a:spcBef>
                <a:spcPts val="100"/>
              </a:spcBef>
            </a:pPr>
            <a:r>
              <a:rPr dirty="0" sz="2050" spc="-885">
                <a:latin typeface="PMingLiU"/>
                <a:cs typeface="PMingLiU"/>
              </a:rPr>
              <a:t>Валерий </a:t>
            </a:r>
            <a:r>
              <a:rPr dirty="0" sz="2050" spc="-525">
                <a:latin typeface="PMingLiU"/>
                <a:cs typeface="PMingLiU"/>
              </a:rPr>
              <a:t> </a:t>
            </a:r>
            <a:r>
              <a:rPr dirty="0" sz="2050" spc="-885">
                <a:latin typeface="PMingLiU"/>
                <a:cs typeface="PMingLiU"/>
              </a:rPr>
              <a:t>Ильинский</a:t>
            </a:r>
            <a:endParaRPr sz="2050">
              <a:latin typeface="PMingLiU"/>
              <a:cs typeface="PMingLiU"/>
            </a:endParaRPr>
          </a:p>
          <a:p>
            <a:pPr marL="12700" marR="5080">
              <a:lnSpc>
                <a:spcPct val="113199"/>
              </a:lnSpc>
              <a:spcBef>
                <a:spcPts val="235"/>
              </a:spcBef>
            </a:pPr>
            <a:r>
              <a:rPr dirty="0" sz="1150" spc="-505">
                <a:solidFill>
                  <a:srgbClr val="7F765D"/>
                </a:solidFill>
                <a:latin typeface="PMingLiU"/>
                <a:cs typeface="PMingLiU"/>
              </a:rPr>
              <a:t>Генеральный</a:t>
            </a:r>
            <a:r>
              <a:rPr dirty="0" sz="1150" spc="-4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459">
                <a:solidFill>
                  <a:srgbClr val="7F765D"/>
                </a:solidFill>
                <a:latin typeface="PMingLiU"/>
                <a:cs typeface="PMingLiU"/>
              </a:rPr>
              <a:t>директор, </a:t>
            </a:r>
            <a:r>
              <a:rPr dirty="0" sz="1150" spc="-29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00">
                <a:solidFill>
                  <a:srgbClr val="7F765D"/>
                </a:solidFill>
                <a:latin typeface="PMingLiU"/>
                <a:cs typeface="PMingLiU"/>
              </a:rPr>
              <a:t>сооснователь,</a:t>
            </a:r>
            <a:r>
              <a:rPr dirty="0" sz="1150" spc="-3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7F765D"/>
                </a:solidFill>
                <a:latin typeface="PMingLiU"/>
                <a:cs typeface="PMingLiU"/>
              </a:rPr>
              <a:t>член</a:t>
            </a:r>
            <a:r>
              <a:rPr dirty="0" sz="1150" spc="-3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55">
                <a:solidFill>
                  <a:srgbClr val="7F765D"/>
                </a:solidFill>
                <a:latin typeface="PMingLiU"/>
                <a:cs typeface="PMingLiU"/>
              </a:rPr>
              <a:t>совета </a:t>
            </a:r>
            <a:r>
              <a:rPr dirty="0" sz="1150" spc="-29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7F765D"/>
                </a:solidFill>
                <a:latin typeface="PMingLiU"/>
                <a:cs typeface="PMingLiU"/>
              </a:rPr>
              <a:t>директоров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10754671" y="319575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10725070" y="3162686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3809" y="0"/>
                </a:moveTo>
                <a:lnTo>
                  <a:pt x="0" y="0"/>
                </a:lnTo>
                <a:lnTo>
                  <a:pt x="2924" y="4856"/>
                </a:lnTo>
                <a:lnTo>
                  <a:pt x="4992" y="8164"/>
                </a:lnTo>
                <a:lnTo>
                  <a:pt x="5905" y="7251"/>
                </a:lnTo>
                <a:lnTo>
                  <a:pt x="5905" y="2082"/>
                </a:lnTo>
                <a:lnTo>
                  <a:pt x="3809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10754671" y="316268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10721602" y="31296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10754671" y="312961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10690762" y="3096553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5051" y="0"/>
                </a:moveTo>
                <a:lnTo>
                  <a:pt x="0" y="0"/>
                </a:lnTo>
                <a:lnTo>
                  <a:pt x="2135" y="4816"/>
                </a:lnTo>
                <a:lnTo>
                  <a:pt x="4228" y="9347"/>
                </a:lnTo>
                <a:lnTo>
                  <a:pt x="5051" y="9347"/>
                </a:lnTo>
                <a:lnTo>
                  <a:pt x="7146" y="7264"/>
                </a:lnTo>
                <a:lnTo>
                  <a:pt x="7146" y="2082"/>
                </a:lnTo>
                <a:lnTo>
                  <a:pt x="5051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10721602" y="309655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10754671" y="309655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10688537" y="306348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10721602" y="306348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10754671" y="306348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10688537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10721602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10754671" y="303042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10657099" y="2997355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5648" y="0"/>
                </a:moveTo>
                <a:lnTo>
                  <a:pt x="467" y="0"/>
                </a:lnTo>
                <a:lnTo>
                  <a:pt x="0" y="464"/>
                </a:lnTo>
                <a:lnTo>
                  <a:pt x="1059" y="4771"/>
                </a:lnTo>
                <a:lnTo>
                  <a:pt x="2255" y="9347"/>
                </a:lnTo>
                <a:lnTo>
                  <a:pt x="5648" y="9347"/>
                </a:lnTo>
                <a:lnTo>
                  <a:pt x="7744" y="7264"/>
                </a:lnTo>
                <a:lnTo>
                  <a:pt x="7744" y="2082"/>
                </a:lnTo>
                <a:lnTo>
                  <a:pt x="5648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10688537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10721602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10754671" y="299735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10655471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10688537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10721602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10754671" y="296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10655471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10688537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10721602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10754671" y="29312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10655471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10688537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10721602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10754671" y="28981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10655471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10688537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10721602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10754671" y="28650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10655471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10688537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10721602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10754671" y="283202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10655471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10688537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10721602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10754671" y="2798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10655471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10688537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10721602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10754671" y="276589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10655471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10688537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10721602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10754671" y="273283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10657499" y="2699764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5248" y="0"/>
                </a:moveTo>
                <a:lnTo>
                  <a:pt x="2383" y="0"/>
                </a:lnTo>
                <a:lnTo>
                  <a:pt x="1148" y="4673"/>
                </a:lnTo>
                <a:lnTo>
                  <a:pt x="0" y="9280"/>
                </a:lnTo>
                <a:lnTo>
                  <a:pt x="5248" y="9347"/>
                </a:lnTo>
                <a:lnTo>
                  <a:pt x="7343" y="7264"/>
                </a:lnTo>
                <a:lnTo>
                  <a:pt x="7343" y="2082"/>
                </a:lnTo>
                <a:lnTo>
                  <a:pt x="5248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10688537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10721602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10754671" y="269976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10688537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10721602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10754671" y="26666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10688537" y="26336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10721602" y="26336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10754671" y="263363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10691647" y="2600641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4243" y="0"/>
                </a:moveTo>
                <a:lnTo>
                  <a:pt x="2103" y="4597"/>
                </a:lnTo>
                <a:lnTo>
                  <a:pt x="0" y="9296"/>
                </a:lnTo>
                <a:lnTo>
                  <a:pt x="4167" y="9296"/>
                </a:lnTo>
                <a:lnTo>
                  <a:pt x="6262" y="7188"/>
                </a:lnTo>
                <a:lnTo>
                  <a:pt x="6262" y="2019"/>
                </a:lnTo>
                <a:lnTo>
                  <a:pt x="4243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10721602" y="2600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10754671" y="260056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10721602" y="25674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10754671" y="25674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10726276" y="2536378"/>
            <a:ext cx="5080" cy="7620"/>
          </a:xfrm>
          <a:custGeom>
            <a:avLst/>
            <a:gdLst/>
            <a:ahLst/>
            <a:cxnLst/>
            <a:rect l="l" t="t" r="r" b="b"/>
            <a:pathLst>
              <a:path w="5079" h="7619">
                <a:moveTo>
                  <a:pt x="4558" y="0"/>
                </a:moveTo>
                <a:lnTo>
                  <a:pt x="2841" y="2730"/>
                </a:lnTo>
                <a:lnTo>
                  <a:pt x="0" y="7403"/>
                </a:lnTo>
                <a:lnTo>
                  <a:pt x="2603" y="7403"/>
                </a:lnTo>
                <a:lnTo>
                  <a:pt x="4699" y="5321"/>
                </a:lnTo>
                <a:lnTo>
                  <a:pt x="4699" y="139"/>
                </a:lnTo>
                <a:lnTo>
                  <a:pt x="4558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10754671" y="253443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10754671" y="250136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1085386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2" name="object 642"/>
          <p:cNvSpPr/>
          <p:nvPr/>
        </p:nvSpPr>
        <p:spPr>
          <a:xfrm>
            <a:off x="10886932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10919998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10953063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10986128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1101919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11052262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/>
          <p:nvPr/>
        </p:nvSpPr>
        <p:spPr>
          <a:xfrm>
            <a:off x="11085328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9" name="object 649"/>
          <p:cNvSpPr/>
          <p:nvPr/>
        </p:nvSpPr>
        <p:spPr>
          <a:xfrm>
            <a:off x="1111839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1115145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1118452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1121758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11250654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1128371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5" name="object 655"/>
          <p:cNvSpPr/>
          <p:nvPr/>
        </p:nvSpPr>
        <p:spPr>
          <a:xfrm>
            <a:off x="1131678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6" name="object 656"/>
          <p:cNvSpPr/>
          <p:nvPr/>
        </p:nvSpPr>
        <p:spPr>
          <a:xfrm>
            <a:off x="11349855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7" name="object 657"/>
          <p:cNvSpPr/>
          <p:nvPr/>
        </p:nvSpPr>
        <p:spPr>
          <a:xfrm>
            <a:off x="11382919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8" name="object 658"/>
          <p:cNvSpPr/>
          <p:nvPr/>
        </p:nvSpPr>
        <p:spPr>
          <a:xfrm>
            <a:off x="11415985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9" name="object 659"/>
          <p:cNvSpPr/>
          <p:nvPr/>
        </p:nvSpPr>
        <p:spPr>
          <a:xfrm>
            <a:off x="11449050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/>
          <p:nvPr/>
        </p:nvSpPr>
        <p:spPr>
          <a:xfrm>
            <a:off x="11482115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1" name="object 661"/>
          <p:cNvSpPr/>
          <p:nvPr/>
        </p:nvSpPr>
        <p:spPr>
          <a:xfrm>
            <a:off x="11515182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11548246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11581315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4" name="object 664"/>
          <p:cNvSpPr/>
          <p:nvPr/>
        </p:nvSpPr>
        <p:spPr>
          <a:xfrm>
            <a:off x="11614380" y="24021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5" name="object 665"/>
          <p:cNvSpPr/>
          <p:nvPr/>
        </p:nvSpPr>
        <p:spPr>
          <a:xfrm>
            <a:off x="10886932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6" name="object 666"/>
          <p:cNvSpPr/>
          <p:nvPr/>
        </p:nvSpPr>
        <p:spPr>
          <a:xfrm>
            <a:off x="10919998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7" name="object 667"/>
          <p:cNvSpPr/>
          <p:nvPr/>
        </p:nvSpPr>
        <p:spPr>
          <a:xfrm>
            <a:off x="10953063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8" name="object 668"/>
          <p:cNvSpPr/>
          <p:nvPr/>
        </p:nvSpPr>
        <p:spPr>
          <a:xfrm>
            <a:off x="10986128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/>
          <p:nvPr/>
        </p:nvSpPr>
        <p:spPr>
          <a:xfrm>
            <a:off x="11019194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0" name="object 670"/>
          <p:cNvSpPr/>
          <p:nvPr/>
        </p:nvSpPr>
        <p:spPr>
          <a:xfrm>
            <a:off x="11052262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1" name="object 671"/>
          <p:cNvSpPr/>
          <p:nvPr/>
        </p:nvSpPr>
        <p:spPr>
          <a:xfrm>
            <a:off x="11085328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2" name="object 672"/>
          <p:cNvSpPr/>
          <p:nvPr/>
        </p:nvSpPr>
        <p:spPr>
          <a:xfrm>
            <a:off x="11118394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3" name="object 673"/>
          <p:cNvSpPr/>
          <p:nvPr/>
        </p:nvSpPr>
        <p:spPr>
          <a:xfrm>
            <a:off x="1115145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/>
          <p:nvPr/>
        </p:nvSpPr>
        <p:spPr>
          <a:xfrm>
            <a:off x="11184524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5" name="object 675"/>
          <p:cNvSpPr/>
          <p:nvPr/>
        </p:nvSpPr>
        <p:spPr>
          <a:xfrm>
            <a:off x="1121758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6" name="object 676"/>
          <p:cNvSpPr/>
          <p:nvPr/>
        </p:nvSpPr>
        <p:spPr>
          <a:xfrm>
            <a:off x="11250654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7" name="object 677"/>
          <p:cNvSpPr/>
          <p:nvPr/>
        </p:nvSpPr>
        <p:spPr>
          <a:xfrm>
            <a:off x="1128371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8" name="object 678"/>
          <p:cNvSpPr/>
          <p:nvPr/>
        </p:nvSpPr>
        <p:spPr>
          <a:xfrm>
            <a:off x="1131678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9" name="object 679"/>
          <p:cNvSpPr/>
          <p:nvPr/>
        </p:nvSpPr>
        <p:spPr>
          <a:xfrm>
            <a:off x="11349855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/>
          <p:nvPr/>
        </p:nvSpPr>
        <p:spPr>
          <a:xfrm>
            <a:off x="11382919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1" name="object 681"/>
          <p:cNvSpPr/>
          <p:nvPr/>
        </p:nvSpPr>
        <p:spPr>
          <a:xfrm>
            <a:off x="11415985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11449050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11482115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11515182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11548246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11581315" y="23691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51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51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7" name="object 687"/>
          <p:cNvSpPr/>
          <p:nvPr/>
        </p:nvSpPr>
        <p:spPr>
          <a:xfrm>
            <a:off x="10921933" y="234066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80">
                <a:moveTo>
                  <a:pt x="7438" y="0"/>
                </a:moveTo>
                <a:lnTo>
                  <a:pt x="2572" y="2958"/>
                </a:lnTo>
                <a:lnTo>
                  <a:pt x="0" y="4578"/>
                </a:lnTo>
                <a:lnTo>
                  <a:pt x="160" y="4740"/>
                </a:lnTo>
                <a:lnTo>
                  <a:pt x="5342" y="4740"/>
                </a:lnTo>
                <a:lnTo>
                  <a:pt x="7438" y="2632"/>
                </a:lnTo>
                <a:lnTo>
                  <a:pt x="7438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8" name="object 688"/>
          <p:cNvSpPr/>
          <p:nvPr/>
        </p:nvSpPr>
        <p:spPr>
          <a:xfrm>
            <a:off x="10953063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9" name="object 689"/>
          <p:cNvSpPr/>
          <p:nvPr/>
        </p:nvSpPr>
        <p:spPr>
          <a:xfrm>
            <a:off x="10986128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0" name="object 690"/>
          <p:cNvSpPr/>
          <p:nvPr/>
        </p:nvSpPr>
        <p:spPr>
          <a:xfrm>
            <a:off x="11019194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11052262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11085328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11118394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11151459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11184524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11217589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11250654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11283719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11316786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11349855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/>
          <p:nvPr/>
        </p:nvSpPr>
        <p:spPr>
          <a:xfrm>
            <a:off x="11382919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11415985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11449050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11482115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11515182" y="23360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72"/>
                </a:lnTo>
                <a:lnTo>
                  <a:pt x="7277" y="9372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11548246" y="233940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0"/>
                </a:moveTo>
                <a:lnTo>
                  <a:pt x="0" y="3901"/>
                </a:lnTo>
                <a:lnTo>
                  <a:pt x="2095" y="6009"/>
                </a:lnTo>
                <a:lnTo>
                  <a:pt x="7277" y="6009"/>
                </a:lnTo>
                <a:lnTo>
                  <a:pt x="8241" y="5040"/>
                </a:lnTo>
                <a:lnTo>
                  <a:pt x="4861" y="2928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10986186" y="230603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314" y="0"/>
                </a:moveTo>
                <a:lnTo>
                  <a:pt x="4496" y="2158"/>
                </a:lnTo>
                <a:lnTo>
                  <a:pt x="0" y="4256"/>
                </a:lnTo>
                <a:lnTo>
                  <a:pt x="2037" y="6281"/>
                </a:lnTo>
                <a:lnTo>
                  <a:pt x="7219" y="6281"/>
                </a:lnTo>
                <a:lnTo>
                  <a:pt x="9256" y="4256"/>
                </a:lnTo>
                <a:lnTo>
                  <a:pt x="9314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11019194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11052262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/>
          <p:nvPr/>
        </p:nvSpPr>
        <p:spPr>
          <a:xfrm>
            <a:off x="11085328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1" name="object 711"/>
          <p:cNvSpPr/>
          <p:nvPr/>
        </p:nvSpPr>
        <p:spPr>
          <a:xfrm>
            <a:off x="11118394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/>
          <p:nvPr/>
        </p:nvSpPr>
        <p:spPr>
          <a:xfrm>
            <a:off x="11151459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3" name="object 713"/>
          <p:cNvSpPr/>
          <p:nvPr/>
        </p:nvSpPr>
        <p:spPr>
          <a:xfrm>
            <a:off x="11184524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/>
          <p:nvPr/>
        </p:nvSpPr>
        <p:spPr>
          <a:xfrm>
            <a:off x="11217589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11250654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11283719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11316786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11349855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11382919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11415985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11449050" y="230297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95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95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11482115" y="2305106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0" y="0"/>
                </a:moveTo>
                <a:lnTo>
                  <a:pt x="0" y="5131"/>
                </a:lnTo>
                <a:lnTo>
                  <a:pt x="2095" y="7214"/>
                </a:lnTo>
                <a:lnTo>
                  <a:pt x="7277" y="7214"/>
                </a:lnTo>
                <a:lnTo>
                  <a:pt x="9372" y="5131"/>
                </a:lnTo>
                <a:lnTo>
                  <a:pt x="9372" y="4235"/>
                </a:lnTo>
                <a:lnTo>
                  <a:pt x="4813" y="2132"/>
                </a:lnTo>
                <a:lnTo>
                  <a:pt x="0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11085328" y="2271894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9275" y="0"/>
                </a:moveTo>
                <a:lnTo>
                  <a:pt x="4581" y="1169"/>
                </a:lnTo>
                <a:lnTo>
                  <a:pt x="0" y="2379"/>
                </a:lnTo>
                <a:lnTo>
                  <a:pt x="0" y="5277"/>
                </a:lnTo>
                <a:lnTo>
                  <a:pt x="2095" y="7360"/>
                </a:lnTo>
                <a:lnTo>
                  <a:pt x="7277" y="7360"/>
                </a:lnTo>
                <a:lnTo>
                  <a:pt x="9372" y="5277"/>
                </a:lnTo>
                <a:lnTo>
                  <a:pt x="9275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4" name="object 724"/>
          <p:cNvSpPr/>
          <p:nvPr/>
        </p:nvSpPr>
        <p:spPr>
          <a:xfrm>
            <a:off x="11118394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5" name="object 725"/>
          <p:cNvSpPr/>
          <p:nvPr/>
        </p:nvSpPr>
        <p:spPr>
          <a:xfrm>
            <a:off x="11151459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6" name="object 726"/>
          <p:cNvSpPr/>
          <p:nvPr/>
        </p:nvSpPr>
        <p:spPr>
          <a:xfrm>
            <a:off x="11184524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7" name="object 727"/>
          <p:cNvSpPr/>
          <p:nvPr/>
        </p:nvSpPr>
        <p:spPr>
          <a:xfrm>
            <a:off x="11217589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8" name="object 728"/>
          <p:cNvSpPr/>
          <p:nvPr/>
        </p:nvSpPr>
        <p:spPr>
          <a:xfrm>
            <a:off x="11250654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9" name="object 729"/>
          <p:cNvSpPr/>
          <p:nvPr/>
        </p:nvSpPr>
        <p:spPr>
          <a:xfrm>
            <a:off x="11283719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0" name="object 730"/>
          <p:cNvSpPr/>
          <p:nvPr/>
        </p:nvSpPr>
        <p:spPr>
          <a:xfrm>
            <a:off x="11316786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1" name="object 731"/>
          <p:cNvSpPr/>
          <p:nvPr/>
        </p:nvSpPr>
        <p:spPr>
          <a:xfrm>
            <a:off x="11349855" y="226990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7277" y="0"/>
                </a:moveTo>
                <a:lnTo>
                  <a:pt x="2095" y="0"/>
                </a:lnTo>
                <a:lnTo>
                  <a:pt x="0" y="2082"/>
                </a:lnTo>
                <a:lnTo>
                  <a:pt x="0" y="7264"/>
                </a:lnTo>
                <a:lnTo>
                  <a:pt x="2095" y="9347"/>
                </a:lnTo>
                <a:lnTo>
                  <a:pt x="7277" y="9347"/>
                </a:lnTo>
                <a:lnTo>
                  <a:pt x="9372" y="7264"/>
                </a:lnTo>
                <a:lnTo>
                  <a:pt x="9372" y="2082"/>
                </a:lnTo>
                <a:lnTo>
                  <a:pt x="7277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2" name="object 732"/>
          <p:cNvSpPr/>
          <p:nvPr/>
        </p:nvSpPr>
        <p:spPr>
          <a:xfrm>
            <a:off x="11382919" y="2271470"/>
            <a:ext cx="9525" cy="8255"/>
          </a:xfrm>
          <a:custGeom>
            <a:avLst/>
            <a:gdLst/>
            <a:ahLst/>
            <a:cxnLst/>
            <a:rect l="l" t="t" r="r" b="b"/>
            <a:pathLst>
              <a:path w="9525" h="8255">
                <a:moveTo>
                  <a:pt x="523" y="0"/>
                </a:moveTo>
                <a:lnTo>
                  <a:pt x="0" y="519"/>
                </a:lnTo>
                <a:lnTo>
                  <a:pt x="0" y="5701"/>
                </a:lnTo>
                <a:lnTo>
                  <a:pt x="2095" y="7784"/>
                </a:lnTo>
                <a:lnTo>
                  <a:pt x="7277" y="7784"/>
                </a:lnTo>
                <a:lnTo>
                  <a:pt x="9372" y="5701"/>
                </a:lnTo>
                <a:lnTo>
                  <a:pt x="9372" y="2246"/>
                </a:lnTo>
                <a:lnTo>
                  <a:pt x="4778" y="1045"/>
                </a:lnTo>
                <a:lnTo>
                  <a:pt x="523" y="0"/>
                </a:lnTo>
                <a:close/>
              </a:path>
            </a:pathLst>
          </a:custGeom>
          <a:solidFill>
            <a:srgbClr val="7F76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3" name="object 733"/>
          <p:cNvSpPr/>
          <p:nvPr/>
        </p:nvSpPr>
        <p:spPr>
          <a:xfrm>
            <a:off x="10659338" y="2557678"/>
            <a:ext cx="1161110" cy="8623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4" name="object 734"/>
          <p:cNvSpPr/>
          <p:nvPr/>
        </p:nvSpPr>
        <p:spPr>
          <a:xfrm>
            <a:off x="11440274" y="2110219"/>
            <a:ext cx="321119" cy="4470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5" name="object 735"/>
          <p:cNvSpPr/>
          <p:nvPr/>
        </p:nvSpPr>
        <p:spPr>
          <a:xfrm>
            <a:off x="10718330" y="2110219"/>
            <a:ext cx="321119" cy="4470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6" name="object 736"/>
          <p:cNvSpPr/>
          <p:nvPr/>
        </p:nvSpPr>
        <p:spPr>
          <a:xfrm>
            <a:off x="11039449" y="3007258"/>
            <a:ext cx="400824" cy="4470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7" name="object 737"/>
          <p:cNvSpPr/>
          <p:nvPr/>
        </p:nvSpPr>
        <p:spPr>
          <a:xfrm>
            <a:off x="11440274" y="2558135"/>
            <a:ext cx="399656" cy="4483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8" name="object 738"/>
          <p:cNvSpPr/>
          <p:nvPr/>
        </p:nvSpPr>
        <p:spPr>
          <a:xfrm>
            <a:off x="10639844" y="2558135"/>
            <a:ext cx="399605" cy="44830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9" name="object 739"/>
          <p:cNvSpPr txBox="1"/>
          <p:nvPr/>
        </p:nvSpPr>
        <p:spPr>
          <a:xfrm>
            <a:off x="3810124" y="6742500"/>
            <a:ext cx="1880235" cy="951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515">
                <a:solidFill>
                  <a:srgbClr val="00000F"/>
                </a:solidFill>
                <a:latin typeface="PMingLiU"/>
                <a:cs typeface="PMingLiU"/>
              </a:rPr>
              <a:t>Ранее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25">
                <a:solidFill>
                  <a:srgbClr val="00000F"/>
                </a:solidFill>
                <a:latin typeface="PMingLiU"/>
                <a:cs typeface="PMingLiU"/>
              </a:rPr>
              <a:t>сотрудник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5">
                <a:solidFill>
                  <a:srgbClr val="00000F"/>
                </a:solidFill>
                <a:latin typeface="PMingLiU"/>
                <a:cs typeface="PMingLiU"/>
              </a:rPr>
              <a:t>Института</a:t>
            </a:r>
            <a:r>
              <a:rPr dirty="0" sz="1150" spc="-6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20">
                <a:solidFill>
                  <a:srgbClr val="00000F"/>
                </a:solidFill>
                <a:latin typeface="PMingLiU"/>
                <a:cs typeface="PMingLiU"/>
              </a:rPr>
              <a:t>общей</a:t>
            </a:r>
            <a:r>
              <a:rPr dirty="0" sz="1150" spc="-7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45">
                <a:solidFill>
                  <a:srgbClr val="00000F"/>
                </a:solidFill>
                <a:latin typeface="PMingLiU"/>
                <a:cs typeface="PMingLiU"/>
              </a:rPr>
              <a:t>генетики </a:t>
            </a:r>
            <a:r>
              <a:rPr dirty="0" sz="1150" spc="-28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270">
                <a:solidFill>
                  <a:srgbClr val="00000F"/>
                </a:solidFill>
                <a:latin typeface="PMingLiU"/>
                <a:cs typeface="PMingLiU"/>
              </a:rPr>
              <a:t>им.</a:t>
            </a:r>
            <a:r>
              <a:rPr dirty="0" sz="1150" spc="-26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09">
                <a:solidFill>
                  <a:srgbClr val="00000F"/>
                </a:solidFill>
                <a:latin typeface="PMingLiU"/>
                <a:cs typeface="PMingLiU"/>
              </a:rPr>
              <a:t>Вавилова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75">
                <a:solidFill>
                  <a:srgbClr val="00000F"/>
                </a:solidFill>
                <a:latin typeface="PMingLiU"/>
                <a:cs typeface="PMingLiU"/>
              </a:rPr>
              <a:t>РАН</a:t>
            </a:r>
            <a:endParaRPr sz="11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150" spc="-475">
                <a:solidFill>
                  <a:srgbClr val="00000F"/>
                </a:solidFill>
                <a:latin typeface="PMingLiU"/>
                <a:cs typeface="PMingLiU"/>
              </a:rPr>
              <a:t>и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75">
                <a:solidFill>
                  <a:srgbClr val="00000F"/>
                </a:solidFill>
                <a:latin typeface="PMingLiU"/>
                <a:cs typeface="PMingLiU"/>
              </a:rPr>
              <a:t>University </a:t>
            </a:r>
            <a:r>
              <a:rPr dirty="0" sz="1150" spc="110">
                <a:solidFill>
                  <a:srgbClr val="00000F"/>
                </a:solidFill>
                <a:latin typeface="PMingLiU"/>
                <a:cs typeface="PMingLiU"/>
              </a:rPr>
              <a:t>of</a:t>
            </a:r>
            <a:r>
              <a:rPr dirty="0" sz="1150" spc="-1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60">
                <a:solidFill>
                  <a:srgbClr val="00000F"/>
                </a:solidFill>
                <a:latin typeface="PMingLiU"/>
                <a:cs typeface="PMingLiU"/>
              </a:rPr>
              <a:t>Zurich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0" name="object 740"/>
          <p:cNvSpPr txBox="1"/>
          <p:nvPr/>
        </p:nvSpPr>
        <p:spPr>
          <a:xfrm>
            <a:off x="3810124" y="7817336"/>
            <a:ext cx="1638935" cy="488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505">
                <a:solidFill>
                  <a:srgbClr val="00000F"/>
                </a:solidFill>
                <a:latin typeface="PMingLiU"/>
                <a:cs typeface="PMingLiU"/>
              </a:rPr>
              <a:t>Стажировался</a:t>
            </a:r>
            <a:r>
              <a:rPr dirty="0" sz="1150" spc="-6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в</a:t>
            </a:r>
            <a:r>
              <a:rPr dirty="0" sz="1150" spc="-6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95">
                <a:solidFill>
                  <a:srgbClr val="00000F"/>
                </a:solidFill>
                <a:latin typeface="PMingLiU"/>
                <a:cs typeface="PMingLiU"/>
              </a:rPr>
              <a:t>George  </a:t>
            </a:r>
            <a:r>
              <a:rPr dirty="0" sz="1150" spc="100">
                <a:solidFill>
                  <a:srgbClr val="00000F"/>
                </a:solidFill>
                <a:latin typeface="PMingLiU"/>
                <a:cs typeface="PMingLiU"/>
              </a:rPr>
              <a:t>Washington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75">
                <a:solidFill>
                  <a:srgbClr val="00000F"/>
                </a:solidFill>
                <a:latin typeface="PMingLiU"/>
                <a:cs typeface="PMingLiU"/>
              </a:rPr>
              <a:t>University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1" name="object 741"/>
          <p:cNvSpPr txBox="1"/>
          <p:nvPr/>
        </p:nvSpPr>
        <p:spPr>
          <a:xfrm>
            <a:off x="3810124" y="8429148"/>
            <a:ext cx="1350010" cy="720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495">
                <a:solidFill>
                  <a:srgbClr val="00000F"/>
                </a:solidFill>
                <a:latin typeface="PMingLiU"/>
                <a:cs typeface="PMingLiU"/>
              </a:rPr>
              <a:t>Член</a:t>
            </a:r>
            <a:r>
              <a:rPr dirty="0" sz="1150" spc="-8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Европейского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90">
                <a:solidFill>
                  <a:srgbClr val="00000F"/>
                </a:solidFill>
                <a:latin typeface="PMingLiU"/>
                <a:cs typeface="PMingLiU"/>
              </a:rPr>
              <a:t>общества</a:t>
            </a:r>
            <a:r>
              <a:rPr dirty="0" sz="1150" spc="-10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45">
                <a:solidFill>
                  <a:srgbClr val="00000F"/>
                </a:solidFill>
                <a:latin typeface="PMingLiU"/>
                <a:cs typeface="PMingLiU"/>
              </a:rPr>
              <a:t>генетики </a:t>
            </a:r>
            <a:r>
              <a:rPr dirty="0" sz="1150" spc="-28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человека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>
                <a:solidFill>
                  <a:srgbClr val="00000F"/>
                </a:solidFill>
                <a:latin typeface="PMingLiU"/>
                <a:cs typeface="PMingLiU"/>
              </a:rPr>
              <a:t>(ESHG)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2" name="object 742"/>
          <p:cNvSpPr txBox="1"/>
          <p:nvPr/>
        </p:nvSpPr>
        <p:spPr>
          <a:xfrm>
            <a:off x="6091473" y="6743096"/>
            <a:ext cx="1915160" cy="951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520">
                <a:solidFill>
                  <a:srgbClr val="00000F"/>
                </a:solidFill>
                <a:latin typeface="PMingLiU"/>
                <a:cs typeface="PMingLiU"/>
              </a:rPr>
              <a:t>Лауреат</a:t>
            </a:r>
            <a:r>
              <a:rPr dirty="0" sz="1150" spc="-6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55">
                <a:solidFill>
                  <a:srgbClr val="00000F"/>
                </a:solidFill>
                <a:latin typeface="PMingLiU"/>
                <a:cs typeface="PMingLiU"/>
              </a:rPr>
              <a:t>премии</a:t>
            </a:r>
            <a:r>
              <a:rPr dirty="0" sz="1150" spc="-6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365">
                <a:solidFill>
                  <a:srgbClr val="00000F"/>
                </a:solidFill>
                <a:latin typeface="PMingLiU"/>
                <a:cs typeface="PMingLiU"/>
              </a:rPr>
              <a:t>«Предпри-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05">
                <a:solidFill>
                  <a:srgbClr val="00000F"/>
                </a:solidFill>
                <a:latin typeface="PMingLiU"/>
                <a:cs typeface="PMingLiU"/>
              </a:rPr>
              <a:t>ниматель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45">
                <a:solidFill>
                  <a:srgbClr val="00000F"/>
                </a:solidFill>
                <a:latin typeface="PMingLiU"/>
                <a:cs typeface="PMingLiU"/>
              </a:rPr>
              <a:t>года»</a:t>
            </a:r>
            <a:endParaRPr sz="1150">
              <a:latin typeface="PMingLiU"/>
              <a:cs typeface="PMingLiU"/>
            </a:endParaRPr>
          </a:p>
          <a:p>
            <a:pPr marL="12700" marR="74295">
              <a:lnSpc>
                <a:spcPct val="132100"/>
              </a:lnSpc>
            </a:pPr>
            <a:r>
              <a:rPr dirty="0" sz="1150" spc="-100">
                <a:solidFill>
                  <a:srgbClr val="00000F"/>
                </a:solidFill>
                <a:latin typeface="PMingLiU"/>
                <a:cs typeface="PMingLiU"/>
              </a:rPr>
              <a:t>EY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в</a:t>
            </a:r>
            <a:r>
              <a:rPr dirty="0" sz="1150" spc="-5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65">
                <a:solidFill>
                  <a:srgbClr val="00000F"/>
                </a:solidFill>
                <a:latin typeface="PMingLiU"/>
                <a:cs typeface="PMingLiU"/>
              </a:rPr>
              <a:t>номинации</a:t>
            </a:r>
            <a:r>
              <a:rPr dirty="0" sz="1150" spc="-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00">
                <a:solidFill>
                  <a:srgbClr val="00000F"/>
                </a:solidFill>
                <a:latin typeface="PMingLiU"/>
                <a:cs typeface="PMingLiU"/>
              </a:rPr>
              <a:t>«Молодой </a:t>
            </a:r>
            <a:r>
              <a:rPr dirty="0" sz="1150" spc="-229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65">
                <a:solidFill>
                  <a:srgbClr val="00000F"/>
                </a:solidFill>
                <a:latin typeface="PMingLiU"/>
                <a:cs typeface="PMingLiU"/>
              </a:rPr>
              <a:t>предприниматель»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3" name="object 743"/>
          <p:cNvSpPr txBox="1"/>
          <p:nvPr/>
        </p:nvSpPr>
        <p:spPr>
          <a:xfrm>
            <a:off x="6023477" y="7817932"/>
            <a:ext cx="1876425" cy="118300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535"/>
              </a:spcBef>
            </a:pP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Руководитель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сегмента</a:t>
            </a:r>
            <a:endParaRPr sz="1150">
              <a:latin typeface="PMingLiU"/>
              <a:cs typeface="PMingLiU"/>
            </a:endParaRPr>
          </a:p>
          <a:p>
            <a:pPr marL="80645" marR="5080" indent="-68580">
              <a:lnSpc>
                <a:spcPct val="132100"/>
              </a:lnSpc>
            </a:pPr>
            <a:r>
              <a:rPr dirty="0" sz="1150" spc="-480">
                <a:solidFill>
                  <a:srgbClr val="00000F"/>
                </a:solidFill>
                <a:latin typeface="PMingLiU"/>
                <a:cs typeface="PMingLiU"/>
              </a:rPr>
              <a:t>«Персонализированное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50">
                <a:solidFill>
                  <a:srgbClr val="00000F"/>
                </a:solidFill>
                <a:latin typeface="PMingLiU"/>
                <a:cs typeface="PMingLiU"/>
              </a:rPr>
              <a:t>питание»</a:t>
            </a:r>
            <a:r>
              <a:rPr dirty="0" sz="1150" spc="-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85">
                <a:solidFill>
                  <a:srgbClr val="00000F"/>
                </a:solidFill>
                <a:latin typeface="PMingLiU"/>
                <a:cs typeface="PMingLiU"/>
              </a:rPr>
              <a:t>FoodNet </a:t>
            </a:r>
            <a:r>
              <a:rPr dirty="0" sz="1150" spc="-380">
                <a:solidFill>
                  <a:srgbClr val="00000F"/>
                </a:solidFill>
                <a:latin typeface="PMingLiU"/>
                <a:cs typeface="PMingLiU"/>
              </a:rPr>
              <a:t>Нацио-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05">
                <a:solidFill>
                  <a:srgbClr val="00000F"/>
                </a:solidFill>
                <a:latin typeface="PMingLiU"/>
                <a:cs typeface="PMingLiU"/>
              </a:rPr>
              <a:t>нальной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40">
                <a:solidFill>
                  <a:srgbClr val="00000F"/>
                </a:solidFill>
                <a:latin typeface="PMingLiU"/>
                <a:cs typeface="PMingLiU"/>
              </a:rPr>
              <a:t>Технологической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70">
                <a:solidFill>
                  <a:srgbClr val="00000F"/>
                </a:solidFill>
                <a:latin typeface="PMingLiU"/>
                <a:cs typeface="PMingLiU"/>
              </a:rPr>
              <a:t>Инициативы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4" name="object 744"/>
          <p:cNvSpPr txBox="1"/>
          <p:nvPr/>
        </p:nvSpPr>
        <p:spPr>
          <a:xfrm>
            <a:off x="8372822" y="6743691"/>
            <a:ext cx="1925955" cy="1414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03530">
              <a:lnSpc>
                <a:spcPct val="132100"/>
              </a:lnSpc>
              <a:spcBef>
                <a:spcPts val="95"/>
              </a:spcBef>
            </a:pPr>
            <a:r>
              <a:rPr dirty="0" sz="1150" spc="-459">
                <a:solidFill>
                  <a:srgbClr val="00000F"/>
                </a:solidFill>
                <a:latin typeface="PMingLiU"/>
                <a:cs typeface="PMingLiU"/>
              </a:rPr>
              <a:t>Имеет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59">
                <a:solidFill>
                  <a:srgbClr val="00000F"/>
                </a:solidFill>
                <a:latin typeface="PMingLiU"/>
                <a:cs typeface="PMingLiU"/>
              </a:rPr>
              <a:t>большой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75">
                <a:solidFill>
                  <a:srgbClr val="00000F"/>
                </a:solidFill>
                <a:latin typeface="PMingLiU"/>
                <a:cs typeface="PMingLiU"/>
              </a:rPr>
              <a:t>опыт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95">
                <a:solidFill>
                  <a:srgbClr val="00000F"/>
                </a:solidFill>
                <a:latin typeface="PMingLiU"/>
                <a:cs typeface="PMingLiU"/>
              </a:rPr>
              <a:t>венчурных</a:t>
            </a:r>
            <a:r>
              <a:rPr dirty="0" sz="1150" spc="-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09">
                <a:solidFill>
                  <a:srgbClr val="00000F"/>
                </a:solidFill>
                <a:latin typeface="PMingLiU"/>
                <a:cs typeface="PMingLiU"/>
              </a:rPr>
              <a:t>инвестиций</a:t>
            </a:r>
            <a:endParaRPr sz="1150">
              <a:latin typeface="PMingLiU"/>
              <a:cs typeface="PMingLiU"/>
            </a:endParaRPr>
          </a:p>
          <a:p>
            <a:pPr marL="12700" marR="123825">
              <a:lnSpc>
                <a:spcPct val="132100"/>
              </a:lnSpc>
            </a:pP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в</a:t>
            </a:r>
            <a:r>
              <a:rPr dirty="0" sz="1150" spc="-6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55">
                <a:solidFill>
                  <a:srgbClr val="00000F"/>
                </a:solidFill>
                <a:latin typeface="PMingLiU"/>
                <a:cs typeface="PMingLiU"/>
              </a:rPr>
              <a:t>качестве</a:t>
            </a:r>
            <a:r>
              <a:rPr dirty="0" sz="1150" spc="-6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55">
                <a:solidFill>
                  <a:srgbClr val="00000F"/>
                </a:solidFill>
                <a:latin typeface="PMingLiU"/>
                <a:cs typeface="PMingLiU"/>
              </a:rPr>
              <a:t>бизнес-ангела,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а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00">
                <a:solidFill>
                  <a:srgbClr val="00000F"/>
                </a:solidFill>
                <a:latin typeface="PMingLiU"/>
                <a:cs typeface="PMingLiU"/>
              </a:rPr>
              <a:t>также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в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59">
                <a:solidFill>
                  <a:srgbClr val="00000F"/>
                </a:solidFill>
                <a:latin typeface="PMingLiU"/>
                <a:cs typeface="PMingLiU"/>
              </a:rPr>
              <a:t>фондах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80">
                <a:solidFill>
                  <a:srgbClr val="00000F"/>
                </a:solidFill>
                <a:latin typeface="PMingLiU"/>
                <a:cs typeface="PMingLiU"/>
              </a:rPr>
              <a:t>Runa</a:t>
            </a:r>
            <a:endParaRPr sz="1150">
              <a:latin typeface="PMingLiU"/>
              <a:cs typeface="PMingLiU"/>
            </a:endParaRPr>
          </a:p>
          <a:p>
            <a:pPr marL="12700" marR="5080">
              <a:lnSpc>
                <a:spcPct val="132100"/>
              </a:lnSpc>
            </a:pPr>
            <a:r>
              <a:rPr dirty="0" sz="1150" spc="60">
                <a:solidFill>
                  <a:srgbClr val="00000F"/>
                </a:solidFill>
                <a:latin typeface="PMingLiU"/>
                <a:cs typeface="PMingLiU"/>
              </a:rPr>
              <a:t>Capital, </a:t>
            </a:r>
            <a:r>
              <a:rPr dirty="0" sz="1150" spc="125">
                <a:solidFill>
                  <a:srgbClr val="00000F"/>
                </a:solidFill>
                <a:latin typeface="PMingLiU"/>
                <a:cs typeface="PMingLiU"/>
              </a:rPr>
              <a:t>Phenomen</a:t>
            </a:r>
            <a:r>
              <a:rPr dirty="0" sz="1150" spc="-13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80">
                <a:solidFill>
                  <a:srgbClr val="00000F"/>
                </a:solidFill>
                <a:latin typeface="PMingLiU"/>
                <a:cs typeface="PMingLiU"/>
              </a:rPr>
              <a:t>Ventures,  </a:t>
            </a:r>
            <a:r>
              <a:rPr dirty="0" sz="1150" spc="75">
                <a:solidFill>
                  <a:srgbClr val="00000F"/>
                </a:solidFill>
                <a:latin typeface="PMingLiU"/>
                <a:cs typeface="PMingLiU"/>
              </a:rPr>
              <a:t>FinSight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5" name="object 745"/>
          <p:cNvSpPr txBox="1"/>
          <p:nvPr/>
        </p:nvSpPr>
        <p:spPr>
          <a:xfrm>
            <a:off x="8372822" y="8281551"/>
            <a:ext cx="1729105" cy="488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500">
                <a:solidFill>
                  <a:srgbClr val="00000F"/>
                </a:solidFill>
                <a:latin typeface="PMingLiU"/>
                <a:cs typeface="PMingLiU"/>
              </a:rPr>
              <a:t>Партнер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25">
                <a:solidFill>
                  <a:srgbClr val="00000F"/>
                </a:solidFill>
                <a:latin typeface="PMingLiU"/>
                <a:cs typeface="PMingLiU"/>
              </a:rPr>
              <a:t>венчурного </a:t>
            </a:r>
            <a:r>
              <a:rPr dirty="0" sz="1150" spc="-28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40">
                <a:solidFill>
                  <a:srgbClr val="00000F"/>
                </a:solidFill>
                <a:latin typeface="PMingLiU"/>
                <a:cs typeface="PMingLiU"/>
              </a:rPr>
              <a:t>фонда</a:t>
            </a:r>
            <a:r>
              <a:rPr dirty="0" sz="1150" spc="-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70">
                <a:solidFill>
                  <a:srgbClr val="00000F"/>
                </a:solidFill>
                <a:latin typeface="PMingLiU"/>
                <a:cs typeface="PMingLiU"/>
              </a:rPr>
              <a:t>Binomial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95">
                <a:solidFill>
                  <a:srgbClr val="00000F"/>
                </a:solidFill>
                <a:latin typeface="PMingLiU"/>
                <a:cs typeface="PMingLiU"/>
              </a:rPr>
              <a:t>Ventures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6092380" y="2041817"/>
            <a:ext cx="1195654" cy="139468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7" name="object 747"/>
          <p:cNvSpPr txBox="1"/>
          <p:nvPr/>
        </p:nvSpPr>
        <p:spPr>
          <a:xfrm>
            <a:off x="10629472" y="6744137"/>
            <a:ext cx="1485900" cy="720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520">
                <a:solidFill>
                  <a:srgbClr val="00000F"/>
                </a:solidFill>
                <a:latin typeface="PMingLiU"/>
                <a:cs typeface="PMingLiU"/>
              </a:rPr>
              <a:t>Председатель</a:t>
            </a:r>
            <a:r>
              <a:rPr dirty="0" sz="1150" spc="-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55">
                <a:solidFill>
                  <a:srgbClr val="00000F"/>
                </a:solidFill>
                <a:latin typeface="PMingLiU"/>
                <a:cs typeface="PMingLiU"/>
              </a:rPr>
              <a:t>совета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00000F"/>
                </a:solidFill>
                <a:latin typeface="PMingLiU"/>
                <a:cs typeface="PMingLiU"/>
              </a:rPr>
              <a:t>директоров</a:t>
            </a:r>
            <a:r>
              <a:rPr dirty="0" sz="1150" spc="-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00">
                <a:solidFill>
                  <a:srgbClr val="00000F"/>
                </a:solidFill>
                <a:latin typeface="PMingLiU"/>
                <a:cs typeface="PMingLiU"/>
              </a:rPr>
              <a:t>группы </a:t>
            </a:r>
            <a:r>
              <a:rPr dirty="0" sz="1150" spc="-28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95">
                <a:solidFill>
                  <a:srgbClr val="00000F"/>
                </a:solidFill>
                <a:latin typeface="PMingLiU"/>
                <a:cs typeface="PMingLiU"/>
              </a:rPr>
              <a:t>Фармстандарт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8" name="object 748"/>
          <p:cNvSpPr txBox="1"/>
          <p:nvPr/>
        </p:nvSpPr>
        <p:spPr>
          <a:xfrm>
            <a:off x="12919153" y="6744286"/>
            <a:ext cx="1697989" cy="488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495">
                <a:solidFill>
                  <a:srgbClr val="00000F"/>
                </a:solidFill>
                <a:latin typeface="PMingLiU"/>
                <a:cs typeface="PMingLiU"/>
              </a:rPr>
              <a:t>Член</a:t>
            </a:r>
            <a:r>
              <a:rPr dirty="0" sz="1150" spc="-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55">
                <a:solidFill>
                  <a:srgbClr val="00000F"/>
                </a:solidFill>
                <a:latin typeface="PMingLiU"/>
                <a:cs typeface="PMingLiU"/>
              </a:rPr>
              <a:t>совета</a:t>
            </a:r>
            <a:r>
              <a:rPr dirty="0" sz="1150" spc="-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00000F"/>
                </a:solidFill>
                <a:latin typeface="PMingLiU"/>
                <a:cs typeface="PMingLiU"/>
              </a:rPr>
              <a:t>директоров </a:t>
            </a:r>
            <a:r>
              <a:rPr dirty="0" sz="1150" spc="-28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70">
                <a:solidFill>
                  <a:srgbClr val="00000F"/>
                </a:solidFill>
                <a:latin typeface="PMingLiU"/>
                <a:cs typeface="PMingLiU"/>
              </a:rPr>
              <a:t>Yandex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9" name="object 749"/>
          <p:cNvSpPr txBox="1"/>
          <p:nvPr/>
        </p:nvSpPr>
        <p:spPr>
          <a:xfrm>
            <a:off x="12851157" y="7356097"/>
            <a:ext cx="1894205" cy="48895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535"/>
              </a:spcBef>
            </a:pPr>
            <a:r>
              <a:rPr dirty="0" sz="1150" spc="-484">
                <a:solidFill>
                  <a:srgbClr val="00000F"/>
                </a:solidFill>
                <a:latin typeface="PMingLiU"/>
                <a:cs typeface="PMingLiU"/>
              </a:rPr>
              <a:t>Партнер-основатель</a:t>
            </a:r>
            <a:r>
              <a:rPr dirty="0" sz="1150" spc="-10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245">
                <a:solidFill>
                  <a:srgbClr val="00000F"/>
                </a:solidFill>
                <a:latin typeface="PMingLiU"/>
                <a:cs typeface="PMingLiU"/>
              </a:rPr>
              <a:t>МШУ</a:t>
            </a:r>
            <a:endParaRPr sz="11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150" spc="-430">
                <a:solidFill>
                  <a:srgbClr val="00000F"/>
                </a:solidFill>
                <a:latin typeface="PMingLiU"/>
                <a:cs typeface="PMingLiU"/>
              </a:rPr>
              <a:t>«Сколково»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0" name="object 750"/>
          <p:cNvSpPr txBox="1"/>
          <p:nvPr/>
        </p:nvSpPr>
        <p:spPr>
          <a:xfrm>
            <a:off x="12919153" y="7967908"/>
            <a:ext cx="1594485" cy="720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Руководитель</a:t>
            </a:r>
            <a:r>
              <a:rPr dirty="0" sz="1150" spc="-6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385">
                <a:solidFill>
                  <a:srgbClr val="00000F"/>
                </a:solidFill>
                <a:latin typeface="PMingLiU"/>
                <a:cs typeface="PMingLiU"/>
              </a:rPr>
              <a:t>админи-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20">
                <a:solidFill>
                  <a:srgbClr val="00000F"/>
                </a:solidFill>
                <a:latin typeface="PMingLiU"/>
                <a:cs typeface="PMingLiU"/>
              </a:rPr>
              <a:t>страции</a:t>
            </a:r>
            <a:r>
              <a:rPr dirty="0" sz="1150" spc="-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00000F"/>
                </a:solidFill>
                <a:latin typeface="PMingLiU"/>
                <a:cs typeface="PMingLiU"/>
              </a:rPr>
              <a:t>президента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5">
                <a:solidFill>
                  <a:srgbClr val="00000F"/>
                </a:solidFill>
                <a:latin typeface="PMingLiU"/>
                <a:cs typeface="PMingLiU"/>
              </a:rPr>
              <a:t>России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50">
                <a:solidFill>
                  <a:srgbClr val="00000F"/>
                </a:solidFill>
                <a:latin typeface="PMingLiU"/>
                <a:cs typeface="PMingLiU"/>
              </a:rPr>
              <a:t>(1999–2003)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1" name="object 751"/>
          <p:cNvSpPr txBox="1"/>
          <p:nvPr/>
        </p:nvSpPr>
        <p:spPr>
          <a:xfrm>
            <a:off x="2490385" y="5425588"/>
            <a:ext cx="979169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-400">
                <a:solidFill>
                  <a:srgbClr val="7F765D"/>
                </a:solidFill>
                <a:latin typeface="PMingLiU"/>
                <a:cs typeface="PMingLiU"/>
              </a:rPr>
              <a:t>О</a:t>
            </a:r>
            <a:r>
              <a:rPr dirty="0" sz="1150" spc="-475">
                <a:solidFill>
                  <a:srgbClr val="7F765D"/>
                </a:solidFill>
                <a:latin typeface="PMingLiU"/>
                <a:cs typeface="PMingLiU"/>
              </a:rPr>
              <a:t>бразование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2" name="object 752"/>
          <p:cNvSpPr txBox="1"/>
          <p:nvPr/>
        </p:nvSpPr>
        <p:spPr>
          <a:xfrm>
            <a:off x="2510471" y="6797849"/>
            <a:ext cx="958850" cy="204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50" spc="-425">
                <a:solidFill>
                  <a:srgbClr val="7F765D"/>
                </a:solidFill>
                <a:latin typeface="PMingLiU"/>
                <a:cs typeface="PMingLiU"/>
              </a:rPr>
              <a:t>Опыт</a:t>
            </a:r>
            <a:r>
              <a:rPr dirty="0" sz="1150" spc="-7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459">
                <a:solidFill>
                  <a:srgbClr val="7F765D"/>
                </a:solidFill>
                <a:latin typeface="PMingLiU"/>
                <a:cs typeface="PMingLiU"/>
              </a:rPr>
              <a:t>работы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3" name="object 753"/>
          <p:cNvSpPr txBox="1"/>
          <p:nvPr/>
        </p:nvSpPr>
        <p:spPr>
          <a:xfrm>
            <a:off x="8359488" y="3779516"/>
            <a:ext cx="1439545" cy="1113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2050" spc="-840">
                <a:latin typeface="PMingLiU"/>
                <a:cs typeface="PMingLiU"/>
              </a:rPr>
              <a:t>К</a:t>
            </a:r>
            <a:r>
              <a:rPr dirty="0" sz="2050" spc="-930">
                <a:latin typeface="PMingLiU"/>
                <a:cs typeface="PMingLiU"/>
              </a:rPr>
              <a:t>он</a:t>
            </a:r>
            <a:r>
              <a:rPr dirty="0" sz="2050" spc="-960">
                <a:latin typeface="PMingLiU"/>
                <a:cs typeface="PMingLiU"/>
              </a:rPr>
              <a:t>с</a:t>
            </a:r>
            <a:r>
              <a:rPr dirty="0" sz="2050" spc="-1125">
                <a:latin typeface="PMingLiU"/>
                <a:cs typeface="PMingLiU"/>
              </a:rPr>
              <a:t>т</a:t>
            </a:r>
            <a:r>
              <a:rPr dirty="0" sz="2050" spc="-730">
                <a:latin typeface="PMingLiU"/>
                <a:cs typeface="PMingLiU"/>
              </a:rPr>
              <a:t>антин  </a:t>
            </a:r>
            <a:r>
              <a:rPr dirty="0" sz="2050" spc="-955">
                <a:latin typeface="PMingLiU"/>
                <a:cs typeface="PMingLiU"/>
              </a:rPr>
              <a:t>Стискин</a:t>
            </a:r>
            <a:endParaRPr sz="2050">
              <a:latin typeface="PMingLiU"/>
              <a:cs typeface="PMingLiU"/>
            </a:endParaRPr>
          </a:p>
          <a:p>
            <a:pPr marL="12700" marR="591820">
              <a:lnSpc>
                <a:spcPct val="113199"/>
              </a:lnSpc>
              <a:spcBef>
                <a:spcPts val="235"/>
              </a:spcBef>
            </a:pPr>
            <a:r>
              <a:rPr dirty="0" sz="1150" spc="-495">
                <a:solidFill>
                  <a:srgbClr val="7F765D"/>
                </a:solidFill>
                <a:latin typeface="PMingLiU"/>
                <a:cs typeface="PMingLiU"/>
              </a:rPr>
              <a:t>Член</a:t>
            </a:r>
            <a:r>
              <a:rPr dirty="0" sz="1150" spc="-8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55">
                <a:solidFill>
                  <a:srgbClr val="7F765D"/>
                </a:solidFill>
                <a:latin typeface="PMingLiU"/>
                <a:cs typeface="PMingLiU"/>
              </a:rPr>
              <a:t>совета </a:t>
            </a:r>
            <a:r>
              <a:rPr dirty="0" sz="1150" spc="-29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7F765D"/>
                </a:solidFill>
                <a:latin typeface="PMingLiU"/>
                <a:cs typeface="PMingLiU"/>
              </a:rPr>
              <a:t>директоров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4" name="object 754"/>
          <p:cNvSpPr txBox="1"/>
          <p:nvPr/>
        </p:nvSpPr>
        <p:spPr>
          <a:xfrm>
            <a:off x="6075329" y="3779516"/>
            <a:ext cx="1845310" cy="1311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3715">
              <a:lnSpc>
                <a:spcPts val="2600"/>
              </a:lnSpc>
              <a:spcBef>
                <a:spcPts val="100"/>
              </a:spcBef>
            </a:pPr>
            <a:r>
              <a:rPr dirty="0" sz="2050" spc="-860">
                <a:latin typeface="PMingLiU"/>
                <a:cs typeface="PMingLiU"/>
              </a:rPr>
              <a:t>Артем </a:t>
            </a:r>
            <a:r>
              <a:rPr dirty="0" sz="2050" spc="-525">
                <a:latin typeface="PMingLiU"/>
                <a:cs typeface="PMingLiU"/>
              </a:rPr>
              <a:t> </a:t>
            </a:r>
            <a:r>
              <a:rPr dirty="0" sz="2050" spc="-810">
                <a:latin typeface="PMingLiU"/>
                <a:cs typeface="PMingLiU"/>
              </a:rPr>
              <a:t>Ел</a:t>
            </a:r>
            <a:r>
              <a:rPr dirty="0" sz="2050" spc="-819">
                <a:latin typeface="PMingLiU"/>
                <a:cs typeface="PMingLiU"/>
              </a:rPr>
              <a:t>м</a:t>
            </a:r>
            <a:r>
              <a:rPr dirty="0" sz="2050" spc="-965">
                <a:latin typeface="PMingLiU"/>
                <a:cs typeface="PMingLiU"/>
              </a:rPr>
              <a:t>у</a:t>
            </a:r>
            <a:r>
              <a:rPr dirty="0" sz="2050" spc="-865">
                <a:latin typeface="PMingLiU"/>
                <a:cs typeface="PMingLiU"/>
              </a:rPr>
              <a:t>р</a:t>
            </a:r>
            <a:r>
              <a:rPr dirty="0" sz="2050" spc="-1019">
                <a:latin typeface="PMingLiU"/>
                <a:cs typeface="PMingLiU"/>
              </a:rPr>
              <a:t>а</a:t>
            </a:r>
            <a:r>
              <a:rPr dirty="0" sz="2050" spc="-1040">
                <a:latin typeface="PMingLiU"/>
                <a:cs typeface="PMingLiU"/>
              </a:rPr>
              <a:t>т</a:t>
            </a:r>
            <a:r>
              <a:rPr dirty="0" sz="2050" spc="-915">
                <a:latin typeface="PMingLiU"/>
                <a:cs typeface="PMingLiU"/>
              </a:rPr>
              <a:t>ов</a:t>
            </a:r>
            <a:endParaRPr sz="2050">
              <a:latin typeface="PMingLiU"/>
              <a:cs typeface="PMingLiU"/>
            </a:endParaRPr>
          </a:p>
          <a:p>
            <a:pPr marL="12700" marR="5080">
              <a:lnSpc>
                <a:spcPct val="113199"/>
              </a:lnSpc>
              <a:spcBef>
                <a:spcPts val="235"/>
              </a:spcBef>
            </a:pPr>
            <a:r>
              <a:rPr dirty="0" sz="1150" spc="-500">
                <a:solidFill>
                  <a:srgbClr val="7F765D"/>
                </a:solidFill>
                <a:latin typeface="PMingLiU"/>
                <a:cs typeface="PMingLiU"/>
              </a:rPr>
              <a:t>Директор</a:t>
            </a:r>
            <a:r>
              <a:rPr dirty="0" sz="1150" spc="-4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484">
                <a:solidFill>
                  <a:srgbClr val="7F765D"/>
                </a:solidFill>
                <a:latin typeface="PMingLiU"/>
                <a:cs typeface="PMingLiU"/>
              </a:rPr>
              <a:t>по</a:t>
            </a:r>
            <a:r>
              <a:rPr dirty="0" sz="1150" spc="-3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440">
                <a:solidFill>
                  <a:srgbClr val="7F765D"/>
                </a:solidFill>
                <a:latin typeface="PMingLiU"/>
                <a:cs typeface="PMingLiU"/>
              </a:rPr>
              <a:t>развитию, </a:t>
            </a:r>
            <a:r>
              <a:rPr dirty="0" sz="1150" spc="-29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00">
                <a:solidFill>
                  <a:srgbClr val="7F765D"/>
                </a:solidFill>
                <a:latin typeface="PMingLiU"/>
                <a:cs typeface="PMingLiU"/>
              </a:rPr>
              <a:t>сооснователь,</a:t>
            </a:r>
            <a:r>
              <a:rPr dirty="0" sz="1150" spc="-35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7F765D"/>
                </a:solidFill>
                <a:latin typeface="PMingLiU"/>
                <a:cs typeface="PMingLiU"/>
              </a:rPr>
              <a:t>член</a:t>
            </a:r>
            <a:r>
              <a:rPr dirty="0" sz="1150" spc="-3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55">
                <a:solidFill>
                  <a:srgbClr val="7F765D"/>
                </a:solidFill>
                <a:latin typeface="PMingLiU"/>
                <a:cs typeface="PMingLiU"/>
              </a:rPr>
              <a:t>совета </a:t>
            </a:r>
            <a:r>
              <a:rPr dirty="0" sz="1150" spc="-29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7F765D"/>
                </a:solidFill>
                <a:latin typeface="PMingLiU"/>
                <a:cs typeface="PMingLiU"/>
              </a:rPr>
              <a:t>директоров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5" name="object 755"/>
          <p:cNvSpPr txBox="1"/>
          <p:nvPr/>
        </p:nvSpPr>
        <p:spPr>
          <a:xfrm>
            <a:off x="10627114" y="3779516"/>
            <a:ext cx="1336675" cy="1113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2050" spc="-930">
                <a:latin typeface="PMingLiU"/>
                <a:cs typeface="PMingLiU"/>
              </a:rPr>
              <a:t>Виктор </a:t>
            </a:r>
            <a:r>
              <a:rPr dirty="0" sz="2050" spc="-525">
                <a:latin typeface="PMingLiU"/>
                <a:cs typeface="PMingLiU"/>
              </a:rPr>
              <a:t> </a:t>
            </a:r>
            <a:r>
              <a:rPr dirty="0" sz="2050" spc="-935">
                <a:latin typeface="PMingLiU"/>
                <a:cs typeface="PMingLiU"/>
              </a:rPr>
              <a:t>Х</a:t>
            </a:r>
            <a:r>
              <a:rPr dirty="0" sz="2050" spc="-940">
                <a:latin typeface="PMingLiU"/>
                <a:cs typeface="PMingLiU"/>
              </a:rPr>
              <a:t>ари</a:t>
            </a:r>
            <a:r>
              <a:rPr dirty="0" sz="2050" spc="-960">
                <a:latin typeface="PMingLiU"/>
                <a:cs typeface="PMingLiU"/>
              </a:rPr>
              <a:t>т</a:t>
            </a:r>
            <a:r>
              <a:rPr dirty="0" sz="2050" spc="-860">
                <a:latin typeface="PMingLiU"/>
                <a:cs typeface="PMingLiU"/>
              </a:rPr>
              <a:t>онин</a:t>
            </a:r>
            <a:endParaRPr sz="2050">
              <a:latin typeface="PMingLiU"/>
              <a:cs typeface="PMingLiU"/>
            </a:endParaRPr>
          </a:p>
          <a:p>
            <a:pPr marL="12700" marR="488315">
              <a:lnSpc>
                <a:spcPct val="113199"/>
              </a:lnSpc>
              <a:spcBef>
                <a:spcPts val="235"/>
              </a:spcBef>
            </a:pPr>
            <a:r>
              <a:rPr dirty="0" sz="1150" spc="-495">
                <a:solidFill>
                  <a:srgbClr val="7F765D"/>
                </a:solidFill>
                <a:latin typeface="PMingLiU"/>
                <a:cs typeface="PMingLiU"/>
              </a:rPr>
              <a:t>Член</a:t>
            </a:r>
            <a:r>
              <a:rPr dirty="0" sz="1150" spc="-8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55">
                <a:solidFill>
                  <a:srgbClr val="7F765D"/>
                </a:solidFill>
                <a:latin typeface="PMingLiU"/>
                <a:cs typeface="PMingLiU"/>
              </a:rPr>
              <a:t>совета </a:t>
            </a:r>
            <a:r>
              <a:rPr dirty="0" sz="1150" spc="-29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7F765D"/>
                </a:solidFill>
                <a:latin typeface="PMingLiU"/>
                <a:cs typeface="PMingLiU"/>
              </a:rPr>
              <a:t>директоров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6" name="object 756"/>
          <p:cNvSpPr txBox="1"/>
          <p:nvPr/>
        </p:nvSpPr>
        <p:spPr>
          <a:xfrm>
            <a:off x="12894726" y="3779516"/>
            <a:ext cx="1316990" cy="1113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2050" spc="-900">
                <a:latin typeface="PMingLiU"/>
                <a:cs typeface="PMingLiU"/>
              </a:rPr>
              <a:t>А</a:t>
            </a:r>
            <a:r>
              <a:rPr dirty="0" sz="2050" spc="-944">
                <a:latin typeface="PMingLiU"/>
                <a:cs typeface="PMingLiU"/>
              </a:rPr>
              <a:t>ле</a:t>
            </a:r>
            <a:r>
              <a:rPr dirty="0" sz="2050" spc="-969">
                <a:latin typeface="PMingLiU"/>
                <a:cs typeface="PMingLiU"/>
              </a:rPr>
              <a:t>к</a:t>
            </a:r>
            <a:r>
              <a:rPr dirty="0" sz="2050" spc="-925">
                <a:latin typeface="PMingLiU"/>
                <a:cs typeface="PMingLiU"/>
              </a:rPr>
              <a:t>сан</a:t>
            </a:r>
            <a:r>
              <a:rPr dirty="0" sz="2050" spc="-919">
                <a:latin typeface="PMingLiU"/>
                <a:cs typeface="PMingLiU"/>
              </a:rPr>
              <a:t>д</a:t>
            </a:r>
            <a:r>
              <a:rPr dirty="0" sz="2050" spc="-434">
                <a:latin typeface="PMingLiU"/>
                <a:cs typeface="PMingLiU"/>
              </a:rPr>
              <a:t>р  </a:t>
            </a:r>
            <a:r>
              <a:rPr dirty="0" sz="2050" spc="-800">
                <a:latin typeface="PMingLiU"/>
                <a:cs typeface="PMingLiU"/>
              </a:rPr>
              <a:t>Волошин</a:t>
            </a:r>
            <a:endParaRPr sz="2050">
              <a:latin typeface="PMingLiU"/>
              <a:cs typeface="PMingLiU"/>
            </a:endParaRPr>
          </a:p>
          <a:p>
            <a:pPr marL="12700" marR="468630">
              <a:lnSpc>
                <a:spcPct val="113199"/>
              </a:lnSpc>
              <a:spcBef>
                <a:spcPts val="235"/>
              </a:spcBef>
            </a:pPr>
            <a:r>
              <a:rPr dirty="0" sz="1150" spc="-495">
                <a:solidFill>
                  <a:srgbClr val="7F765D"/>
                </a:solidFill>
                <a:latin typeface="PMingLiU"/>
                <a:cs typeface="PMingLiU"/>
              </a:rPr>
              <a:t>Член</a:t>
            </a:r>
            <a:r>
              <a:rPr dirty="0" sz="1150" spc="-8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55">
                <a:solidFill>
                  <a:srgbClr val="7F765D"/>
                </a:solidFill>
                <a:latin typeface="PMingLiU"/>
                <a:cs typeface="PMingLiU"/>
              </a:rPr>
              <a:t>совета </a:t>
            </a:r>
            <a:r>
              <a:rPr dirty="0" sz="1150" spc="-290">
                <a:solidFill>
                  <a:srgbClr val="7F765D"/>
                </a:solidFill>
                <a:latin typeface="PMingLiU"/>
                <a:cs typeface="PMingLiU"/>
              </a:rPr>
              <a:t> </a:t>
            </a:r>
            <a:r>
              <a:rPr dirty="0" sz="1150" spc="-515">
                <a:solidFill>
                  <a:srgbClr val="7F765D"/>
                </a:solidFill>
                <a:latin typeface="PMingLiU"/>
                <a:cs typeface="PMingLiU"/>
              </a:rPr>
              <a:t>директоров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7" name="object 757"/>
          <p:cNvSpPr txBox="1"/>
          <p:nvPr/>
        </p:nvSpPr>
        <p:spPr>
          <a:xfrm>
            <a:off x="3810099" y="5370312"/>
            <a:ext cx="1811655" cy="488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520">
                <a:solidFill>
                  <a:srgbClr val="00000F"/>
                </a:solidFill>
                <a:latin typeface="PMingLiU"/>
                <a:cs typeface="PMingLiU"/>
              </a:rPr>
              <a:t>Биологический</a:t>
            </a:r>
            <a:r>
              <a:rPr dirty="0" sz="1150" spc="-11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факультет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09">
                <a:solidFill>
                  <a:srgbClr val="00000F"/>
                </a:solidFill>
                <a:latin typeface="PMingLiU"/>
                <a:cs typeface="PMingLiU"/>
              </a:rPr>
              <a:t>МГУ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270">
                <a:solidFill>
                  <a:srgbClr val="00000F"/>
                </a:solidFill>
                <a:latin typeface="PMingLiU"/>
                <a:cs typeface="PMingLiU"/>
              </a:rPr>
              <a:t>им. </a:t>
            </a:r>
            <a:r>
              <a:rPr dirty="0" sz="1150" spc="-185">
                <a:solidFill>
                  <a:srgbClr val="00000F"/>
                </a:solidFill>
                <a:latin typeface="PMingLiU"/>
                <a:cs typeface="PMingLiU"/>
              </a:rPr>
              <a:t>М.В.</a:t>
            </a:r>
            <a:r>
              <a:rPr dirty="0" sz="1150" spc="-1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84">
                <a:solidFill>
                  <a:srgbClr val="00000F"/>
                </a:solidFill>
                <a:latin typeface="PMingLiU"/>
                <a:cs typeface="PMingLiU"/>
              </a:rPr>
              <a:t>Ломоносова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8" name="object 758"/>
          <p:cNvSpPr txBox="1"/>
          <p:nvPr/>
        </p:nvSpPr>
        <p:spPr>
          <a:xfrm>
            <a:off x="6083264" y="5370312"/>
            <a:ext cx="1651000" cy="720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345">
                <a:solidFill>
                  <a:srgbClr val="00000F"/>
                </a:solidFill>
                <a:latin typeface="PMingLiU"/>
                <a:cs typeface="PMingLiU"/>
              </a:rPr>
              <a:t>М</a:t>
            </a:r>
            <a:r>
              <a:rPr dirty="0" sz="1150" spc="-360">
                <a:solidFill>
                  <a:srgbClr val="00000F"/>
                </a:solidFill>
                <a:latin typeface="PMingLiU"/>
                <a:cs typeface="PMingLiU"/>
              </a:rPr>
              <a:t>е</a:t>
            </a:r>
            <a:r>
              <a:rPr dirty="0" sz="1150" spc="-580">
                <a:solidFill>
                  <a:srgbClr val="00000F"/>
                </a:solidFill>
                <a:latin typeface="PMingLiU"/>
                <a:cs typeface="PMingLiU"/>
              </a:rPr>
              <a:t>х</a:t>
            </a:r>
            <a:r>
              <a:rPr dirty="0" sz="1150" spc="-509">
                <a:solidFill>
                  <a:srgbClr val="00000F"/>
                </a:solidFill>
                <a:latin typeface="PMingLiU"/>
                <a:cs typeface="PMingLiU"/>
              </a:rPr>
              <a:t>ани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к</a:t>
            </a:r>
            <a:r>
              <a:rPr dirty="0" sz="1150" spc="-495">
                <a:solidFill>
                  <a:srgbClr val="00000F"/>
                </a:solidFill>
                <a:latin typeface="PMingLiU"/>
                <a:cs typeface="PMingLiU"/>
              </a:rPr>
              <a:t>о</a:t>
            </a:r>
            <a:r>
              <a:rPr dirty="0" sz="1150" spc="60">
                <a:solidFill>
                  <a:srgbClr val="00000F"/>
                </a:solidFill>
                <a:latin typeface="PMingLiU"/>
                <a:cs typeface="PMingLiU"/>
              </a:rPr>
              <a:t>-</a:t>
            </a:r>
            <a:r>
              <a:rPr dirty="0" sz="1150" spc="-310">
                <a:solidFill>
                  <a:srgbClr val="00000F"/>
                </a:solidFill>
                <a:latin typeface="PMingLiU"/>
                <a:cs typeface="PMingLiU"/>
              </a:rPr>
              <a:t>м</a:t>
            </a:r>
            <a:r>
              <a:rPr dirty="0" sz="1150" spc="-490">
                <a:solidFill>
                  <a:srgbClr val="00000F"/>
                </a:solidFill>
                <a:latin typeface="PMingLiU"/>
                <a:cs typeface="PMingLiU"/>
              </a:rPr>
              <a:t>ате</a:t>
            </a:r>
            <a:r>
              <a:rPr dirty="0" sz="1150" spc="-500">
                <a:solidFill>
                  <a:srgbClr val="00000F"/>
                </a:solidFill>
                <a:latin typeface="PMingLiU"/>
                <a:cs typeface="PMingLiU"/>
              </a:rPr>
              <a:t>м</a:t>
            </a:r>
            <a:r>
              <a:rPr dirty="0" sz="1150" spc="-535">
                <a:solidFill>
                  <a:srgbClr val="00000F"/>
                </a:solidFill>
                <a:latin typeface="PMingLiU"/>
                <a:cs typeface="PMingLiU"/>
              </a:rPr>
              <a:t>атиче</a:t>
            </a:r>
            <a:r>
              <a:rPr dirty="0" sz="1150" spc="50">
                <a:solidFill>
                  <a:srgbClr val="00000F"/>
                </a:solidFill>
                <a:latin typeface="PMingLiU"/>
                <a:cs typeface="PMingLiU"/>
              </a:rPr>
              <a:t>-  </a:t>
            </a:r>
            <a:r>
              <a:rPr dirty="0" sz="1150" spc="-525">
                <a:solidFill>
                  <a:srgbClr val="00000F"/>
                </a:solidFill>
                <a:latin typeface="PMingLiU"/>
                <a:cs typeface="PMingLiU"/>
              </a:rPr>
              <a:t>ский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факультет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09">
                <a:solidFill>
                  <a:srgbClr val="00000F"/>
                </a:solidFill>
                <a:latin typeface="PMingLiU"/>
                <a:cs typeface="PMingLiU"/>
              </a:rPr>
              <a:t>МГУ </a:t>
            </a:r>
            <a:r>
              <a:rPr dirty="0" sz="1150" spc="-28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270">
                <a:solidFill>
                  <a:srgbClr val="00000F"/>
                </a:solidFill>
                <a:latin typeface="PMingLiU"/>
                <a:cs typeface="PMingLiU"/>
              </a:rPr>
              <a:t>им. </a:t>
            </a:r>
            <a:r>
              <a:rPr dirty="0" sz="1150" spc="-185">
                <a:solidFill>
                  <a:srgbClr val="00000F"/>
                </a:solidFill>
                <a:latin typeface="PMingLiU"/>
                <a:cs typeface="PMingLiU"/>
              </a:rPr>
              <a:t>М.В.</a:t>
            </a:r>
            <a:r>
              <a:rPr dirty="0" sz="1150" spc="-1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84">
                <a:solidFill>
                  <a:srgbClr val="00000F"/>
                </a:solidFill>
                <a:latin typeface="PMingLiU"/>
                <a:cs typeface="PMingLiU"/>
              </a:rPr>
              <a:t>Ломоносова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59" name="object 759"/>
          <p:cNvSpPr txBox="1"/>
          <p:nvPr/>
        </p:nvSpPr>
        <p:spPr>
          <a:xfrm>
            <a:off x="8356430" y="5370461"/>
            <a:ext cx="1526540" cy="720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390">
                <a:solidFill>
                  <a:srgbClr val="00000F"/>
                </a:solidFill>
                <a:latin typeface="PMingLiU"/>
                <a:cs typeface="PMingLiU"/>
              </a:rPr>
              <a:t>НИУ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360">
                <a:solidFill>
                  <a:srgbClr val="00000F"/>
                </a:solidFill>
                <a:latin typeface="PMingLiU"/>
                <a:cs typeface="PMingLiU"/>
              </a:rPr>
              <a:t>ВШЭ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75">
                <a:solidFill>
                  <a:srgbClr val="00000F"/>
                </a:solidFill>
                <a:latin typeface="PMingLiU"/>
                <a:cs typeface="PMingLiU"/>
              </a:rPr>
              <a:t>и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80">
                <a:solidFill>
                  <a:srgbClr val="00000F"/>
                </a:solidFill>
                <a:latin typeface="PMingLiU"/>
                <a:cs typeface="PMingLiU"/>
              </a:rPr>
              <a:t>Hult  </a:t>
            </a:r>
            <a:r>
              <a:rPr dirty="0" sz="1150" spc="105">
                <a:solidFill>
                  <a:srgbClr val="00000F"/>
                </a:solidFill>
                <a:latin typeface="PMingLiU"/>
                <a:cs typeface="PMingLiU"/>
              </a:rPr>
              <a:t>International</a:t>
            </a:r>
            <a:r>
              <a:rPr dirty="0" sz="1150" spc="-7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95">
                <a:solidFill>
                  <a:srgbClr val="00000F"/>
                </a:solidFill>
                <a:latin typeface="PMingLiU"/>
                <a:cs typeface="PMingLiU"/>
              </a:rPr>
              <a:t>Business  </a:t>
            </a:r>
            <a:r>
              <a:rPr dirty="0" sz="1150" spc="90">
                <a:solidFill>
                  <a:srgbClr val="00000F"/>
                </a:solidFill>
                <a:latin typeface="PMingLiU"/>
                <a:cs typeface="PMingLiU"/>
              </a:rPr>
              <a:t>School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60" name="object 760"/>
          <p:cNvSpPr txBox="1"/>
          <p:nvPr/>
        </p:nvSpPr>
        <p:spPr>
          <a:xfrm>
            <a:off x="10629595" y="5370610"/>
            <a:ext cx="1937385" cy="951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434">
                <a:solidFill>
                  <a:srgbClr val="00000F"/>
                </a:solidFill>
                <a:latin typeface="PMingLiU"/>
                <a:cs typeface="PMingLiU"/>
              </a:rPr>
              <a:t>Механико-математиче-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25">
                <a:solidFill>
                  <a:srgbClr val="00000F"/>
                </a:solidFill>
                <a:latin typeface="PMingLiU"/>
                <a:cs typeface="PMingLiU"/>
              </a:rPr>
              <a:t>ский</a:t>
            </a:r>
            <a:r>
              <a:rPr dirty="0" sz="1150" spc="-5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факультет</a:t>
            </a:r>
            <a:r>
              <a:rPr dirty="0" sz="1150" spc="-4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34">
                <a:solidFill>
                  <a:srgbClr val="00000F"/>
                </a:solidFill>
                <a:latin typeface="PMingLiU"/>
                <a:cs typeface="PMingLiU"/>
              </a:rPr>
              <a:t>Новосибир-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70">
                <a:solidFill>
                  <a:srgbClr val="00000F"/>
                </a:solidFill>
                <a:latin typeface="PMingLiU"/>
                <a:cs typeface="PMingLiU"/>
              </a:rPr>
              <a:t>ского</a:t>
            </a:r>
            <a:r>
              <a:rPr dirty="0" sz="1150" spc="-4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45">
                <a:solidFill>
                  <a:srgbClr val="00000F"/>
                </a:solidFill>
                <a:latin typeface="PMingLiU"/>
                <a:cs typeface="PMingLiU"/>
              </a:rPr>
              <a:t>государственного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университета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61" name="object 761"/>
          <p:cNvSpPr txBox="1"/>
          <p:nvPr/>
        </p:nvSpPr>
        <p:spPr>
          <a:xfrm>
            <a:off x="12919276" y="5370759"/>
            <a:ext cx="1760220" cy="951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Всероссийская</a:t>
            </a:r>
            <a:r>
              <a:rPr dirty="0" sz="1150" spc="-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90">
                <a:solidFill>
                  <a:srgbClr val="00000F"/>
                </a:solidFill>
                <a:latin typeface="PMingLiU"/>
                <a:cs typeface="PMingLiU"/>
              </a:rPr>
              <a:t>академия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55">
                <a:solidFill>
                  <a:srgbClr val="00000F"/>
                </a:solidFill>
                <a:latin typeface="PMingLiU"/>
                <a:cs typeface="PMingLiU"/>
              </a:rPr>
              <a:t>внешней</a:t>
            </a:r>
            <a:r>
              <a:rPr dirty="0" sz="1150" spc="-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484">
                <a:solidFill>
                  <a:srgbClr val="00000F"/>
                </a:solidFill>
                <a:latin typeface="PMingLiU"/>
                <a:cs typeface="PMingLiU"/>
              </a:rPr>
              <a:t>торговли,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Российский</a:t>
            </a:r>
            <a:r>
              <a:rPr dirty="0" sz="1150" spc="-5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университет </a:t>
            </a:r>
            <a:r>
              <a:rPr dirty="0" sz="1150" spc="-2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1150" spc="-530">
                <a:solidFill>
                  <a:srgbClr val="00000F"/>
                </a:solidFill>
                <a:latin typeface="PMingLiU"/>
                <a:cs typeface="PMingLiU"/>
              </a:rPr>
              <a:t>транспорта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12907530" y="2077351"/>
            <a:ext cx="1196124" cy="135915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3" name="object 763"/>
          <p:cNvSpPr/>
          <p:nvPr/>
        </p:nvSpPr>
        <p:spPr>
          <a:xfrm>
            <a:off x="10655452" y="2110219"/>
            <a:ext cx="1166710" cy="132628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4" name="object 764"/>
          <p:cNvSpPr txBox="1">
            <a:spLocks noGrp="1"/>
          </p:cNvSpPr>
          <p:nvPr>
            <p:ph type="title"/>
          </p:nvPr>
        </p:nvSpPr>
        <p:spPr>
          <a:xfrm>
            <a:off x="2184400" y="927193"/>
            <a:ext cx="2907665" cy="894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25"/>
              <a:t>К</a:t>
            </a:r>
            <a:r>
              <a:rPr dirty="0" spc="-2485"/>
              <a:t>о</a:t>
            </a:r>
            <a:r>
              <a:rPr dirty="0" spc="-1739"/>
              <a:t>м</a:t>
            </a:r>
            <a:r>
              <a:rPr dirty="0" spc="-2815"/>
              <a:t>а</a:t>
            </a:r>
            <a:r>
              <a:rPr dirty="0" spc="-2535"/>
              <a:t>н</a:t>
            </a:r>
            <a:r>
              <a:rPr dirty="0" spc="-2465"/>
              <a:t>д</a:t>
            </a:r>
            <a:r>
              <a:rPr dirty="0" spc="-2665"/>
              <a:t>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4400" y="927193"/>
            <a:ext cx="9042400" cy="894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5"/>
              <a:t>История</a:t>
            </a:r>
            <a:r>
              <a:rPr dirty="0" spc="-195"/>
              <a:t> </a:t>
            </a:r>
            <a:r>
              <a:rPr dirty="0" spc="-2745"/>
              <a:t>развития</a:t>
            </a:r>
            <a:r>
              <a:rPr dirty="0" spc="-190"/>
              <a:t> </a:t>
            </a:r>
            <a:r>
              <a:rPr dirty="0" spc="-2830"/>
              <a:t>генетики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9325" y="9042051"/>
            <a:ext cx="462089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70">
                <a:solidFill>
                  <a:srgbClr val="888888"/>
                </a:solidFill>
                <a:latin typeface="PMingLiU"/>
                <a:cs typeface="PMingLiU"/>
              </a:rPr>
              <a:t>Chart:</a:t>
            </a:r>
            <a:r>
              <a:rPr dirty="0" sz="1050" spc="-25">
                <a:solidFill>
                  <a:srgbClr val="888888"/>
                </a:solidFill>
                <a:latin typeface="PMingLiU"/>
                <a:cs typeface="PMingLiU"/>
              </a:rPr>
              <a:t> </a:t>
            </a:r>
            <a:r>
              <a:rPr dirty="0" sz="1050" spc="-20">
                <a:solidFill>
                  <a:srgbClr val="888888"/>
                </a:solidFill>
                <a:latin typeface="PMingLiU"/>
                <a:cs typeface="PMingLiU"/>
              </a:rPr>
              <a:t>MIT </a:t>
            </a:r>
            <a:r>
              <a:rPr dirty="0" sz="1050" spc="85">
                <a:solidFill>
                  <a:srgbClr val="888888"/>
                </a:solidFill>
                <a:latin typeface="PMingLiU"/>
                <a:cs typeface="PMingLiU"/>
              </a:rPr>
              <a:t>Technology</a:t>
            </a:r>
            <a:r>
              <a:rPr dirty="0" sz="1050" spc="-25">
                <a:solidFill>
                  <a:srgbClr val="888888"/>
                </a:solidFill>
                <a:latin typeface="PMingLiU"/>
                <a:cs typeface="PMingLiU"/>
              </a:rPr>
              <a:t> </a:t>
            </a:r>
            <a:r>
              <a:rPr dirty="0" sz="1050" spc="60">
                <a:solidFill>
                  <a:srgbClr val="888888"/>
                </a:solidFill>
                <a:latin typeface="PMingLiU"/>
                <a:cs typeface="PMingLiU"/>
              </a:rPr>
              <a:t>Review</a:t>
            </a:r>
            <a:r>
              <a:rPr dirty="0" sz="1050" spc="-20">
                <a:solidFill>
                  <a:srgbClr val="888888"/>
                </a:solidFill>
                <a:latin typeface="PMingLiU"/>
                <a:cs typeface="PMingLiU"/>
              </a:rPr>
              <a:t> </a:t>
            </a:r>
            <a:r>
              <a:rPr dirty="0" sz="1050" spc="80">
                <a:solidFill>
                  <a:srgbClr val="888888"/>
                </a:solidFill>
                <a:latin typeface="PMingLiU"/>
                <a:cs typeface="PMingLiU"/>
              </a:rPr>
              <a:t>Source:</a:t>
            </a:r>
            <a:r>
              <a:rPr dirty="0" sz="1050" spc="-20">
                <a:solidFill>
                  <a:srgbClr val="888888"/>
                </a:solidFill>
                <a:latin typeface="PMingLiU"/>
                <a:cs typeface="PMingLiU"/>
              </a:rPr>
              <a:t> </a:t>
            </a:r>
            <a:r>
              <a:rPr dirty="0" sz="1050" spc="90">
                <a:solidFill>
                  <a:srgbClr val="888888"/>
                </a:solidFill>
                <a:latin typeface="PMingLiU"/>
                <a:cs typeface="PMingLiU"/>
              </a:rPr>
              <a:t>Company</a:t>
            </a:r>
            <a:r>
              <a:rPr dirty="0" sz="1050" spc="-25">
                <a:solidFill>
                  <a:srgbClr val="888888"/>
                </a:solidFill>
                <a:latin typeface="PMingLiU"/>
                <a:cs typeface="PMingLiU"/>
              </a:rPr>
              <a:t> </a:t>
            </a:r>
            <a:r>
              <a:rPr dirty="0" sz="1050" spc="100">
                <a:solidFill>
                  <a:srgbClr val="888888"/>
                </a:solidFill>
                <a:latin typeface="PMingLiU"/>
                <a:cs typeface="PMingLiU"/>
              </a:rPr>
              <a:t>reports,</a:t>
            </a:r>
            <a:r>
              <a:rPr dirty="0" sz="1050" spc="-20">
                <a:solidFill>
                  <a:srgbClr val="888888"/>
                </a:solidFill>
                <a:latin typeface="PMingLiU"/>
                <a:cs typeface="PMingLiU"/>
              </a:rPr>
              <a:t> </a:t>
            </a:r>
            <a:r>
              <a:rPr dirty="0" sz="1050" spc="80">
                <a:solidFill>
                  <a:srgbClr val="888888"/>
                </a:solidFill>
                <a:latin typeface="PMingLiU"/>
                <a:cs typeface="PMingLiU"/>
              </a:rPr>
              <a:t>Leah</a:t>
            </a:r>
            <a:r>
              <a:rPr dirty="0" sz="1050" spc="-20">
                <a:solidFill>
                  <a:srgbClr val="888888"/>
                </a:solidFill>
                <a:latin typeface="PMingLiU"/>
                <a:cs typeface="PMingLiU"/>
              </a:rPr>
              <a:t> </a:t>
            </a:r>
            <a:r>
              <a:rPr dirty="0" sz="1050" spc="40">
                <a:solidFill>
                  <a:srgbClr val="888888"/>
                </a:solidFill>
                <a:latin typeface="PMingLiU"/>
                <a:cs typeface="PMingLiU"/>
              </a:rPr>
              <a:t>Larkin,</a:t>
            </a:r>
            <a:r>
              <a:rPr dirty="0" sz="1050" spc="-25">
                <a:solidFill>
                  <a:srgbClr val="888888"/>
                </a:solidFill>
                <a:latin typeface="PMingLiU"/>
                <a:cs typeface="PMingLiU"/>
              </a:rPr>
              <a:t> </a:t>
            </a:r>
            <a:r>
              <a:rPr dirty="0" sz="1050" spc="-15">
                <a:solidFill>
                  <a:srgbClr val="888888"/>
                </a:solidFill>
                <a:latin typeface="PMingLiU"/>
                <a:cs typeface="PMingLiU"/>
              </a:rPr>
              <a:t>ISOGG</a:t>
            </a:r>
            <a:endParaRPr sz="1050">
              <a:latin typeface="PMingLiU"/>
              <a:cs typeface="PMingLiU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1000" y="2516276"/>
            <a:ext cx="11303400" cy="6767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4400" y="927193"/>
            <a:ext cx="10599420" cy="894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85"/>
              <a:t>Популярность</a:t>
            </a:r>
            <a:r>
              <a:rPr dirty="0" spc="-200"/>
              <a:t> </a:t>
            </a:r>
            <a:r>
              <a:rPr dirty="0" spc="-2425"/>
              <a:t>ДНК-тестов</a:t>
            </a:r>
            <a:r>
              <a:rPr dirty="0" spc="-200"/>
              <a:t> </a:t>
            </a:r>
            <a:r>
              <a:rPr dirty="0" spc="-2680"/>
              <a:t>в</a:t>
            </a:r>
            <a:r>
              <a:rPr dirty="0" spc="-200"/>
              <a:t> </a:t>
            </a:r>
            <a:r>
              <a:rPr dirty="0" spc="-1960"/>
              <a:t>США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348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87658" y="1604447"/>
            <a:ext cx="2269489" cy="981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95400" y="413481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95400" y="41010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29194" y="41010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62987" y="4101012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50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4591"/>
                </a:lnTo>
                <a:lnTo>
                  <a:pt x="550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95400" y="40672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29194" y="40672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62987" y="40672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96780" y="4067231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1517" y="8937"/>
                </a:lnTo>
                <a:lnTo>
                  <a:pt x="9575" y="2219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295400" y="40334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29194" y="40334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62987" y="40334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96780" y="40334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30575" y="40334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95400" y="399964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29194" y="399964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62987" y="399964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96780" y="399964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30575" y="399964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464368" y="399964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95400" y="39658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29194" y="39658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62987" y="39658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96780" y="39658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430575" y="39658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464368" y="39658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498163" y="39658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295400" y="393205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329194" y="393205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362987" y="393205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396780" y="393205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30575" y="393205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464368" y="393205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498163" y="393205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531954" y="393205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565751" y="3932057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367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4477"/>
                </a:lnTo>
                <a:lnTo>
                  <a:pt x="5367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295400" y="38982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29194" y="38982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362987" y="38982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396780" y="38982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430575" y="38982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464368" y="38982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498163" y="38982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531954" y="38982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565751" y="38982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599542" y="3898251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7429" y="0"/>
                </a:moveTo>
                <a:lnTo>
                  <a:pt x="2146" y="0"/>
                </a:lnTo>
                <a:lnTo>
                  <a:pt x="10" y="2123"/>
                </a:lnTo>
                <a:lnTo>
                  <a:pt x="0" y="7442"/>
                </a:lnTo>
                <a:lnTo>
                  <a:pt x="1460" y="8885"/>
                </a:lnTo>
                <a:lnTo>
                  <a:pt x="9565" y="212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295400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329194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362987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396780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430575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464368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498163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531954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565751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599542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633337" y="3864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382" y="9550"/>
                </a:lnTo>
                <a:lnTo>
                  <a:pt x="7681" y="930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295400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329194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362987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396780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9430575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464368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498163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9531954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565751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599542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633337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667130" y="38306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295400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329194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362987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396780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430575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464368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498163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531954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565751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9599542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633337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667130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700924" y="37968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295400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329194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362987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396780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430575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464368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498163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531954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565751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599542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633337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667130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700924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734717" y="37630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768512" y="3763088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5226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4355"/>
                </a:lnTo>
                <a:lnTo>
                  <a:pt x="5226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199489" y="3729281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1958" y="0"/>
                </a:moveTo>
                <a:lnTo>
                  <a:pt x="0" y="0"/>
                </a:lnTo>
                <a:lnTo>
                  <a:pt x="2381" y="420"/>
                </a:lnTo>
                <a:lnTo>
                  <a:pt x="1958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227812" y="3729281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4128"/>
                </a:lnTo>
                <a:lnTo>
                  <a:pt x="4679" y="4624"/>
                </a:lnTo>
                <a:lnTo>
                  <a:pt x="9575" y="5029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261606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295400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329194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362987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396780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430575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464368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9498163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531954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565751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599542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9633337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9667130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700924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734717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768512" y="37292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802305" y="3729281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1389" y="8815"/>
                </a:lnTo>
                <a:lnTo>
                  <a:pt x="4456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836098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869893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9903686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937481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971274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0005067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0038863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0072655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0106450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0140241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0174038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0207829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0241621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0275417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0309214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343005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376799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0410592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0444385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10478179" y="3729281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6258"/>
                </a:lnTo>
                <a:lnTo>
                  <a:pt x="9575" y="6258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9126432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9160225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9194018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9227812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9261606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295400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329194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362987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396780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430575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9464368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9498163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9531954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565751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9599542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9633337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9667130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9700924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9734717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9768512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9802305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9836098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9869893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9903686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9937481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9971274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0005067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0038863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0072655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0106450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0140241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0174038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0207829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0241621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0275417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0309214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0343005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0376799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0410592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0444385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0478179" y="369550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9058843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9092638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9126432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9160225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9194018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9227812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9261606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9295400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9329194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9362987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9396780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9430575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9464368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9498163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9531954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9565751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9599542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9633337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9667130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9700924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9734717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9768512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9802305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9836098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9869893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9903686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9937481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9971274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0005067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0038863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0072655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0106450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0140241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0174038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0207829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0241621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0275417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0309214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0343005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0376799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0410592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0444385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0478179" y="3661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9025050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9058843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9092638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9126432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9160225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9194018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9227812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9261606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9295400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9329194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9362987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9396780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9430575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9464368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9498163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9531954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9565751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9599542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9633337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9667130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9700924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9734717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9768512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9802305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9836098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9869893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9903686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9937481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9971274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0005067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0038863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0072655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0106450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0140241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0174038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0207829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0241621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0275417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0309214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10343005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0376799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0410592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0444385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0478179" y="362791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8991258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9025050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9058843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9092638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9126432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9160225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9194018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9227812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9261606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9295400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9329194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9362987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9396780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9430575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9464368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9498163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9531954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9565751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9599542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9633337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9667130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9700924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9734717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9768512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9802305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9836098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9869893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9903686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9937481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9971274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0005067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0038863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0072655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0106450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0140241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10174038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0207829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0241621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0275417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0309214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0343005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0376799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10410592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0444385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0478179" y="35941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8957462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5962"/>
                </a:lnTo>
                <a:lnTo>
                  <a:pt x="2361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8991258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9025050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9058843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9092638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9126432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9160225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9194018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9227812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9261606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9295400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9329194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9362987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9396780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9430575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9464368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9498163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9531954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9565751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9599542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9633337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9667130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9700924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9734717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9768512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9802305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9836098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9869893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9903686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9937481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9971274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0005067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10038863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10072655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0106450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10140241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10174038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0207829" y="35603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0241621" y="3560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16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16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0275417" y="3560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16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16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0309214" y="3560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16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16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0343005" y="3560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16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16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10376799" y="3560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16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16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0410592" y="3560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16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16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0444385" y="3560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16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16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10478179" y="3560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16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16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957462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991258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9025050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9058843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9092638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9126432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9160225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9194018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9227812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9261606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9295400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9329194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9362987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9396780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9430575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9464368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9498163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9531954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9565751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9599542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9633337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9667130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9700924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9734717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9768512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9802305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9836098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9869893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9903686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9937481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9971274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10005067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10038863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10072655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10106450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10140241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10174038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10207829" y="35265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10241621" y="35265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46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46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10275417" y="35265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46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46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10309214" y="35265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46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46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10343005" y="35265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46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46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10376799" y="35265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46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46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10410592" y="35265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46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46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10444385" y="35265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46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46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10478179" y="35265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46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46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8923667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039"/>
                </a:lnTo>
                <a:lnTo>
                  <a:pt x="258" y="7699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8957462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8991258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9025050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9058843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9092638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9126432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9160225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9194018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9227812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9261606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9295400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9329194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9362987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9396780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9430575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9464368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9498163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9531954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9565751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9599542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9633337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9667130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9700924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9734717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9768512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9802305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9836098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9869893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9903686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9937481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9971274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10005067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10038863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10072655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10106450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10140241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10174038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10207829" y="34927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10241621" y="34927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10275417" y="34927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10309214" y="34927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10343005" y="34927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0376799" y="34927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10410592" y="34927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10444385" y="34927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0478179" y="349272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8923667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8957462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8991258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9025050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9058843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9092638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9126432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9160225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9194018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9227812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9261606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9295400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9329194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9362987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9396780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9430575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9464368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9498163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9531954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9565751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9599542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9633337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9667130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9700924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9734717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9768512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9802305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9836098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9869893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9903686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9937481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9971274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10005067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10038863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10072655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10106450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10140241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10174038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10207829" y="34589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10241621" y="34589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10275417" y="34589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10309214" y="34589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10343005" y="34589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10376799" y="34589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10410592" y="34589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10444385" y="34589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10478179" y="345893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8923667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8957462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8991258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9025050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9058843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9092638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9126432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9160225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9194018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9227812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9261606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9295400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9329194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9362987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9396780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9430575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9464368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9498163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9531954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9565751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9599542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9633337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9667130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9700924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9734717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9768512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9802305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9836098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9869893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9903686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9937481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9971274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10005067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10038863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10072655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10106450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10140241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10174038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10207829" y="34251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8923667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8957462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8991258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9025050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9058843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9092638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9126432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9160225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9194018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9227812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9261606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9295400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9329194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9362987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9396780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9430575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9464368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9498163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9531954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9565751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9599542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9633337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9667130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9700924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9734717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9768512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9802305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9836098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9869893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9903686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9937481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9971274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10005067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10038863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10072655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10106450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10140241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10174038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10207829" y="339135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8899154" y="3359391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14" y="5879"/>
                </a:lnTo>
                <a:lnTo>
                  <a:pt x="295" y="5600"/>
                </a:lnTo>
                <a:lnTo>
                  <a:pt x="295" y="292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8923667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8957462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8991258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9025050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9058843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9092638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9126432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9160225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9194018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9227812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9261606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9295400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9329194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9362987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9396780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9430575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9464368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9498163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9531954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9565751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9599542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9633337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9667130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9700924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9734717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9768512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9802305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9836098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9869893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9903686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9937481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9971274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10005067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10038863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10072655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10106450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10140241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10174038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10207829" y="335756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8899118" y="3325562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8923667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8957462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8991258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9025050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9058843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9092638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9126432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9160225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9194018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9227812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9261606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9295400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9329194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9362987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9396780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9430575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9464368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9498163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9531954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9565751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9599542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9633337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9667130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9700924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9734717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9768512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2" name="object 642"/>
          <p:cNvSpPr/>
          <p:nvPr/>
        </p:nvSpPr>
        <p:spPr>
          <a:xfrm>
            <a:off x="9802305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9836098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9869893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9903686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9937481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9971274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/>
          <p:nvPr/>
        </p:nvSpPr>
        <p:spPr>
          <a:xfrm>
            <a:off x="10005067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9" name="object 649"/>
          <p:cNvSpPr/>
          <p:nvPr/>
        </p:nvSpPr>
        <p:spPr>
          <a:xfrm>
            <a:off x="10038863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0" name="object 650"/>
          <p:cNvSpPr/>
          <p:nvPr/>
        </p:nvSpPr>
        <p:spPr>
          <a:xfrm>
            <a:off x="10072655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1" name="object 651"/>
          <p:cNvSpPr/>
          <p:nvPr/>
        </p:nvSpPr>
        <p:spPr>
          <a:xfrm>
            <a:off x="10106450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2" name="object 652"/>
          <p:cNvSpPr/>
          <p:nvPr/>
        </p:nvSpPr>
        <p:spPr>
          <a:xfrm>
            <a:off x="10140241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3" name="object 653"/>
          <p:cNvSpPr/>
          <p:nvPr/>
        </p:nvSpPr>
        <p:spPr>
          <a:xfrm>
            <a:off x="10174038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4" name="object 654"/>
          <p:cNvSpPr/>
          <p:nvPr/>
        </p:nvSpPr>
        <p:spPr>
          <a:xfrm>
            <a:off x="10207829" y="33237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5" name="object 655"/>
          <p:cNvSpPr/>
          <p:nvPr/>
        </p:nvSpPr>
        <p:spPr>
          <a:xfrm>
            <a:off x="8899118" y="329176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6" name="object 656"/>
          <p:cNvSpPr/>
          <p:nvPr/>
        </p:nvSpPr>
        <p:spPr>
          <a:xfrm>
            <a:off x="8923667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7" name="object 657"/>
          <p:cNvSpPr/>
          <p:nvPr/>
        </p:nvSpPr>
        <p:spPr>
          <a:xfrm>
            <a:off x="8957462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8" name="object 658"/>
          <p:cNvSpPr/>
          <p:nvPr/>
        </p:nvSpPr>
        <p:spPr>
          <a:xfrm>
            <a:off x="8991258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9" name="object 659"/>
          <p:cNvSpPr/>
          <p:nvPr/>
        </p:nvSpPr>
        <p:spPr>
          <a:xfrm>
            <a:off x="9025050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0" name="object 660"/>
          <p:cNvSpPr/>
          <p:nvPr/>
        </p:nvSpPr>
        <p:spPr>
          <a:xfrm>
            <a:off x="9058843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1" name="object 661"/>
          <p:cNvSpPr/>
          <p:nvPr/>
        </p:nvSpPr>
        <p:spPr>
          <a:xfrm>
            <a:off x="9092638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2" name="object 662"/>
          <p:cNvSpPr/>
          <p:nvPr/>
        </p:nvSpPr>
        <p:spPr>
          <a:xfrm>
            <a:off x="9126432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3" name="object 663"/>
          <p:cNvSpPr/>
          <p:nvPr/>
        </p:nvSpPr>
        <p:spPr>
          <a:xfrm>
            <a:off x="9160225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4" name="object 664"/>
          <p:cNvSpPr/>
          <p:nvPr/>
        </p:nvSpPr>
        <p:spPr>
          <a:xfrm>
            <a:off x="9194018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5" name="object 665"/>
          <p:cNvSpPr/>
          <p:nvPr/>
        </p:nvSpPr>
        <p:spPr>
          <a:xfrm>
            <a:off x="9227812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6" name="object 666"/>
          <p:cNvSpPr/>
          <p:nvPr/>
        </p:nvSpPr>
        <p:spPr>
          <a:xfrm>
            <a:off x="9261606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7" name="object 667"/>
          <p:cNvSpPr/>
          <p:nvPr/>
        </p:nvSpPr>
        <p:spPr>
          <a:xfrm>
            <a:off x="9295400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8" name="object 668"/>
          <p:cNvSpPr/>
          <p:nvPr/>
        </p:nvSpPr>
        <p:spPr>
          <a:xfrm>
            <a:off x="9329194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9" name="object 669"/>
          <p:cNvSpPr/>
          <p:nvPr/>
        </p:nvSpPr>
        <p:spPr>
          <a:xfrm>
            <a:off x="9362987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0" name="object 670"/>
          <p:cNvSpPr/>
          <p:nvPr/>
        </p:nvSpPr>
        <p:spPr>
          <a:xfrm>
            <a:off x="9396780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1" name="object 671"/>
          <p:cNvSpPr/>
          <p:nvPr/>
        </p:nvSpPr>
        <p:spPr>
          <a:xfrm>
            <a:off x="9430575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2" name="object 672"/>
          <p:cNvSpPr/>
          <p:nvPr/>
        </p:nvSpPr>
        <p:spPr>
          <a:xfrm>
            <a:off x="9464368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3" name="object 673"/>
          <p:cNvSpPr/>
          <p:nvPr/>
        </p:nvSpPr>
        <p:spPr>
          <a:xfrm>
            <a:off x="9498163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4" name="object 674"/>
          <p:cNvSpPr/>
          <p:nvPr/>
        </p:nvSpPr>
        <p:spPr>
          <a:xfrm>
            <a:off x="9531954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5" name="object 675"/>
          <p:cNvSpPr/>
          <p:nvPr/>
        </p:nvSpPr>
        <p:spPr>
          <a:xfrm>
            <a:off x="9565751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6" name="object 676"/>
          <p:cNvSpPr/>
          <p:nvPr/>
        </p:nvSpPr>
        <p:spPr>
          <a:xfrm>
            <a:off x="9599542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7" name="object 677"/>
          <p:cNvSpPr/>
          <p:nvPr/>
        </p:nvSpPr>
        <p:spPr>
          <a:xfrm>
            <a:off x="9633337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8" name="object 678"/>
          <p:cNvSpPr/>
          <p:nvPr/>
        </p:nvSpPr>
        <p:spPr>
          <a:xfrm>
            <a:off x="9667130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9" name="object 679"/>
          <p:cNvSpPr/>
          <p:nvPr/>
        </p:nvSpPr>
        <p:spPr>
          <a:xfrm>
            <a:off x="9700924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0" name="object 680"/>
          <p:cNvSpPr/>
          <p:nvPr/>
        </p:nvSpPr>
        <p:spPr>
          <a:xfrm>
            <a:off x="9734717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1" name="object 681"/>
          <p:cNvSpPr/>
          <p:nvPr/>
        </p:nvSpPr>
        <p:spPr>
          <a:xfrm>
            <a:off x="9768512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2" name="object 682"/>
          <p:cNvSpPr/>
          <p:nvPr/>
        </p:nvSpPr>
        <p:spPr>
          <a:xfrm>
            <a:off x="9802305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3" name="object 683"/>
          <p:cNvSpPr/>
          <p:nvPr/>
        </p:nvSpPr>
        <p:spPr>
          <a:xfrm>
            <a:off x="9836098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4" name="object 684"/>
          <p:cNvSpPr/>
          <p:nvPr/>
        </p:nvSpPr>
        <p:spPr>
          <a:xfrm>
            <a:off x="9869893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5" name="object 685"/>
          <p:cNvSpPr/>
          <p:nvPr/>
        </p:nvSpPr>
        <p:spPr>
          <a:xfrm>
            <a:off x="9903686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6" name="object 686"/>
          <p:cNvSpPr/>
          <p:nvPr/>
        </p:nvSpPr>
        <p:spPr>
          <a:xfrm>
            <a:off x="9937481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7" name="object 687"/>
          <p:cNvSpPr/>
          <p:nvPr/>
        </p:nvSpPr>
        <p:spPr>
          <a:xfrm>
            <a:off x="9971274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8" name="object 688"/>
          <p:cNvSpPr/>
          <p:nvPr/>
        </p:nvSpPr>
        <p:spPr>
          <a:xfrm>
            <a:off x="10005067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9" name="object 689"/>
          <p:cNvSpPr/>
          <p:nvPr/>
        </p:nvSpPr>
        <p:spPr>
          <a:xfrm>
            <a:off x="10038863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0" name="object 690"/>
          <p:cNvSpPr/>
          <p:nvPr/>
        </p:nvSpPr>
        <p:spPr>
          <a:xfrm>
            <a:off x="10072655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1" name="object 691"/>
          <p:cNvSpPr/>
          <p:nvPr/>
        </p:nvSpPr>
        <p:spPr>
          <a:xfrm>
            <a:off x="10106450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2" name="object 692"/>
          <p:cNvSpPr/>
          <p:nvPr/>
        </p:nvSpPr>
        <p:spPr>
          <a:xfrm>
            <a:off x="10140241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3" name="object 693"/>
          <p:cNvSpPr/>
          <p:nvPr/>
        </p:nvSpPr>
        <p:spPr>
          <a:xfrm>
            <a:off x="10174038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4" name="object 694"/>
          <p:cNvSpPr/>
          <p:nvPr/>
        </p:nvSpPr>
        <p:spPr>
          <a:xfrm>
            <a:off x="10207829" y="328996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/>
          <p:nvPr/>
        </p:nvSpPr>
        <p:spPr>
          <a:xfrm>
            <a:off x="8899118" y="3257974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3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6" name="object 696"/>
          <p:cNvSpPr/>
          <p:nvPr/>
        </p:nvSpPr>
        <p:spPr>
          <a:xfrm>
            <a:off x="8923667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7" name="object 697"/>
          <p:cNvSpPr/>
          <p:nvPr/>
        </p:nvSpPr>
        <p:spPr>
          <a:xfrm>
            <a:off x="8957462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8" name="object 698"/>
          <p:cNvSpPr/>
          <p:nvPr/>
        </p:nvSpPr>
        <p:spPr>
          <a:xfrm>
            <a:off x="8991258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9" name="object 699"/>
          <p:cNvSpPr/>
          <p:nvPr/>
        </p:nvSpPr>
        <p:spPr>
          <a:xfrm>
            <a:off x="9025050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0" name="object 700"/>
          <p:cNvSpPr/>
          <p:nvPr/>
        </p:nvSpPr>
        <p:spPr>
          <a:xfrm>
            <a:off x="9058843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1" name="object 701"/>
          <p:cNvSpPr/>
          <p:nvPr/>
        </p:nvSpPr>
        <p:spPr>
          <a:xfrm>
            <a:off x="9092638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2" name="object 702"/>
          <p:cNvSpPr/>
          <p:nvPr/>
        </p:nvSpPr>
        <p:spPr>
          <a:xfrm>
            <a:off x="9126432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3" name="object 703"/>
          <p:cNvSpPr/>
          <p:nvPr/>
        </p:nvSpPr>
        <p:spPr>
          <a:xfrm>
            <a:off x="9160225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4" name="object 704"/>
          <p:cNvSpPr/>
          <p:nvPr/>
        </p:nvSpPr>
        <p:spPr>
          <a:xfrm>
            <a:off x="9194018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5" name="object 705"/>
          <p:cNvSpPr/>
          <p:nvPr/>
        </p:nvSpPr>
        <p:spPr>
          <a:xfrm>
            <a:off x="9227812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6" name="object 706"/>
          <p:cNvSpPr/>
          <p:nvPr/>
        </p:nvSpPr>
        <p:spPr>
          <a:xfrm>
            <a:off x="9261606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7" name="object 707"/>
          <p:cNvSpPr/>
          <p:nvPr/>
        </p:nvSpPr>
        <p:spPr>
          <a:xfrm>
            <a:off x="9295400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8" name="object 708"/>
          <p:cNvSpPr/>
          <p:nvPr/>
        </p:nvSpPr>
        <p:spPr>
          <a:xfrm>
            <a:off x="9329194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9" name="object 709"/>
          <p:cNvSpPr/>
          <p:nvPr/>
        </p:nvSpPr>
        <p:spPr>
          <a:xfrm>
            <a:off x="9362987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0" name="object 710"/>
          <p:cNvSpPr/>
          <p:nvPr/>
        </p:nvSpPr>
        <p:spPr>
          <a:xfrm>
            <a:off x="9396780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1" name="object 711"/>
          <p:cNvSpPr/>
          <p:nvPr/>
        </p:nvSpPr>
        <p:spPr>
          <a:xfrm>
            <a:off x="9430575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2" name="object 712"/>
          <p:cNvSpPr/>
          <p:nvPr/>
        </p:nvSpPr>
        <p:spPr>
          <a:xfrm>
            <a:off x="9464368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3" name="object 713"/>
          <p:cNvSpPr/>
          <p:nvPr/>
        </p:nvSpPr>
        <p:spPr>
          <a:xfrm>
            <a:off x="9498163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4" name="object 714"/>
          <p:cNvSpPr/>
          <p:nvPr/>
        </p:nvSpPr>
        <p:spPr>
          <a:xfrm>
            <a:off x="9531954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5" name="object 715"/>
          <p:cNvSpPr/>
          <p:nvPr/>
        </p:nvSpPr>
        <p:spPr>
          <a:xfrm>
            <a:off x="9565751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6" name="object 716"/>
          <p:cNvSpPr/>
          <p:nvPr/>
        </p:nvSpPr>
        <p:spPr>
          <a:xfrm>
            <a:off x="9599542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7" name="object 717"/>
          <p:cNvSpPr/>
          <p:nvPr/>
        </p:nvSpPr>
        <p:spPr>
          <a:xfrm>
            <a:off x="9633337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8" name="object 718"/>
          <p:cNvSpPr/>
          <p:nvPr/>
        </p:nvSpPr>
        <p:spPr>
          <a:xfrm>
            <a:off x="9667130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9" name="object 719"/>
          <p:cNvSpPr/>
          <p:nvPr/>
        </p:nvSpPr>
        <p:spPr>
          <a:xfrm>
            <a:off x="9700924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0" name="object 720"/>
          <p:cNvSpPr/>
          <p:nvPr/>
        </p:nvSpPr>
        <p:spPr>
          <a:xfrm>
            <a:off x="9734717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1" name="object 721"/>
          <p:cNvSpPr/>
          <p:nvPr/>
        </p:nvSpPr>
        <p:spPr>
          <a:xfrm>
            <a:off x="9768512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2" name="object 722"/>
          <p:cNvSpPr/>
          <p:nvPr/>
        </p:nvSpPr>
        <p:spPr>
          <a:xfrm>
            <a:off x="9802305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3" name="object 723"/>
          <p:cNvSpPr/>
          <p:nvPr/>
        </p:nvSpPr>
        <p:spPr>
          <a:xfrm>
            <a:off x="9836098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4" name="object 724"/>
          <p:cNvSpPr/>
          <p:nvPr/>
        </p:nvSpPr>
        <p:spPr>
          <a:xfrm>
            <a:off x="9869893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5" name="object 725"/>
          <p:cNvSpPr/>
          <p:nvPr/>
        </p:nvSpPr>
        <p:spPr>
          <a:xfrm>
            <a:off x="9903686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6" name="object 726"/>
          <p:cNvSpPr/>
          <p:nvPr/>
        </p:nvSpPr>
        <p:spPr>
          <a:xfrm>
            <a:off x="9937481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7" name="object 727"/>
          <p:cNvSpPr/>
          <p:nvPr/>
        </p:nvSpPr>
        <p:spPr>
          <a:xfrm>
            <a:off x="9971274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8" name="object 728"/>
          <p:cNvSpPr/>
          <p:nvPr/>
        </p:nvSpPr>
        <p:spPr>
          <a:xfrm>
            <a:off x="10005067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9" name="object 729"/>
          <p:cNvSpPr/>
          <p:nvPr/>
        </p:nvSpPr>
        <p:spPr>
          <a:xfrm>
            <a:off x="10038863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0" name="object 730"/>
          <p:cNvSpPr/>
          <p:nvPr/>
        </p:nvSpPr>
        <p:spPr>
          <a:xfrm>
            <a:off x="10072655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1" name="object 731"/>
          <p:cNvSpPr/>
          <p:nvPr/>
        </p:nvSpPr>
        <p:spPr>
          <a:xfrm>
            <a:off x="10106450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2" name="object 732"/>
          <p:cNvSpPr/>
          <p:nvPr/>
        </p:nvSpPr>
        <p:spPr>
          <a:xfrm>
            <a:off x="10140241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3" name="object 733"/>
          <p:cNvSpPr/>
          <p:nvPr/>
        </p:nvSpPr>
        <p:spPr>
          <a:xfrm>
            <a:off x="10174038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4" name="object 734"/>
          <p:cNvSpPr/>
          <p:nvPr/>
        </p:nvSpPr>
        <p:spPr>
          <a:xfrm>
            <a:off x="10207829" y="325618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5" name="object 735"/>
          <p:cNvSpPr/>
          <p:nvPr/>
        </p:nvSpPr>
        <p:spPr>
          <a:xfrm>
            <a:off x="8899118" y="3122798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6" name="object 736"/>
          <p:cNvSpPr/>
          <p:nvPr/>
        </p:nvSpPr>
        <p:spPr>
          <a:xfrm>
            <a:off x="8923667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7" name="object 737"/>
          <p:cNvSpPr/>
          <p:nvPr/>
        </p:nvSpPr>
        <p:spPr>
          <a:xfrm>
            <a:off x="8957462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8" name="object 738"/>
          <p:cNvSpPr/>
          <p:nvPr/>
        </p:nvSpPr>
        <p:spPr>
          <a:xfrm>
            <a:off x="8991258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9" name="object 739"/>
          <p:cNvSpPr/>
          <p:nvPr/>
        </p:nvSpPr>
        <p:spPr>
          <a:xfrm>
            <a:off x="9025050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0" name="object 740"/>
          <p:cNvSpPr/>
          <p:nvPr/>
        </p:nvSpPr>
        <p:spPr>
          <a:xfrm>
            <a:off x="9058843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1" name="object 741"/>
          <p:cNvSpPr/>
          <p:nvPr/>
        </p:nvSpPr>
        <p:spPr>
          <a:xfrm>
            <a:off x="9092638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2" name="object 742"/>
          <p:cNvSpPr/>
          <p:nvPr/>
        </p:nvSpPr>
        <p:spPr>
          <a:xfrm>
            <a:off x="9126432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3" name="object 743"/>
          <p:cNvSpPr/>
          <p:nvPr/>
        </p:nvSpPr>
        <p:spPr>
          <a:xfrm>
            <a:off x="9160225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4" name="object 744"/>
          <p:cNvSpPr/>
          <p:nvPr/>
        </p:nvSpPr>
        <p:spPr>
          <a:xfrm>
            <a:off x="9194018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5" name="object 745"/>
          <p:cNvSpPr/>
          <p:nvPr/>
        </p:nvSpPr>
        <p:spPr>
          <a:xfrm>
            <a:off x="9227812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6" name="object 746"/>
          <p:cNvSpPr/>
          <p:nvPr/>
        </p:nvSpPr>
        <p:spPr>
          <a:xfrm>
            <a:off x="9261606" y="31209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7" name="object 747"/>
          <p:cNvSpPr/>
          <p:nvPr/>
        </p:nvSpPr>
        <p:spPr>
          <a:xfrm>
            <a:off x="8899118" y="3089006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8" name="object 748"/>
          <p:cNvSpPr/>
          <p:nvPr/>
        </p:nvSpPr>
        <p:spPr>
          <a:xfrm>
            <a:off x="8923667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9" name="object 749"/>
          <p:cNvSpPr/>
          <p:nvPr/>
        </p:nvSpPr>
        <p:spPr>
          <a:xfrm>
            <a:off x="8957462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0" name="object 750"/>
          <p:cNvSpPr/>
          <p:nvPr/>
        </p:nvSpPr>
        <p:spPr>
          <a:xfrm>
            <a:off x="8991258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1" name="object 751"/>
          <p:cNvSpPr/>
          <p:nvPr/>
        </p:nvSpPr>
        <p:spPr>
          <a:xfrm>
            <a:off x="9025050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2" name="object 752"/>
          <p:cNvSpPr/>
          <p:nvPr/>
        </p:nvSpPr>
        <p:spPr>
          <a:xfrm>
            <a:off x="9058843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3" name="object 753"/>
          <p:cNvSpPr/>
          <p:nvPr/>
        </p:nvSpPr>
        <p:spPr>
          <a:xfrm>
            <a:off x="9092638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4" name="object 754"/>
          <p:cNvSpPr/>
          <p:nvPr/>
        </p:nvSpPr>
        <p:spPr>
          <a:xfrm>
            <a:off x="9126432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5" name="object 755"/>
          <p:cNvSpPr/>
          <p:nvPr/>
        </p:nvSpPr>
        <p:spPr>
          <a:xfrm>
            <a:off x="9160225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6" name="object 756"/>
          <p:cNvSpPr/>
          <p:nvPr/>
        </p:nvSpPr>
        <p:spPr>
          <a:xfrm>
            <a:off x="9194018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7" name="object 757"/>
          <p:cNvSpPr/>
          <p:nvPr/>
        </p:nvSpPr>
        <p:spPr>
          <a:xfrm>
            <a:off x="9227812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8" name="object 758"/>
          <p:cNvSpPr/>
          <p:nvPr/>
        </p:nvSpPr>
        <p:spPr>
          <a:xfrm>
            <a:off x="9261606" y="30872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9" name="object 759"/>
          <p:cNvSpPr/>
          <p:nvPr/>
        </p:nvSpPr>
        <p:spPr>
          <a:xfrm>
            <a:off x="8899118" y="3055212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0" name="object 760"/>
          <p:cNvSpPr/>
          <p:nvPr/>
        </p:nvSpPr>
        <p:spPr>
          <a:xfrm>
            <a:off x="8923667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1" name="object 761"/>
          <p:cNvSpPr/>
          <p:nvPr/>
        </p:nvSpPr>
        <p:spPr>
          <a:xfrm>
            <a:off x="8957462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2" name="object 762"/>
          <p:cNvSpPr/>
          <p:nvPr/>
        </p:nvSpPr>
        <p:spPr>
          <a:xfrm>
            <a:off x="8991258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3" name="object 763"/>
          <p:cNvSpPr/>
          <p:nvPr/>
        </p:nvSpPr>
        <p:spPr>
          <a:xfrm>
            <a:off x="9025050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4" name="object 764"/>
          <p:cNvSpPr/>
          <p:nvPr/>
        </p:nvSpPr>
        <p:spPr>
          <a:xfrm>
            <a:off x="9058843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5" name="object 765"/>
          <p:cNvSpPr/>
          <p:nvPr/>
        </p:nvSpPr>
        <p:spPr>
          <a:xfrm>
            <a:off x="9092638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6" name="object 766"/>
          <p:cNvSpPr/>
          <p:nvPr/>
        </p:nvSpPr>
        <p:spPr>
          <a:xfrm>
            <a:off x="9126432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7" name="object 767"/>
          <p:cNvSpPr/>
          <p:nvPr/>
        </p:nvSpPr>
        <p:spPr>
          <a:xfrm>
            <a:off x="9160225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8" name="object 768"/>
          <p:cNvSpPr/>
          <p:nvPr/>
        </p:nvSpPr>
        <p:spPr>
          <a:xfrm>
            <a:off x="9194018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9" name="object 769"/>
          <p:cNvSpPr/>
          <p:nvPr/>
        </p:nvSpPr>
        <p:spPr>
          <a:xfrm>
            <a:off x="9227812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0" name="object 770"/>
          <p:cNvSpPr/>
          <p:nvPr/>
        </p:nvSpPr>
        <p:spPr>
          <a:xfrm>
            <a:off x="9261606" y="305341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1" name="object 771"/>
          <p:cNvSpPr/>
          <p:nvPr/>
        </p:nvSpPr>
        <p:spPr>
          <a:xfrm>
            <a:off x="8899118" y="3021417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7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2" name="object 772"/>
          <p:cNvSpPr/>
          <p:nvPr/>
        </p:nvSpPr>
        <p:spPr>
          <a:xfrm>
            <a:off x="8923667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3" name="object 773"/>
          <p:cNvSpPr/>
          <p:nvPr/>
        </p:nvSpPr>
        <p:spPr>
          <a:xfrm>
            <a:off x="8957462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4" name="object 774"/>
          <p:cNvSpPr/>
          <p:nvPr/>
        </p:nvSpPr>
        <p:spPr>
          <a:xfrm>
            <a:off x="8991258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5" name="object 775"/>
          <p:cNvSpPr/>
          <p:nvPr/>
        </p:nvSpPr>
        <p:spPr>
          <a:xfrm>
            <a:off x="9025050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6" name="object 776"/>
          <p:cNvSpPr/>
          <p:nvPr/>
        </p:nvSpPr>
        <p:spPr>
          <a:xfrm>
            <a:off x="9058843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7" name="object 777"/>
          <p:cNvSpPr/>
          <p:nvPr/>
        </p:nvSpPr>
        <p:spPr>
          <a:xfrm>
            <a:off x="9092638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8" name="object 778"/>
          <p:cNvSpPr/>
          <p:nvPr/>
        </p:nvSpPr>
        <p:spPr>
          <a:xfrm>
            <a:off x="9126432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9" name="object 779"/>
          <p:cNvSpPr/>
          <p:nvPr/>
        </p:nvSpPr>
        <p:spPr>
          <a:xfrm>
            <a:off x="9160225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0" name="object 780"/>
          <p:cNvSpPr/>
          <p:nvPr/>
        </p:nvSpPr>
        <p:spPr>
          <a:xfrm>
            <a:off x="9194018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1" name="object 781"/>
          <p:cNvSpPr/>
          <p:nvPr/>
        </p:nvSpPr>
        <p:spPr>
          <a:xfrm>
            <a:off x="9227812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2" name="object 782"/>
          <p:cNvSpPr/>
          <p:nvPr/>
        </p:nvSpPr>
        <p:spPr>
          <a:xfrm>
            <a:off x="9261606" y="301961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3" name="object 783"/>
          <p:cNvSpPr/>
          <p:nvPr/>
        </p:nvSpPr>
        <p:spPr>
          <a:xfrm>
            <a:off x="8899118" y="2987627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4" name="object 784"/>
          <p:cNvSpPr/>
          <p:nvPr/>
        </p:nvSpPr>
        <p:spPr>
          <a:xfrm>
            <a:off x="892366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5" name="object 785"/>
          <p:cNvSpPr/>
          <p:nvPr/>
        </p:nvSpPr>
        <p:spPr>
          <a:xfrm>
            <a:off x="895746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6" name="object 786"/>
          <p:cNvSpPr/>
          <p:nvPr/>
        </p:nvSpPr>
        <p:spPr>
          <a:xfrm>
            <a:off x="8991258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7" name="object 787"/>
          <p:cNvSpPr/>
          <p:nvPr/>
        </p:nvSpPr>
        <p:spPr>
          <a:xfrm>
            <a:off x="9025050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8" name="object 788"/>
          <p:cNvSpPr/>
          <p:nvPr/>
        </p:nvSpPr>
        <p:spPr>
          <a:xfrm>
            <a:off x="9058843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9" name="object 789"/>
          <p:cNvSpPr/>
          <p:nvPr/>
        </p:nvSpPr>
        <p:spPr>
          <a:xfrm>
            <a:off x="9092638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0" name="object 790"/>
          <p:cNvSpPr/>
          <p:nvPr/>
        </p:nvSpPr>
        <p:spPr>
          <a:xfrm>
            <a:off x="912643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1" name="object 791"/>
          <p:cNvSpPr/>
          <p:nvPr/>
        </p:nvSpPr>
        <p:spPr>
          <a:xfrm>
            <a:off x="9160225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2" name="object 792"/>
          <p:cNvSpPr/>
          <p:nvPr/>
        </p:nvSpPr>
        <p:spPr>
          <a:xfrm>
            <a:off x="9194018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3" name="object 793"/>
          <p:cNvSpPr/>
          <p:nvPr/>
        </p:nvSpPr>
        <p:spPr>
          <a:xfrm>
            <a:off x="922781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4" name="object 794"/>
          <p:cNvSpPr/>
          <p:nvPr/>
        </p:nvSpPr>
        <p:spPr>
          <a:xfrm>
            <a:off x="926160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5" name="object 795"/>
          <p:cNvSpPr/>
          <p:nvPr/>
        </p:nvSpPr>
        <p:spPr>
          <a:xfrm>
            <a:off x="1125543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6" name="object 796"/>
          <p:cNvSpPr/>
          <p:nvPr/>
        </p:nvSpPr>
        <p:spPr>
          <a:xfrm>
            <a:off x="1128922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7" name="object 797"/>
          <p:cNvSpPr/>
          <p:nvPr/>
        </p:nvSpPr>
        <p:spPr>
          <a:xfrm>
            <a:off x="1132302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8" name="object 798"/>
          <p:cNvSpPr/>
          <p:nvPr/>
        </p:nvSpPr>
        <p:spPr>
          <a:xfrm>
            <a:off x="1135681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9" name="object 799"/>
          <p:cNvSpPr/>
          <p:nvPr/>
        </p:nvSpPr>
        <p:spPr>
          <a:xfrm>
            <a:off x="1139061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0" name="object 800"/>
          <p:cNvSpPr/>
          <p:nvPr/>
        </p:nvSpPr>
        <p:spPr>
          <a:xfrm>
            <a:off x="1142440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1" name="object 801"/>
          <p:cNvSpPr/>
          <p:nvPr/>
        </p:nvSpPr>
        <p:spPr>
          <a:xfrm>
            <a:off x="1145819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2" name="object 802"/>
          <p:cNvSpPr/>
          <p:nvPr/>
        </p:nvSpPr>
        <p:spPr>
          <a:xfrm>
            <a:off x="1149199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3" name="object 803"/>
          <p:cNvSpPr/>
          <p:nvPr/>
        </p:nvSpPr>
        <p:spPr>
          <a:xfrm>
            <a:off x="1152578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4" name="object 804"/>
          <p:cNvSpPr/>
          <p:nvPr/>
        </p:nvSpPr>
        <p:spPr>
          <a:xfrm>
            <a:off x="11559580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5" name="object 805"/>
          <p:cNvSpPr/>
          <p:nvPr/>
        </p:nvSpPr>
        <p:spPr>
          <a:xfrm>
            <a:off x="1159337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6" name="object 806"/>
          <p:cNvSpPr/>
          <p:nvPr/>
        </p:nvSpPr>
        <p:spPr>
          <a:xfrm>
            <a:off x="1162716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7" name="object 807"/>
          <p:cNvSpPr/>
          <p:nvPr/>
        </p:nvSpPr>
        <p:spPr>
          <a:xfrm>
            <a:off x="1166095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8" name="object 808"/>
          <p:cNvSpPr/>
          <p:nvPr/>
        </p:nvSpPr>
        <p:spPr>
          <a:xfrm>
            <a:off x="1169475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9" name="object 809"/>
          <p:cNvSpPr/>
          <p:nvPr/>
        </p:nvSpPr>
        <p:spPr>
          <a:xfrm>
            <a:off x="1172854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0" name="object 810"/>
          <p:cNvSpPr/>
          <p:nvPr/>
        </p:nvSpPr>
        <p:spPr>
          <a:xfrm>
            <a:off x="11762340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1" name="object 811"/>
          <p:cNvSpPr/>
          <p:nvPr/>
        </p:nvSpPr>
        <p:spPr>
          <a:xfrm>
            <a:off x="11796135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2" name="object 812"/>
          <p:cNvSpPr/>
          <p:nvPr/>
        </p:nvSpPr>
        <p:spPr>
          <a:xfrm>
            <a:off x="11829928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3" name="object 813"/>
          <p:cNvSpPr/>
          <p:nvPr/>
        </p:nvSpPr>
        <p:spPr>
          <a:xfrm>
            <a:off x="11863723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4" name="object 814"/>
          <p:cNvSpPr/>
          <p:nvPr/>
        </p:nvSpPr>
        <p:spPr>
          <a:xfrm>
            <a:off x="1189751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5" name="object 815"/>
          <p:cNvSpPr/>
          <p:nvPr/>
        </p:nvSpPr>
        <p:spPr>
          <a:xfrm>
            <a:off x="11931311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6" name="object 816"/>
          <p:cNvSpPr/>
          <p:nvPr/>
        </p:nvSpPr>
        <p:spPr>
          <a:xfrm>
            <a:off x="1196510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7" name="object 817"/>
          <p:cNvSpPr/>
          <p:nvPr/>
        </p:nvSpPr>
        <p:spPr>
          <a:xfrm>
            <a:off x="1199889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8" name="object 818"/>
          <p:cNvSpPr/>
          <p:nvPr/>
        </p:nvSpPr>
        <p:spPr>
          <a:xfrm>
            <a:off x="12032691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9" name="object 819"/>
          <p:cNvSpPr/>
          <p:nvPr/>
        </p:nvSpPr>
        <p:spPr>
          <a:xfrm>
            <a:off x="12066485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0" name="object 820"/>
          <p:cNvSpPr/>
          <p:nvPr/>
        </p:nvSpPr>
        <p:spPr>
          <a:xfrm>
            <a:off x="1210027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1" name="object 821"/>
          <p:cNvSpPr/>
          <p:nvPr/>
        </p:nvSpPr>
        <p:spPr>
          <a:xfrm>
            <a:off x="12134071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2" name="object 822"/>
          <p:cNvSpPr/>
          <p:nvPr/>
        </p:nvSpPr>
        <p:spPr>
          <a:xfrm>
            <a:off x="1216786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3" name="object 823"/>
          <p:cNvSpPr/>
          <p:nvPr/>
        </p:nvSpPr>
        <p:spPr>
          <a:xfrm>
            <a:off x="1220165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4" name="object 824"/>
          <p:cNvSpPr/>
          <p:nvPr/>
        </p:nvSpPr>
        <p:spPr>
          <a:xfrm>
            <a:off x="12235453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5" name="object 825"/>
          <p:cNvSpPr/>
          <p:nvPr/>
        </p:nvSpPr>
        <p:spPr>
          <a:xfrm>
            <a:off x="1226924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6" name="object 826"/>
          <p:cNvSpPr/>
          <p:nvPr/>
        </p:nvSpPr>
        <p:spPr>
          <a:xfrm>
            <a:off x="1230303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7" name="object 827"/>
          <p:cNvSpPr/>
          <p:nvPr/>
        </p:nvSpPr>
        <p:spPr>
          <a:xfrm>
            <a:off x="1233683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8" name="object 828"/>
          <p:cNvSpPr/>
          <p:nvPr/>
        </p:nvSpPr>
        <p:spPr>
          <a:xfrm>
            <a:off x="1237062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9" name="object 829"/>
          <p:cNvSpPr/>
          <p:nvPr/>
        </p:nvSpPr>
        <p:spPr>
          <a:xfrm>
            <a:off x="1240442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0" name="object 830"/>
          <p:cNvSpPr/>
          <p:nvPr/>
        </p:nvSpPr>
        <p:spPr>
          <a:xfrm>
            <a:off x="12438215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1" name="object 831"/>
          <p:cNvSpPr/>
          <p:nvPr/>
        </p:nvSpPr>
        <p:spPr>
          <a:xfrm>
            <a:off x="12472010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2" name="object 832"/>
          <p:cNvSpPr/>
          <p:nvPr/>
        </p:nvSpPr>
        <p:spPr>
          <a:xfrm>
            <a:off x="12505803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3" name="object 833"/>
          <p:cNvSpPr/>
          <p:nvPr/>
        </p:nvSpPr>
        <p:spPr>
          <a:xfrm>
            <a:off x="1253959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4" name="object 834"/>
          <p:cNvSpPr/>
          <p:nvPr/>
        </p:nvSpPr>
        <p:spPr>
          <a:xfrm>
            <a:off x="12573391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5" name="object 835"/>
          <p:cNvSpPr/>
          <p:nvPr/>
        </p:nvSpPr>
        <p:spPr>
          <a:xfrm>
            <a:off x="1260718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6" name="object 836"/>
          <p:cNvSpPr/>
          <p:nvPr/>
        </p:nvSpPr>
        <p:spPr>
          <a:xfrm>
            <a:off x="1264097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7" name="object 837"/>
          <p:cNvSpPr/>
          <p:nvPr/>
        </p:nvSpPr>
        <p:spPr>
          <a:xfrm>
            <a:off x="1267477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8" name="object 838"/>
          <p:cNvSpPr/>
          <p:nvPr/>
        </p:nvSpPr>
        <p:spPr>
          <a:xfrm>
            <a:off x="1270856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9" name="object 839"/>
          <p:cNvSpPr/>
          <p:nvPr/>
        </p:nvSpPr>
        <p:spPr>
          <a:xfrm>
            <a:off x="1274235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0" name="object 840"/>
          <p:cNvSpPr/>
          <p:nvPr/>
        </p:nvSpPr>
        <p:spPr>
          <a:xfrm>
            <a:off x="1277615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1" name="object 841"/>
          <p:cNvSpPr/>
          <p:nvPr/>
        </p:nvSpPr>
        <p:spPr>
          <a:xfrm>
            <a:off x="1280994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2" name="object 842"/>
          <p:cNvSpPr/>
          <p:nvPr/>
        </p:nvSpPr>
        <p:spPr>
          <a:xfrm>
            <a:off x="8899118" y="2953831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3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3" name="object 843"/>
          <p:cNvSpPr/>
          <p:nvPr/>
        </p:nvSpPr>
        <p:spPr>
          <a:xfrm>
            <a:off x="892366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4" name="object 844"/>
          <p:cNvSpPr/>
          <p:nvPr/>
        </p:nvSpPr>
        <p:spPr>
          <a:xfrm>
            <a:off x="895746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5" name="object 845"/>
          <p:cNvSpPr/>
          <p:nvPr/>
        </p:nvSpPr>
        <p:spPr>
          <a:xfrm>
            <a:off x="8991258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6" name="object 846"/>
          <p:cNvSpPr/>
          <p:nvPr/>
        </p:nvSpPr>
        <p:spPr>
          <a:xfrm>
            <a:off x="9025050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7" name="object 847"/>
          <p:cNvSpPr/>
          <p:nvPr/>
        </p:nvSpPr>
        <p:spPr>
          <a:xfrm>
            <a:off x="9058843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8" name="object 848"/>
          <p:cNvSpPr/>
          <p:nvPr/>
        </p:nvSpPr>
        <p:spPr>
          <a:xfrm>
            <a:off x="9092638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9" name="object 849"/>
          <p:cNvSpPr/>
          <p:nvPr/>
        </p:nvSpPr>
        <p:spPr>
          <a:xfrm>
            <a:off x="912643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0" name="object 850"/>
          <p:cNvSpPr/>
          <p:nvPr/>
        </p:nvSpPr>
        <p:spPr>
          <a:xfrm>
            <a:off x="9160225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1" name="object 851"/>
          <p:cNvSpPr/>
          <p:nvPr/>
        </p:nvSpPr>
        <p:spPr>
          <a:xfrm>
            <a:off x="9194018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2" name="object 852"/>
          <p:cNvSpPr/>
          <p:nvPr/>
        </p:nvSpPr>
        <p:spPr>
          <a:xfrm>
            <a:off x="922781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3" name="object 853"/>
          <p:cNvSpPr/>
          <p:nvPr/>
        </p:nvSpPr>
        <p:spPr>
          <a:xfrm>
            <a:off x="926160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4" name="object 854"/>
          <p:cNvSpPr/>
          <p:nvPr/>
        </p:nvSpPr>
        <p:spPr>
          <a:xfrm>
            <a:off x="1125543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5" name="object 855"/>
          <p:cNvSpPr/>
          <p:nvPr/>
        </p:nvSpPr>
        <p:spPr>
          <a:xfrm>
            <a:off x="1128922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6" name="object 856"/>
          <p:cNvSpPr/>
          <p:nvPr/>
        </p:nvSpPr>
        <p:spPr>
          <a:xfrm>
            <a:off x="1132302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7" name="object 857"/>
          <p:cNvSpPr/>
          <p:nvPr/>
        </p:nvSpPr>
        <p:spPr>
          <a:xfrm>
            <a:off x="1135681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8" name="object 858"/>
          <p:cNvSpPr/>
          <p:nvPr/>
        </p:nvSpPr>
        <p:spPr>
          <a:xfrm>
            <a:off x="1139061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9" name="object 859"/>
          <p:cNvSpPr/>
          <p:nvPr/>
        </p:nvSpPr>
        <p:spPr>
          <a:xfrm>
            <a:off x="1142440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0" name="object 860"/>
          <p:cNvSpPr/>
          <p:nvPr/>
        </p:nvSpPr>
        <p:spPr>
          <a:xfrm>
            <a:off x="1145819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1" name="object 861"/>
          <p:cNvSpPr/>
          <p:nvPr/>
        </p:nvSpPr>
        <p:spPr>
          <a:xfrm>
            <a:off x="1149199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2" name="object 862"/>
          <p:cNvSpPr/>
          <p:nvPr/>
        </p:nvSpPr>
        <p:spPr>
          <a:xfrm>
            <a:off x="1152578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3" name="object 863"/>
          <p:cNvSpPr/>
          <p:nvPr/>
        </p:nvSpPr>
        <p:spPr>
          <a:xfrm>
            <a:off x="11559580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4" name="object 864"/>
          <p:cNvSpPr/>
          <p:nvPr/>
        </p:nvSpPr>
        <p:spPr>
          <a:xfrm>
            <a:off x="1159337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5" name="object 865"/>
          <p:cNvSpPr/>
          <p:nvPr/>
        </p:nvSpPr>
        <p:spPr>
          <a:xfrm>
            <a:off x="1162716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6" name="object 866"/>
          <p:cNvSpPr/>
          <p:nvPr/>
        </p:nvSpPr>
        <p:spPr>
          <a:xfrm>
            <a:off x="1166095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7" name="object 867"/>
          <p:cNvSpPr/>
          <p:nvPr/>
        </p:nvSpPr>
        <p:spPr>
          <a:xfrm>
            <a:off x="1169475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8" name="object 868"/>
          <p:cNvSpPr/>
          <p:nvPr/>
        </p:nvSpPr>
        <p:spPr>
          <a:xfrm>
            <a:off x="1172854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9" name="object 869"/>
          <p:cNvSpPr/>
          <p:nvPr/>
        </p:nvSpPr>
        <p:spPr>
          <a:xfrm>
            <a:off x="11762340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0" name="object 870"/>
          <p:cNvSpPr/>
          <p:nvPr/>
        </p:nvSpPr>
        <p:spPr>
          <a:xfrm>
            <a:off x="11796135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1" name="object 871"/>
          <p:cNvSpPr/>
          <p:nvPr/>
        </p:nvSpPr>
        <p:spPr>
          <a:xfrm>
            <a:off x="11829928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2" name="object 872"/>
          <p:cNvSpPr/>
          <p:nvPr/>
        </p:nvSpPr>
        <p:spPr>
          <a:xfrm>
            <a:off x="11863723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3" name="object 873"/>
          <p:cNvSpPr/>
          <p:nvPr/>
        </p:nvSpPr>
        <p:spPr>
          <a:xfrm>
            <a:off x="1189751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4" name="object 874"/>
          <p:cNvSpPr/>
          <p:nvPr/>
        </p:nvSpPr>
        <p:spPr>
          <a:xfrm>
            <a:off x="11931311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5" name="object 875"/>
          <p:cNvSpPr/>
          <p:nvPr/>
        </p:nvSpPr>
        <p:spPr>
          <a:xfrm>
            <a:off x="1196510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6" name="object 876"/>
          <p:cNvSpPr/>
          <p:nvPr/>
        </p:nvSpPr>
        <p:spPr>
          <a:xfrm>
            <a:off x="1199889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7" name="object 877"/>
          <p:cNvSpPr/>
          <p:nvPr/>
        </p:nvSpPr>
        <p:spPr>
          <a:xfrm>
            <a:off x="12032691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8" name="object 878"/>
          <p:cNvSpPr/>
          <p:nvPr/>
        </p:nvSpPr>
        <p:spPr>
          <a:xfrm>
            <a:off x="12066485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9" name="object 879"/>
          <p:cNvSpPr/>
          <p:nvPr/>
        </p:nvSpPr>
        <p:spPr>
          <a:xfrm>
            <a:off x="1210027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0" name="object 880"/>
          <p:cNvSpPr/>
          <p:nvPr/>
        </p:nvSpPr>
        <p:spPr>
          <a:xfrm>
            <a:off x="12134071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1" name="object 881"/>
          <p:cNvSpPr/>
          <p:nvPr/>
        </p:nvSpPr>
        <p:spPr>
          <a:xfrm>
            <a:off x="1216786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2" name="object 882"/>
          <p:cNvSpPr/>
          <p:nvPr/>
        </p:nvSpPr>
        <p:spPr>
          <a:xfrm>
            <a:off x="1220165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3" name="object 883"/>
          <p:cNvSpPr/>
          <p:nvPr/>
        </p:nvSpPr>
        <p:spPr>
          <a:xfrm>
            <a:off x="12235453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4" name="object 884"/>
          <p:cNvSpPr/>
          <p:nvPr/>
        </p:nvSpPr>
        <p:spPr>
          <a:xfrm>
            <a:off x="1226924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5" name="object 885"/>
          <p:cNvSpPr/>
          <p:nvPr/>
        </p:nvSpPr>
        <p:spPr>
          <a:xfrm>
            <a:off x="1230303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6" name="object 886"/>
          <p:cNvSpPr/>
          <p:nvPr/>
        </p:nvSpPr>
        <p:spPr>
          <a:xfrm>
            <a:off x="1233683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7" name="object 887"/>
          <p:cNvSpPr/>
          <p:nvPr/>
        </p:nvSpPr>
        <p:spPr>
          <a:xfrm>
            <a:off x="1237062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8" name="object 888"/>
          <p:cNvSpPr/>
          <p:nvPr/>
        </p:nvSpPr>
        <p:spPr>
          <a:xfrm>
            <a:off x="1240442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9" name="object 889"/>
          <p:cNvSpPr/>
          <p:nvPr/>
        </p:nvSpPr>
        <p:spPr>
          <a:xfrm>
            <a:off x="12438215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0" name="object 890"/>
          <p:cNvSpPr/>
          <p:nvPr/>
        </p:nvSpPr>
        <p:spPr>
          <a:xfrm>
            <a:off x="12472010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1" name="object 891"/>
          <p:cNvSpPr/>
          <p:nvPr/>
        </p:nvSpPr>
        <p:spPr>
          <a:xfrm>
            <a:off x="12505803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2" name="object 892"/>
          <p:cNvSpPr/>
          <p:nvPr/>
        </p:nvSpPr>
        <p:spPr>
          <a:xfrm>
            <a:off x="1253959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3" name="object 893"/>
          <p:cNvSpPr/>
          <p:nvPr/>
        </p:nvSpPr>
        <p:spPr>
          <a:xfrm>
            <a:off x="12573391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4" name="object 894"/>
          <p:cNvSpPr/>
          <p:nvPr/>
        </p:nvSpPr>
        <p:spPr>
          <a:xfrm>
            <a:off x="1260718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5" name="object 895"/>
          <p:cNvSpPr/>
          <p:nvPr/>
        </p:nvSpPr>
        <p:spPr>
          <a:xfrm>
            <a:off x="1264097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6" name="object 896"/>
          <p:cNvSpPr/>
          <p:nvPr/>
        </p:nvSpPr>
        <p:spPr>
          <a:xfrm>
            <a:off x="1267477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7" name="object 897"/>
          <p:cNvSpPr/>
          <p:nvPr/>
        </p:nvSpPr>
        <p:spPr>
          <a:xfrm>
            <a:off x="1270856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8" name="object 898"/>
          <p:cNvSpPr/>
          <p:nvPr/>
        </p:nvSpPr>
        <p:spPr>
          <a:xfrm>
            <a:off x="1274235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9" name="object 899"/>
          <p:cNvSpPr/>
          <p:nvPr/>
        </p:nvSpPr>
        <p:spPr>
          <a:xfrm>
            <a:off x="1277615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0" name="object 900"/>
          <p:cNvSpPr/>
          <p:nvPr/>
        </p:nvSpPr>
        <p:spPr>
          <a:xfrm>
            <a:off x="1280994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1" name="object 901"/>
          <p:cNvSpPr/>
          <p:nvPr/>
        </p:nvSpPr>
        <p:spPr>
          <a:xfrm>
            <a:off x="8899118" y="2920037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2" name="object 902"/>
          <p:cNvSpPr/>
          <p:nvPr/>
        </p:nvSpPr>
        <p:spPr>
          <a:xfrm>
            <a:off x="892366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3" name="object 903"/>
          <p:cNvSpPr/>
          <p:nvPr/>
        </p:nvSpPr>
        <p:spPr>
          <a:xfrm>
            <a:off x="895746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4" name="object 904"/>
          <p:cNvSpPr/>
          <p:nvPr/>
        </p:nvSpPr>
        <p:spPr>
          <a:xfrm>
            <a:off x="8991258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5" name="object 905"/>
          <p:cNvSpPr/>
          <p:nvPr/>
        </p:nvSpPr>
        <p:spPr>
          <a:xfrm>
            <a:off x="902505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6" name="object 906"/>
          <p:cNvSpPr/>
          <p:nvPr/>
        </p:nvSpPr>
        <p:spPr>
          <a:xfrm>
            <a:off x="9058843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7" name="object 907"/>
          <p:cNvSpPr/>
          <p:nvPr/>
        </p:nvSpPr>
        <p:spPr>
          <a:xfrm>
            <a:off x="9092638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8" name="object 908"/>
          <p:cNvSpPr/>
          <p:nvPr/>
        </p:nvSpPr>
        <p:spPr>
          <a:xfrm>
            <a:off x="912643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9" name="object 909"/>
          <p:cNvSpPr/>
          <p:nvPr/>
        </p:nvSpPr>
        <p:spPr>
          <a:xfrm>
            <a:off x="916022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0" name="object 910"/>
          <p:cNvSpPr/>
          <p:nvPr/>
        </p:nvSpPr>
        <p:spPr>
          <a:xfrm>
            <a:off x="9194018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1" name="object 911"/>
          <p:cNvSpPr/>
          <p:nvPr/>
        </p:nvSpPr>
        <p:spPr>
          <a:xfrm>
            <a:off x="922781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2" name="object 912"/>
          <p:cNvSpPr/>
          <p:nvPr/>
        </p:nvSpPr>
        <p:spPr>
          <a:xfrm>
            <a:off x="9261606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3" name="object 913"/>
          <p:cNvSpPr/>
          <p:nvPr/>
        </p:nvSpPr>
        <p:spPr>
          <a:xfrm>
            <a:off x="929540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4" name="object 914"/>
          <p:cNvSpPr/>
          <p:nvPr/>
        </p:nvSpPr>
        <p:spPr>
          <a:xfrm>
            <a:off x="932919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5" name="object 915"/>
          <p:cNvSpPr/>
          <p:nvPr/>
        </p:nvSpPr>
        <p:spPr>
          <a:xfrm>
            <a:off x="936298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6" name="object 916"/>
          <p:cNvSpPr/>
          <p:nvPr/>
        </p:nvSpPr>
        <p:spPr>
          <a:xfrm>
            <a:off x="939678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7" name="object 917"/>
          <p:cNvSpPr/>
          <p:nvPr/>
        </p:nvSpPr>
        <p:spPr>
          <a:xfrm>
            <a:off x="943057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8" name="object 918"/>
          <p:cNvSpPr/>
          <p:nvPr/>
        </p:nvSpPr>
        <p:spPr>
          <a:xfrm>
            <a:off x="9464368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9" name="object 919"/>
          <p:cNvSpPr/>
          <p:nvPr/>
        </p:nvSpPr>
        <p:spPr>
          <a:xfrm>
            <a:off x="9498163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0" name="object 920"/>
          <p:cNvSpPr/>
          <p:nvPr/>
        </p:nvSpPr>
        <p:spPr>
          <a:xfrm>
            <a:off x="953195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1" name="object 921"/>
          <p:cNvSpPr/>
          <p:nvPr/>
        </p:nvSpPr>
        <p:spPr>
          <a:xfrm>
            <a:off x="956575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2" name="object 922"/>
          <p:cNvSpPr/>
          <p:nvPr/>
        </p:nvSpPr>
        <p:spPr>
          <a:xfrm>
            <a:off x="959954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3" name="object 923"/>
          <p:cNvSpPr/>
          <p:nvPr/>
        </p:nvSpPr>
        <p:spPr>
          <a:xfrm>
            <a:off x="963333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4" name="object 924"/>
          <p:cNvSpPr/>
          <p:nvPr/>
        </p:nvSpPr>
        <p:spPr>
          <a:xfrm>
            <a:off x="966713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5" name="object 925"/>
          <p:cNvSpPr/>
          <p:nvPr/>
        </p:nvSpPr>
        <p:spPr>
          <a:xfrm>
            <a:off x="970092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6" name="object 926"/>
          <p:cNvSpPr/>
          <p:nvPr/>
        </p:nvSpPr>
        <p:spPr>
          <a:xfrm>
            <a:off x="973471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7" name="object 927"/>
          <p:cNvSpPr/>
          <p:nvPr/>
        </p:nvSpPr>
        <p:spPr>
          <a:xfrm>
            <a:off x="976851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8" name="object 928"/>
          <p:cNvSpPr/>
          <p:nvPr/>
        </p:nvSpPr>
        <p:spPr>
          <a:xfrm>
            <a:off x="980230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9" name="object 929"/>
          <p:cNvSpPr/>
          <p:nvPr/>
        </p:nvSpPr>
        <p:spPr>
          <a:xfrm>
            <a:off x="9836098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0" name="object 930"/>
          <p:cNvSpPr/>
          <p:nvPr/>
        </p:nvSpPr>
        <p:spPr>
          <a:xfrm>
            <a:off x="9869893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1" name="object 931"/>
          <p:cNvSpPr/>
          <p:nvPr/>
        </p:nvSpPr>
        <p:spPr>
          <a:xfrm>
            <a:off x="9903686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2" name="object 932"/>
          <p:cNvSpPr/>
          <p:nvPr/>
        </p:nvSpPr>
        <p:spPr>
          <a:xfrm>
            <a:off x="993748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3" name="object 933"/>
          <p:cNvSpPr/>
          <p:nvPr/>
        </p:nvSpPr>
        <p:spPr>
          <a:xfrm>
            <a:off x="997127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4" name="object 934"/>
          <p:cNvSpPr/>
          <p:nvPr/>
        </p:nvSpPr>
        <p:spPr>
          <a:xfrm>
            <a:off x="1000506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5" name="object 935"/>
          <p:cNvSpPr/>
          <p:nvPr/>
        </p:nvSpPr>
        <p:spPr>
          <a:xfrm>
            <a:off x="10038863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6" name="object 936"/>
          <p:cNvSpPr/>
          <p:nvPr/>
        </p:nvSpPr>
        <p:spPr>
          <a:xfrm>
            <a:off x="1007265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7" name="object 937"/>
          <p:cNvSpPr/>
          <p:nvPr/>
        </p:nvSpPr>
        <p:spPr>
          <a:xfrm>
            <a:off x="1010645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8" name="object 938"/>
          <p:cNvSpPr/>
          <p:nvPr/>
        </p:nvSpPr>
        <p:spPr>
          <a:xfrm>
            <a:off x="1014024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9" name="object 939"/>
          <p:cNvSpPr/>
          <p:nvPr/>
        </p:nvSpPr>
        <p:spPr>
          <a:xfrm>
            <a:off x="10174038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0" name="object 940"/>
          <p:cNvSpPr/>
          <p:nvPr/>
        </p:nvSpPr>
        <p:spPr>
          <a:xfrm>
            <a:off x="1020782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1" name="object 941"/>
          <p:cNvSpPr/>
          <p:nvPr/>
        </p:nvSpPr>
        <p:spPr>
          <a:xfrm>
            <a:off x="1024162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2" name="object 942"/>
          <p:cNvSpPr/>
          <p:nvPr/>
        </p:nvSpPr>
        <p:spPr>
          <a:xfrm>
            <a:off x="1027541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3" name="object 943"/>
          <p:cNvSpPr/>
          <p:nvPr/>
        </p:nvSpPr>
        <p:spPr>
          <a:xfrm>
            <a:off x="1030921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4" name="object 944"/>
          <p:cNvSpPr/>
          <p:nvPr/>
        </p:nvSpPr>
        <p:spPr>
          <a:xfrm>
            <a:off x="1034300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5" name="object 945"/>
          <p:cNvSpPr/>
          <p:nvPr/>
        </p:nvSpPr>
        <p:spPr>
          <a:xfrm>
            <a:off x="1037679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6" name="object 946"/>
          <p:cNvSpPr/>
          <p:nvPr/>
        </p:nvSpPr>
        <p:spPr>
          <a:xfrm>
            <a:off x="1041059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7" name="object 947"/>
          <p:cNvSpPr/>
          <p:nvPr/>
        </p:nvSpPr>
        <p:spPr>
          <a:xfrm>
            <a:off x="1044438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8" name="object 948"/>
          <p:cNvSpPr/>
          <p:nvPr/>
        </p:nvSpPr>
        <p:spPr>
          <a:xfrm>
            <a:off x="1047818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9" name="object 949"/>
          <p:cNvSpPr/>
          <p:nvPr/>
        </p:nvSpPr>
        <p:spPr>
          <a:xfrm>
            <a:off x="10511973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0" name="object 950"/>
          <p:cNvSpPr/>
          <p:nvPr/>
        </p:nvSpPr>
        <p:spPr>
          <a:xfrm>
            <a:off x="1054576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1" name="object 951"/>
          <p:cNvSpPr/>
          <p:nvPr/>
        </p:nvSpPr>
        <p:spPr>
          <a:xfrm>
            <a:off x="1057956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2" name="object 952"/>
          <p:cNvSpPr/>
          <p:nvPr/>
        </p:nvSpPr>
        <p:spPr>
          <a:xfrm>
            <a:off x="1061335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3" name="object 953"/>
          <p:cNvSpPr/>
          <p:nvPr/>
        </p:nvSpPr>
        <p:spPr>
          <a:xfrm>
            <a:off x="1064715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4" name="object 954"/>
          <p:cNvSpPr/>
          <p:nvPr/>
        </p:nvSpPr>
        <p:spPr>
          <a:xfrm>
            <a:off x="1068094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5" name="object 955"/>
          <p:cNvSpPr/>
          <p:nvPr/>
        </p:nvSpPr>
        <p:spPr>
          <a:xfrm>
            <a:off x="1071473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6" name="object 956"/>
          <p:cNvSpPr/>
          <p:nvPr/>
        </p:nvSpPr>
        <p:spPr>
          <a:xfrm>
            <a:off x="10748528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7" name="object 957"/>
          <p:cNvSpPr/>
          <p:nvPr/>
        </p:nvSpPr>
        <p:spPr>
          <a:xfrm>
            <a:off x="1078232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8" name="object 958"/>
          <p:cNvSpPr/>
          <p:nvPr/>
        </p:nvSpPr>
        <p:spPr>
          <a:xfrm>
            <a:off x="10816116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9" name="object 959"/>
          <p:cNvSpPr/>
          <p:nvPr/>
        </p:nvSpPr>
        <p:spPr>
          <a:xfrm>
            <a:off x="1084991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0" name="object 960"/>
          <p:cNvSpPr/>
          <p:nvPr/>
        </p:nvSpPr>
        <p:spPr>
          <a:xfrm>
            <a:off x="1088370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1" name="object 961"/>
          <p:cNvSpPr/>
          <p:nvPr/>
        </p:nvSpPr>
        <p:spPr>
          <a:xfrm>
            <a:off x="1091749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2" name="object 962"/>
          <p:cNvSpPr/>
          <p:nvPr/>
        </p:nvSpPr>
        <p:spPr>
          <a:xfrm>
            <a:off x="1095129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3" name="object 963"/>
          <p:cNvSpPr/>
          <p:nvPr/>
        </p:nvSpPr>
        <p:spPr>
          <a:xfrm>
            <a:off x="10985086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4" name="object 964"/>
          <p:cNvSpPr/>
          <p:nvPr/>
        </p:nvSpPr>
        <p:spPr>
          <a:xfrm>
            <a:off x="1101887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5" name="object 965"/>
          <p:cNvSpPr/>
          <p:nvPr/>
        </p:nvSpPr>
        <p:spPr>
          <a:xfrm>
            <a:off x="1105267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6" name="object 966"/>
          <p:cNvSpPr/>
          <p:nvPr/>
        </p:nvSpPr>
        <p:spPr>
          <a:xfrm>
            <a:off x="1108646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7" name="object 967"/>
          <p:cNvSpPr/>
          <p:nvPr/>
        </p:nvSpPr>
        <p:spPr>
          <a:xfrm>
            <a:off x="1112026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8" name="object 968"/>
          <p:cNvSpPr/>
          <p:nvPr/>
        </p:nvSpPr>
        <p:spPr>
          <a:xfrm>
            <a:off x="1115405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9" name="object 969"/>
          <p:cNvSpPr/>
          <p:nvPr/>
        </p:nvSpPr>
        <p:spPr>
          <a:xfrm>
            <a:off x="11187848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0" name="object 970"/>
          <p:cNvSpPr/>
          <p:nvPr/>
        </p:nvSpPr>
        <p:spPr>
          <a:xfrm>
            <a:off x="1122164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1" name="object 971"/>
          <p:cNvSpPr/>
          <p:nvPr/>
        </p:nvSpPr>
        <p:spPr>
          <a:xfrm>
            <a:off x="1125543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2" name="object 972"/>
          <p:cNvSpPr/>
          <p:nvPr/>
        </p:nvSpPr>
        <p:spPr>
          <a:xfrm>
            <a:off x="1128922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3" name="object 973"/>
          <p:cNvSpPr/>
          <p:nvPr/>
        </p:nvSpPr>
        <p:spPr>
          <a:xfrm>
            <a:off x="1132302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4" name="object 974"/>
          <p:cNvSpPr/>
          <p:nvPr/>
        </p:nvSpPr>
        <p:spPr>
          <a:xfrm>
            <a:off x="1135681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5" name="object 975"/>
          <p:cNvSpPr/>
          <p:nvPr/>
        </p:nvSpPr>
        <p:spPr>
          <a:xfrm>
            <a:off x="1139061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6" name="object 976"/>
          <p:cNvSpPr/>
          <p:nvPr/>
        </p:nvSpPr>
        <p:spPr>
          <a:xfrm>
            <a:off x="1142440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7" name="object 977"/>
          <p:cNvSpPr/>
          <p:nvPr/>
        </p:nvSpPr>
        <p:spPr>
          <a:xfrm>
            <a:off x="1145819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8" name="object 978"/>
          <p:cNvSpPr/>
          <p:nvPr/>
        </p:nvSpPr>
        <p:spPr>
          <a:xfrm>
            <a:off x="1149199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9" name="object 979"/>
          <p:cNvSpPr/>
          <p:nvPr/>
        </p:nvSpPr>
        <p:spPr>
          <a:xfrm>
            <a:off x="1152578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0" name="object 980"/>
          <p:cNvSpPr/>
          <p:nvPr/>
        </p:nvSpPr>
        <p:spPr>
          <a:xfrm>
            <a:off x="1155958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1" name="object 981"/>
          <p:cNvSpPr/>
          <p:nvPr/>
        </p:nvSpPr>
        <p:spPr>
          <a:xfrm>
            <a:off x="1159337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2" name="object 982"/>
          <p:cNvSpPr/>
          <p:nvPr/>
        </p:nvSpPr>
        <p:spPr>
          <a:xfrm>
            <a:off x="11627166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3" name="object 983"/>
          <p:cNvSpPr/>
          <p:nvPr/>
        </p:nvSpPr>
        <p:spPr>
          <a:xfrm>
            <a:off x="1166095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4" name="object 984"/>
          <p:cNvSpPr/>
          <p:nvPr/>
        </p:nvSpPr>
        <p:spPr>
          <a:xfrm>
            <a:off x="1169475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5" name="object 985"/>
          <p:cNvSpPr/>
          <p:nvPr/>
        </p:nvSpPr>
        <p:spPr>
          <a:xfrm>
            <a:off x="1172854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6" name="object 986"/>
          <p:cNvSpPr/>
          <p:nvPr/>
        </p:nvSpPr>
        <p:spPr>
          <a:xfrm>
            <a:off x="1176234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7" name="object 987"/>
          <p:cNvSpPr/>
          <p:nvPr/>
        </p:nvSpPr>
        <p:spPr>
          <a:xfrm>
            <a:off x="1179613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8" name="object 988"/>
          <p:cNvSpPr/>
          <p:nvPr/>
        </p:nvSpPr>
        <p:spPr>
          <a:xfrm>
            <a:off x="11829928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9" name="object 989"/>
          <p:cNvSpPr/>
          <p:nvPr/>
        </p:nvSpPr>
        <p:spPr>
          <a:xfrm>
            <a:off x="11863723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0" name="object 990"/>
          <p:cNvSpPr/>
          <p:nvPr/>
        </p:nvSpPr>
        <p:spPr>
          <a:xfrm>
            <a:off x="11897516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1" name="object 991"/>
          <p:cNvSpPr/>
          <p:nvPr/>
        </p:nvSpPr>
        <p:spPr>
          <a:xfrm>
            <a:off x="1193131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2" name="object 992"/>
          <p:cNvSpPr/>
          <p:nvPr/>
        </p:nvSpPr>
        <p:spPr>
          <a:xfrm>
            <a:off x="1196510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3" name="object 993"/>
          <p:cNvSpPr/>
          <p:nvPr/>
        </p:nvSpPr>
        <p:spPr>
          <a:xfrm>
            <a:off x="1199889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4" name="object 994"/>
          <p:cNvSpPr/>
          <p:nvPr/>
        </p:nvSpPr>
        <p:spPr>
          <a:xfrm>
            <a:off x="1203269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5" name="object 995"/>
          <p:cNvSpPr/>
          <p:nvPr/>
        </p:nvSpPr>
        <p:spPr>
          <a:xfrm>
            <a:off x="1206648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6" name="object 996"/>
          <p:cNvSpPr/>
          <p:nvPr/>
        </p:nvSpPr>
        <p:spPr>
          <a:xfrm>
            <a:off x="1210027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7" name="object 997"/>
          <p:cNvSpPr/>
          <p:nvPr/>
        </p:nvSpPr>
        <p:spPr>
          <a:xfrm>
            <a:off x="1213407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8" name="object 998"/>
          <p:cNvSpPr/>
          <p:nvPr/>
        </p:nvSpPr>
        <p:spPr>
          <a:xfrm>
            <a:off x="1216786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9" name="object 999"/>
          <p:cNvSpPr/>
          <p:nvPr/>
        </p:nvSpPr>
        <p:spPr>
          <a:xfrm>
            <a:off x="1220165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0" name="object 1000"/>
          <p:cNvSpPr/>
          <p:nvPr/>
        </p:nvSpPr>
        <p:spPr>
          <a:xfrm>
            <a:off x="12235453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1" name="object 1001"/>
          <p:cNvSpPr/>
          <p:nvPr/>
        </p:nvSpPr>
        <p:spPr>
          <a:xfrm>
            <a:off x="12269246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2" name="object 1002"/>
          <p:cNvSpPr/>
          <p:nvPr/>
        </p:nvSpPr>
        <p:spPr>
          <a:xfrm>
            <a:off x="1230303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3" name="object 1003"/>
          <p:cNvSpPr/>
          <p:nvPr/>
        </p:nvSpPr>
        <p:spPr>
          <a:xfrm>
            <a:off x="12336836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4" name="object 1004"/>
          <p:cNvSpPr/>
          <p:nvPr/>
        </p:nvSpPr>
        <p:spPr>
          <a:xfrm>
            <a:off x="1237062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5" name="object 1005"/>
          <p:cNvSpPr/>
          <p:nvPr/>
        </p:nvSpPr>
        <p:spPr>
          <a:xfrm>
            <a:off x="1240442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6" name="object 1006"/>
          <p:cNvSpPr/>
          <p:nvPr/>
        </p:nvSpPr>
        <p:spPr>
          <a:xfrm>
            <a:off x="12438215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7" name="object 1007"/>
          <p:cNvSpPr/>
          <p:nvPr/>
        </p:nvSpPr>
        <p:spPr>
          <a:xfrm>
            <a:off x="12472010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8" name="object 1008"/>
          <p:cNvSpPr/>
          <p:nvPr/>
        </p:nvSpPr>
        <p:spPr>
          <a:xfrm>
            <a:off x="12505803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9" name="object 1009"/>
          <p:cNvSpPr/>
          <p:nvPr/>
        </p:nvSpPr>
        <p:spPr>
          <a:xfrm>
            <a:off x="1253959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0" name="object 1010"/>
          <p:cNvSpPr/>
          <p:nvPr/>
        </p:nvSpPr>
        <p:spPr>
          <a:xfrm>
            <a:off x="12573391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1" name="object 1011"/>
          <p:cNvSpPr/>
          <p:nvPr/>
        </p:nvSpPr>
        <p:spPr>
          <a:xfrm>
            <a:off x="1260718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2" name="object 1012"/>
          <p:cNvSpPr/>
          <p:nvPr/>
        </p:nvSpPr>
        <p:spPr>
          <a:xfrm>
            <a:off x="1264097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3" name="object 1013"/>
          <p:cNvSpPr/>
          <p:nvPr/>
        </p:nvSpPr>
        <p:spPr>
          <a:xfrm>
            <a:off x="12674772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4" name="object 1014"/>
          <p:cNvSpPr/>
          <p:nvPr/>
        </p:nvSpPr>
        <p:spPr>
          <a:xfrm>
            <a:off x="12708566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5" name="object 1015"/>
          <p:cNvSpPr/>
          <p:nvPr/>
        </p:nvSpPr>
        <p:spPr>
          <a:xfrm>
            <a:off x="12742359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6" name="object 1016"/>
          <p:cNvSpPr/>
          <p:nvPr/>
        </p:nvSpPr>
        <p:spPr>
          <a:xfrm>
            <a:off x="12776154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7" name="object 1017"/>
          <p:cNvSpPr/>
          <p:nvPr/>
        </p:nvSpPr>
        <p:spPr>
          <a:xfrm>
            <a:off x="12809947" y="29182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8" name="object 1018"/>
          <p:cNvSpPr/>
          <p:nvPr/>
        </p:nvSpPr>
        <p:spPr>
          <a:xfrm>
            <a:off x="8899118" y="2886243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7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9" name="object 1019"/>
          <p:cNvSpPr/>
          <p:nvPr/>
        </p:nvSpPr>
        <p:spPr>
          <a:xfrm>
            <a:off x="892366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0" name="object 1020"/>
          <p:cNvSpPr/>
          <p:nvPr/>
        </p:nvSpPr>
        <p:spPr>
          <a:xfrm>
            <a:off x="895746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1" name="object 1021"/>
          <p:cNvSpPr/>
          <p:nvPr/>
        </p:nvSpPr>
        <p:spPr>
          <a:xfrm>
            <a:off x="8991258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2" name="object 1022"/>
          <p:cNvSpPr/>
          <p:nvPr/>
        </p:nvSpPr>
        <p:spPr>
          <a:xfrm>
            <a:off x="902505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3" name="object 1023"/>
          <p:cNvSpPr/>
          <p:nvPr/>
        </p:nvSpPr>
        <p:spPr>
          <a:xfrm>
            <a:off x="9058843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4" name="object 1024"/>
          <p:cNvSpPr/>
          <p:nvPr/>
        </p:nvSpPr>
        <p:spPr>
          <a:xfrm>
            <a:off x="9092638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5" name="object 1025"/>
          <p:cNvSpPr/>
          <p:nvPr/>
        </p:nvSpPr>
        <p:spPr>
          <a:xfrm>
            <a:off x="912643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6" name="object 1026"/>
          <p:cNvSpPr/>
          <p:nvPr/>
        </p:nvSpPr>
        <p:spPr>
          <a:xfrm>
            <a:off x="916022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7" name="object 1027"/>
          <p:cNvSpPr/>
          <p:nvPr/>
        </p:nvSpPr>
        <p:spPr>
          <a:xfrm>
            <a:off x="9194018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8" name="object 1028"/>
          <p:cNvSpPr/>
          <p:nvPr/>
        </p:nvSpPr>
        <p:spPr>
          <a:xfrm>
            <a:off x="922781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9" name="object 1029"/>
          <p:cNvSpPr/>
          <p:nvPr/>
        </p:nvSpPr>
        <p:spPr>
          <a:xfrm>
            <a:off x="9261606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0" name="object 1030"/>
          <p:cNvSpPr/>
          <p:nvPr/>
        </p:nvSpPr>
        <p:spPr>
          <a:xfrm>
            <a:off x="929540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1" name="object 1031"/>
          <p:cNvSpPr/>
          <p:nvPr/>
        </p:nvSpPr>
        <p:spPr>
          <a:xfrm>
            <a:off x="932919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2" name="object 1032"/>
          <p:cNvSpPr/>
          <p:nvPr/>
        </p:nvSpPr>
        <p:spPr>
          <a:xfrm>
            <a:off x="936298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3" name="object 1033"/>
          <p:cNvSpPr/>
          <p:nvPr/>
        </p:nvSpPr>
        <p:spPr>
          <a:xfrm>
            <a:off x="939678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4" name="object 1034"/>
          <p:cNvSpPr/>
          <p:nvPr/>
        </p:nvSpPr>
        <p:spPr>
          <a:xfrm>
            <a:off x="943057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5" name="object 1035"/>
          <p:cNvSpPr/>
          <p:nvPr/>
        </p:nvSpPr>
        <p:spPr>
          <a:xfrm>
            <a:off x="9464368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6" name="object 1036"/>
          <p:cNvSpPr/>
          <p:nvPr/>
        </p:nvSpPr>
        <p:spPr>
          <a:xfrm>
            <a:off x="9498163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7" name="object 1037"/>
          <p:cNvSpPr/>
          <p:nvPr/>
        </p:nvSpPr>
        <p:spPr>
          <a:xfrm>
            <a:off x="953195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8" name="object 1038"/>
          <p:cNvSpPr/>
          <p:nvPr/>
        </p:nvSpPr>
        <p:spPr>
          <a:xfrm>
            <a:off x="956575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9" name="object 1039"/>
          <p:cNvSpPr/>
          <p:nvPr/>
        </p:nvSpPr>
        <p:spPr>
          <a:xfrm>
            <a:off x="959954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0" name="object 1040"/>
          <p:cNvSpPr/>
          <p:nvPr/>
        </p:nvSpPr>
        <p:spPr>
          <a:xfrm>
            <a:off x="963333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1" name="object 1041"/>
          <p:cNvSpPr/>
          <p:nvPr/>
        </p:nvSpPr>
        <p:spPr>
          <a:xfrm>
            <a:off x="966713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2" name="object 1042"/>
          <p:cNvSpPr/>
          <p:nvPr/>
        </p:nvSpPr>
        <p:spPr>
          <a:xfrm>
            <a:off x="970092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3" name="object 1043"/>
          <p:cNvSpPr/>
          <p:nvPr/>
        </p:nvSpPr>
        <p:spPr>
          <a:xfrm>
            <a:off x="973471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4" name="object 1044"/>
          <p:cNvSpPr/>
          <p:nvPr/>
        </p:nvSpPr>
        <p:spPr>
          <a:xfrm>
            <a:off x="976851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5" name="object 1045"/>
          <p:cNvSpPr/>
          <p:nvPr/>
        </p:nvSpPr>
        <p:spPr>
          <a:xfrm>
            <a:off x="980230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6" name="object 1046"/>
          <p:cNvSpPr/>
          <p:nvPr/>
        </p:nvSpPr>
        <p:spPr>
          <a:xfrm>
            <a:off x="9836098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7" name="object 1047"/>
          <p:cNvSpPr/>
          <p:nvPr/>
        </p:nvSpPr>
        <p:spPr>
          <a:xfrm>
            <a:off x="9869893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8" name="object 1048"/>
          <p:cNvSpPr/>
          <p:nvPr/>
        </p:nvSpPr>
        <p:spPr>
          <a:xfrm>
            <a:off x="9903686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9" name="object 1049"/>
          <p:cNvSpPr/>
          <p:nvPr/>
        </p:nvSpPr>
        <p:spPr>
          <a:xfrm>
            <a:off x="993748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0" name="object 1050"/>
          <p:cNvSpPr/>
          <p:nvPr/>
        </p:nvSpPr>
        <p:spPr>
          <a:xfrm>
            <a:off x="997127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1" name="object 1051"/>
          <p:cNvSpPr/>
          <p:nvPr/>
        </p:nvSpPr>
        <p:spPr>
          <a:xfrm>
            <a:off x="1000506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2" name="object 1052"/>
          <p:cNvSpPr/>
          <p:nvPr/>
        </p:nvSpPr>
        <p:spPr>
          <a:xfrm>
            <a:off x="10038863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3" name="object 1053"/>
          <p:cNvSpPr/>
          <p:nvPr/>
        </p:nvSpPr>
        <p:spPr>
          <a:xfrm>
            <a:off x="1007265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4" name="object 1054"/>
          <p:cNvSpPr/>
          <p:nvPr/>
        </p:nvSpPr>
        <p:spPr>
          <a:xfrm>
            <a:off x="1010645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5" name="object 1055"/>
          <p:cNvSpPr/>
          <p:nvPr/>
        </p:nvSpPr>
        <p:spPr>
          <a:xfrm>
            <a:off x="1014024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6" name="object 1056"/>
          <p:cNvSpPr/>
          <p:nvPr/>
        </p:nvSpPr>
        <p:spPr>
          <a:xfrm>
            <a:off x="10174038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7" name="object 1057"/>
          <p:cNvSpPr/>
          <p:nvPr/>
        </p:nvSpPr>
        <p:spPr>
          <a:xfrm>
            <a:off x="1020782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8" name="object 1058"/>
          <p:cNvSpPr/>
          <p:nvPr/>
        </p:nvSpPr>
        <p:spPr>
          <a:xfrm>
            <a:off x="1024162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9" name="object 1059"/>
          <p:cNvSpPr/>
          <p:nvPr/>
        </p:nvSpPr>
        <p:spPr>
          <a:xfrm>
            <a:off x="1027541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0" name="object 1060"/>
          <p:cNvSpPr/>
          <p:nvPr/>
        </p:nvSpPr>
        <p:spPr>
          <a:xfrm>
            <a:off x="1030921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1" name="object 1061"/>
          <p:cNvSpPr/>
          <p:nvPr/>
        </p:nvSpPr>
        <p:spPr>
          <a:xfrm>
            <a:off x="1034300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2" name="object 1062"/>
          <p:cNvSpPr/>
          <p:nvPr/>
        </p:nvSpPr>
        <p:spPr>
          <a:xfrm>
            <a:off x="1037679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3" name="object 1063"/>
          <p:cNvSpPr/>
          <p:nvPr/>
        </p:nvSpPr>
        <p:spPr>
          <a:xfrm>
            <a:off x="1041059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4" name="object 1064"/>
          <p:cNvSpPr/>
          <p:nvPr/>
        </p:nvSpPr>
        <p:spPr>
          <a:xfrm>
            <a:off x="1044438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5" name="object 1065"/>
          <p:cNvSpPr/>
          <p:nvPr/>
        </p:nvSpPr>
        <p:spPr>
          <a:xfrm>
            <a:off x="1047818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6" name="object 1066"/>
          <p:cNvSpPr/>
          <p:nvPr/>
        </p:nvSpPr>
        <p:spPr>
          <a:xfrm>
            <a:off x="10511973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7" name="object 1067"/>
          <p:cNvSpPr/>
          <p:nvPr/>
        </p:nvSpPr>
        <p:spPr>
          <a:xfrm>
            <a:off x="1054576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8" name="object 1068"/>
          <p:cNvSpPr/>
          <p:nvPr/>
        </p:nvSpPr>
        <p:spPr>
          <a:xfrm>
            <a:off x="1057956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9" name="object 1069"/>
          <p:cNvSpPr/>
          <p:nvPr/>
        </p:nvSpPr>
        <p:spPr>
          <a:xfrm>
            <a:off x="1061335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0" name="object 1070"/>
          <p:cNvSpPr/>
          <p:nvPr/>
        </p:nvSpPr>
        <p:spPr>
          <a:xfrm>
            <a:off x="1064715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1" name="object 1071"/>
          <p:cNvSpPr/>
          <p:nvPr/>
        </p:nvSpPr>
        <p:spPr>
          <a:xfrm>
            <a:off x="1068094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2" name="object 1072"/>
          <p:cNvSpPr/>
          <p:nvPr/>
        </p:nvSpPr>
        <p:spPr>
          <a:xfrm>
            <a:off x="1071473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3" name="object 1073"/>
          <p:cNvSpPr/>
          <p:nvPr/>
        </p:nvSpPr>
        <p:spPr>
          <a:xfrm>
            <a:off x="10748528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4" name="object 1074"/>
          <p:cNvSpPr/>
          <p:nvPr/>
        </p:nvSpPr>
        <p:spPr>
          <a:xfrm>
            <a:off x="1078232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5" name="object 1075"/>
          <p:cNvSpPr/>
          <p:nvPr/>
        </p:nvSpPr>
        <p:spPr>
          <a:xfrm>
            <a:off x="10816116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6" name="object 1076"/>
          <p:cNvSpPr/>
          <p:nvPr/>
        </p:nvSpPr>
        <p:spPr>
          <a:xfrm>
            <a:off x="1084991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7" name="object 1077"/>
          <p:cNvSpPr/>
          <p:nvPr/>
        </p:nvSpPr>
        <p:spPr>
          <a:xfrm>
            <a:off x="1088370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8" name="object 1078"/>
          <p:cNvSpPr/>
          <p:nvPr/>
        </p:nvSpPr>
        <p:spPr>
          <a:xfrm>
            <a:off x="1091749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9" name="object 1079"/>
          <p:cNvSpPr/>
          <p:nvPr/>
        </p:nvSpPr>
        <p:spPr>
          <a:xfrm>
            <a:off x="1095129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0" name="object 1080"/>
          <p:cNvSpPr/>
          <p:nvPr/>
        </p:nvSpPr>
        <p:spPr>
          <a:xfrm>
            <a:off x="10985086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1" name="object 1081"/>
          <p:cNvSpPr/>
          <p:nvPr/>
        </p:nvSpPr>
        <p:spPr>
          <a:xfrm>
            <a:off x="1101887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2" name="object 1082"/>
          <p:cNvSpPr/>
          <p:nvPr/>
        </p:nvSpPr>
        <p:spPr>
          <a:xfrm>
            <a:off x="1105267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3" name="object 1083"/>
          <p:cNvSpPr/>
          <p:nvPr/>
        </p:nvSpPr>
        <p:spPr>
          <a:xfrm>
            <a:off x="1108646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4" name="object 1084"/>
          <p:cNvSpPr/>
          <p:nvPr/>
        </p:nvSpPr>
        <p:spPr>
          <a:xfrm>
            <a:off x="1112026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5" name="object 1085"/>
          <p:cNvSpPr/>
          <p:nvPr/>
        </p:nvSpPr>
        <p:spPr>
          <a:xfrm>
            <a:off x="1115405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6" name="object 1086"/>
          <p:cNvSpPr/>
          <p:nvPr/>
        </p:nvSpPr>
        <p:spPr>
          <a:xfrm>
            <a:off x="11187848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7" name="object 1087"/>
          <p:cNvSpPr/>
          <p:nvPr/>
        </p:nvSpPr>
        <p:spPr>
          <a:xfrm>
            <a:off x="1122164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8" name="object 1088"/>
          <p:cNvSpPr/>
          <p:nvPr/>
        </p:nvSpPr>
        <p:spPr>
          <a:xfrm>
            <a:off x="1125543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9" name="object 1089"/>
          <p:cNvSpPr/>
          <p:nvPr/>
        </p:nvSpPr>
        <p:spPr>
          <a:xfrm>
            <a:off x="1128922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0" name="object 1090"/>
          <p:cNvSpPr/>
          <p:nvPr/>
        </p:nvSpPr>
        <p:spPr>
          <a:xfrm>
            <a:off x="1132302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1" name="object 1091"/>
          <p:cNvSpPr/>
          <p:nvPr/>
        </p:nvSpPr>
        <p:spPr>
          <a:xfrm>
            <a:off x="1135681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2" name="object 1092"/>
          <p:cNvSpPr/>
          <p:nvPr/>
        </p:nvSpPr>
        <p:spPr>
          <a:xfrm>
            <a:off x="1139061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3" name="object 1093"/>
          <p:cNvSpPr/>
          <p:nvPr/>
        </p:nvSpPr>
        <p:spPr>
          <a:xfrm>
            <a:off x="1142440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4" name="object 1094"/>
          <p:cNvSpPr/>
          <p:nvPr/>
        </p:nvSpPr>
        <p:spPr>
          <a:xfrm>
            <a:off x="1145819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5" name="object 1095"/>
          <p:cNvSpPr/>
          <p:nvPr/>
        </p:nvSpPr>
        <p:spPr>
          <a:xfrm>
            <a:off x="1149199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6" name="object 1096"/>
          <p:cNvSpPr/>
          <p:nvPr/>
        </p:nvSpPr>
        <p:spPr>
          <a:xfrm>
            <a:off x="1152578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7" name="object 1097"/>
          <p:cNvSpPr/>
          <p:nvPr/>
        </p:nvSpPr>
        <p:spPr>
          <a:xfrm>
            <a:off x="1155958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8" name="object 1098"/>
          <p:cNvSpPr/>
          <p:nvPr/>
        </p:nvSpPr>
        <p:spPr>
          <a:xfrm>
            <a:off x="1159337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9" name="object 1099"/>
          <p:cNvSpPr/>
          <p:nvPr/>
        </p:nvSpPr>
        <p:spPr>
          <a:xfrm>
            <a:off x="11627166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0" name="object 1100"/>
          <p:cNvSpPr/>
          <p:nvPr/>
        </p:nvSpPr>
        <p:spPr>
          <a:xfrm>
            <a:off x="1166095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1" name="object 1101"/>
          <p:cNvSpPr/>
          <p:nvPr/>
        </p:nvSpPr>
        <p:spPr>
          <a:xfrm>
            <a:off x="1169475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2" name="object 1102"/>
          <p:cNvSpPr/>
          <p:nvPr/>
        </p:nvSpPr>
        <p:spPr>
          <a:xfrm>
            <a:off x="1172854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3" name="object 1103"/>
          <p:cNvSpPr/>
          <p:nvPr/>
        </p:nvSpPr>
        <p:spPr>
          <a:xfrm>
            <a:off x="1176234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4" name="object 1104"/>
          <p:cNvSpPr/>
          <p:nvPr/>
        </p:nvSpPr>
        <p:spPr>
          <a:xfrm>
            <a:off x="1179613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5" name="object 1105"/>
          <p:cNvSpPr/>
          <p:nvPr/>
        </p:nvSpPr>
        <p:spPr>
          <a:xfrm>
            <a:off x="11829928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6" name="object 1106"/>
          <p:cNvSpPr/>
          <p:nvPr/>
        </p:nvSpPr>
        <p:spPr>
          <a:xfrm>
            <a:off x="11863723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7" name="object 1107"/>
          <p:cNvSpPr/>
          <p:nvPr/>
        </p:nvSpPr>
        <p:spPr>
          <a:xfrm>
            <a:off x="11897516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8" name="object 1108"/>
          <p:cNvSpPr/>
          <p:nvPr/>
        </p:nvSpPr>
        <p:spPr>
          <a:xfrm>
            <a:off x="1193131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9" name="object 1109"/>
          <p:cNvSpPr/>
          <p:nvPr/>
        </p:nvSpPr>
        <p:spPr>
          <a:xfrm>
            <a:off x="1196510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0" name="object 1110"/>
          <p:cNvSpPr/>
          <p:nvPr/>
        </p:nvSpPr>
        <p:spPr>
          <a:xfrm>
            <a:off x="1199889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1" name="object 1111"/>
          <p:cNvSpPr/>
          <p:nvPr/>
        </p:nvSpPr>
        <p:spPr>
          <a:xfrm>
            <a:off x="1203269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2" name="object 1112"/>
          <p:cNvSpPr/>
          <p:nvPr/>
        </p:nvSpPr>
        <p:spPr>
          <a:xfrm>
            <a:off x="1206648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3" name="object 1113"/>
          <p:cNvSpPr/>
          <p:nvPr/>
        </p:nvSpPr>
        <p:spPr>
          <a:xfrm>
            <a:off x="1210027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4" name="object 1114"/>
          <p:cNvSpPr/>
          <p:nvPr/>
        </p:nvSpPr>
        <p:spPr>
          <a:xfrm>
            <a:off x="1213407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5" name="object 1115"/>
          <p:cNvSpPr/>
          <p:nvPr/>
        </p:nvSpPr>
        <p:spPr>
          <a:xfrm>
            <a:off x="1216786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6" name="object 1116"/>
          <p:cNvSpPr/>
          <p:nvPr/>
        </p:nvSpPr>
        <p:spPr>
          <a:xfrm>
            <a:off x="1220165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7" name="object 1117"/>
          <p:cNvSpPr/>
          <p:nvPr/>
        </p:nvSpPr>
        <p:spPr>
          <a:xfrm>
            <a:off x="12235453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8" name="object 1118"/>
          <p:cNvSpPr/>
          <p:nvPr/>
        </p:nvSpPr>
        <p:spPr>
          <a:xfrm>
            <a:off x="12269246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9" name="object 1119"/>
          <p:cNvSpPr/>
          <p:nvPr/>
        </p:nvSpPr>
        <p:spPr>
          <a:xfrm>
            <a:off x="1230303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0" name="object 1120"/>
          <p:cNvSpPr/>
          <p:nvPr/>
        </p:nvSpPr>
        <p:spPr>
          <a:xfrm>
            <a:off x="12336836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1" name="object 1121"/>
          <p:cNvSpPr/>
          <p:nvPr/>
        </p:nvSpPr>
        <p:spPr>
          <a:xfrm>
            <a:off x="1237062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2" name="object 1122"/>
          <p:cNvSpPr/>
          <p:nvPr/>
        </p:nvSpPr>
        <p:spPr>
          <a:xfrm>
            <a:off x="1240442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3" name="object 1123"/>
          <p:cNvSpPr/>
          <p:nvPr/>
        </p:nvSpPr>
        <p:spPr>
          <a:xfrm>
            <a:off x="12438215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4" name="object 1124"/>
          <p:cNvSpPr/>
          <p:nvPr/>
        </p:nvSpPr>
        <p:spPr>
          <a:xfrm>
            <a:off x="12472010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5" name="object 1125"/>
          <p:cNvSpPr/>
          <p:nvPr/>
        </p:nvSpPr>
        <p:spPr>
          <a:xfrm>
            <a:off x="12505803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6" name="object 1126"/>
          <p:cNvSpPr/>
          <p:nvPr/>
        </p:nvSpPr>
        <p:spPr>
          <a:xfrm>
            <a:off x="1253959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7" name="object 1127"/>
          <p:cNvSpPr/>
          <p:nvPr/>
        </p:nvSpPr>
        <p:spPr>
          <a:xfrm>
            <a:off x="12573391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8" name="object 1128"/>
          <p:cNvSpPr/>
          <p:nvPr/>
        </p:nvSpPr>
        <p:spPr>
          <a:xfrm>
            <a:off x="1260718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9" name="object 1129"/>
          <p:cNvSpPr/>
          <p:nvPr/>
        </p:nvSpPr>
        <p:spPr>
          <a:xfrm>
            <a:off x="1264097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0" name="object 1130"/>
          <p:cNvSpPr/>
          <p:nvPr/>
        </p:nvSpPr>
        <p:spPr>
          <a:xfrm>
            <a:off x="12674772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1" name="object 1131"/>
          <p:cNvSpPr/>
          <p:nvPr/>
        </p:nvSpPr>
        <p:spPr>
          <a:xfrm>
            <a:off x="12708566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2" name="object 1132"/>
          <p:cNvSpPr/>
          <p:nvPr/>
        </p:nvSpPr>
        <p:spPr>
          <a:xfrm>
            <a:off x="12742359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3" name="object 1133"/>
          <p:cNvSpPr/>
          <p:nvPr/>
        </p:nvSpPr>
        <p:spPr>
          <a:xfrm>
            <a:off x="12776154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4" name="object 1134"/>
          <p:cNvSpPr/>
          <p:nvPr/>
        </p:nvSpPr>
        <p:spPr>
          <a:xfrm>
            <a:off x="12809947" y="288443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5" name="object 1135"/>
          <p:cNvSpPr/>
          <p:nvPr/>
        </p:nvSpPr>
        <p:spPr>
          <a:xfrm>
            <a:off x="8899118" y="2852450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6" name="object 1136"/>
          <p:cNvSpPr/>
          <p:nvPr/>
        </p:nvSpPr>
        <p:spPr>
          <a:xfrm>
            <a:off x="892366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7" name="object 1137"/>
          <p:cNvSpPr/>
          <p:nvPr/>
        </p:nvSpPr>
        <p:spPr>
          <a:xfrm>
            <a:off x="895746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8" name="object 1138"/>
          <p:cNvSpPr/>
          <p:nvPr/>
        </p:nvSpPr>
        <p:spPr>
          <a:xfrm>
            <a:off x="8991258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9" name="object 1139"/>
          <p:cNvSpPr/>
          <p:nvPr/>
        </p:nvSpPr>
        <p:spPr>
          <a:xfrm>
            <a:off x="902505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0" name="object 1140"/>
          <p:cNvSpPr/>
          <p:nvPr/>
        </p:nvSpPr>
        <p:spPr>
          <a:xfrm>
            <a:off x="9058843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1" name="object 1141"/>
          <p:cNvSpPr/>
          <p:nvPr/>
        </p:nvSpPr>
        <p:spPr>
          <a:xfrm>
            <a:off x="9092638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2" name="object 1142"/>
          <p:cNvSpPr/>
          <p:nvPr/>
        </p:nvSpPr>
        <p:spPr>
          <a:xfrm>
            <a:off x="912643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3" name="object 1143"/>
          <p:cNvSpPr/>
          <p:nvPr/>
        </p:nvSpPr>
        <p:spPr>
          <a:xfrm>
            <a:off x="916022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4" name="object 1144"/>
          <p:cNvSpPr/>
          <p:nvPr/>
        </p:nvSpPr>
        <p:spPr>
          <a:xfrm>
            <a:off x="9194018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5" name="object 1145"/>
          <p:cNvSpPr/>
          <p:nvPr/>
        </p:nvSpPr>
        <p:spPr>
          <a:xfrm>
            <a:off x="922781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6" name="object 1146"/>
          <p:cNvSpPr/>
          <p:nvPr/>
        </p:nvSpPr>
        <p:spPr>
          <a:xfrm>
            <a:off x="9261606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7" name="object 1147"/>
          <p:cNvSpPr/>
          <p:nvPr/>
        </p:nvSpPr>
        <p:spPr>
          <a:xfrm>
            <a:off x="929540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8" name="object 1148"/>
          <p:cNvSpPr/>
          <p:nvPr/>
        </p:nvSpPr>
        <p:spPr>
          <a:xfrm>
            <a:off x="932919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9" name="object 1149"/>
          <p:cNvSpPr/>
          <p:nvPr/>
        </p:nvSpPr>
        <p:spPr>
          <a:xfrm>
            <a:off x="936298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0" name="object 1150"/>
          <p:cNvSpPr/>
          <p:nvPr/>
        </p:nvSpPr>
        <p:spPr>
          <a:xfrm>
            <a:off x="939678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1" name="object 1151"/>
          <p:cNvSpPr/>
          <p:nvPr/>
        </p:nvSpPr>
        <p:spPr>
          <a:xfrm>
            <a:off x="943057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2" name="object 1152"/>
          <p:cNvSpPr/>
          <p:nvPr/>
        </p:nvSpPr>
        <p:spPr>
          <a:xfrm>
            <a:off x="9464368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3" name="object 1153"/>
          <p:cNvSpPr/>
          <p:nvPr/>
        </p:nvSpPr>
        <p:spPr>
          <a:xfrm>
            <a:off x="9498163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4" name="object 1154"/>
          <p:cNvSpPr/>
          <p:nvPr/>
        </p:nvSpPr>
        <p:spPr>
          <a:xfrm>
            <a:off x="953195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5" name="object 1155"/>
          <p:cNvSpPr/>
          <p:nvPr/>
        </p:nvSpPr>
        <p:spPr>
          <a:xfrm>
            <a:off x="956575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6" name="object 1156"/>
          <p:cNvSpPr/>
          <p:nvPr/>
        </p:nvSpPr>
        <p:spPr>
          <a:xfrm>
            <a:off x="959954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7" name="object 1157"/>
          <p:cNvSpPr/>
          <p:nvPr/>
        </p:nvSpPr>
        <p:spPr>
          <a:xfrm>
            <a:off x="963333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8" name="object 1158"/>
          <p:cNvSpPr/>
          <p:nvPr/>
        </p:nvSpPr>
        <p:spPr>
          <a:xfrm>
            <a:off x="966713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9" name="object 1159"/>
          <p:cNvSpPr/>
          <p:nvPr/>
        </p:nvSpPr>
        <p:spPr>
          <a:xfrm>
            <a:off x="970092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0" name="object 1160"/>
          <p:cNvSpPr/>
          <p:nvPr/>
        </p:nvSpPr>
        <p:spPr>
          <a:xfrm>
            <a:off x="973471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1" name="object 1161"/>
          <p:cNvSpPr/>
          <p:nvPr/>
        </p:nvSpPr>
        <p:spPr>
          <a:xfrm>
            <a:off x="976851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2" name="object 1162"/>
          <p:cNvSpPr/>
          <p:nvPr/>
        </p:nvSpPr>
        <p:spPr>
          <a:xfrm>
            <a:off x="980230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3" name="object 1163"/>
          <p:cNvSpPr/>
          <p:nvPr/>
        </p:nvSpPr>
        <p:spPr>
          <a:xfrm>
            <a:off x="9836098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4" name="object 1164"/>
          <p:cNvSpPr/>
          <p:nvPr/>
        </p:nvSpPr>
        <p:spPr>
          <a:xfrm>
            <a:off x="9869893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5" name="object 1165"/>
          <p:cNvSpPr/>
          <p:nvPr/>
        </p:nvSpPr>
        <p:spPr>
          <a:xfrm>
            <a:off x="9903686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6" name="object 1166"/>
          <p:cNvSpPr/>
          <p:nvPr/>
        </p:nvSpPr>
        <p:spPr>
          <a:xfrm>
            <a:off x="993748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7" name="object 1167"/>
          <p:cNvSpPr/>
          <p:nvPr/>
        </p:nvSpPr>
        <p:spPr>
          <a:xfrm>
            <a:off x="997127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8" name="object 1168"/>
          <p:cNvSpPr/>
          <p:nvPr/>
        </p:nvSpPr>
        <p:spPr>
          <a:xfrm>
            <a:off x="1000506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9" name="object 1169"/>
          <p:cNvSpPr/>
          <p:nvPr/>
        </p:nvSpPr>
        <p:spPr>
          <a:xfrm>
            <a:off x="10038863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0" name="object 1170"/>
          <p:cNvSpPr/>
          <p:nvPr/>
        </p:nvSpPr>
        <p:spPr>
          <a:xfrm>
            <a:off x="1007265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1" name="object 1171"/>
          <p:cNvSpPr/>
          <p:nvPr/>
        </p:nvSpPr>
        <p:spPr>
          <a:xfrm>
            <a:off x="1010645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2" name="object 1172"/>
          <p:cNvSpPr/>
          <p:nvPr/>
        </p:nvSpPr>
        <p:spPr>
          <a:xfrm>
            <a:off x="1014024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3" name="object 1173"/>
          <p:cNvSpPr/>
          <p:nvPr/>
        </p:nvSpPr>
        <p:spPr>
          <a:xfrm>
            <a:off x="10174038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4" name="object 1174"/>
          <p:cNvSpPr/>
          <p:nvPr/>
        </p:nvSpPr>
        <p:spPr>
          <a:xfrm>
            <a:off x="1020782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5" name="object 1175"/>
          <p:cNvSpPr/>
          <p:nvPr/>
        </p:nvSpPr>
        <p:spPr>
          <a:xfrm>
            <a:off x="1024162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6" name="object 1176"/>
          <p:cNvSpPr/>
          <p:nvPr/>
        </p:nvSpPr>
        <p:spPr>
          <a:xfrm>
            <a:off x="1027541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7" name="object 1177"/>
          <p:cNvSpPr/>
          <p:nvPr/>
        </p:nvSpPr>
        <p:spPr>
          <a:xfrm>
            <a:off x="1030921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8" name="object 1178"/>
          <p:cNvSpPr/>
          <p:nvPr/>
        </p:nvSpPr>
        <p:spPr>
          <a:xfrm>
            <a:off x="1034300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9" name="object 1179"/>
          <p:cNvSpPr/>
          <p:nvPr/>
        </p:nvSpPr>
        <p:spPr>
          <a:xfrm>
            <a:off x="1037679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0" name="object 1180"/>
          <p:cNvSpPr/>
          <p:nvPr/>
        </p:nvSpPr>
        <p:spPr>
          <a:xfrm>
            <a:off x="1041059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1" name="object 1181"/>
          <p:cNvSpPr/>
          <p:nvPr/>
        </p:nvSpPr>
        <p:spPr>
          <a:xfrm>
            <a:off x="1044438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2" name="object 1182"/>
          <p:cNvSpPr/>
          <p:nvPr/>
        </p:nvSpPr>
        <p:spPr>
          <a:xfrm>
            <a:off x="1047818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3" name="object 1183"/>
          <p:cNvSpPr/>
          <p:nvPr/>
        </p:nvSpPr>
        <p:spPr>
          <a:xfrm>
            <a:off x="10511973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4" name="object 1184"/>
          <p:cNvSpPr/>
          <p:nvPr/>
        </p:nvSpPr>
        <p:spPr>
          <a:xfrm>
            <a:off x="1054576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5" name="object 1185"/>
          <p:cNvSpPr/>
          <p:nvPr/>
        </p:nvSpPr>
        <p:spPr>
          <a:xfrm>
            <a:off x="1057956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6" name="object 1186"/>
          <p:cNvSpPr/>
          <p:nvPr/>
        </p:nvSpPr>
        <p:spPr>
          <a:xfrm>
            <a:off x="1061335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7" name="object 1187"/>
          <p:cNvSpPr/>
          <p:nvPr/>
        </p:nvSpPr>
        <p:spPr>
          <a:xfrm>
            <a:off x="1064715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8" name="object 1188"/>
          <p:cNvSpPr/>
          <p:nvPr/>
        </p:nvSpPr>
        <p:spPr>
          <a:xfrm>
            <a:off x="1068094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9" name="object 1189"/>
          <p:cNvSpPr/>
          <p:nvPr/>
        </p:nvSpPr>
        <p:spPr>
          <a:xfrm>
            <a:off x="1071473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0" name="object 1190"/>
          <p:cNvSpPr/>
          <p:nvPr/>
        </p:nvSpPr>
        <p:spPr>
          <a:xfrm>
            <a:off x="10748528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1" name="object 1191"/>
          <p:cNvSpPr/>
          <p:nvPr/>
        </p:nvSpPr>
        <p:spPr>
          <a:xfrm>
            <a:off x="1078232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2" name="object 1192"/>
          <p:cNvSpPr/>
          <p:nvPr/>
        </p:nvSpPr>
        <p:spPr>
          <a:xfrm>
            <a:off x="10816116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3" name="object 1193"/>
          <p:cNvSpPr/>
          <p:nvPr/>
        </p:nvSpPr>
        <p:spPr>
          <a:xfrm>
            <a:off x="1084991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4" name="object 1194"/>
          <p:cNvSpPr/>
          <p:nvPr/>
        </p:nvSpPr>
        <p:spPr>
          <a:xfrm>
            <a:off x="1088370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5" name="object 1195"/>
          <p:cNvSpPr/>
          <p:nvPr/>
        </p:nvSpPr>
        <p:spPr>
          <a:xfrm>
            <a:off x="1091749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6" name="object 1196"/>
          <p:cNvSpPr/>
          <p:nvPr/>
        </p:nvSpPr>
        <p:spPr>
          <a:xfrm>
            <a:off x="1095129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7" name="object 1197"/>
          <p:cNvSpPr/>
          <p:nvPr/>
        </p:nvSpPr>
        <p:spPr>
          <a:xfrm>
            <a:off x="10985086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8" name="object 1198"/>
          <p:cNvSpPr/>
          <p:nvPr/>
        </p:nvSpPr>
        <p:spPr>
          <a:xfrm>
            <a:off x="1101887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9" name="object 1199"/>
          <p:cNvSpPr/>
          <p:nvPr/>
        </p:nvSpPr>
        <p:spPr>
          <a:xfrm>
            <a:off x="1105267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0" name="object 1200"/>
          <p:cNvSpPr/>
          <p:nvPr/>
        </p:nvSpPr>
        <p:spPr>
          <a:xfrm>
            <a:off x="1108646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1" name="object 1201"/>
          <p:cNvSpPr/>
          <p:nvPr/>
        </p:nvSpPr>
        <p:spPr>
          <a:xfrm>
            <a:off x="1112026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2" name="object 1202"/>
          <p:cNvSpPr/>
          <p:nvPr/>
        </p:nvSpPr>
        <p:spPr>
          <a:xfrm>
            <a:off x="1115405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3" name="object 1203"/>
          <p:cNvSpPr/>
          <p:nvPr/>
        </p:nvSpPr>
        <p:spPr>
          <a:xfrm>
            <a:off x="11187848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4" name="object 1204"/>
          <p:cNvSpPr/>
          <p:nvPr/>
        </p:nvSpPr>
        <p:spPr>
          <a:xfrm>
            <a:off x="1122164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5" name="object 1205"/>
          <p:cNvSpPr/>
          <p:nvPr/>
        </p:nvSpPr>
        <p:spPr>
          <a:xfrm>
            <a:off x="1125543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6" name="object 1206"/>
          <p:cNvSpPr/>
          <p:nvPr/>
        </p:nvSpPr>
        <p:spPr>
          <a:xfrm>
            <a:off x="1128922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7" name="object 1207"/>
          <p:cNvSpPr/>
          <p:nvPr/>
        </p:nvSpPr>
        <p:spPr>
          <a:xfrm>
            <a:off x="1132302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8" name="object 1208"/>
          <p:cNvSpPr/>
          <p:nvPr/>
        </p:nvSpPr>
        <p:spPr>
          <a:xfrm>
            <a:off x="1135681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9" name="object 1209"/>
          <p:cNvSpPr/>
          <p:nvPr/>
        </p:nvSpPr>
        <p:spPr>
          <a:xfrm>
            <a:off x="1139061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0" name="object 1210"/>
          <p:cNvSpPr/>
          <p:nvPr/>
        </p:nvSpPr>
        <p:spPr>
          <a:xfrm>
            <a:off x="1142440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1" name="object 1211"/>
          <p:cNvSpPr/>
          <p:nvPr/>
        </p:nvSpPr>
        <p:spPr>
          <a:xfrm>
            <a:off x="1145819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2" name="object 1212"/>
          <p:cNvSpPr/>
          <p:nvPr/>
        </p:nvSpPr>
        <p:spPr>
          <a:xfrm>
            <a:off x="1149199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3" name="object 1213"/>
          <p:cNvSpPr/>
          <p:nvPr/>
        </p:nvSpPr>
        <p:spPr>
          <a:xfrm>
            <a:off x="1152578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4" name="object 1214"/>
          <p:cNvSpPr/>
          <p:nvPr/>
        </p:nvSpPr>
        <p:spPr>
          <a:xfrm>
            <a:off x="1155958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5" name="object 1215"/>
          <p:cNvSpPr/>
          <p:nvPr/>
        </p:nvSpPr>
        <p:spPr>
          <a:xfrm>
            <a:off x="1159337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6" name="object 1216"/>
          <p:cNvSpPr/>
          <p:nvPr/>
        </p:nvSpPr>
        <p:spPr>
          <a:xfrm>
            <a:off x="11627166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7" name="object 1217"/>
          <p:cNvSpPr/>
          <p:nvPr/>
        </p:nvSpPr>
        <p:spPr>
          <a:xfrm>
            <a:off x="1166095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8" name="object 1218"/>
          <p:cNvSpPr/>
          <p:nvPr/>
        </p:nvSpPr>
        <p:spPr>
          <a:xfrm>
            <a:off x="1169475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9" name="object 1219"/>
          <p:cNvSpPr/>
          <p:nvPr/>
        </p:nvSpPr>
        <p:spPr>
          <a:xfrm>
            <a:off x="1172854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0" name="object 1220"/>
          <p:cNvSpPr/>
          <p:nvPr/>
        </p:nvSpPr>
        <p:spPr>
          <a:xfrm>
            <a:off x="1176234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1" name="object 1221"/>
          <p:cNvSpPr/>
          <p:nvPr/>
        </p:nvSpPr>
        <p:spPr>
          <a:xfrm>
            <a:off x="1179613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2" name="object 1222"/>
          <p:cNvSpPr/>
          <p:nvPr/>
        </p:nvSpPr>
        <p:spPr>
          <a:xfrm>
            <a:off x="11829928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3" name="object 1223"/>
          <p:cNvSpPr/>
          <p:nvPr/>
        </p:nvSpPr>
        <p:spPr>
          <a:xfrm>
            <a:off x="11863723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4" name="object 1224"/>
          <p:cNvSpPr/>
          <p:nvPr/>
        </p:nvSpPr>
        <p:spPr>
          <a:xfrm>
            <a:off x="11897516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5" name="object 1225"/>
          <p:cNvSpPr/>
          <p:nvPr/>
        </p:nvSpPr>
        <p:spPr>
          <a:xfrm>
            <a:off x="1193131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6" name="object 1226"/>
          <p:cNvSpPr/>
          <p:nvPr/>
        </p:nvSpPr>
        <p:spPr>
          <a:xfrm>
            <a:off x="1196510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7" name="object 1227"/>
          <p:cNvSpPr/>
          <p:nvPr/>
        </p:nvSpPr>
        <p:spPr>
          <a:xfrm>
            <a:off x="1199889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8" name="object 1228"/>
          <p:cNvSpPr/>
          <p:nvPr/>
        </p:nvSpPr>
        <p:spPr>
          <a:xfrm>
            <a:off x="1203269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9" name="object 1229"/>
          <p:cNvSpPr/>
          <p:nvPr/>
        </p:nvSpPr>
        <p:spPr>
          <a:xfrm>
            <a:off x="1206648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0" name="object 1230"/>
          <p:cNvSpPr/>
          <p:nvPr/>
        </p:nvSpPr>
        <p:spPr>
          <a:xfrm>
            <a:off x="1210027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1" name="object 1231"/>
          <p:cNvSpPr/>
          <p:nvPr/>
        </p:nvSpPr>
        <p:spPr>
          <a:xfrm>
            <a:off x="1213407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2" name="object 1232"/>
          <p:cNvSpPr/>
          <p:nvPr/>
        </p:nvSpPr>
        <p:spPr>
          <a:xfrm>
            <a:off x="1216786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3" name="object 1233"/>
          <p:cNvSpPr/>
          <p:nvPr/>
        </p:nvSpPr>
        <p:spPr>
          <a:xfrm>
            <a:off x="1220165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4" name="object 1234"/>
          <p:cNvSpPr/>
          <p:nvPr/>
        </p:nvSpPr>
        <p:spPr>
          <a:xfrm>
            <a:off x="12235453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5" name="object 1235"/>
          <p:cNvSpPr/>
          <p:nvPr/>
        </p:nvSpPr>
        <p:spPr>
          <a:xfrm>
            <a:off x="12269246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6" name="object 1236"/>
          <p:cNvSpPr/>
          <p:nvPr/>
        </p:nvSpPr>
        <p:spPr>
          <a:xfrm>
            <a:off x="1230303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7" name="object 1237"/>
          <p:cNvSpPr/>
          <p:nvPr/>
        </p:nvSpPr>
        <p:spPr>
          <a:xfrm>
            <a:off x="12336836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8" name="object 1238"/>
          <p:cNvSpPr/>
          <p:nvPr/>
        </p:nvSpPr>
        <p:spPr>
          <a:xfrm>
            <a:off x="1237062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9" name="object 1239"/>
          <p:cNvSpPr/>
          <p:nvPr/>
        </p:nvSpPr>
        <p:spPr>
          <a:xfrm>
            <a:off x="1240442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0" name="object 1240"/>
          <p:cNvSpPr/>
          <p:nvPr/>
        </p:nvSpPr>
        <p:spPr>
          <a:xfrm>
            <a:off x="12438215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1" name="object 1241"/>
          <p:cNvSpPr/>
          <p:nvPr/>
        </p:nvSpPr>
        <p:spPr>
          <a:xfrm>
            <a:off x="12472010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2" name="object 1242"/>
          <p:cNvSpPr/>
          <p:nvPr/>
        </p:nvSpPr>
        <p:spPr>
          <a:xfrm>
            <a:off x="12505803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3" name="object 1243"/>
          <p:cNvSpPr/>
          <p:nvPr/>
        </p:nvSpPr>
        <p:spPr>
          <a:xfrm>
            <a:off x="1253959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4" name="object 1244"/>
          <p:cNvSpPr/>
          <p:nvPr/>
        </p:nvSpPr>
        <p:spPr>
          <a:xfrm>
            <a:off x="12573391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5" name="object 1245"/>
          <p:cNvSpPr/>
          <p:nvPr/>
        </p:nvSpPr>
        <p:spPr>
          <a:xfrm>
            <a:off x="1260718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6" name="object 1246"/>
          <p:cNvSpPr/>
          <p:nvPr/>
        </p:nvSpPr>
        <p:spPr>
          <a:xfrm>
            <a:off x="1264097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7" name="object 1247"/>
          <p:cNvSpPr/>
          <p:nvPr/>
        </p:nvSpPr>
        <p:spPr>
          <a:xfrm>
            <a:off x="12674772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8" name="object 1248"/>
          <p:cNvSpPr/>
          <p:nvPr/>
        </p:nvSpPr>
        <p:spPr>
          <a:xfrm>
            <a:off x="12708566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9" name="object 1249"/>
          <p:cNvSpPr/>
          <p:nvPr/>
        </p:nvSpPr>
        <p:spPr>
          <a:xfrm>
            <a:off x="12742359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0" name="object 1250"/>
          <p:cNvSpPr/>
          <p:nvPr/>
        </p:nvSpPr>
        <p:spPr>
          <a:xfrm>
            <a:off x="12776154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1" name="object 1251"/>
          <p:cNvSpPr/>
          <p:nvPr/>
        </p:nvSpPr>
        <p:spPr>
          <a:xfrm>
            <a:off x="12809947" y="28506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2" name="object 1252"/>
          <p:cNvSpPr/>
          <p:nvPr/>
        </p:nvSpPr>
        <p:spPr>
          <a:xfrm>
            <a:off x="8899118" y="2818655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3" name="object 1253"/>
          <p:cNvSpPr/>
          <p:nvPr/>
        </p:nvSpPr>
        <p:spPr>
          <a:xfrm>
            <a:off x="8923667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4" name="object 1254"/>
          <p:cNvSpPr/>
          <p:nvPr/>
        </p:nvSpPr>
        <p:spPr>
          <a:xfrm>
            <a:off x="8957462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5" name="object 1255"/>
          <p:cNvSpPr/>
          <p:nvPr/>
        </p:nvSpPr>
        <p:spPr>
          <a:xfrm>
            <a:off x="8991258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6" name="object 1256"/>
          <p:cNvSpPr/>
          <p:nvPr/>
        </p:nvSpPr>
        <p:spPr>
          <a:xfrm>
            <a:off x="9025050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7" name="object 1257"/>
          <p:cNvSpPr/>
          <p:nvPr/>
        </p:nvSpPr>
        <p:spPr>
          <a:xfrm>
            <a:off x="9058843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8" name="object 1258"/>
          <p:cNvSpPr/>
          <p:nvPr/>
        </p:nvSpPr>
        <p:spPr>
          <a:xfrm>
            <a:off x="9092638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9" name="object 1259"/>
          <p:cNvSpPr/>
          <p:nvPr/>
        </p:nvSpPr>
        <p:spPr>
          <a:xfrm>
            <a:off x="9126432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0" name="object 1260"/>
          <p:cNvSpPr/>
          <p:nvPr/>
        </p:nvSpPr>
        <p:spPr>
          <a:xfrm>
            <a:off x="9160225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1" name="object 1261"/>
          <p:cNvSpPr/>
          <p:nvPr/>
        </p:nvSpPr>
        <p:spPr>
          <a:xfrm>
            <a:off x="9194018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2" name="object 1262"/>
          <p:cNvSpPr/>
          <p:nvPr/>
        </p:nvSpPr>
        <p:spPr>
          <a:xfrm>
            <a:off x="9227812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3" name="object 1263"/>
          <p:cNvSpPr/>
          <p:nvPr/>
        </p:nvSpPr>
        <p:spPr>
          <a:xfrm>
            <a:off x="9261606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4" name="object 1264"/>
          <p:cNvSpPr/>
          <p:nvPr/>
        </p:nvSpPr>
        <p:spPr>
          <a:xfrm>
            <a:off x="12573391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5" name="object 1265"/>
          <p:cNvSpPr/>
          <p:nvPr/>
        </p:nvSpPr>
        <p:spPr>
          <a:xfrm>
            <a:off x="12607184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6" name="object 1266"/>
          <p:cNvSpPr/>
          <p:nvPr/>
        </p:nvSpPr>
        <p:spPr>
          <a:xfrm>
            <a:off x="12640979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7" name="object 1267"/>
          <p:cNvSpPr/>
          <p:nvPr/>
        </p:nvSpPr>
        <p:spPr>
          <a:xfrm>
            <a:off x="12674772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8" name="object 1268"/>
          <p:cNvSpPr/>
          <p:nvPr/>
        </p:nvSpPr>
        <p:spPr>
          <a:xfrm>
            <a:off x="12708566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9" name="object 1269"/>
          <p:cNvSpPr/>
          <p:nvPr/>
        </p:nvSpPr>
        <p:spPr>
          <a:xfrm>
            <a:off x="12742359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0" name="object 1270"/>
          <p:cNvSpPr/>
          <p:nvPr/>
        </p:nvSpPr>
        <p:spPr>
          <a:xfrm>
            <a:off x="12776154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1" name="object 1271"/>
          <p:cNvSpPr/>
          <p:nvPr/>
        </p:nvSpPr>
        <p:spPr>
          <a:xfrm>
            <a:off x="12809947" y="281685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2" name="object 1272"/>
          <p:cNvSpPr/>
          <p:nvPr/>
        </p:nvSpPr>
        <p:spPr>
          <a:xfrm>
            <a:off x="8899118" y="2784862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3" name="object 1273"/>
          <p:cNvSpPr/>
          <p:nvPr/>
        </p:nvSpPr>
        <p:spPr>
          <a:xfrm>
            <a:off x="8923667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4" name="object 1274"/>
          <p:cNvSpPr/>
          <p:nvPr/>
        </p:nvSpPr>
        <p:spPr>
          <a:xfrm>
            <a:off x="8957462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5" name="object 1275"/>
          <p:cNvSpPr/>
          <p:nvPr/>
        </p:nvSpPr>
        <p:spPr>
          <a:xfrm>
            <a:off x="8991258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6" name="object 1276"/>
          <p:cNvSpPr/>
          <p:nvPr/>
        </p:nvSpPr>
        <p:spPr>
          <a:xfrm>
            <a:off x="9025050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7" name="object 1277"/>
          <p:cNvSpPr/>
          <p:nvPr/>
        </p:nvSpPr>
        <p:spPr>
          <a:xfrm>
            <a:off x="9058843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8" name="object 1278"/>
          <p:cNvSpPr/>
          <p:nvPr/>
        </p:nvSpPr>
        <p:spPr>
          <a:xfrm>
            <a:off x="9092638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9" name="object 1279"/>
          <p:cNvSpPr/>
          <p:nvPr/>
        </p:nvSpPr>
        <p:spPr>
          <a:xfrm>
            <a:off x="9126432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0" name="object 1280"/>
          <p:cNvSpPr/>
          <p:nvPr/>
        </p:nvSpPr>
        <p:spPr>
          <a:xfrm>
            <a:off x="9160225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1" name="object 1281"/>
          <p:cNvSpPr/>
          <p:nvPr/>
        </p:nvSpPr>
        <p:spPr>
          <a:xfrm>
            <a:off x="9194018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2" name="object 1282"/>
          <p:cNvSpPr/>
          <p:nvPr/>
        </p:nvSpPr>
        <p:spPr>
          <a:xfrm>
            <a:off x="9227812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3" name="object 1283"/>
          <p:cNvSpPr/>
          <p:nvPr/>
        </p:nvSpPr>
        <p:spPr>
          <a:xfrm>
            <a:off x="9261606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4" name="object 1284"/>
          <p:cNvSpPr/>
          <p:nvPr/>
        </p:nvSpPr>
        <p:spPr>
          <a:xfrm>
            <a:off x="12573391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5" name="object 1285"/>
          <p:cNvSpPr/>
          <p:nvPr/>
        </p:nvSpPr>
        <p:spPr>
          <a:xfrm>
            <a:off x="12607184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6" name="object 1286"/>
          <p:cNvSpPr/>
          <p:nvPr/>
        </p:nvSpPr>
        <p:spPr>
          <a:xfrm>
            <a:off x="12640979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7" name="object 1287"/>
          <p:cNvSpPr/>
          <p:nvPr/>
        </p:nvSpPr>
        <p:spPr>
          <a:xfrm>
            <a:off x="12674772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8" name="object 1288"/>
          <p:cNvSpPr/>
          <p:nvPr/>
        </p:nvSpPr>
        <p:spPr>
          <a:xfrm>
            <a:off x="12708566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9" name="object 1289"/>
          <p:cNvSpPr/>
          <p:nvPr/>
        </p:nvSpPr>
        <p:spPr>
          <a:xfrm>
            <a:off x="12742359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0" name="object 1290"/>
          <p:cNvSpPr/>
          <p:nvPr/>
        </p:nvSpPr>
        <p:spPr>
          <a:xfrm>
            <a:off x="12776154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1" name="object 1291"/>
          <p:cNvSpPr/>
          <p:nvPr/>
        </p:nvSpPr>
        <p:spPr>
          <a:xfrm>
            <a:off x="12809947" y="27830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2" name="object 1292"/>
          <p:cNvSpPr/>
          <p:nvPr/>
        </p:nvSpPr>
        <p:spPr>
          <a:xfrm>
            <a:off x="8899118" y="2751069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3" name="object 1293"/>
          <p:cNvSpPr/>
          <p:nvPr/>
        </p:nvSpPr>
        <p:spPr>
          <a:xfrm>
            <a:off x="8923667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4" name="object 1294"/>
          <p:cNvSpPr/>
          <p:nvPr/>
        </p:nvSpPr>
        <p:spPr>
          <a:xfrm>
            <a:off x="8957462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5" name="object 1295"/>
          <p:cNvSpPr/>
          <p:nvPr/>
        </p:nvSpPr>
        <p:spPr>
          <a:xfrm>
            <a:off x="8991258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6" name="object 1296"/>
          <p:cNvSpPr/>
          <p:nvPr/>
        </p:nvSpPr>
        <p:spPr>
          <a:xfrm>
            <a:off x="9025050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7" name="object 1297"/>
          <p:cNvSpPr/>
          <p:nvPr/>
        </p:nvSpPr>
        <p:spPr>
          <a:xfrm>
            <a:off x="9058843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8" name="object 1298"/>
          <p:cNvSpPr/>
          <p:nvPr/>
        </p:nvSpPr>
        <p:spPr>
          <a:xfrm>
            <a:off x="9092638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9" name="object 1299"/>
          <p:cNvSpPr/>
          <p:nvPr/>
        </p:nvSpPr>
        <p:spPr>
          <a:xfrm>
            <a:off x="9126432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0" name="object 1300"/>
          <p:cNvSpPr/>
          <p:nvPr/>
        </p:nvSpPr>
        <p:spPr>
          <a:xfrm>
            <a:off x="9160225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1" name="object 1301"/>
          <p:cNvSpPr/>
          <p:nvPr/>
        </p:nvSpPr>
        <p:spPr>
          <a:xfrm>
            <a:off x="9194018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2" name="object 1302"/>
          <p:cNvSpPr/>
          <p:nvPr/>
        </p:nvSpPr>
        <p:spPr>
          <a:xfrm>
            <a:off x="9227812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3" name="object 1303"/>
          <p:cNvSpPr/>
          <p:nvPr/>
        </p:nvSpPr>
        <p:spPr>
          <a:xfrm>
            <a:off x="9261606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4" name="object 1304"/>
          <p:cNvSpPr/>
          <p:nvPr/>
        </p:nvSpPr>
        <p:spPr>
          <a:xfrm>
            <a:off x="12573391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5" name="object 1305"/>
          <p:cNvSpPr/>
          <p:nvPr/>
        </p:nvSpPr>
        <p:spPr>
          <a:xfrm>
            <a:off x="12607184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6" name="object 1306"/>
          <p:cNvSpPr/>
          <p:nvPr/>
        </p:nvSpPr>
        <p:spPr>
          <a:xfrm>
            <a:off x="12640979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7" name="object 1307"/>
          <p:cNvSpPr/>
          <p:nvPr/>
        </p:nvSpPr>
        <p:spPr>
          <a:xfrm>
            <a:off x="12674772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8" name="object 1308"/>
          <p:cNvSpPr/>
          <p:nvPr/>
        </p:nvSpPr>
        <p:spPr>
          <a:xfrm>
            <a:off x="12708566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9" name="object 1309"/>
          <p:cNvSpPr/>
          <p:nvPr/>
        </p:nvSpPr>
        <p:spPr>
          <a:xfrm>
            <a:off x="12742359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0" name="object 1310"/>
          <p:cNvSpPr/>
          <p:nvPr/>
        </p:nvSpPr>
        <p:spPr>
          <a:xfrm>
            <a:off x="12776154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1" name="object 1311"/>
          <p:cNvSpPr/>
          <p:nvPr/>
        </p:nvSpPr>
        <p:spPr>
          <a:xfrm>
            <a:off x="12809947" y="27492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2" name="object 1312"/>
          <p:cNvSpPr/>
          <p:nvPr/>
        </p:nvSpPr>
        <p:spPr>
          <a:xfrm>
            <a:off x="8899118" y="2717273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7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3" name="object 1313"/>
          <p:cNvSpPr/>
          <p:nvPr/>
        </p:nvSpPr>
        <p:spPr>
          <a:xfrm>
            <a:off x="8923667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4" name="object 1314"/>
          <p:cNvSpPr/>
          <p:nvPr/>
        </p:nvSpPr>
        <p:spPr>
          <a:xfrm>
            <a:off x="8957462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5" name="object 1315"/>
          <p:cNvSpPr/>
          <p:nvPr/>
        </p:nvSpPr>
        <p:spPr>
          <a:xfrm>
            <a:off x="8991258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6" name="object 1316"/>
          <p:cNvSpPr/>
          <p:nvPr/>
        </p:nvSpPr>
        <p:spPr>
          <a:xfrm>
            <a:off x="9025050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7" name="object 1317"/>
          <p:cNvSpPr/>
          <p:nvPr/>
        </p:nvSpPr>
        <p:spPr>
          <a:xfrm>
            <a:off x="9058843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8" name="object 1318"/>
          <p:cNvSpPr/>
          <p:nvPr/>
        </p:nvSpPr>
        <p:spPr>
          <a:xfrm>
            <a:off x="9092638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9" name="object 1319"/>
          <p:cNvSpPr/>
          <p:nvPr/>
        </p:nvSpPr>
        <p:spPr>
          <a:xfrm>
            <a:off x="9126432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0" name="object 1320"/>
          <p:cNvSpPr/>
          <p:nvPr/>
        </p:nvSpPr>
        <p:spPr>
          <a:xfrm>
            <a:off x="9160225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1" name="object 1321"/>
          <p:cNvSpPr/>
          <p:nvPr/>
        </p:nvSpPr>
        <p:spPr>
          <a:xfrm>
            <a:off x="9194018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2" name="object 1322"/>
          <p:cNvSpPr/>
          <p:nvPr/>
        </p:nvSpPr>
        <p:spPr>
          <a:xfrm>
            <a:off x="9227812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3" name="object 1323"/>
          <p:cNvSpPr/>
          <p:nvPr/>
        </p:nvSpPr>
        <p:spPr>
          <a:xfrm>
            <a:off x="9261606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4" name="object 1324"/>
          <p:cNvSpPr/>
          <p:nvPr/>
        </p:nvSpPr>
        <p:spPr>
          <a:xfrm>
            <a:off x="12573391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5" name="object 1325"/>
          <p:cNvSpPr/>
          <p:nvPr/>
        </p:nvSpPr>
        <p:spPr>
          <a:xfrm>
            <a:off x="12607184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6" name="object 1326"/>
          <p:cNvSpPr/>
          <p:nvPr/>
        </p:nvSpPr>
        <p:spPr>
          <a:xfrm>
            <a:off x="12640979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7" name="object 1327"/>
          <p:cNvSpPr/>
          <p:nvPr/>
        </p:nvSpPr>
        <p:spPr>
          <a:xfrm>
            <a:off x="12674772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8" name="object 1328"/>
          <p:cNvSpPr/>
          <p:nvPr/>
        </p:nvSpPr>
        <p:spPr>
          <a:xfrm>
            <a:off x="12708566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9" name="object 1329"/>
          <p:cNvSpPr/>
          <p:nvPr/>
        </p:nvSpPr>
        <p:spPr>
          <a:xfrm>
            <a:off x="12742359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0" name="object 1330"/>
          <p:cNvSpPr/>
          <p:nvPr/>
        </p:nvSpPr>
        <p:spPr>
          <a:xfrm>
            <a:off x="12776154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1" name="object 1331"/>
          <p:cNvSpPr/>
          <p:nvPr/>
        </p:nvSpPr>
        <p:spPr>
          <a:xfrm>
            <a:off x="12809947" y="271546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2" name="object 1332"/>
          <p:cNvSpPr/>
          <p:nvPr/>
        </p:nvSpPr>
        <p:spPr>
          <a:xfrm>
            <a:off x="8899118" y="2683483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3" name="object 1333"/>
          <p:cNvSpPr/>
          <p:nvPr/>
        </p:nvSpPr>
        <p:spPr>
          <a:xfrm>
            <a:off x="8923667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4" name="object 1334"/>
          <p:cNvSpPr/>
          <p:nvPr/>
        </p:nvSpPr>
        <p:spPr>
          <a:xfrm>
            <a:off x="8957462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5" name="object 1335"/>
          <p:cNvSpPr/>
          <p:nvPr/>
        </p:nvSpPr>
        <p:spPr>
          <a:xfrm>
            <a:off x="8991258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6" name="object 1336"/>
          <p:cNvSpPr/>
          <p:nvPr/>
        </p:nvSpPr>
        <p:spPr>
          <a:xfrm>
            <a:off x="9025050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7" name="object 1337"/>
          <p:cNvSpPr/>
          <p:nvPr/>
        </p:nvSpPr>
        <p:spPr>
          <a:xfrm>
            <a:off x="9058843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8" name="object 1338"/>
          <p:cNvSpPr/>
          <p:nvPr/>
        </p:nvSpPr>
        <p:spPr>
          <a:xfrm>
            <a:off x="9092638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9" name="object 1339"/>
          <p:cNvSpPr/>
          <p:nvPr/>
        </p:nvSpPr>
        <p:spPr>
          <a:xfrm>
            <a:off x="9126432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0" name="object 1340"/>
          <p:cNvSpPr/>
          <p:nvPr/>
        </p:nvSpPr>
        <p:spPr>
          <a:xfrm>
            <a:off x="9160225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1" name="object 1341"/>
          <p:cNvSpPr/>
          <p:nvPr/>
        </p:nvSpPr>
        <p:spPr>
          <a:xfrm>
            <a:off x="9194018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2" name="object 1342"/>
          <p:cNvSpPr/>
          <p:nvPr/>
        </p:nvSpPr>
        <p:spPr>
          <a:xfrm>
            <a:off x="9227812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3" name="object 1343"/>
          <p:cNvSpPr/>
          <p:nvPr/>
        </p:nvSpPr>
        <p:spPr>
          <a:xfrm>
            <a:off x="9261606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4" name="object 1344"/>
          <p:cNvSpPr/>
          <p:nvPr/>
        </p:nvSpPr>
        <p:spPr>
          <a:xfrm>
            <a:off x="12573391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5" name="object 1345"/>
          <p:cNvSpPr/>
          <p:nvPr/>
        </p:nvSpPr>
        <p:spPr>
          <a:xfrm>
            <a:off x="12607184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6" name="object 1346"/>
          <p:cNvSpPr/>
          <p:nvPr/>
        </p:nvSpPr>
        <p:spPr>
          <a:xfrm>
            <a:off x="12640979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7" name="object 1347"/>
          <p:cNvSpPr/>
          <p:nvPr/>
        </p:nvSpPr>
        <p:spPr>
          <a:xfrm>
            <a:off x="12674772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8" name="object 1348"/>
          <p:cNvSpPr/>
          <p:nvPr/>
        </p:nvSpPr>
        <p:spPr>
          <a:xfrm>
            <a:off x="12708566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9" name="object 1349"/>
          <p:cNvSpPr/>
          <p:nvPr/>
        </p:nvSpPr>
        <p:spPr>
          <a:xfrm>
            <a:off x="12742359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0" name="object 1350"/>
          <p:cNvSpPr/>
          <p:nvPr/>
        </p:nvSpPr>
        <p:spPr>
          <a:xfrm>
            <a:off x="12776154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1" name="object 1351"/>
          <p:cNvSpPr/>
          <p:nvPr/>
        </p:nvSpPr>
        <p:spPr>
          <a:xfrm>
            <a:off x="12809947" y="26816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2" name="object 1352"/>
          <p:cNvSpPr/>
          <p:nvPr/>
        </p:nvSpPr>
        <p:spPr>
          <a:xfrm>
            <a:off x="8899118" y="2649687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3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3" name="object 1353"/>
          <p:cNvSpPr/>
          <p:nvPr/>
        </p:nvSpPr>
        <p:spPr>
          <a:xfrm>
            <a:off x="8923667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4" name="object 1354"/>
          <p:cNvSpPr/>
          <p:nvPr/>
        </p:nvSpPr>
        <p:spPr>
          <a:xfrm>
            <a:off x="8957462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5" name="object 1355"/>
          <p:cNvSpPr/>
          <p:nvPr/>
        </p:nvSpPr>
        <p:spPr>
          <a:xfrm>
            <a:off x="8991258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6" name="object 1356"/>
          <p:cNvSpPr/>
          <p:nvPr/>
        </p:nvSpPr>
        <p:spPr>
          <a:xfrm>
            <a:off x="9025050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7" name="object 1357"/>
          <p:cNvSpPr/>
          <p:nvPr/>
        </p:nvSpPr>
        <p:spPr>
          <a:xfrm>
            <a:off x="9058843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8" name="object 1358"/>
          <p:cNvSpPr/>
          <p:nvPr/>
        </p:nvSpPr>
        <p:spPr>
          <a:xfrm>
            <a:off x="9092638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9" name="object 1359"/>
          <p:cNvSpPr/>
          <p:nvPr/>
        </p:nvSpPr>
        <p:spPr>
          <a:xfrm>
            <a:off x="9126432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0" name="object 1360"/>
          <p:cNvSpPr/>
          <p:nvPr/>
        </p:nvSpPr>
        <p:spPr>
          <a:xfrm>
            <a:off x="9160225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1" name="object 1361"/>
          <p:cNvSpPr/>
          <p:nvPr/>
        </p:nvSpPr>
        <p:spPr>
          <a:xfrm>
            <a:off x="9194018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2" name="object 1362"/>
          <p:cNvSpPr/>
          <p:nvPr/>
        </p:nvSpPr>
        <p:spPr>
          <a:xfrm>
            <a:off x="9227812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3" name="object 1363"/>
          <p:cNvSpPr/>
          <p:nvPr/>
        </p:nvSpPr>
        <p:spPr>
          <a:xfrm>
            <a:off x="9261606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4" name="object 1364"/>
          <p:cNvSpPr/>
          <p:nvPr/>
        </p:nvSpPr>
        <p:spPr>
          <a:xfrm>
            <a:off x="12573391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5" name="object 1365"/>
          <p:cNvSpPr/>
          <p:nvPr/>
        </p:nvSpPr>
        <p:spPr>
          <a:xfrm>
            <a:off x="12607184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6" name="object 1366"/>
          <p:cNvSpPr/>
          <p:nvPr/>
        </p:nvSpPr>
        <p:spPr>
          <a:xfrm>
            <a:off x="12640979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7" name="object 1367"/>
          <p:cNvSpPr/>
          <p:nvPr/>
        </p:nvSpPr>
        <p:spPr>
          <a:xfrm>
            <a:off x="12674772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8" name="object 1368"/>
          <p:cNvSpPr/>
          <p:nvPr/>
        </p:nvSpPr>
        <p:spPr>
          <a:xfrm>
            <a:off x="12708566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9" name="object 1369"/>
          <p:cNvSpPr/>
          <p:nvPr/>
        </p:nvSpPr>
        <p:spPr>
          <a:xfrm>
            <a:off x="12742359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0" name="object 1370"/>
          <p:cNvSpPr/>
          <p:nvPr/>
        </p:nvSpPr>
        <p:spPr>
          <a:xfrm>
            <a:off x="12776154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1" name="object 1371"/>
          <p:cNvSpPr/>
          <p:nvPr/>
        </p:nvSpPr>
        <p:spPr>
          <a:xfrm>
            <a:off x="12809947" y="264789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2" name="object 1372"/>
          <p:cNvSpPr/>
          <p:nvPr/>
        </p:nvSpPr>
        <p:spPr>
          <a:xfrm>
            <a:off x="8899118" y="2615893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3" name="object 1373"/>
          <p:cNvSpPr/>
          <p:nvPr/>
        </p:nvSpPr>
        <p:spPr>
          <a:xfrm>
            <a:off x="8923667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4" name="object 1374"/>
          <p:cNvSpPr/>
          <p:nvPr/>
        </p:nvSpPr>
        <p:spPr>
          <a:xfrm>
            <a:off x="8957462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5" name="object 1375"/>
          <p:cNvSpPr/>
          <p:nvPr/>
        </p:nvSpPr>
        <p:spPr>
          <a:xfrm>
            <a:off x="8991258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6" name="object 1376"/>
          <p:cNvSpPr/>
          <p:nvPr/>
        </p:nvSpPr>
        <p:spPr>
          <a:xfrm>
            <a:off x="9025050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7" name="object 1377"/>
          <p:cNvSpPr/>
          <p:nvPr/>
        </p:nvSpPr>
        <p:spPr>
          <a:xfrm>
            <a:off x="9058843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8" name="object 1378"/>
          <p:cNvSpPr/>
          <p:nvPr/>
        </p:nvSpPr>
        <p:spPr>
          <a:xfrm>
            <a:off x="9092638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9" name="object 1379"/>
          <p:cNvSpPr/>
          <p:nvPr/>
        </p:nvSpPr>
        <p:spPr>
          <a:xfrm>
            <a:off x="9126432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0" name="object 1380"/>
          <p:cNvSpPr/>
          <p:nvPr/>
        </p:nvSpPr>
        <p:spPr>
          <a:xfrm>
            <a:off x="9160225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1" name="object 1381"/>
          <p:cNvSpPr/>
          <p:nvPr/>
        </p:nvSpPr>
        <p:spPr>
          <a:xfrm>
            <a:off x="9194018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2" name="object 1382"/>
          <p:cNvSpPr/>
          <p:nvPr/>
        </p:nvSpPr>
        <p:spPr>
          <a:xfrm>
            <a:off x="9227812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3" name="object 1383"/>
          <p:cNvSpPr/>
          <p:nvPr/>
        </p:nvSpPr>
        <p:spPr>
          <a:xfrm>
            <a:off x="9261606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4" name="object 1384"/>
          <p:cNvSpPr/>
          <p:nvPr/>
        </p:nvSpPr>
        <p:spPr>
          <a:xfrm>
            <a:off x="12573391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5" name="object 1385"/>
          <p:cNvSpPr/>
          <p:nvPr/>
        </p:nvSpPr>
        <p:spPr>
          <a:xfrm>
            <a:off x="12607184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6" name="object 1386"/>
          <p:cNvSpPr/>
          <p:nvPr/>
        </p:nvSpPr>
        <p:spPr>
          <a:xfrm>
            <a:off x="12640979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7" name="object 1387"/>
          <p:cNvSpPr/>
          <p:nvPr/>
        </p:nvSpPr>
        <p:spPr>
          <a:xfrm>
            <a:off x="12674772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8" name="object 1388"/>
          <p:cNvSpPr/>
          <p:nvPr/>
        </p:nvSpPr>
        <p:spPr>
          <a:xfrm>
            <a:off x="12708566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9" name="object 1389"/>
          <p:cNvSpPr/>
          <p:nvPr/>
        </p:nvSpPr>
        <p:spPr>
          <a:xfrm>
            <a:off x="12742359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0" name="object 1390"/>
          <p:cNvSpPr/>
          <p:nvPr/>
        </p:nvSpPr>
        <p:spPr>
          <a:xfrm>
            <a:off x="12776154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1" name="object 1391"/>
          <p:cNvSpPr/>
          <p:nvPr/>
        </p:nvSpPr>
        <p:spPr>
          <a:xfrm>
            <a:off x="12809947" y="26140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2" name="object 1392"/>
          <p:cNvSpPr/>
          <p:nvPr/>
        </p:nvSpPr>
        <p:spPr>
          <a:xfrm>
            <a:off x="8899118" y="2582100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3" name="object 1393"/>
          <p:cNvSpPr/>
          <p:nvPr/>
        </p:nvSpPr>
        <p:spPr>
          <a:xfrm>
            <a:off x="8923667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4" name="object 1394"/>
          <p:cNvSpPr/>
          <p:nvPr/>
        </p:nvSpPr>
        <p:spPr>
          <a:xfrm>
            <a:off x="8957462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5" name="object 1395"/>
          <p:cNvSpPr/>
          <p:nvPr/>
        </p:nvSpPr>
        <p:spPr>
          <a:xfrm>
            <a:off x="8991258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6" name="object 1396"/>
          <p:cNvSpPr/>
          <p:nvPr/>
        </p:nvSpPr>
        <p:spPr>
          <a:xfrm>
            <a:off x="9025050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7" name="object 1397"/>
          <p:cNvSpPr/>
          <p:nvPr/>
        </p:nvSpPr>
        <p:spPr>
          <a:xfrm>
            <a:off x="9058843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8" name="object 1398"/>
          <p:cNvSpPr/>
          <p:nvPr/>
        </p:nvSpPr>
        <p:spPr>
          <a:xfrm>
            <a:off x="9092638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9" name="object 1399"/>
          <p:cNvSpPr/>
          <p:nvPr/>
        </p:nvSpPr>
        <p:spPr>
          <a:xfrm>
            <a:off x="9126432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0" name="object 1400"/>
          <p:cNvSpPr/>
          <p:nvPr/>
        </p:nvSpPr>
        <p:spPr>
          <a:xfrm>
            <a:off x="9160225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1" name="object 1401"/>
          <p:cNvSpPr/>
          <p:nvPr/>
        </p:nvSpPr>
        <p:spPr>
          <a:xfrm>
            <a:off x="9194018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2" name="object 1402"/>
          <p:cNvSpPr/>
          <p:nvPr/>
        </p:nvSpPr>
        <p:spPr>
          <a:xfrm>
            <a:off x="9227812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3" name="object 1403"/>
          <p:cNvSpPr/>
          <p:nvPr/>
        </p:nvSpPr>
        <p:spPr>
          <a:xfrm>
            <a:off x="9261606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4" name="object 1404"/>
          <p:cNvSpPr/>
          <p:nvPr/>
        </p:nvSpPr>
        <p:spPr>
          <a:xfrm>
            <a:off x="12573391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5" name="object 1405"/>
          <p:cNvSpPr/>
          <p:nvPr/>
        </p:nvSpPr>
        <p:spPr>
          <a:xfrm>
            <a:off x="12607184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6" name="object 1406"/>
          <p:cNvSpPr/>
          <p:nvPr/>
        </p:nvSpPr>
        <p:spPr>
          <a:xfrm>
            <a:off x="12640979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7" name="object 1407"/>
          <p:cNvSpPr/>
          <p:nvPr/>
        </p:nvSpPr>
        <p:spPr>
          <a:xfrm>
            <a:off x="12674772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8" name="object 1408"/>
          <p:cNvSpPr/>
          <p:nvPr/>
        </p:nvSpPr>
        <p:spPr>
          <a:xfrm>
            <a:off x="12708566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9" name="object 1409"/>
          <p:cNvSpPr/>
          <p:nvPr/>
        </p:nvSpPr>
        <p:spPr>
          <a:xfrm>
            <a:off x="12742359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0" name="object 1410"/>
          <p:cNvSpPr/>
          <p:nvPr/>
        </p:nvSpPr>
        <p:spPr>
          <a:xfrm>
            <a:off x="12776154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1" name="object 1411"/>
          <p:cNvSpPr/>
          <p:nvPr/>
        </p:nvSpPr>
        <p:spPr>
          <a:xfrm>
            <a:off x="12809947" y="258029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2" name="object 1412"/>
          <p:cNvSpPr/>
          <p:nvPr/>
        </p:nvSpPr>
        <p:spPr>
          <a:xfrm>
            <a:off x="8899118" y="2548306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3" name="object 1413"/>
          <p:cNvSpPr/>
          <p:nvPr/>
        </p:nvSpPr>
        <p:spPr>
          <a:xfrm>
            <a:off x="8923667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4" name="object 1414"/>
          <p:cNvSpPr/>
          <p:nvPr/>
        </p:nvSpPr>
        <p:spPr>
          <a:xfrm>
            <a:off x="8957462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5" name="object 1415"/>
          <p:cNvSpPr/>
          <p:nvPr/>
        </p:nvSpPr>
        <p:spPr>
          <a:xfrm>
            <a:off x="8991258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6" name="object 1416"/>
          <p:cNvSpPr/>
          <p:nvPr/>
        </p:nvSpPr>
        <p:spPr>
          <a:xfrm>
            <a:off x="9025050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7" name="object 1417"/>
          <p:cNvSpPr/>
          <p:nvPr/>
        </p:nvSpPr>
        <p:spPr>
          <a:xfrm>
            <a:off x="9058843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8" name="object 1418"/>
          <p:cNvSpPr/>
          <p:nvPr/>
        </p:nvSpPr>
        <p:spPr>
          <a:xfrm>
            <a:off x="9092638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9" name="object 1419"/>
          <p:cNvSpPr/>
          <p:nvPr/>
        </p:nvSpPr>
        <p:spPr>
          <a:xfrm>
            <a:off x="9126432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0" name="object 1420"/>
          <p:cNvSpPr/>
          <p:nvPr/>
        </p:nvSpPr>
        <p:spPr>
          <a:xfrm>
            <a:off x="9160225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1" name="object 1421"/>
          <p:cNvSpPr/>
          <p:nvPr/>
        </p:nvSpPr>
        <p:spPr>
          <a:xfrm>
            <a:off x="9194018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2" name="object 1422"/>
          <p:cNvSpPr/>
          <p:nvPr/>
        </p:nvSpPr>
        <p:spPr>
          <a:xfrm>
            <a:off x="9227812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3" name="object 1423"/>
          <p:cNvSpPr/>
          <p:nvPr/>
        </p:nvSpPr>
        <p:spPr>
          <a:xfrm>
            <a:off x="9261606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4" name="object 1424"/>
          <p:cNvSpPr/>
          <p:nvPr/>
        </p:nvSpPr>
        <p:spPr>
          <a:xfrm>
            <a:off x="12573391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5" name="object 1425"/>
          <p:cNvSpPr/>
          <p:nvPr/>
        </p:nvSpPr>
        <p:spPr>
          <a:xfrm>
            <a:off x="12607184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6" name="object 1426"/>
          <p:cNvSpPr/>
          <p:nvPr/>
        </p:nvSpPr>
        <p:spPr>
          <a:xfrm>
            <a:off x="12640979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7" name="object 1427"/>
          <p:cNvSpPr/>
          <p:nvPr/>
        </p:nvSpPr>
        <p:spPr>
          <a:xfrm>
            <a:off x="12674772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8" name="object 1428"/>
          <p:cNvSpPr/>
          <p:nvPr/>
        </p:nvSpPr>
        <p:spPr>
          <a:xfrm>
            <a:off x="12708566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9" name="object 1429"/>
          <p:cNvSpPr/>
          <p:nvPr/>
        </p:nvSpPr>
        <p:spPr>
          <a:xfrm>
            <a:off x="12742359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0" name="object 1430"/>
          <p:cNvSpPr/>
          <p:nvPr/>
        </p:nvSpPr>
        <p:spPr>
          <a:xfrm>
            <a:off x="12776154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1" name="object 1431"/>
          <p:cNvSpPr/>
          <p:nvPr/>
        </p:nvSpPr>
        <p:spPr>
          <a:xfrm>
            <a:off x="12809947" y="254650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2" name="object 1432"/>
          <p:cNvSpPr/>
          <p:nvPr/>
        </p:nvSpPr>
        <p:spPr>
          <a:xfrm>
            <a:off x="8899118" y="2514512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7"/>
                </a:lnTo>
                <a:lnTo>
                  <a:pt x="331" y="329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3" name="object 1433"/>
          <p:cNvSpPr/>
          <p:nvPr/>
        </p:nvSpPr>
        <p:spPr>
          <a:xfrm>
            <a:off x="892366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4" name="object 1434"/>
          <p:cNvSpPr/>
          <p:nvPr/>
        </p:nvSpPr>
        <p:spPr>
          <a:xfrm>
            <a:off x="895746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5" name="object 1435"/>
          <p:cNvSpPr/>
          <p:nvPr/>
        </p:nvSpPr>
        <p:spPr>
          <a:xfrm>
            <a:off x="8991258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6" name="object 1436"/>
          <p:cNvSpPr/>
          <p:nvPr/>
        </p:nvSpPr>
        <p:spPr>
          <a:xfrm>
            <a:off x="902505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7" name="object 1437"/>
          <p:cNvSpPr/>
          <p:nvPr/>
        </p:nvSpPr>
        <p:spPr>
          <a:xfrm>
            <a:off x="9058843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8" name="object 1438"/>
          <p:cNvSpPr/>
          <p:nvPr/>
        </p:nvSpPr>
        <p:spPr>
          <a:xfrm>
            <a:off x="9092638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9" name="object 1439"/>
          <p:cNvSpPr/>
          <p:nvPr/>
        </p:nvSpPr>
        <p:spPr>
          <a:xfrm>
            <a:off x="912643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0" name="object 1440"/>
          <p:cNvSpPr/>
          <p:nvPr/>
        </p:nvSpPr>
        <p:spPr>
          <a:xfrm>
            <a:off x="916022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1" name="object 1441"/>
          <p:cNvSpPr/>
          <p:nvPr/>
        </p:nvSpPr>
        <p:spPr>
          <a:xfrm>
            <a:off x="9194018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2" name="object 1442"/>
          <p:cNvSpPr/>
          <p:nvPr/>
        </p:nvSpPr>
        <p:spPr>
          <a:xfrm>
            <a:off x="922781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3" name="object 1443"/>
          <p:cNvSpPr/>
          <p:nvPr/>
        </p:nvSpPr>
        <p:spPr>
          <a:xfrm>
            <a:off x="9261606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4" name="object 1444"/>
          <p:cNvSpPr/>
          <p:nvPr/>
        </p:nvSpPr>
        <p:spPr>
          <a:xfrm>
            <a:off x="929540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5" name="object 1445"/>
          <p:cNvSpPr/>
          <p:nvPr/>
        </p:nvSpPr>
        <p:spPr>
          <a:xfrm>
            <a:off x="932919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6" name="object 1446"/>
          <p:cNvSpPr/>
          <p:nvPr/>
        </p:nvSpPr>
        <p:spPr>
          <a:xfrm>
            <a:off x="936298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7" name="object 1447"/>
          <p:cNvSpPr/>
          <p:nvPr/>
        </p:nvSpPr>
        <p:spPr>
          <a:xfrm>
            <a:off x="939678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8" name="object 1448"/>
          <p:cNvSpPr/>
          <p:nvPr/>
        </p:nvSpPr>
        <p:spPr>
          <a:xfrm>
            <a:off x="943057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9" name="object 1449"/>
          <p:cNvSpPr/>
          <p:nvPr/>
        </p:nvSpPr>
        <p:spPr>
          <a:xfrm>
            <a:off x="9464368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0" name="object 1450"/>
          <p:cNvSpPr/>
          <p:nvPr/>
        </p:nvSpPr>
        <p:spPr>
          <a:xfrm>
            <a:off x="9498163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1" name="object 1451"/>
          <p:cNvSpPr/>
          <p:nvPr/>
        </p:nvSpPr>
        <p:spPr>
          <a:xfrm>
            <a:off x="953195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2" name="object 1452"/>
          <p:cNvSpPr/>
          <p:nvPr/>
        </p:nvSpPr>
        <p:spPr>
          <a:xfrm>
            <a:off x="956575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3" name="object 1453"/>
          <p:cNvSpPr/>
          <p:nvPr/>
        </p:nvSpPr>
        <p:spPr>
          <a:xfrm>
            <a:off x="959954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4" name="object 1454"/>
          <p:cNvSpPr/>
          <p:nvPr/>
        </p:nvSpPr>
        <p:spPr>
          <a:xfrm>
            <a:off x="963333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5" name="object 1455"/>
          <p:cNvSpPr/>
          <p:nvPr/>
        </p:nvSpPr>
        <p:spPr>
          <a:xfrm>
            <a:off x="966713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6" name="object 1456"/>
          <p:cNvSpPr/>
          <p:nvPr/>
        </p:nvSpPr>
        <p:spPr>
          <a:xfrm>
            <a:off x="970092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7" name="object 1457"/>
          <p:cNvSpPr/>
          <p:nvPr/>
        </p:nvSpPr>
        <p:spPr>
          <a:xfrm>
            <a:off x="973471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8" name="object 1458"/>
          <p:cNvSpPr/>
          <p:nvPr/>
        </p:nvSpPr>
        <p:spPr>
          <a:xfrm>
            <a:off x="976851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9" name="object 1459"/>
          <p:cNvSpPr/>
          <p:nvPr/>
        </p:nvSpPr>
        <p:spPr>
          <a:xfrm>
            <a:off x="980230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0" name="object 1460"/>
          <p:cNvSpPr/>
          <p:nvPr/>
        </p:nvSpPr>
        <p:spPr>
          <a:xfrm>
            <a:off x="9836098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1" name="object 1461"/>
          <p:cNvSpPr/>
          <p:nvPr/>
        </p:nvSpPr>
        <p:spPr>
          <a:xfrm>
            <a:off x="9869893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2" name="object 1462"/>
          <p:cNvSpPr/>
          <p:nvPr/>
        </p:nvSpPr>
        <p:spPr>
          <a:xfrm>
            <a:off x="9903686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3" name="object 1463"/>
          <p:cNvSpPr/>
          <p:nvPr/>
        </p:nvSpPr>
        <p:spPr>
          <a:xfrm>
            <a:off x="993748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4" name="object 1464"/>
          <p:cNvSpPr/>
          <p:nvPr/>
        </p:nvSpPr>
        <p:spPr>
          <a:xfrm>
            <a:off x="997127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5" name="object 1465"/>
          <p:cNvSpPr/>
          <p:nvPr/>
        </p:nvSpPr>
        <p:spPr>
          <a:xfrm>
            <a:off x="1000506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6" name="object 1466"/>
          <p:cNvSpPr/>
          <p:nvPr/>
        </p:nvSpPr>
        <p:spPr>
          <a:xfrm>
            <a:off x="10038863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7" name="object 1467"/>
          <p:cNvSpPr/>
          <p:nvPr/>
        </p:nvSpPr>
        <p:spPr>
          <a:xfrm>
            <a:off x="1007265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8" name="object 1468"/>
          <p:cNvSpPr/>
          <p:nvPr/>
        </p:nvSpPr>
        <p:spPr>
          <a:xfrm>
            <a:off x="1010645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9" name="object 1469"/>
          <p:cNvSpPr/>
          <p:nvPr/>
        </p:nvSpPr>
        <p:spPr>
          <a:xfrm>
            <a:off x="1014024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0" name="object 1470"/>
          <p:cNvSpPr/>
          <p:nvPr/>
        </p:nvSpPr>
        <p:spPr>
          <a:xfrm>
            <a:off x="10174038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1" name="object 1471"/>
          <p:cNvSpPr/>
          <p:nvPr/>
        </p:nvSpPr>
        <p:spPr>
          <a:xfrm>
            <a:off x="1020782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2" name="object 1472"/>
          <p:cNvSpPr/>
          <p:nvPr/>
        </p:nvSpPr>
        <p:spPr>
          <a:xfrm>
            <a:off x="1024162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3" name="object 1473"/>
          <p:cNvSpPr/>
          <p:nvPr/>
        </p:nvSpPr>
        <p:spPr>
          <a:xfrm>
            <a:off x="1027541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4" name="object 1474"/>
          <p:cNvSpPr/>
          <p:nvPr/>
        </p:nvSpPr>
        <p:spPr>
          <a:xfrm>
            <a:off x="1030921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5" name="object 1475"/>
          <p:cNvSpPr/>
          <p:nvPr/>
        </p:nvSpPr>
        <p:spPr>
          <a:xfrm>
            <a:off x="1034300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6" name="object 1476"/>
          <p:cNvSpPr/>
          <p:nvPr/>
        </p:nvSpPr>
        <p:spPr>
          <a:xfrm>
            <a:off x="1037679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7" name="object 1477"/>
          <p:cNvSpPr/>
          <p:nvPr/>
        </p:nvSpPr>
        <p:spPr>
          <a:xfrm>
            <a:off x="1041059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8" name="object 1478"/>
          <p:cNvSpPr/>
          <p:nvPr/>
        </p:nvSpPr>
        <p:spPr>
          <a:xfrm>
            <a:off x="1044438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9" name="object 1479"/>
          <p:cNvSpPr/>
          <p:nvPr/>
        </p:nvSpPr>
        <p:spPr>
          <a:xfrm>
            <a:off x="1047818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0" name="object 1480"/>
          <p:cNvSpPr/>
          <p:nvPr/>
        </p:nvSpPr>
        <p:spPr>
          <a:xfrm>
            <a:off x="10511973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1" name="object 1481"/>
          <p:cNvSpPr/>
          <p:nvPr/>
        </p:nvSpPr>
        <p:spPr>
          <a:xfrm>
            <a:off x="1054576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2" name="object 1482"/>
          <p:cNvSpPr/>
          <p:nvPr/>
        </p:nvSpPr>
        <p:spPr>
          <a:xfrm>
            <a:off x="1057956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3" name="object 1483"/>
          <p:cNvSpPr/>
          <p:nvPr/>
        </p:nvSpPr>
        <p:spPr>
          <a:xfrm>
            <a:off x="1061335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4" name="object 1484"/>
          <p:cNvSpPr/>
          <p:nvPr/>
        </p:nvSpPr>
        <p:spPr>
          <a:xfrm>
            <a:off x="1064715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5" name="object 1485"/>
          <p:cNvSpPr/>
          <p:nvPr/>
        </p:nvSpPr>
        <p:spPr>
          <a:xfrm>
            <a:off x="1068094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6" name="object 1486"/>
          <p:cNvSpPr/>
          <p:nvPr/>
        </p:nvSpPr>
        <p:spPr>
          <a:xfrm>
            <a:off x="1071473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7" name="object 1487"/>
          <p:cNvSpPr/>
          <p:nvPr/>
        </p:nvSpPr>
        <p:spPr>
          <a:xfrm>
            <a:off x="10748528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8" name="object 1488"/>
          <p:cNvSpPr/>
          <p:nvPr/>
        </p:nvSpPr>
        <p:spPr>
          <a:xfrm>
            <a:off x="1078232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9" name="object 1489"/>
          <p:cNvSpPr/>
          <p:nvPr/>
        </p:nvSpPr>
        <p:spPr>
          <a:xfrm>
            <a:off x="10816116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0" name="object 1490"/>
          <p:cNvSpPr/>
          <p:nvPr/>
        </p:nvSpPr>
        <p:spPr>
          <a:xfrm>
            <a:off x="1084991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1" name="object 1491"/>
          <p:cNvSpPr/>
          <p:nvPr/>
        </p:nvSpPr>
        <p:spPr>
          <a:xfrm>
            <a:off x="1088370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2" name="object 1492"/>
          <p:cNvSpPr/>
          <p:nvPr/>
        </p:nvSpPr>
        <p:spPr>
          <a:xfrm>
            <a:off x="1091749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3" name="object 1493"/>
          <p:cNvSpPr/>
          <p:nvPr/>
        </p:nvSpPr>
        <p:spPr>
          <a:xfrm>
            <a:off x="1095129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4" name="object 1494"/>
          <p:cNvSpPr/>
          <p:nvPr/>
        </p:nvSpPr>
        <p:spPr>
          <a:xfrm>
            <a:off x="10985086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5" name="object 1495"/>
          <p:cNvSpPr/>
          <p:nvPr/>
        </p:nvSpPr>
        <p:spPr>
          <a:xfrm>
            <a:off x="1101887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6" name="object 1496"/>
          <p:cNvSpPr/>
          <p:nvPr/>
        </p:nvSpPr>
        <p:spPr>
          <a:xfrm>
            <a:off x="1105267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7" name="object 1497"/>
          <p:cNvSpPr/>
          <p:nvPr/>
        </p:nvSpPr>
        <p:spPr>
          <a:xfrm>
            <a:off x="1108646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8" name="object 1498"/>
          <p:cNvSpPr/>
          <p:nvPr/>
        </p:nvSpPr>
        <p:spPr>
          <a:xfrm>
            <a:off x="1112026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9" name="object 1499"/>
          <p:cNvSpPr/>
          <p:nvPr/>
        </p:nvSpPr>
        <p:spPr>
          <a:xfrm>
            <a:off x="1115405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0" name="object 1500"/>
          <p:cNvSpPr/>
          <p:nvPr/>
        </p:nvSpPr>
        <p:spPr>
          <a:xfrm>
            <a:off x="11187848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1" name="object 1501"/>
          <p:cNvSpPr/>
          <p:nvPr/>
        </p:nvSpPr>
        <p:spPr>
          <a:xfrm>
            <a:off x="1122164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2" name="object 1502"/>
          <p:cNvSpPr/>
          <p:nvPr/>
        </p:nvSpPr>
        <p:spPr>
          <a:xfrm>
            <a:off x="1125543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3" name="object 1503"/>
          <p:cNvSpPr/>
          <p:nvPr/>
        </p:nvSpPr>
        <p:spPr>
          <a:xfrm>
            <a:off x="1128922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4" name="object 1504"/>
          <p:cNvSpPr/>
          <p:nvPr/>
        </p:nvSpPr>
        <p:spPr>
          <a:xfrm>
            <a:off x="1132302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5" name="object 1505"/>
          <p:cNvSpPr/>
          <p:nvPr/>
        </p:nvSpPr>
        <p:spPr>
          <a:xfrm>
            <a:off x="1135681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6" name="object 1506"/>
          <p:cNvSpPr/>
          <p:nvPr/>
        </p:nvSpPr>
        <p:spPr>
          <a:xfrm>
            <a:off x="1139061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7" name="object 1507"/>
          <p:cNvSpPr/>
          <p:nvPr/>
        </p:nvSpPr>
        <p:spPr>
          <a:xfrm>
            <a:off x="1142440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8" name="object 1508"/>
          <p:cNvSpPr/>
          <p:nvPr/>
        </p:nvSpPr>
        <p:spPr>
          <a:xfrm>
            <a:off x="1145819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9" name="object 1509"/>
          <p:cNvSpPr/>
          <p:nvPr/>
        </p:nvSpPr>
        <p:spPr>
          <a:xfrm>
            <a:off x="1149199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0" name="object 1510"/>
          <p:cNvSpPr/>
          <p:nvPr/>
        </p:nvSpPr>
        <p:spPr>
          <a:xfrm>
            <a:off x="1152578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1" name="object 1511"/>
          <p:cNvSpPr/>
          <p:nvPr/>
        </p:nvSpPr>
        <p:spPr>
          <a:xfrm>
            <a:off x="1155958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2" name="object 1512"/>
          <p:cNvSpPr/>
          <p:nvPr/>
        </p:nvSpPr>
        <p:spPr>
          <a:xfrm>
            <a:off x="1159337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3" name="object 1513"/>
          <p:cNvSpPr/>
          <p:nvPr/>
        </p:nvSpPr>
        <p:spPr>
          <a:xfrm>
            <a:off x="11627166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4" name="object 1514"/>
          <p:cNvSpPr/>
          <p:nvPr/>
        </p:nvSpPr>
        <p:spPr>
          <a:xfrm>
            <a:off x="1166095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5" name="object 1515"/>
          <p:cNvSpPr/>
          <p:nvPr/>
        </p:nvSpPr>
        <p:spPr>
          <a:xfrm>
            <a:off x="1169475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6" name="object 1516"/>
          <p:cNvSpPr/>
          <p:nvPr/>
        </p:nvSpPr>
        <p:spPr>
          <a:xfrm>
            <a:off x="1172854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7" name="object 1517"/>
          <p:cNvSpPr/>
          <p:nvPr/>
        </p:nvSpPr>
        <p:spPr>
          <a:xfrm>
            <a:off x="1176234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8" name="object 1518"/>
          <p:cNvSpPr/>
          <p:nvPr/>
        </p:nvSpPr>
        <p:spPr>
          <a:xfrm>
            <a:off x="1179613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9" name="object 1519"/>
          <p:cNvSpPr/>
          <p:nvPr/>
        </p:nvSpPr>
        <p:spPr>
          <a:xfrm>
            <a:off x="11829928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0" name="object 1520"/>
          <p:cNvSpPr/>
          <p:nvPr/>
        </p:nvSpPr>
        <p:spPr>
          <a:xfrm>
            <a:off x="11863723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1" name="object 1521"/>
          <p:cNvSpPr/>
          <p:nvPr/>
        </p:nvSpPr>
        <p:spPr>
          <a:xfrm>
            <a:off x="11897516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2" name="object 1522"/>
          <p:cNvSpPr/>
          <p:nvPr/>
        </p:nvSpPr>
        <p:spPr>
          <a:xfrm>
            <a:off x="1193131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3" name="object 1523"/>
          <p:cNvSpPr/>
          <p:nvPr/>
        </p:nvSpPr>
        <p:spPr>
          <a:xfrm>
            <a:off x="1196510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4" name="object 1524"/>
          <p:cNvSpPr/>
          <p:nvPr/>
        </p:nvSpPr>
        <p:spPr>
          <a:xfrm>
            <a:off x="1199889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5" name="object 1525"/>
          <p:cNvSpPr/>
          <p:nvPr/>
        </p:nvSpPr>
        <p:spPr>
          <a:xfrm>
            <a:off x="1203269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6" name="object 1526"/>
          <p:cNvSpPr/>
          <p:nvPr/>
        </p:nvSpPr>
        <p:spPr>
          <a:xfrm>
            <a:off x="1206648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7" name="object 1527"/>
          <p:cNvSpPr/>
          <p:nvPr/>
        </p:nvSpPr>
        <p:spPr>
          <a:xfrm>
            <a:off x="1210027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8" name="object 1528"/>
          <p:cNvSpPr/>
          <p:nvPr/>
        </p:nvSpPr>
        <p:spPr>
          <a:xfrm>
            <a:off x="1213407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9" name="object 1529"/>
          <p:cNvSpPr/>
          <p:nvPr/>
        </p:nvSpPr>
        <p:spPr>
          <a:xfrm>
            <a:off x="1216786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0" name="object 1530"/>
          <p:cNvSpPr/>
          <p:nvPr/>
        </p:nvSpPr>
        <p:spPr>
          <a:xfrm>
            <a:off x="1220165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1" name="object 1531"/>
          <p:cNvSpPr/>
          <p:nvPr/>
        </p:nvSpPr>
        <p:spPr>
          <a:xfrm>
            <a:off x="12235453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2" name="object 1532"/>
          <p:cNvSpPr/>
          <p:nvPr/>
        </p:nvSpPr>
        <p:spPr>
          <a:xfrm>
            <a:off x="12269246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3" name="object 1533"/>
          <p:cNvSpPr/>
          <p:nvPr/>
        </p:nvSpPr>
        <p:spPr>
          <a:xfrm>
            <a:off x="1230303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4" name="object 1534"/>
          <p:cNvSpPr/>
          <p:nvPr/>
        </p:nvSpPr>
        <p:spPr>
          <a:xfrm>
            <a:off x="12336836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5" name="object 1535"/>
          <p:cNvSpPr/>
          <p:nvPr/>
        </p:nvSpPr>
        <p:spPr>
          <a:xfrm>
            <a:off x="1237062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6" name="object 1536"/>
          <p:cNvSpPr/>
          <p:nvPr/>
        </p:nvSpPr>
        <p:spPr>
          <a:xfrm>
            <a:off x="1240442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7" name="object 1537"/>
          <p:cNvSpPr/>
          <p:nvPr/>
        </p:nvSpPr>
        <p:spPr>
          <a:xfrm>
            <a:off x="12438215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8" name="object 1538"/>
          <p:cNvSpPr/>
          <p:nvPr/>
        </p:nvSpPr>
        <p:spPr>
          <a:xfrm>
            <a:off x="12472010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9" name="object 1539"/>
          <p:cNvSpPr/>
          <p:nvPr/>
        </p:nvSpPr>
        <p:spPr>
          <a:xfrm>
            <a:off x="12505803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0" name="object 1540"/>
          <p:cNvSpPr/>
          <p:nvPr/>
        </p:nvSpPr>
        <p:spPr>
          <a:xfrm>
            <a:off x="1253959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1" name="object 1541"/>
          <p:cNvSpPr/>
          <p:nvPr/>
        </p:nvSpPr>
        <p:spPr>
          <a:xfrm>
            <a:off x="12573391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2" name="object 1542"/>
          <p:cNvSpPr/>
          <p:nvPr/>
        </p:nvSpPr>
        <p:spPr>
          <a:xfrm>
            <a:off x="1260718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3" name="object 1543"/>
          <p:cNvSpPr/>
          <p:nvPr/>
        </p:nvSpPr>
        <p:spPr>
          <a:xfrm>
            <a:off x="1264097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4" name="object 1544"/>
          <p:cNvSpPr/>
          <p:nvPr/>
        </p:nvSpPr>
        <p:spPr>
          <a:xfrm>
            <a:off x="12674772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5" name="object 1545"/>
          <p:cNvSpPr/>
          <p:nvPr/>
        </p:nvSpPr>
        <p:spPr>
          <a:xfrm>
            <a:off x="12708566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6" name="object 1546"/>
          <p:cNvSpPr/>
          <p:nvPr/>
        </p:nvSpPr>
        <p:spPr>
          <a:xfrm>
            <a:off x="12742359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7" name="object 1547"/>
          <p:cNvSpPr/>
          <p:nvPr/>
        </p:nvSpPr>
        <p:spPr>
          <a:xfrm>
            <a:off x="12776154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8" name="object 1548"/>
          <p:cNvSpPr/>
          <p:nvPr/>
        </p:nvSpPr>
        <p:spPr>
          <a:xfrm>
            <a:off x="12809947" y="25127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9" name="object 1549"/>
          <p:cNvSpPr/>
          <p:nvPr/>
        </p:nvSpPr>
        <p:spPr>
          <a:xfrm>
            <a:off x="8899118" y="2480719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0" name="object 1550"/>
          <p:cNvSpPr/>
          <p:nvPr/>
        </p:nvSpPr>
        <p:spPr>
          <a:xfrm>
            <a:off x="892366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1" name="object 1551"/>
          <p:cNvSpPr/>
          <p:nvPr/>
        </p:nvSpPr>
        <p:spPr>
          <a:xfrm>
            <a:off x="895746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2" name="object 1552"/>
          <p:cNvSpPr/>
          <p:nvPr/>
        </p:nvSpPr>
        <p:spPr>
          <a:xfrm>
            <a:off x="8991258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3" name="object 1553"/>
          <p:cNvSpPr/>
          <p:nvPr/>
        </p:nvSpPr>
        <p:spPr>
          <a:xfrm>
            <a:off x="902505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4" name="object 1554"/>
          <p:cNvSpPr/>
          <p:nvPr/>
        </p:nvSpPr>
        <p:spPr>
          <a:xfrm>
            <a:off x="9058843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5" name="object 1555"/>
          <p:cNvSpPr/>
          <p:nvPr/>
        </p:nvSpPr>
        <p:spPr>
          <a:xfrm>
            <a:off x="9092638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6" name="object 1556"/>
          <p:cNvSpPr/>
          <p:nvPr/>
        </p:nvSpPr>
        <p:spPr>
          <a:xfrm>
            <a:off x="912643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7" name="object 1557"/>
          <p:cNvSpPr/>
          <p:nvPr/>
        </p:nvSpPr>
        <p:spPr>
          <a:xfrm>
            <a:off x="916022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8" name="object 1558"/>
          <p:cNvSpPr/>
          <p:nvPr/>
        </p:nvSpPr>
        <p:spPr>
          <a:xfrm>
            <a:off x="9194018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9" name="object 1559"/>
          <p:cNvSpPr/>
          <p:nvPr/>
        </p:nvSpPr>
        <p:spPr>
          <a:xfrm>
            <a:off x="922781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0" name="object 1560"/>
          <p:cNvSpPr/>
          <p:nvPr/>
        </p:nvSpPr>
        <p:spPr>
          <a:xfrm>
            <a:off x="9261606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1" name="object 1561"/>
          <p:cNvSpPr/>
          <p:nvPr/>
        </p:nvSpPr>
        <p:spPr>
          <a:xfrm>
            <a:off x="929540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2" name="object 1562"/>
          <p:cNvSpPr/>
          <p:nvPr/>
        </p:nvSpPr>
        <p:spPr>
          <a:xfrm>
            <a:off x="932919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3" name="object 1563"/>
          <p:cNvSpPr/>
          <p:nvPr/>
        </p:nvSpPr>
        <p:spPr>
          <a:xfrm>
            <a:off x="936298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4" name="object 1564"/>
          <p:cNvSpPr/>
          <p:nvPr/>
        </p:nvSpPr>
        <p:spPr>
          <a:xfrm>
            <a:off x="939678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5" name="object 1565"/>
          <p:cNvSpPr/>
          <p:nvPr/>
        </p:nvSpPr>
        <p:spPr>
          <a:xfrm>
            <a:off x="943057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6" name="object 1566"/>
          <p:cNvSpPr/>
          <p:nvPr/>
        </p:nvSpPr>
        <p:spPr>
          <a:xfrm>
            <a:off x="9464368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7" name="object 1567"/>
          <p:cNvSpPr/>
          <p:nvPr/>
        </p:nvSpPr>
        <p:spPr>
          <a:xfrm>
            <a:off x="9498163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8" name="object 1568"/>
          <p:cNvSpPr/>
          <p:nvPr/>
        </p:nvSpPr>
        <p:spPr>
          <a:xfrm>
            <a:off x="953195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9" name="object 1569"/>
          <p:cNvSpPr/>
          <p:nvPr/>
        </p:nvSpPr>
        <p:spPr>
          <a:xfrm>
            <a:off x="956575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0" name="object 1570"/>
          <p:cNvSpPr/>
          <p:nvPr/>
        </p:nvSpPr>
        <p:spPr>
          <a:xfrm>
            <a:off x="959954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1" name="object 1571"/>
          <p:cNvSpPr/>
          <p:nvPr/>
        </p:nvSpPr>
        <p:spPr>
          <a:xfrm>
            <a:off x="963333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2" name="object 1572"/>
          <p:cNvSpPr/>
          <p:nvPr/>
        </p:nvSpPr>
        <p:spPr>
          <a:xfrm>
            <a:off x="966713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3" name="object 1573"/>
          <p:cNvSpPr/>
          <p:nvPr/>
        </p:nvSpPr>
        <p:spPr>
          <a:xfrm>
            <a:off x="970092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4" name="object 1574"/>
          <p:cNvSpPr/>
          <p:nvPr/>
        </p:nvSpPr>
        <p:spPr>
          <a:xfrm>
            <a:off x="973471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5" name="object 1575"/>
          <p:cNvSpPr/>
          <p:nvPr/>
        </p:nvSpPr>
        <p:spPr>
          <a:xfrm>
            <a:off x="976851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6" name="object 1576"/>
          <p:cNvSpPr/>
          <p:nvPr/>
        </p:nvSpPr>
        <p:spPr>
          <a:xfrm>
            <a:off x="980230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7" name="object 1577"/>
          <p:cNvSpPr/>
          <p:nvPr/>
        </p:nvSpPr>
        <p:spPr>
          <a:xfrm>
            <a:off x="9836098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8" name="object 1578"/>
          <p:cNvSpPr/>
          <p:nvPr/>
        </p:nvSpPr>
        <p:spPr>
          <a:xfrm>
            <a:off x="9869893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9" name="object 1579"/>
          <p:cNvSpPr/>
          <p:nvPr/>
        </p:nvSpPr>
        <p:spPr>
          <a:xfrm>
            <a:off x="9903686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0" name="object 1580"/>
          <p:cNvSpPr/>
          <p:nvPr/>
        </p:nvSpPr>
        <p:spPr>
          <a:xfrm>
            <a:off x="993748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1" name="object 1581"/>
          <p:cNvSpPr/>
          <p:nvPr/>
        </p:nvSpPr>
        <p:spPr>
          <a:xfrm>
            <a:off x="997127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2" name="object 1582"/>
          <p:cNvSpPr/>
          <p:nvPr/>
        </p:nvSpPr>
        <p:spPr>
          <a:xfrm>
            <a:off x="1000506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3" name="object 1583"/>
          <p:cNvSpPr/>
          <p:nvPr/>
        </p:nvSpPr>
        <p:spPr>
          <a:xfrm>
            <a:off x="10038863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4" name="object 1584"/>
          <p:cNvSpPr/>
          <p:nvPr/>
        </p:nvSpPr>
        <p:spPr>
          <a:xfrm>
            <a:off x="1007265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5" name="object 1585"/>
          <p:cNvSpPr/>
          <p:nvPr/>
        </p:nvSpPr>
        <p:spPr>
          <a:xfrm>
            <a:off x="1010645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6" name="object 1586"/>
          <p:cNvSpPr/>
          <p:nvPr/>
        </p:nvSpPr>
        <p:spPr>
          <a:xfrm>
            <a:off x="1014024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7" name="object 1587"/>
          <p:cNvSpPr/>
          <p:nvPr/>
        </p:nvSpPr>
        <p:spPr>
          <a:xfrm>
            <a:off x="10174038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8" name="object 1588"/>
          <p:cNvSpPr/>
          <p:nvPr/>
        </p:nvSpPr>
        <p:spPr>
          <a:xfrm>
            <a:off x="1020782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9" name="object 1589"/>
          <p:cNvSpPr/>
          <p:nvPr/>
        </p:nvSpPr>
        <p:spPr>
          <a:xfrm>
            <a:off x="1024162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0" name="object 1590"/>
          <p:cNvSpPr/>
          <p:nvPr/>
        </p:nvSpPr>
        <p:spPr>
          <a:xfrm>
            <a:off x="1027541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1" name="object 1591"/>
          <p:cNvSpPr/>
          <p:nvPr/>
        </p:nvSpPr>
        <p:spPr>
          <a:xfrm>
            <a:off x="1030921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2" name="object 1592"/>
          <p:cNvSpPr/>
          <p:nvPr/>
        </p:nvSpPr>
        <p:spPr>
          <a:xfrm>
            <a:off x="1034300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3" name="object 1593"/>
          <p:cNvSpPr/>
          <p:nvPr/>
        </p:nvSpPr>
        <p:spPr>
          <a:xfrm>
            <a:off x="1037679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4" name="object 1594"/>
          <p:cNvSpPr/>
          <p:nvPr/>
        </p:nvSpPr>
        <p:spPr>
          <a:xfrm>
            <a:off x="1041059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5" name="object 1595"/>
          <p:cNvSpPr/>
          <p:nvPr/>
        </p:nvSpPr>
        <p:spPr>
          <a:xfrm>
            <a:off x="1044438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6" name="object 1596"/>
          <p:cNvSpPr/>
          <p:nvPr/>
        </p:nvSpPr>
        <p:spPr>
          <a:xfrm>
            <a:off x="1047818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7" name="object 1597"/>
          <p:cNvSpPr/>
          <p:nvPr/>
        </p:nvSpPr>
        <p:spPr>
          <a:xfrm>
            <a:off x="10511973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8" name="object 1598"/>
          <p:cNvSpPr/>
          <p:nvPr/>
        </p:nvSpPr>
        <p:spPr>
          <a:xfrm>
            <a:off x="1054576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9" name="object 1599"/>
          <p:cNvSpPr/>
          <p:nvPr/>
        </p:nvSpPr>
        <p:spPr>
          <a:xfrm>
            <a:off x="1057956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0" name="object 1600"/>
          <p:cNvSpPr/>
          <p:nvPr/>
        </p:nvSpPr>
        <p:spPr>
          <a:xfrm>
            <a:off x="1061335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1" name="object 1601"/>
          <p:cNvSpPr/>
          <p:nvPr/>
        </p:nvSpPr>
        <p:spPr>
          <a:xfrm>
            <a:off x="1064715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2" name="object 1602"/>
          <p:cNvSpPr/>
          <p:nvPr/>
        </p:nvSpPr>
        <p:spPr>
          <a:xfrm>
            <a:off x="1068094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3" name="object 1603"/>
          <p:cNvSpPr/>
          <p:nvPr/>
        </p:nvSpPr>
        <p:spPr>
          <a:xfrm>
            <a:off x="1071473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4" name="object 1604"/>
          <p:cNvSpPr/>
          <p:nvPr/>
        </p:nvSpPr>
        <p:spPr>
          <a:xfrm>
            <a:off x="10748528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5" name="object 1605"/>
          <p:cNvSpPr/>
          <p:nvPr/>
        </p:nvSpPr>
        <p:spPr>
          <a:xfrm>
            <a:off x="1078232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6" name="object 1606"/>
          <p:cNvSpPr/>
          <p:nvPr/>
        </p:nvSpPr>
        <p:spPr>
          <a:xfrm>
            <a:off x="10816116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7" name="object 1607"/>
          <p:cNvSpPr/>
          <p:nvPr/>
        </p:nvSpPr>
        <p:spPr>
          <a:xfrm>
            <a:off x="1084991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8" name="object 1608"/>
          <p:cNvSpPr/>
          <p:nvPr/>
        </p:nvSpPr>
        <p:spPr>
          <a:xfrm>
            <a:off x="1088370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9" name="object 1609"/>
          <p:cNvSpPr/>
          <p:nvPr/>
        </p:nvSpPr>
        <p:spPr>
          <a:xfrm>
            <a:off x="1091749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0" name="object 1610"/>
          <p:cNvSpPr/>
          <p:nvPr/>
        </p:nvSpPr>
        <p:spPr>
          <a:xfrm>
            <a:off x="1095129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1" name="object 1611"/>
          <p:cNvSpPr/>
          <p:nvPr/>
        </p:nvSpPr>
        <p:spPr>
          <a:xfrm>
            <a:off x="10985086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2" name="object 1612"/>
          <p:cNvSpPr/>
          <p:nvPr/>
        </p:nvSpPr>
        <p:spPr>
          <a:xfrm>
            <a:off x="1101887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3" name="object 1613"/>
          <p:cNvSpPr/>
          <p:nvPr/>
        </p:nvSpPr>
        <p:spPr>
          <a:xfrm>
            <a:off x="1105267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4" name="object 1614"/>
          <p:cNvSpPr/>
          <p:nvPr/>
        </p:nvSpPr>
        <p:spPr>
          <a:xfrm>
            <a:off x="1108646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5" name="object 1615"/>
          <p:cNvSpPr/>
          <p:nvPr/>
        </p:nvSpPr>
        <p:spPr>
          <a:xfrm>
            <a:off x="1112026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6" name="object 1616"/>
          <p:cNvSpPr/>
          <p:nvPr/>
        </p:nvSpPr>
        <p:spPr>
          <a:xfrm>
            <a:off x="1115405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7" name="object 1617"/>
          <p:cNvSpPr/>
          <p:nvPr/>
        </p:nvSpPr>
        <p:spPr>
          <a:xfrm>
            <a:off x="11187848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8" name="object 1618"/>
          <p:cNvSpPr/>
          <p:nvPr/>
        </p:nvSpPr>
        <p:spPr>
          <a:xfrm>
            <a:off x="1122164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9" name="object 1619"/>
          <p:cNvSpPr/>
          <p:nvPr/>
        </p:nvSpPr>
        <p:spPr>
          <a:xfrm>
            <a:off x="1125543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0" name="object 1620"/>
          <p:cNvSpPr/>
          <p:nvPr/>
        </p:nvSpPr>
        <p:spPr>
          <a:xfrm>
            <a:off x="1128922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1" name="object 1621"/>
          <p:cNvSpPr/>
          <p:nvPr/>
        </p:nvSpPr>
        <p:spPr>
          <a:xfrm>
            <a:off x="1132302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2" name="object 1622"/>
          <p:cNvSpPr/>
          <p:nvPr/>
        </p:nvSpPr>
        <p:spPr>
          <a:xfrm>
            <a:off x="1135681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3" name="object 1623"/>
          <p:cNvSpPr/>
          <p:nvPr/>
        </p:nvSpPr>
        <p:spPr>
          <a:xfrm>
            <a:off x="1139061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4" name="object 1624"/>
          <p:cNvSpPr/>
          <p:nvPr/>
        </p:nvSpPr>
        <p:spPr>
          <a:xfrm>
            <a:off x="1142440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5" name="object 1625"/>
          <p:cNvSpPr/>
          <p:nvPr/>
        </p:nvSpPr>
        <p:spPr>
          <a:xfrm>
            <a:off x="1145819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6" name="object 1626"/>
          <p:cNvSpPr/>
          <p:nvPr/>
        </p:nvSpPr>
        <p:spPr>
          <a:xfrm>
            <a:off x="1149199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7" name="object 1627"/>
          <p:cNvSpPr/>
          <p:nvPr/>
        </p:nvSpPr>
        <p:spPr>
          <a:xfrm>
            <a:off x="1152578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8" name="object 1628"/>
          <p:cNvSpPr/>
          <p:nvPr/>
        </p:nvSpPr>
        <p:spPr>
          <a:xfrm>
            <a:off x="1155958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9" name="object 1629"/>
          <p:cNvSpPr/>
          <p:nvPr/>
        </p:nvSpPr>
        <p:spPr>
          <a:xfrm>
            <a:off x="1159337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0" name="object 1630"/>
          <p:cNvSpPr/>
          <p:nvPr/>
        </p:nvSpPr>
        <p:spPr>
          <a:xfrm>
            <a:off x="11627166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1" name="object 1631"/>
          <p:cNvSpPr/>
          <p:nvPr/>
        </p:nvSpPr>
        <p:spPr>
          <a:xfrm>
            <a:off x="1166095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2" name="object 1632"/>
          <p:cNvSpPr/>
          <p:nvPr/>
        </p:nvSpPr>
        <p:spPr>
          <a:xfrm>
            <a:off x="1169475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3" name="object 1633"/>
          <p:cNvSpPr/>
          <p:nvPr/>
        </p:nvSpPr>
        <p:spPr>
          <a:xfrm>
            <a:off x="1172854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4" name="object 1634"/>
          <p:cNvSpPr/>
          <p:nvPr/>
        </p:nvSpPr>
        <p:spPr>
          <a:xfrm>
            <a:off x="1176234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5" name="object 1635"/>
          <p:cNvSpPr/>
          <p:nvPr/>
        </p:nvSpPr>
        <p:spPr>
          <a:xfrm>
            <a:off x="1179613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6" name="object 1636"/>
          <p:cNvSpPr/>
          <p:nvPr/>
        </p:nvSpPr>
        <p:spPr>
          <a:xfrm>
            <a:off x="11829928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7" name="object 1637"/>
          <p:cNvSpPr/>
          <p:nvPr/>
        </p:nvSpPr>
        <p:spPr>
          <a:xfrm>
            <a:off x="11863723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8" name="object 1638"/>
          <p:cNvSpPr/>
          <p:nvPr/>
        </p:nvSpPr>
        <p:spPr>
          <a:xfrm>
            <a:off x="11897516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9" name="object 1639"/>
          <p:cNvSpPr/>
          <p:nvPr/>
        </p:nvSpPr>
        <p:spPr>
          <a:xfrm>
            <a:off x="1193131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0" name="object 1640"/>
          <p:cNvSpPr/>
          <p:nvPr/>
        </p:nvSpPr>
        <p:spPr>
          <a:xfrm>
            <a:off x="1196510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1" name="object 1641"/>
          <p:cNvSpPr/>
          <p:nvPr/>
        </p:nvSpPr>
        <p:spPr>
          <a:xfrm>
            <a:off x="1199889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2" name="object 1642"/>
          <p:cNvSpPr/>
          <p:nvPr/>
        </p:nvSpPr>
        <p:spPr>
          <a:xfrm>
            <a:off x="1203269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3" name="object 1643"/>
          <p:cNvSpPr/>
          <p:nvPr/>
        </p:nvSpPr>
        <p:spPr>
          <a:xfrm>
            <a:off x="1206648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4" name="object 1644"/>
          <p:cNvSpPr/>
          <p:nvPr/>
        </p:nvSpPr>
        <p:spPr>
          <a:xfrm>
            <a:off x="1210027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5" name="object 1645"/>
          <p:cNvSpPr/>
          <p:nvPr/>
        </p:nvSpPr>
        <p:spPr>
          <a:xfrm>
            <a:off x="1213407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6" name="object 1646"/>
          <p:cNvSpPr/>
          <p:nvPr/>
        </p:nvSpPr>
        <p:spPr>
          <a:xfrm>
            <a:off x="1216786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7" name="object 1647"/>
          <p:cNvSpPr/>
          <p:nvPr/>
        </p:nvSpPr>
        <p:spPr>
          <a:xfrm>
            <a:off x="1220165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8" name="object 1648"/>
          <p:cNvSpPr/>
          <p:nvPr/>
        </p:nvSpPr>
        <p:spPr>
          <a:xfrm>
            <a:off x="12235453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9" name="object 1649"/>
          <p:cNvSpPr/>
          <p:nvPr/>
        </p:nvSpPr>
        <p:spPr>
          <a:xfrm>
            <a:off x="12269246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0" name="object 1650"/>
          <p:cNvSpPr/>
          <p:nvPr/>
        </p:nvSpPr>
        <p:spPr>
          <a:xfrm>
            <a:off x="1230303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1" name="object 1651"/>
          <p:cNvSpPr/>
          <p:nvPr/>
        </p:nvSpPr>
        <p:spPr>
          <a:xfrm>
            <a:off x="12336836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2" name="object 1652"/>
          <p:cNvSpPr/>
          <p:nvPr/>
        </p:nvSpPr>
        <p:spPr>
          <a:xfrm>
            <a:off x="1237062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3" name="object 1653"/>
          <p:cNvSpPr/>
          <p:nvPr/>
        </p:nvSpPr>
        <p:spPr>
          <a:xfrm>
            <a:off x="1240442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4" name="object 1654"/>
          <p:cNvSpPr/>
          <p:nvPr/>
        </p:nvSpPr>
        <p:spPr>
          <a:xfrm>
            <a:off x="12438215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5" name="object 1655"/>
          <p:cNvSpPr/>
          <p:nvPr/>
        </p:nvSpPr>
        <p:spPr>
          <a:xfrm>
            <a:off x="12472010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6" name="object 1656"/>
          <p:cNvSpPr/>
          <p:nvPr/>
        </p:nvSpPr>
        <p:spPr>
          <a:xfrm>
            <a:off x="12505803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7" name="object 1657"/>
          <p:cNvSpPr/>
          <p:nvPr/>
        </p:nvSpPr>
        <p:spPr>
          <a:xfrm>
            <a:off x="1253959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8" name="object 1658"/>
          <p:cNvSpPr/>
          <p:nvPr/>
        </p:nvSpPr>
        <p:spPr>
          <a:xfrm>
            <a:off x="12573391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9" name="object 1659"/>
          <p:cNvSpPr/>
          <p:nvPr/>
        </p:nvSpPr>
        <p:spPr>
          <a:xfrm>
            <a:off x="1260718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0" name="object 1660"/>
          <p:cNvSpPr/>
          <p:nvPr/>
        </p:nvSpPr>
        <p:spPr>
          <a:xfrm>
            <a:off x="1264097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1" name="object 1661"/>
          <p:cNvSpPr/>
          <p:nvPr/>
        </p:nvSpPr>
        <p:spPr>
          <a:xfrm>
            <a:off x="12674772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2" name="object 1662"/>
          <p:cNvSpPr/>
          <p:nvPr/>
        </p:nvSpPr>
        <p:spPr>
          <a:xfrm>
            <a:off x="12708566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3" name="object 1663"/>
          <p:cNvSpPr/>
          <p:nvPr/>
        </p:nvSpPr>
        <p:spPr>
          <a:xfrm>
            <a:off x="12742359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4" name="object 1664"/>
          <p:cNvSpPr/>
          <p:nvPr/>
        </p:nvSpPr>
        <p:spPr>
          <a:xfrm>
            <a:off x="12776154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5" name="object 1665"/>
          <p:cNvSpPr/>
          <p:nvPr/>
        </p:nvSpPr>
        <p:spPr>
          <a:xfrm>
            <a:off x="12809947" y="24789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6" name="object 1666"/>
          <p:cNvSpPr/>
          <p:nvPr/>
        </p:nvSpPr>
        <p:spPr>
          <a:xfrm>
            <a:off x="8899118" y="2446925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0"/>
                </a:moveTo>
                <a:lnTo>
                  <a:pt x="0" y="5965"/>
                </a:lnTo>
                <a:lnTo>
                  <a:pt x="331" y="5635"/>
                </a:lnTo>
                <a:lnTo>
                  <a:pt x="331" y="327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7" name="object 1667"/>
          <p:cNvSpPr/>
          <p:nvPr/>
        </p:nvSpPr>
        <p:spPr>
          <a:xfrm>
            <a:off x="892366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8" name="object 1668"/>
          <p:cNvSpPr/>
          <p:nvPr/>
        </p:nvSpPr>
        <p:spPr>
          <a:xfrm>
            <a:off x="895746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9" name="object 1669"/>
          <p:cNvSpPr/>
          <p:nvPr/>
        </p:nvSpPr>
        <p:spPr>
          <a:xfrm>
            <a:off x="8991258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0" name="object 1670"/>
          <p:cNvSpPr/>
          <p:nvPr/>
        </p:nvSpPr>
        <p:spPr>
          <a:xfrm>
            <a:off x="902505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1" name="object 1671"/>
          <p:cNvSpPr/>
          <p:nvPr/>
        </p:nvSpPr>
        <p:spPr>
          <a:xfrm>
            <a:off x="9058843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2" name="object 1672"/>
          <p:cNvSpPr/>
          <p:nvPr/>
        </p:nvSpPr>
        <p:spPr>
          <a:xfrm>
            <a:off x="9092638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3" name="object 1673"/>
          <p:cNvSpPr/>
          <p:nvPr/>
        </p:nvSpPr>
        <p:spPr>
          <a:xfrm>
            <a:off x="912643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4" name="object 1674"/>
          <p:cNvSpPr/>
          <p:nvPr/>
        </p:nvSpPr>
        <p:spPr>
          <a:xfrm>
            <a:off x="916022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5" name="object 1675"/>
          <p:cNvSpPr/>
          <p:nvPr/>
        </p:nvSpPr>
        <p:spPr>
          <a:xfrm>
            <a:off x="9194018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6" name="object 1676"/>
          <p:cNvSpPr/>
          <p:nvPr/>
        </p:nvSpPr>
        <p:spPr>
          <a:xfrm>
            <a:off x="922781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7" name="object 1677"/>
          <p:cNvSpPr/>
          <p:nvPr/>
        </p:nvSpPr>
        <p:spPr>
          <a:xfrm>
            <a:off x="9261606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8" name="object 1678"/>
          <p:cNvSpPr/>
          <p:nvPr/>
        </p:nvSpPr>
        <p:spPr>
          <a:xfrm>
            <a:off x="929540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9" name="object 1679"/>
          <p:cNvSpPr/>
          <p:nvPr/>
        </p:nvSpPr>
        <p:spPr>
          <a:xfrm>
            <a:off x="932919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0" name="object 1680"/>
          <p:cNvSpPr/>
          <p:nvPr/>
        </p:nvSpPr>
        <p:spPr>
          <a:xfrm>
            <a:off x="936298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1" name="object 1681"/>
          <p:cNvSpPr/>
          <p:nvPr/>
        </p:nvSpPr>
        <p:spPr>
          <a:xfrm>
            <a:off x="939678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2" name="object 1682"/>
          <p:cNvSpPr/>
          <p:nvPr/>
        </p:nvSpPr>
        <p:spPr>
          <a:xfrm>
            <a:off x="943057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3" name="object 1683"/>
          <p:cNvSpPr/>
          <p:nvPr/>
        </p:nvSpPr>
        <p:spPr>
          <a:xfrm>
            <a:off x="9464368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4" name="object 1684"/>
          <p:cNvSpPr/>
          <p:nvPr/>
        </p:nvSpPr>
        <p:spPr>
          <a:xfrm>
            <a:off x="9498163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5" name="object 1685"/>
          <p:cNvSpPr/>
          <p:nvPr/>
        </p:nvSpPr>
        <p:spPr>
          <a:xfrm>
            <a:off x="953195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6" name="object 1686"/>
          <p:cNvSpPr/>
          <p:nvPr/>
        </p:nvSpPr>
        <p:spPr>
          <a:xfrm>
            <a:off x="956575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7" name="object 1687"/>
          <p:cNvSpPr/>
          <p:nvPr/>
        </p:nvSpPr>
        <p:spPr>
          <a:xfrm>
            <a:off x="959954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8" name="object 1688"/>
          <p:cNvSpPr/>
          <p:nvPr/>
        </p:nvSpPr>
        <p:spPr>
          <a:xfrm>
            <a:off x="963333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9" name="object 1689"/>
          <p:cNvSpPr/>
          <p:nvPr/>
        </p:nvSpPr>
        <p:spPr>
          <a:xfrm>
            <a:off x="966713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0" name="object 1690"/>
          <p:cNvSpPr/>
          <p:nvPr/>
        </p:nvSpPr>
        <p:spPr>
          <a:xfrm>
            <a:off x="970092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1" name="object 1691"/>
          <p:cNvSpPr/>
          <p:nvPr/>
        </p:nvSpPr>
        <p:spPr>
          <a:xfrm>
            <a:off x="973471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2" name="object 1692"/>
          <p:cNvSpPr/>
          <p:nvPr/>
        </p:nvSpPr>
        <p:spPr>
          <a:xfrm>
            <a:off x="976851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3" name="object 1693"/>
          <p:cNvSpPr/>
          <p:nvPr/>
        </p:nvSpPr>
        <p:spPr>
          <a:xfrm>
            <a:off x="980230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4" name="object 1694"/>
          <p:cNvSpPr/>
          <p:nvPr/>
        </p:nvSpPr>
        <p:spPr>
          <a:xfrm>
            <a:off x="9836098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5" name="object 1695"/>
          <p:cNvSpPr/>
          <p:nvPr/>
        </p:nvSpPr>
        <p:spPr>
          <a:xfrm>
            <a:off x="9869893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6" name="object 1696"/>
          <p:cNvSpPr/>
          <p:nvPr/>
        </p:nvSpPr>
        <p:spPr>
          <a:xfrm>
            <a:off x="9903686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7" name="object 1697"/>
          <p:cNvSpPr/>
          <p:nvPr/>
        </p:nvSpPr>
        <p:spPr>
          <a:xfrm>
            <a:off x="993748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8" name="object 1698"/>
          <p:cNvSpPr/>
          <p:nvPr/>
        </p:nvSpPr>
        <p:spPr>
          <a:xfrm>
            <a:off x="997127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9" name="object 1699"/>
          <p:cNvSpPr/>
          <p:nvPr/>
        </p:nvSpPr>
        <p:spPr>
          <a:xfrm>
            <a:off x="1000506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0" name="object 1700"/>
          <p:cNvSpPr/>
          <p:nvPr/>
        </p:nvSpPr>
        <p:spPr>
          <a:xfrm>
            <a:off x="10038863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1" name="object 1701"/>
          <p:cNvSpPr/>
          <p:nvPr/>
        </p:nvSpPr>
        <p:spPr>
          <a:xfrm>
            <a:off x="1007265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2" name="object 1702"/>
          <p:cNvSpPr/>
          <p:nvPr/>
        </p:nvSpPr>
        <p:spPr>
          <a:xfrm>
            <a:off x="1010645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3" name="object 1703"/>
          <p:cNvSpPr/>
          <p:nvPr/>
        </p:nvSpPr>
        <p:spPr>
          <a:xfrm>
            <a:off x="1014024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4" name="object 1704"/>
          <p:cNvSpPr/>
          <p:nvPr/>
        </p:nvSpPr>
        <p:spPr>
          <a:xfrm>
            <a:off x="10174038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5" name="object 1705"/>
          <p:cNvSpPr/>
          <p:nvPr/>
        </p:nvSpPr>
        <p:spPr>
          <a:xfrm>
            <a:off x="1020782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6" name="object 1706"/>
          <p:cNvSpPr/>
          <p:nvPr/>
        </p:nvSpPr>
        <p:spPr>
          <a:xfrm>
            <a:off x="1024162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7" name="object 1707"/>
          <p:cNvSpPr/>
          <p:nvPr/>
        </p:nvSpPr>
        <p:spPr>
          <a:xfrm>
            <a:off x="1027541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8" name="object 1708"/>
          <p:cNvSpPr/>
          <p:nvPr/>
        </p:nvSpPr>
        <p:spPr>
          <a:xfrm>
            <a:off x="1030921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9" name="object 1709"/>
          <p:cNvSpPr/>
          <p:nvPr/>
        </p:nvSpPr>
        <p:spPr>
          <a:xfrm>
            <a:off x="1034300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0" name="object 1710"/>
          <p:cNvSpPr/>
          <p:nvPr/>
        </p:nvSpPr>
        <p:spPr>
          <a:xfrm>
            <a:off x="1037679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1" name="object 1711"/>
          <p:cNvSpPr/>
          <p:nvPr/>
        </p:nvSpPr>
        <p:spPr>
          <a:xfrm>
            <a:off x="1041059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2" name="object 1712"/>
          <p:cNvSpPr/>
          <p:nvPr/>
        </p:nvSpPr>
        <p:spPr>
          <a:xfrm>
            <a:off x="1044438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3" name="object 1713"/>
          <p:cNvSpPr/>
          <p:nvPr/>
        </p:nvSpPr>
        <p:spPr>
          <a:xfrm>
            <a:off x="1047818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4" name="object 1714"/>
          <p:cNvSpPr/>
          <p:nvPr/>
        </p:nvSpPr>
        <p:spPr>
          <a:xfrm>
            <a:off x="10511973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5" name="object 1715"/>
          <p:cNvSpPr/>
          <p:nvPr/>
        </p:nvSpPr>
        <p:spPr>
          <a:xfrm>
            <a:off x="1054576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6" name="object 1716"/>
          <p:cNvSpPr/>
          <p:nvPr/>
        </p:nvSpPr>
        <p:spPr>
          <a:xfrm>
            <a:off x="1057956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7" name="object 1717"/>
          <p:cNvSpPr/>
          <p:nvPr/>
        </p:nvSpPr>
        <p:spPr>
          <a:xfrm>
            <a:off x="1061335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8" name="object 1718"/>
          <p:cNvSpPr/>
          <p:nvPr/>
        </p:nvSpPr>
        <p:spPr>
          <a:xfrm>
            <a:off x="1064715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9" name="object 1719"/>
          <p:cNvSpPr/>
          <p:nvPr/>
        </p:nvSpPr>
        <p:spPr>
          <a:xfrm>
            <a:off x="1068094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0" name="object 1720"/>
          <p:cNvSpPr/>
          <p:nvPr/>
        </p:nvSpPr>
        <p:spPr>
          <a:xfrm>
            <a:off x="1071473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1" name="object 1721"/>
          <p:cNvSpPr/>
          <p:nvPr/>
        </p:nvSpPr>
        <p:spPr>
          <a:xfrm>
            <a:off x="10748528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2" name="object 1722"/>
          <p:cNvSpPr/>
          <p:nvPr/>
        </p:nvSpPr>
        <p:spPr>
          <a:xfrm>
            <a:off x="1078232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3" name="object 1723"/>
          <p:cNvSpPr/>
          <p:nvPr/>
        </p:nvSpPr>
        <p:spPr>
          <a:xfrm>
            <a:off x="10816116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4" name="object 1724"/>
          <p:cNvSpPr/>
          <p:nvPr/>
        </p:nvSpPr>
        <p:spPr>
          <a:xfrm>
            <a:off x="1084991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5" name="object 1725"/>
          <p:cNvSpPr/>
          <p:nvPr/>
        </p:nvSpPr>
        <p:spPr>
          <a:xfrm>
            <a:off x="1088370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6" name="object 1726"/>
          <p:cNvSpPr/>
          <p:nvPr/>
        </p:nvSpPr>
        <p:spPr>
          <a:xfrm>
            <a:off x="1091749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7" name="object 1727"/>
          <p:cNvSpPr/>
          <p:nvPr/>
        </p:nvSpPr>
        <p:spPr>
          <a:xfrm>
            <a:off x="1095129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8" name="object 1728"/>
          <p:cNvSpPr/>
          <p:nvPr/>
        </p:nvSpPr>
        <p:spPr>
          <a:xfrm>
            <a:off x="10985086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9" name="object 1729"/>
          <p:cNvSpPr/>
          <p:nvPr/>
        </p:nvSpPr>
        <p:spPr>
          <a:xfrm>
            <a:off x="1101887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0" name="object 1730"/>
          <p:cNvSpPr/>
          <p:nvPr/>
        </p:nvSpPr>
        <p:spPr>
          <a:xfrm>
            <a:off x="1105267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1" name="object 1731"/>
          <p:cNvSpPr/>
          <p:nvPr/>
        </p:nvSpPr>
        <p:spPr>
          <a:xfrm>
            <a:off x="1108646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2" name="object 1732"/>
          <p:cNvSpPr/>
          <p:nvPr/>
        </p:nvSpPr>
        <p:spPr>
          <a:xfrm>
            <a:off x="1112026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3" name="object 1733"/>
          <p:cNvSpPr/>
          <p:nvPr/>
        </p:nvSpPr>
        <p:spPr>
          <a:xfrm>
            <a:off x="1115405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4" name="object 1734"/>
          <p:cNvSpPr/>
          <p:nvPr/>
        </p:nvSpPr>
        <p:spPr>
          <a:xfrm>
            <a:off x="11187848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5" name="object 1735"/>
          <p:cNvSpPr/>
          <p:nvPr/>
        </p:nvSpPr>
        <p:spPr>
          <a:xfrm>
            <a:off x="1122164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6" name="object 1736"/>
          <p:cNvSpPr/>
          <p:nvPr/>
        </p:nvSpPr>
        <p:spPr>
          <a:xfrm>
            <a:off x="1125543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7" name="object 1737"/>
          <p:cNvSpPr/>
          <p:nvPr/>
        </p:nvSpPr>
        <p:spPr>
          <a:xfrm>
            <a:off x="1128922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8" name="object 1738"/>
          <p:cNvSpPr/>
          <p:nvPr/>
        </p:nvSpPr>
        <p:spPr>
          <a:xfrm>
            <a:off x="1132302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9" name="object 1739"/>
          <p:cNvSpPr/>
          <p:nvPr/>
        </p:nvSpPr>
        <p:spPr>
          <a:xfrm>
            <a:off x="1135681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0" name="object 1740"/>
          <p:cNvSpPr/>
          <p:nvPr/>
        </p:nvSpPr>
        <p:spPr>
          <a:xfrm>
            <a:off x="1139061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1" name="object 1741"/>
          <p:cNvSpPr/>
          <p:nvPr/>
        </p:nvSpPr>
        <p:spPr>
          <a:xfrm>
            <a:off x="1142440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2" name="object 1742"/>
          <p:cNvSpPr/>
          <p:nvPr/>
        </p:nvSpPr>
        <p:spPr>
          <a:xfrm>
            <a:off x="1145819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3" name="object 1743"/>
          <p:cNvSpPr/>
          <p:nvPr/>
        </p:nvSpPr>
        <p:spPr>
          <a:xfrm>
            <a:off x="1149199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4" name="object 1744"/>
          <p:cNvSpPr/>
          <p:nvPr/>
        </p:nvSpPr>
        <p:spPr>
          <a:xfrm>
            <a:off x="1152578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5" name="object 1745"/>
          <p:cNvSpPr/>
          <p:nvPr/>
        </p:nvSpPr>
        <p:spPr>
          <a:xfrm>
            <a:off x="1155958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6" name="object 1746"/>
          <p:cNvSpPr/>
          <p:nvPr/>
        </p:nvSpPr>
        <p:spPr>
          <a:xfrm>
            <a:off x="1159337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7" name="object 1747"/>
          <p:cNvSpPr/>
          <p:nvPr/>
        </p:nvSpPr>
        <p:spPr>
          <a:xfrm>
            <a:off x="11627166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8" name="object 1748"/>
          <p:cNvSpPr/>
          <p:nvPr/>
        </p:nvSpPr>
        <p:spPr>
          <a:xfrm>
            <a:off x="1166095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9" name="object 1749"/>
          <p:cNvSpPr/>
          <p:nvPr/>
        </p:nvSpPr>
        <p:spPr>
          <a:xfrm>
            <a:off x="1169475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0" name="object 1750"/>
          <p:cNvSpPr/>
          <p:nvPr/>
        </p:nvSpPr>
        <p:spPr>
          <a:xfrm>
            <a:off x="1172854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1" name="object 1751"/>
          <p:cNvSpPr/>
          <p:nvPr/>
        </p:nvSpPr>
        <p:spPr>
          <a:xfrm>
            <a:off x="1176234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2" name="object 1752"/>
          <p:cNvSpPr/>
          <p:nvPr/>
        </p:nvSpPr>
        <p:spPr>
          <a:xfrm>
            <a:off x="1179613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3" name="object 1753"/>
          <p:cNvSpPr/>
          <p:nvPr/>
        </p:nvSpPr>
        <p:spPr>
          <a:xfrm>
            <a:off x="11829928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4" name="object 1754"/>
          <p:cNvSpPr/>
          <p:nvPr/>
        </p:nvSpPr>
        <p:spPr>
          <a:xfrm>
            <a:off x="11863723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5" name="object 1755"/>
          <p:cNvSpPr/>
          <p:nvPr/>
        </p:nvSpPr>
        <p:spPr>
          <a:xfrm>
            <a:off x="11897516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6" name="object 1756"/>
          <p:cNvSpPr/>
          <p:nvPr/>
        </p:nvSpPr>
        <p:spPr>
          <a:xfrm>
            <a:off x="1193131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7" name="object 1757"/>
          <p:cNvSpPr/>
          <p:nvPr/>
        </p:nvSpPr>
        <p:spPr>
          <a:xfrm>
            <a:off x="1196510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8" name="object 1758"/>
          <p:cNvSpPr/>
          <p:nvPr/>
        </p:nvSpPr>
        <p:spPr>
          <a:xfrm>
            <a:off x="1199889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9" name="object 1759"/>
          <p:cNvSpPr/>
          <p:nvPr/>
        </p:nvSpPr>
        <p:spPr>
          <a:xfrm>
            <a:off x="1203269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0" name="object 1760"/>
          <p:cNvSpPr/>
          <p:nvPr/>
        </p:nvSpPr>
        <p:spPr>
          <a:xfrm>
            <a:off x="1206648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1" name="object 1761"/>
          <p:cNvSpPr/>
          <p:nvPr/>
        </p:nvSpPr>
        <p:spPr>
          <a:xfrm>
            <a:off x="1210027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2" name="object 1762"/>
          <p:cNvSpPr/>
          <p:nvPr/>
        </p:nvSpPr>
        <p:spPr>
          <a:xfrm>
            <a:off x="1213407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3" name="object 1763"/>
          <p:cNvSpPr/>
          <p:nvPr/>
        </p:nvSpPr>
        <p:spPr>
          <a:xfrm>
            <a:off x="1216786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4" name="object 1764"/>
          <p:cNvSpPr/>
          <p:nvPr/>
        </p:nvSpPr>
        <p:spPr>
          <a:xfrm>
            <a:off x="1220165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5" name="object 1765"/>
          <p:cNvSpPr/>
          <p:nvPr/>
        </p:nvSpPr>
        <p:spPr>
          <a:xfrm>
            <a:off x="12235453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6" name="object 1766"/>
          <p:cNvSpPr/>
          <p:nvPr/>
        </p:nvSpPr>
        <p:spPr>
          <a:xfrm>
            <a:off x="12269246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7" name="object 1767"/>
          <p:cNvSpPr/>
          <p:nvPr/>
        </p:nvSpPr>
        <p:spPr>
          <a:xfrm>
            <a:off x="1230303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8" name="object 1768"/>
          <p:cNvSpPr/>
          <p:nvPr/>
        </p:nvSpPr>
        <p:spPr>
          <a:xfrm>
            <a:off x="12336836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9" name="object 1769"/>
          <p:cNvSpPr/>
          <p:nvPr/>
        </p:nvSpPr>
        <p:spPr>
          <a:xfrm>
            <a:off x="1237062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0" name="object 1770"/>
          <p:cNvSpPr/>
          <p:nvPr/>
        </p:nvSpPr>
        <p:spPr>
          <a:xfrm>
            <a:off x="1240442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1" name="object 1771"/>
          <p:cNvSpPr/>
          <p:nvPr/>
        </p:nvSpPr>
        <p:spPr>
          <a:xfrm>
            <a:off x="12438215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2" name="object 1772"/>
          <p:cNvSpPr/>
          <p:nvPr/>
        </p:nvSpPr>
        <p:spPr>
          <a:xfrm>
            <a:off x="12472010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3" name="object 1773"/>
          <p:cNvSpPr/>
          <p:nvPr/>
        </p:nvSpPr>
        <p:spPr>
          <a:xfrm>
            <a:off x="12505803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4" name="object 1774"/>
          <p:cNvSpPr/>
          <p:nvPr/>
        </p:nvSpPr>
        <p:spPr>
          <a:xfrm>
            <a:off x="1253959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5" name="object 1775"/>
          <p:cNvSpPr/>
          <p:nvPr/>
        </p:nvSpPr>
        <p:spPr>
          <a:xfrm>
            <a:off x="12573391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6" name="object 1776"/>
          <p:cNvSpPr/>
          <p:nvPr/>
        </p:nvSpPr>
        <p:spPr>
          <a:xfrm>
            <a:off x="1260718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7" name="object 1777"/>
          <p:cNvSpPr/>
          <p:nvPr/>
        </p:nvSpPr>
        <p:spPr>
          <a:xfrm>
            <a:off x="1264097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8" name="object 1778"/>
          <p:cNvSpPr/>
          <p:nvPr/>
        </p:nvSpPr>
        <p:spPr>
          <a:xfrm>
            <a:off x="12674772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9" name="object 1779"/>
          <p:cNvSpPr/>
          <p:nvPr/>
        </p:nvSpPr>
        <p:spPr>
          <a:xfrm>
            <a:off x="12708566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0" name="object 1780"/>
          <p:cNvSpPr/>
          <p:nvPr/>
        </p:nvSpPr>
        <p:spPr>
          <a:xfrm>
            <a:off x="12742359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1" name="object 1781"/>
          <p:cNvSpPr/>
          <p:nvPr/>
        </p:nvSpPr>
        <p:spPr>
          <a:xfrm>
            <a:off x="12776154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2" name="object 1782"/>
          <p:cNvSpPr/>
          <p:nvPr/>
        </p:nvSpPr>
        <p:spPr>
          <a:xfrm>
            <a:off x="12809947" y="244513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3" name="object 1783"/>
          <p:cNvSpPr/>
          <p:nvPr/>
        </p:nvSpPr>
        <p:spPr>
          <a:xfrm>
            <a:off x="8899252" y="2413431"/>
            <a:ext cx="635" cy="5715"/>
          </a:xfrm>
          <a:custGeom>
            <a:avLst/>
            <a:gdLst/>
            <a:ahLst/>
            <a:cxnLst/>
            <a:rect l="l" t="t" r="r" b="b"/>
            <a:pathLst>
              <a:path w="634" h="5714">
                <a:moveTo>
                  <a:pt x="169" y="0"/>
                </a:moveTo>
                <a:lnTo>
                  <a:pt x="0" y="5532"/>
                </a:lnTo>
                <a:lnTo>
                  <a:pt x="197" y="5336"/>
                </a:lnTo>
                <a:lnTo>
                  <a:pt x="16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4" name="object 1784"/>
          <p:cNvSpPr/>
          <p:nvPr/>
        </p:nvSpPr>
        <p:spPr>
          <a:xfrm>
            <a:off x="892366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5" name="object 1785"/>
          <p:cNvSpPr/>
          <p:nvPr/>
        </p:nvSpPr>
        <p:spPr>
          <a:xfrm>
            <a:off x="895746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6" name="object 1786"/>
          <p:cNvSpPr/>
          <p:nvPr/>
        </p:nvSpPr>
        <p:spPr>
          <a:xfrm>
            <a:off x="8991258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7" name="object 1787"/>
          <p:cNvSpPr/>
          <p:nvPr/>
        </p:nvSpPr>
        <p:spPr>
          <a:xfrm>
            <a:off x="902505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8" name="object 1788"/>
          <p:cNvSpPr/>
          <p:nvPr/>
        </p:nvSpPr>
        <p:spPr>
          <a:xfrm>
            <a:off x="9058843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9" name="object 1789"/>
          <p:cNvSpPr/>
          <p:nvPr/>
        </p:nvSpPr>
        <p:spPr>
          <a:xfrm>
            <a:off x="9092638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0" name="object 1790"/>
          <p:cNvSpPr/>
          <p:nvPr/>
        </p:nvSpPr>
        <p:spPr>
          <a:xfrm>
            <a:off x="912643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1" name="object 1791"/>
          <p:cNvSpPr/>
          <p:nvPr/>
        </p:nvSpPr>
        <p:spPr>
          <a:xfrm>
            <a:off x="916022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2" name="object 1792"/>
          <p:cNvSpPr/>
          <p:nvPr/>
        </p:nvSpPr>
        <p:spPr>
          <a:xfrm>
            <a:off x="9194018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3" name="object 1793"/>
          <p:cNvSpPr/>
          <p:nvPr/>
        </p:nvSpPr>
        <p:spPr>
          <a:xfrm>
            <a:off x="922781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4" name="object 1794"/>
          <p:cNvSpPr/>
          <p:nvPr/>
        </p:nvSpPr>
        <p:spPr>
          <a:xfrm>
            <a:off x="9261606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5" name="object 1795"/>
          <p:cNvSpPr/>
          <p:nvPr/>
        </p:nvSpPr>
        <p:spPr>
          <a:xfrm>
            <a:off x="929540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6" name="object 1796"/>
          <p:cNvSpPr/>
          <p:nvPr/>
        </p:nvSpPr>
        <p:spPr>
          <a:xfrm>
            <a:off x="932919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7" name="object 1797"/>
          <p:cNvSpPr/>
          <p:nvPr/>
        </p:nvSpPr>
        <p:spPr>
          <a:xfrm>
            <a:off x="936298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8" name="object 1798"/>
          <p:cNvSpPr/>
          <p:nvPr/>
        </p:nvSpPr>
        <p:spPr>
          <a:xfrm>
            <a:off x="939678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9" name="object 1799"/>
          <p:cNvSpPr/>
          <p:nvPr/>
        </p:nvSpPr>
        <p:spPr>
          <a:xfrm>
            <a:off x="943057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0" name="object 1800"/>
          <p:cNvSpPr/>
          <p:nvPr/>
        </p:nvSpPr>
        <p:spPr>
          <a:xfrm>
            <a:off x="9464368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1" name="object 1801"/>
          <p:cNvSpPr/>
          <p:nvPr/>
        </p:nvSpPr>
        <p:spPr>
          <a:xfrm>
            <a:off x="9498163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2" name="object 1802"/>
          <p:cNvSpPr/>
          <p:nvPr/>
        </p:nvSpPr>
        <p:spPr>
          <a:xfrm>
            <a:off x="953195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3" name="object 1803"/>
          <p:cNvSpPr/>
          <p:nvPr/>
        </p:nvSpPr>
        <p:spPr>
          <a:xfrm>
            <a:off x="956575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4" name="object 1804"/>
          <p:cNvSpPr/>
          <p:nvPr/>
        </p:nvSpPr>
        <p:spPr>
          <a:xfrm>
            <a:off x="959954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5" name="object 1805"/>
          <p:cNvSpPr/>
          <p:nvPr/>
        </p:nvSpPr>
        <p:spPr>
          <a:xfrm>
            <a:off x="963333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6" name="object 1806"/>
          <p:cNvSpPr/>
          <p:nvPr/>
        </p:nvSpPr>
        <p:spPr>
          <a:xfrm>
            <a:off x="966713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7" name="object 1807"/>
          <p:cNvSpPr/>
          <p:nvPr/>
        </p:nvSpPr>
        <p:spPr>
          <a:xfrm>
            <a:off x="970092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8" name="object 1808"/>
          <p:cNvSpPr/>
          <p:nvPr/>
        </p:nvSpPr>
        <p:spPr>
          <a:xfrm>
            <a:off x="973471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9" name="object 1809"/>
          <p:cNvSpPr/>
          <p:nvPr/>
        </p:nvSpPr>
        <p:spPr>
          <a:xfrm>
            <a:off x="976851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0" name="object 1810"/>
          <p:cNvSpPr/>
          <p:nvPr/>
        </p:nvSpPr>
        <p:spPr>
          <a:xfrm>
            <a:off x="980230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1" name="object 1811"/>
          <p:cNvSpPr/>
          <p:nvPr/>
        </p:nvSpPr>
        <p:spPr>
          <a:xfrm>
            <a:off x="9836098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2" name="object 1812"/>
          <p:cNvSpPr/>
          <p:nvPr/>
        </p:nvSpPr>
        <p:spPr>
          <a:xfrm>
            <a:off x="9869893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3" name="object 1813"/>
          <p:cNvSpPr/>
          <p:nvPr/>
        </p:nvSpPr>
        <p:spPr>
          <a:xfrm>
            <a:off x="9903686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4" name="object 1814"/>
          <p:cNvSpPr/>
          <p:nvPr/>
        </p:nvSpPr>
        <p:spPr>
          <a:xfrm>
            <a:off x="993748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5" name="object 1815"/>
          <p:cNvSpPr/>
          <p:nvPr/>
        </p:nvSpPr>
        <p:spPr>
          <a:xfrm>
            <a:off x="997127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6" name="object 1816"/>
          <p:cNvSpPr/>
          <p:nvPr/>
        </p:nvSpPr>
        <p:spPr>
          <a:xfrm>
            <a:off x="1000506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7" name="object 1817"/>
          <p:cNvSpPr/>
          <p:nvPr/>
        </p:nvSpPr>
        <p:spPr>
          <a:xfrm>
            <a:off x="10038863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8" name="object 1818"/>
          <p:cNvSpPr/>
          <p:nvPr/>
        </p:nvSpPr>
        <p:spPr>
          <a:xfrm>
            <a:off x="1007265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9" name="object 1819"/>
          <p:cNvSpPr/>
          <p:nvPr/>
        </p:nvSpPr>
        <p:spPr>
          <a:xfrm>
            <a:off x="1010645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0" name="object 1820"/>
          <p:cNvSpPr/>
          <p:nvPr/>
        </p:nvSpPr>
        <p:spPr>
          <a:xfrm>
            <a:off x="1014024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1" name="object 1821"/>
          <p:cNvSpPr/>
          <p:nvPr/>
        </p:nvSpPr>
        <p:spPr>
          <a:xfrm>
            <a:off x="10174038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2" name="object 1822"/>
          <p:cNvSpPr/>
          <p:nvPr/>
        </p:nvSpPr>
        <p:spPr>
          <a:xfrm>
            <a:off x="1020782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3" name="object 1823"/>
          <p:cNvSpPr/>
          <p:nvPr/>
        </p:nvSpPr>
        <p:spPr>
          <a:xfrm>
            <a:off x="1024162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4" name="object 1824"/>
          <p:cNvSpPr/>
          <p:nvPr/>
        </p:nvSpPr>
        <p:spPr>
          <a:xfrm>
            <a:off x="1027541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5" name="object 1825"/>
          <p:cNvSpPr/>
          <p:nvPr/>
        </p:nvSpPr>
        <p:spPr>
          <a:xfrm>
            <a:off x="1030921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6" name="object 1826"/>
          <p:cNvSpPr/>
          <p:nvPr/>
        </p:nvSpPr>
        <p:spPr>
          <a:xfrm>
            <a:off x="1034300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7" name="object 1827"/>
          <p:cNvSpPr/>
          <p:nvPr/>
        </p:nvSpPr>
        <p:spPr>
          <a:xfrm>
            <a:off x="1037679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8" name="object 1828"/>
          <p:cNvSpPr/>
          <p:nvPr/>
        </p:nvSpPr>
        <p:spPr>
          <a:xfrm>
            <a:off x="1041059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9" name="object 1829"/>
          <p:cNvSpPr/>
          <p:nvPr/>
        </p:nvSpPr>
        <p:spPr>
          <a:xfrm>
            <a:off x="1044438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0" name="object 1830"/>
          <p:cNvSpPr/>
          <p:nvPr/>
        </p:nvSpPr>
        <p:spPr>
          <a:xfrm>
            <a:off x="1047818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1" name="object 1831"/>
          <p:cNvSpPr/>
          <p:nvPr/>
        </p:nvSpPr>
        <p:spPr>
          <a:xfrm>
            <a:off x="10511973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2" name="object 1832"/>
          <p:cNvSpPr/>
          <p:nvPr/>
        </p:nvSpPr>
        <p:spPr>
          <a:xfrm>
            <a:off x="1054576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3" name="object 1833"/>
          <p:cNvSpPr/>
          <p:nvPr/>
        </p:nvSpPr>
        <p:spPr>
          <a:xfrm>
            <a:off x="1057956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4" name="object 1834"/>
          <p:cNvSpPr/>
          <p:nvPr/>
        </p:nvSpPr>
        <p:spPr>
          <a:xfrm>
            <a:off x="1061335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5" name="object 1835"/>
          <p:cNvSpPr/>
          <p:nvPr/>
        </p:nvSpPr>
        <p:spPr>
          <a:xfrm>
            <a:off x="1064715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6" name="object 1836"/>
          <p:cNvSpPr/>
          <p:nvPr/>
        </p:nvSpPr>
        <p:spPr>
          <a:xfrm>
            <a:off x="1068094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7" name="object 1837"/>
          <p:cNvSpPr/>
          <p:nvPr/>
        </p:nvSpPr>
        <p:spPr>
          <a:xfrm>
            <a:off x="1071473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8" name="object 1838"/>
          <p:cNvSpPr/>
          <p:nvPr/>
        </p:nvSpPr>
        <p:spPr>
          <a:xfrm>
            <a:off x="10748528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9" name="object 1839"/>
          <p:cNvSpPr/>
          <p:nvPr/>
        </p:nvSpPr>
        <p:spPr>
          <a:xfrm>
            <a:off x="1078232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0" name="object 1840"/>
          <p:cNvSpPr/>
          <p:nvPr/>
        </p:nvSpPr>
        <p:spPr>
          <a:xfrm>
            <a:off x="10816116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1" name="object 1841"/>
          <p:cNvSpPr/>
          <p:nvPr/>
        </p:nvSpPr>
        <p:spPr>
          <a:xfrm>
            <a:off x="1084991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2" name="object 1842"/>
          <p:cNvSpPr/>
          <p:nvPr/>
        </p:nvSpPr>
        <p:spPr>
          <a:xfrm>
            <a:off x="1088370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3" name="object 1843"/>
          <p:cNvSpPr/>
          <p:nvPr/>
        </p:nvSpPr>
        <p:spPr>
          <a:xfrm>
            <a:off x="1091749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4" name="object 1844"/>
          <p:cNvSpPr/>
          <p:nvPr/>
        </p:nvSpPr>
        <p:spPr>
          <a:xfrm>
            <a:off x="1095129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5" name="object 1845"/>
          <p:cNvSpPr/>
          <p:nvPr/>
        </p:nvSpPr>
        <p:spPr>
          <a:xfrm>
            <a:off x="10985086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6" name="object 1846"/>
          <p:cNvSpPr/>
          <p:nvPr/>
        </p:nvSpPr>
        <p:spPr>
          <a:xfrm>
            <a:off x="1101887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7" name="object 1847"/>
          <p:cNvSpPr/>
          <p:nvPr/>
        </p:nvSpPr>
        <p:spPr>
          <a:xfrm>
            <a:off x="1105267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8" name="object 1848"/>
          <p:cNvSpPr/>
          <p:nvPr/>
        </p:nvSpPr>
        <p:spPr>
          <a:xfrm>
            <a:off x="1108646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9" name="object 1849"/>
          <p:cNvSpPr/>
          <p:nvPr/>
        </p:nvSpPr>
        <p:spPr>
          <a:xfrm>
            <a:off x="1112026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0" name="object 1850"/>
          <p:cNvSpPr/>
          <p:nvPr/>
        </p:nvSpPr>
        <p:spPr>
          <a:xfrm>
            <a:off x="1115405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1" name="object 1851"/>
          <p:cNvSpPr/>
          <p:nvPr/>
        </p:nvSpPr>
        <p:spPr>
          <a:xfrm>
            <a:off x="11187848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2" name="object 1852"/>
          <p:cNvSpPr/>
          <p:nvPr/>
        </p:nvSpPr>
        <p:spPr>
          <a:xfrm>
            <a:off x="1122164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3" name="object 1853"/>
          <p:cNvSpPr/>
          <p:nvPr/>
        </p:nvSpPr>
        <p:spPr>
          <a:xfrm>
            <a:off x="1125543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4" name="object 1854"/>
          <p:cNvSpPr/>
          <p:nvPr/>
        </p:nvSpPr>
        <p:spPr>
          <a:xfrm>
            <a:off x="1128922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5" name="object 1855"/>
          <p:cNvSpPr/>
          <p:nvPr/>
        </p:nvSpPr>
        <p:spPr>
          <a:xfrm>
            <a:off x="1132302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6" name="object 1856"/>
          <p:cNvSpPr/>
          <p:nvPr/>
        </p:nvSpPr>
        <p:spPr>
          <a:xfrm>
            <a:off x="1135681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7" name="object 1857"/>
          <p:cNvSpPr/>
          <p:nvPr/>
        </p:nvSpPr>
        <p:spPr>
          <a:xfrm>
            <a:off x="1139061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8" name="object 1858"/>
          <p:cNvSpPr/>
          <p:nvPr/>
        </p:nvSpPr>
        <p:spPr>
          <a:xfrm>
            <a:off x="1142440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9" name="object 1859"/>
          <p:cNvSpPr/>
          <p:nvPr/>
        </p:nvSpPr>
        <p:spPr>
          <a:xfrm>
            <a:off x="1145819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0" name="object 1860"/>
          <p:cNvSpPr/>
          <p:nvPr/>
        </p:nvSpPr>
        <p:spPr>
          <a:xfrm>
            <a:off x="1149199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1" name="object 1861"/>
          <p:cNvSpPr/>
          <p:nvPr/>
        </p:nvSpPr>
        <p:spPr>
          <a:xfrm>
            <a:off x="1152578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2" name="object 1862"/>
          <p:cNvSpPr/>
          <p:nvPr/>
        </p:nvSpPr>
        <p:spPr>
          <a:xfrm>
            <a:off x="1155958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3" name="object 1863"/>
          <p:cNvSpPr/>
          <p:nvPr/>
        </p:nvSpPr>
        <p:spPr>
          <a:xfrm>
            <a:off x="1159337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4" name="object 1864"/>
          <p:cNvSpPr/>
          <p:nvPr/>
        </p:nvSpPr>
        <p:spPr>
          <a:xfrm>
            <a:off x="11627166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5" name="object 1865"/>
          <p:cNvSpPr/>
          <p:nvPr/>
        </p:nvSpPr>
        <p:spPr>
          <a:xfrm>
            <a:off x="1166095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6" name="object 1866"/>
          <p:cNvSpPr/>
          <p:nvPr/>
        </p:nvSpPr>
        <p:spPr>
          <a:xfrm>
            <a:off x="1169475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7" name="object 1867"/>
          <p:cNvSpPr/>
          <p:nvPr/>
        </p:nvSpPr>
        <p:spPr>
          <a:xfrm>
            <a:off x="1172854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8" name="object 1868"/>
          <p:cNvSpPr/>
          <p:nvPr/>
        </p:nvSpPr>
        <p:spPr>
          <a:xfrm>
            <a:off x="1176234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9" name="object 1869"/>
          <p:cNvSpPr/>
          <p:nvPr/>
        </p:nvSpPr>
        <p:spPr>
          <a:xfrm>
            <a:off x="1179613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0" name="object 1870"/>
          <p:cNvSpPr/>
          <p:nvPr/>
        </p:nvSpPr>
        <p:spPr>
          <a:xfrm>
            <a:off x="11829928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1" name="object 1871"/>
          <p:cNvSpPr/>
          <p:nvPr/>
        </p:nvSpPr>
        <p:spPr>
          <a:xfrm>
            <a:off x="11863723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2" name="object 1872"/>
          <p:cNvSpPr/>
          <p:nvPr/>
        </p:nvSpPr>
        <p:spPr>
          <a:xfrm>
            <a:off x="11897516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3" name="object 1873"/>
          <p:cNvSpPr/>
          <p:nvPr/>
        </p:nvSpPr>
        <p:spPr>
          <a:xfrm>
            <a:off x="1193131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4" name="object 1874"/>
          <p:cNvSpPr/>
          <p:nvPr/>
        </p:nvSpPr>
        <p:spPr>
          <a:xfrm>
            <a:off x="1196510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5" name="object 1875"/>
          <p:cNvSpPr/>
          <p:nvPr/>
        </p:nvSpPr>
        <p:spPr>
          <a:xfrm>
            <a:off x="1199889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6" name="object 1876"/>
          <p:cNvSpPr/>
          <p:nvPr/>
        </p:nvSpPr>
        <p:spPr>
          <a:xfrm>
            <a:off x="1203269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7" name="object 1877"/>
          <p:cNvSpPr/>
          <p:nvPr/>
        </p:nvSpPr>
        <p:spPr>
          <a:xfrm>
            <a:off x="1206648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8" name="object 1878"/>
          <p:cNvSpPr/>
          <p:nvPr/>
        </p:nvSpPr>
        <p:spPr>
          <a:xfrm>
            <a:off x="1210027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9" name="object 1879"/>
          <p:cNvSpPr/>
          <p:nvPr/>
        </p:nvSpPr>
        <p:spPr>
          <a:xfrm>
            <a:off x="1213407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0" name="object 1880"/>
          <p:cNvSpPr/>
          <p:nvPr/>
        </p:nvSpPr>
        <p:spPr>
          <a:xfrm>
            <a:off x="1216786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1" name="object 1881"/>
          <p:cNvSpPr/>
          <p:nvPr/>
        </p:nvSpPr>
        <p:spPr>
          <a:xfrm>
            <a:off x="1220165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2" name="object 1882"/>
          <p:cNvSpPr/>
          <p:nvPr/>
        </p:nvSpPr>
        <p:spPr>
          <a:xfrm>
            <a:off x="12235453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3" name="object 1883"/>
          <p:cNvSpPr/>
          <p:nvPr/>
        </p:nvSpPr>
        <p:spPr>
          <a:xfrm>
            <a:off x="12269246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4" name="object 1884"/>
          <p:cNvSpPr/>
          <p:nvPr/>
        </p:nvSpPr>
        <p:spPr>
          <a:xfrm>
            <a:off x="1230303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5" name="object 1885"/>
          <p:cNvSpPr/>
          <p:nvPr/>
        </p:nvSpPr>
        <p:spPr>
          <a:xfrm>
            <a:off x="12336836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6" name="object 1886"/>
          <p:cNvSpPr/>
          <p:nvPr/>
        </p:nvSpPr>
        <p:spPr>
          <a:xfrm>
            <a:off x="1237062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7" name="object 1887"/>
          <p:cNvSpPr/>
          <p:nvPr/>
        </p:nvSpPr>
        <p:spPr>
          <a:xfrm>
            <a:off x="1240442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8" name="object 1888"/>
          <p:cNvSpPr/>
          <p:nvPr/>
        </p:nvSpPr>
        <p:spPr>
          <a:xfrm>
            <a:off x="12438215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9" name="object 1889"/>
          <p:cNvSpPr/>
          <p:nvPr/>
        </p:nvSpPr>
        <p:spPr>
          <a:xfrm>
            <a:off x="12472010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0" name="object 1890"/>
          <p:cNvSpPr/>
          <p:nvPr/>
        </p:nvSpPr>
        <p:spPr>
          <a:xfrm>
            <a:off x="12505803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1" name="object 1891"/>
          <p:cNvSpPr/>
          <p:nvPr/>
        </p:nvSpPr>
        <p:spPr>
          <a:xfrm>
            <a:off x="12539597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2" name="object 1892"/>
          <p:cNvSpPr/>
          <p:nvPr/>
        </p:nvSpPr>
        <p:spPr>
          <a:xfrm>
            <a:off x="12573391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3" name="object 1893"/>
          <p:cNvSpPr/>
          <p:nvPr/>
        </p:nvSpPr>
        <p:spPr>
          <a:xfrm>
            <a:off x="1260718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4" name="object 1894"/>
          <p:cNvSpPr/>
          <p:nvPr/>
        </p:nvSpPr>
        <p:spPr>
          <a:xfrm>
            <a:off x="1264097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5" name="object 1895"/>
          <p:cNvSpPr/>
          <p:nvPr/>
        </p:nvSpPr>
        <p:spPr>
          <a:xfrm>
            <a:off x="12674772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6" name="object 1896"/>
          <p:cNvSpPr/>
          <p:nvPr/>
        </p:nvSpPr>
        <p:spPr>
          <a:xfrm>
            <a:off x="12708566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7" name="object 1897"/>
          <p:cNvSpPr/>
          <p:nvPr/>
        </p:nvSpPr>
        <p:spPr>
          <a:xfrm>
            <a:off x="12742359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8" name="object 1898"/>
          <p:cNvSpPr/>
          <p:nvPr/>
        </p:nvSpPr>
        <p:spPr>
          <a:xfrm>
            <a:off x="12776154" y="241132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9" name="object 1899"/>
          <p:cNvSpPr/>
          <p:nvPr/>
        </p:nvSpPr>
        <p:spPr>
          <a:xfrm>
            <a:off x="12809947" y="2411326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6702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031" y="9575"/>
                </a:lnTo>
                <a:lnTo>
                  <a:pt x="6819" y="2401"/>
                </a:lnTo>
                <a:lnTo>
                  <a:pt x="6702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0" name="object 1900"/>
          <p:cNvSpPr/>
          <p:nvPr/>
        </p:nvSpPr>
        <p:spPr>
          <a:xfrm>
            <a:off x="892366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1" name="object 1901"/>
          <p:cNvSpPr/>
          <p:nvPr/>
        </p:nvSpPr>
        <p:spPr>
          <a:xfrm>
            <a:off x="895746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2" name="object 1902"/>
          <p:cNvSpPr/>
          <p:nvPr/>
        </p:nvSpPr>
        <p:spPr>
          <a:xfrm>
            <a:off x="8991258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3" name="object 1903"/>
          <p:cNvSpPr/>
          <p:nvPr/>
        </p:nvSpPr>
        <p:spPr>
          <a:xfrm>
            <a:off x="902505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4" name="object 1904"/>
          <p:cNvSpPr/>
          <p:nvPr/>
        </p:nvSpPr>
        <p:spPr>
          <a:xfrm>
            <a:off x="9058843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5" name="object 1905"/>
          <p:cNvSpPr/>
          <p:nvPr/>
        </p:nvSpPr>
        <p:spPr>
          <a:xfrm>
            <a:off x="9092638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6" name="object 1906"/>
          <p:cNvSpPr/>
          <p:nvPr/>
        </p:nvSpPr>
        <p:spPr>
          <a:xfrm>
            <a:off x="912643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7" name="object 1907"/>
          <p:cNvSpPr/>
          <p:nvPr/>
        </p:nvSpPr>
        <p:spPr>
          <a:xfrm>
            <a:off x="916022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8" name="object 1908"/>
          <p:cNvSpPr/>
          <p:nvPr/>
        </p:nvSpPr>
        <p:spPr>
          <a:xfrm>
            <a:off x="9194018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9" name="object 1909"/>
          <p:cNvSpPr/>
          <p:nvPr/>
        </p:nvSpPr>
        <p:spPr>
          <a:xfrm>
            <a:off x="922781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0" name="object 1910"/>
          <p:cNvSpPr/>
          <p:nvPr/>
        </p:nvSpPr>
        <p:spPr>
          <a:xfrm>
            <a:off x="9261606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1" name="object 1911"/>
          <p:cNvSpPr/>
          <p:nvPr/>
        </p:nvSpPr>
        <p:spPr>
          <a:xfrm>
            <a:off x="929540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2" name="object 1912"/>
          <p:cNvSpPr/>
          <p:nvPr/>
        </p:nvSpPr>
        <p:spPr>
          <a:xfrm>
            <a:off x="932919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3" name="object 1913"/>
          <p:cNvSpPr/>
          <p:nvPr/>
        </p:nvSpPr>
        <p:spPr>
          <a:xfrm>
            <a:off x="936298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4" name="object 1914"/>
          <p:cNvSpPr/>
          <p:nvPr/>
        </p:nvSpPr>
        <p:spPr>
          <a:xfrm>
            <a:off x="939678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5" name="object 1915"/>
          <p:cNvSpPr/>
          <p:nvPr/>
        </p:nvSpPr>
        <p:spPr>
          <a:xfrm>
            <a:off x="943057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6" name="object 1916"/>
          <p:cNvSpPr/>
          <p:nvPr/>
        </p:nvSpPr>
        <p:spPr>
          <a:xfrm>
            <a:off x="9464368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7" name="object 1917"/>
          <p:cNvSpPr/>
          <p:nvPr/>
        </p:nvSpPr>
        <p:spPr>
          <a:xfrm>
            <a:off x="9498163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8" name="object 1918"/>
          <p:cNvSpPr/>
          <p:nvPr/>
        </p:nvSpPr>
        <p:spPr>
          <a:xfrm>
            <a:off x="953195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9" name="object 1919"/>
          <p:cNvSpPr/>
          <p:nvPr/>
        </p:nvSpPr>
        <p:spPr>
          <a:xfrm>
            <a:off x="956575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0" name="object 1920"/>
          <p:cNvSpPr/>
          <p:nvPr/>
        </p:nvSpPr>
        <p:spPr>
          <a:xfrm>
            <a:off x="959954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1" name="object 1921"/>
          <p:cNvSpPr/>
          <p:nvPr/>
        </p:nvSpPr>
        <p:spPr>
          <a:xfrm>
            <a:off x="963333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2" name="object 1922"/>
          <p:cNvSpPr/>
          <p:nvPr/>
        </p:nvSpPr>
        <p:spPr>
          <a:xfrm>
            <a:off x="966713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3" name="object 1923"/>
          <p:cNvSpPr/>
          <p:nvPr/>
        </p:nvSpPr>
        <p:spPr>
          <a:xfrm>
            <a:off x="970092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4" name="object 1924"/>
          <p:cNvSpPr/>
          <p:nvPr/>
        </p:nvSpPr>
        <p:spPr>
          <a:xfrm>
            <a:off x="973471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5" name="object 1925"/>
          <p:cNvSpPr/>
          <p:nvPr/>
        </p:nvSpPr>
        <p:spPr>
          <a:xfrm>
            <a:off x="976851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6" name="object 1926"/>
          <p:cNvSpPr/>
          <p:nvPr/>
        </p:nvSpPr>
        <p:spPr>
          <a:xfrm>
            <a:off x="980230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7" name="object 1927"/>
          <p:cNvSpPr/>
          <p:nvPr/>
        </p:nvSpPr>
        <p:spPr>
          <a:xfrm>
            <a:off x="9836098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8" name="object 1928"/>
          <p:cNvSpPr/>
          <p:nvPr/>
        </p:nvSpPr>
        <p:spPr>
          <a:xfrm>
            <a:off x="9869893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9" name="object 1929"/>
          <p:cNvSpPr/>
          <p:nvPr/>
        </p:nvSpPr>
        <p:spPr>
          <a:xfrm>
            <a:off x="9903686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0" name="object 1930"/>
          <p:cNvSpPr/>
          <p:nvPr/>
        </p:nvSpPr>
        <p:spPr>
          <a:xfrm>
            <a:off x="993748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1" name="object 1931"/>
          <p:cNvSpPr/>
          <p:nvPr/>
        </p:nvSpPr>
        <p:spPr>
          <a:xfrm>
            <a:off x="997127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2" name="object 1932"/>
          <p:cNvSpPr/>
          <p:nvPr/>
        </p:nvSpPr>
        <p:spPr>
          <a:xfrm>
            <a:off x="1000506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3" name="object 1933"/>
          <p:cNvSpPr/>
          <p:nvPr/>
        </p:nvSpPr>
        <p:spPr>
          <a:xfrm>
            <a:off x="10038863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4" name="object 1934"/>
          <p:cNvSpPr/>
          <p:nvPr/>
        </p:nvSpPr>
        <p:spPr>
          <a:xfrm>
            <a:off x="1007265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5" name="object 1935"/>
          <p:cNvSpPr/>
          <p:nvPr/>
        </p:nvSpPr>
        <p:spPr>
          <a:xfrm>
            <a:off x="1010645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6" name="object 1936"/>
          <p:cNvSpPr/>
          <p:nvPr/>
        </p:nvSpPr>
        <p:spPr>
          <a:xfrm>
            <a:off x="1014024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7" name="object 1937"/>
          <p:cNvSpPr/>
          <p:nvPr/>
        </p:nvSpPr>
        <p:spPr>
          <a:xfrm>
            <a:off x="10174038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8" name="object 1938"/>
          <p:cNvSpPr/>
          <p:nvPr/>
        </p:nvSpPr>
        <p:spPr>
          <a:xfrm>
            <a:off x="1020782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9" name="object 1939"/>
          <p:cNvSpPr/>
          <p:nvPr/>
        </p:nvSpPr>
        <p:spPr>
          <a:xfrm>
            <a:off x="1024162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0" name="object 1940"/>
          <p:cNvSpPr/>
          <p:nvPr/>
        </p:nvSpPr>
        <p:spPr>
          <a:xfrm>
            <a:off x="1027541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1" name="object 1941"/>
          <p:cNvSpPr/>
          <p:nvPr/>
        </p:nvSpPr>
        <p:spPr>
          <a:xfrm>
            <a:off x="1030921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2" name="object 1942"/>
          <p:cNvSpPr/>
          <p:nvPr/>
        </p:nvSpPr>
        <p:spPr>
          <a:xfrm>
            <a:off x="1034300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3" name="object 1943"/>
          <p:cNvSpPr/>
          <p:nvPr/>
        </p:nvSpPr>
        <p:spPr>
          <a:xfrm>
            <a:off x="1037679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4" name="object 1944"/>
          <p:cNvSpPr/>
          <p:nvPr/>
        </p:nvSpPr>
        <p:spPr>
          <a:xfrm>
            <a:off x="1041059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5" name="object 1945"/>
          <p:cNvSpPr/>
          <p:nvPr/>
        </p:nvSpPr>
        <p:spPr>
          <a:xfrm>
            <a:off x="1044438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6" name="object 1946"/>
          <p:cNvSpPr/>
          <p:nvPr/>
        </p:nvSpPr>
        <p:spPr>
          <a:xfrm>
            <a:off x="1047818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7" name="object 1947"/>
          <p:cNvSpPr/>
          <p:nvPr/>
        </p:nvSpPr>
        <p:spPr>
          <a:xfrm>
            <a:off x="10511973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8" name="object 1948"/>
          <p:cNvSpPr/>
          <p:nvPr/>
        </p:nvSpPr>
        <p:spPr>
          <a:xfrm>
            <a:off x="1054576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9" name="object 1949"/>
          <p:cNvSpPr/>
          <p:nvPr/>
        </p:nvSpPr>
        <p:spPr>
          <a:xfrm>
            <a:off x="1057956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0" name="object 1950"/>
          <p:cNvSpPr/>
          <p:nvPr/>
        </p:nvSpPr>
        <p:spPr>
          <a:xfrm>
            <a:off x="1061335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1" name="object 1951"/>
          <p:cNvSpPr/>
          <p:nvPr/>
        </p:nvSpPr>
        <p:spPr>
          <a:xfrm>
            <a:off x="1064715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2" name="object 1952"/>
          <p:cNvSpPr/>
          <p:nvPr/>
        </p:nvSpPr>
        <p:spPr>
          <a:xfrm>
            <a:off x="1068094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3" name="object 1953"/>
          <p:cNvSpPr/>
          <p:nvPr/>
        </p:nvSpPr>
        <p:spPr>
          <a:xfrm>
            <a:off x="1071473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4" name="object 1954"/>
          <p:cNvSpPr/>
          <p:nvPr/>
        </p:nvSpPr>
        <p:spPr>
          <a:xfrm>
            <a:off x="10748528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5" name="object 1955"/>
          <p:cNvSpPr/>
          <p:nvPr/>
        </p:nvSpPr>
        <p:spPr>
          <a:xfrm>
            <a:off x="1078232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6" name="object 1956"/>
          <p:cNvSpPr/>
          <p:nvPr/>
        </p:nvSpPr>
        <p:spPr>
          <a:xfrm>
            <a:off x="10816116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7" name="object 1957"/>
          <p:cNvSpPr/>
          <p:nvPr/>
        </p:nvSpPr>
        <p:spPr>
          <a:xfrm>
            <a:off x="1084991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8" name="object 1958"/>
          <p:cNvSpPr/>
          <p:nvPr/>
        </p:nvSpPr>
        <p:spPr>
          <a:xfrm>
            <a:off x="1088370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9" name="object 1959"/>
          <p:cNvSpPr/>
          <p:nvPr/>
        </p:nvSpPr>
        <p:spPr>
          <a:xfrm>
            <a:off x="1091749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0" name="object 1960"/>
          <p:cNvSpPr/>
          <p:nvPr/>
        </p:nvSpPr>
        <p:spPr>
          <a:xfrm>
            <a:off x="1095129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1" name="object 1961"/>
          <p:cNvSpPr/>
          <p:nvPr/>
        </p:nvSpPr>
        <p:spPr>
          <a:xfrm>
            <a:off x="10985086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2" name="object 1962"/>
          <p:cNvSpPr/>
          <p:nvPr/>
        </p:nvSpPr>
        <p:spPr>
          <a:xfrm>
            <a:off x="1101887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3" name="object 1963"/>
          <p:cNvSpPr/>
          <p:nvPr/>
        </p:nvSpPr>
        <p:spPr>
          <a:xfrm>
            <a:off x="1105267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4" name="object 1964"/>
          <p:cNvSpPr/>
          <p:nvPr/>
        </p:nvSpPr>
        <p:spPr>
          <a:xfrm>
            <a:off x="1108646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5" name="object 1965"/>
          <p:cNvSpPr/>
          <p:nvPr/>
        </p:nvSpPr>
        <p:spPr>
          <a:xfrm>
            <a:off x="1112026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6" name="object 1966"/>
          <p:cNvSpPr/>
          <p:nvPr/>
        </p:nvSpPr>
        <p:spPr>
          <a:xfrm>
            <a:off x="1115405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7" name="object 1967"/>
          <p:cNvSpPr/>
          <p:nvPr/>
        </p:nvSpPr>
        <p:spPr>
          <a:xfrm>
            <a:off x="11187848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8" name="object 1968"/>
          <p:cNvSpPr/>
          <p:nvPr/>
        </p:nvSpPr>
        <p:spPr>
          <a:xfrm>
            <a:off x="1122164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9" name="object 1969"/>
          <p:cNvSpPr/>
          <p:nvPr/>
        </p:nvSpPr>
        <p:spPr>
          <a:xfrm>
            <a:off x="1125543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0" name="object 1970"/>
          <p:cNvSpPr/>
          <p:nvPr/>
        </p:nvSpPr>
        <p:spPr>
          <a:xfrm>
            <a:off x="1128922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1" name="object 1971"/>
          <p:cNvSpPr/>
          <p:nvPr/>
        </p:nvSpPr>
        <p:spPr>
          <a:xfrm>
            <a:off x="1132302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2" name="object 1972"/>
          <p:cNvSpPr/>
          <p:nvPr/>
        </p:nvSpPr>
        <p:spPr>
          <a:xfrm>
            <a:off x="1135681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3" name="object 1973"/>
          <p:cNvSpPr/>
          <p:nvPr/>
        </p:nvSpPr>
        <p:spPr>
          <a:xfrm>
            <a:off x="1139061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4" name="object 1974"/>
          <p:cNvSpPr/>
          <p:nvPr/>
        </p:nvSpPr>
        <p:spPr>
          <a:xfrm>
            <a:off x="1142440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5" name="object 1975"/>
          <p:cNvSpPr/>
          <p:nvPr/>
        </p:nvSpPr>
        <p:spPr>
          <a:xfrm>
            <a:off x="1145819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6" name="object 1976"/>
          <p:cNvSpPr/>
          <p:nvPr/>
        </p:nvSpPr>
        <p:spPr>
          <a:xfrm>
            <a:off x="1149199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7" name="object 1977"/>
          <p:cNvSpPr/>
          <p:nvPr/>
        </p:nvSpPr>
        <p:spPr>
          <a:xfrm>
            <a:off x="1152578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8" name="object 1978"/>
          <p:cNvSpPr/>
          <p:nvPr/>
        </p:nvSpPr>
        <p:spPr>
          <a:xfrm>
            <a:off x="1155958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9" name="object 1979"/>
          <p:cNvSpPr/>
          <p:nvPr/>
        </p:nvSpPr>
        <p:spPr>
          <a:xfrm>
            <a:off x="1159337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0" name="object 1980"/>
          <p:cNvSpPr/>
          <p:nvPr/>
        </p:nvSpPr>
        <p:spPr>
          <a:xfrm>
            <a:off x="11627166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1" name="object 1981"/>
          <p:cNvSpPr/>
          <p:nvPr/>
        </p:nvSpPr>
        <p:spPr>
          <a:xfrm>
            <a:off x="1166095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2" name="object 1982"/>
          <p:cNvSpPr/>
          <p:nvPr/>
        </p:nvSpPr>
        <p:spPr>
          <a:xfrm>
            <a:off x="1169475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3" name="object 1983"/>
          <p:cNvSpPr/>
          <p:nvPr/>
        </p:nvSpPr>
        <p:spPr>
          <a:xfrm>
            <a:off x="1172854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4" name="object 1984"/>
          <p:cNvSpPr/>
          <p:nvPr/>
        </p:nvSpPr>
        <p:spPr>
          <a:xfrm>
            <a:off x="1176234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5" name="object 1985"/>
          <p:cNvSpPr/>
          <p:nvPr/>
        </p:nvSpPr>
        <p:spPr>
          <a:xfrm>
            <a:off x="1179613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6" name="object 1986"/>
          <p:cNvSpPr/>
          <p:nvPr/>
        </p:nvSpPr>
        <p:spPr>
          <a:xfrm>
            <a:off x="11829928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7" name="object 1987"/>
          <p:cNvSpPr/>
          <p:nvPr/>
        </p:nvSpPr>
        <p:spPr>
          <a:xfrm>
            <a:off x="11863723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8" name="object 1988"/>
          <p:cNvSpPr/>
          <p:nvPr/>
        </p:nvSpPr>
        <p:spPr>
          <a:xfrm>
            <a:off x="11897516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9" name="object 1989"/>
          <p:cNvSpPr/>
          <p:nvPr/>
        </p:nvSpPr>
        <p:spPr>
          <a:xfrm>
            <a:off x="1193131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0" name="object 1990"/>
          <p:cNvSpPr/>
          <p:nvPr/>
        </p:nvSpPr>
        <p:spPr>
          <a:xfrm>
            <a:off x="1196510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1" name="object 1991"/>
          <p:cNvSpPr/>
          <p:nvPr/>
        </p:nvSpPr>
        <p:spPr>
          <a:xfrm>
            <a:off x="1199889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2" name="object 1992"/>
          <p:cNvSpPr/>
          <p:nvPr/>
        </p:nvSpPr>
        <p:spPr>
          <a:xfrm>
            <a:off x="1203269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3" name="object 1993"/>
          <p:cNvSpPr/>
          <p:nvPr/>
        </p:nvSpPr>
        <p:spPr>
          <a:xfrm>
            <a:off x="1206648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4" name="object 1994"/>
          <p:cNvSpPr/>
          <p:nvPr/>
        </p:nvSpPr>
        <p:spPr>
          <a:xfrm>
            <a:off x="1210027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5" name="object 1995"/>
          <p:cNvSpPr/>
          <p:nvPr/>
        </p:nvSpPr>
        <p:spPr>
          <a:xfrm>
            <a:off x="1213407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6" name="object 1996"/>
          <p:cNvSpPr/>
          <p:nvPr/>
        </p:nvSpPr>
        <p:spPr>
          <a:xfrm>
            <a:off x="1216786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7" name="object 1997"/>
          <p:cNvSpPr/>
          <p:nvPr/>
        </p:nvSpPr>
        <p:spPr>
          <a:xfrm>
            <a:off x="1220165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8" name="object 1998"/>
          <p:cNvSpPr/>
          <p:nvPr/>
        </p:nvSpPr>
        <p:spPr>
          <a:xfrm>
            <a:off x="12235453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9" name="object 1999"/>
          <p:cNvSpPr/>
          <p:nvPr/>
        </p:nvSpPr>
        <p:spPr>
          <a:xfrm>
            <a:off x="12269246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0" name="object 2000"/>
          <p:cNvSpPr/>
          <p:nvPr/>
        </p:nvSpPr>
        <p:spPr>
          <a:xfrm>
            <a:off x="1230303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1" name="object 2001"/>
          <p:cNvSpPr/>
          <p:nvPr/>
        </p:nvSpPr>
        <p:spPr>
          <a:xfrm>
            <a:off x="12336836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2" name="object 2002"/>
          <p:cNvSpPr/>
          <p:nvPr/>
        </p:nvSpPr>
        <p:spPr>
          <a:xfrm>
            <a:off x="1237062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3" name="object 2003"/>
          <p:cNvSpPr/>
          <p:nvPr/>
        </p:nvSpPr>
        <p:spPr>
          <a:xfrm>
            <a:off x="1240442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4" name="object 2004"/>
          <p:cNvSpPr/>
          <p:nvPr/>
        </p:nvSpPr>
        <p:spPr>
          <a:xfrm>
            <a:off x="12438215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5" name="object 2005"/>
          <p:cNvSpPr/>
          <p:nvPr/>
        </p:nvSpPr>
        <p:spPr>
          <a:xfrm>
            <a:off x="12472010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6" name="object 2006"/>
          <p:cNvSpPr/>
          <p:nvPr/>
        </p:nvSpPr>
        <p:spPr>
          <a:xfrm>
            <a:off x="12505803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7" name="object 2007"/>
          <p:cNvSpPr/>
          <p:nvPr/>
        </p:nvSpPr>
        <p:spPr>
          <a:xfrm>
            <a:off x="12539597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8" name="object 2008"/>
          <p:cNvSpPr/>
          <p:nvPr/>
        </p:nvSpPr>
        <p:spPr>
          <a:xfrm>
            <a:off x="12573391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9" name="object 2009"/>
          <p:cNvSpPr/>
          <p:nvPr/>
        </p:nvSpPr>
        <p:spPr>
          <a:xfrm>
            <a:off x="1260718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0" name="object 2010"/>
          <p:cNvSpPr/>
          <p:nvPr/>
        </p:nvSpPr>
        <p:spPr>
          <a:xfrm>
            <a:off x="1264097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1" name="object 2011"/>
          <p:cNvSpPr/>
          <p:nvPr/>
        </p:nvSpPr>
        <p:spPr>
          <a:xfrm>
            <a:off x="12674772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2" name="object 2012"/>
          <p:cNvSpPr/>
          <p:nvPr/>
        </p:nvSpPr>
        <p:spPr>
          <a:xfrm>
            <a:off x="12708566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3" name="object 2013"/>
          <p:cNvSpPr/>
          <p:nvPr/>
        </p:nvSpPr>
        <p:spPr>
          <a:xfrm>
            <a:off x="12742359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4" name="object 2014"/>
          <p:cNvSpPr/>
          <p:nvPr/>
        </p:nvSpPr>
        <p:spPr>
          <a:xfrm>
            <a:off x="12776154" y="237754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5" name="object 2015"/>
          <p:cNvSpPr/>
          <p:nvPr/>
        </p:nvSpPr>
        <p:spPr>
          <a:xfrm>
            <a:off x="12809947" y="2377546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60">
                <a:moveTo>
                  <a:pt x="3601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4797" y="9563"/>
                </a:lnTo>
                <a:lnTo>
                  <a:pt x="4239" y="4658"/>
                </a:lnTo>
                <a:lnTo>
                  <a:pt x="3601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6" name="object 2016"/>
          <p:cNvSpPr/>
          <p:nvPr/>
        </p:nvSpPr>
        <p:spPr>
          <a:xfrm>
            <a:off x="892366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7" name="object 2017"/>
          <p:cNvSpPr/>
          <p:nvPr/>
        </p:nvSpPr>
        <p:spPr>
          <a:xfrm>
            <a:off x="895746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8" name="object 2018"/>
          <p:cNvSpPr/>
          <p:nvPr/>
        </p:nvSpPr>
        <p:spPr>
          <a:xfrm>
            <a:off x="8991258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9" name="object 2019"/>
          <p:cNvSpPr/>
          <p:nvPr/>
        </p:nvSpPr>
        <p:spPr>
          <a:xfrm>
            <a:off x="902505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0" name="object 2020"/>
          <p:cNvSpPr/>
          <p:nvPr/>
        </p:nvSpPr>
        <p:spPr>
          <a:xfrm>
            <a:off x="9058843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1" name="object 2021"/>
          <p:cNvSpPr/>
          <p:nvPr/>
        </p:nvSpPr>
        <p:spPr>
          <a:xfrm>
            <a:off x="9092638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2" name="object 2022"/>
          <p:cNvSpPr/>
          <p:nvPr/>
        </p:nvSpPr>
        <p:spPr>
          <a:xfrm>
            <a:off x="912643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3" name="object 2023"/>
          <p:cNvSpPr/>
          <p:nvPr/>
        </p:nvSpPr>
        <p:spPr>
          <a:xfrm>
            <a:off x="916022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4" name="object 2024"/>
          <p:cNvSpPr/>
          <p:nvPr/>
        </p:nvSpPr>
        <p:spPr>
          <a:xfrm>
            <a:off x="9194018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5" name="object 2025"/>
          <p:cNvSpPr/>
          <p:nvPr/>
        </p:nvSpPr>
        <p:spPr>
          <a:xfrm>
            <a:off x="922781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6" name="object 2026"/>
          <p:cNvSpPr/>
          <p:nvPr/>
        </p:nvSpPr>
        <p:spPr>
          <a:xfrm>
            <a:off x="9261606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7" name="object 2027"/>
          <p:cNvSpPr/>
          <p:nvPr/>
        </p:nvSpPr>
        <p:spPr>
          <a:xfrm>
            <a:off x="929540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8" name="object 2028"/>
          <p:cNvSpPr/>
          <p:nvPr/>
        </p:nvSpPr>
        <p:spPr>
          <a:xfrm>
            <a:off x="932919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9" name="object 2029"/>
          <p:cNvSpPr/>
          <p:nvPr/>
        </p:nvSpPr>
        <p:spPr>
          <a:xfrm>
            <a:off x="936298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0" name="object 2030"/>
          <p:cNvSpPr/>
          <p:nvPr/>
        </p:nvSpPr>
        <p:spPr>
          <a:xfrm>
            <a:off x="939678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1" name="object 2031"/>
          <p:cNvSpPr/>
          <p:nvPr/>
        </p:nvSpPr>
        <p:spPr>
          <a:xfrm>
            <a:off x="943057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2" name="object 2032"/>
          <p:cNvSpPr/>
          <p:nvPr/>
        </p:nvSpPr>
        <p:spPr>
          <a:xfrm>
            <a:off x="9464368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3" name="object 2033"/>
          <p:cNvSpPr/>
          <p:nvPr/>
        </p:nvSpPr>
        <p:spPr>
          <a:xfrm>
            <a:off x="9498163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4" name="object 2034"/>
          <p:cNvSpPr/>
          <p:nvPr/>
        </p:nvSpPr>
        <p:spPr>
          <a:xfrm>
            <a:off x="953195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5" name="object 2035"/>
          <p:cNvSpPr/>
          <p:nvPr/>
        </p:nvSpPr>
        <p:spPr>
          <a:xfrm>
            <a:off x="956575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6" name="object 2036"/>
          <p:cNvSpPr/>
          <p:nvPr/>
        </p:nvSpPr>
        <p:spPr>
          <a:xfrm>
            <a:off x="959954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7" name="object 2037"/>
          <p:cNvSpPr/>
          <p:nvPr/>
        </p:nvSpPr>
        <p:spPr>
          <a:xfrm>
            <a:off x="963333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8" name="object 2038"/>
          <p:cNvSpPr/>
          <p:nvPr/>
        </p:nvSpPr>
        <p:spPr>
          <a:xfrm>
            <a:off x="966713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9" name="object 2039"/>
          <p:cNvSpPr/>
          <p:nvPr/>
        </p:nvSpPr>
        <p:spPr>
          <a:xfrm>
            <a:off x="970092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0" name="object 2040"/>
          <p:cNvSpPr/>
          <p:nvPr/>
        </p:nvSpPr>
        <p:spPr>
          <a:xfrm>
            <a:off x="973471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1" name="object 2041"/>
          <p:cNvSpPr/>
          <p:nvPr/>
        </p:nvSpPr>
        <p:spPr>
          <a:xfrm>
            <a:off x="976851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2" name="object 2042"/>
          <p:cNvSpPr/>
          <p:nvPr/>
        </p:nvSpPr>
        <p:spPr>
          <a:xfrm>
            <a:off x="980230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3" name="object 2043"/>
          <p:cNvSpPr/>
          <p:nvPr/>
        </p:nvSpPr>
        <p:spPr>
          <a:xfrm>
            <a:off x="9836098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4" name="object 2044"/>
          <p:cNvSpPr/>
          <p:nvPr/>
        </p:nvSpPr>
        <p:spPr>
          <a:xfrm>
            <a:off x="9869893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5" name="object 2045"/>
          <p:cNvSpPr/>
          <p:nvPr/>
        </p:nvSpPr>
        <p:spPr>
          <a:xfrm>
            <a:off x="9903686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6" name="object 2046"/>
          <p:cNvSpPr/>
          <p:nvPr/>
        </p:nvSpPr>
        <p:spPr>
          <a:xfrm>
            <a:off x="993748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7" name="object 2047"/>
          <p:cNvSpPr/>
          <p:nvPr/>
        </p:nvSpPr>
        <p:spPr>
          <a:xfrm>
            <a:off x="997127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8" name="object 2048"/>
          <p:cNvSpPr/>
          <p:nvPr/>
        </p:nvSpPr>
        <p:spPr>
          <a:xfrm>
            <a:off x="1000506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9" name="object 2049"/>
          <p:cNvSpPr/>
          <p:nvPr/>
        </p:nvSpPr>
        <p:spPr>
          <a:xfrm>
            <a:off x="10038863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0" name="object 2050"/>
          <p:cNvSpPr/>
          <p:nvPr/>
        </p:nvSpPr>
        <p:spPr>
          <a:xfrm>
            <a:off x="1007265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1" name="object 2051"/>
          <p:cNvSpPr/>
          <p:nvPr/>
        </p:nvSpPr>
        <p:spPr>
          <a:xfrm>
            <a:off x="1010645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2" name="object 2052"/>
          <p:cNvSpPr/>
          <p:nvPr/>
        </p:nvSpPr>
        <p:spPr>
          <a:xfrm>
            <a:off x="1014024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3" name="object 2053"/>
          <p:cNvSpPr/>
          <p:nvPr/>
        </p:nvSpPr>
        <p:spPr>
          <a:xfrm>
            <a:off x="10174038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4" name="object 2054"/>
          <p:cNvSpPr/>
          <p:nvPr/>
        </p:nvSpPr>
        <p:spPr>
          <a:xfrm>
            <a:off x="1020782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5" name="object 2055"/>
          <p:cNvSpPr/>
          <p:nvPr/>
        </p:nvSpPr>
        <p:spPr>
          <a:xfrm>
            <a:off x="1024162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6" name="object 2056"/>
          <p:cNvSpPr/>
          <p:nvPr/>
        </p:nvSpPr>
        <p:spPr>
          <a:xfrm>
            <a:off x="1027541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7" name="object 2057"/>
          <p:cNvSpPr/>
          <p:nvPr/>
        </p:nvSpPr>
        <p:spPr>
          <a:xfrm>
            <a:off x="1030921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8" name="object 2058"/>
          <p:cNvSpPr/>
          <p:nvPr/>
        </p:nvSpPr>
        <p:spPr>
          <a:xfrm>
            <a:off x="1034300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9" name="object 2059"/>
          <p:cNvSpPr/>
          <p:nvPr/>
        </p:nvSpPr>
        <p:spPr>
          <a:xfrm>
            <a:off x="1037679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0" name="object 2060"/>
          <p:cNvSpPr/>
          <p:nvPr/>
        </p:nvSpPr>
        <p:spPr>
          <a:xfrm>
            <a:off x="1041059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1" name="object 2061"/>
          <p:cNvSpPr/>
          <p:nvPr/>
        </p:nvSpPr>
        <p:spPr>
          <a:xfrm>
            <a:off x="1044438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2" name="object 2062"/>
          <p:cNvSpPr/>
          <p:nvPr/>
        </p:nvSpPr>
        <p:spPr>
          <a:xfrm>
            <a:off x="1047818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3" name="object 2063"/>
          <p:cNvSpPr/>
          <p:nvPr/>
        </p:nvSpPr>
        <p:spPr>
          <a:xfrm>
            <a:off x="10511973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4" name="object 2064"/>
          <p:cNvSpPr/>
          <p:nvPr/>
        </p:nvSpPr>
        <p:spPr>
          <a:xfrm>
            <a:off x="1054576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5" name="object 2065"/>
          <p:cNvSpPr/>
          <p:nvPr/>
        </p:nvSpPr>
        <p:spPr>
          <a:xfrm>
            <a:off x="1057956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6" name="object 2066"/>
          <p:cNvSpPr/>
          <p:nvPr/>
        </p:nvSpPr>
        <p:spPr>
          <a:xfrm>
            <a:off x="1061335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7" name="object 2067"/>
          <p:cNvSpPr/>
          <p:nvPr/>
        </p:nvSpPr>
        <p:spPr>
          <a:xfrm>
            <a:off x="1064715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8" name="object 2068"/>
          <p:cNvSpPr/>
          <p:nvPr/>
        </p:nvSpPr>
        <p:spPr>
          <a:xfrm>
            <a:off x="1068094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9" name="object 2069"/>
          <p:cNvSpPr/>
          <p:nvPr/>
        </p:nvSpPr>
        <p:spPr>
          <a:xfrm>
            <a:off x="1071473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0" name="object 2070"/>
          <p:cNvSpPr/>
          <p:nvPr/>
        </p:nvSpPr>
        <p:spPr>
          <a:xfrm>
            <a:off x="10748528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1" name="object 2071"/>
          <p:cNvSpPr/>
          <p:nvPr/>
        </p:nvSpPr>
        <p:spPr>
          <a:xfrm>
            <a:off x="1078232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2" name="object 2072"/>
          <p:cNvSpPr/>
          <p:nvPr/>
        </p:nvSpPr>
        <p:spPr>
          <a:xfrm>
            <a:off x="10816116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3" name="object 2073"/>
          <p:cNvSpPr/>
          <p:nvPr/>
        </p:nvSpPr>
        <p:spPr>
          <a:xfrm>
            <a:off x="1084991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4" name="object 2074"/>
          <p:cNvSpPr/>
          <p:nvPr/>
        </p:nvSpPr>
        <p:spPr>
          <a:xfrm>
            <a:off x="1088370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5" name="object 2075"/>
          <p:cNvSpPr/>
          <p:nvPr/>
        </p:nvSpPr>
        <p:spPr>
          <a:xfrm>
            <a:off x="1091749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6" name="object 2076"/>
          <p:cNvSpPr/>
          <p:nvPr/>
        </p:nvSpPr>
        <p:spPr>
          <a:xfrm>
            <a:off x="1095129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7" name="object 2077"/>
          <p:cNvSpPr/>
          <p:nvPr/>
        </p:nvSpPr>
        <p:spPr>
          <a:xfrm>
            <a:off x="10985086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8" name="object 2078"/>
          <p:cNvSpPr/>
          <p:nvPr/>
        </p:nvSpPr>
        <p:spPr>
          <a:xfrm>
            <a:off x="1101887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9" name="object 2079"/>
          <p:cNvSpPr/>
          <p:nvPr/>
        </p:nvSpPr>
        <p:spPr>
          <a:xfrm>
            <a:off x="1105267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0" name="object 2080"/>
          <p:cNvSpPr/>
          <p:nvPr/>
        </p:nvSpPr>
        <p:spPr>
          <a:xfrm>
            <a:off x="1108646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1" name="object 2081"/>
          <p:cNvSpPr/>
          <p:nvPr/>
        </p:nvSpPr>
        <p:spPr>
          <a:xfrm>
            <a:off x="1112026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2" name="object 2082"/>
          <p:cNvSpPr/>
          <p:nvPr/>
        </p:nvSpPr>
        <p:spPr>
          <a:xfrm>
            <a:off x="1115405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3" name="object 2083"/>
          <p:cNvSpPr/>
          <p:nvPr/>
        </p:nvSpPr>
        <p:spPr>
          <a:xfrm>
            <a:off x="11187848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4" name="object 2084"/>
          <p:cNvSpPr/>
          <p:nvPr/>
        </p:nvSpPr>
        <p:spPr>
          <a:xfrm>
            <a:off x="1122164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5" name="object 2085"/>
          <p:cNvSpPr/>
          <p:nvPr/>
        </p:nvSpPr>
        <p:spPr>
          <a:xfrm>
            <a:off x="1125543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6" name="object 2086"/>
          <p:cNvSpPr/>
          <p:nvPr/>
        </p:nvSpPr>
        <p:spPr>
          <a:xfrm>
            <a:off x="1128922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7" name="object 2087"/>
          <p:cNvSpPr/>
          <p:nvPr/>
        </p:nvSpPr>
        <p:spPr>
          <a:xfrm>
            <a:off x="1132302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8" name="object 2088"/>
          <p:cNvSpPr/>
          <p:nvPr/>
        </p:nvSpPr>
        <p:spPr>
          <a:xfrm>
            <a:off x="1135681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9" name="object 2089"/>
          <p:cNvSpPr/>
          <p:nvPr/>
        </p:nvSpPr>
        <p:spPr>
          <a:xfrm>
            <a:off x="1139061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0" name="object 2090"/>
          <p:cNvSpPr/>
          <p:nvPr/>
        </p:nvSpPr>
        <p:spPr>
          <a:xfrm>
            <a:off x="1142440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1" name="object 2091"/>
          <p:cNvSpPr/>
          <p:nvPr/>
        </p:nvSpPr>
        <p:spPr>
          <a:xfrm>
            <a:off x="1145819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2" name="object 2092"/>
          <p:cNvSpPr/>
          <p:nvPr/>
        </p:nvSpPr>
        <p:spPr>
          <a:xfrm>
            <a:off x="1149199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3" name="object 2093"/>
          <p:cNvSpPr/>
          <p:nvPr/>
        </p:nvSpPr>
        <p:spPr>
          <a:xfrm>
            <a:off x="1152578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4" name="object 2094"/>
          <p:cNvSpPr/>
          <p:nvPr/>
        </p:nvSpPr>
        <p:spPr>
          <a:xfrm>
            <a:off x="1155958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5" name="object 2095"/>
          <p:cNvSpPr/>
          <p:nvPr/>
        </p:nvSpPr>
        <p:spPr>
          <a:xfrm>
            <a:off x="1159337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6" name="object 2096"/>
          <p:cNvSpPr/>
          <p:nvPr/>
        </p:nvSpPr>
        <p:spPr>
          <a:xfrm>
            <a:off x="11627166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7" name="object 2097"/>
          <p:cNvSpPr/>
          <p:nvPr/>
        </p:nvSpPr>
        <p:spPr>
          <a:xfrm>
            <a:off x="1166095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8" name="object 2098"/>
          <p:cNvSpPr/>
          <p:nvPr/>
        </p:nvSpPr>
        <p:spPr>
          <a:xfrm>
            <a:off x="1169475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9" name="object 2099"/>
          <p:cNvSpPr/>
          <p:nvPr/>
        </p:nvSpPr>
        <p:spPr>
          <a:xfrm>
            <a:off x="1172854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0" name="object 2100"/>
          <p:cNvSpPr/>
          <p:nvPr/>
        </p:nvSpPr>
        <p:spPr>
          <a:xfrm>
            <a:off x="1176234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1" name="object 2101"/>
          <p:cNvSpPr/>
          <p:nvPr/>
        </p:nvSpPr>
        <p:spPr>
          <a:xfrm>
            <a:off x="1179613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2" name="object 2102"/>
          <p:cNvSpPr/>
          <p:nvPr/>
        </p:nvSpPr>
        <p:spPr>
          <a:xfrm>
            <a:off x="11829928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3" name="object 2103"/>
          <p:cNvSpPr/>
          <p:nvPr/>
        </p:nvSpPr>
        <p:spPr>
          <a:xfrm>
            <a:off x="11863723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4" name="object 2104"/>
          <p:cNvSpPr/>
          <p:nvPr/>
        </p:nvSpPr>
        <p:spPr>
          <a:xfrm>
            <a:off x="11897516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5" name="object 2105"/>
          <p:cNvSpPr/>
          <p:nvPr/>
        </p:nvSpPr>
        <p:spPr>
          <a:xfrm>
            <a:off x="1193131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6" name="object 2106"/>
          <p:cNvSpPr/>
          <p:nvPr/>
        </p:nvSpPr>
        <p:spPr>
          <a:xfrm>
            <a:off x="1196510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7" name="object 2107"/>
          <p:cNvSpPr/>
          <p:nvPr/>
        </p:nvSpPr>
        <p:spPr>
          <a:xfrm>
            <a:off x="1199889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8" name="object 2108"/>
          <p:cNvSpPr/>
          <p:nvPr/>
        </p:nvSpPr>
        <p:spPr>
          <a:xfrm>
            <a:off x="1203269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9" name="object 2109"/>
          <p:cNvSpPr/>
          <p:nvPr/>
        </p:nvSpPr>
        <p:spPr>
          <a:xfrm>
            <a:off x="1206648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0" name="object 2110"/>
          <p:cNvSpPr/>
          <p:nvPr/>
        </p:nvSpPr>
        <p:spPr>
          <a:xfrm>
            <a:off x="1210027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1" name="object 2111"/>
          <p:cNvSpPr/>
          <p:nvPr/>
        </p:nvSpPr>
        <p:spPr>
          <a:xfrm>
            <a:off x="1213407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2" name="object 2112"/>
          <p:cNvSpPr/>
          <p:nvPr/>
        </p:nvSpPr>
        <p:spPr>
          <a:xfrm>
            <a:off x="1216786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3" name="object 2113"/>
          <p:cNvSpPr/>
          <p:nvPr/>
        </p:nvSpPr>
        <p:spPr>
          <a:xfrm>
            <a:off x="1220165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4" name="object 2114"/>
          <p:cNvSpPr/>
          <p:nvPr/>
        </p:nvSpPr>
        <p:spPr>
          <a:xfrm>
            <a:off x="12235453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5" name="object 2115"/>
          <p:cNvSpPr/>
          <p:nvPr/>
        </p:nvSpPr>
        <p:spPr>
          <a:xfrm>
            <a:off x="12269246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6" name="object 2116"/>
          <p:cNvSpPr/>
          <p:nvPr/>
        </p:nvSpPr>
        <p:spPr>
          <a:xfrm>
            <a:off x="1230303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7" name="object 2117"/>
          <p:cNvSpPr/>
          <p:nvPr/>
        </p:nvSpPr>
        <p:spPr>
          <a:xfrm>
            <a:off x="12336836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8" name="object 2118"/>
          <p:cNvSpPr/>
          <p:nvPr/>
        </p:nvSpPr>
        <p:spPr>
          <a:xfrm>
            <a:off x="1237062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9" name="object 2119"/>
          <p:cNvSpPr/>
          <p:nvPr/>
        </p:nvSpPr>
        <p:spPr>
          <a:xfrm>
            <a:off x="1240442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0" name="object 2120"/>
          <p:cNvSpPr/>
          <p:nvPr/>
        </p:nvSpPr>
        <p:spPr>
          <a:xfrm>
            <a:off x="12438215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1" name="object 2121"/>
          <p:cNvSpPr/>
          <p:nvPr/>
        </p:nvSpPr>
        <p:spPr>
          <a:xfrm>
            <a:off x="12472010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2" name="object 2122"/>
          <p:cNvSpPr/>
          <p:nvPr/>
        </p:nvSpPr>
        <p:spPr>
          <a:xfrm>
            <a:off x="12505803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3" name="object 2123"/>
          <p:cNvSpPr/>
          <p:nvPr/>
        </p:nvSpPr>
        <p:spPr>
          <a:xfrm>
            <a:off x="12539597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4" name="object 2124"/>
          <p:cNvSpPr/>
          <p:nvPr/>
        </p:nvSpPr>
        <p:spPr>
          <a:xfrm>
            <a:off x="12573391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5" name="object 2125"/>
          <p:cNvSpPr/>
          <p:nvPr/>
        </p:nvSpPr>
        <p:spPr>
          <a:xfrm>
            <a:off x="1260718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6" name="object 2126"/>
          <p:cNvSpPr/>
          <p:nvPr/>
        </p:nvSpPr>
        <p:spPr>
          <a:xfrm>
            <a:off x="1264097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7" name="object 2127"/>
          <p:cNvSpPr/>
          <p:nvPr/>
        </p:nvSpPr>
        <p:spPr>
          <a:xfrm>
            <a:off x="12674772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8" name="object 2128"/>
          <p:cNvSpPr/>
          <p:nvPr/>
        </p:nvSpPr>
        <p:spPr>
          <a:xfrm>
            <a:off x="12708566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9" name="object 2129"/>
          <p:cNvSpPr/>
          <p:nvPr/>
        </p:nvSpPr>
        <p:spPr>
          <a:xfrm>
            <a:off x="12742359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0" name="object 2130"/>
          <p:cNvSpPr/>
          <p:nvPr/>
        </p:nvSpPr>
        <p:spPr>
          <a:xfrm>
            <a:off x="12776154" y="2343750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1" name="object 2131"/>
          <p:cNvSpPr/>
          <p:nvPr/>
        </p:nvSpPr>
        <p:spPr>
          <a:xfrm>
            <a:off x="892366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2" name="object 2132"/>
          <p:cNvSpPr/>
          <p:nvPr/>
        </p:nvSpPr>
        <p:spPr>
          <a:xfrm>
            <a:off x="895746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3" name="object 2133"/>
          <p:cNvSpPr/>
          <p:nvPr/>
        </p:nvSpPr>
        <p:spPr>
          <a:xfrm>
            <a:off x="8991258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4" name="object 2134"/>
          <p:cNvSpPr/>
          <p:nvPr/>
        </p:nvSpPr>
        <p:spPr>
          <a:xfrm>
            <a:off x="902505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5" name="object 2135"/>
          <p:cNvSpPr/>
          <p:nvPr/>
        </p:nvSpPr>
        <p:spPr>
          <a:xfrm>
            <a:off x="9058843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6" name="object 2136"/>
          <p:cNvSpPr/>
          <p:nvPr/>
        </p:nvSpPr>
        <p:spPr>
          <a:xfrm>
            <a:off x="9092638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7" name="object 2137"/>
          <p:cNvSpPr/>
          <p:nvPr/>
        </p:nvSpPr>
        <p:spPr>
          <a:xfrm>
            <a:off x="912643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8" name="object 2138"/>
          <p:cNvSpPr/>
          <p:nvPr/>
        </p:nvSpPr>
        <p:spPr>
          <a:xfrm>
            <a:off x="916022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9" name="object 2139"/>
          <p:cNvSpPr/>
          <p:nvPr/>
        </p:nvSpPr>
        <p:spPr>
          <a:xfrm>
            <a:off x="9194018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0" name="object 2140"/>
          <p:cNvSpPr/>
          <p:nvPr/>
        </p:nvSpPr>
        <p:spPr>
          <a:xfrm>
            <a:off x="922781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1" name="object 2141"/>
          <p:cNvSpPr/>
          <p:nvPr/>
        </p:nvSpPr>
        <p:spPr>
          <a:xfrm>
            <a:off x="9261606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2" name="object 2142"/>
          <p:cNvSpPr/>
          <p:nvPr/>
        </p:nvSpPr>
        <p:spPr>
          <a:xfrm>
            <a:off x="929540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3" name="object 2143"/>
          <p:cNvSpPr/>
          <p:nvPr/>
        </p:nvSpPr>
        <p:spPr>
          <a:xfrm>
            <a:off x="932919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4" name="object 2144"/>
          <p:cNvSpPr/>
          <p:nvPr/>
        </p:nvSpPr>
        <p:spPr>
          <a:xfrm>
            <a:off x="936298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5" name="object 2145"/>
          <p:cNvSpPr/>
          <p:nvPr/>
        </p:nvSpPr>
        <p:spPr>
          <a:xfrm>
            <a:off x="939678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6" name="object 2146"/>
          <p:cNvSpPr/>
          <p:nvPr/>
        </p:nvSpPr>
        <p:spPr>
          <a:xfrm>
            <a:off x="943057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7" name="object 2147"/>
          <p:cNvSpPr/>
          <p:nvPr/>
        </p:nvSpPr>
        <p:spPr>
          <a:xfrm>
            <a:off x="9464368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8" name="object 2148"/>
          <p:cNvSpPr/>
          <p:nvPr/>
        </p:nvSpPr>
        <p:spPr>
          <a:xfrm>
            <a:off x="9498163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9" name="object 2149"/>
          <p:cNvSpPr/>
          <p:nvPr/>
        </p:nvSpPr>
        <p:spPr>
          <a:xfrm>
            <a:off x="953195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0" name="object 2150"/>
          <p:cNvSpPr/>
          <p:nvPr/>
        </p:nvSpPr>
        <p:spPr>
          <a:xfrm>
            <a:off x="956575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1" name="object 2151"/>
          <p:cNvSpPr/>
          <p:nvPr/>
        </p:nvSpPr>
        <p:spPr>
          <a:xfrm>
            <a:off x="959954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2" name="object 2152"/>
          <p:cNvSpPr/>
          <p:nvPr/>
        </p:nvSpPr>
        <p:spPr>
          <a:xfrm>
            <a:off x="963333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3" name="object 2153"/>
          <p:cNvSpPr/>
          <p:nvPr/>
        </p:nvSpPr>
        <p:spPr>
          <a:xfrm>
            <a:off x="966713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4" name="object 2154"/>
          <p:cNvSpPr/>
          <p:nvPr/>
        </p:nvSpPr>
        <p:spPr>
          <a:xfrm>
            <a:off x="970092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5" name="object 2155"/>
          <p:cNvSpPr/>
          <p:nvPr/>
        </p:nvSpPr>
        <p:spPr>
          <a:xfrm>
            <a:off x="973471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6" name="object 2156"/>
          <p:cNvSpPr/>
          <p:nvPr/>
        </p:nvSpPr>
        <p:spPr>
          <a:xfrm>
            <a:off x="976851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7" name="object 2157"/>
          <p:cNvSpPr/>
          <p:nvPr/>
        </p:nvSpPr>
        <p:spPr>
          <a:xfrm>
            <a:off x="980230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8" name="object 2158"/>
          <p:cNvSpPr/>
          <p:nvPr/>
        </p:nvSpPr>
        <p:spPr>
          <a:xfrm>
            <a:off x="9836098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9" name="object 2159"/>
          <p:cNvSpPr/>
          <p:nvPr/>
        </p:nvSpPr>
        <p:spPr>
          <a:xfrm>
            <a:off x="9869893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0" name="object 2160"/>
          <p:cNvSpPr/>
          <p:nvPr/>
        </p:nvSpPr>
        <p:spPr>
          <a:xfrm>
            <a:off x="9903686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1" name="object 2161"/>
          <p:cNvSpPr/>
          <p:nvPr/>
        </p:nvSpPr>
        <p:spPr>
          <a:xfrm>
            <a:off x="993748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2" name="object 2162"/>
          <p:cNvSpPr/>
          <p:nvPr/>
        </p:nvSpPr>
        <p:spPr>
          <a:xfrm>
            <a:off x="997127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3" name="object 2163"/>
          <p:cNvSpPr/>
          <p:nvPr/>
        </p:nvSpPr>
        <p:spPr>
          <a:xfrm>
            <a:off x="1000506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4" name="object 2164"/>
          <p:cNvSpPr/>
          <p:nvPr/>
        </p:nvSpPr>
        <p:spPr>
          <a:xfrm>
            <a:off x="10038863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5" name="object 2165"/>
          <p:cNvSpPr/>
          <p:nvPr/>
        </p:nvSpPr>
        <p:spPr>
          <a:xfrm>
            <a:off x="1007265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6" name="object 2166"/>
          <p:cNvSpPr/>
          <p:nvPr/>
        </p:nvSpPr>
        <p:spPr>
          <a:xfrm>
            <a:off x="1010645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7" name="object 2167"/>
          <p:cNvSpPr/>
          <p:nvPr/>
        </p:nvSpPr>
        <p:spPr>
          <a:xfrm>
            <a:off x="1014024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8" name="object 2168"/>
          <p:cNvSpPr/>
          <p:nvPr/>
        </p:nvSpPr>
        <p:spPr>
          <a:xfrm>
            <a:off x="10174038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9" name="object 2169"/>
          <p:cNvSpPr/>
          <p:nvPr/>
        </p:nvSpPr>
        <p:spPr>
          <a:xfrm>
            <a:off x="1020782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0" name="object 2170"/>
          <p:cNvSpPr/>
          <p:nvPr/>
        </p:nvSpPr>
        <p:spPr>
          <a:xfrm>
            <a:off x="1024162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1" name="object 2171"/>
          <p:cNvSpPr/>
          <p:nvPr/>
        </p:nvSpPr>
        <p:spPr>
          <a:xfrm>
            <a:off x="1027541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2" name="object 2172"/>
          <p:cNvSpPr/>
          <p:nvPr/>
        </p:nvSpPr>
        <p:spPr>
          <a:xfrm>
            <a:off x="1030921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3" name="object 2173"/>
          <p:cNvSpPr/>
          <p:nvPr/>
        </p:nvSpPr>
        <p:spPr>
          <a:xfrm>
            <a:off x="1034300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4" name="object 2174"/>
          <p:cNvSpPr/>
          <p:nvPr/>
        </p:nvSpPr>
        <p:spPr>
          <a:xfrm>
            <a:off x="1037679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5" name="object 2175"/>
          <p:cNvSpPr/>
          <p:nvPr/>
        </p:nvSpPr>
        <p:spPr>
          <a:xfrm>
            <a:off x="1041059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6" name="object 2176"/>
          <p:cNvSpPr/>
          <p:nvPr/>
        </p:nvSpPr>
        <p:spPr>
          <a:xfrm>
            <a:off x="1044438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7" name="object 2177"/>
          <p:cNvSpPr/>
          <p:nvPr/>
        </p:nvSpPr>
        <p:spPr>
          <a:xfrm>
            <a:off x="1047818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8" name="object 2178"/>
          <p:cNvSpPr/>
          <p:nvPr/>
        </p:nvSpPr>
        <p:spPr>
          <a:xfrm>
            <a:off x="10511973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9" name="object 2179"/>
          <p:cNvSpPr/>
          <p:nvPr/>
        </p:nvSpPr>
        <p:spPr>
          <a:xfrm>
            <a:off x="1054576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0" name="object 2180"/>
          <p:cNvSpPr/>
          <p:nvPr/>
        </p:nvSpPr>
        <p:spPr>
          <a:xfrm>
            <a:off x="1057956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1" name="object 2181"/>
          <p:cNvSpPr/>
          <p:nvPr/>
        </p:nvSpPr>
        <p:spPr>
          <a:xfrm>
            <a:off x="1061335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2" name="object 2182"/>
          <p:cNvSpPr/>
          <p:nvPr/>
        </p:nvSpPr>
        <p:spPr>
          <a:xfrm>
            <a:off x="1064715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3" name="object 2183"/>
          <p:cNvSpPr/>
          <p:nvPr/>
        </p:nvSpPr>
        <p:spPr>
          <a:xfrm>
            <a:off x="1068094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4" name="object 2184"/>
          <p:cNvSpPr/>
          <p:nvPr/>
        </p:nvSpPr>
        <p:spPr>
          <a:xfrm>
            <a:off x="1071473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5" name="object 2185"/>
          <p:cNvSpPr/>
          <p:nvPr/>
        </p:nvSpPr>
        <p:spPr>
          <a:xfrm>
            <a:off x="10748528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6" name="object 2186"/>
          <p:cNvSpPr/>
          <p:nvPr/>
        </p:nvSpPr>
        <p:spPr>
          <a:xfrm>
            <a:off x="1078232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7" name="object 2187"/>
          <p:cNvSpPr/>
          <p:nvPr/>
        </p:nvSpPr>
        <p:spPr>
          <a:xfrm>
            <a:off x="10816116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8" name="object 2188"/>
          <p:cNvSpPr/>
          <p:nvPr/>
        </p:nvSpPr>
        <p:spPr>
          <a:xfrm>
            <a:off x="1084991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9" name="object 2189"/>
          <p:cNvSpPr/>
          <p:nvPr/>
        </p:nvSpPr>
        <p:spPr>
          <a:xfrm>
            <a:off x="1088370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0" name="object 2190"/>
          <p:cNvSpPr/>
          <p:nvPr/>
        </p:nvSpPr>
        <p:spPr>
          <a:xfrm>
            <a:off x="1091749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1" name="object 2191"/>
          <p:cNvSpPr/>
          <p:nvPr/>
        </p:nvSpPr>
        <p:spPr>
          <a:xfrm>
            <a:off x="1095129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2" name="object 2192"/>
          <p:cNvSpPr/>
          <p:nvPr/>
        </p:nvSpPr>
        <p:spPr>
          <a:xfrm>
            <a:off x="10985086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3" name="object 2193"/>
          <p:cNvSpPr/>
          <p:nvPr/>
        </p:nvSpPr>
        <p:spPr>
          <a:xfrm>
            <a:off x="1101887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4" name="object 2194"/>
          <p:cNvSpPr/>
          <p:nvPr/>
        </p:nvSpPr>
        <p:spPr>
          <a:xfrm>
            <a:off x="1105267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5" name="object 2195"/>
          <p:cNvSpPr/>
          <p:nvPr/>
        </p:nvSpPr>
        <p:spPr>
          <a:xfrm>
            <a:off x="1108646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6" name="object 2196"/>
          <p:cNvSpPr/>
          <p:nvPr/>
        </p:nvSpPr>
        <p:spPr>
          <a:xfrm>
            <a:off x="1112026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7" name="object 2197"/>
          <p:cNvSpPr/>
          <p:nvPr/>
        </p:nvSpPr>
        <p:spPr>
          <a:xfrm>
            <a:off x="1115405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8" name="object 2198"/>
          <p:cNvSpPr/>
          <p:nvPr/>
        </p:nvSpPr>
        <p:spPr>
          <a:xfrm>
            <a:off x="11187848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9" name="object 2199"/>
          <p:cNvSpPr/>
          <p:nvPr/>
        </p:nvSpPr>
        <p:spPr>
          <a:xfrm>
            <a:off x="1122164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0" name="object 2200"/>
          <p:cNvSpPr/>
          <p:nvPr/>
        </p:nvSpPr>
        <p:spPr>
          <a:xfrm>
            <a:off x="1125543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1" name="object 2201"/>
          <p:cNvSpPr/>
          <p:nvPr/>
        </p:nvSpPr>
        <p:spPr>
          <a:xfrm>
            <a:off x="1128922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2" name="object 2202"/>
          <p:cNvSpPr/>
          <p:nvPr/>
        </p:nvSpPr>
        <p:spPr>
          <a:xfrm>
            <a:off x="1132302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3" name="object 2203"/>
          <p:cNvSpPr/>
          <p:nvPr/>
        </p:nvSpPr>
        <p:spPr>
          <a:xfrm>
            <a:off x="1135681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4" name="object 2204"/>
          <p:cNvSpPr/>
          <p:nvPr/>
        </p:nvSpPr>
        <p:spPr>
          <a:xfrm>
            <a:off x="1139061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5" name="object 2205"/>
          <p:cNvSpPr/>
          <p:nvPr/>
        </p:nvSpPr>
        <p:spPr>
          <a:xfrm>
            <a:off x="1142440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6" name="object 2206"/>
          <p:cNvSpPr/>
          <p:nvPr/>
        </p:nvSpPr>
        <p:spPr>
          <a:xfrm>
            <a:off x="1145819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7" name="object 2207"/>
          <p:cNvSpPr/>
          <p:nvPr/>
        </p:nvSpPr>
        <p:spPr>
          <a:xfrm>
            <a:off x="1149199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8" name="object 2208"/>
          <p:cNvSpPr/>
          <p:nvPr/>
        </p:nvSpPr>
        <p:spPr>
          <a:xfrm>
            <a:off x="1152578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9" name="object 2209"/>
          <p:cNvSpPr/>
          <p:nvPr/>
        </p:nvSpPr>
        <p:spPr>
          <a:xfrm>
            <a:off x="1155958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0" name="object 2210"/>
          <p:cNvSpPr/>
          <p:nvPr/>
        </p:nvSpPr>
        <p:spPr>
          <a:xfrm>
            <a:off x="1159337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1" name="object 2211"/>
          <p:cNvSpPr/>
          <p:nvPr/>
        </p:nvSpPr>
        <p:spPr>
          <a:xfrm>
            <a:off x="11627166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2" name="object 2212"/>
          <p:cNvSpPr/>
          <p:nvPr/>
        </p:nvSpPr>
        <p:spPr>
          <a:xfrm>
            <a:off x="1166095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3" name="object 2213"/>
          <p:cNvSpPr/>
          <p:nvPr/>
        </p:nvSpPr>
        <p:spPr>
          <a:xfrm>
            <a:off x="1169475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4" name="object 2214"/>
          <p:cNvSpPr/>
          <p:nvPr/>
        </p:nvSpPr>
        <p:spPr>
          <a:xfrm>
            <a:off x="1172854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5" name="object 2215"/>
          <p:cNvSpPr/>
          <p:nvPr/>
        </p:nvSpPr>
        <p:spPr>
          <a:xfrm>
            <a:off x="1176234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6" name="object 2216"/>
          <p:cNvSpPr/>
          <p:nvPr/>
        </p:nvSpPr>
        <p:spPr>
          <a:xfrm>
            <a:off x="1179613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7" name="object 2217"/>
          <p:cNvSpPr/>
          <p:nvPr/>
        </p:nvSpPr>
        <p:spPr>
          <a:xfrm>
            <a:off x="11829928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8" name="object 2218"/>
          <p:cNvSpPr/>
          <p:nvPr/>
        </p:nvSpPr>
        <p:spPr>
          <a:xfrm>
            <a:off x="11863723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9" name="object 2219"/>
          <p:cNvSpPr/>
          <p:nvPr/>
        </p:nvSpPr>
        <p:spPr>
          <a:xfrm>
            <a:off x="11897516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0" name="object 2220"/>
          <p:cNvSpPr/>
          <p:nvPr/>
        </p:nvSpPr>
        <p:spPr>
          <a:xfrm>
            <a:off x="1193131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1" name="object 2221"/>
          <p:cNvSpPr/>
          <p:nvPr/>
        </p:nvSpPr>
        <p:spPr>
          <a:xfrm>
            <a:off x="1196510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2" name="object 2222"/>
          <p:cNvSpPr/>
          <p:nvPr/>
        </p:nvSpPr>
        <p:spPr>
          <a:xfrm>
            <a:off x="1199889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3" name="object 2223"/>
          <p:cNvSpPr/>
          <p:nvPr/>
        </p:nvSpPr>
        <p:spPr>
          <a:xfrm>
            <a:off x="1203269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4" name="object 2224"/>
          <p:cNvSpPr/>
          <p:nvPr/>
        </p:nvSpPr>
        <p:spPr>
          <a:xfrm>
            <a:off x="1206648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5" name="object 2225"/>
          <p:cNvSpPr/>
          <p:nvPr/>
        </p:nvSpPr>
        <p:spPr>
          <a:xfrm>
            <a:off x="1210027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6" name="object 2226"/>
          <p:cNvSpPr/>
          <p:nvPr/>
        </p:nvSpPr>
        <p:spPr>
          <a:xfrm>
            <a:off x="1213407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7" name="object 2227"/>
          <p:cNvSpPr/>
          <p:nvPr/>
        </p:nvSpPr>
        <p:spPr>
          <a:xfrm>
            <a:off x="1216786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8" name="object 2228"/>
          <p:cNvSpPr/>
          <p:nvPr/>
        </p:nvSpPr>
        <p:spPr>
          <a:xfrm>
            <a:off x="1220165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9" name="object 2229"/>
          <p:cNvSpPr/>
          <p:nvPr/>
        </p:nvSpPr>
        <p:spPr>
          <a:xfrm>
            <a:off x="12235453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0" name="object 2230"/>
          <p:cNvSpPr/>
          <p:nvPr/>
        </p:nvSpPr>
        <p:spPr>
          <a:xfrm>
            <a:off x="12269246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1" name="object 2231"/>
          <p:cNvSpPr/>
          <p:nvPr/>
        </p:nvSpPr>
        <p:spPr>
          <a:xfrm>
            <a:off x="1230303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2" name="object 2232"/>
          <p:cNvSpPr/>
          <p:nvPr/>
        </p:nvSpPr>
        <p:spPr>
          <a:xfrm>
            <a:off x="12336836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3" name="object 2233"/>
          <p:cNvSpPr/>
          <p:nvPr/>
        </p:nvSpPr>
        <p:spPr>
          <a:xfrm>
            <a:off x="1237062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4" name="object 2234"/>
          <p:cNvSpPr/>
          <p:nvPr/>
        </p:nvSpPr>
        <p:spPr>
          <a:xfrm>
            <a:off x="1240442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5" name="object 2235"/>
          <p:cNvSpPr/>
          <p:nvPr/>
        </p:nvSpPr>
        <p:spPr>
          <a:xfrm>
            <a:off x="12438215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6" name="object 2236"/>
          <p:cNvSpPr/>
          <p:nvPr/>
        </p:nvSpPr>
        <p:spPr>
          <a:xfrm>
            <a:off x="12472010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7" name="object 2237"/>
          <p:cNvSpPr/>
          <p:nvPr/>
        </p:nvSpPr>
        <p:spPr>
          <a:xfrm>
            <a:off x="12505803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8" name="object 2238"/>
          <p:cNvSpPr/>
          <p:nvPr/>
        </p:nvSpPr>
        <p:spPr>
          <a:xfrm>
            <a:off x="12539597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9" name="object 2239"/>
          <p:cNvSpPr/>
          <p:nvPr/>
        </p:nvSpPr>
        <p:spPr>
          <a:xfrm>
            <a:off x="12573391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0" name="object 2240"/>
          <p:cNvSpPr/>
          <p:nvPr/>
        </p:nvSpPr>
        <p:spPr>
          <a:xfrm>
            <a:off x="1260718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1" name="object 2241"/>
          <p:cNvSpPr/>
          <p:nvPr/>
        </p:nvSpPr>
        <p:spPr>
          <a:xfrm>
            <a:off x="1264097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2" name="object 2242"/>
          <p:cNvSpPr/>
          <p:nvPr/>
        </p:nvSpPr>
        <p:spPr>
          <a:xfrm>
            <a:off x="12674772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3" name="object 2243"/>
          <p:cNvSpPr/>
          <p:nvPr/>
        </p:nvSpPr>
        <p:spPr>
          <a:xfrm>
            <a:off x="12708566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4" name="object 2244"/>
          <p:cNvSpPr/>
          <p:nvPr/>
        </p:nvSpPr>
        <p:spPr>
          <a:xfrm>
            <a:off x="12742359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5" name="object 2245"/>
          <p:cNvSpPr/>
          <p:nvPr/>
        </p:nvSpPr>
        <p:spPr>
          <a:xfrm>
            <a:off x="12776154" y="230994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6" name="object 2246"/>
          <p:cNvSpPr/>
          <p:nvPr/>
        </p:nvSpPr>
        <p:spPr>
          <a:xfrm>
            <a:off x="8927822" y="2276783"/>
            <a:ext cx="5715" cy="9525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3902" y="0"/>
                </a:moveTo>
                <a:lnTo>
                  <a:pt x="2024" y="4155"/>
                </a:lnTo>
                <a:lnTo>
                  <a:pt x="0" y="8943"/>
                </a:lnTo>
                <a:lnTo>
                  <a:pt x="3274" y="8943"/>
                </a:lnTo>
                <a:lnTo>
                  <a:pt x="5421" y="6809"/>
                </a:lnTo>
                <a:lnTo>
                  <a:pt x="5421" y="1501"/>
                </a:lnTo>
                <a:lnTo>
                  <a:pt x="3902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7" name="object 2247"/>
          <p:cNvSpPr/>
          <p:nvPr/>
        </p:nvSpPr>
        <p:spPr>
          <a:xfrm>
            <a:off x="895746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8" name="object 2248"/>
          <p:cNvSpPr/>
          <p:nvPr/>
        </p:nvSpPr>
        <p:spPr>
          <a:xfrm>
            <a:off x="8991258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9" name="object 2249"/>
          <p:cNvSpPr/>
          <p:nvPr/>
        </p:nvSpPr>
        <p:spPr>
          <a:xfrm>
            <a:off x="902505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0" name="object 2250"/>
          <p:cNvSpPr/>
          <p:nvPr/>
        </p:nvSpPr>
        <p:spPr>
          <a:xfrm>
            <a:off x="9058843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1" name="object 2251"/>
          <p:cNvSpPr/>
          <p:nvPr/>
        </p:nvSpPr>
        <p:spPr>
          <a:xfrm>
            <a:off x="9092638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2" name="object 2252"/>
          <p:cNvSpPr/>
          <p:nvPr/>
        </p:nvSpPr>
        <p:spPr>
          <a:xfrm>
            <a:off x="912643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3" name="object 2253"/>
          <p:cNvSpPr/>
          <p:nvPr/>
        </p:nvSpPr>
        <p:spPr>
          <a:xfrm>
            <a:off x="916022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4" name="object 2254"/>
          <p:cNvSpPr/>
          <p:nvPr/>
        </p:nvSpPr>
        <p:spPr>
          <a:xfrm>
            <a:off x="9194018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5" name="object 2255"/>
          <p:cNvSpPr/>
          <p:nvPr/>
        </p:nvSpPr>
        <p:spPr>
          <a:xfrm>
            <a:off x="922781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6" name="object 2256"/>
          <p:cNvSpPr/>
          <p:nvPr/>
        </p:nvSpPr>
        <p:spPr>
          <a:xfrm>
            <a:off x="9261606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7" name="object 2257"/>
          <p:cNvSpPr/>
          <p:nvPr/>
        </p:nvSpPr>
        <p:spPr>
          <a:xfrm>
            <a:off x="929540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8" name="object 2258"/>
          <p:cNvSpPr/>
          <p:nvPr/>
        </p:nvSpPr>
        <p:spPr>
          <a:xfrm>
            <a:off x="932919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9" name="object 2259"/>
          <p:cNvSpPr/>
          <p:nvPr/>
        </p:nvSpPr>
        <p:spPr>
          <a:xfrm>
            <a:off x="936298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0" name="object 2260"/>
          <p:cNvSpPr/>
          <p:nvPr/>
        </p:nvSpPr>
        <p:spPr>
          <a:xfrm>
            <a:off x="939678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1" name="object 2261"/>
          <p:cNvSpPr/>
          <p:nvPr/>
        </p:nvSpPr>
        <p:spPr>
          <a:xfrm>
            <a:off x="943057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2" name="object 2262"/>
          <p:cNvSpPr/>
          <p:nvPr/>
        </p:nvSpPr>
        <p:spPr>
          <a:xfrm>
            <a:off x="9464368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3" name="object 2263"/>
          <p:cNvSpPr/>
          <p:nvPr/>
        </p:nvSpPr>
        <p:spPr>
          <a:xfrm>
            <a:off x="9498163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4" name="object 2264"/>
          <p:cNvSpPr/>
          <p:nvPr/>
        </p:nvSpPr>
        <p:spPr>
          <a:xfrm>
            <a:off x="953195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5" name="object 2265"/>
          <p:cNvSpPr/>
          <p:nvPr/>
        </p:nvSpPr>
        <p:spPr>
          <a:xfrm>
            <a:off x="956575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6" name="object 2266"/>
          <p:cNvSpPr/>
          <p:nvPr/>
        </p:nvSpPr>
        <p:spPr>
          <a:xfrm>
            <a:off x="959954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7" name="object 2267"/>
          <p:cNvSpPr/>
          <p:nvPr/>
        </p:nvSpPr>
        <p:spPr>
          <a:xfrm>
            <a:off x="963333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8" name="object 2268"/>
          <p:cNvSpPr/>
          <p:nvPr/>
        </p:nvSpPr>
        <p:spPr>
          <a:xfrm>
            <a:off x="966713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9" name="object 2269"/>
          <p:cNvSpPr/>
          <p:nvPr/>
        </p:nvSpPr>
        <p:spPr>
          <a:xfrm>
            <a:off x="970092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0" name="object 2270"/>
          <p:cNvSpPr/>
          <p:nvPr/>
        </p:nvSpPr>
        <p:spPr>
          <a:xfrm>
            <a:off x="973471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1" name="object 2271"/>
          <p:cNvSpPr/>
          <p:nvPr/>
        </p:nvSpPr>
        <p:spPr>
          <a:xfrm>
            <a:off x="976851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2" name="object 2272"/>
          <p:cNvSpPr/>
          <p:nvPr/>
        </p:nvSpPr>
        <p:spPr>
          <a:xfrm>
            <a:off x="980230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3" name="object 2273"/>
          <p:cNvSpPr/>
          <p:nvPr/>
        </p:nvSpPr>
        <p:spPr>
          <a:xfrm>
            <a:off x="9836098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4" name="object 2274"/>
          <p:cNvSpPr/>
          <p:nvPr/>
        </p:nvSpPr>
        <p:spPr>
          <a:xfrm>
            <a:off x="9869893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5" name="object 2275"/>
          <p:cNvSpPr/>
          <p:nvPr/>
        </p:nvSpPr>
        <p:spPr>
          <a:xfrm>
            <a:off x="9903686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6" name="object 2276"/>
          <p:cNvSpPr/>
          <p:nvPr/>
        </p:nvSpPr>
        <p:spPr>
          <a:xfrm>
            <a:off x="993748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7" name="object 2277"/>
          <p:cNvSpPr/>
          <p:nvPr/>
        </p:nvSpPr>
        <p:spPr>
          <a:xfrm>
            <a:off x="997127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8" name="object 2278"/>
          <p:cNvSpPr/>
          <p:nvPr/>
        </p:nvSpPr>
        <p:spPr>
          <a:xfrm>
            <a:off x="1000506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9" name="object 2279"/>
          <p:cNvSpPr/>
          <p:nvPr/>
        </p:nvSpPr>
        <p:spPr>
          <a:xfrm>
            <a:off x="10038863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0" name="object 2280"/>
          <p:cNvSpPr/>
          <p:nvPr/>
        </p:nvSpPr>
        <p:spPr>
          <a:xfrm>
            <a:off x="1007265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1" name="object 2281"/>
          <p:cNvSpPr/>
          <p:nvPr/>
        </p:nvSpPr>
        <p:spPr>
          <a:xfrm>
            <a:off x="1010645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2" name="object 2282"/>
          <p:cNvSpPr/>
          <p:nvPr/>
        </p:nvSpPr>
        <p:spPr>
          <a:xfrm>
            <a:off x="1014024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3" name="object 2283"/>
          <p:cNvSpPr/>
          <p:nvPr/>
        </p:nvSpPr>
        <p:spPr>
          <a:xfrm>
            <a:off x="10174038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4" name="object 2284"/>
          <p:cNvSpPr/>
          <p:nvPr/>
        </p:nvSpPr>
        <p:spPr>
          <a:xfrm>
            <a:off x="1020782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5" name="object 2285"/>
          <p:cNvSpPr/>
          <p:nvPr/>
        </p:nvSpPr>
        <p:spPr>
          <a:xfrm>
            <a:off x="1024162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6" name="object 2286"/>
          <p:cNvSpPr/>
          <p:nvPr/>
        </p:nvSpPr>
        <p:spPr>
          <a:xfrm>
            <a:off x="1027541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7" name="object 2287"/>
          <p:cNvSpPr/>
          <p:nvPr/>
        </p:nvSpPr>
        <p:spPr>
          <a:xfrm>
            <a:off x="1030921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8" name="object 2288"/>
          <p:cNvSpPr/>
          <p:nvPr/>
        </p:nvSpPr>
        <p:spPr>
          <a:xfrm>
            <a:off x="1034300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9" name="object 2289"/>
          <p:cNvSpPr/>
          <p:nvPr/>
        </p:nvSpPr>
        <p:spPr>
          <a:xfrm>
            <a:off x="1037679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0" name="object 2290"/>
          <p:cNvSpPr/>
          <p:nvPr/>
        </p:nvSpPr>
        <p:spPr>
          <a:xfrm>
            <a:off x="1041059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1" name="object 2291"/>
          <p:cNvSpPr/>
          <p:nvPr/>
        </p:nvSpPr>
        <p:spPr>
          <a:xfrm>
            <a:off x="1044438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2" name="object 2292"/>
          <p:cNvSpPr/>
          <p:nvPr/>
        </p:nvSpPr>
        <p:spPr>
          <a:xfrm>
            <a:off x="1047818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3" name="object 2293"/>
          <p:cNvSpPr/>
          <p:nvPr/>
        </p:nvSpPr>
        <p:spPr>
          <a:xfrm>
            <a:off x="10511973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4" name="object 2294"/>
          <p:cNvSpPr/>
          <p:nvPr/>
        </p:nvSpPr>
        <p:spPr>
          <a:xfrm>
            <a:off x="1054576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5" name="object 2295"/>
          <p:cNvSpPr/>
          <p:nvPr/>
        </p:nvSpPr>
        <p:spPr>
          <a:xfrm>
            <a:off x="1057956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6" name="object 2296"/>
          <p:cNvSpPr/>
          <p:nvPr/>
        </p:nvSpPr>
        <p:spPr>
          <a:xfrm>
            <a:off x="1061335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7" name="object 2297"/>
          <p:cNvSpPr/>
          <p:nvPr/>
        </p:nvSpPr>
        <p:spPr>
          <a:xfrm>
            <a:off x="1064715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8" name="object 2298"/>
          <p:cNvSpPr/>
          <p:nvPr/>
        </p:nvSpPr>
        <p:spPr>
          <a:xfrm>
            <a:off x="1068094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9" name="object 2299"/>
          <p:cNvSpPr/>
          <p:nvPr/>
        </p:nvSpPr>
        <p:spPr>
          <a:xfrm>
            <a:off x="1071473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0" name="object 2300"/>
          <p:cNvSpPr/>
          <p:nvPr/>
        </p:nvSpPr>
        <p:spPr>
          <a:xfrm>
            <a:off x="10748528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1" name="object 2301"/>
          <p:cNvSpPr/>
          <p:nvPr/>
        </p:nvSpPr>
        <p:spPr>
          <a:xfrm>
            <a:off x="1078232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2" name="object 2302"/>
          <p:cNvSpPr/>
          <p:nvPr/>
        </p:nvSpPr>
        <p:spPr>
          <a:xfrm>
            <a:off x="10816116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3" name="object 2303"/>
          <p:cNvSpPr/>
          <p:nvPr/>
        </p:nvSpPr>
        <p:spPr>
          <a:xfrm>
            <a:off x="1084991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4" name="object 2304"/>
          <p:cNvSpPr/>
          <p:nvPr/>
        </p:nvSpPr>
        <p:spPr>
          <a:xfrm>
            <a:off x="1088370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5" name="object 2305"/>
          <p:cNvSpPr/>
          <p:nvPr/>
        </p:nvSpPr>
        <p:spPr>
          <a:xfrm>
            <a:off x="1091749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6" name="object 2306"/>
          <p:cNvSpPr/>
          <p:nvPr/>
        </p:nvSpPr>
        <p:spPr>
          <a:xfrm>
            <a:off x="1095129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7" name="object 2307"/>
          <p:cNvSpPr/>
          <p:nvPr/>
        </p:nvSpPr>
        <p:spPr>
          <a:xfrm>
            <a:off x="10985086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8" name="object 2308"/>
          <p:cNvSpPr/>
          <p:nvPr/>
        </p:nvSpPr>
        <p:spPr>
          <a:xfrm>
            <a:off x="1101887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9" name="object 2309"/>
          <p:cNvSpPr/>
          <p:nvPr/>
        </p:nvSpPr>
        <p:spPr>
          <a:xfrm>
            <a:off x="1105267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0" name="object 2310"/>
          <p:cNvSpPr/>
          <p:nvPr/>
        </p:nvSpPr>
        <p:spPr>
          <a:xfrm>
            <a:off x="1108646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1" name="object 2311"/>
          <p:cNvSpPr/>
          <p:nvPr/>
        </p:nvSpPr>
        <p:spPr>
          <a:xfrm>
            <a:off x="1112026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2" name="object 2312"/>
          <p:cNvSpPr/>
          <p:nvPr/>
        </p:nvSpPr>
        <p:spPr>
          <a:xfrm>
            <a:off x="1115405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3" name="object 2313"/>
          <p:cNvSpPr/>
          <p:nvPr/>
        </p:nvSpPr>
        <p:spPr>
          <a:xfrm>
            <a:off x="11187848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4" name="object 2314"/>
          <p:cNvSpPr/>
          <p:nvPr/>
        </p:nvSpPr>
        <p:spPr>
          <a:xfrm>
            <a:off x="1122164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5" name="object 2315"/>
          <p:cNvSpPr/>
          <p:nvPr/>
        </p:nvSpPr>
        <p:spPr>
          <a:xfrm>
            <a:off x="1125543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6" name="object 2316"/>
          <p:cNvSpPr/>
          <p:nvPr/>
        </p:nvSpPr>
        <p:spPr>
          <a:xfrm>
            <a:off x="1128922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7" name="object 2317"/>
          <p:cNvSpPr/>
          <p:nvPr/>
        </p:nvSpPr>
        <p:spPr>
          <a:xfrm>
            <a:off x="1132302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8" name="object 2318"/>
          <p:cNvSpPr/>
          <p:nvPr/>
        </p:nvSpPr>
        <p:spPr>
          <a:xfrm>
            <a:off x="1135681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9" name="object 2319"/>
          <p:cNvSpPr/>
          <p:nvPr/>
        </p:nvSpPr>
        <p:spPr>
          <a:xfrm>
            <a:off x="1139061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0" name="object 2320"/>
          <p:cNvSpPr/>
          <p:nvPr/>
        </p:nvSpPr>
        <p:spPr>
          <a:xfrm>
            <a:off x="1142440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1" name="object 2321"/>
          <p:cNvSpPr/>
          <p:nvPr/>
        </p:nvSpPr>
        <p:spPr>
          <a:xfrm>
            <a:off x="1145819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2" name="object 2322"/>
          <p:cNvSpPr/>
          <p:nvPr/>
        </p:nvSpPr>
        <p:spPr>
          <a:xfrm>
            <a:off x="1149199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3" name="object 2323"/>
          <p:cNvSpPr/>
          <p:nvPr/>
        </p:nvSpPr>
        <p:spPr>
          <a:xfrm>
            <a:off x="1152578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4" name="object 2324"/>
          <p:cNvSpPr/>
          <p:nvPr/>
        </p:nvSpPr>
        <p:spPr>
          <a:xfrm>
            <a:off x="1155958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5" name="object 2325"/>
          <p:cNvSpPr/>
          <p:nvPr/>
        </p:nvSpPr>
        <p:spPr>
          <a:xfrm>
            <a:off x="1159337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6" name="object 2326"/>
          <p:cNvSpPr/>
          <p:nvPr/>
        </p:nvSpPr>
        <p:spPr>
          <a:xfrm>
            <a:off x="11627166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7" name="object 2327"/>
          <p:cNvSpPr/>
          <p:nvPr/>
        </p:nvSpPr>
        <p:spPr>
          <a:xfrm>
            <a:off x="1166095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8" name="object 2328"/>
          <p:cNvSpPr/>
          <p:nvPr/>
        </p:nvSpPr>
        <p:spPr>
          <a:xfrm>
            <a:off x="1169475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9" name="object 2329"/>
          <p:cNvSpPr/>
          <p:nvPr/>
        </p:nvSpPr>
        <p:spPr>
          <a:xfrm>
            <a:off x="1172854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0" name="object 2330"/>
          <p:cNvSpPr/>
          <p:nvPr/>
        </p:nvSpPr>
        <p:spPr>
          <a:xfrm>
            <a:off x="1176234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1" name="object 2331"/>
          <p:cNvSpPr/>
          <p:nvPr/>
        </p:nvSpPr>
        <p:spPr>
          <a:xfrm>
            <a:off x="1179613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2" name="object 2332"/>
          <p:cNvSpPr/>
          <p:nvPr/>
        </p:nvSpPr>
        <p:spPr>
          <a:xfrm>
            <a:off x="11829928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3" name="object 2333"/>
          <p:cNvSpPr/>
          <p:nvPr/>
        </p:nvSpPr>
        <p:spPr>
          <a:xfrm>
            <a:off x="11863723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4" name="object 2334"/>
          <p:cNvSpPr/>
          <p:nvPr/>
        </p:nvSpPr>
        <p:spPr>
          <a:xfrm>
            <a:off x="11897516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5" name="object 2335"/>
          <p:cNvSpPr/>
          <p:nvPr/>
        </p:nvSpPr>
        <p:spPr>
          <a:xfrm>
            <a:off x="1193131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6" name="object 2336"/>
          <p:cNvSpPr/>
          <p:nvPr/>
        </p:nvSpPr>
        <p:spPr>
          <a:xfrm>
            <a:off x="1196510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7" name="object 2337"/>
          <p:cNvSpPr/>
          <p:nvPr/>
        </p:nvSpPr>
        <p:spPr>
          <a:xfrm>
            <a:off x="1199889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8" name="object 2338"/>
          <p:cNvSpPr/>
          <p:nvPr/>
        </p:nvSpPr>
        <p:spPr>
          <a:xfrm>
            <a:off x="1203269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9" name="object 2339"/>
          <p:cNvSpPr/>
          <p:nvPr/>
        </p:nvSpPr>
        <p:spPr>
          <a:xfrm>
            <a:off x="1206648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0" name="object 2340"/>
          <p:cNvSpPr/>
          <p:nvPr/>
        </p:nvSpPr>
        <p:spPr>
          <a:xfrm>
            <a:off x="1210027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1" name="object 2341"/>
          <p:cNvSpPr/>
          <p:nvPr/>
        </p:nvSpPr>
        <p:spPr>
          <a:xfrm>
            <a:off x="1213407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2" name="object 2342"/>
          <p:cNvSpPr/>
          <p:nvPr/>
        </p:nvSpPr>
        <p:spPr>
          <a:xfrm>
            <a:off x="1216786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3" name="object 2343"/>
          <p:cNvSpPr/>
          <p:nvPr/>
        </p:nvSpPr>
        <p:spPr>
          <a:xfrm>
            <a:off x="1220165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4" name="object 2344"/>
          <p:cNvSpPr/>
          <p:nvPr/>
        </p:nvSpPr>
        <p:spPr>
          <a:xfrm>
            <a:off x="12235453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5" name="object 2345"/>
          <p:cNvSpPr/>
          <p:nvPr/>
        </p:nvSpPr>
        <p:spPr>
          <a:xfrm>
            <a:off x="12269246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6" name="object 2346"/>
          <p:cNvSpPr/>
          <p:nvPr/>
        </p:nvSpPr>
        <p:spPr>
          <a:xfrm>
            <a:off x="1230303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7" name="object 2347"/>
          <p:cNvSpPr/>
          <p:nvPr/>
        </p:nvSpPr>
        <p:spPr>
          <a:xfrm>
            <a:off x="12336836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8" name="object 2348"/>
          <p:cNvSpPr/>
          <p:nvPr/>
        </p:nvSpPr>
        <p:spPr>
          <a:xfrm>
            <a:off x="1237062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9" name="object 2349"/>
          <p:cNvSpPr/>
          <p:nvPr/>
        </p:nvSpPr>
        <p:spPr>
          <a:xfrm>
            <a:off x="1240442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0" name="object 2350"/>
          <p:cNvSpPr/>
          <p:nvPr/>
        </p:nvSpPr>
        <p:spPr>
          <a:xfrm>
            <a:off x="12438215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1" name="object 2351"/>
          <p:cNvSpPr/>
          <p:nvPr/>
        </p:nvSpPr>
        <p:spPr>
          <a:xfrm>
            <a:off x="12472010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2" name="object 2352"/>
          <p:cNvSpPr/>
          <p:nvPr/>
        </p:nvSpPr>
        <p:spPr>
          <a:xfrm>
            <a:off x="12505803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3" name="object 2353"/>
          <p:cNvSpPr/>
          <p:nvPr/>
        </p:nvSpPr>
        <p:spPr>
          <a:xfrm>
            <a:off x="12539597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4" name="object 2354"/>
          <p:cNvSpPr/>
          <p:nvPr/>
        </p:nvSpPr>
        <p:spPr>
          <a:xfrm>
            <a:off x="12573391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5" name="object 2355"/>
          <p:cNvSpPr/>
          <p:nvPr/>
        </p:nvSpPr>
        <p:spPr>
          <a:xfrm>
            <a:off x="1260718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6" name="object 2356"/>
          <p:cNvSpPr/>
          <p:nvPr/>
        </p:nvSpPr>
        <p:spPr>
          <a:xfrm>
            <a:off x="1264097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7" name="object 2357"/>
          <p:cNvSpPr/>
          <p:nvPr/>
        </p:nvSpPr>
        <p:spPr>
          <a:xfrm>
            <a:off x="12674772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8" name="object 2358"/>
          <p:cNvSpPr/>
          <p:nvPr/>
        </p:nvSpPr>
        <p:spPr>
          <a:xfrm>
            <a:off x="12708566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9" name="object 2359"/>
          <p:cNvSpPr/>
          <p:nvPr/>
        </p:nvSpPr>
        <p:spPr>
          <a:xfrm>
            <a:off x="12742359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0" name="object 2360"/>
          <p:cNvSpPr/>
          <p:nvPr/>
        </p:nvSpPr>
        <p:spPr>
          <a:xfrm>
            <a:off x="12776154" y="227616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3444"/>
                </a:lnTo>
                <a:lnTo>
                  <a:pt x="8486" y="1044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1" name="object 2361"/>
          <p:cNvSpPr/>
          <p:nvPr/>
        </p:nvSpPr>
        <p:spPr>
          <a:xfrm>
            <a:off x="895746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2" name="object 2362"/>
          <p:cNvSpPr/>
          <p:nvPr/>
        </p:nvSpPr>
        <p:spPr>
          <a:xfrm>
            <a:off x="8991258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3" name="object 2363"/>
          <p:cNvSpPr/>
          <p:nvPr/>
        </p:nvSpPr>
        <p:spPr>
          <a:xfrm>
            <a:off x="902505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4" name="object 2364"/>
          <p:cNvSpPr/>
          <p:nvPr/>
        </p:nvSpPr>
        <p:spPr>
          <a:xfrm>
            <a:off x="9058843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5" name="object 2365"/>
          <p:cNvSpPr/>
          <p:nvPr/>
        </p:nvSpPr>
        <p:spPr>
          <a:xfrm>
            <a:off x="9092638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6" name="object 2366"/>
          <p:cNvSpPr/>
          <p:nvPr/>
        </p:nvSpPr>
        <p:spPr>
          <a:xfrm>
            <a:off x="912643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7" name="object 2367"/>
          <p:cNvSpPr/>
          <p:nvPr/>
        </p:nvSpPr>
        <p:spPr>
          <a:xfrm>
            <a:off x="916022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8" name="object 2368"/>
          <p:cNvSpPr/>
          <p:nvPr/>
        </p:nvSpPr>
        <p:spPr>
          <a:xfrm>
            <a:off x="9194018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9" name="object 2369"/>
          <p:cNvSpPr/>
          <p:nvPr/>
        </p:nvSpPr>
        <p:spPr>
          <a:xfrm>
            <a:off x="922781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0" name="object 2370"/>
          <p:cNvSpPr/>
          <p:nvPr/>
        </p:nvSpPr>
        <p:spPr>
          <a:xfrm>
            <a:off x="9261606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1" name="object 2371"/>
          <p:cNvSpPr/>
          <p:nvPr/>
        </p:nvSpPr>
        <p:spPr>
          <a:xfrm>
            <a:off x="929540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2" name="object 2372"/>
          <p:cNvSpPr/>
          <p:nvPr/>
        </p:nvSpPr>
        <p:spPr>
          <a:xfrm>
            <a:off x="932919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3" name="object 2373"/>
          <p:cNvSpPr/>
          <p:nvPr/>
        </p:nvSpPr>
        <p:spPr>
          <a:xfrm>
            <a:off x="936298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4" name="object 2374"/>
          <p:cNvSpPr/>
          <p:nvPr/>
        </p:nvSpPr>
        <p:spPr>
          <a:xfrm>
            <a:off x="939678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5" name="object 2375"/>
          <p:cNvSpPr/>
          <p:nvPr/>
        </p:nvSpPr>
        <p:spPr>
          <a:xfrm>
            <a:off x="943057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6" name="object 2376"/>
          <p:cNvSpPr/>
          <p:nvPr/>
        </p:nvSpPr>
        <p:spPr>
          <a:xfrm>
            <a:off x="9464368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7" name="object 2377"/>
          <p:cNvSpPr/>
          <p:nvPr/>
        </p:nvSpPr>
        <p:spPr>
          <a:xfrm>
            <a:off x="9498163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8" name="object 2378"/>
          <p:cNvSpPr/>
          <p:nvPr/>
        </p:nvSpPr>
        <p:spPr>
          <a:xfrm>
            <a:off x="953195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9" name="object 2379"/>
          <p:cNvSpPr/>
          <p:nvPr/>
        </p:nvSpPr>
        <p:spPr>
          <a:xfrm>
            <a:off x="956575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0" name="object 2380"/>
          <p:cNvSpPr/>
          <p:nvPr/>
        </p:nvSpPr>
        <p:spPr>
          <a:xfrm>
            <a:off x="959954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1" name="object 2381"/>
          <p:cNvSpPr/>
          <p:nvPr/>
        </p:nvSpPr>
        <p:spPr>
          <a:xfrm>
            <a:off x="963333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2" name="object 2382"/>
          <p:cNvSpPr/>
          <p:nvPr/>
        </p:nvSpPr>
        <p:spPr>
          <a:xfrm>
            <a:off x="966713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3" name="object 2383"/>
          <p:cNvSpPr/>
          <p:nvPr/>
        </p:nvSpPr>
        <p:spPr>
          <a:xfrm>
            <a:off x="970092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4" name="object 2384"/>
          <p:cNvSpPr/>
          <p:nvPr/>
        </p:nvSpPr>
        <p:spPr>
          <a:xfrm>
            <a:off x="973471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5" name="object 2385"/>
          <p:cNvSpPr/>
          <p:nvPr/>
        </p:nvSpPr>
        <p:spPr>
          <a:xfrm>
            <a:off x="976851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6" name="object 2386"/>
          <p:cNvSpPr/>
          <p:nvPr/>
        </p:nvSpPr>
        <p:spPr>
          <a:xfrm>
            <a:off x="980230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7" name="object 2387"/>
          <p:cNvSpPr/>
          <p:nvPr/>
        </p:nvSpPr>
        <p:spPr>
          <a:xfrm>
            <a:off x="9836098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8" name="object 2388"/>
          <p:cNvSpPr/>
          <p:nvPr/>
        </p:nvSpPr>
        <p:spPr>
          <a:xfrm>
            <a:off x="9869893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9" name="object 2389"/>
          <p:cNvSpPr/>
          <p:nvPr/>
        </p:nvSpPr>
        <p:spPr>
          <a:xfrm>
            <a:off x="9903686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0" name="object 2390"/>
          <p:cNvSpPr/>
          <p:nvPr/>
        </p:nvSpPr>
        <p:spPr>
          <a:xfrm>
            <a:off x="993748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1" name="object 2391"/>
          <p:cNvSpPr/>
          <p:nvPr/>
        </p:nvSpPr>
        <p:spPr>
          <a:xfrm>
            <a:off x="997127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2" name="object 2392"/>
          <p:cNvSpPr/>
          <p:nvPr/>
        </p:nvSpPr>
        <p:spPr>
          <a:xfrm>
            <a:off x="1000506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3" name="object 2393"/>
          <p:cNvSpPr/>
          <p:nvPr/>
        </p:nvSpPr>
        <p:spPr>
          <a:xfrm>
            <a:off x="10038863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4" name="object 2394"/>
          <p:cNvSpPr/>
          <p:nvPr/>
        </p:nvSpPr>
        <p:spPr>
          <a:xfrm>
            <a:off x="1007265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5" name="object 2395"/>
          <p:cNvSpPr/>
          <p:nvPr/>
        </p:nvSpPr>
        <p:spPr>
          <a:xfrm>
            <a:off x="1010645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6" name="object 2396"/>
          <p:cNvSpPr/>
          <p:nvPr/>
        </p:nvSpPr>
        <p:spPr>
          <a:xfrm>
            <a:off x="1014024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7" name="object 2397"/>
          <p:cNvSpPr/>
          <p:nvPr/>
        </p:nvSpPr>
        <p:spPr>
          <a:xfrm>
            <a:off x="10174038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8" name="object 2398"/>
          <p:cNvSpPr/>
          <p:nvPr/>
        </p:nvSpPr>
        <p:spPr>
          <a:xfrm>
            <a:off x="1020782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9" name="object 2399"/>
          <p:cNvSpPr/>
          <p:nvPr/>
        </p:nvSpPr>
        <p:spPr>
          <a:xfrm>
            <a:off x="1024162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0" name="object 2400"/>
          <p:cNvSpPr/>
          <p:nvPr/>
        </p:nvSpPr>
        <p:spPr>
          <a:xfrm>
            <a:off x="1027541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1" name="object 2401"/>
          <p:cNvSpPr/>
          <p:nvPr/>
        </p:nvSpPr>
        <p:spPr>
          <a:xfrm>
            <a:off x="1030921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2" name="object 2402"/>
          <p:cNvSpPr/>
          <p:nvPr/>
        </p:nvSpPr>
        <p:spPr>
          <a:xfrm>
            <a:off x="1034300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3" name="object 2403"/>
          <p:cNvSpPr/>
          <p:nvPr/>
        </p:nvSpPr>
        <p:spPr>
          <a:xfrm>
            <a:off x="1037679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4" name="object 2404"/>
          <p:cNvSpPr/>
          <p:nvPr/>
        </p:nvSpPr>
        <p:spPr>
          <a:xfrm>
            <a:off x="1041059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5" name="object 2405"/>
          <p:cNvSpPr/>
          <p:nvPr/>
        </p:nvSpPr>
        <p:spPr>
          <a:xfrm>
            <a:off x="1044438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6" name="object 2406"/>
          <p:cNvSpPr/>
          <p:nvPr/>
        </p:nvSpPr>
        <p:spPr>
          <a:xfrm>
            <a:off x="1047818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7" name="object 2407"/>
          <p:cNvSpPr/>
          <p:nvPr/>
        </p:nvSpPr>
        <p:spPr>
          <a:xfrm>
            <a:off x="10511973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8" name="object 2408"/>
          <p:cNvSpPr/>
          <p:nvPr/>
        </p:nvSpPr>
        <p:spPr>
          <a:xfrm>
            <a:off x="1054576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9" name="object 2409"/>
          <p:cNvSpPr/>
          <p:nvPr/>
        </p:nvSpPr>
        <p:spPr>
          <a:xfrm>
            <a:off x="1057956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0" name="object 2410"/>
          <p:cNvSpPr/>
          <p:nvPr/>
        </p:nvSpPr>
        <p:spPr>
          <a:xfrm>
            <a:off x="1061335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1" name="object 2411"/>
          <p:cNvSpPr/>
          <p:nvPr/>
        </p:nvSpPr>
        <p:spPr>
          <a:xfrm>
            <a:off x="1064715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2" name="object 2412"/>
          <p:cNvSpPr/>
          <p:nvPr/>
        </p:nvSpPr>
        <p:spPr>
          <a:xfrm>
            <a:off x="1068094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3" name="object 2413"/>
          <p:cNvSpPr/>
          <p:nvPr/>
        </p:nvSpPr>
        <p:spPr>
          <a:xfrm>
            <a:off x="1071473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4" name="object 2414"/>
          <p:cNvSpPr/>
          <p:nvPr/>
        </p:nvSpPr>
        <p:spPr>
          <a:xfrm>
            <a:off x="10748528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5" name="object 2415"/>
          <p:cNvSpPr/>
          <p:nvPr/>
        </p:nvSpPr>
        <p:spPr>
          <a:xfrm>
            <a:off x="1078232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6" name="object 2416"/>
          <p:cNvSpPr/>
          <p:nvPr/>
        </p:nvSpPr>
        <p:spPr>
          <a:xfrm>
            <a:off x="10816116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7" name="object 2417"/>
          <p:cNvSpPr/>
          <p:nvPr/>
        </p:nvSpPr>
        <p:spPr>
          <a:xfrm>
            <a:off x="1084991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8" name="object 2418"/>
          <p:cNvSpPr/>
          <p:nvPr/>
        </p:nvSpPr>
        <p:spPr>
          <a:xfrm>
            <a:off x="1088370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9" name="object 2419"/>
          <p:cNvSpPr/>
          <p:nvPr/>
        </p:nvSpPr>
        <p:spPr>
          <a:xfrm>
            <a:off x="1091749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0" name="object 2420"/>
          <p:cNvSpPr/>
          <p:nvPr/>
        </p:nvSpPr>
        <p:spPr>
          <a:xfrm>
            <a:off x="1095129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1" name="object 2421"/>
          <p:cNvSpPr/>
          <p:nvPr/>
        </p:nvSpPr>
        <p:spPr>
          <a:xfrm>
            <a:off x="10985086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2" name="object 2422"/>
          <p:cNvSpPr/>
          <p:nvPr/>
        </p:nvSpPr>
        <p:spPr>
          <a:xfrm>
            <a:off x="1101887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3" name="object 2423"/>
          <p:cNvSpPr/>
          <p:nvPr/>
        </p:nvSpPr>
        <p:spPr>
          <a:xfrm>
            <a:off x="1105267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4" name="object 2424"/>
          <p:cNvSpPr/>
          <p:nvPr/>
        </p:nvSpPr>
        <p:spPr>
          <a:xfrm>
            <a:off x="1108646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5" name="object 2425"/>
          <p:cNvSpPr/>
          <p:nvPr/>
        </p:nvSpPr>
        <p:spPr>
          <a:xfrm>
            <a:off x="1112026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6" name="object 2426"/>
          <p:cNvSpPr/>
          <p:nvPr/>
        </p:nvSpPr>
        <p:spPr>
          <a:xfrm>
            <a:off x="1115405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7" name="object 2427"/>
          <p:cNvSpPr/>
          <p:nvPr/>
        </p:nvSpPr>
        <p:spPr>
          <a:xfrm>
            <a:off x="11187848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8" name="object 2428"/>
          <p:cNvSpPr/>
          <p:nvPr/>
        </p:nvSpPr>
        <p:spPr>
          <a:xfrm>
            <a:off x="1122164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9" name="object 2429"/>
          <p:cNvSpPr/>
          <p:nvPr/>
        </p:nvSpPr>
        <p:spPr>
          <a:xfrm>
            <a:off x="1125543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0" name="object 2430"/>
          <p:cNvSpPr/>
          <p:nvPr/>
        </p:nvSpPr>
        <p:spPr>
          <a:xfrm>
            <a:off x="1128922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1" name="object 2431"/>
          <p:cNvSpPr/>
          <p:nvPr/>
        </p:nvSpPr>
        <p:spPr>
          <a:xfrm>
            <a:off x="1132302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2" name="object 2432"/>
          <p:cNvSpPr/>
          <p:nvPr/>
        </p:nvSpPr>
        <p:spPr>
          <a:xfrm>
            <a:off x="1135681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3" name="object 2433"/>
          <p:cNvSpPr/>
          <p:nvPr/>
        </p:nvSpPr>
        <p:spPr>
          <a:xfrm>
            <a:off x="1139061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4" name="object 2434"/>
          <p:cNvSpPr/>
          <p:nvPr/>
        </p:nvSpPr>
        <p:spPr>
          <a:xfrm>
            <a:off x="1142440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5" name="object 2435"/>
          <p:cNvSpPr/>
          <p:nvPr/>
        </p:nvSpPr>
        <p:spPr>
          <a:xfrm>
            <a:off x="1145819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6" name="object 2436"/>
          <p:cNvSpPr/>
          <p:nvPr/>
        </p:nvSpPr>
        <p:spPr>
          <a:xfrm>
            <a:off x="1149199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7" name="object 2437"/>
          <p:cNvSpPr/>
          <p:nvPr/>
        </p:nvSpPr>
        <p:spPr>
          <a:xfrm>
            <a:off x="1152578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8" name="object 2438"/>
          <p:cNvSpPr/>
          <p:nvPr/>
        </p:nvSpPr>
        <p:spPr>
          <a:xfrm>
            <a:off x="1155958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9" name="object 2439"/>
          <p:cNvSpPr/>
          <p:nvPr/>
        </p:nvSpPr>
        <p:spPr>
          <a:xfrm>
            <a:off x="1159337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0" name="object 2440"/>
          <p:cNvSpPr/>
          <p:nvPr/>
        </p:nvSpPr>
        <p:spPr>
          <a:xfrm>
            <a:off x="11627166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1" name="object 2441"/>
          <p:cNvSpPr/>
          <p:nvPr/>
        </p:nvSpPr>
        <p:spPr>
          <a:xfrm>
            <a:off x="1166095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2" name="object 2442"/>
          <p:cNvSpPr/>
          <p:nvPr/>
        </p:nvSpPr>
        <p:spPr>
          <a:xfrm>
            <a:off x="1169475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3" name="object 2443"/>
          <p:cNvSpPr/>
          <p:nvPr/>
        </p:nvSpPr>
        <p:spPr>
          <a:xfrm>
            <a:off x="1172854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4" name="object 2444"/>
          <p:cNvSpPr/>
          <p:nvPr/>
        </p:nvSpPr>
        <p:spPr>
          <a:xfrm>
            <a:off x="1176234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5" name="object 2445"/>
          <p:cNvSpPr/>
          <p:nvPr/>
        </p:nvSpPr>
        <p:spPr>
          <a:xfrm>
            <a:off x="1179613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6" name="object 2446"/>
          <p:cNvSpPr/>
          <p:nvPr/>
        </p:nvSpPr>
        <p:spPr>
          <a:xfrm>
            <a:off x="11829928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7" name="object 2447"/>
          <p:cNvSpPr/>
          <p:nvPr/>
        </p:nvSpPr>
        <p:spPr>
          <a:xfrm>
            <a:off x="11863723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8" name="object 2448"/>
          <p:cNvSpPr/>
          <p:nvPr/>
        </p:nvSpPr>
        <p:spPr>
          <a:xfrm>
            <a:off x="11897516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9" name="object 2449"/>
          <p:cNvSpPr/>
          <p:nvPr/>
        </p:nvSpPr>
        <p:spPr>
          <a:xfrm>
            <a:off x="1193131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0" name="object 2450"/>
          <p:cNvSpPr/>
          <p:nvPr/>
        </p:nvSpPr>
        <p:spPr>
          <a:xfrm>
            <a:off x="1196510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1" name="object 2451"/>
          <p:cNvSpPr/>
          <p:nvPr/>
        </p:nvSpPr>
        <p:spPr>
          <a:xfrm>
            <a:off x="1199889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2" name="object 2452"/>
          <p:cNvSpPr/>
          <p:nvPr/>
        </p:nvSpPr>
        <p:spPr>
          <a:xfrm>
            <a:off x="1203269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3" name="object 2453"/>
          <p:cNvSpPr/>
          <p:nvPr/>
        </p:nvSpPr>
        <p:spPr>
          <a:xfrm>
            <a:off x="1206648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4" name="object 2454"/>
          <p:cNvSpPr/>
          <p:nvPr/>
        </p:nvSpPr>
        <p:spPr>
          <a:xfrm>
            <a:off x="1210027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5" name="object 2455"/>
          <p:cNvSpPr/>
          <p:nvPr/>
        </p:nvSpPr>
        <p:spPr>
          <a:xfrm>
            <a:off x="1213407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6" name="object 2456"/>
          <p:cNvSpPr/>
          <p:nvPr/>
        </p:nvSpPr>
        <p:spPr>
          <a:xfrm>
            <a:off x="1216786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7" name="object 2457"/>
          <p:cNvSpPr/>
          <p:nvPr/>
        </p:nvSpPr>
        <p:spPr>
          <a:xfrm>
            <a:off x="1220165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8" name="object 2458"/>
          <p:cNvSpPr/>
          <p:nvPr/>
        </p:nvSpPr>
        <p:spPr>
          <a:xfrm>
            <a:off x="12235453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9" name="object 2459"/>
          <p:cNvSpPr/>
          <p:nvPr/>
        </p:nvSpPr>
        <p:spPr>
          <a:xfrm>
            <a:off x="12269246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0" name="object 2460"/>
          <p:cNvSpPr/>
          <p:nvPr/>
        </p:nvSpPr>
        <p:spPr>
          <a:xfrm>
            <a:off x="1230303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1" name="object 2461"/>
          <p:cNvSpPr/>
          <p:nvPr/>
        </p:nvSpPr>
        <p:spPr>
          <a:xfrm>
            <a:off x="12336836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2" name="object 2462"/>
          <p:cNvSpPr/>
          <p:nvPr/>
        </p:nvSpPr>
        <p:spPr>
          <a:xfrm>
            <a:off x="1237062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3" name="object 2463"/>
          <p:cNvSpPr/>
          <p:nvPr/>
        </p:nvSpPr>
        <p:spPr>
          <a:xfrm>
            <a:off x="1240442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4" name="object 2464"/>
          <p:cNvSpPr/>
          <p:nvPr/>
        </p:nvSpPr>
        <p:spPr>
          <a:xfrm>
            <a:off x="12438215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5" name="object 2465"/>
          <p:cNvSpPr/>
          <p:nvPr/>
        </p:nvSpPr>
        <p:spPr>
          <a:xfrm>
            <a:off x="12472010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6" name="object 2466"/>
          <p:cNvSpPr/>
          <p:nvPr/>
        </p:nvSpPr>
        <p:spPr>
          <a:xfrm>
            <a:off x="12505803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7" name="object 2467"/>
          <p:cNvSpPr/>
          <p:nvPr/>
        </p:nvSpPr>
        <p:spPr>
          <a:xfrm>
            <a:off x="12539597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8" name="object 2468"/>
          <p:cNvSpPr/>
          <p:nvPr/>
        </p:nvSpPr>
        <p:spPr>
          <a:xfrm>
            <a:off x="12573391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9" name="object 2469"/>
          <p:cNvSpPr/>
          <p:nvPr/>
        </p:nvSpPr>
        <p:spPr>
          <a:xfrm>
            <a:off x="12607184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0" name="object 2470"/>
          <p:cNvSpPr/>
          <p:nvPr/>
        </p:nvSpPr>
        <p:spPr>
          <a:xfrm>
            <a:off x="1264097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1" name="object 2471"/>
          <p:cNvSpPr/>
          <p:nvPr/>
        </p:nvSpPr>
        <p:spPr>
          <a:xfrm>
            <a:off x="12674772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2" name="object 2472"/>
          <p:cNvSpPr/>
          <p:nvPr/>
        </p:nvSpPr>
        <p:spPr>
          <a:xfrm>
            <a:off x="12708566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3" name="object 2473"/>
          <p:cNvSpPr/>
          <p:nvPr/>
        </p:nvSpPr>
        <p:spPr>
          <a:xfrm>
            <a:off x="12742359" y="224235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4" name="object 2474"/>
          <p:cNvSpPr/>
          <p:nvPr/>
        </p:nvSpPr>
        <p:spPr>
          <a:xfrm>
            <a:off x="8965486" y="221532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51" y="0"/>
                </a:moveTo>
                <a:lnTo>
                  <a:pt x="0" y="2227"/>
                </a:lnTo>
                <a:lnTo>
                  <a:pt x="1551" y="684"/>
                </a:lnTo>
                <a:lnTo>
                  <a:pt x="1551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5" name="object 2475"/>
          <p:cNvSpPr/>
          <p:nvPr/>
        </p:nvSpPr>
        <p:spPr>
          <a:xfrm>
            <a:off x="8991258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6" name="object 2476"/>
          <p:cNvSpPr/>
          <p:nvPr/>
        </p:nvSpPr>
        <p:spPr>
          <a:xfrm>
            <a:off x="902505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7" name="object 2477"/>
          <p:cNvSpPr/>
          <p:nvPr/>
        </p:nvSpPr>
        <p:spPr>
          <a:xfrm>
            <a:off x="9058843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8" name="object 2478"/>
          <p:cNvSpPr/>
          <p:nvPr/>
        </p:nvSpPr>
        <p:spPr>
          <a:xfrm>
            <a:off x="9092638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9" name="object 2479"/>
          <p:cNvSpPr/>
          <p:nvPr/>
        </p:nvSpPr>
        <p:spPr>
          <a:xfrm>
            <a:off x="912643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0" name="object 2480"/>
          <p:cNvSpPr/>
          <p:nvPr/>
        </p:nvSpPr>
        <p:spPr>
          <a:xfrm>
            <a:off x="916022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1" name="object 2481"/>
          <p:cNvSpPr/>
          <p:nvPr/>
        </p:nvSpPr>
        <p:spPr>
          <a:xfrm>
            <a:off x="9194018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2" name="object 2482"/>
          <p:cNvSpPr/>
          <p:nvPr/>
        </p:nvSpPr>
        <p:spPr>
          <a:xfrm>
            <a:off x="922781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3" name="object 2483"/>
          <p:cNvSpPr/>
          <p:nvPr/>
        </p:nvSpPr>
        <p:spPr>
          <a:xfrm>
            <a:off x="9261606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4" name="object 2484"/>
          <p:cNvSpPr/>
          <p:nvPr/>
        </p:nvSpPr>
        <p:spPr>
          <a:xfrm>
            <a:off x="929540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5" name="object 2485"/>
          <p:cNvSpPr/>
          <p:nvPr/>
        </p:nvSpPr>
        <p:spPr>
          <a:xfrm>
            <a:off x="932919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6" name="object 2486"/>
          <p:cNvSpPr/>
          <p:nvPr/>
        </p:nvSpPr>
        <p:spPr>
          <a:xfrm>
            <a:off x="936298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7" name="object 2487"/>
          <p:cNvSpPr/>
          <p:nvPr/>
        </p:nvSpPr>
        <p:spPr>
          <a:xfrm>
            <a:off x="939678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8" name="object 2488"/>
          <p:cNvSpPr/>
          <p:nvPr/>
        </p:nvSpPr>
        <p:spPr>
          <a:xfrm>
            <a:off x="943057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9" name="object 2489"/>
          <p:cNvSpPr/>
          <p:nvPr/>
        </p:nvSpPr>
        <p:spPr>
          <a:xfrm>
            <a:off x="9464368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0" name="object 2490"/>
          <p:cNvSpPr/>
          <p:nvPr/>
        </p:nvSpPr>
        <p:spPr>
          <a:xfrm>
            <a:off x="9498163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1" name="object 2491"/>
          <p:cNvSpPr/>
          <p:nvPr/>
        </p:nvSpPr>
        <p:spPr>
          <a:xfrm>
            <a:off x="953195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2" name="object 2492"/>
          <p:cNvSpPr/>
          <p:nvPr/>
        </p:nvSpPr>
        <p:spPr>
          <a:xfrm>
            <a:off x="956575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3" name="object 2493"/>
          <p:cNvSpPr/>
          <p:nvPr/>
        </p:nvSpPr>
        <p:spPr>
          <a:xfrm>
            <a:off x="959954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4" name="object 2494"/>
          <p:cNvSpPr/>
          <p:nvPr/>
        </p:nvSpPr>
        <p:spPr>
          <a:xfrm>
            <a:off x="963333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5" name="object 2495"/>
          <p:cNvSpPr/>
          <p:nvPr/>
        </p:nvSpPr>
        <p:spPr>
          <a:xfrm>
            <a:off x="966713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6" name="object 2496"/>
          <p:cNvSpPr/>
          <p:nvPr/>
        </p:nvSpPr>
        <p:spPr>
          <a:xfrm>
            <a:off x="970092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7" name="object 2497"/>
          <p:cNvSpPr/>
          <p:nvPr/>
        </p:nvSpPr>
        <p:spPr>
          <a:xfrm>
            <a:off x="973471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8" name="object 2498"/>
          <p:cNvSpPr/>
          <p:nvPr/>
        </p:nvSpPr>
        <p:spPr>
          <a:xfrm>
            <a:off x="976851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9" name="object 2499"/>
          <p:cNvSpPr/>
          <p:nvPr/>
        </p:nvSpPr>
        <p:spPr>
          <a:xfrm>
            <a:off x="980230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0" name="object 2500"/>
          <p:cNvSpPr/>
          <p:nvPr/>
        </p:nvSpPr>
        <p:spPr>
          <a:xfrm>
            <a:off x="9836098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1" name="object 2501"/>
          <p:cNvSpPr/>
          <p:nvPr/>
        </p:nvSpPr>
        <p:spPr>
          <a:xfrm>
            <a:off x="9869893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2" name="object 2502"/>
          <p:cNvSpPr/>
          <p:nvPr/>
        </p:nvSpPr>
        <p:spPr>
          <a:xfrm>
            <a:off x="9903686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3" name="object 2503"/>
          <p:cNvSpPr/>
          <p:nvPr/>
        </p:nvSpPr>
        <p:spPr>
          <a:xfrm>
            <a:off x="993748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4" name="object 2504"/>
          <p:cNvSpPr/>
          <p:nvPr/>
        </p:nvSpPr>
        <p:spPr>
          <a:xfrm>
            <a:off x="997127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5" name="object 2505"/>
          <p:cNvSpPr/>
          <p:nvPr/>
        </p:nvSpPr>
        <p:spPr>
          <a:xfrm>
            <a:off x="1000506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6" name="object 2506"/>
          <p:cNvSpPr/>
          <p:nvPr/>
        </p:nvSpPr>
        <p:spPr>
          <a:xfrm>
            <a:off x="10038863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7" name="object 2507"/>
          <p:cNvSpPr/>
          <p:nvPr/>
        </p:nvSpPr>
        <p:spPr>
          <a:xfrm>
            <a:off x="1007265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8" name="object 2508"/>
          <p:cNvSpPr/>
          <p:nvPr/>
        </p:nvSpPr>
        <p:spPr>
          <a:xfrm>
            <a:off x="1010645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9" name="object 2509"/>
          <p:cNvSpPr/>
          <p:nvPr/>
        </p:nvSpPr>
        <p:spPr>
          <a:xfrm>
            <a:off x="1014024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0" name="object 2510"/>
          <p:cNvSpPr/>
          <p:nvPr/>
        </p:nvSpPr>
        <p:spPr>
          <a:xfrm>
            <a:off x="10174038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1" name="object 2511"/>
          <p:cNvSpPr/>
          <p:nvPr/>
        </p:nvSpPr>
        <p:spPr>
          <a:xfrm>
            <a:off x="1020782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2" name="object 2512"/>
          <p:cNvSpPr/>
          <p:nvPr/>
        </p:nvSpPr>
        <p:spPr>
          <a:xfrm>
            <a:off x="1024162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3" name="object 2513"/>
          <p:cNvSpPr/>
          <p:nvPr/>
        </p:nvSpPr>
        <p:spPr>
          <a:xfrm>
            <a:off x="1027541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4" name="object 2514"/>
          <p:cNvSpPr/>
          <p:nvPr/>
        </p:nvSpPr>
        <p:spPr>
          <a:xfrm>
            <a:off x="1030921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5" name="object 2515"/>
          <p:cNvSpPr/>
          <p:nvPr/>
        </p:nvSpPr>
        <p:spPr>
          <a:xfrm>
            <a:off x="1034300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6" name="object 2516"/>
          <p:cNvSpPr/>
          <p:nvPr/>
        </p:nvSpPr>
        <p:spPr>
          <a:xfrm>
            <a:off x="1037679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7" name="object 2517"/>
          <p:cNvSpPr/>
          <p:nvPr/>
        </p:nvSpPr>
        <p:spPr>
          <a:xfrm>
            <a:off x="1041059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8" name="object 2518"/>
          <p:cNvSpPr/>
          <p:nvPr/>
        </p:nvSpPr>
        <p:spPr>
          <a:xfrm>
            <a:off x="1044438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9" name="object 2519"/>
          <p:cNvSpPr/>
          <p:nvPr/>
        </p:nvSpPr>
        <p:spPr>
          <a:xfrm>
            <a:off x="1047818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0" name="object 2520"/>
          <p:cNvSpPr/>
          <p:nvPr/>
        </p:nvSpPr>
        <p:spPr>
          <a:xfrm>
            <a:off x="10511973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1" name="object 2521"/>
          <p:cNvSpPr/>
          <p:nvPr/>
        </p:nvSpPr>
        <p:spPr>
          <a:xfrm>
            <a:off x="1054576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2" name="object 2522"/>
          <p:cNvSpPr/>
          <p:nvPr/>
        </p:nvSpPr>
        <p:spPr>
          <a:xfrm>
            <a:off x="1057956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3" name="object 2523"/>
          <p:cNvSpPr/>
          <p:nvPr/>
        </p:nvSpPr>
        <p:spPr>
          <a:xfrm>
            <a:off x="1061335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4" name="object 2524"/>
          <p:cNvSpPr/>
          <p:nvPr/>
        </p:nvSpPr>
        <p:spPr>
          <a:xfrm>
            <a:off x="1064715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5" name="object 2525"/>
          <p:cNvSpPr/>
          <p:nvPr/>
        </p:nvSpPr>
        <p:spPr>
          <a:xfrm>
            <a:off x="1068094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6" name="object 2526"/>
          <p:cNvSpPr/>
          <p:nvPr/>
        </p:nvSpPr>
        <p:spPr>
          <a:xfrm>
            <a:off x="1071473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7" name="object 2527"/>
          <p:cNvSpPr/>
          <p:nvPr/>
        </p:nvSpPr>
        <p:spPr>
          <a:xfrm>
            <a:off x="10748528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8" name="object 2528"/>
          <p:cNvSpPr/>
          <p:nvPr/>
        </p:nvSpPr>
        <p:spPr>
          <a:xfrm>
            <a:off x="1078232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9" name="object 2529"/>
          <p:cNvSpPr/>
          <p:nvPr/>
        </p:nvSpPr>
        <p:spPr>
          <a:xfrm>
            <a:off x="10816116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0" name="object 2530"/>
          <p:cNvSpPr/>
          <p:nvPr/>
        </p:nvSpPr>
        <p:spPr>
          <a:xfrm>
            <a:off x="1084991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1" name="object 2531"/>
          <p:cNvSpPr/>
          <p:nvPr/>
        </p:nvSpPr>
        <p:spPr>
          <a:xfrm>
            <a:off x="1088370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2" name="object 2532"/>
          <p:cNvSpPr/>
          <p:nvPr/>
        </p:nvSpPr>
        <p:spPr>
          <a:xfrm>
            <a:off x="1091749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3" name="object 2533"/>
          <p:cNvSpPr/>
          <p:nvPr/>
        </p:nvSpPr>
        <p:spPr>
          <a:xfrm>
            <a:off x="1095129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4" name="object 2534"/>
          <p:cNvSpPr/>
          <p:nvPr/>
        </p:nvSpPr>
        <p:spPr>
          <a:xfrm>
            <a:off x="10985086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5" name="object 2535"/>
          <p:cNvSpPr/>
          <p:nvPr/>
        </p:nvSpPr>
        <p:spPr>
          <a:xfrm>
            <a:off x="1101887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6" name="object 2536"/>
          <p:cNvSpPr/>
          <p:nvPr/>
        </p:nvSpPr>
        <p:spPr>
          <a:xfrm>
            <a:off x="1105267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7" name="object 2537"/>
          <p:cNvSpPr/>
          <p:nvPr/>
        </p:nvSpPr>
        <p:spPr>
          <a:xfrm>
            <a:off x="1108646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8" name="object 2538"/>
          <p:cNvSpPr/>
          <p:nvPr/>
        </p:nvSpPr>
        <p:spPr>
          <a:xfrm>
            <a:off x="1112026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9" name="object 2539"/>
          <p:cNvSpPr/>
          <p:nvPr/>
        </p:nvSpPr>
        <p:spPr>
          <a:xfrm>
            <a:off x="1115405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0" name="object 2540"/>
          <p:cNvSpPr/>
          <p:nvPr/>
        </p:nvSpPr>
        <p:spPr>
          <a:xfrm>
            <a:off x="11187848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1" name="object 2541"/>
          <p:cNvSpPr/>
          <p:nvPr/>
        </p:nvSpPr>
        <p:spPr>
          <a:xfrm>
            <a:off x="1122164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2" name="object 2542"/>
          <p:cNvSpPr/>
          <p:nvPr/>
        </p:nvSpPr>
        <p:spPr>
          <a:xfrm>
            <a:off x="1125543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3" name="object 2543"/>
          <p:cNvSpPr/>
          <p:nvPr/>
        </p:nvSpPr>
        <p:spPr>
          <a:xfrm>
            <a:off x="1128922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4" name="object 2544"/>
          <p:cNvSpPr/>
          <p:nvPr/>
        </p:nvSpPr>
        <p:spPr>
          <a:xfrm>
            <a:off x="1132302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5" name="object 2545"/>
          <p:cNvSpPr/>
          <p:nvPr/>
        </p:nvSpPr>
        <p:spPr>
          <a:xfrm>
            <a:off x="1135681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6" name="object 2546"/>
          <p:cNvSpPr/>
          <p:nvPr/>
        </p:nvSpPr>
        <p:spPr>
          <a:xfrm>
            <a:off x="1139061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7" name="object 2547"/>
          <p:cNvSpPr/>
          <p:nvPr/>
        </p:nvSpPr>
        <p:spPr>
          <a:xfrm>
            <a:off x="1142440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8" name="object 2548"/>
          <p:cNvSpPr/>
          <p:nvPr/>
        </p:nvSpPr>
        <p:spPr>
          <a:xfrm>
            <a:off x="1145819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9" name="object 2549"/>
          <p:cNvSpPr/>
          <p:nvPr/>
        </p:nvSpPr>
        <p:spPr>
          <a:xfrm>
            <a:off x="1149199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0" name="object 2550"/>
          <p:cNvSpPr/>
          <p:nvPr/>
        </p:nvSpPr>
        <p:spPr>
          <a:xfrm>
            <a:off x="1152578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1" name="object 2551"/>
          <p:cNvSpPr/>
          <p:nvPr/>
        </p:nvSpPr>
        <p:spPr>
          <a:xfrm>
            <a:off x="1155958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2" name="object 2552"/>
          <p:cNvSpPr/>
          <p:nvPr/>
        </p:nvSpPr>
        <p:spPr>
          <a:xfrm>
            <a:off x="1159337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3" name="object 2553"/>
          <p:cNvSpPr/>
          <p:nvPr/>
        </p:nvSpPr>
        <p:spPr>
          <a:xfrm>
            <a:off x="11627166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4" name="object 2554"/>
          <p:cNvSpPr/>
          <p:nvPr/>
        </p:nvSpPr>
        <p:spPr>
          <a:xfrm>
            <a:off x="1166095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5" name="object 2555"/>
          <p:cNvSpPr/>
          <p:nvPr/>
        </p:nvSpPr>
        <p:spPr>
          <a:xfrm>
            <a:off x="1169475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6" name="object 2556"/>
          <p:cNvSpPr/>
          <p:nvPr/>
        </p:nvSpPr>
        <p:spPr>
          <a:xfrm>
            <a:off x="1172854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7" name="object 2557"/>
          <p:cNvSpPr/>
          <p:nvPr/>
        </p:nvSpPr>
        <p:spPr>
          <a:xfrm>
            <a:off x="1176234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8" name="object 2558"/>
          <p:cNvSpPr/>
          <p:nvPr/>
        </p:nvSpPr>
        <p:spPr>
          <a:xfrm>
            <a:off x="1179613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9" name="object 2559"/>
          <p:cNvSpPr/>
          <p:nvPr/>
        </p:nvSpPr>
        <p:spPr>
          <a:xfrm>
            <a:off x="11829928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0" name="object 2560"/>
          <p:cNvSpPr/>
          <p:nvPr/>
        </p:nvSpPr>
        <p:spPr>
          <a:xfrm>
            <a:off x="11863723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1" name="object 2561"/>
          <p:cNvSpPr/>
          <p:nvPr/>
        </p:nvSpPr>
        <p:spPr>
          <a:xfrm>
            <a:off x="11897516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2" name="object 2562"/>
          <p:cNvSpPr/>
          <p:nvPr/>
        </p:nvSpPr>
        <p:spPr>
          <a:xfrm>
            <a:off x="1193131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3" name="object 2563"/>
          <p:cNvSpPr/>
          <p:nvPr/>
        </p:nvSpPr>
        <p:spPr>
          <a:xfrm>
            <a:off x="1196510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4" name="object 2564"/>
          <p:cNvSpPr/>
          <p:nvPr/>
        </p:nvSpPr>
        <p:spPr>
          <a:xfrm>
            <a:off x="1199889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5" name="object 2565"/>
          <p:cNvSpPr/>
          <p:nvPr/>
        </p:nvSpPr>
        <p:spPr>
          <a:xfrm>
            <a:off x="1203269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6" name="object 2566"/>
          <p:cNvSpPr/>
          <p:nvPr/>
        </p:nvSpPr>
        <p:spPr>
          <a:xfrm>
            <a:off x="1206648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7" name="object 2567"/>
          <p:cNvSpPr/>
          <p:nvPr/>
        </p:nvSpPr>
        <p:spPr>
          <a:xfrm>
            <a:off x="1210027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8" name="object 2568"/>
          <p:cNvSpPr/>
          <p:nvPr/>
        </p:nvSpPr>
        <p:spPr>
          <a:xfrm>
            <a:off x="1213407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9" name="object 2569"/>
          <p:cNvSpPr/>
          <p:nvPr/>
        </p:nvSpPr>
        <p:spPr>
          <a:xfrm>
            <a:off x="1216786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0" name="object 2570"/>
          <p:cNvSpPr/>
          <p:nvPr/>
        </p:nvSpPr>
        <p:spPr>
          <a:xfrm>
            <a:off x="1220165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1" name="object 2571"/>
          <p:cNvSpPr/>
          <p:nvPr/>
        </p:nvSpPr>
        <p:spPr>
          <a:xfrm>
            <a:off x="12235453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2" name="object 2572"/>
          <p:cNvSpPr/>
          <p:nvPr/>
        </p:nvSpPr>
        <p:spPr>
          <a:xfrm>
            <a:off x="12269246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3" name="object 2573"/>
          <p:cNvSpPr/>
          <p:nvPr/>
        </p:nvSpPr>
        <p:spPr>
          <a:xfrm>
            <a:off x="1230303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4" name="object 2574"/>
          <p:cNvSpPr/>
          <p:nvPr/>
        </p:nvSpPr>
        <p:spPr>
          <a:xfrm>
            <a:off x="12336836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5" name="object 2575"/>
          <p:cNvSpPr/>
          <p:nvPr/>
        </p:nvSpPr>
        <p:spPr>
          <a:xfrm>
            <a:off x="1237062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6" name="object 2576"/>
          <p:cNvSpPr/>
          <p:nvPr/>
        </p:nvSpPr>
        <p:spPr>
          <a:xfrm>
            <a:off x="1240442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7" name="object 2577"/>
          <p:cNvSpPr/>
          <p:nvPr/>
        </p:nvSpPr>
        <p:spPr>
          <a:xfrm>
            <a:off x="12438215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8" name="object 2578"/>
          <p:cNvSpPr/>
          <p:nvPr/>
        </p:nvSpPr>
        <p:spPr>
          <a:xfrm>
            <a:off x="12472010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9" name="object 2579"/>
          <p:cNvSpPr/>
          <p:nvPr/>
        </p:nvSpPr>
        <p:spPr>
          <a:xfrm>
            <a:off x="12505803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0" name="object 2580"/>
          <p:cNvSpPr/>
          <p:nvPr/>
        </p:nvSpPr>
        <p:spPr>
          <a:xfrm>
            <a:off x="12539597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1" name="object 2581"/>
          <p:cNvSpPr/>
          <p:nvPr/>
        </p:nvSpPr>
        <p:spPr>
          <a:xfrm>
            <a:off x="12573391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2" name="object 2582"/>
          <p:cNvSpPr/>
          <p:nvPr/>
        </p:nvSpPr>
        <p:spPr>
          <a:xfrm>
            <a:off x="12607184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3" name="object 2583"/>
          <p:cNvSpPr/>
          <p:nvPr/>
        </p:nvSpPr>
        <p:spPr>
          <a:xfrm>
            <a:off x="12640979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4" name="object 2584"/>
          <p:cNvSpPr/>
          <p:nvPr/>
        </p:nvSpPr>
        <p:spPr>
          <a:xfrm>
            <a:off x="12674772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5" name="object 2585"/>
          <p:cNvSpPr/>
          <p:nvPr/>
        </p:nvSpPr>
        <p:spPr>
          <a:xfrm>
            <a:off x="12708566" y="220857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6" name="object 2586"/>
          <p:cNvSpPr/>
          <p:nvPr/>
        </p:nvSpPr>
        <p:spPr>
          <a:xfrm>
            <a:off x="12742359" y="2208760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1959" y="0"/>
                </a:moveTo>
                <a:lnTo>
                  <a:pt x="0" y="1936"/>
                </a:lnTo>
                <a:lnTo>
                  <a:pt x="0" y="7245"/>
                </a:lnTo>
                <a:lnTo>
                  <a:pt x="2146" y="9378"/>
                </a:lnTo>
                <a:lnTo>
                  <a:pt x="7429" y="9378"/>
                </a:lnTo>
                <a:lnTo>
                  <a:pt x="8192" y="8619"/>
                </a:lnTo>
                <a:lnTo>
                  <a:pt x="5112" y="4233"/>
                </a:lnTo>
                <a:lnTo>
                  <a:pt x="195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7" name="object 2587"/>
          <p:cNvSpPr/>
          <p:nvPr/>
        </p:nvSpPr>
        <p:spPr>
          <a:xfrm>
            <a:off x="8992508" y="2175702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7110" y="0"/>
                </a:moveTo>
                <a:lnTo>
                  <a:pt x="3907" y="3372"/>
                </a:lnTo>
                <a:lnTo>
                  <a:pt x="0" y="7751"/>
                </a:lnTo>
                <a:lnTo>
                  <a:pt x="896" y="8642"/>
                </a:lnTo>
                <a:lnTo>
                  <a:pt x="6179" y="8642"/>
                </a:lnTo>
                <a:lnTo>
                  <a:pt x="8325" y="6508"/>
                </a:lnTo>
                <a:lnTo>
                  <a:pt x="8325" y="1200"/>
                </a:lnTo>
                <a:lnTo>
                  <a:pt x="711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8" name="object 2588"/>
          <p:cNvSpPr/>
          <p:nvPr/>
        </p:nvSpPr>
        <p:spPr>
          <a:xfrm>
            <a:off x="902505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9" name="object 2589"/>
          <p:cNvSpPr/>
          <p:nvPr/>
        </p:nvSpPr>
        <p:spPr>
          <a:xfrm>
            <a:off x="9058843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0" name="object 2590"/>
          <p:cNvSpPr/>
          <p:nvPr/>
        </p:nvSpPr>
        <p:spPr>
          <a:xfrm>
            <a:off x="9092638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1" name="object 2591"/>
          <p:cNvSpPr/>
          <p:nvPr/>
        </p:nvSpPr>
        <p:spPr>
          <a:xfrm>
            <a:off x="912643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2" name="object 2592"/>
          <p:cNvSpPr/>
          <p:nvPr/>
        </p:nvSpPr>
        <p:spPr>
          <a:xfrm>
            <a:off x="916022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3" name="object 2593"/>
          <p:cNvSpPr/>
          <p:nvPr/>
        </p:nvSpPr>
        <p:spPr>
          <a:xfrm>
            <a:off x="9194018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4" name="object 2594"/>
          <p:cNvSpPr/>
          <p:nvPr/>
        </p:nvSpPr>
        <p:spPr>
          <a:xfrm>
            <a:off x="922781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5" name="object 2595"/>
          <p:cNvSpPr/>
          <p:nvPr/>
        </p:nvSpPr>
        <p:spPr>
          <a:xfrm>
            <a:off x="9261606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6" name="object 2596"/>
          <p:cNvSpPr/>
          <p:nvPr/>
        </p:nvSpPr>
        <p:spPr>
          <a:xfrm>
            <a:off x="929540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7" name="object 2597"/>
          <p:cNvSpPr/>
          <p:nvPr/>
        </p:nvSpPr>
        <p:spPr>
          <a:xfrm>
            <a:off x="932919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8" name="object 2598"/>
          <p:cNvSpPr/>
          <p:nvPr/>
        </p:nvSpPr>
        <p:spPr>
          <a:xfrm>
            <a:off x="936298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9" name="object 2599"/>
          <p:cNvSpPr/>
          <p:nvPr/>
        </p:nvSpPr>
        <p:spPr>
          <a:xfrm>
            <a:off x="939678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0" name="object 2600"/>
          <p:cNvSpPr/>
          <p:nvPr/>
        </p:nvSpPr>
        <p:spPr>
          <a:xfrm>
            <a:off x="943057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1" name="object 2601"/>
          <p:cNvSpPr/>
          <p:nvPr/>
        </p:nvSpPr>
        <p:spPr>
          <a:xfrm>
            <a:off x="9464368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2" name="object 2602"/>
          <p:cNvSpPr/>
          <p:nvPr/>
        </p:nvSpPr>
        <p:spPr>
          <a:xfrm>
            <a:off x="9498163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3" name="object 2603"/>
          <p:cNvSpPr/>
          <p:nvPr/>
        </p:nvSpPr>
        <p:spPr>
          <a:xfrm>
            <a:off x="953195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4" name="object 2604"/>
          <p:cNvSpPr/>
          <p:nvPr/>
        </p:nvSpPr>
        <p:spPr>
          <a:xfrm>
            <a:off x="956575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5" name="object 2605"/>
          <p:cNvSpPr/>
          <p:nvPr/>
        </p:nvSpPr>
        <p:spPr>
          <a:xfrm>
            <a:off x="959954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6" name="object 2606"/>
          <p:cNvSpPr/>
          <p:nvPr/>
        </p:nvSpPr>
        <p:spPr>
          <a:xfrm>
            <a:off x="963333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7" name="object 2607"/>
          <p:cNvSpPr/>
          <p:nvPr/>
        </p:nvSpPr>
        <p:spPr>
          <a:xfrm>
            <a:off x="966713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8" name="object 2608"/>
          <p:cNvSpPr/>
          <p:nvPr/>
        </p:nvSpPr>
        <p:spPr>
          <a:xfrm>
            <a:off x="970092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9" name="object 2609"/>
          <p:cNvSpPr/>
          <p:nvPr/>
        </p:nvSpPr>
        <p:spPr>
          <a:xfrm>
            <a:off x="973471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0" name="object 2610"/>
          <p:cNvSpPr/>
          <p:nvPr/>
        </p:nvSpPr>
        <p:spPr>
          <a:xfrm>
            <a:off x="976851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1" name="object 2611"/>
          <p:cNvSpPr/>
          <p:nvPr/>
        </p:nvSpPr>
        <p:spPr>
          <a:xfrm>
            <a:off x="980230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2" name="object 2612"/>
          <p:cNvSpPr/>
          <p:nvPr/>
        </p:nvSpPr>
        <p:spPr>
          <a:xfrm>
            <a:off x="9836098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3" name="object 2613"/>
          <p:cNvSpPr/>
          <p:nvPr/>
        </p:nvSpPr>
        <p:spPr>
          <a:xfrm>
            <a:off x="9869893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4" name="object 2614"/>
          <p:cNvSpPr/>
          <p:nvPr/>
        </p:nvSpPr>
        <p:spPr>
          <a:xfrm>
            <a:off x="9903686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5" name="object 2615"/>
          <p:cNvSpPr/>
          <p:nvPr/>
        </p:nvSpPr>
        <p:spPr>
          <a:xfrm>
            <a:off x="993748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6" name="object 2616"/>
          <p:cNvSpPr/>
          <p:nvPr/>
        </p:nvSpPr>
        <p:spPr>
          <a:xfrm>
            <a:off x="997127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7" name="object 2617"/>
          <p:cNvSpPr/>
          <p:nvPr/>
        </p:nvSpPr>
        <p:spPr>
          <a:xfrm>
            <a:off x="1000506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8" name="object 2618"/>
          <p:cNvSpPr/>
          <p:nvPr/>
        </p:nvSpPr>
        <p:spPr>
          <a:xfrm>
            <a:off x="10038863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9" name="object 2619"/>
          <p:cNvSpPr/>
          <p:nvPr/>
        </p:nvSpPr>
        <p:spPr>
          <a:xfrm>
            <a:off x="1007265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0" name="object 2620"/>
          <p:cNvSpPr/>
          <p:nvPr/>
        </p:nvSpPr>
        <p:spPr>
          <a:xfrm>
            <a:off x="1010645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1" name="object 2621"/>
          <p:cNvSpPr/>
          <p:nvPr/>
        </p:nvSpPr>
        <p:spPr>
          <a:xfrm>
            <a:off x="1014024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2" name="object 2622"/>
          <p:cNvSpPr/>
          <p:nvPr/>
        </p:nvSpPr>
        <p:spPr>
          <a:xfrm>
            <a:off x="10174038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3" name="object 2623"/>
          <p:cNvSpPr/>
          <p:nvPr/>
        </p:nvSpPr>
        <p:spPr>
          <a:xfrm>
            <a:off x="1020782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4" name="object 2624"/>
          <p:cNvSpPr/>
          <p:nvPr/>
        </p:nvSpPr>
        <p:spPr>
          <a:xfrm>
            <a:off x="1024162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5" name="object 2625"/>
          <p:cNvSpPr/>
          <p:nvPr/>
        </p:nvSpPr>
        <p:spPr>
          <a:xfrm>
            <a:off x="1027541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6" name="object 2626"/>
          <p:cNvSpPr/>
          <p:nvPr/>
        </p:nvSpPr>
        <p:spPr>
          <a:xfrm>
            <a:off x="1030921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7" name="object 2627"/>
          <p:cNvSpPr/>
          <p:nvPr/>
        </p:nvSpPr>
        <p:spPr>
          <a:xfrm>
            <a:off x="1034300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8" name="object 2628"/>
          <p:cNvSpPr/>
          <p:nvPr/>
        </p:nvSpPr>
        <p:spPr>
          <a:xfrm>
            <a:off x="1037679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9" name="object 2629"/>
          <p:cNvSpPr/>
          <p:nvPr/>
        </p:nvSpPr>
        <p:spPr>
          <a:xfrm>
            <a:off x="1041059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0" name="object 2630"/>
          <p:cNvSpPr/>
          <p:nvPr/>
        </p:nvSpPr>
        <p:spPr>
          <a:xfrm>
            <a:off x="1044438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1" name="object 2631"/>
          <p:cNvSpPr/>
          <p:nvPr/>
        </p:nvSpPr>
        <p:spPr>
          <a:xfrm>
            <a:off x="1047818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2" name="object 2632"/>
          <p:cNvSpPr/>
          <p:nvPr/>
        </p:nvSpPr>
        <p:spPr>
          <a:xfrm>
            <a:off x="10511973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3" name="object 2633"/>
          <p:cNvSpPr/>
          <p:nvPr/>
        </p:nvSpPr>
        <p:spPr>
          <a:xfrm>
            <a:off x="1054576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4" name="object 2634"/>
          <p:cNvSpPr/>
          <p:nvPr/>
        </p:nvSpPr>
        <p:spPr>
          <a:xfrm>
            <a:off x="1057956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5" name="object 2635"/>
          <p:cNvSpPr/>
          <p:nvPr/>
        </p:nvSpPr>
        <p:spPr>
          <a:xfrm>
            <a:off x="1061335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6" name="object 2636"/>
          <p:cNvSpPr/>
          <p:nvPr/>
        </p:nvSpPr>
        <p:spPr>
          <a:xfrm>
            <a:off x="1064715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7" name="object 2637"/>
          <p:cNvSpPr/>
          <p:nvPr/>
        </p:nvSpPr>
        <p:spPr>
          <a:xfrm>
            <a:off x="1068094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8" name="object 2638"/>
          <p:cNvSpPr/>
          <p:nvPr/>
        </p:nvSpPr>
        <p:spPr>
          <a:xfrm>
            <a:off x="1071473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9" name="object 2639"/>
          <p:cNvSpPr/>
          <p:nvPr/>
        </p:nvSpPr>
        <p:spPr>
          <a:xfrm>
            <a:off x="10748528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0" name="object 2640"/>
          <p:cNvSpPr/>
          <p:nvPr/>
        </p:nvSpPr>
        <p:spPr>
          <a:xfrm>
            <a:off x="1078232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1" name="object 2641"/>
          <p:cNvSpPr/>
          <p:nvPr/>
        </p:nvSpPr>
        <p:spPr>
          <a:xfrm>
            <a:off x="10816116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2" name="object 2642"/>
          <p:cNvSpPr/>
          <p:nvPr/>
        </p:nvSpPr>
        <p:spPr>
          <a:xfrm>
            <a:off x="1084991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3" name="object 2643"/>
          <p:cNvSpPr/>
          <p:nvPr/>
        </p:nvSpPr>
        <p:spPr>
          <a:xfrm>
            <a:off x="1088370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4" name="object 2644"/>
          <p:cNvSpPr/>
          <p:nvPr/>
        </p:nvSpPr>
        <p:spPr>
          <a:xfrm>
            <a:off x="1091749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5" name="object 2645"/>
          <p:cNvSpPr/>
          <p:nvPr/>
        </p:nvSpPr>
        <p:spPr>
          <a:xfrm>
            <a:off x="1095129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6" name="object 2646"/>
          <p:cNvSpPr/>
          <p:nvPr/>
        </p:nvSpPr>
        <p:spPr>
          <a:xfrm>
            <a:off x="10985086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7" name="object 2647"/>
          <p:cNvSpPr/>
          <p:nvPr/>
        </p:nvSpPr>
        <p:spPr>
          <a:xfrm>
            <a:off x="1101887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8" name="object 2648"/>
          <p:cNvSpPr/>
          <p:nvPr/>
        </p:nvSpPr>
        <p:spPr>
          <a:xfrm>
            <a:off x="1105267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9" name="object 2649"/>
          <p:cNvSpPr/>
          <p:nvPr/>
        </p:nvSpPr>
        <p:spPr>
          <a:xfrm>
            <a:off x="1108646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0" name="object 2650"/>
          <p:cNvSpPr/>
          <p:nvPr/>
        </p:nvSpPr>
        <p:spPr>
          <a:xfrm>
            <a:off x="1112026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1" name="object 2651"/>
          <p:cNvSpPr/>
          <p:nvPr/>
        </p:nvSpPr>
        <p:spPr>
          <a:xfrm>
            <a:off x="1115405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2" name="object 2652"/>
          <p:cNvSpPr/>
          <p:nvPr/>
        </p:nvSpPr>
        <p:spPr>
          <a:xfrm>
            <a:off x="11187848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3" name="object 2653"/>
          <p:cNvSpPr/>
          <p:nvPr/>
        </p:nvSpPr>
        <p:spPr>
          <a:xfrm>
            <a:off x="1122164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4" name="object 2654"/>
          <p:cNvSpPr/>
          <p:nvPr/>
        </p:nvSpPr>
        <p:spPr>
          <a:xfrm>
            <a:off x="1125543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5" name="object 2655"/>
          <p:cNvSpPr/>
          <p:nvPr/>
        </p:nvSpPr>
        <p:spPr>
          <a:xfrm>
            <a:off x="1128922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6" name="object 2656"/>
          <p:cNvSpPr/>
          <p:nvPr/>
        </p:nvSpPr>
        <p:spPr>
          <a:xfrm>
            <a:off x="1132302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7" name="object 2657"/>
          <p:cNvSpPr/>
          <p:nvPr/>
        </p:nvSpPr>
        <p:spPr>
          <a:xfrm>
            <a:off x="1135681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8" name="object 2658"/>
          <p:cNvSpPr/>
          <p:nvPr/>
        </p:nvSpPr>
        <p:spPr>
          <a:xfrm>
            <a:off x="1139061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9" name="object 2659"/>
          <p:cNvSpPr/>
          <p:nvPr/>
        </p:nvSpPr>
        <p:spPr>
          <a:xfrm>
            <a:off x="1142440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0" name="object 2660"/>
          <p:cNvSpPr/>
          <p:nvPr/>
        </p:nvSpPr>
        <p:spPr>
          <a:xfrm>
            <a:off x="1145819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1" name="object 2661"/>
          <p:cNvSpPr/>
          <p:nvPr/>
        </p:nvSpPr>
        <p:spPr>
          <a:xfrm>
            <a:off x="1149199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2" name="object 2662"/>
          <p:cNvSpPr/>
          <p:nvPr/>
        </p:nvSpPr>
        <p:spPr>
          <a:xfrm>
            <a:off x="1152578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3" name="object 2663"/>
          <p:cNvSpPr/>
          <p:nvPr/>
        </p:nvSpPr>
        <p:spPr>
          <a:xfrm>
            <a:off x="1155958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4" name="object 2664"/>
          <p:cNvSpPr/>
          <p:nvPr/>
        </p:nvSpPr>
        <p:spPr>
          <a:xfrm>
            <a:off x="1159337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5" name="object 2665"/>
          <p:cNvSpPr/>
          <p:nvPr/>
        </p:nvSpPr>
        <p:spPr>
          <a:xfrm>
            <a:off x="11627166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6" name="object 2666"/>
          <p:cNvSpPr/>
          <p:nvPr/>
        </p:nvSpPr>
        <p:spPr>
          <a:xfrm>
            <a:off x="1166095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7" name="object 2667"/>
          <p:cNvSpPr/>
          <p:nvPr/>
        </p:nvSpPr>
        <p:spPr>
          <a:xfrm>
            <a:off x="1169475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8" name="object 2668"/>
          <p:cNvSpPr/>
          <p:nvPr/>
        </p:nvSpPr>
        <p:spPr>
          <a:xfrm>
            <a:off x="1172854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9" name="object 2669"/>
          <p:cNvSpPr/>
          <p:nvPr/>
        </p:nvSpPr>
        <p:spPr>
          <a:xfrm>
            <a:off x="1176234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0" name="object 2670"/>
          <p:cNvSpPr/>
          <p:nvPr/>
        </p:nvSpPr>
        <p:spPr>
          <a:xfrm>
            <a:off x="1179613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1" name="object 2671"/>
          <p:cNvSpPr/>
          <p:nvPr/>
        </p:nvSpPr>
        <p:spPr>
          <a:xfrm>
            <a:off x="11829928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2" name="object 2672"/>
          <p:cNvSpPr/>
          <p:nvPr/>
        </p:nvSpPr>
        <p:spPr>
          <a:xfrm>
            <a:off x="11863723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3" name="object 2673"/>
          <p:cNvSpPr/>
          <p:nvPr/>
        </p:nvSpPr>
        <p:spPr>
          <a:xfrm>
            <a:off x="11897516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4" name="object 2674"/>
          <p:cNvSpPr/>
          <p:nvPr/>
        </p:nvSpPr>
        <p:spPr>
          <a:xfrm>
            <a:off x="1193131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5" name="object 2675"/>
          <p:cNvSpPr/>
          <p:nvPr/>
        </p:nvSpPr>
        <p:spPr>
          <a:xfrm>
            <a:off x="1196510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6" name="object 2676"/>
          <p:cNvSpPr/>
          <p:nvPr/>
        </p:nvSpPr>
        <p:spPr>
          <a:xfrm>
            <a:off x="1199889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7" name="object 2677"/>
          <p:cNvSpPr/>
          <p:nvPr/>
        </p:nvSpPr>
        <p:spPr>
          <a:xfrm>
            <a:off x="1203269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8" name="object 2678"/>
          <p:cNvSpPr/>
          <p:nvPr/>
        </p:nvSpPr>
        <p:spPr>
          <a:xfrm>
            <a:off x="1206648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9" name="object 2679"/>
          <p:cNvSpPr/>
          <p:nvPr/>
        </p:nvSpPr>
        <p:spPr>
          <a:xfrm>
            <a:off x="1210027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0" name="object 2680"/>
          <p:cNvSpPr/>
          <p:nvPr/>
        </p:nvSpPr>
        <p:spPr>
          <a:xfrm>
            <a:off x="1213407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1" name="object 2681"/>
          <p:cNvSpPr/>
          <p:nvPr/>
        </p:nvSpPr>
        <p:spPr>
          <a:xfrm>
            <a:off x="1216786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2" name="object 2682"/>
          <p:cNvSpPr/>
          <p:nvPr/>
        </p:nvSpPr>
        <p:spPr>
          <a:xfrm>
            <a:off x="1220165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3" name="object 2683"/>
          <p:cNvSpPr/>
          <p:nvPr/>
        </p:nvSpPr>
        <p:spPr>
          <a:xfrm>
            <a:off x="12235453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4" name="object 2684"/>
          <p:cNvSpPr/>
          <p:nvPr/>
        </p:nvSpPr>
        <p:spPr>
          <a:xfrm>
            <a:off x="12269246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5" name="object 2685"/>
          <p:cNvSpPr/>
          <p:nvPr/>
        </p:nvSpPr>
        <p:spPr>
          <a:xfrm>
            <a:off x="1230303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6" name="object 2686"/>
          <p:cNvSpPr/>
          <p:nvPr/>
        </p:nvSpPr>
        <p:spPr>
          <a:xfrm>
            <a:off x="12336836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7" name="object 2687"/>
          <p:cNvSpPr/>
          <p:nvPr/>
        </p:nvSpPr>
        <p:spPr>
          <a:xfrm>
            <a:off x="1237062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8" name="object 2688"/>
          <p:cNvSpPr/>
          <p:nvPr/>
        </p:nvSpPr>
        <p:spPr>
          <a:xfrm>
            <a:off x="1240442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9" name="object 2689"/>
          <p:cNvSpPr/>
          <p:nvPr/>
        </p:nvSpPr>
        <p:spPr>
          <a:xfrm>
            <a:off x="12438215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0" name="object 2690"/>
          <p:cNvSpPr/>
          <p:nvPr/>
        </p:nvSpPr>
        <p:spPr>
          <a:xfrm>
            <a:off x="12472010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1" name="object 2691"/>
          <p:cNvSpPr/>
          <p:nvPr/>
        </p:nvSpPr>
        <p:spPr>
          <a:xfrm>
            <a:off x="12505803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2" name="object 2692"/>
          <p:cNvSpPr/>
          <p:nvPr/>
        </p:nvSpPr>
        <p:spPr>
          <a:xfrm>
            <a:off x="12539597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3" name="object 2693"/>
          <p:cNvSpPr/>
          <p:nvPr/>
        </p:nvSpPr>
        <p:spPr>
          <a:xfrm>
            <a:off x="12573391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4" name="object 2694"/>
          <p:cNvSpPr/>
          <p:nvPr/>
        </p:nvSpPr>
        <p:spPr>
          <a:xfrm>
            <a:off x="12607184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5" name="object 2695"/>
          <p:cNvSpPr/>
          <p:nvPr/>
        </p:nvSpPr>
        <p:spPr>
          <a:xfrm>
            <a:off x="12640979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6" name="object 2696"/>
          <p:cNvSpPr/>
          <p:nvPr/>
        </p:nvSpPr>
        <p:spPr>
          <a:xfrm>
            <a:off x="12674772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7" name="object 2697"/>
          <p:cNvSpPr/>
          <p:nvPr/>
        </p:nvSpPr>
        <p:spPr>
          <a:xfrm>
            <a:off x="12708566" y="21747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137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573"/>
                </a:lnTo>
                <a:lnTo>
                  <a:pt x="8754" y="1676"/>
                </a:lnTo>
                <a:lnTo>
                  <a:pt x="7137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8" name="object 2698"/>
          <p:cNvSpPr/>
          <p:nvPr/>
        </p:nvSpPr>
        <p:spPr>
          <a:xfrm>
            <a:off x="9026554" y="2143130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8072" y="0"/>
                </a:moveTo>
                <a:lnTo>
                  <a:pt x="2847" y="4294"/>
                </a:lnTo>
                <a:lnTo>
                  <a:pt x="0" y="6782"/>
                </a:lnTo>
                <a:lnTo>
                  <a:pt x="642" y="7421"/>
                </a:lnTo>
                <a:lnTo>
                  <a:pt x="5925" y="7421"/>
                </a:lnTo>
                <a:lnTo>
                  <a:pt x="8072" y="5287"/>
                </a:lnTo>
                <a:lnTo>
                  <a:pt x="8072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9" name="object 2699"/>
          <p:cNvSpPr/>
          <p:nvPr/>
        </p:nvSpPr>
        <p:spPr>
          <a:xfrm>
            <a:off x="9058843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0" name="object 2700"/>
          <p:cNvSpPr/>
          <p:nvPr/>
        </p:nvSpPr>
        <p:spPr>
          <a:xfrm>
            <a:off x="9092638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1" name="object 2701"/>
          <p:cNvSpPr/>
          <p:nvPr/>
        </p:nvSpPr>
        <p:spPr>
          <a:xfrm>
            <a:off x="912643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2" name="object 2702"/>
          <p:cNvSpPr/>
          <p:nvPr/>
        </p:nvSpPr>
        <p:spPr>
          <a:xfrm>
            <a:off x="916022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3" name="object 2703"/>
          <p:cNvSpPr/>
          <p:nvPr/>
        </p:nvSpPr>
        <p:spPr>
          <a:xfrm>
            <a:off x="9194018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4" name="object 2704"/>
          <p:cNvSpPr/>
          <p:nvPr/>
        </p:nvSpPr>
        <p:spPr>
          <a:xfrm>
            <a:off x="922781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5" name="object 2705"/>
          <p:cNvSpPr/>
          <p:nvPr/>
        </p:nvSpPr>
        <p:spPr>
          <a:xfrm>
            <a:off x="9261606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6" name="object 2706"/>
          <p:cNvSpPr/>
          <p:nvPr/>
        </p:nvSpPr>
        <p:spPr>
          <a:xfrm>
            <a:off x="929540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7" name="object 2707"/>
          <p:cNvSpPr/>
          <p:nvPr/>
        </p:nvSpPr>
        <p:spPr>
          <a:xfrm>
            <a:off x="932919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8" name="object 2708"/>
          <p:cNvSpPr/>
          <p:nvPr/>
        </p:nvSpPr>
        <p:spPr>
          <a:xfrm>
            <a:off x="936298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9" name="object 2709"/>
          <p:cNvSpPr/>
          <p:nvPr/>
        </p:nvSpPr>
        <p:spPr>
          <a:xfrm>
            <a:off x="939678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0" name="object 2710"/>
          <p:cNvSpPr/>
          <p:nvPr/>
        </p:nvSpPr>
        <p:spPr>
          <a:xfrm>
            <a:off x="943057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1" name="object 2711"/>
          <p:cNvSpPr/>
          <p:nvPr/>
        </p:nvSpPr>
        <p:spPr>
          <a:xfrm>
            <a:off x="9464368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2" name="object 2712"/>
          <p:cNvSpPr/>
          <p:nvPr/>
        </p:nvSpPr>
        <p:spPr>
          <a:xfrm>
            <a:off x="9498163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3" name="object 2713"/>
          <p:cNvSpPr/>
          <p:nvPr/>
        </p:nvSpPr>
        <p:spPr>
          <a:xfrm>
            <a:off x="953195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4" name="object 2714"/>
          <p:cNvSpPr/>
          <p:nvPr/>
        </p:nvSpPr>
        <p:spPr>
          <a:xfrm>
            <a:off x="956575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5" name="object 2715"/>
          <p:cNvSpPr/>
          <p:nvPr/>
        </p:nvSpPr>
        <p:spPr>
          <a:xfrm>
            <a:off x="959954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6" name="object 2716"/>
          <p:cNvSpPr/>
          <p:nvPr/>
        </p:nvSpPr>
        <p:spPr>
          <a:xfrm>
            <a:off x="963333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7" name="object 2717"/>
          <p:cNvSpPr/>
          <p:nvPr/>
        </p:nvSpPr>
        <p:spPr>
          <a:xfrm>
            <a:off x="966713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8" name="object 2718"/>
          <p:cNvSpPr/>
          <p:nvPr/>
        </p:nvSpPr>
        <p:spPr>
          <a:xfrm>
            <a:off x="970092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9" name="object 2719"/>
          <p:cNvSpPr/>
          <p:nvPr/>
        </p:nvSpPr>
        <p:spPr>
          <a:xfrm>
            <a:off x="973471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0" name="object 2720"/>
          <p:cNvSpPr/>
          <p:nvPr/>
        </p:nvSpPr>
        <p:spPr>
          <a:xfrm>
            <a:off x="976851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1" name="object 2721"/>
          <p:cNvSpPr/>
          <p:nvPr/>
        </p:nvSpPr>
        <p:spPr>
          <a:xfrm>
            <a:off x="980230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2" name="object 2722"/>
          <p:cNvSpPr/>
          <p:nvPr/>
        </p:nvSpPr>
        <p:spPr>
          <a:xfrm>
            <a:off x="9836098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3" name="object 2723"/>
          <p:cNvSpPr/>
          <p:nvPr/>
        </p:nvSpPr>
        <p:spPr>
          <a:xfrm>
            <a:off x="9869893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4" name="object 2724"/>
          <p:cNvSpPr/>
          <p:nvPr/>
        </p:nvSpPr>
        <p:spPr>
          <a:xfrm>
            <a:off x="9903686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5" name="object 2725"/>
          <p:cNvSpPr/>
          <p:nvPr/>
        </p:nvSpPr>
        <p:spPr>
          <a:xfrm>
            <a:off x="993748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6" name="object 2726"/>
          <p:cNvSpPr/>
          <p:nvPr/>
        </p:nvSpPr>
        <p:spPr>
          <a:xfrm>
            <a:off x="997127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7" name="object 2727"/>
          <p:cNvSpPr/>
          <p:nvPr/>
        </p:nvSpPr>
        <p:spPr>
          <a:xfrm>
            <a:off x="1000506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8" name="object 2728"/>
          <p:cNvSpPr/>
          <p:nvPr/>
        </p:nvSpPr>
        <p:spPr>
          <a:xfrm>
            <a:off x="10038863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9" name="object 2729"/>
          <p:cNvSpPr/>
          <p:nvPr/>
        </p:nvSpPr>
        <p:spPr>
          <a:xfrm>
            <a:off x="1007265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0" name="object 2730"/>
          <p:cNvSpPr/>
          <p:nvPr/>
        </p:nvSpPr>
        <p:spPr>
          <a:xfrm>
            <a:off x="1010645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1" name="object 2731"/>
          <p:cNvSpPr/>
          <p:nvPr/>
        </p:nvSpPr>
        <p:spPr>
          <a:xfrm>
            <a:off x="1014024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2" name="object 2732"/>
          <p:cNvSpPr/>
          <p:nvPr/>
        </p:nvSpPr>
        <p:spPr>
          <a:xfrm>
            <a:off x="10174038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3" name="object 2733"/>
          <p:cNvSpPr/>
          <p:nvPr/>
        </p:nvSpPr>
        <p:spPr>
          <a:xfrm>
            <a:off x="1020782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4" name="object 2734"/>
          <p:cNvSpPr/>
          <p:nvPr/>
        </p:nvSpPr>
        <p:spPr>
          <a:xfrm>
            <a:off x="1024162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5" name="object 2735"/>
          <p:cNvSpPr/>
          <p:nvPr/>
        </p:nvSpPr>
        <p:spPr>
          <a:xfrm>
            <a:off x="1027541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6" name="object 2736"/>
          <p:cNvSpPr/>
          <p:nvPr/>
        </p:nvSpPr>
        <p:spPr>
          <a:xfrm>
            <a:off x="1030921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7" name="object 2737"/>
          <p:cNvSpPr/>
          <p:nvPr/>
        </p:nvSpPr>
        <p:spPr>
          <a:xfrm>
            <a:off x="1034300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8" name="object 2738"/>
          <p:cNvSpPr/>
          <p:nvPr/>
        </p:nvSpPr>
        <p:spPr>
          <a:xfrm>
            <a:off x="1037679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9" name="object 2739"/>
          <p:cNvSpPr/>
          <p:nvPr/>
        </p:nvSpPr>
        <p:spPr>
          <a:xfrm>
            <a:off x="1041059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0" name="object 2740"/>
          <p:cNvSpPr/>
          <p:nvPr/>
        </p:nvSpPr>
        <p:spPr>
          <a:xfrm>
            <a:off x="1044438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1" name="object 2741"/>
          <p:cNvSpPr/>
          <p:nvPr/>
        </p:nvSpPr>
        <p:spPr>
          <a:xfrm>
            <a:off x="1047818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2" name="object 2742"/>
          <p:cNvSpPr/>
          <p:nvPr/>
        </p:nvSpPr>
        <p:spPr>
          <a:xfrm>
            <a:off x="10511973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3" name="object 2743"/>
          <p:cNvSpPr/>
          <p:nvPr/>
        </p:nvSpPr>
        <p:spPr>
          <a:xfrm>
            <a:off x="1054576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4" name="object 2744"/>
          <p:cNvSpPr/>
          <p:nvPr/>
        </p:nvSpPr>
        <p:spPr>
          <a:xfrm>
            <a:off x="1057956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5" name="object 2745"/>
          <p:cNvSpPr/>
          <p:nvPr/>
        </p:nvSpPr>
        <p:spPr>
          <a:xfrm>
            <a:off x="1061335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6" name="object 2746"/>
          <p:cNvSpPr/>
          <p:nvPr/>
        </p:nvSpPr>
        <p:spPr>
          <a:xfrm>
            <a:off x="1064715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7" name="object 2747"/>
          <p:cNvSpPr/>
          <p:nvPr/>
        </p:nvSpPr>
        <p:spPr>
          <a:xfrm>
            <a:off x="1068094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8" name="object 2748"/>
          <p:cNvSpPr/>
          <p:nvPr/>
        </p:nvSpPr>
        <p:spPr>
          <a:xfrm>
            <a:off x="1071473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9" name="object 2749"/>
          <p:cNvSpPr/>
          <p:nvPr/>
        </p:nvSpPr>
        <p:spPr>
          <a:xfrm>
            <a:off x="10748528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0" name="object 2750"/>
          <p:cNvSpPr/>
          <p:nvPr/>
        </p:nvSpPr>
        <p:spPr>
          <a:xfrm>
            <a:off x="1078232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1" name="object 2751"/>
          <p:cNvSpPr/>
          <p:nvPr/>
        </p:nvSpPr>
        <p:spPr>
          <a:xfrm>
            <a:off x="10816116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2" name="object 2752"/>
          <p:cNvSpPr/>
          <p:nvPr/>
        </p:nvSpPr>
        <p:spPr>
          <a:xfrm>
            <a:off x="1084991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3" name="object 2753"/>
          <p:cNvSpPr/>
          <p:nvPr/>
        </p:nvSpPr>
        <p:spPr>
          <a:xfrm>
            <a:off x="1088370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4" name="object 2754"/>
          <p:cNvSpPr/>
          <p:nvPr/>
        </p:nvSpPr>
        <p:spPr>
          <a:xfrm>
            <a:off x="1091749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5" name="object 2755"/>
          <p:cNvSpPr/>
          <p:nvPr/>
        </p:nvSpPr>
        <p:spPr>
          <a:xfrm>
            <a:off x="1095129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6" name="object 2756"/>
          <p:cNvSpPr/>
          <p:nvPr/>
        </p:nvSpPr>
        <p:spPr>
          <a:xfrm>
            <a:off x="10985086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7" name="object 2757"/>
          <p:cNvSpPr/>
          <p:nvPr/>
        </p:nvSpPr>
        <p:spPr>
          <a:xfrm>
            <a:off x="1101887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8" name="object 2758"/>
          <p:cNvSpPr/>
          <p:nvPr/>
        </p:nvSpPr>
        <p:spPr>
          <a:xfrm>
            <a:off x="1105267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9" name="object 2759"/>
          <p:cNvSpPr/>
          <p:nvPr/>
        </p:nvSpPr>
        <p:spPr>
          <a:xfrm>
            <a:off x="1108646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0" name="object 2760"/>
          <p:cNvSpPr/>
          <p:nvPr/>
        </p:nvSpPr>
        <p:spPr>
          <a:xfrm>
            <a:off x="1112026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1" name="object 2761"/>
          <p:cNvSpPr/>
          <p:nvPr/>
        </p:nvSpPr>
        <p:spPr>
          <a:xfrm>
            <a:off x="1115405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2" name="object 2762"/>
          <p:cNvSpPr/>
          <p:nvPr/>
        </p:nvSpPr>
        <p:spPr>
          <a:xfrm>
            <a:off x="11187848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3" name="object 2763"/>
          <p:cNvSpPr/>
          <p:nvPr/>
        </p:nvSpPr>
        <p:spPr>
          <a:xfrm>
            <a:off x="1122164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4" name="object 2764"/>
          <p:cNvSpPr/>
          <p:nvPr/>
        </p:nvSpPr>
        <p:spPr>
          <a:xfrm>
            <a:off x="1125543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5" name="object 2765"/>
          <p:cNvSpPr/>
          <p:nvPr/>
        </p:nvSpPr>
        <p:spPr>
          <a:xfrm>
            <a:off x="1128922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6" name="object 2766"/>
          <p:cNvSpPr/>
          <p:nvPr/>
        </p:nvSpPr>
        <p:spPr>
          <a:xfrm>
            <a:off x="1132302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7" name="object 2767"/>
          <p:cNvSpPr/>
          <p:nvPr/>
        </p:nvSpPr>
        <p:spPr>
          <a:xfrm>
            <a:off x="1135681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8" name="object 2768"/>
          <p:cNvSpPr/>
          <p:nvPr/>
        </p:nvSpPr>
        <p:spPr>
          <a:xfrm>
            <a:off x="1139061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9" name="object 2769"/>
          <p:cNvSpPr/>
          <p:nvPr/>
        </p:nvSpPr>
        <p:spPr>
          <a:xfrm>
            <a:off x="1142440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0" name="object 2770"/>
          <p:cNvSpPr/>
          <p:nvPr/>
        </p:nvSpPr>
        <p:spPr>
          <a:xfrm>
            <a:off x="1145819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1" name="object 2771"/>
          <p:cNvSpPr/>
          <p:nvPr/>
        </p:nvSpPr>
        <p:spPr>
          <a:xfrm>
            <a:off x="1149199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2" name="object 2772"/>
          <p:cNvSpPr/>
          <p:nvPr/>
        </p:nvSpPr>
        <p:spPr>
          <a:xfrm>
            <a:off x="1152578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3" name="object 2773"/>
          <p:cNvSpPr/>
          <p:nvPr/>
        </p:nvSpPr>
        <p:spPr>
          <a:xfrm>
            <a:off x="1155958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4" name="object 2774"/>
          <p:cNvSpPr/>
          <p:nvPr/>
        </p:nvSpPr>
        <p:spPr>
          <a:xfrm>
            <a:off x="1159337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5" name="object 2775"/>
          <p:cNvSpPr/>
          <p:nvPr/>
        </p:nvSpPr>
        <p:spPr>
          <a:xfrm>
            <a:off x="11627166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6" name="object 2776"/>
          <p:cNvSpPr/>
          <p:nvPr/>
        </p:nvSpPr>
        <p:spPr>
          <a:xfrm>
            <a:off x="1166095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7" name="object 2777"/>
          <p:cNvSpPr/>
          <p:nvPr/>
        </p:nvSpPr>
        <p:spPr>
          <a:xfrm>
            <a:off x="1169475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8" name="object 2778"/>
          <p:cNvSpPr/>
          <p:nvPr/>
        </p:nvSpPr>
        <p:spPr>
          <a:xfrm>
            <a:off x="1172854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9" name="object 2779"/>
          <p:cNvSpPr/>
          <p:nvPr/>
        </p:nvSpPr>
        <p:spPr>
          <a:xfrm>
            <a:off x="1176234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0" name="object 2780"/>
          <p:cNvSpPr/>
          <p:nvPr/>
        </p:nvSpPr>
        <p:spPr>
          <a:xfrm>
            <a:off x="1179613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1" name="object 2781"/>
          <p:cNvSpPr/>
          <p:nvPr/>
        </p:nvSpPr>
        <p:spPr>
          <a:xfrm>
            <a:off x="11829928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2" name="object 2782"/>
          <p:cNvSpPr/>
          <p:nvPr/>
        </p:nvSpPr>
        <p:spPr>
          <a:xfrm>
            <a:off x="11863723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3" name="object 2783"/>
          <p:cNvSpPr/>
          <p:nvPr/>
        </p:nvSpPr>
        <p:spPr>
          <a:xfrm>
            <a:off x="11897516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4" name="object 2784"/>
          <p:cNvSpPr/>
          <p:nvPr/>
        </p:nvSpPr>
        <p:spPr>
          <a:xfrm>
            <a:off x="1193131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5" name="object 2785"/>
          <p:cNvSpPr/>
          <p:nvPr/>
        </p:nvSpPr>
        <p:spPr>
          <a:xfrm>
            <a:off x="1196510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6" name="object 2786"/>
          <p:cNvSpPr/>
          <p:nvPr/>
        </p:nvSpPr>
        <p:spPr>
          <a:xfrm>
            <a:off x="1199889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7" name="object 2787"/>
          <p:cNvSpPr/>
          <p:nvPr/>
        </p:nvSpPr>
        <p:spPr>
          <a:xfrm>
            <a:off x="1203269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8" name="object 2788"/>
          <p:cNvSpPr/>
          <p:nvPr/>
        </p:nvSpPr>
        <p:spPr>
          <a:xfrm>
            <a:off x="1206648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9" name="object 2789"/>
          <p:cNvSpPr/>
          <p:nvPr/>
        </p:nvSpPr>
        <p:spPr>
          <a:xfrm>
            <a:off x="1210027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0" name="object 2790"/>
          <p:cNvSpPr/>
          <p:nvPr/>
        </p:nvSpPr>
        <p:spPr>
          <a:xfrm>
            <a:off x="1213407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1" name="object 2791"/>
          <p:cNvSpPr/>
          <p:nvPr/>
        </p:nvSpPr>
        <p:spPr>
          <a:xfrm>
            <a:off x="1216786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2" name="object 2792"/>
          <p:cNvSpPr/>
          <p:nvPr/>
        </p:nvSpPr>
        <p:spPr>
          <a:xfrm>
            <a:off x="1220165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3" name="object 2793"/>
          <p:cNvSpPr/>
          <p:nvPr/>
        </p:nvSpPr>
        <p:spPr>
          <a:xfrm>
            <a:off x="12235453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4" name="object 2794"/>
          <p:cNvSpPr/>
          <p:nvPr/>
        </p:nvSpPr>
        <p:spPr>
          <a:xfrm>
            <a:off x="12269246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5" name="object 2795"/>
          <p:cNvSpPr/>
          <p:nvPr/>
        </p:nvSpPr>
        <p:spPr>
          <a:xfrm>
            <a:off x="1230303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6" name="object 2796"/>
          <p:cNvSpPr/>
          <p:nvPr/>
        </p:nvSpPr>
        <p:spPr>
          <a:xfrm>
            <a:off x="12336836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7" name="object 2797"/>
          <p:cNvSpPr/>
          <p:nvPr/>
        </p:nvSpPr>
        <p:spPr>
          <a:xfrm>
            <a:off x="1237062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8" name="object 2798"/>
          <p:cNvSpPr/>
          <p:nvPr/>
        </p:nvSpPr>
        <p:spPr>
          <a:xfrm>
            <a:off x="1240442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9" name="object 2799"/>
          <p:cNvSpPr/>
          <p:nvPr/>
        </p:nvSpPr>
        <p:spPr>
          <a:xfrm>
            <a:off x="12438215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0" name="object 2800"/>
          <p:cNvSpPr/>
          <p:nvPr/>
        </p:nvSpPr>
        <p:spPr>
          <a:xfrm>
            <a:off x="12472010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1" name="object 2801"/>
          <p:cNvSpPr/>
          <p:nvPr/>
        </p:nvSpPr>
        <p:spPr>
          <a:xfrm>
            <a:off x="12505803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2" name="object 2802"/>
          <p:cNvSpPr/>
          <p:nvPr/>
        </p:nvSpPr>
        <p:spPr>
          <a:xfrm>
            <a:off x="12539597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3" name="object 2803"/>
          <p:cNvSpPr/>
          <p:nvPr/>
        </p:nvSpPr>
        <p:spPr>
          <a:xfrm>
            <a:off x="12573391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4" name="object 2804"/>
          <p:cNvSpPr/>
          <p:nvPr/>
        </p:nvSpPr>
        <p:spPr>
          <a:xfrm>
            <a:off x="12607184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5" name="object 2805"/>
          <p:cNvSpPr/>
          <p:nvPr/>
        </p:nvSpPr>
        <p:spPr>
          <a:xfrm>
            <a:off x="12640979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6" name="object 2806"/>
          <p:cNvSpPr/>
          <p:nvPr/>
        </p:nvSpPr>
        <p:spPr>
          <a:xfrm>
            <a:off x="12674772" y="2140988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4164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4446"/>
                </a:lnTo>
                <a:lnTo>
                  <a:pt x="5344" y="924"/>
                </a:lnTo>
                <a:lnTo>
                  <a:pt x="4164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7" name="object 2807"/>
          <p:cNvSpPr/>
          <p:nvPr/>
        </p:nvSpPr>
        <p:spPr>
          <a:xfrm>
            <a:off x="9092638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8" name="object 2808"/>
          <p:cNvSpPr/>
          <p:nvPr/>
        </p:nvSpPr>
        <p:spPr>
          <a:xfrm>
            <a:off x="912643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9" name="object 2809"/>
          <p:cNvSpPr/>
          <p:nvPr/>
        </p:nvSpPr>
        <p:spPr>
          <a:xfrm>
            <a:off x="916022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0" name="object 2810"/>
          <p:cNvSpPr/>
          <p:nvPr/>
        </p:nvSpPr>
        <p:spPr>
          <a:xfrm>
            <a:off x="9194018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1" name="object 2811"/>
          <p:cNvSpPr/>
          <p:nvPr/>
        </p:nvSpPr>
        <p:spPr>
          <a:xfrm>
            <a:off x="922781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2" name="object 2812"/>
          <p:cNvSpPr/>
          <p:nvPr/>
        </p:nvSpPr>
        <p:spPr>
          <a:xfrm>
            <a:off x="9261606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3" name="object 2813"/>
          <p:cNvSpPr/>
          <p:nvPr/>
        </p:nvSpPr>
        <p:spPr>
          <a:xfrm>
            <a:off x="929540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4" name="object 2814"/>
          <p:cNvSpPr/>
          <p:nvPr/>
        </p:nvSpPr>
        <p:spPr>
          <a:xfrm>
            <a:off x="932919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5" name="object 2815"/>
          <p:cNvSpPr/>
          <p:nvPr/>
        </p:nvSpPr>
        <p:spPr>
          <a:xfrm>
            <a:off x="936298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6" name="object 2816"/>
          <p:cNvSpPr/>
          <p:nvPr/>
        </p:nvSpPr>
        <p:spPr>
          <a:xfrm>
            <a:off x="939678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7" name="object 2817"/>
          <p:cNvSpPr/>
          <p:nvPr/>
        </p:nvSpPr>
        <p:spPr>
          <a:xfrm>
            <a:off x="943057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8" name="object 2818"/>
          <p:cNvSpPr/>
          <p:nvPr/>
        </p:nvSpPr>
        <p:spPr>
          <a:xfrm>
            <a:off x="9464368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9" name="object 2819"/>
          <p:cNvSpPr/>
          <p:nvPr/>
        </p:nvSpPr>
        <p:spPr>
          <a:xfrm>
            <a:off x="9498163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0" name="object 2820"/>
          <p:cNvSpPr/>
          <p:nvPr/>
        </p:nvSpPr>
        <p:spPr>
          <a:xfrm>
            <a:off x="953195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1" name="object 2821"/>
          <p:cNvSpPr/>
          <p:nvPr/>
        </p:nvSpPr>
        <p:spPr>
          <a:xfrm>
            <a:off x="956575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2" name="object 2822"/>
          <p:cNvSpPr/>
          <p:nvPr/>
        </p:nvSpPr>
        <p:spPr>
          <a:xfrm>
            <a:off x="959954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3" name="object 2823"/>
          <p:cNvSpPr/>
          <p:nvPr/>
        </p:nvSpPr>
        <p:spPr>
          <a:xfrm>
            <a:off x="963333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4" name="object 2824"/>
          <p:cNvSpPr/>
          <p:nvPr/>
        </p:nvSpPr>
        <p:spPr>
          <a:xfrm>
            <a:off x="966713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5" name="object 2825"/>
          <p:cNvSpPr/>
          <p:nvPr/>
        </p:nvSpPr>
        <p:spPr>
          <a:xfrm>
            <a:off x="970092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6" name="object 2826"/>
          <p:cNvSpPr/>
          <p:nvPr/>
        </p:nvSpPr>
        <p:spPr>
          <a:xfrm>
            <a:off x="973471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7" name="object 2827"/>
          <p:cNvSpPr/>
          <p:nvPr/>
        </p:nvSpPr>
        <p:spPr>
          <a:xfrm>
            <a:off x="976851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8" name="object 2828"/>
          <p:cNvSpPr/>
          <p:nvPr/>
        </p:nvSpPr>
        <p:spPr>
          <a:xfrm>
            <a:off x="980230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9" name="object 2829"/>
          <p:cNvSpPr/>
          <p:nvPr/>
        </p:nvSpPr>
        <p:spPr>
          <a:xfrm>
            <a:off x="9836098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0" name="object 2830"/>
          <p:cNvSpPr/>
          <p:nvPr/>
        </p:nvSpPr>
        <p:spPr>
          <a:xfrm>
            <a:off x="9869893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1" name="object 2831"/>
          <p:cNvSpPr/>
          <p:nvPr/>
        </p:nvSpPr>
        <p:spPr>
          <a:xfrm>
            <a:off x="9903686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2" name="object 2832"/>
          <p:cNvSpPr/>
          <p:nvPr/>
        </p:nvSpPr>
        <p:spPr>
          <a:xfrm>
            <a:off x="993748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3" name="object 2833"/>
          <p:cNvSpPr/>
          <p:nvPr/>
        </p:nvSpPr>
        <p:spPr>
          <a:xfrm>
            <a:off x="997127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4" name="object 2834"/>
          <p:cNvSpPr/>
          <p:nvPr/>
        </p:nvSpPr>
        <p:spPr>
          <a:xfrm>
            <a:off x="1000506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5" name="object 2835"/>
          <p:cNvSpPr/>
          <p:nvPr/>
        </p:nvSpPr>
        <p:spPr>
          <a:xfrm>
            <a:off x="10038863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6" name="object 2836"/>
          <p:cNvSpPr/>
          <p:nvPr/>
        </p:nvSpPr>
        <p:spPr>
          <a:xfrm>
            <a:off x="1007265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7" name="object 2837"/>
          <p:cNvSpPr/>
          <p:nvPr/>
        </p:nvSpPr>
        <p:spPr>
          <a:xfrm>
            <a:off x="1010645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8" name="object 2838"/>
          <p:cNvSpPr/>
          <p:nvPr/>
        </p:nvSpPr>
        <p:spPr>
          <a:xfrm>
            <a:off x="1014024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9" name="object 2839"/>
          <p:cNvSpPr/>
          <p:nvPr/>
        </p:nvSpPr>
        <p:spPr>
          <a:xfrm>
            <a:off x="10174038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0" name="object 2840"/>
          <p:cNvSpPr/>
          <p:nvPr/>
        </p:nvSpPr>
        <p:spPr>
          <a:xfrm>
            <a:off x="10207829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1" name="object 2841"/>
          <p:cNvSpPr/>
          <p:nvPr/>
        </p:nvSpPr>
        <p:spPr>
          <a:xfrm>
            <a:off x="1024162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2" name="object 2842"/>
          <p:cNvSpPr/>
          <p:nvPr/>
        </p:nvSpPr>
        <p:spPr>
          <a:xfrm>
            <a:off x="1027541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3" name="object 2843"/>
          <p:cNvSpPr/>
          <p:nvPr/>
        </p:nvSpPr>
        <p:spPr>
          <a:xfrm>
            <a:off x="1030921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4" name="object 2844"/>
          <p:cNvSpPr/>
          <p:nvPr/>
        </p:nvSpPr>
        <p:spPr>
          <a:xfrm>
            <a:off x="1034300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5" name="object 2845"/>
          <p:cNvSpPr/>
          <p:nvPr/>
        </p:nvSpPr>
        <p:spPr>
          <a:xfrm>
            <a:off x="10376799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6" name="object 2846"/>
          <p:cNvSpPr/>
          <p:nvPr/>
        </p:nvSpPr>
        <p:spPr>
          <a:xfrm>
            <a:off x="1041059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7" name="object 2847"/>
          <p:cNvSpPr/>
          <p:nvPr/>
        </p:nvSpPr>
        <p:spPr>
          <a:xfrm>
            <a:off x="1044438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8" name="object 2848"/>
          <p:cNvSpPr/>
          <p:nvPr/>
        </p:nvSpPr>
        <p:spPr>
          <a:xfrm>
            <a:off x="1047818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9" name="object 2849"/>
          <p:cNvSpPr/>
          <p:nvPr/>
        </p:nvSpPr>
        <p:spPr>
          <a:xfrm>
            <a:off x="10511973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0" name="object 2850"/>
          <p:cNvSpPr/>
          <p:nvPr/>
        </p:nvSpPr>
        <p:spPr>
          <a:xfrm>
            <a:off x="1054576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1" name="object 2851"/>
          <p:cNvSpPr/>
          <p:nvPr/>
        </p:nvSpPr>
        <p:spPr>
          <a:xfrm>
            <a:off x="1057956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2" name="object 2852"/>
          <p:cNvSpPr/>
          <p:nvPr/>
        </p:nvSpPr>
        <p:spPr>
          <a:xfrm>
            <a:off x="1061335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3" name="object 2853"/>
          <p:cNvSpPr/>
          <p:nvPr/>
        </p:nvSpPr>
        <p:spPr>
          <a:xfrm>
            <a:off x="1064715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4" name="object 2854"/>
          <p:cNvSpPr/>
          <p:nvPr/>
        </p:nvSpPr>
        <p:spPr>
          <a:xfrm>
            <a:off x="1068094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5" name="object 2855"/>
          <p:cNvSpPr/>
          <p:nvPr/>
        </p:nvSpPr>
        <p:spPr>
          <a:xfrm>
            <a:off x="1071473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6" name="object 2856"/>
          <p:cNvSpPr/>
          <p:nvPr/>
        </p:nvSpPr>
        <p:spPr>
          <a:xfrm>
            <a:off x="10748528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7" name="object 2857"/>
          <p:cNvSpPr/>
          <p:nvPr/>
        </p:nvSpPr>
        <p:spPr>
          <a:xfrm>
            <a:off x="1078232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8" name="object 2858"/>
          <p:cNvSpPr/>
          <p:nvPr/>
        </p:nvSpPr>
        <p:spPr>
          <a:xfrm>
            <a:off x="10816116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9" name="object 2859"/>
          <p:cNvSpPr/>
          <p:nvPr/>
        </p:nvSpPr>
        <p:spPr>
          <a:xfrm>
            <a:off x="1084991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0" name="object 2860"/>
          <p:cNvSpPr/>
          <p:nvPr/>
        </p:nvSpPr>
        <p:spPr>
          <a:xfrm>
            <a:off x="1088370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1" name="object 2861"/>
          <p:cNvSpPr/>
          <p:nvPr/>
        </p:nvSpPr>
        <p:spPr>
          <a:xfrm>
            <a:off x="1091749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2" name="object 2862"/>
          <p:cNvSpPr/>
          <p:nvPr/>
        </p:nvSpPr>
        <p:spPr>
          <a:xfrm>
            <a:off x="1095129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3" name="object 2863"/>
          <p:cNvSpPr/>
          <p:nvPr/>
        </p:nvSpPr>
        <p:spPr>
          <a:xfrm>
            <a:off x="10985086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4" name="object 2864"/>
          <p:cNvSpPr/>
          <p:nvPr/>
        </p:nvSpPr>
        <p:spPr>
          <a:xfrm>
            <a:off x="11018879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5" name="object 2865"/>
          <p:cNvSpPr/>
          <p:nvPr/>
        </p:nvSpPr>
        <p:spPr>
          <a:xfrm>
            <a:off x="1105267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6" name="object 2866"/>
          <p:cNvSpPr/>
          <p:nvPr/>
        </p:nvSpPr>
        <p:spPr>
          <a:xfrm>
            <a:off x="1108646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7" name="object 2867"/>
          <p:cNvSpPr/>
          <p:nvPr/>
        </p:nvSpPr>
        <p:spPr>
          <a:xfrm>
            <a:off x="1112026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8" name="object 2868"/>
          <p:cNvSpPr/>
          <p:nvPr/>
        </p:nvSpPr>
        <p:spPr>
          <a:xfrm>
            <a:off x="1115405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9" name="object 2869"/>
          <p:cNvSpPr/>
          <p:nvPr/>
        </p:nvSpPr>
        <p:spPr>
          <a:xfrm>
            <a:off x="11187848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0" name="object 2870"/>
          <p:cNvSpPr/>
          <p:nvPr/>
        </p:nvSpPr>
        <p:spPr>
          <a:xfrm>
            <a:off x="1122164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1" name="object 2871"/>
          <p:cNvSpPr/>
          <p:nvPr/>
        </p:nvSpPr>
        <p:spPr>
          <a:xfrm>
            <a:off x="1125543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2" name="object 2872"/>
          <p:cNvSpPr/>
          <p:nvPr/>
        </p:nvSpPr>
        <p:spPr>
          <a:xfrm>
            <a:off x="11289229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3" name="object 2873"/>
          <p:cNvSpPr/>
          <p:nvPr/>
        </p:nvSpPr>
        <p:spPr>
          <a:xfrm>
            <a:off x="1132302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4" name="object 2874"/>
          <p:cNvSpPr/>
          <p:nvPr/>
        </p:nvSpPr>
        <p:spPr>
          <a:xfrm>
            <a:off x="1135681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5" name="object 2875"/>
          <p:cNvSpPr/>
          <p:nvPr/>
        </p:nvSpPr>
        <p:spPr>
          <a:xfrm>
            <a:off x="1139061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6" name="object 2876"/>
          <p:cNvSpPr/>
          <p:nvPr/>
        </p:nvSpPr>
        <p:spPr>
          <a:xfrm>
            <a:off x="1142440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7" name="object 2877"/>
          <p:cNvSpPr/>
          <p:nvPr/>
        </p:nvSpPr>
        <p:spPr>
          <a:xfrm>
            <a:off x="11458199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8" name="object 2878"/>
          <p:cNvSpPr/>
          <p:nvPr/>
        </p:nvSpPr>
        <p:spPr>
          <a:xfrm>
            <a:off x="1149199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9" name="object 2879"/>
          <p:cNvSpPr/>
          <p:nvPr/>
        </p:nvSpPr>
        <p:spPr>
          <a:xfrm>
            <a:off x="1152578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0" name="object 2880"/>
          <p:cNvSpPr/>
          <p:nvPr/>
        </p:nvSpPr>
        <p:spPr>
          <a:xfrm>
            <a:off x="1155958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1" name="object 2881"/>
          <p:cNvSpPr/>
          <p:nvPr/>
        </p:nvSpPr>
        <p:spPr>
          <a:xfrm>
            <a:off x="1159337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2" name="object 2882"/>
          <p:cNvSpPr/>
          <p:nvPr/>
        </p:nvSpPr>
        <p:spPr>
          <a:xfrm>
            <a:off x="11627166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3" name="object 2883"/>
          <p:cNvSpPr/>
          <p:nvPr/>
        </p:nvSpPr>
        <p:spPr>
          <a:xfrm>
            <a:off x="11660959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4" name="object 2884"/>
          <p:cNvSpPr/>
          <p:nvPr/>
        </p:nvSpPr>
        <p:spPr>
          <a:xfrm>
            <a:off x="1169475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5" name="object 2885"/>
          <p:cNvSpPr/>
          <p:nvPr/>
        </p:nvSpPr>
        <p:spPr>
          <a:xfrm>
            <a:off x="1172854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6" name="object 2886"/>
          <p:cNvSpPr/>
          <p:nvPr/>
        </p:nvSpPr>
        <p:spPr>
          <a:xfrm>
            <a:off x="1176234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7" name="object 2887"/>
          <p:cNvSpPr/>
          <p:nvPr/>
        </p:nvSpPr>
        <p:spPr>
          <a:xfrm>
            <a:off x="1179613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8" name="object 2888"/>
          <p:cNvSpPr/>
          <p:nvPr/>
        </p:nvSpPr>
        <p:spPr>
          <a:xfrm>
            <a:off x="11829928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9" name="object 2889"/>
          <p:cNvSpPr/>
          <p:nvPr/>
        </p:nvSpPr>
        <p:spPr>
          <a:xfrm>
            <a:off x="11863723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0" name="object 2890"/>
          <p:cNvSpPr/>
          <p:nvPr/>
        </p:nvSpPr>
        <p:spPr>
          <a:xfrm>
            <a:off x="11897516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1" name="object 2891"/>
          <p:cNvSpPr/>
          <p:nvPr/>
        </p:nvSpPr>
        <p:spPr>
          <a:xfrm>
            <a:off x="1193131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2" name="object 2892"/>
          <p:cNvSpPr/>
          <p:nvPr/>
        </p:nvSpPr>
        <p:spPr>
          <a:xfrm>
            <a:off x="1196510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3" name="object 2893"/>
          <p:cNvSpPr/>
          <p:nvPr/>
        </p:nvSpPr>
        <p:spPr>
          <a:xfrm>
            <a:off x="1199889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4" name="object 2894"/>
          <p:cNvSpPr/>
          <p:nvPr/>
        </p:nvSpPr>
        <p:spPr>
          <a:xfrm>
            <a:off x="1203269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5" name="object 2895"/>
          <p:cNvSpPr/>
          <p:nvPr/>
        </p:nvSpPr>
        <p:spPr>
          <a:xfrm>
            <a:off x="1206648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6" name="object 2896"/>
          <p:cNvSpPr/>
          <p:nvPr/>
        </p:nvSpPr>
        <p:spPr>
          <a:xfrm>
            <a:off x="12100279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7" name="object 2897"/>
          <p:cNvSpPr/>
          <p:nvPr/>
        </p:nvSpPr>
        <p:spPr>
          <a:xfrm>
            <a:off x="1213407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8" name="object 2898"/>
          <p:cNvSpPr/>
          <p:nvPr/>
        </p:nvSpPr>
        <p:spPr>
          <a:xfrm>
            <a:off x="1216786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9" name="object 2899"/>
          <p:cNvSpPr/>
          <p:nvPr/>
        </p:nvSpPr>
        <p:spPr>
          <a:xfrm>
            <a:off x="12201659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0" name="object 2900"/>
          <p:cNvSpPr/>
          <p:nvPr/>
        </p:nvSpPr>
        <p:spPr>
          <a:xfrm>
            <a:off x="12235453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1" name="object 2901"/>
          <p:cNvSpPr/>
          <p:nvPr/>
        </p:nvSpPr>
        <p:spPr>
          <a:xfrm>
            <a:off x="12269246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2" name="object 2902"/>
          <p:cNvSpPr/>
          <p:nvPr/>
        </p:nvSpPr>
        <p:spPr>
          <a:xfrm>
            <a:off x="12303039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3" name="object 2903"/>
          <p:cNvSpPr/>
          <p:nvPr/>
        </p:nvSpPr>
        <p:spPr>
          <a:xfrm>
            <a:off x="12336836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4" name="object 2904"/>
          <p:cNvSpPr/>
          <p:nvPr/>
        </p:nvSpPr>
        <p:spPr>
          <a:xfrm>
            <a:off x="1237062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5" name="object 2905"/>
          <p:cNvSpPr/>
          <p:nvPr/>
        </p:nvSpPr>
        <p:spPr>
          <a:xfrm>
            <a:off x="12404422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6" name="object 2906"/>
          <p:cNvSpPr/>
          <p:nvPr/>
        </p:nvSpPr>
        <p:spPr>
          <a:xfrm>
            <a:off x="12438215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7" name="object 2907"/>
          <p:cNvSpPr/>
          <p:nvPr/>
        </p:nvSpPr>
        <p:spPr>
          <a:xfrm>
            <a:off x="12472010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8" name="object 2908"/>
          <p:cNvSpPr/>
          <p:nvPr/>
        </p:nvSpPr>
        <p:spPr>
          <a:xfrm>
            <a:off x="12505803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9" name="object 2909"/>
          <p:cNvSpPr/>
          <p:nvPr/>
        </p:nvSpPr>
        <p:spPr>
          <a:xfrm>
            <a:off x="12539597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0" name="object 2910"/>
          <p:cNvSpPr/>
          <p:nvPr/>
        </p:nvSpPr>
        <p:spPr>
          <a:xfrm>
            <a:off x="12573391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1" name="object 2911"/>
          <p:cNvSpPr/>
          <p:nvPr/>
        </p:nvSpPr>
        <p:spPr>
          <a:xfrm>
            <a:off x="12607184" y="210718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2" name="object 2912"/>
          <p:cNvSpPr/>
          <p:nvPr/>
        </p:nvSpPr>
        <p:spPr>
          <a:xfrm>
            <a:off x="12640979" y="211432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0" y="300"/>
                </a:lnTo>
                <a:lnTo>
                  <a:pt x="2146" y="2434"/>
                </a:lnTo>
                <a:lnTo>
                  <a:pt x="3949" y="2434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3" name="object 2913"/>
          <p:cNvSpPr/>
          <p:nvPr/>
        </p:nvSpPr>
        <p:spPr>
          <a:xfrm>
            <a:off x="9160225" y="2073801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7844" y="0"/>
                </a:moveTo>
                <a:lnTo>
                  <a:pt x="4619" y="892"/>
                </a:lnTo>
                <a:lnTo>
                  <a:pt x="0" y="2291"/>
                </a:lnTo>
                <a:lnTo>
                  <a:pt x="0" y="7029"/>
                </a:lnTo>
                <a:lnTo>
                  <a:pt x="2146" y="9163"/>
                </a:lnTo>
                <a:lnTo>
                  <a:pt x="7429" y="9163"/>
                </a:lnTo>
                <a:lnTo>
                  <a:pt x="9575" y="7029"/>
                </a:lnTo>
                <a:lnTo>
                  <a:pt x="9575" y="1721"/>
                </a:lnTo>
                <a:lnTo>
                  <a:pt x="7844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4" name="object 2914"/>
          <p:cNvSpPr/>
          <p:nvPr/>
        </p:nvSpPr>
        <p:spPr>
          <a:xfrm>
            <a:off x="9194018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5" name="object 2915"/>
          <p:cNvSpPr/>
          <p:nvPr/>
        </p:nvSpPr>
        <p:spPr>
          <a:xfrm>
            <a:off x="922781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6" name="object 2916"/>
          <p:cNvSpPr/>
          <p:nvPr/>
        </p:nvSpPr>
        <p:spPr>
          <a:xfrm>
            <a:off x="9261606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7" name="object 2917"/>
          <p:cNvSpPr/>
          <p:nvPr/>
        </p:nvSpPr>
        <p:spPr>
          <a:xfrm>
            <a:off x="929540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8" name="object 2918"/>
          <p:cNvSpPr/>
          <p:nvPr/>
        </p:nvSpPr>
        <p:spPr>
          <a:xfrm>
            <a:off x="932919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9" name="object 2919"/>
          <p:cNvSpPr/>
          <p:nvPr/>
        </p:nvSpPr>
        <p:spPr>
          <a:xfrm>
            <a:off x="936298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0" name="object 2920"/>
          <p:cNvSpPr/>
          <p:nvPr/>
        </p:nvSpPr>
        <p:spPr>
          <a:xfrm>
            <a:off x="939678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1" name="object 2921"/>
          <p:cNvSpPr/>
          <p:nvPr/>
        </p:nvSpPr>
        <p:spPr>
          <a:xfrm>
            <a:off x="943057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2" name="object 2922"/>
          <p:cNvSpPr/>
          <p:nvPr/>
        </p:nvSpPr>
        <p:spPr>
          <a:xfrm>
            <a:off x="9464368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3" name="object 2923"/>
          <p:cNvSpPr/>
          <p:nvPr/>
        </p:nvSpPr>
        <p:spPr>
          <a:xfrm>
            <a:off x="9498163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4" name="object 2924"/>
          <p:cNvSpPr/>
          <p:nvPr/>
        </p:nvSpPr>
        <p:spPr>
          <a:xfrm>
            <a:off x="953195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5" name="object 2925"/>
          <p:cNvSpPr/>
          <p:nvPr/>
        </p:nvSpPr>
        <p:spPr>
          <a:xfrm>
            <a:off x="9565751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6" name="object 2926"/>
          <p:cNvSpPr/>
          <p:nvPr/>
        </p:nvSpPr>
        <p:spPr>
          <a:xfrm>
            <a:off x="959954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7" name="object 2927"/>
          <p:cNvSpPr/>
          <p:nvPr/>
        </p:nvSpPr>
        <p:spPr>
          <a:xfrm>
            <a:off x="963333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8" name="object 2928"/>
          <p:cNvSpPr/>
          <p:nvPr/>
        </p:nvSpPr>
        <p:spPr>
          <a:xfrm>
            <a:off x="966713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9" name="object 2929"/>
          <p:cNvSpPr/>
          <p:nvPr/>
        </p:nvSpPr>
        <p:spPr>
          <a:xfrm>
            <a:off x="970092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0" name="object 2930"/>
          <p:cNvSpPr/>
          <p:nvPr/>
        </p:nvSpPr>
        <p:spPr>
          <a:xfrm>
            <a:off x="973471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1" name="object 2931"/>
          <p:cNvSpPr/>
          <p:nvPr/>
        </p:nvSpPr>
        <p:spPr>
          <a:xfrm>
            <a:off x="976851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2" name="object 2932"/>
          <p:cNvSpPr/>
          <p:nvPr/>
        </p:nvSpPr>
        <p:spPr>
          <a:xfrm>
            <a:off x="980230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3" name="object 2933"/>
          <p:cNvSpPr/>
          <p:nvPr/>
        </p:nvSpPr>
        <p:spPr>
          <a:xfrm>
            <a:off x="9836098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4" name="object 2934"/>
          <p:cNvSpPr/>
          <p:nvPr/>
        </p:nvSpPr>
        <p:spPr>
          <a:xfrm>
            <a:off x="9869893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5" name="object 2935"/>
          <p:cNvSpPr/>
          <p:nvPr/>
        </p:nvSpPr>
        <p:spPr>
          <a:xfrm>
            <a:off x="9903686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6" name="object 2936"/>
          <p:cNvSpPr/>
          <p:nvPr/>
        </p:nvSpPr>
        <p:spPr>
          <a:xfrm>
            <a:off x="9937481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7" name="object 2937"/>
          <p:cNvSpPr/>
          <p:nvPr/>
        </p:nvSpPr>
        <p:spPr>
          <a:xfrm>
            <a:off x="997127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8" name="object 2938"/>
          <p:cNvSpPr/>
          <p:nvPr/>
        </p:nvSpPr>
        <p:spPr>
          <a:xfrm>
            <a:off x="1000506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9" name="object 2939"/>
          <p:cNvSpPr/>
          <p:nvPr/>
        </p:nvSpPr>
        <p:spPr>
          <a:xfrm>
            <a:off x="10038863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0" name="object 2940"/>
          <p:cNvSpPr/>
          <p:nvPr/>
        </p:nvSpPr>
        <p:spPr>
          <a:xfrm>
            <a:off x="1007265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1" name="object 2941"/>
          <p:cNvSpPr/>
          <p:nvPr/>
        </p:nvSpPr>
        <p:spPr>
          <a:xfrm>
            <a:off x="1010645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2" name="object 2942"/>
          <p:cNvSpPr/>
          <p:nvPr/>
        </p:nvSpPr>
        <p:spPr>
          <a:xfrm>
            <a:off x="10140241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3" name="object 2943"/>
          <p:cNvSpPr/>
          <p:nvPr/>
        </p:nvSpPr>
        <p:spPr>
          <a:xfrm>
            <a:off x="10174038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4" name="object 2944"/>
          <p:cNvSpPr/>
          <p:nvPr/>
        </p:nvSpPr>
        <p:spPr>
          <a:xfrm>
            <a:off x="10207829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5" name="object 2945"/>
          <p:cNvSpPr/>
          <p:nvPr/>
        </p:nvSpPr>
        <p:spPr>
          <a:xfrm>
            <a:off x="1024162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6" name="object 2946"/>
          <p:cNvSpPr/>
          <p:nvPr/>
        </p:nvSpPr>
        <p:spPr>
          <a:xfrm>
            <a:off x="1027541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7" name="object 2947"/>
          <p:cNvSpPr/>
          <p:nvPr/>
        </p:nvSpPr>
        <p:spPr>
          <a:xfrm>
            <a:off x="10309211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8" name="object 2948"/>
          <p:cNvSpPr/>
          <p:nvPr/>
        </p:nvSpPr>
        <p:spPr>
          <a:xfrm>
            <a:off x="1034300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9" name="object 2949"/>
          <p:cNvSpPr/>
          <p:nvPr/>
        </p:nvSpPr>
        <p:spPr>
          <a:xfrm>
            <a:off x="10376799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0" name="object 2950"/>
          <p:cNvSpPr/>
          <p:nvPr/>
        </p:nvSpPr>
        <p:spPr>
          <a:xfrm>
            <a:off x="1041059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1" name="object 2951"/>
          <p:cNvSpPr/>
          <p:nvPr/>
        </p:nvSpPr>
        <p:spPr>
          <a:xfrm>
            <a:off x="1044438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2" name="object 2952"/>
          <p:cNvSpPr/>
          <p:nvPr/>
        </p:nvSpPr>
        <p:spPr>
          <a:xfrm>
            <a:off x="1047818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3" name="object 2953"/>
          <p:cNvSpPr/>
          <p:nvPr/>
        </p:nvSpPr>
        <p:spPr>
          <a:xfrm>
            <a:off x="10511973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4" name="object 2954"/>
          <p:cNvSpPr/>
          <p:nvPr/>
        </p:nvSpPr>
        <p:spPr>
          <a:xfrm>
            <a:off x="1054576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5" name="object 2955"/>
          <p:cNvSpPr/>
          <p:nvPr/>
        </p:nvSpPr>
        <p:spPr>
          <a:xfrm>
            <a:off x="10579561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6" name="object 2956"/>
          <p:cNvSpPr/>
          <p:nvPr/>
        </p:nvSpPr>
        <p:spPr>
          <a:xfrm>
            <a:off x="1061335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7" name="object 2957"/>
          <p:cNvSpPr/>
          <p:nvPr/>
        </p:nvSpPr>
        <p:spPr>
          <a:xfrm>
            <a:off x="1064715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8" name="object 2958"/>
          <p:cNvSpPr/>
          <p:nvPr/>
        </p:nvSpPr>
        <p:spPr>
          <a:xfrm>
            <a:off x="1068094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9" name="object 2959"/>
          <p:cNvSpPr/>
          <p:nvPr/>
        </p:nvSpPr>
        <p:spPr>
          <a:xfrm>
            <a:off x="1071473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0" name="object 2960"/>
          <p:cNvSpPr/>
          <p:nvPr/>
        </p:nvSpPr>
        <p:spPr>
          <a:xfrm>
            <a:off x="10748528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1" name="object 2961"/>
          <p:cNvSpPr/>
          <p:nvPr/>
        </p:nvSpPr>
        <p:spPr>
          <a:xfrm>
            <a:off x="1078232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2" name="object 2962"/>
          <p:cNvSpPr/>
          <p:nvPr/>
        </p:nvSpPr>
        <p:spPr>
          <a:xfrm>
            <a:off x="10816116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3" name="object 2963"/>
          <p:cNvSpPr/>
          <p:nvPr/>
        </p:nvSpPr>
        <p:spPr>
          <a:xfrm>
            <a:off x="1084991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4" name="object 2964"/>
          <p:cNvSpPr/>
          <p:nvPr/>
        </p:nvSpPr>
        <p:spPr>
          <a:xfrm>
            <a:off x="1088370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5" name="object 2965"/>
          <p:cNvSpPr/>
          <p:nvPr/>
        </p:nvSpPr>
        <p:spPr>
          <a:xfrm>
            <a:off x="1091749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6" name="object 2966"/>
          <p:cNvSpPr/>
          <p:nvPr/>
        </p:nvSpPr>
        <p:spPr>
          <a:xfrm>
            <a:off x="1095129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7" name="object 2967"/>
          <p:cNvSpPr/>
          <p:nvPr/>
        </p:nvSpPr>
        <p:spPr>
          <a:xfrm>
            <a:off x="10985086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8" name="object 2968"/>
          <p:cNvSpPr/>
          <p:nvPr/>
        </p:nvSpPr>
        <p:spPr>
          <a:xfrm>
            <a:off x="11018879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9" name="object 2969"/>
          <p:cNvSpPr/>
          <p:nvPr/>
        </p:nvSpPr>
        <p:spPr>
          <a:xfrm>
            <a:off x="1105267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0" name="object 2970"/>
          <p:cNvSpPr/>
          <p:nvPr/>
        </p:nvSpPr>
        <p:spPr>
          <a:xfrm>
            <a:off x="1108646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1" name="object 2971"/>
          <p:cNvSpPr/>
          <p:nvPr/>
        </p:nvSpPr>
        <p:spPr>
          <a:xfrm>
            <a:off x="1112026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2" name="object 2972"/>
          <p:cNvSpPr/>
          <p:nvPr/>
        </p:nvSpPr>
        <p:spPr>
          <a:xfrm>
            <a:off x="1115405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3" name="object 2973"/>
          <p:cNvSpPr/>
          <p:nvPr/>
        </p:nvSpPr>
        <p:spPr>
          <a:xfrm>
            <a:off x="11187848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4" name="object 2974"/>
          <p:cNvSpPr/>
          <p:nvPr/>
        </p:nvSpPr>
        <p:spPr>
          <a:xfrm>
            <a:off x="11221641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5" name="object 2975"/>
          <p:cNvSpPr/>
          <p:nvPr/>
        </p:nvSpPr>
        <p:spPr>
          <a:xfrm>
            <a:off x="1125543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6" name="object 2976"/>
          <p:cNvSpPr/>
          <p:nvPr/>
        </p:nvSpPr>
        <p:spPr>
          <a:xfrm>
            <a:off x="11289229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7" name="object 2977"/>
          <p:cNvSpPr/>
          <p:nvPr/>
        </p:nvSpPr>
        <p:spPr>
          <a:xfrm>
            <a:off x="1132302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8" name="object 2978"/>
          <p:cNvSpPr/>
          <p:nvPr/>
        </p:nvSpPr>
        <p:spPr>
          <a:xfrm>
            <a:off x="1135681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9" name="object 2979"/>
          <p:cNvSpPr/>
          <p:nvPr/>
        </p:nvSpPr>
        <p:spPr>
          <a:xfrm>
            <a:off x="1139061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0" name="object 2980"/>
          <p:cNvSpPr/>
          <p:nvPr/>
        </p:nvSpPr>
        <p:spPr>
          <a:xfrm>
            <a:off x="1142440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1" name="object 2981"/>
          <p:cNvSpPr/>
          <p:nvPr/>
        </p:nvSpPr>
        <p:spPr>
          <a:xfrm>
            <a:off x="11458199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2" name="object 2982"/>
          <p:cNvSpPr/>
          <p:nvPr/>
        </p:nvSpPr>
        <p:spPr>
          <a:xfrm>
            <a:off x="1149199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3" name="object 2983"/>
          <p:cNvSpPr/>
          <p:nvPr/>
        </p:nvSpPr>
        <p:spPr>
          <a:xfrm>
            <a:off x="1152578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4" name="object 2984"/>
          <p:cNvSpPr/>
          <p:nvPr/>
        </p:nvSpPr>
        <p:spPr>
          <a:xfrm>
            <a:off x="1155958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5" name="object 2985"/>
          <p:cNvSpPr/>
          <p:nvPr/>
        </p:nvSpPr>
        <p:spPr>
          <a:xfrm>
            <a:off x="1159337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6" name="object 2986"/>
          <p:cNvSpPr/>
          <p:nvPr/>
        </p:nvSpPr>
        <p:spPr>
          <a:xfrm>
            <a:off x="11627166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7" name="object 2987"/>
          <p:cNvSpPr/>
          <p:nvPr/>
        </p:nvSpPr>
        <p:spPr>
          <a:xfrm>
            <a:off x="11660959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8" name="object 2988"/>
          <p:cNvSpPr/>
          <p:nvPr/>
        </p:nvSpPr>
        <p:spPr>
          <a:xfrm>
            <a:off x="1169475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9" name="object 2989"/>
          <p:cNvSpPr/>
          <p:nvPr/>
        </p:nvSpPr>
        <p:spPr>
          <a:xfrm>
            <a:off x="1172854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0" name="object 2990"/>
          <p:cNvSpPr/>
          <p:nvPr/>
        </p:nvSpPr>
        <p:spPr>
          <a:xfrm>
            <a:off x="1176234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1" name="object 2991"/>
          <p:cNvSpPr/>
          <p:nvPr/>
        </p:nvSpPr>
        <p:spPr>
          <a:xfrm>
            <a:off x="1179613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2" name="object 2992"/>
          <p:cNvSpPr/>
          <p:nvPr/>
        </p:nvSpPr>
        <p:spPr>
          <a:xfrm>
            <a:off x="11829928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3" name="object 2993"/>
          <p:cNvSpPr/>
          <p:nvPr/>
        </p:nvSpPr>
        <p:spPr>
          <a:xfrm>
            <a:off x="11863723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4" name="object 2994"/>
          <p:cNvSpPr/>
          <p:nvPr/>
        </p:nvSpPr>
        <p:spPr>
          <a:xfrm>
            <a:off x="11897516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5" name="object 2995"/>
          <p:cNvSpPr/>
          <p:nvPr/>
        </p:nvSpPr>
        <p:spPr>
          <a:xfrm>
            <a:off x="11931311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6" name="object 2996"/>
          <p:cNvSpPr/>
          <p:nvPr/>
        </p:nvSpPr>
        <p:spPr>
          <a:xfrm>
            <a:off x="11965104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7" name="object 2997"/>
          <p:cNvSpPr/>
          <p:nvPr/>
        </p:nvSpPr>
        <p:spPr>
          <a:xfrm>
            <a:off x="1199889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8" name="object 2998"/>
          <p:cNvSpPr/>
          <p:nvPr/>
        </p:nvSpPr>
        <p:spPr>
          <a:xfrm>
            <a:off x="12032691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9" name="object 2999"/>
          <p:cNvSpPr/>
          <p:nvPr/>
        </p:nvSpPr>
        <p:spPr>
          <a:xfrm>
            <a:off x="1206648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0" name="object 3000"/>
          <p:cNvSpPr/>
          <p:nvPr/>
        </p:nvSpPr>
        <p:spPr>
          <a:xfrm>
            <a:off x="12100279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1" name="object 3001"/>
          <p:cNvSpPr/>
          <p:nvPr/>
        </p:nvSpPr>
        <p:spPr>
          <a:xfrm>
            <a:off x="12134071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2" name="object 3002"/>
          <p:cNvSpPr/>
          <p:nvPr/>
        </p:nvSpPr>
        <p:spPr>
          <a:xfrm>
            <a:off x="1216786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3" name="object 3003"/>
          <p:cNvSpPr/>
          <p:nvPr/>
        </p:nvSpPr>
        <p:spPr>
          <a:xfrm>
            <a:off x="12201659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4" name="object 3004"/>
          <p:cNvSpPr/>
          <p:nvPr/>
        </p:nvSpPr>
        <p:spPr>
          <a:xfrm>
            <a:off x="12235453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5" name="object 3005"/>
          <p:cNvSpPr/>
          <p:nvPr/>
        </p:nvSpPr>
        <p:spPr>
          <a:xfrm>
            <a:off x="12269246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6" name="object 3006"/>
          <p:cNvSpPr/>
          <p:nvPr/>
        </p:nvSpPr>
        <p:spPr>
          <a:xfrm>
            <a:off x="12303039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7" name="object 3007"/>
          <p:cNvSpPr/>
          <p:nvPr/>
        </p:nvSpPr>
        <p:spPr>
          <a:xfrm>
            <a:off x="12336836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8" name="object 3008"/>
          <p:cNvSpPr/>
          <p:nvPr/>
        </p:nvSpPr>
        <p:spPr>
          <a:xfrm>
            <a:off x="1237062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9" name="object 3009"/>
          <p:cNvSpPr/>
          <p:nvPr/>
        </p:nvSpPr>
        <p:spPr>
          <a:xfrm>
            <a:off x="12404422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0" name="object 3010"/>
          <p:cNvSpPr/>
          <p:nvPr/>
        </p:nvSpPr>
        <p:spPr>
          <a:xfrm>
            <a:off x="12438215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1" name="object 3011"/>
          <p:cNvSpPr/>
          <p:nvPr/>
        </p:nvSpPr>
        <p:spPr>
          <a:xfrm>
            <a:off x="12472010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2" name="object 3012"/>
          <p:cNvSpPr/>
          <p:nvPr/>
        </p:nvSpPr>
        <p:spPr>
          <a:xfrm>
            <a:off x="12505803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3" name="object 3013"/>
          <p:cNvSpPr/>
          <p:nvPr/>
        </p:nvSpPr>
        <p:spPr>
          <a:xfrm>
            <a:off x="12539597" y="207338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041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583" y="152"/>
                </a:lnTo>
                <a:lnTo>
                  <a:pt x="7041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4" name="object 3014"/>
          <p:cNvSpPr/>
          <p:nvPr/>
        </p:nvSpPr>
        <p:spPr>
          <a:xfrm>
            <a:off x="12575029" y="208245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508" y="505"/>
                </a:lnTo>
                <a:lnTo>
                  <a:pt x="1397" y="505"/>
                </a:lnTo>
                <a:lnTo>
                  <a:pt x="0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5" name="object 3015"/>
          <p:cNvSpPr/>
          <p:nvPr/>
        </p:nvSpPr>
        <p:spPr>
          <a:xfrm>
            <a:off x="9277731" y="2532532"/>
            <a:ext cx="3286125" cy="308610"/>
          </a:xfrm>
          <a:custGeom>
            <a:avLst/>
            <a:gdLst/>
            <a:ahLst/>
            <a:cxnLst/>
            <a:rect l="l" t="t" r="r" b="b"/>
            <a:pathLst>
              <a:path w="3286125" h="308610">
                <a:moveTo>
                  <a:pt x="0" y="308343"/>
                </a:moveTo>
                <a:lnTo>
                  <a:pt x="3286048" y="308343"/>
                </a:lnTo>
                <a:lnTo>
                  <a:pt x="3286048" y="0"/>
                </a:lnTo>
                <a:lnTo>
                  <a:pt x="0" y="0"/>
                </a:lnTo>
                <a:lnTo>
                  <a:pt x="0" y="308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6" name="object 3016"/>
          <p:cNvSpPr/>
          <p:nvPr/>
        </p:nvSpPr>
        <p:spPr>
          <a:xfrm>
            <a:off x="12783680" y="3008452"/>
            <a:ext cx="1280096" cy="989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17" name="object 3017"/>
          <p:cNvSpPr/>
          <p:nvPr/>
        </p:nvSpPr>
        <p:spPr>
          <a:xfrm>
            <a:off x="10219626" y="3998264"/>
            <a:ext cx="3844150" cy="198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18" name="object 3018"/>
          <p:cNvSpPr/>
          <p:nvPr/>
        </p:nvSpPr>
        <p:spPr>
          <a:xfrm>
            <a:off x="10219626" y="3008909"/>
            <a:ext cx="1280109" cy="989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19" name="object 3019"/>
          <p:cNvSpPr/>
          <p:nvPr/>
        </p:nvSpPr>
        <p:spPr>
          <a:xfrm>
            <a:off x="10219626" y="3249561"/>
            <a:ext cx="1280109" cy="41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0" name="object 3020"/>
          <p:cNvSpPr/>
          <p:nvPr/>
        </p:nvSpPr>
        <p:spPr>
          <a:xfrm>
            <a:off x="10219626" y="3998252"/>
            <a:ext cx="3844150" cy="19825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1" name="object 3021"/>
          <p:cNvSpPr/>
          <p:nvPr/>
        </p:nvSpPr>
        <p:spPr>
          <a:xfrm>
            <a:off x="11499736" y="3008909"/>
            <a:ext cx="1283944" cy="989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2" name="object 3022"/>
          <p:cNvSpPr/>
          <p:nvPr/>
        </p:nvSpPr>
        <p:spPr>
          <a:xfrm>
            <a:off x="10219626" y="3008477"/>
            <a:ext cx="1034897" cy="240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3" name="object 3023"/>
          <p:cNvSpPr/>
          <p:nvPr/>
        </p:nvSpPr>
        <p:spPr>
          <a:xfrm>
            <a:off x="10554907" y="3344306"/>
            <a:ext cx="2978150" cy="2108200"/>
          </a:xfrm>
          <a:custGeom>
            <a:avLst/>
            <a:gdLst/>
            <a:ahLst/>
            <a:cxnLst/>
            <a:rect l="l" t="t" r="r" b="b"/>
            <a:pathLst>
              <a:path w="2978150" h="2108200">
                <a:moveTo>
                  <a:pt x="2588577" y="1675333"/>
                </a:moveTo>
                <a:lnTo>
                  <a:pt x="2070112" y="1675333"/>
                </a:lnTo>
                <a:lnTo>
                  <a:pt x="2588577" y="2107666"/>
                </a:lnTo>
                <a:lnTo>
                  <a:pt x="2588577" y="1675333"/>
                </a:lnTo>
                <a:close/>
              </a:path>
              <a:path w="2978150" h="2108200">
                <a:moveTo>
                  <a:pt x="2609443" y="0"/>
                </a:moveTo>
                <a:lnTo>
                  <a:pt x="368325" y="0"/>
                </a:lnTo>
                <a:lnTo>
                  <a:pt x="322136" y="2867"/>
                </a:lnTo>
                <a:lnTo>
                  <a:pt x="277656" y="11239"/>
                </a:lnTo>
                <a:lnTo>
                  <a:pt x="235230" y="24771"/>
                </a:lnTo>
                <a:lnTo>
                  <a:pt x="195203" y="43120"/>
                </a:lnTo>
                <a:lnTo>
                  <a:pt x="157922" y="65939"/>
                </a:lnTo>
                <a:lnTo>
                  <a:pt x="123733" y="92886"/>
                </a:lnTo>
                <a:lnTo>
                  <a:pt x="92980" y="123614"/>
                </a:lnTo>
                <a:lnTo>
                  <a:pt x="66010" y="157781"/>
                </a:lnTo>
                <a:lnTo>
                  <a:pt x="43168" y="195040"/>
                </a:lnTo>
                <a:lnTo>
                  <a:pt x="24800" y="235049"/>
                </a:lnTo>
                <a:lnTo>
                  <a:pt x="11253" y="277462"/>
                </a:lnTo>
                <a:lnTo>
                  <a:pt x="2870" y="321934"/>
                </a:lnTo>
                <a:lnTo>
                  <a:pt x="0" y="368122"/>
                </a:lnTo>
                <a:lnTo>
                  <a:pt x="0" y="1307185"/>
                </a:lnTo>
                <a:lnTo>
                  <a:pt x="2870" y="1353376"/>
                </a:lnTo>
                <a:lnTo>
                  <a:pt x="11253" y="1397851"/>
                </a:lnTo>
                <a:lnTo>
                  <a:pt x="24800" y="1440267"/>
                </a:lnTo>
                <a:lnTo>
                  <a:pt x="43168" y="1480278"/>
                </a:lnTo>
                <a:lnTo>
                  <a:pt x="66010" y="1517540"/>
                </a:lnTo>
                <a:lnTo>
                  <a:pt x="92980" y="1551709"/>
                </a:lnTo>
                <a:lnTo>
                  <a:pt x="123733" y="1582440"/>
                </a:lnTo>
                <a:lnTo>
                  <a:pt x="157922" y="1609388"/>
                </a:lnTo>
                <a:lnTo>
                  <a:pt x="195203" y="1632209"/>
                </a:lnTo>
                <a:lnTo>
                  <a:pt x="235230" y="1650559"/>
                </a:lnTo>
                <a:lnTo>
                  <a:pt x="277656" y="1664092"/>
                </a:lnTo>
                <a:lnTo>
                  <a:pt x="322136" y="1672465"/>
                </a:lnTo>
                <a:lnTo>
                  <a:pt x="368325" y="1675333"/>
                </a:lnTo>
                <a:lnTo>
                  <a:pt x="2609443" y="1675333"/>
                </a:lnTo>
                <a:lnTo>
                  <a:pt x="2655631" y="1672465"/>
                </a:lnTo>
                <a:lnTo>
                  <a:pt x="2700111" y="1664092"/>
                </a:lnTo>
                <a:lnTo>
                  <a:pt x="2703334" y="1663065"/>
                </a:lnTo>
                <a:lnTo>
                  <a:pt x="1754784" y="1663065"/>
                </a:lnTo>
                <a:lnTo>
                  <a:pt x="1753857" y="1662341"/>
                </a:lnTo>
                <a:lnTo>
                  <a:pt x="2705603" y="1662341"/>
                </a:lnTo>
                <a:lnTo>
                  <a:pt x="2742536" y="1650559"/>
                </a:lnTo>
                <a:lnTo>
                  <a:pt x="2782562" y="1632209"/>
                </a:lnTo>
                <a:lnTo>
                  <a:pt x="2819841" y="1609388"/>
                </a:lnTo>
                <a:lnTo>
                  <a:pt x="2854030" y="1582440"/>
                </a:lnTo>
                <a:lnTo>
                  <a:pt x="2884781" y="1551709"/>
                </a:lnTo>
                <a:lnTo>
                  <a:pt x="2911750" y="1517540"/>
                </a:lnTo>
                <a:lnTo>
                  <a:pt x="2934590" y="1480278"/>
                </a:lnTo>
                <a:lnTo>
                  <a:pt x="2952957" y="1440267"/>
                </a:lnTo>
                <a:lnTo>
                  <a:pt x="2966504" y="1397851"/>
                </a:lnTo>
                <a:lnTo>
                  <a:pt x="2974885" y="1353376"/>
                </a:lnTo>
                <a:lnTo>
                  <a:pt x="2977756" y="1307185"/>
                </a:lnTo>
                <a:lnTo>
                  <a:pt x="2977756" y="368122"/>
                </a:lnTo>
                <a:lnTo>
                  <a:pt x="2974885" y="321934"/>
                </a:lnTo>
                <a:lnTo>
                  <a:pt x="2966504" y="277462"/>
                </a:lnTo>
                <a:lnTo>
                  <a:pt x="2952957" y="235049"/>
                </a:lnTo>
                <a:lnTo>
                  <a:pt x="2934590" y="195040"/>
                </a:lnTo>
                <a:lnTo>
                  <a:pt x="2911750" y="157781"/>
                </a:lnTo>
                <a:lnTo>
                  <a:pt x="2884781" y="123614"/>
                </a:lnTo>
                <a:lnTo>
                  <a:pt x="2854030" y="92886"/>
                </a:lnTo>
                <a:lnTo>
                  <a:pt x="2819841" y="65939"/>
                </a:lnTo>
                <a:lnTo>
                  <a:pt x="2782562" y="43120"/>
                </a:lnTo>
                <a:lnTo>
                  <a:pt x="2742536" y="24771"/>
                </a:lnTo>
                <a:lnTo>
                  <a:pt x="2700111" y="11239"/>
                </a:lnTo>
                <a:lnTo>
                  <a:pt x="2655631" y="2867"/>
                </a:lnTo>
                <a:lnTo>
                  <a:pt x="2609443" y="0"/>
                </a:lnTo>
                <a:close/>
              </a:path>
              <a:path w="2978150" h="2108200">
                <a:moveTo>
                  <a:pt x="2705603" y="1662341"/>
                </a:moveTo>
                <a:lnTo>
                  <a:pt x="1753857" y="1662341"/>
                </a:lnTo>
                <a:lnTo>
                  <a:pt x="1754784" y="1663065"/>
                </a:lnTo>
                <a:lnTo>
                  <a:pt x="2703334" y="1663065"/>
                </a:lnTo>
                <a:lnTo>
                  <a:pt x="2705603" y="1662341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4" name="object 3024"/>
          <p:cNvSpPr txBox="1"/>
          <p:nvPr/>
        </p:nvSpPr>
        <p:spPr>
          <a:xfrm>
            <a:off x="9285438" y="2496565"/>
            <a:ext cx="3103245" cy="349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229">
                <a:solidFill>
                  <a:srgbClr val="E72255"/>
                </a:solidFill>
                <a:latin typeface="PMingLiU"/>
                <a:cs typeface="PMingLiU"/>
              </a:rPr>
              <a:t>~</a:t>
            </a:r>
            <a:r>
              <a:rPr dirty="0" sz="2100" spc="-7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2100" spc="85">
                <a:solidFill>
                  <a:srgbClr val="E72255"/>
                </a:solidFill>
                <a:latin typeface="PMingLiU"/>
                <a:cs typeface="PMingLiU"/>
              </a:rPr>
              <a:t>±</a:t>
            </a:r>
            <a:r>
              <a:rPr dirty="0" sz="2100" spc="-65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2100" spc="245">
                <a:solidFill>
                  <a:srgbClr val="E72255"/>
                </a:solidFill>
                <a:latin typeface="PMingLiU"/>
                <a:cs typeface="PMingLiU"/>
              </a:rPr>
              <a:t>«¯</a:t>
            </a:r>
            <a:r>
              <a:rPr dirty="0" sz="2100" spc="-7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2100" spc="145">
                <a:solidFill>
                  <a:srgbClr val="E72255"/>
                </a:solidFill>
                <a:latin typeface="PMingLiU"/>
                <a:cs typeface="PMingLiU"/>
              </a:rPr>
              <a:t>±¢£°</a:t>
            </a:r>
            <a:r>
              <a:rPr dirty="0" sz="2100" spc="-65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2100" spc="210">
                <a:solidFill>
                  <a:srgbClr val="E72255"/>
                </a:solidFill>
                <a:latin typeface="PMingLiU"/>
                <a:cs typeface="PMingLiU"/>
              </a:rPr>
              <a:t>¥¢¬®¬ ¹§</a:t>
            </a:r>
            <a:endParaRPr sz="2100">
              <a:latin typeface="PMingLiU"/>
              <a:cs typeface="PMingLiU"/>
            </a:endParaRPr>
          </a:p>
        </p:txBody>
      </p:sp>
      <p:sp>
        <p:nvSpPr>
          <p:cNvPr id="3025" name="object 3025"/>
          <p:cNvSpPr/>
          <p:nvPr/>
        </p:nvSpPr>
        <p:spPr>
          <a:xfrm>
            <a:off x="9598545" y="6629565"/>
            <a:ext cx="4448327" cy="29763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6" name="object 3026"/>
          <p:cNvSpPr txBox="1"/>
          <p:nvPr/>
        </p:nvSpPr>
        <p:spPr>
          <a:xfrm>
            <a:off x="8886418" y="2863138"/>
            <a:ext cx="3944620" cy="349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4175" algn="l"/>
                <a:tab pos="3931285" algn="l"/>
              </a:tabLst>
            </a:pPr>
            <a:r>
              <a:rPr dirty="0" u="dbl" sz="2100" spc="490">
                <a:solidFill>
                  <a:srgbClr val="E72255"/>
                </a:solidFill>
                <a:uFill>
                  <a:solidFill>
                    <a:srgbClr val="E72255"/>
                  </a:solidFill>
                </a:uFill>
                <a:latin typeface="PMingLiU"/>
                <a:cs typeface="PMingLiU"/>
              </a:rPr>
              <a:t> </a:t>
            </a:r>
            <a:r>
              <a:rPr dirty="0" u="dbl" sz="2100" spc="490">
                <a:solidFill>
                  <a:srgbClr val="E72255"/>
                </a:solidFill>
                <a:uFill>
                  <a:solidFill>
                    <a:srgbClr val="E72255"/>
                  </a:solidFill>
                </a:uFill>
                <a:latin typeface="PMingLiU"/>
                <a:cs typeface="PMingLiU"/>
              </a:rPr>
              <a:t>	</a:t>
            </a:r>
            <a:r>
              <a:rPr dirty="0" sz="2100" spc="100">
                <a:solidFill>
                  <a:srgbClr val="E72255"/>
                </a:solidFill>
                <a:latin typeface="PMingLiU"/>
                <a:cs typeface="PMingLiU"/>
              </a:rPr>
              <a:t>®££«¬¨?</a:t>
            </a:r>
            <a:r>
              <a:rPr dirty="0" sz="2100" spc="-19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u="dbl" sz="2100" spc="-60">
                <a:solidFill>
                  <a:srgbClr val="E72255"/>
                </a:solidFill>
                <a:uFill>
                  <a:solidFill>
                    <a:srgbClr val="E72255"/>
                  </a:solidFill>
                </a:uFill>
                <a:latin typeface="PMingLiU"/>
                <a:cs typeface="PMingLiU"/>
              </a:rPr>
              <a:t> </a:t>
            </a:r>
            <a:r>
              <a:rPr dirty="0" u="dbl" sz="2100">
                <a:solidFill>
                  <a:srgbClr val="E72255"/>
                </a:solidFill>
                <a:uFill>
                  <a:solidFill>
                    <a:srgbClr val="E72255"/>
                  </a:solidFill>
                </a:uFill>
                <a:latin typeface="PMingLiU"/>
                <a:cs typeface="PMingLiU"/>
              </a:rPr>
              <a:t>	</a:t>
            </a:r>
            <a:endParaRPr sz="2100">
              <a:latin typeface="PMingLiU"/>
              <a:cs typeface="PMingLiU"/>
            </a:endParaRPr>
          </a:p>
        </p:txBody>
      </p:sp>
      <p:sp>
        <p:nvSpPr>
          <p:cNvPr id="3027" name="object 3027"/>
          <p:cNvSpPr/>
          <p:nvPr/>
        </p:nvSpPr>
        <p:spPr>
          <a:xfrm>
            <a:off x="9598545" y="9325686"/>
            <a:ext cx="92748" cy="2802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28" name="object 3028"/>
          <p:cNvSpPr/>
          <p:nvPr/>
        </p:nvSpPr>
        <p:spPr>
          <a:xfrm>
            <a:off x="9935406" y="6968446"/>
            <a:ext cx="3580129" cy="2108200"/>
          </a:xfrm>
          <a:custGeom>
            <a:avLst/>
            <a:gdLst/>
            <a:ahLst/>
            <a:cxnLst/>
            <a:rect l="l" t="t" r="r" b="b"/>
            <a:pathLst>
              <a:path w="3580130" h="2108200">
                <a:moveTo>
                  <a:pt x="907643" y="1675345"/>
                </a:moveTo>
                <a:lnTo>
                  <a:pt x="389166" y="1675345"/>
                </a:lnTo>
                <a:lnTo>
                  <a:pt x="389166" y="2107666"/>
                </a:lnTo>
                <a:lnTo>
                  <a:pt x="907643" y="1675345"/>
                </a:lnTo>
                <a:close/>
              </a:path>
              <a:path w="3580130" h="2108200">
                <a:moveTo>
                  <a:pt x="3211677" y="0"/>
                </a:moveTo>
                <a:lnTo>
                  <a:pt x="368312" y="0"/>
                </a:lnTo>
                <a:lnTo>
                  <a:pt x="322124" y="2867"/>
                </a:lnTo>
                <a:lnTo>
                  <a:pt x="277644" y="11240"/>
                </a:lnTo>
                <a:lnTo>
                  <a:pt x="235219" y="24773"/>
                </a:lnTo>
                <a:lnTo>
                  <a:pt x="195194" y="43123"/>
                </a:lnTo>
                <a:lnTo>
                  <a:pt x="157914" y="65944"/>
                </a:lnTo>
                <a:lnTo>
                  <a:pt x="123726" y="92892"/>
                </a:lnTo>
                <a:lnTo>
                  <a:pt x="92974" y="123623"/>
                </a:lnTo>
                <a:lnTo>
                  <a:pt x="66006" y="157792"/>
                </a:lnTo>
                <a:lnTo>
                  <a:pt x="43165" y="195055"/>
                </a:lnTo>
                <a:lnTo>
                  <a:pt x="24799" y="235066"/>
                </a:lnTo>
                <a:lnTo>
                  <a:pt x="11252" y="277481"/>
                </a:lnTo>
                <a:lnTo>
                  <a:pt x="2870" y="321957"/>
                </a:lnTo>
                <a:lnTo>
                  <a:pt x="0" y="368147"/>
                </a:lnTo>
                <a:lnTo>
                  <a:pt x="0" y="1307211"/>
                </a:lnTo>
                <a:lnTo>
                  <a:pt x="2870" y="1353398"/>
                </a:lnTo>
                <a:lnTo>
                  <a:pt x="11252" y="1397871"/>
                </a:lnTo>
                <a:lnTo>
                  <a:pt x="24799" y="1440285"/>
                </a:lnTo>
                <a:lnTo>
                  <a:pt x="43165" y="1480295"/>
                </a:lnTo>
                <a:lnTo>
                  <a:pt x="66006" y="1517556"/>
                </a:lnTo>
                <a:lnTo>
                  <a:pt x="92974" y="1551724"/>
                </a:lnTo>
                <a:lnTo>
                  <a:pt x="123726" y="1582454"/>
                </a:lnTo>
                <a:lnTo>
                  <a:pt x="157914" y="1609402"/>
                </a:lnTo>
                <a:lnTo>
                  <a:pt x="195194" y="1632222"/>
                </a:lnTo>
                <a:lnTo>
                  <a:pt x="235219" y="1650572"/>
                </a:lnTo>
                <a:lnTo>
                  <a:pt x="277644" y="1664105"/>
                </a:lnTo>
                <a:lnTo>
                  <a:pt x="322124" y="1672478"/>
                </a:lnTo>
                <a:lnTo>
                  <a:pt x="368312" y="1675345"/>
                </a:lnTo>
                <a:lnTo>
                  <a:pt x="3211677" y="1675345"/>
                </a:lnTo>
                <a:lnTo>
                  <a:pt x="3257868" y="1672478"/>
                </a:lnTo>
                <a:lnTo>
                  <a:pt x="3302350" y="1664105"/>
                </a:lnTo>
                <a:lnTo>
                  <a:pt x="3305533" y="1663090"/>
                </a:lnTo>
                <a:lnTo>
                  <a:pt x="1222971" y="1663090"/>
                </a:lnTo>
                <a:lnTo>
                  <a:pt x="1223899" y="1662366"/>
                </a:lnTo>
                <a:lnTo>
                  <a:pt x="3307803" y="1662366"/>
                </a:lnTo>
                <a:lnTo>
                  <a:pt x="3344777" y="1650572"/>
                </a:lnTo>
                <a:lnTo>
                  <a:pt x="3384804" y="1632222"/>
                </a:lnTo>
                <a:lnTo>
                  <a:pt x="3422085" y="1609402"/>
                </a:lnTo>
                <a:lnTo>
                  <a:pt x="3456274" y="1582454"/>
                </a:lnTo>
                <a:lnTo>
                  <a:pt x="3487026" y="1551724"/>
                </a:lnTo>
                <a:lnTo>
                  <a:pt x="3513996" y="1517556"/>
                </a:lnTo>
                <a:lnTo>
                  <a:pt x="3536837" y="1480295"/>
                </a:lnTo>
                <a:lnTo>
                  <a:pt x="3555203" y="1440285"/>
                </a:lnTo>
                <a:lnTo>
                  <a:pt x="3568750" y="1397871"/>
                </a:lnTo>
                <a:lnTo>
                  <a:pt x="3577132" y="1353398"/>
                </a:lnTo>
                <a:lnTo>
                  <a:pt x="3580003" y="1307211"/>
                </a:lnTo>
                <a:lnTo>
                  <a:pt x="3580003" y="368147"/>
                </a:lnTo>
                <a:lnTo>
                  <a:pt x="3577132" y="321957"/>
                </a:lnTo>
                <a:lnTo>
                  <a:pt x="3568750" y="277481"/>
                </a:lnTo>
                <a:lnTo>
                  <a:pt x="3555203" y="235066"/>
                </a:lnTo>
                <a:lnTo>
                  <a:pt x="3536837" y="195055"/>
                </a:lnTo>
                <a:lnTo>
                  <a:pt x="3513996" y="157792"/>
                </a:lnTo>
                <a:lnTo>
                  <a:pt x="3487026" y="123623"/>
                </a:lnTo>
                <a:lnTo>
                  <a:pt x="3456274" y="92892"/>
                </a:lnTo>
                <a:lnTo>
                  <a:pt x="3422085" y="65944"/>
                </a:lnTo>
                <a:lnTo>
                  <a:pt x="3384804" y="43123"/>
                </a:lnTo>
                <a:lnTo>
                  <a:pt x="3344777" y="24773"/>
                </a:lnTo>
                <a:lnTo>
                  <a:pt x="3302350" y="11240"/>
                </a:lnTo>
                <a:lnTo>
                  <a:pt x="3257868" y="2867"/>
                </a:lnTo>
                <a:lnTo>
                  <a:pt x="3211677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9" name="object 3029"/>
          <p:cNvSpPr txBox="1"/>
          <p:nvPr/>
        </p:nvSpPr>
        <p:spPr>
          <a:xfrm>
            <a:off x="10321726" y="7170458"/>
            <a:ext cx="2816860" cy="11410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100" spc="-245">
                <a:solidFill>
                  <a:srgbClr val="FFFFFF"/>
                </a:solidFill>
                <a:latin typeface="PMingLiU"/>
                <a:cs typeface="PMingLiU"/>
              </a:rPr>
              <a:t>± </a:t>
            </a:r>
            <a:r>
              <a:rPr dirty="0" sz="2100" spc="-70">
                <a:solidFill>
                  <a:srgbClr val="FFFFFF"/>
                </a:solidFill>
                <a:latin typeface="PMingLiU"/>
                <a:cs typeface="PMingLiU"/>
              </a:rPr>
              <a:t>»¼±»¬¼¬¾Ç, </a:t>
            </a:r>
            <a:r>
              <a:rPr dirty="0" sz="2100" spc="-175">
                <a:solidFill>
                  <a:srgbClr val="FFFFFF"/>
                </a:solidFill>
                <a:latin typeface="PMingLiU"/>
                <a:cs typeface="PMingLiU"/>
              </a:rPr>
              <a:t>Ã¾º</a:t>
            </a:r>
            <a:r>
              <a:rPr dirty="0" sz="2100" spc="-15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2100" spc="-110">
                <a:solidFill>
                  <a:srgbClr val="FFFFFF"/>
                </a:solidFill>
                <a:latin typeface="PMingLiU"/>
                <a:cs typeface="PMingLiU"/>
              </a:rPr>
              <a:t>Ë</a:t>
            </a:r>
            <a:endParaRPr sz="21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100" spc="320">
                <a:solidFill>
                  <a:srgbClr val="FFFFFF"/>
                </a:solidFill>
                <a:latin typeface="PMingLiU"/>
                <a:cs typeface="PMingLiU"/>
              </a:rPr>
              <a:t>»¼´¹´¸¬Ê</a:t>
            </a:r>
            <a:r>
              <a:rPr dirty="0" sz="2100" spc="-235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2100" spc="105">
                <a:solidFill>
                  <a:srgbClr val="FFFFFF"/>
                </a:solidFill>
                <a:latin typeface="PMingLiU"/>
                <a:cs typeface="PMingLiU"/>
              </a:rPr>
              <a:t>- </a:t>
            </a:r>
            <a:r>
              <a:rPr dirty="0" sz="2100" spc="585">
                <a:solidFill>
                  <a:srgbClr val="FFFFFF"/>
                </a:solidFill>
                <a:latin typeface="PMingLiU"/>
                <a:cs typeface="PMingLiU"/>
              </a:rPr>
              <a:t>º¹´</a:t>
            </a:r>
            <a:endParaRPr sz="21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100" spc="270">
                <a:solidFill>
                  <a:srgbClr val="FFFFFF"/>
                </a:solidFill>
                <a:latin typeface="PMingLiU"/>
                <a:cs typeface="PMingLiU"/>
              </a:rPr>
              <a:t>®ºº­Å±</a:t>
            </a:r>
            <a:r>
              <a:rPr dirty="0" sz="2100" spc="-13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2100" spc="65">
                <a:solidFill>
                  <a:srgbClr val="FFFFFF"/>
                </a:solidFill>
                <a:latin typeface="PMingLiU"/>
                <a:cs typeface="PMingLiU"/>
              </a:rPr>
              <a:t>ÉÀÀ±¶¾´®¹Ç?</a:t>
            </a:r>
            <a:endParaRPr sz="2100">
              <a:latin typeface="PMingLiU"/>
              <a:cs typeface="PMingLiU"/>
            </a:endParaRPr>
          </a:p>
        </p:txBody>
      </p:sp>
      <p:sp>
        <p:nvSpPr>
          <p:cNvPr id="3030" name="object 3030"/>
          <p:cNvSpPr/>
          <p:nvPr/>
        </p:nvSpPr>
        <p:spPr>
          <a:xfrm>
            <a:off x="8856821" y="5478806"/>
            <a:ext cx="2904172" cy="21076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31" name="object 3031"/>
          <p:cNvSpPr txBox="1"/>
          <p:nvPr/>
        </p:nvSpPr>
        <p:spPr>
          <a:xfrm>
            <a:off x="10958142" y="3546439"/>
            <a:ext cx="2263775" cy="11410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2100" spc="195">
                <a:solidFill>
                  <a:srgbClr val="FFFFFF"/>
                </a:solidFill>
                <a:latin typeface="PMingLiU"/>
                <a:cs typeface="PMingLiU"/>
              </a:rPr>
              <a:t>¬¶´± </a:t>
            </a:r>
            <a:r>
              <a:rPr dirty="0" sz="2100" spc="114">
                <a:solidFill>
                  <a:srgbClr val="FFFFFF"/>
                </a:solidFill>
                <a:latin typeface="PMingLiU"/>
                <a:cs typeface="PMingLiU"/>
              </a:rPr>
              <a:t>»¼º°¿¶¾Ç</a:t>
            </a:r>
            <a:r>
              <a:rPr dirty="0" sz="2100" spc="-40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2100" spc="-110">
                <a:solidFill>
                  <a:srgbClr val="FFFFFF"/>
                </a:solidFill>
                <a:latin typeface="PMingLiU"/>
                <a:cs typeface="PMingLiU"/>
              </a:rPr>
              <a:t>Ë</a:t>
            </a:r>
            <a:endParaRPr sz="21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100" spc="390">
                <a:solidFill>
                  <a:srgbClr val="FFFFFF"/>
                </a:solidFill>
                <a:latin typeface="PMingLiU"/>
                <a:cs typeface="PMingLiU"/>
              </a:rPr>
              <a:t>¸º¯¿</a:t>
            </a:r>
            <a:r>
              <a:rPr dirty="0" sz="2100" spc="-11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2100" spc="-290">
                <a:solidFill>
                  <a:srgbClr val="FFFFFF"/>
                </a:solidFill>
                <a:latin typeface="PMingLiU"/>
                <a:cs typeface="PMingLiU"/>
              </a:rPr>
              <a:t>±½¾È, </a:t>
            </a:r>
            <a:r>
              <a:rPr dirty="0" sz="2100" spc="50">
                <a:solidFill>
                  <a:srgbClr val="FFFFFF"/>
                </a:solidFill>
                <a:latin typeface="PMingLiU"/>
                <a:cs typeface="PMingLiU"/>
              </a:rPr>
              <a:t>Ã¾º­Ç</a:t>
            </a:r>
            <a:endParaRPr sz="210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100" spc="-95">
                <a:solidFill>
                  <a:srgbClr val="FFFFFF"/>
                </a:solidFill>
                <a:latin typeface="PMingLiU"/>
                <a:cs typeface="PMingLiU"/>
              </a:rPr>
              <a:t>½­¼º½´¾È</a:t>
            </a:r>
            <a:r>
              <a:rPr dirty="0" sz="2100" spc="-7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2100" spc="-210">
                <a:solidFill>
                  <a:srgbClr val="FFFFFF"/>
                </a:solidFill>
                <a:latin typeface="PMingLiU"/>
                <a:cs typeface="PMingLiU"/>
              </a:rPr>
              <a:t>®±½?</a:t>
            </a:r>
            <a:endParaRPr sz="2100">
              <a:latin typeface="PMingLiU"/>
              <a:cs typeface="PMingLiU"/>
            </a:endParaRPr>
          </a:p>
        </p:txBody>
      </p:sp>
      <p:sp>
        <p:nvSpPr>
          <p:cNvPr id="3032" name="object 3032"/>
          <p:cNvSpPr/>
          <p:nvPr/>
        </p:nvSpPr>
        <p:spPr>
          <a:xfrm>
            <a:off x="9248292" y="6198946"/>
            <a:ext cx="1417955" cy="273050"/>
          </a:xfrm>
          <a:custGeom>
            <a:avLst/>
            <a:gdLst/>
            <a:ahLst/>
            <a:cxnLst/>
            <a:rect l="l" t="t" r="r" b="b"/>
            <a:pathLst>
              <a:path w="1417954" h="273050">
                <a:moveTo>
                  <a:pt x="0" y="272935"/>
                </a:moveTo>
                <a:lnTo>
                  <a:pt x="1417904" y="272935"/>
                </a:lnTo>
                <a:lnTo>
                  <a:pt x="1417904" y="0"/>
                </a:lnTo>
                <a:lnTo>
                  <a:pt x="0" y="0"/>
                </a:lnTo>
                <a:lnTo>
                  <a:pt x="0" y="272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3" name="object 3033"/>
          <p:cNvSpPr/>
          <p:nvPr/>
        </p:nvSpPr>
        <p:spPr>
          <a:xfrm>
            <a:off x="9248292" y="6541084"/>
            <a:ext cx="1289050" cy="301625"/>
          </a:xfrm>
          <a:custGeom>
            <a:avLst/>
            <a:gdLst/>
            <a:ahLst/>
            <a:cxnLst/>
            <a:rect l="l" t="t" r="r" b="b"/>
            <a:pathLst>
              <a:path w="1289050" h="301625">
                <a:moveTo>
                  <a:pt x="0" y="301066"/>
                </a:moveTo>
                <a:lnTo>
                  <a:pt x="1288859" y="301066"/>
                </a:lnTo>
                <a:lnTo>
                  <a:pt x="1288859" y="0"/>
                </a:lnTo>
                <a:lnTo>
                  <a:pt x="0" y="0"/>
                </a:lnTo>
                <a:lnTo>
                  <a:pt x="0" y="301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4" name="object 3034"/>
          <p:cNvSpPr txBox="1"/>
          <p:nvPr/>
        </p:nvSpPr>
        <p:spPr>
          <a:xfrm>
            <a:off x="9288309" y="5744874"/>
            <a:ext cx="1795145" cy="349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865">
                <a:solidFill>
                  <a:srgbClr val="E72255"/>
                </a:solidFill>
                <a:latin typeface="PMingLiU"/>
                <a:cs typeface="PMingLiU"/>
              </a:rPr>
              <a:t></a:t>
            </a:r>
            <a:r>
              <a:rPr dirty="0" sz="2100" spc="-75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2100" spc="450">
                <a:solidFill>
                  <a:srgbClr val="E72255"/>
                </a:solidFill>
                <a:latin typeface="PMingLiU"/>
                <a:cs typeface="PMingLiU"/>
              </a:rPr>
              <a:t>ªª¹-®¨.</a:t>
            </a:r>
            <a:endParaRPr sz="2100">
              <a:latin typeface="PMingLiU"/>
              <a:cs typeface="PMingLiU"/>
            </a:endParaRPr>
          </a:p>
        </p:txBody>
      </p:sp>
      <p:sp>
        <p:nvSpPr>
          <p:cNvPr id="3035" name="object 3035"/>
          <p:cNvSpPr txBox="1"/>
          <p:nvPr/>
        </p:nvSpPr>
        <p:spPr>
          <a:xfrm>
            <a:off x="9282690" y="6117669"/>
            <a:ext cx="1433195" cy="349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865">
                <a:solidFill>
                  <a:srgbClr val="E72255"/>
                </a:solidFill>
                <a:latin typeface="PMingLiU"/>
                <a:cs typeface="PMingLiU"/>
              </a:rPr>
              <a:t></a:t>
            </a:r>
            <a:r>
              <a:rPr dirty="0" sz="2100" spc="-105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2100" spc="240">
                <a:solidFill>
                  <a:srgbClr val="E72255"/>
                </a:solidFill>
                <a:latin typeface="PMingLiU"/>
                <a:cs typeface="PMingLiU"/>
              </a:rPr>
              <a:t>ª£«½</a:t>
            </a:r>
            <a:r>
              <a:rPr dirty="0" sz="2100" spc="-100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2100" spc="235">
                <a:solidFill>
                  <a:srgbClr val="E72255"/>
                </a:solidFill>
                <a:latin typeface="PMingLiU"/>
                <a:cs typeface="PMingLiU"/>
              </a:rPr>
              <a:t>»°¬</a:t>
            </a:r>
            <a:endParaRPr sz="2100">
              <a:latin typeface="PMingLiU"/>
              <a:cs typeface="PMingLiU"/>
            </a:endParaRPr>
          </a:p>
        </p:txBody>
      </p:sp>
      <p:sp>
        <p:nvSpPr>
          <p:cNvPr id="3036" name="object 3036"/>
          <p:cNvSpPr txBox="1"/>
          <p:nvPr/>
        </p:nvSpPr>
        <p:spPr>
          <a:xfrm>
            <a:off x="9282690" y="6489377"/>
            <a:ext cx="1100455" cy="349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>
                <a:solidFill>
                  <a:srgbClr val="E72255"/>
                </a:solidFill>
                <a:latin typeface="PMingLiU"/>
                <a:cs typeface="PMingLiU"/>
              </a:rPr>
              <a:t> </a:t>
            </a:r>
            <a:r>
              <a:rPr dirty="0" sz="2100" spc="-75">
                <a:solidFill>
                  <a:srgbClr val="E72255"/>
                </a:solidFill>
                <a:latin typeface="PMingLiU"/>
                <a:cs typeface="PMingLiU"/>
              </a:rPr>
              <a:t> </a:t>
            </a:r>
            <a:r>
              <a:rPr dirty="0" sz="2100" spc="335">
                <a:solidFill>
                  <a:srgbClr val="E72255"/>
                </a:solidFill>
                <a:latin typeface="PMingLiU"/>
                <a:cs typeface="PMingLiU"/>
              </a:rPr>
              <a:t>¡£«³ </a:t>
            </a:r>
            <a:endParaRPr sz="2100">
              <a:latin typeface="PMingLiU"/>
              <a:cs typeface="PMingLiU"/>
            </a:endParaRPr>
          </a:p>
        </p:txBody>
      </p:sp>
      <p:sp>
        <p:nvSpPr>
          <p:cNvPr id="3037" name="object 3037"/>
          <p:cNvSpPr txBox="1"/>
          <p:nvPr/>
        </p:nvSpPr>
        <p:spPr>
          <a:xfrm>
            <a:off x="2225763" y="1818802"/>
            <a:ext cx="3496945" cy="748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655"/>
              </a:lnSpc>
            </a:pPr>
            <a:r>
              <a:rPr dirty="0" sz="5050" spc="-700">
                <a:solidFill>
                  <a:srgbClr val="39121F"/>
                </a:solidFill>
                <a:latin typeface="PMingLiU"/>
                <a:cs typeface="PMingLiU"/>
              </a:rPr>
              <a:t>-¾±½¾Ç?</a:t>
            </a:r>
            <a:endParaRPr sz="5050">
              <a:latin typeface="PMingLiU"/>
              <a:cs typeface="PMingLiU"/>
            </a:endParaRPr>
          </a:p>
        </p:txBody>
      </p:sp>
      <p:sp>
        <p:nvSpPr>
          <p:cNvPr id="3038" name="object 3038"/>
          <p:cNvSpPr txBox="1"/>
          <p:nvPr/>
        </p:nvSpPr>
        <p:spPr>
          <a:xfrm>
            <a:off x="2213183" y="3231246"/>
            <a:ext cx="3158490" cy="431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195">
                <a:solidFill>
                  <a:srgbClr val="00000F"/>
                </a:solidFill>
                <a:latin typeface="PMingLiU"/>
                <a:cs typeface="PMingLiU"/>
              </a:rPr>
              <a:t>¬Â´±¹¾Ç,</a:t>
            </a:r>
            <a:r>
              <a:rPr dirty="0" sz="2650" spc="-13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2650" spc="45">
                <a:solidFill>
                  <a:srgbClr val="00000F"/>
                </a:solidFill>
                <a:latin typeface="PMingLiU"/>
                <a:cs typeface="PMingLiU"/>
              </a:rPr>
              <a:t>¶º¾º¼Ç±:</a:t>
            </a:r>
            <a:endParaRPr sz="2650">
              <a:latin typeface="PMingLiU"/>
              <a:cs typeface="PMingLiU"/>
            </a:endParaRPr>
          </a:p>
        </p:txBody>
      </p:sp>
      <p:sp>
        <p:nvSpPr>
          <p:cNvPr id="3039" name="object 3039"/>
          <p:cNvSpPr txBox="1"/>
          <p:nvPr/>
        </p:nvSpPr>
        <p:spPr>
          <a:xfrm>
            <a:off x="2382141" y="4059480"/>
            <a:ext cx="5453380" cy="34721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2915" algn="l"/>
              </a:tabLst>
            </a:pPr>
            <a:r>
              <a:rPr dirty="0" sz="2650" spc="-670">
                <a:solidFill>
                  <a:srgbClr val="00000F"/>
                </a:solidFill>
                <a:latin typeface="Symbol"/>
                <a:cs typeface="Symbol"/>
              </a:rPr>
              <a:t></a:t>
            </a:r>
            <a:r>
              <a:rPr dirty="0" sz="2650" spc="-670">
                <a:solidFill>
                  <a:srgbClr val="00000F"/>
                </a:solidFill>
                <a:latin typeface="Times New Roman"/>
                <a:cs typeface="Times New Roman"/>
              </a:rPr>
              <a:t>	</a:t>
            </a:r>
            <a:r>
              <a:rPr dirty="0" sz="2650" spc="50">
                <a:solidFill>
                  <a:srgbClr val="00000F"/>
                </a:solidFill>
                <a:latin typeface="PMingLiU"/>
                <a:cs typeface="PMingLiU"/>
              </a:rPr>
              <a:t>»¼ºÁº°Ë¾</a:t>
            </a:r>
            <a:r>
              <a:rPr dirty="0" sz="2650" spc="-8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2650" spc="-5">
                <a:solidFill>
                  <a:srgbClr val="00000F"/>
                </a:solidFill>
                <a:latin typeface="PMingLiU"/>
                <a:cs typeface="PMingLiU"/>
              </a:rPr>
              <a:t>Ã±¶-¬»,</a:t>
            </a:r>
            <a:endParaRPr sz="26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462915" algn="l"/>
              </a:tabLst>
            </a:pPr>
            <a:r>
              <a:rPr dirty="0" sz="2650" spc="-670">
                <a:solidFill>
                  <a:srgbClr val="00000F"/>
                </a:solidFill>
                <a:latin typeface="Symbol"/>
                <a:cs typeface="Symbol"/>
              </a:rPr>
              <a:t></a:t>
            </a:r>
            <a:r>
              <a:rPr dirty="0" sz="2650" spc="-670">
                <a:solidFill>
                  <a:srgbClr val="00000F"/>
                </a:solidFill>
                <a:latin typeface="Times New Roman"/>
                <a:cs typeface="Times New Roman"/>
              </a:rPr>
              <a:t>	</a:t>
            </a:r>
            <a:r>
              <a:rPr dirty="0" sz="2650" spc="-355">
                <a:solidFill>
                  <a:srgbClr val="00000F"/>
                </a:solidFill>
                <a:latin typeface="PMingLiU"/>
                <a:cs typeface="PMingLiU"/>
              </a:rPr>
              <a:t>Áº¾Ë¾ </a:t>
            </a:r>
            <a:r>
              <a:rPr dirty="0" sz="2650" spc="-130">
                <a:solidFill>
                  <a:srgbClr val="00000F"/>
                </a:solidFill>
                <a:latin typeface="PMingLiU"/>
                <a:cs typeface="PMingLiU"/>
              </a:rPr>
              <a:t>½­¼º½´¾È </a:t>
            </a:r>
            <a:r>
              <a:rPr dirty="0" sz="2650" spc="605">
                <a:solidFill>
                  <a:srgbClr val="00000F"/>
                </a:solidFill>
                <a:latin typeface="PMingLiU"/>
                <a:cs typeface="PMingLiU"/>
              </a:rPr>
              <a:t>·´Ä¹´µ</a:t>
            </a:r>
            <a:r>
              <a:rPr dirty="0" sz="2650" spc="-10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2650" spc="-335">
                <a:solidFill>
                  <a:srgbClr val="00000F"/>
                </a:solidFill>
                <a:latin typeface="PMingLiU"/>
                <a:cs typeface="PMingLiU"/>
              </a:rPr>
              <a:t>®±½,</a:t>
            </a:r>
            <a:endParaRPr sz="26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462915" algn="l"/>
              </a:tabLst>
            </a:pPr>
            <a:r>
              <a:rPr dirty="0" sz="2650" spc="-670">
                <a:solidFill>
                  <a:srgbClr val="00000F"/>
                </a:solidFill>
                <a:latin typeface="Symbol"/>
                <a:cs typeface="Symbol"/>
              </a:rPr>
              <a:t></a:t>
            </a:r>
            <a:r>
              <a:rPr dirty="0" sz="2650" spc="-670">
                <a:solidFill>
                  <a:srgbClr val="00000F"/>
                </a:solidFill>
                <a:latin typeface="Times New Roman"/>
                <a:cs typeface="Times New Roman"/>
              </a:rPr>
              <a:t>	</a:t>
            </a:r>
            <a:r>
              <a:rPr dirty="0" sz="2650" spc="245">
                <a:solidFill>
                  <a:srgbClr val="00000F"/>
                </a:solidFill>
                <a:latin typeface="PMingLiU"/>
                <a:cs typeface="PMingLiU"/>
              </a:rPr>
              <a:t>»·¬¹´¼¿Ê¾</a:t>
            </a:r>
            <a:r>
              <a:rPr dirty="0" sz="2650" spc="-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2650" spc="114">
                <a:solidFill>
                  <a:srgbClr val="00000F"/>
                </a:solidFill>
                <a:latin typeface="PMingLiU"/>
                <a:cs typeface="PMingLiU"/>
              </a:rPr>
              <a:t>­±¼±¸±¹¹º½¾È,</a:t>
            </a:r>
            <a:endParaRPr sz="2650">
              <a:latin typeface="PMingLiU"/>
              <a:cs typeface="PMingLiU"/>
            </a:endParaRPr>
          </a:p>
          <a:p>
            <a:pPr marL="12700">
              <a:lnSpc>
                <a:spcPts val="2920"/>
              </a:lnSpc>
              <a:spcBef>
                <a:spcPts val="145"/>
              </a:spcBef>
              <a:tabLst>
                <a:tab pos="462915" algn="l"/>
              </a:tabLst>
            </a:pPr>
            <a:r>
              <a:rPr dirty="0" sz="2650" spc="-670">
                <a:solidFill>
                  <a:srgbClr val="00000F"/>
                </a:solidFill>
                <a:latin typeface="Symbol"/>
                <a:cs typeface="Symbol"/>
              </a:rPr>
              <a:t></a:t>
            </a:r>
            <a:r>
              <a:rPr dirty="0" sz="2650" spc="-670">
                <a:solidFill>
                  <a:srgbClr val="00000F"/>
                </a:solidFill>
                <a:latin typeface="Times New Roman"/>
                <a:cs typeface="Times New Roman"/>
              </a:rPr>
              <a:t>	</a:t>
            </a:r>
            <a:r>
              <a:rPr dirty="0" sz="2650" spc="-110">
                <a:solidFill>
                  <a:srgbClr val="00000F"/>
                </a:solidFill>
                <a:latin typeface="PMingLiU"/>
                <a:cs typeface="PMingLiU"/>
              </a:rPr>
              <a:t>´¹¾±¼±½¿Ê¾½Ë </a:t>
            </a:r>
            <a:r>
              <a:rPr dirty="0" sz="2650" spc="125">
                <a:solidFill>
                  <a:srgbClr val="00000F"/>
                </a:solidFill>
                <a:latin typeface="PMingLiU"/>
                <a:cs typeface="PMingLiU"/>
              </a:rPr>
              <a:t>¼´½¶º¸</a:t>
            </a:r>
            <a:r>
              <a:rPr dirty="0" sz="2650" spc="-75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2650" spc="-10">
                <a:solidFill>
                  <a:srgbClr val="00000F"/>
                </a:solidFill>
                <a:latin typeface="PMingLiU"/>
                <a:cs typeface="PMingLiU"/>
              </a:rPr>
              <a:t>¼¬³®´¾´Ë</a:t>
            </a:r>
            <a:endParaRPr sz="2650">
              <a:latin typeface="PMingLiU"/>
              <a:cs typeface="PMingLiU"/>
            </a:endParaRPr>
          </a:p>
          <a:p>
            <a:pPr marL="462915">
              <a:lnSpc>
                <a:spcPts val="2920"/>
              </a:lnSpc>
            </a:pPr>
            <a:r>
              <a:rPr dirty="0" sz="2650" spc="265">
                <a:solidFill>
                  <a:srgbClr val="00000F"/>
                </a:solidFill>
                <a:latin typeface="PMingLiU"/>
                <a:cs typeface="PMingLiU"/>
              </a:rPr>
              <a:t>º¹¶º·º¯´Ã±½¶´Á</a:t>
            </a:r>
            <a:r>
              <a:rPr dirty="0" sz="2650" spc="-9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2650" spc="345">
                <a:solidFill>
                  <a:srgbClr val="00000F"/>
                </a:solidFill>
                <a:latin typeface="PMingLiU"/>
                <a:cs typeface="PMingLiU"/>
              </a:rPr>
              <a:t>³¬­º·±®¬¹´µ,</a:t>
            </a:r>
            <a:endParaRPr sz="2650">
              <a:latin typeface="PMingLiU"/>
              <a:cs typeface="PMingLiU"/>
            </a:endParaRPr>
          </a:p>
          <a:p>
            <a:pPr marL="462915" marR="503555" indent="-450850">
              <a:lnSpc>
                <a:spcPts val="2660"/>
              </a:lnSpc>
              <a:spcBef>
                <a:spcPts val="670"/>
              </a:spcBef>
              <a:tabLst>
                <a:tab pos="462915" algn="l"/>
              </a:tabLst>
            </a:pPr>
            <a:r>
              <a:rPr dirty="0" sz="2650" spc="-670">
                <a:solidFill>
                  <a:srgbClr val="00000F"/>
                </a:solidFill>
                <a:latin typeface="Symbol"/>
                <a:cs typeface="Symbol"/>
              </a:rPr>
              <a:t></a:t>
            </a:r>
            <a:r>
              <a:rPr dirty="0" sz="2650" spc="-670">
                <a:solidFill>
                  <a:srgbClr val="00000F"/>
                </a:solidFill>
                <a:latin typeface="Times New Roman"/>
                <a:cs typeface="Times New Roman"/>
              </a:rPr>
              <a:t>	</a:t>
            </a:r>
            <a:r>
              <a:rPr dirty="0" sz="2650" spc="-355">
                <a:solidFill>
                  <a:srgbClr val="00000F"/>
                </a:solidFill>
                <a:latin typeface="PMingLiU"/>
                <a:cs typeface="PMingLiU"/>
              </a:rPr>
              <a:t>Áº¾Ë¾ </a:t>
            </a:r>
            <a:r>
              <a:rPr dirty="0" sz="2650" spc="105">
                <a:solidFill>
                  <a:srgbClr val="00000F"/>
                </a:solidFill>
                <a:latin typeface="PMingLiU"/>
                <a:cs typeface="PMingLiU"/>
              </a:rPr>
              <a:t>¿³¹¬¾È </a:t>
            </a:r>
            <a:r>
              <a:rPr dirty="0" sz="2650" spc="670">
                <a:solidFill>
                  <a:srgbClr val="00000F"/>
                </a:solidFill>
                <a:latin typeface="PMingLiU"/>
                <a:cs typeface="PMingLiU"/>
              </a:rPr>
              <a:t>º </a:t>
            </a:r>
            <a:r>
              <a:rPr dirty="0" sz="2650" spc="280">
                <a:solidFill>
                  <a:srgbClr val="00000F"/>
                </a:solidFill>
                <a:latin typeface="PMingLiU"/>
                <a:cs typeface="PMingLiU"/>
              </a:rPr>
              <a:t>°º³´¼º®¶± </a:t>
            </a:r>
            <a:r>
              <a:rPr dirty="0" sz="2650" spc="710">
                <a:solidFill>
                  <a:srgbClr val="00000F"/>
                </a:solidFill>
                <a:latin typeface="PMingLiU"/>
                <a:cs typeface="PMingLiU"/>
              </a:rPr>
              <a:t>´  </a:t>
            </a:r>
            <a:r>
              <a:rPr dirty="0" sz="2650" spc="5">
                <a:solidFill>
                  <a:srgbClr val="00000F"/>
                </a:solidFill>
                <a:latin typeface="PMingLiU"/>
                <a:cs typeface="PMingLiU"/>
              </a:rPr>
              <a:t>ÉÀÀ±¶¾´®¹º½¾´</a:t>
            </a:r>
            <a:r>
              <a:rPr dirty="0" sz="2650" spc="-7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2650" spc="-105">
                <a:solidFill>
                  <a:srgbClr val="00000F"/>
                </a:solidFill>
                <a:latin typeface="PMingLiU"/>
                <a:cs typeface="PMingLiU"/>
              </a:rPr>
              <a:t>»¼±»¬¼¬¾º®,</a:t>
            </a:r>
            <a:endParaRPr sz="2650">
              <a:latin typeface="PMingLiU"/>
              <a:cs typeface="PMingLiU"/>
            </a:endParaRPr>
          </a:p>
          <a:p>
            <a:pPr marL="462915">
              <a:lnSpc>
                <a:spcPts val="2400"/>
              </a:lnSpc>
            </a:pPr>
            <a:r>
              <a:rPr dirty="0" sz="2650" spc="50">
                <a:solidFill>
                  <a:srgbClr val="00000F"/>
                </a:solidFill>
                <a:latin typeface="PMingLiU"/>
                <a:cs typeface="PMingLiU"/>
              </a:rPr>
              <a:t>¶º¾º¼Ç± </a:t>
            </a:r>
            <a:r>
              <a:rPr dirty="0" sz="2650" spc="725">
                <a:solidFill>
                  <a:srgbClr val="00000F"/>
                </a:solidFill>
                <a:latin typeface="PMingLiU"/>
                <a:cs typeface="PMingLiU"/>
              </a:rPr>
              <a:t>º¹´</a:t>
            </a:r>
            <a:r>
              <a:rPr dirty="0" sz="2650" spc="-220">
                <a:solidFill>
                  <a:srgbClr val="00000F"/>
                </a:solidFill>
                <a:latin typeface="PMingLiU"/>
                <a:cs typeface="PMingLiU"/>
              </a:rPr>
              <a:t> </a:t>
            </a:r>
            <a:r>
              <a:rPr dirty="0" sz="2650" spc="250">
                <a:solidFill>
                  <a:srgbClr val="00000F"/>
                </a:solidFill>
                <a:latin typeface="PMingLiU"/>
                <a:cs typeface="PMingLiU"/>
              </a:rPr>
              <a:t>»¼´¹´¸¬Ê¾</a:t>
            </a:r>
            <a:endParaRPr sz="2650">
              <a:latin typeface="PMingLiU"/>
              <a:cs typeface="PMingLiU"/>
            </a:endParaRPr>
          </a:p>
          <a:p>
            <a:pPr marL="462915">
              <a:lnSpc>
                <a:spcPts val="2920"/>
              </a:lnSpc>
            </a:pPr>
            <a:r>
              <a:rPr dirty="0" sz="2650" spc="195">
                <a:solidFill>
                  <a:srgbClr val="00000F"/>
                </a:solidFill>
                <a:latin typeface="PMingLiU"/>
                <a:cs typeface="PMingLiU"/>
              </a:rPr>
              <a:t>¼±¯¿·Ë¼¹º.</a:t>
            </a:r>
            <a:endParaRPr sz="2650">
              <a:latin typeface="PMingLiU"/>
              <a:cs typeface="PMingLiU"/>
            </a:endParaRPr>
          </a:p>
        </p:txBody>
      </p:sp>
      <p:sp>
        <p:nvSpPr>
          <p:cNvPr id="3040" name="object 3040"/>
          <p:cNvSpPr/>
          <p:nvPr/>
        </p:nvSpPr>
        <p:spPr>
          <a:xfrm>
            <a:off x="10241559" y="3009125"/>
            <a:ext cx="2575471" cy="7264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41" name="object 3041"/>
          <p:cNvSpPr/>
          <p:nvPr/>
        </p:nvSpPr>
        <p:spPr>
          <a:xfrm>
            <a:off x="10579603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2" name="object 3042"/>
          <p:cNvSpPr/>
          <p:nvPr/>
        </p:nvSpPr>
        <p:spPr>
          <a:xfrm>
            <a:off x="1061339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3" name="object 3043"/>
          <p:cNvSpPr/>
          <p:nvPr/>
        </p:nvSpPr>
        <p:spPr>
          <a:xfrm>
            <a:off x="10647191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4" name="object 3044"/>
          <p:cNvSpPr/>
          <p:nvPr/>
        </p:nvSpPr>
        <p:spPr>
          <a:xfrm>
            <a:off x="1068098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5" name="object 3045"/>
          <p:cNvSpPr/>
          <p:nvPr/>
        </p:nvSpPr>
        <p:spPr>
          <a:xfrm>
            <a:off x="1071477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6" name="object 3046"/>
          <p:cNvSpPr/>
          <p:nvPr/>
        </p:nvSpPr>
        <p:spPr>
          <a:xfrm>
            <a:off x="10748570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7" name="object 3047"/>
          <p:cNvSpPr/>
          <p:nvPr/>
        </p:nvSpPr>
        <p:spPr>
          <a:xfrm>
            <a:off x="10782365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8" name="object 3048"/>
          <p:cNvSpPr/>
          <p:nvPr/>
        </p:nvSpPr>
        <p:spPr>
          <a:xfrm>
            <a:off x="10816158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9" name="object 3049"/>
          <p:cNvSpPr/>
          <p:nvPr/>
        </p:nvSpPr>
        <p:spPr>
          <a:xfrm>
            <a:off x="10849951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0" name="object 3050"/>
          <p:cNvSpPr/>
          <p:nvPr/>
        </p:nvSpPr>
        <p:spPr>
          <a:xfrm>
            <a:off x="1088374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1" name="object 3051"/>
          <p:cNvSpPr/>
          <p:nvPr/>
        </p:nvSpPr>
        <p:spPr>
          <a:xfrm>
            <a:off x="1091753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2" name="object 3052"/>
          <p:cNvSpPr/>
          <p:nvPr/>
        </p:nvSpPr>
        <p:spPr>
          <a:xfrm>
            <a:off x="10951333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3" name="object 3053"/>
          <p:cNvSpPr/>
          <p:nvPr/>
        </p:nvSpPr>
        <p:spPr>
          <a:xfrm>
            <a:off x="1098512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4" name="object 3054"/>
          <p:cNvSpPr/>
          <p:nvPr/>
        </p:nvSpPr>
        <p:spPr>
          <a:xfrm>
            <a:off x="1101891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5" name="object 3055"/>
          <p:cNvSpPr/>
          <p:nvPr/>
        </p:nvSpPr>
        <p:spPr>
          <a:xfrm>
            <a:off x="1105271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6" name="object 3056"/>
          <p:cNvSpPr/>
          <p:nvPr/>
        </p:nvSpPr>
        <p:spPr>
          <a:xfrm>
            <a:off x="11086508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7" name="object 3057"/>
          <p:cNvSpPr/>
          <p:nvPr/>
        </p:nvSpPr>
        <p:spPr>
          <a:xfrm>
            <a:off x="1112030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8" name="object 3058"/>
          <p:cNvSpPr/>
          <p:nvPr/>
        </p:nvSpPr>
        <p:spPr>
          <a:xfrm>
            <a:off x="11154095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9" name="object 3059"/>
          <p:cNvSpPr/>
          <p:nvPr/>
        </p:nvSpPr>
        <p:spPr>
          <a:xfrm>
            <a:off x="11187890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0" name="object 3060"/>
          <p:cNvSpPr/>
          <p:nvPr/>
        </p:nvSpPr>
        <p:spPr>
          <a:xfrm>
            <a:off x="11221683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1" name="object 3061"/>
          <p:cNvSpPr/>
          <p:nvPr/>
        </p:nvSpPr>
        <p:spPr>
          <a:xfrm>
            <a:off x="11255478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2" name="object 3062"/>
          <p:cNvSpPr/>
          <p:nvPr/>
        </p:nvSpPr>
        <p:spPr>
          <a:xfrm>
            <a:off x="11289271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3" name="object 3063"/>
          <p:cNvSpPr/>
          <p:nvPr/>
        </p:nvSpPr>
        <p:spPr>
          <a:xfrm>
            <a:off x="1132306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4" name="object 3064"/>
          <p:cNvSpPr/>
          <p:nvPr/>
        </p:nvSpPr>
        <p:spPr>
          <a:xfrm>
            <a:off x="1135685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5" name="object 3065"/>
          <p:cNvSpPr/>
          <p:nvPr/>
        </p:nvSpPr>
        <p:spPr>
          <a:xfrm>
            <a:off x="1139065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6" name="object 3066"/>
          <p:cNvSpPr/>
          <p:nvPr/>
        </p:nvSpPr>
        <p:spPr>
          <a:xfrm>
            <a:off x="1142444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7" name="object 3067"/>
          <p:cNvSpPr/>
          <p:nvPr/>
        </p:nvSpPr>
        <p:spPr>
          <a:xfrm>
            <a:off x="11458238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8" name="object 3068"/>
          <p:cNvSpPr/>
          <p:nvPr/>
        </p:nvSpPr>
        <p:spPr>
          <a:xfrm>
            <a:off x="11492033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9" name="object 3069"/>
          <p:cNvSpPr/>
          <p:nvPr/>
        </p:nvSpPr>
        <p:spPr>
          <a:xfrm>
            <a:off x="1152582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0" name="object 3070"/>
          <p:cNvSpPr/>
          <p:nvPr/>
        </p:nvSpPr>
        <p:spPr>
          <a:xfrm>
            <a:off x="1155961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1" name="object 3071"/>
          <p:cNvSpPr/>
          <p:nvPr/>
        </p:nvSpPr>
        <p:spPr>
          <a:xfrm>
            <a:off x="11593413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2" name="object 3072"/>
          <p:cNvSpPr/>
          <p:nvPr/>
        </p:nvSpPr>
        <p:spPr>
          <a:xfrm>
            <a:off x="11627206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3" name="object 3073"/>
          <p:cNvSpPr/>
          <p:nvPr/>
        </p:nvSpPr>
        <p:spPr>
          <a:xfrm>
            <a:off x="1166100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4" name="object 3074"/>
          <p:cNvSpPr/>
          <p:nvPr/>
        </p:nvSpPr>
        <p:spPr>
          <a:xfrm>
            <a:off x="11694794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5" name="object 3075"/>
          <p:cNvSpPr/>
          <p:nvPr/>
        </p:nvSpPr>
        <p:spPr>
          <a:xfrm>
            <a:off x="11728589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6" name="object 3076"/>
          <p:cNvSpPr/>
          <p:nvPr/>
        </p:nvSpPr>
        <p:spPr>
          <a:xfrm>
            <a:off x="11762382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7" name="object 3077"/>
          <p:cNvSpPr/>
          <p:nvPr/>
        </p:nvSpPr>
        <p:spPr>
          <a:xfrm>
            <a:off x="11796177" y="298583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8" name="object 3078"/>
          <p:cNvSpPr/>
          <p:nvPr/>
        </p:nvSpPr>
        <p:spPr>
          <a:xfrm>
            <a:off x="10579603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9" name="object 3079"/>
          <p:cNvSpPr/>
          <p:nvPr/>
        </p:nvSpPr>
        <p:spPr>
          <a:xfrm>
            <a:off x="1061339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0" name="object 3080"/>
          <p:cNvSpPr/>
          <p:nvPr/>
        </p:nvSpPr>
        <p:spPr>
          <a:xfrm>
            <a:off x="10647191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1" name="object 3081"/>
          <p:cNvSpPr/>
          <p:nvPr/>
        </p:nvSpPr>
        <p:spPr>
          <a:xfrm>
            <a:off x="1068098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2" name="object 3082"/>
          <p:cNvSpPr/>
          <p:nvPr/>
        </p:nvSpPr>
        <p:spPr>
          <a:xfrm>
            <a:off x="1071477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3" name="object 3083"/>
          <p:cNvSpPr/>
          <p:nvPr/>
        </p:nvSpPr>
        <p:spPr>
          <a:xfrm>
            <a:off x="10748570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4" name="object 3084"/>
          <p:cNvSpPr/>
          <p:nvPr/>
        </p:nvSpPr>
        <p:spPr>
          <a:xfrm>
            <a:off x="10782365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5" name="object 3085"/>
          <p:cNvSpPr/>
          <p:nvPr/>
        </p:nvSpPr>
        <p:spPr>
          <a:xfrm>
            <a:off x="10816158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6" name="object 3086"/>
          <p:cNvSpPr/>
          <p:nvPr/>
        </p:nvSpPr>
        <p:spPr>
          <a:xfrm>
            <a:off x="10849951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7" name="object 3087"/>
          <p:cNvSpPr/>
          <p:nvPr/>
        </p:nvSpPr>
        <p:spPr>
          <a:xfrm>
            <a:off x="1088374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8" name="object 3088"/>
          <p:cNvSpPr/>
          <p:nvPr/>
        </p:nvSpPr>
        <p:spPr>
          <a:xfrm>
            <a:off x="1091753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9" name="object 3089"/>
          <p:cNvSpPr/>
          <p:nvPr/>
        </p:nvSpPr>
        <p:spPr>
          <a:xfrm>
            <a:off x="10951333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0" name="object 3090"/>
          <p:cNvSpPr/>
          <p:nvPr/>
        </p:nvSpPr>
        <p:spPr>
          <a:xfrm>
            <a:off x="1098512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1" name="object 3091"/>
          <p:cNvSpPr/>
          <p:nvPr/>
        </p:nvSpPr>
        <p:spPr>
          <a:xfrm>
            <a:off x="1101891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2" name="object 3092"/>
          <p:cNvSpPr/>
          <p:nvPr/>
        </p:nvSpPr>
        <p:spPr>
          <a:xfrm>
            <a:off x="1105271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3" name="object 3093"/>
          <p:cNvSpPr/>
          <p:nvPr/>
        </p:nvSpPr>
        <p:spPr>
          <a:xfrm>
            <a:off x="11086508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4" name="object 3094"/>
          <p:cNvSpPr/>
          <p:nvPr/>
        </p:nvSpPr>
        <p:spPr>
          <a:xfrm>
            <a:off x="1112030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5" name="object 3095"/>
          <p:cNvSpPr/>
          <p:nvPr/>
        </p:nvSpPr>
        <p:spPr>
          <a:xfrm>
            <a:off x="11154095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6" name="object 3096"/>
          <p:cNvSpPr/>
          <p:nvPr/>
        </p:nvSpPr>
        <p:spPr>
          <a:xfrm>
            <a:off x="11187890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7" name="object 3097"/>
          <p:cNvSpPr/>
          <p:nvPr/>
        </p:nvSpPr>
        <p:spPr>
          <a:xfrm>
            <a:off x="11221683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8" name="object 3098"/>
          <p:cNvSpPr/>
          <p:nvPr/>
        </p:nvSpPr>
        <p:spPr>
          <a:xfrm>
            <a:off x="11255478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9" name="object 3099"/>
          <p:cNvSpPr/>
          <p:nvPr/>
        </p:nvSpPr>
        <p:spPr>
          <a:xfrm>
            <a:off x="11289271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0" name="object 3100"/>
          <p:cNvSpPr/>
          <p:nvPr/>
        </p:nvSpPr>
        <p:spPr>
          <a:xfrm>
            <a:off x="1132306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1" name="object 3101"/>
          <p:cNvSpPr/>
          <p:nvPr/>
        </p:nvSpPr>
        <p:spPr>
          <a:xfrm>
            <a:off x="1135685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2" name="object 3102"/>
          <p:cNvSpPr/>
          <p:nvPr/>
        </p:nvSpPr>
        <p:spPr>
          <a:xfrm>
            <a:off x="1139065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3" name="object 3103"/>
          <p:cNvSpPr/>
          <p:nvPr/>
        </p:nvSpPr>
        <p:spPr>
          <a:xfrm>
            <a:off x="1142444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4" name="object 3104"/>
          <p:cNvSpPr/>
          <p:nvPr/>
        </p:nvSpPr>
        <p:spPr>
          <a:xfrm>
            <a:off x="11458238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5" name="object 3105"/>
          <p:cNvSpPr/>
          <p:nvPr/>
        </p:nvSpPr>
        <p:spPr>
          <a:xfrm>
            <a:off x="11492033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6" name="object 3106"/>
          <p:cNvSpPr/>
          <p:nvPr/>
        </p:nvSpPr>
        <p:spPr>
          <a:xfrm>
            <a:off x="1152582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7" name="object 3107"/>
          <p:cNvSpPr/>
          <p:nvPr/>
        </p:nvSpPr>
        <p:spPr>
          <a:xfrm>
            <a:off x="1155961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8" name="object 3108"/>
          <p:cNvSpPr/>
          <p:nvPr/>
        </p:nvSpPr>
        <p:spPr>
          <a:xfrm>
            <a:off x="11593413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9" name="object 3109"/>
          <p:cNvSpPr/>
          <p:nvPr/>
        </p:nvSpPr>
        <p:spPr>
          <a:xfrm>
            <a:off x="11627206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0" name="object 3110"/>
          <p:cNvSpPr/>
          <p:nvPr/>
        </p:nvSpPr>
        <p:spPr>
          <a:xfrm>
            <a:off x="1166100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1" name="object 3111"/>
          <p:cNvSpPr/>
          <p:nvPr/>
        </p:nvSpPr>
        <p:spPr>
          <a:xfrm>
            <a:off x="11694794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2" name="object 3112"/>
          <p:cNvSpPr/>
          <p:nvPr/>
        </p:nvSpPr>
        <p:spPr>
          <a:xfrm>
            <a:off x="11728589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3" name="object 3113"/>
          <p:cNvSpPr/>
          <p:nvPr/>
        </p:nvSpPr>
        <p:spPr>
          <a:xfrm>
            <a:off x="11762382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4" name="object 3114"/>
          <p:cNvSpPr/>
          <p:nvPr/>
        </p:nvSpPr>
        <p:spPr>
          <a:xfrm>
            <a:off x="11796177" y="295203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50"/>
                </a:lnTo>
                <a:lnTo>
                  <a:pt x="7429" y="9550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5" name="object 3115"/>
          <p:cNvSpPr/>
          <p:nvPr/>
        </p:nvSpPr>
        <p:spPr>
          <a:xfrm>
            <a:off x="11593353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6" name="object 3116"/>
          <p:cNvSpPr/>
          <p:nvPr/>
        </p:nvSpPr>
        <p:spPr>
          <a:xfrm>
            <a:off x="11627146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7" name="object 3117"/>
          <p:cNvSpPr/>
          <p:nvPr/>
        </p:nvSpPr>
        <p:spPr>
          <a:xfrm>
            <a:off x="1166093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8" name="object 3118"/>
          <p:cNvSpPr/>
          <p:nvPr/>
        </p:nvSpPr>
        <p:spPr>
          <a:xfrm>
            <a:off x="11694732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9" name="object 3119"/>
          <p:cNvSpPr/>
          <p:nvPr/>
        </p:nvSpPr>
        <p:spPr>
          <a:xfrm>
            <a:off x="11728527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0" name="object 3120"/>
          <p:cNvSpPr/>
          <p:nvPr/>
        </p:nvSpPr>
        <p:spPr>
          <a:xfrm>
            <a:off x="11762320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1" name="object 3121"/>
          <p:cNvSpPr/>
          <p:nvPr/>
        </p:nvSpPr>
        <p:spPr>
          <a:xfrm>
            <a:off x="11796114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2" name="object 3122"/>
          <p:cNvSpPr/>
          <p:nvPr/>
        </p:nvSpPr>
        <p:spPr>
          <a:xfrm>
            <a:off x="11829908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3" name="object 3123"/>
          <p:cNvSpPr/>
          <p:nvPr/>
        </p:nvSpPr>
        <p:spPr>
          <a:xfrm>
            <a:off x="11863701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4" name="object 3124"/>
          <p:cNvSpPr/>
          <p:nvPr/>
        </p:nvSpPr>
        <p:spPr>
          <a:xfrm>
            <a:off x="11897497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5" name="object 3125"/>
          <p:cNvSpPr/>
          <p:nvPr/>
        </p:nvSpPr>
        <p:spPr>
          <a:xfrm>
            <a:off x="1193128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6" name="object 3126"/>
          <p:cNvSpPr/>
          <p:nvPr/>
        </p:nvSpPr>
        <p:spPr>
          <a:xfrm>
            <a:off x="11965084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7" name="object 3127"/>
          <p:cNvSpPr/>
          <p:nvPr/>
        </p:nvSpPr>
        <p:spPr>
          <a:xfrm>
            <a:off x="11998877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8" name="object 3128"/>
          <p:cNvSpPr/>
          <p:nvPr/>
        </p:nvSpPr>
        <p:spPr>
          <a:xfrm>
            <a:off x="12032670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9" name="object 3129"/>
          <p:cNvSpPr/>
          <p:nvPr/>
        </p:nvSpPr>
        <p:spPr>
          <a:xfrm>
            <a:off x="12066464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0" name="object 3130"/>
          <p:cNvSpPr/>
          <p:nvPr/>
        </p:nvSpPr>
        <p:spPr>
          <a:xfrm>
            <a:off x="1210025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1" name="object 3131"/>
          <p:cNvSpPr/>
          <p:nvPr/>
        </p:nvSpPr>
        <p:spPr>
          <a:xfrm>
            <a:off x="12134052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2" name="object 3132"/>
          <p:cNvSpPr/>
          <p:nvPr/>
        </p:nvSpPr>
        <p:spPr>
          <a:xfrm>
            <a:off x="12167845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3" name="object 3133"/>
          <p:cNvSpPr/>
          <p:nvPr/>
        </p:nvSpPr>
        <p:spPr>
          <a:xfrm>
            <a:off x="12201640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4" name="object 3134"/>
          <p:cNvSpPr/>
          <p:nvPr/>
        </p:nvSpPr>
        <p:spPr>
          <a:xfrm>
            <a:off x="12235433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5" name="object 3135"/>
          <p:cNvSpPr/>
          <p:nvPr/>
        </p:nvSpPr>
        <p:spPr>
          <a:xfrm>
            <a:off x="12269226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6" name="object 3136"/>
          <p:cNvSpPr/>
          <p:nvPr/>
        </p:nvSpPr>
        <p:spPr>
          <a:xfrm>
            <a:off x="1230301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7" name="object 3137"/>
          <p:cNvSpPr/>
          <p:nvPr/>
        </p:nvSpPr>
        <p:spPr>
          <a:xfrm>
            <a:off x="12336812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8" name="object 3138"/>
          <p:cNvSpPr/>
          <p:nvPr/>
        </p:nvSpPr>
        <p:spPr>
          <a:xfrm>
            <a:off x="12370607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9" name="object 3139"/>
          <p:cNvSpPr/>
          <p:nvPr/>
        </p:nvSpPr>
        <p:spPr>
          <a:xfrm>
            <a:off x="12404400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0" name="object 3140"/>
          <p:cNvSpPr/>
          <p:nvPr/>
        </p:nvSpPr>
        <p:spPr>
          <a:xfrm>
            <a:off x="12438195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1" name="object 3141"/>
          <p:cNvSpPr/>
          <p:nvPr/>
        </p:nvSpPr>
        <p:spPr>
          <a:xfrm>
            <a:off x="12471988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2" name="object 3142"/>
          <p:cNvSpPr/>
          <p:nvPr/>
        </p:nvSpPr>
        <p:spPr>
          <a:xfrm>
            <a:off x="12505783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3" name="object 3143"/>
          <p:cNvSpPr/>
          <p:nvPr/>
        </p:nvSpPr>
        <p:spPr>
          <a:xfrm>
            <a:off x="12539576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4" name="object 3144"/>
          <p:cNvSpPr/>
          <p:nvPr/>
        </p:nvSpPr>
        <p:spPr>
          <a:xfrm>
            <a:off x="12573370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5" name="object 3145"/>
          <p:cNvSpPr/>
          <p:nvPr/>
        </p:nvSpPr>
        <p:spPr>
          <a:xfrm>
            <a:off x="12607164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6" name="object 3146"/>
          <p:cNvSpPr/>
          <p:nvPr/>
        </p:nvSpPr>
        <p:spPr>
          <a:xfrm>
            <a:off x="12640957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7" name="object 3147"/>
          <p:cNvSpPr/>
          <p:nvPr/>
        </p:nvSpPr>
        <p:spPr>
          <a:xfrm>
            <a:off x="12674752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8" name="object 3148"/>
          <p:cNvSpPr/>
          <p:nvPr/>
        </p:nvSpPr>
        <p:spPr>
          <a:xfrm>
            <a:off x="12708545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9" name="object 3149"/>
          <p:cNvSpPr/>
          <p:nvPr/>
        </p:nvSpPr>
        <p:spPr>
          <a:xfrm>
            <a:off x="1274233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0" name="object 3150"/>
          <p:cNvSpPr/>
          <p:nvPr/>
        </p:nvSpPr>
        <p:spPr>
          <a:xfrm>
            <a:off x="12776132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1" name="object 3151"/>
          <p:cNvSpPr/>
          <p:nvPr/>
        </p:nvSpPr>
        <p:spPr>
          <a:xfrm>
            <a:off x="12809927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2" name="object 3152"/>
          <p:cNvSpPr/>
          <p:nvPr/>
        </p:nvSpPr>
        <p:spPr>
          <a:xfrm>
            <a:off x="11593353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3" name="object 3153"/>
          <p:cNvSpPr/>
          <p:nvPr/>
        </p:nvSpPr>
        <p:spPr>
          <a:xfrm>
            <a:off x="11627146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4" name="object 3154"/>
          <p:cNvSpPr/>
          <p:nvPr/>
        </p:nvSpPr>
        <p:spPr>
          <a:xfrm>
            <a:off x="1166093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5" name="object 3155"/>
          <p:cNvSpPr/>
          <p:nvPr/>
        </p:nvSpPr>
        <p:spPr>
          <a:xfrm>
            <a:off x="11694732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6" name="object 3156"/>
          <p:cNvSpPr/>
          <p:nvPr/>
        </p:nvSpPr>
        <p:spPr>
          <a:xfrm>
            <a:off x="11728527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7" name="object 3157"/>
          <p:cNvSpPr/>
          <p:nvPr/>
        </p:nvSpPr>
        <p:spPr>
          <a:xfrm>
            <a:off x="11762320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8" name="object 3158"/>
          <p:cNvSpPr/>
          <p:nvPr/>
        </p:nvSpPr>
        <p:spPr>
          <a:xfrm>
            <a:off x="11796114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9" name="object 3159"/>
          <p:cNvSpPr/>
          <p:nvPr/>
        </p:nvSpPr>
        <p:spPr>
          <a:xfrm>
            <a:off x="11829908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0" name="object 3160"/>
          <p:cNvSpPr/>
          <p:nvPr/>
        </p:nvSpPr>
        <p:spPr>
          <a:xfrm>
            <a:off x="11863701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1" name="object 3161"/>
          <p:cNvSpPr/>
          <p:nvPr/>
        </p:nvSpPr>
        <p:spPr>
          <a:xfrm>
            <a:off x="11897497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2" name="object 3162"/>
          <p:cNvSpPr/>
          <p:nvPr/>
        </p:nvSpPr>
        <p:spPr>
          <a:xfrm>
            <a:off x="1193128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3" name="object 3163"/>
          <p:cNvSpPr/>
          <p:nvPr/>
        </p:nvSpPr>
        <p:spPr>
          <a:xfrm>
            <a:off x="11965084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4" name="object 3164"/>
          <p:cNvSpPr/>
          <p:nvPr/>
        </p:nvSpPr>
        <p:spPr>
          <a:xfrm>
            <a:off x="11998877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5" name="object 3165"/>
          <p:cNvSpPr/>
          <p:nvPr/>
        </p:nvSpPr>
        <p:spPr>
          <a:xfrm>
            <a:off x="12032670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6" name="object 3166"/>
          <p:cNvSpPr/>
          <p:nvPr/>
        </p:nvSpPr>
        <p:spPr>
          <a:xfrm>
            <a:off x="12066464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7" name="object 3167"/>
          <p:cNvSpPr/>
          <p:nvPr/>
        </p:nvSpPr>
        <p:spPr>
          <a:xfrm>
            <a:off x="1210025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8" name="object 3168"/>
          <p:cNvSpPr/>
          <p:nvPr/>
        </p:nvSpPr>
        <p:spPr>
          <a:xfrm>
            <a:off x="12134052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9" name="object 3169"/>
          <p:cNvSpPr/>
          <p:nvPr/>
        </p:nvSpPr>
        <p:spPr>
          <a:xfrm>
            <a:off x="12167845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0" name="object 3170"/>
          <p:cNvSpPr/>
          <p:nvPr/>
        </p:nvSpPr>
        <p:spPr>
          <a:xfrm>
            <a:off x="12201640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1" name="object 3171"/>
          <p:cNvSpPr/>
          <p:nvPr/>
        </p:nvSpPr>
        <p:spPr>
          <a:xfrm>
            <a:off x="12235433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2" name="object 3172"/>
          <p:cNvSpPr/>
          <p:nvPr/>
        </p:nvSpPr>
        <p:spPr>
          <a:xfrm>
            <a:off x="12269226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3" name="object 3173"/>
          <p:cNvSpPr/>
          <p:nvPr/>
        </p:nvSpPr>
        <p:spPr>
          <a:xfrm>
            <a:off x="1230301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4" name="object 3174"/>
          <p:cNvSpPr/>
          <p:nvPr/>
        </p:nvSpPr>
        <p:spPr>
          <a:xfrm>
            <a:off x="12336812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5" name="object 3175"/>
          <p:cNvSpPr/>
          <p:nvPr/>
        </p:nvSpPr>
        <p:spPr>
          <a:xfrm>
            <a:off x="12370607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6" name="object 3176"/>
          <p:cNvSpPr/>
          <p:nvPr/>
        </p:nvSpPr>
        <p:spPr>
          <a:xfrm>
            <a:off x="12404400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7" name="object 3177"/>
          <p:cNvSpPr/>
          <p:nvPr/>
        </p:nvSpPr>
        <p:spPr>
          <a:xfrm>
            <a:off x="12438195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8" name="object 3178"/>
          <p:cNvSpPr/>
          <p:nvPr/>
        </p:nvSpPr>
        <p:spPr>
          <a:xfrm>
            <a:off x="12471988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9" name="object 3179"/>
          <p:cNvSpPr/>
          <p:nvPr/>
        </p:nvSpPr>
        <p:spPr>
          <a:xfrm>
            <a:off x="12505783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0" name="object 3180"/>
          <p:cNvSpPr/>
          <p:nvPr/>
        </p:nvSpPr>
        <p:spPr>
          <a:xfrm>
            <a:off x="12539576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1" name="object 3181"/>
          <p:cNvSpPr/>
          <p:nvPr/>
        </p:nvSpPr>
        <p:spPr>
          <a:xfrm>
            <a:off x="12573370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2" name="object 3182"/>
          <p:cNvSpPr/>
          <p:nvPr/>
        </p:nvSpPr>
        <p:spPr>
          <a:xfrm>
            <a:off x="12607164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3" name="object 3183"/>
          <p:cNvSpPr/>
          <p:nvPr/>
        </p:nvSpPr>
        <p:spPr>
          <a:xfrm>
            <a:off x="12640957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4" name="object 3184"/>
          <p:cNvSpPr/>
          <p:nvPr/>
        </p:nvSpPr>
        <p:spPr>
          <a:xfrm>
            <a:off x="12674752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5" name="object 3185"/>
          <p:cNvSpPr/>
          <p:nvPr/>
        </p:nvSpPr>
        <p:spPr>
          <a:xfrm>
            <a:off x="12708545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6" name="object 3186"/>
          <p:cNvSpPr/>
          <p:nvPr/>
        </p:nvSpPr>
        <p:spPr>
          <a:xfrm>
            <a:off x="1274233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7" name="object 3187"/>
          <p:cNvSpPr/>
          <p:nvPr/>
        </p:nvSpPr>
        <p:spPr>
          <a:xfrm>
            <a:off x="12776132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8" name="object 3188"/>
          <p:cNvSpPr/>
          <p:nvPr/>
        </p:nvSpPr>
        <p:spPr>
          <a:xfrm>
            <a:off x="12809927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9" name="object 3189"/>
          <p:cNvSpPr/>
          <p:nvPr/>
        </p:nvSpPr>
        <p:spPr>
          <a:xfrm>
            <a:off x="11593353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0" name="object 3190"/>
          <p:cNvSpPr/>
          <p:nvPr/>
        </p:nvSpPr>
        <p:spPr>
          <a:xfrm>
            <a:off x="11627146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1" name="object 3191"/>
          <p:cNvSpPr/>
          <p:nvPr/>
        </p:nvSpPr>
        <p:spPr>
          <a:xfrm>
            <a:off x="1166093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2" name="object 3192"/>
          <p:cNvSpPr/>
          <p:nvPr/>
        </p:nvSpPr>
        <p:spPr>
          <a:xfrm>
            <a:off x="11694732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3" name="object 3193"/>
          <p:cNvSpPr/>
          <p:nvPr/>
        </p:nvSpPr>
        <p:spPr>
          <a:xfrm>
            <a:off x="11728527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4" name="object 3194"/>
          <p:cNvSpPr/>
          <p:nvPr/>
        </p:nvSpPr>
        <p:spPr>
          <a:xfrm>
            <a:off x="11762320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5" name="object 3195"/>
          <p:cNvSpPr/>
          <p:nvPr/>
        </p:nvSpPr>
        <p:spPr>
          <a:xfrm>
            <a:off x="11796114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6" name="object 3196"/>
          <p:cNvSpPr/>
          <p:nvPr/>
        </p:nvSpPr>
        <p:spPr>
          <a:xfrm>
            <a:off x="11829908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7" name="object 3197"/>
          <p:cNvSpPr/>
          <p:nvPr/>
        </p:nvSpPr>
        <p:spPr>
          <a:xfrm>
            <a:off x="11863701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8" name="object 3198"/>
          <p:cNvSpPr/>
          <p:nvPr/>
        </p:nvSpPr>
        <p:spPr>
          <a:xfrm>
            <a:off x="11897497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9" name="object 3199"/>
          <p:cNvSpPr/>
          <p:nvPr/>
        </p:nvSpPr>
        <p:spPr>
          <a:xfrm>
            <a:off x="1193128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0" name="object 3200"/>
          <p:cNvSpPr/>
          <p:nvPr/>
        </p:nvSpPr>
        <p:spPr>
          <a:xfrm>
            <a:off x="11965084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1" name="object 3201"/>
          <p:cNvSpPr/>
          <p:nvPr/>
        </p:nvSpPr>
        <p:spPr>
          <a:xfrm>
            <a:off x="11998877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2" name="object 3202"/>
          <p:cNvSpPr/>
          <p:nvPr/>
        </p:nvSpPr>
        <p:spPr>
          <a:xfrm>
            <a:off x="12032670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3" name="object 3203"/>
          <p:cNvSpPr/>
          <p:nvPr/>
        </p:nvSpPr>
        <p:spPr>
          <a:xfrm>
            <a:off x="12066464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4" name="object 3204"/>
          <p:cNvSpPr/>
          <p:nvPr/>
        </p:nvSpPr>
        <p:spPr>
          <a:xfrm>
            <a:off x="1210025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5" name="object 3205"/>
          <p:cNvSpPr/>
          <p:nvPr/>
        </p:nvSpPr>
        <p:spPr>
          <a:xfrm>
            <a:off x="12134052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6" name="object 3206"/>
          <p:cNvSpPr/>
          <p:nvPr/>
        </p:nvSpPr>
        <p:spPr>
          <a:xfrm>
            <a:off x="12167845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7" name="object 3207"/>
          <p:cNvSpPr/>
          <p:nvPr/>
        </p:nvSpPr>
        <p:spPr>
          <a:xfrm>
            <a:off x="12201640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8" name="object 3208"/>
          <p:cNvSpPr/>
          <p:nvPr/>
        </p:nvSpPr>
        <p:spPr>
          <a:xfrm>
            <a:off x="12235433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9" name="object 3209"/>
          <p:cNvSpPr/>
          <p:nvPr/>
        </p:nvSpPr>
        <p:spPr>
          <a:xfrm>
            <a:off x="12269226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0" name="object 3210"/>
          <p:cNvSpPr/>
          <p:nvPr/>
        </p:nvSpPr>
        <p:spPr>
          <a:xfrm>
            <a:off x="1230301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1" name="object 3211"/>
          <p:cNvSpPr/>
          <p:nvPr/>
        </p:nvSpPr>
        <p:spPr>
          <a:xfrm>
            <a:off x="12336812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2" name="object 3212"/>
          <p:cNvSpPr/>
          <p:nvPr/>
        </p:nvSpPr>
        <p:spPr>
          <a:xfrm>
            <a:off x="12370607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3" name="object 3213"/>
          <p:cNvSpPr/>
          <p:nvPr/>
        </p:nvSpPr>
        <p:spPr>
          <a:xfrm>
            <a:off x="12404400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4" name="object 3214"/>
          <p:cNvSpPr/>
          <p:nvPr/>
        </p:nvSpPr>
        <p:spPr>
          <a:xfrm>
            <a:off x="12438195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5" name="object 3215"/>
          <p:cNvSpPr/>
          <p:nvPr/>
        </p:nvSpPr>
        <p:spPr>
          <a:xfrm>
            <a:off x="12471988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6" name="object 3216"/>
          <p:cNvSpPr/>
          <p:nvPr/>
        </p:nvSpPr>
        <p:spPr>
          <a:xfrm>
            <a:off x="12505783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7" name="object 3217"/>
          <p:cNvSpPr/>
          <p:nvPr/>
        </p:nvSpPr>
        <p:spPr>
          <a:xfrm>
            <a:off x="12539576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8" name="object 3218"/>
          <p:cNvSpPr/>
          <p:nvPr/>
        </p:nvSpPr>
        <p:spPr>
          <a:xfrm>
            <a:off x="12573370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9" name="object 3219"/>
          <p:cNvSpPr/>
          <p:nvPr/>
        </p:nvSpPr>
        <p:spPr>
          <a:xfrm>
            <a:off x="12607164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0" name="object 3220"/>
          <p:cNvSpPr/>
          <p:nvPr/>
        </p:nvSpPr>
        <p:spPr>
          <a:xfrm>
            <a:off x="12640957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1" name="object 3221"/>
          <p:cNvSpPr/>
          <p:nvPr/>
        </p:nvSpPr>
        <p:spPr>
          <a:xfrm>
            <a:off x="12674752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2" name="object 3222"/>
          <p:cNvSpPr/>
          <p:nvPr/>
        </p:nvSpPr>
        <p:spPr>
          <a:xfrm>
            <a:off x="12708545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3" name="object 3223"/>
          <p:cNvSpPr/>
          <p:nvPr/>
        </p:nvSpPr>
        <p:spPr>
          <a:xfrm>
            <a:off x="1274233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4" name="object 3224"/>
          <p:cNvSpPr/>
          <p:nvPr/>
        </p:nvSpPr>
        <p:spPr>
          <a:xfrm>
            <a:off x="12776132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5" name="object 3225"/>
          <p:cNvSpPr/>
          <p:nvPr/>
        </p:nvSpPr>
        <p:spPr>
          <a:xfrm>
            <a:off x="12809927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6" name="object 3226"/>
          <p:cNvSpPr/>
          <p:nvPr/>
        </p:nvSpPr>
        <p:spPr>
          <a:xfrm>
            <a:off x="11593353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7" name="object 3227"/>
          <p:cNvSpPr/>
          <p:nvPr/>
        </p:nvSpPr>
        <p:spPr>
          <a:xfrm>
            <a:off x="11627146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8" name="object 3228"/>
          <p:cNvSpPr/>
          <p:nvPr/>
        </p:nvSpPr>
        <p:spPr>
          <a:xfrm>
            <a:off x="1166093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9" name="object 3229"/>
          <p:cNvSpPr/>
          <p:nvPr/>
        </p:nvSpPr>
        <p:spPr>
          <a:xfrm>
            <a:off x="11694732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0" name="object 3230"/>
          <p:cNvSpPr/>
          <p:nvPr/>
        </p:nvSpPr>
        <p:spPr>
          <a:xfrm>
            <a:off x="11728527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1" name="object 3231"/>
          <p:cNvSpPr/>
          <p:nvPr/>
        </p:nvSpPr>
        <p:spPr>
          <a:xfrm>
            <a:off x="11762320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2" name="object 3232"/>
          <p:cNvSpPr/>
          <p:nvPr/>
        </p:nvSpPr>
        <p:spPr>
          <a:xfrm>
            <a:off x="11796114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3" name="object 3233"/>
          <p:cNvSpPr/>
          <p:nvPr/>
        </p:nvSpPr>
        <p:spPr>
          <a:xfrm>
            <a:off x="11829908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4" name="object 3234"/>
          <p:cNvSpPr/>
          <p:nvPr/>
        </p:nvSpPr>
        <p:spPr>
          <a:xfrm>
            <a:off x="11863701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5" name="object 3235"/>
          <p:cNvSpPr/>
          <p:nvPr/>
        </p:nvSpPr>
        <p:spPr>
          <a:xfrm>
            <a:off x="11897497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6" name="object 3236"/>
          <p:cNvSpPr/>
          <p:nvPr/>
        </p:nvSpPr>
        <p:spPr>
          <a:xfrm>
            <a:off x="1193128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7" name="object 3237"/>
          <p:cNvSpPr/>
          <p:nvPr/>
        </p:nvSpPr>
        <p:spPr>
          <a:xfrm>
            <a:off x="11965084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8" name="object 3238"/>
          <p:cNvSpPr/>
          <p:nvPr/>
        </p:nvSpPr>
        <p:spPr>
          <a:xfrm>
            <a:off x="11998877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9" name="object 3239"/>
          <p:cNvSpPr/>
          <p:nvPr/>
        </p:nvSpPr>
        <p:spPr>
          <a:xfrm>
            <a:off x="12032670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0" name="object 3240"/>
          <p:cNvSpPr/>
          <p:nvPr/>
        </p:nvSpPr>
        <p:spPr>
          <a:xfrm>
            <a:off x="12066464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1" name="object 3241"/>
          <p:cNvSpPr/>
          <p:nvPr/>
        </p:nvSpPr>
        <p:spPr>
          <a:xfrm>
            <a:off x="1210025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2" name="object 3242"/>
          <p:cNvSpPr/>
          <p:nvPr/>
        </p:nvSpPr>
        <p:spPr>
          <a:xfrm>
            <a:off x="12134052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3" name="object 3243"/>
          <p:cNvSpPr/>
          <p:nvPr/>
        </p:nvSpPr>
        <p:spPr>
          <a:xfrm>
            <a:off x="12167845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4" name="object 3244"/>
          <p:cNvSpPr/>
          <p:nvPr/>
        </p:nvSpPr>
        <p:spPr>
          <a:xfrm>
            <a:off x="12201640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5" name="object 3245"/>
          <p:cNvSpPr/>
          <p:nvPr/>
        </p:nvSpPr>
        <p:spPr>
          <a:xfrm>
            <a:off x="12235433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6" name="object 3246"/>
          <p:cNvSpPr/>
          <p:nvPr/>
        </p:nvSpPr>
        <p:spPr>
          <a:xfrm>
            <a:off x="12269226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7" name="object 3247"/>
          <p:cNvSpPr/>
          <p:nvPr/>
        </p:nvSpPr>
        <p:spPr>
          <a:xfrm>
            <a:off x="1230301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8" name="object 3248"/>
          <p:cNvSpPr/>
          <p:nvPr/>
        </p:nvSpPr>
        <p:spPr>
          <a:xfrm>
            <a:off x="12336812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9" name="object 3249"/>
          <p:cNvSpPr/>
          <p:nvPr/>
        </p:nvSpPr>
        <p:spPr>
          <a:xfrm>
            <a:off x="12370607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0" name="object 3250"/>
          <p:cNvSpPr/>
          <p:nvPr/>
        </p:nvSpPr>
        <p:spPr>
          <a:xfrm>
            <a:off x="12404400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1" name="object 3251"/>
          <p:cNvSpPr/>
          <p:nvPr/>
        </p:nvSpPr>
        <p:spPr>
          <a:xfrm>
            <a:off x="12438195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2" name="object 3252"/>
          <p:cNvSpPr/>
          <p:nvPr/>
        </p:nvSpPr>
        <p:spPr>
          <a:xfrm>
            <a:off x="12471988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3" name="object 3253"/>
          <p:cNvSpPr/>
          <p:nvPr/>
        </p:nvSpPr>
        <p:spPr>
          <a:xfrm>
            <a:off x="12505783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4" name="object 3254"/>
          <p:cNvSpPr/>
          <p:nvPr/>
        </p:nvSpPr>
        <p:spPr>
          <a:xfrm>
            <a:off x="12539576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5" name="object 3255"/>
          <p:cNvSpPr/>
          <p:nvPr/>
        </p:nvSpPr>
        <p:spPr>
          <a:xfrm>
            <a:off x="12573370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6" name="object 3256"/>
          <p:cNvSpPr/>
          <p:nvPr/>
        </p:nvSpPr>
        <p:spPr>
          <a:xfrm>
            <a:off x="12607164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7" name="object 3257"/>
          <p:cNvSpPr/>
          <p:nvPr/>
        </p:nvSpPr>
        <p:spPr>
          <a:xfrm>
            <a:off x="12640957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8" name="object 3258"/>
          <p:cNvSpPr/>
          <p:nvPr/>
        </p:nvSpPr>
        <p:spPr>
          <a:xfrm>
            <a:off x="12674752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9" name="object 3259"/>
          <p:cNvSpPr/>
          <p:nvPr/>
        </p:nvSpPr>
        <p:spPr>
          <a:xfrm>
            <a:off x="12708545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0" name="object 3260"/>
          <p:cNvSpPr/>
          <p:nvPr/>
        </p:nvSpPr>
        <p:spPr>
          <a:xfrm>
            <a:off x="1274233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1" name="object 3261"/>
          <p:cNvSpPr/>
          <p:nvPr/>
        </p:nvSpPr>
        <p:spPr>
          <a:xfrm>
            <a:off x="12776132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2" name="object 3262"/>
          <p:cNvSpPr/>
          <p:nvPr/>
        </p:nvSpPr>
        <p:spPr>
          <a:xfrm>
            <a:off x="12809927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3" name="object 3263"/>
          <p:cNvSpPr/>
          <p:nvPr/>
        </p:nvSpPr>
        <p:spPr>
          <a:xfrm>
            <a:off x="1159195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4" name="object 3264"/>
          <p:cNvSpPr/>
          <p:nvPr/>
        </p:nvSpPr>
        <p:spPr>
          <a:xfrm>
            <a:off x="11625747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5" name="object 3265"/>
          <p:cNvSpPr/>
          <p:nvPr/>
        </p:nvSpPr>
        <p:spPr>
          <a:xfrm>
            <a:off x="1165954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6" name="object 3266"/>
          <p:cNvSpPr/>
          <p:nvPr/>
        </p:nvSpPr>
        <p:spPr>
          <a:xfrm>
            <a:off x="11693335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7" name="object 3267"/>
          <p:cNvSpPr/>
          <p:nvPr/>
        </p:nvSpPr>
        <p:spPr>
          <a:xfrm>
            <a:off x="1172713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8" name="object 3268"/>
          <p:cNvSpPr/>
          <p:nvPr/>
        </p:nvSpPr>
        <p:spPr>
          <a:xfrm>
            <a:off x="11760923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9" name="object 3269"/>
          <p:cNvSpPr/>
          <p:nvPr/>
        </p:nvSpPr>
        <p:spPr>
          <a:xfrm>
            <a:off x="11794717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0" name="object 3270"/>
          <p:cNvSpPr/>
          <p:nvPr/>
        </p:nvSpPr>
        <p:spPr>
          <a:xfrm>
            <a:off x="1182851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1" name="object 3271"/>
          <p:cNvSpPr/>
          <p:nvPr/>
        </p:nvSpPr>
        <p:spPr>
          <a:xfrm>
            <a:off x="11862303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2" name="object 3272"/>
          <p:cNvSpPr/>
          <p:nvPr/>
        </p:nvSpPr>
        <p:spPr>
          <a:xfrm>
            <a:off x="1189610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3" name="object 3273"/>
          <p:cNvSpPr/>
          <p:nvPr/>
        </p:nvSpPr>
        <p:spPr>
          <a:xfrm>
            <a:off x="11929891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4" name="object 3274"/>
          <p:cNvSpPr/>
          <p:nvPr/>
        </p:nvSpPr>
        <p:spPr>
          <a:xfrm>
            <a:off x="1196368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5" name="object 3275"/>
          <p:cNvSpPr/>
          <p:nvPr/>
        </p:nvSpPr>
        <p:spPr>
          <a:xfrm>
            <a:off x="1199748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6" name="object 3276"/>
          <p:cNvSpPr/>
          <p:nvPr/>
        </p:nvSpPr>
        <p:spPr>
          <a:xfrm>
            <a:off x="1203127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7" name="object 3277"/>
          <p:cNvSpPr/>
          <p:nvPr/>
        </p:nvSpPr>
        <p:spPr>
          <a:xfrm>
            <a:off x="12065068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8" name="object 3278"/>
          <p:cNvSpPr/>
          <p:nvPr/>
        </p:nvSpPr>
        <p:spPr>
          <a:xfrm>
            <a:off x="1209886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9" name="object 3279"/>
          <p:cNvSpPr/>
          <p:nvPr/>
        </p:nvSpPr>
        <p:spPr>
          <a:xfrm>
            <a:off x="12132655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0" name="object 3280"/>
          <p:cNvSpPr/>
          <p:nvPr/>
        </p:nvSpPr>
        <p:spPr>
          <a:xfrm>
            <a:off x="1216645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1" name="object 3281"/>
          <p:cNvSpPr/>
          <p:nvPr/>
        </p:nvSpPr>
        <p:spPr>
          <a:xfrm>
            <a:off x="12200243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2" name="object 3282"/>
          <p:cNvSpPr/>
          <p:nvPr/>
        </p:nvSpPr>
        <p:spPr>
          <a:xfrm>
            <a:off x="1223403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3" name="object 3283"/>
          <p:cNvSpPr/>
          <p:nvPr/>
        </p:nvSpPr>
        <p:spPr>
          <a:xfrm>
            <a:off x="1226783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4" name="object 3284"/>
          <p:cNvSpPr/>
          <p:nvPr/>
        </p:nvSpPr>
        <p:spPr>
          <a:xfrm>
            <a:off x="1230162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5" name="object 3285"/>
          <p:cNvSpPr/>
          <p:nvPr/>
        </p:nvSpPr>
        <p:spPr>
          <a:xfrm>
            <a:off x="1233541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6" name="object 3286"/>
          <p:cNvSpPr/>
          <p:nvPr/>
        </p:nvSpPr>
        <p:spPr>
          <a:xfrm>
            <a:off x="1236921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7" name="object 3287"/>
          <p:cNvSpPr/>
          <p:nvPr/>
        </p:nvSpPr>
        <p:spPr>
          <a:xfrm>
            <a:off x="12403004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8" name="object 3288"/>
          <p:cNvSpPr/>
          <p:nvPr/>
        </p:nvSpPr>
        <p:spPr>
          <a:xfrm>
            <a:off x="12436797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9" name="object 3289"/>
          <p:cNvSpPr/>
          <p:nvPr/>
        </p:nvSpPr>
        <p:spPr>
          <a:xfrm>
            <a:off x="1247059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0" name="object 3290"/>
          <p:cNvSpPr/>
          <p:nvPr/>
        </p:nvSpPr>
        <p:spPr>
          <a:xfrm>
            <a:off x="12504385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1" name="object 3291"/>
          <p:cNvSpPr/>
          <p:nvPr/>
        </p:nvSpPr>
        <p:spPr>
          <a:xfrm>
            <a:off x="12538178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2" name="object 3292"/>
          <p:cNvSpPr/>
          <p:nvPr/>
        </p:nvSpPr>
        <p:spPr>
          <a:xfrm>
            <a:off x="1257197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3" name="object 3293"/>
          <p:cNvSpPr/>
          <p:nvPr/>
        </p:nvSpPr>
        <p:spPr>
          <a:xfrm>
            <a:off x="1260576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4" name="object 3294"/>
          <p:cNvSpPr/>
          <p:nvPr/>
        </p:nvSpPr>
        <p:spPr>
          <a:xfrm>
            <a:off x="12639559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5" name="object 3295"/>
          <p:cNvSpPr/>
          <p:nvPr/>
        </p:nvSpPr>
        <p:spPr>
          <a:xfrm>
            <a:off x="12673355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6" name="object 3296"/>
          <p:cNvSpPr/>
          <p:nvPr/>
        </p:nvSpPr>
        <p:spPr>
          <a:xfrm>
            <a:off x="12707147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7" name="object 3297"/>
          <p:cNvSpPr/>
          <p:nvPr/>
        </p:nvSpPr>
        <p:spPr>
          <a:xfrm>
            <a:off x="1274094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8" name="object 3298"/>
          <p:cNvSpPr/>
          <p:nvPr/>
        </p:nvSpPr>
        <p:spPr>
          <a:xfrm>
            <a:off x="12774733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9" name="object 3299"/>
          <p:cNvSpPr/>
          <p:nvPr/>
        </p:nvSpPr>
        <p:spPr>
          <a:xfrm>
            <a:off x="1280853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0" name="object 3300"/>
          <p:cNvSpPr/>
          <p:nvPr/>
        </p:nvSpPr>
        <p:spPr>
          <a:xfrm>
            <a:off x="10579603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1" name="object 3301"/>
          <p:cNvSpPr/>
          <p:nvPr/>
        </p:nvSpPr>
        <p:spPr>
          <a:xfrm>
            <a:off x="10613396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2" name="object 3302"/>
          <p:cNvSpPr/>
          <p:nvPr/>
        </p:nvSpPr>
        <p:spPr>
          <a:xfrm>
            <a:off x="10647191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3" name="object 3303"/>
          <p:cNvSpPr/>
          <p:nvPr/>
        </p:nvSpPr>
        <p:spPr>
          <a:xfrm>
            <a:off x="10680984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4" name="object 3304"/>
          <p:cNvSpPr/>
          <p:nvPr/>
        </p:nvSpPr>
        <p:spPr>
          <a:xfrm>
            <a:off x="1071477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5" name="object 3305"/>
          <p:cNvSpPr/>
          <p:nvPr/>
        </p:nvSpPr>
        <p:spPr>
          <a:xfrm>
            <a:off x="10748570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6" name="object 3306"/>
          <p:cNvSpPr/>
          <p:nvPr/>
        </p:nvSpPr>
        <p:spPr>
          <a:xfrm>
            <a:off x="10782365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7" name="object 3307"/>
          <p:cNvSpPr/>
          <p:nvPr/>
        </p:nvSpPr>
        <p:spPr>
          <a:xfrm>
            <a:off x="10816158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8" name="object 3308"/>
          <p:cNvSpPr/>
          <p:nvPr/>
        </p:nvSpPr>
        <p:spPr>
          <a:xfrm>
            <a:off x="10849951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9" name="object 3309"/>
          <p:cNvSpPr/>
          <p:nvPr/>
        </p:nvSpPr>
        <p:spPr>
          <a:xfrm>
            <a:off x="10883746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0" name="object 3310"/>
          <p:cNvSpPr/>
          <p:nvPr/>
        </p:nvSpPr>
        <p:spPr>
          <a:xfrm>
            <a:off x="1091753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1" name="object 3311"/>
          <p:cNvSpPr/>
          <p:nvPr/>
        </p:nvSpPr>
        <p:spPr>
          <a:xfrm>
            <a:off x="10951333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2" name="object 3312"/>
          <p:cNvSpPr/>
          <p:nvPr/>
        </p:nvSpPr>
        <p:spPr>
          <a:xfrm>
            <a:off x="10985126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3" name="object 3313"/>
          <p:cNvSpPr/>
          <p:nvPr/>
        </p:nvSpPr>
        <p:spPr>
          <a:xfrm>
            <a:off x="1101891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4" name="object 3314"/>
          <p:cNvSpPr/>
          <p:nvPr/>
        </p:nvSpPr>
        <p:spPr>
          <a:xfrm>
            <a:off x="11052714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5" name="object 3315"/>
          <p:cNvSpPr/>
          <p:nvPr/>
        </p:nvSpPr>
        <p:spPr>
          <a:xfrm>
            <a:off x="11086508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6" name="object 3316"/>
          <p:cNvSpPr/>
          <p:nvPr/>
        </p:nvSpPr>
        <p:spPr>
          <a:xfrm>
            <a:off x="11120302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7" name="object 3317"/>
          <p:cNvSpPr/>
          <p:nvPr/>
        </p:nvSpPr>
        <p:spPr>
          <a:xfrm>
            <a:off x="11154095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8" name="object 3318"/>
          <p:cNvSpPr/>
          <p:nvPr/>
        </p:nvSpPr>
        <p:spPr>
          <a:xfrm>
            <a:off x="11187890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9" name="object 3319"/>
          <p:cNvSpPr/>
          <p:nvPr/>
        </p:nvSpPr>
        <p:spPr>
          <a:xfrm>
            <a:off x="11221683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0" name="object 3320"/>
          <p:cNvSpPr/>
          <p:nvPr/>
        </p:nvSpPr>
        <p:spPr>
          <a:xfrm>
            <a:off x="11255478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1" name="object 3321"/>
          <p:cNvSpPr/>
          <p:nvPr/>
        </p:nvSpPr>
        <p:spPr>
          <a:xfrm>
            <a:off x="11289271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2" name="object 3322"/>
          <p:cNvSpPr/>
          <p:nvPr/>
        </p:nvSpPr>
        <p:spPr>
          <a:xfrm>
            <a:off x="11323064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3" name="object 3323"/>
          <p:cNvSpPr/>
          <p:nvPr/>
        </p:nvSpPr>
        <p:spPr>
          <a:xfrm>
            <a:off x="1135685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4" name="object 3324"/>
          <p:cNvSpPr/>
          <p:nvPr/>
        </p:nvSpPr>
        <p:spPr>
          <a:xfrm>
            <a:off x="11390652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5" name="object 3325"/>
          <p:cNvSpPr/>
          <p:nvPr/>
        </p:nvSpPr>
        <p:spPr>
          <a:xfrm>
            <a:off x="11424446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6" name="object 3326"/>
          <p:cNvSpPr/>
          <p:nvPr/>
        </p:nvSpPr>
        <p:spPr>
          <a:xfrm>
            <a:off x="11458238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7" name="object 3327"/>
          <p:cNvSpPr/>
          <p:nvPr/>
        </p:nvSpPr>
        <p:spPr>
          <a:xfrm>
            <a:off x="11492033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8" name="object 3328"/>
          <p:cNvSpPr/>
          <p:nvPr/>
        </p:nvSpPr>
        <p:spPr>
          <a:xfrm>
            <a:off x="11525826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9" name="object 3329"/>
          <p:cNvSpPr/>
          <p:nvPr/>
        </p:nvSpPr>
        <p:spPr>
          <a:xfrm>
            <a:off x="1155961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0" name="object 3330"/>
          <p:cNvSpPr/>
          <p:nvPr/>
        </p:nvSpPr>
        <p:spPr>
          <a:xfrm>
            <a:off x="11593413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1" name="object 3331"/>
          <p:cNvSpPr/>
          <p:nvPr/>
        </p:nvSpPr>
        <p:spPr>
          <a:xfrm>
            <a:off x="11627206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2" name="object 3332"/>
          <p:cNvSpPr/>
          <p:nvPr/>
        </p:nvSpPr>
        <p:spPr>
          <a:xfrm>
            <a:off x="11661002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3" name="object 3333"/>
          <p:cNvSpPr/>
          <p:nvPr/>
        </p:nvSpPr>
        <p:spPr>
          <a:xfrm>
            <a:off x="11694794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4" name="object 3334"/>
          <p:cNvSpPr/>
          <p:nvPr/>
        </p:nvSpPr>
        <p:spPr>
          <a:xfrm>
            <a:off x="11728589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5" name="object 3335"/>
          <p:cNvSpPr/>
          <p:nvPr/>
        </p:nvSpPr>
        <p:spPr>
          <a:xfrm>
            <a:off x="11762382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6" name="object 3336"/>
          <p:cNvSpPr/>
          <p:nvPr/>
        </p:nvSpPr>
        <p:spPr>
          <a:xfrm>
            <a:off x="11796177" y="3053403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7" name="object 3337"/>
          <p:cNvSpPr/>
          <p:nvPr/>
        </p:nvSpPr>
        <p:spPr>
          <a:xfrm>
            <a:off x="10579603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8" name="object 3338"/>
          <p:cNvSpPr/>
          <p:nvPr/>
        </p:nvSpPr>
        <p:spPr>
          <a:xfrm>
            <a:off x="10613396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9" name="object 3339"/>
          <p:cNvSpPr/>
          <p:nvPr/>
        </p:nvSpPr>
        <p:spPr>
          <a:xfrm>
            <a:off x="10647191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0" name="object 3340"/>
          <p:cNvSpPr/>
          <p:nvPr/>
        </p:nvSpPr>
        <p:spPr>
          <a:xfrm>
            <a:off x="10680984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1" name="object 3341"/>
          <p:cNvSpPr/>
          <p:nvPr/>
        </p:nvSpPr>
        <p:spPr>
          <a:xfrm>
            <a:off x="1071477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2" name="object 3342"/>
          <p:cNvSpPr/>
          <p:nvPr/>
        </p:nvSpPr>
        <p:spPr>
          <a:xfrm>
            <a:off x="10748570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3" name="object 3343"/>
          <p:cNvSpPr/>
          <p:nvPr/>
        </p:nvSpPr>
        <p:spPr>
          <a:xfrm>
            <a:off x="10782365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4" name="object 3344"/>
          <p:cNvSpPr/>
          <p:nvPr/>
        </p:nvSpPr>
        <p:spPr>
          <a:xfrm>
            <a:off x="10816158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5" name="object 3345"/>
          <p:cNvSpPr/>
          <p:nvPr/>
        </p:nvSpPr>
        <p:spPr>
          <a:xfrm>
            <a:off x="10849951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6" name="object 3346"/>
          <p:cNvSpPr/>
          <p:nvPr/>
        </p:nvSpPr>
        <p:spPr>
          <a:xfrm>
            <a:off x="10883746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7" name="object 3347"/>
          <p:cNvSpPr/>
          <p:nvPr/>
        </p:nvSpPr>
        <p:spPr>
          <a:xfrm>
            <a:off x="1091753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8" name="object 3348"/>
          <p:cNvSpPr/>
          <p:nvPr/>
        </p:nvSpPr>
        <p:spPr>
          <a:xfrm>
            <a:off x="10951333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9" name="object 3349"/>
          <p:cNvSpPr/>
          <p:nvPr/>
        </p:nvSpPr>
        <p:spPr>
          <a:xfrm>
            <a:off x="10985126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0" name="object 3350"/>
          <p:cNvSpPr/>
          <p:nvPr/>
        </p:nvSpPr>
        <p:spPr>
          <a:xfrm>
            <a:off x="1101891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1" name="object 3351"/>
          <p:cNvSpPr/>
          <p:nvPr/>
        </p:nvSpPr>
        <p:spPr>
          <a:xfrm>
            <a:off x="11052714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2" name="object 3352"/>
          <p:cNvSpPr/>
          <p:nvPr/>
        </p:nvSpPr>
        <p:spPr>
          <a:xfrm>
            <a:off x="11086508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3" name="object 3353"/>
          <p:cNvSpPr/>
          <p:nvPr/>
        </p:nvSpPr>
        <p:spPr>
          <a:xfrm>
            <a:off x="11120302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4" name="object 3354"/>
          <p:cNvSpPr/>
          <p:nvPr/>
        </p:nvSpPr>
        <p:spPr>
          <a:xfrm>
            <a:off x="11154095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5" name="object 3355"/>
          <p:cNvSpPr/>
          <p:nvPr/>
        </p:nvSpPr>
        <p:spPr>
          <a:xfrm>
            <a:off x="11187890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6" name="object 3356"/>
          <p:cNvSpPr/>
          <p:nvPr/>
        </p:nvSpPr>
        <p:spPr>
          <a:xfrm>
            <a:off x="11221683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7" name="object 3357"/>
          <p:cNvSpPr/>
          <p:nvPr/>
        </p:nvSpPr>
        <p:spPr>
          <a:xfrm>
            <a:off x="11255478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8" name="object 3358"/>
          <p:cNvSpPr/>
          <p:nvPr/>
        </p:nvSpPr>
        <p:spPr>
          <a:xfrm>
            <a:off x="11289271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9" name="object 3359"/>
          <p:cNvSpPr/>
          <p:nvPr/>
        </p:nvSpPr>
        <p:spPr>
          <a:xfrm>
            <a:off x="11323064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0" name="object 3360"/>
          <p:cNvSpPr/>
          <p:nvPr/>
        </p:nvSpPr>
        <p:spPr>
          <a:xfrm>
            <a:off x="1135685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1" name="object 3361"/>
          <p:cNvSpPr/>
          <p:nvPr/>
        </p:nvSpPr>
        <p:spPr>
          <a:xfrm>
            <a:off x="11390652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2" name="object 3362"/>
          <p:cNvSpPr/>
          <p:nvPr/>
        </p:nvSpPr>
        <p:spPr>
          <a:xfrm>
            <a:off x="11424446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3" name="object 3363"/>
          <p:cNvSpPr/>
          <p:nvPr/>
        </p:nvSpPr>
        <p:spPr>
          <a:xfrm>
            <a:off x="11458238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4" name="object 3364"/>
          <p:cNvSpPr/>
          <p:nvPr/>
        </p:nvSpPr>
        <p:spPr>
          <a:xfrm>
            <a:off x="11492033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5" name="object 3365"/>
          <p:cNvSpPr/>
          <p:nvPr/>
        </p:nvSpPr>
        <p:spPr>
          <a:xfrm>
            <a:off x="11525826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6" name="object 3366"/>
          <p:cNvSpPr/>
          <p:nvPr/>
        </p:nvSpPr>
        <p:spPr>
          <a:xfrm>
            <a:off x="1155961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7" name="object 3367"/>
          <p:cNvSpPr/>
          <p:nvPr/>
        </p:nvSpPr>
        <p:spPr>
          <a:xfrm>
            <a:off x="11593413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8" name="object 3368"/>
          <p:cNvSpPr/>
          <p:nvPr/>
        </p:nvSpPr>
        <p:spPr>
          <a:xfrm>
            <a:off x="11627206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9" name="object 3369"/>
          <p:cNvSpPr/>
          <p:nvPr/>
        </p:nvSpPr>
        <p:spPr>
          <a:xfrm>
            <a:off x="11661002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0" name="object 3370"/>
          <p:cNvSpPr/>
          <p:nvPr/>
        </p:nvSpPr>
        <p:spPr>
          <a:xfrm>
            <a:off x="11694794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1" name="object 3371"/>
          <p:cNvSpPr/>
          <p:nvPr/>
        </p:nvSpPr>
        <p:spPr>
          <a:xfrm>
            <a:off x="11728589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2" name="object 3372"/>
          <p:cNvSpPr/>
          <p:nvPr/>
        </p:nvSpPr>
        <p:spPr>
          <a:xfrm>
            <a:off x="11762382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3" name="object 3373"/>
          <p:cNvSpPr/>
          <p:nvPr/>
        </p:nvSpPr>
        <p:spPr>
          <a:xfrm>
            <a:off x="11796177" y="301960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4" name="object 3374"/>
          <p:cNvSpPr/>
          <p:nvPr/>
        </p:nvSpPr>
        <p:spPr>
          <a:xfrm>
            <a:off x="10579603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5" name="object 3375"/>
          <p:cNvSpPr/>
          <p:nvPr/>
        </p:nvSpPr>
        <p:spPr>
          <a:xfrm>
            <a:off x="10613396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6" name="object 3376"/>
          <p:cNvSpPr/>
          <p:nvPr/>
        </p:nvSpPr>
        <p:spPr>
          <a:xfrm>
            <a:off x="10647191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7" name="object 3377"/>
          <p:cNvSpPr/>
          <p:nvPr/>
        </p:nvSpPr>
        <p:spPr>
          <a:xfrm>
            <a:off x="10680984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8" name="object 3378"/>
          <p:cNvSpPr/>
          <p:nvPr/>
        </p:nvSpPr>
        <p:spPr>
          <a:xfrm>
            <a:off x="1071477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9" name="object 3379"/>
          <p:cNvSpPr/>
          <p:nvPr/>
        </p:nvSpPr>
        <p:spPr>
          <a:xfrm>
            <a:off x="10748570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0" name="object 3380"/>
          <p:cNvSpPr/>
          <p:nvPr/>
        </p:nvSpPr>
        <p:spPr>
          <a:xfrm>
            <a:off x="10782365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1" name="object 3381"/>
          <p:cNvSpPr/>
          <p:nvPr/>
        </p:nvSpPr>
        <p:spPr>
          <a:xfrm>
            <a:off x="10816158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2" name="object 3382"/>
          <p:cNvSpPr/>
          <p:nvPr/>
        </p:nvSpPr>
        <p:spPr>
          <a:xfrm>
            <a:off x="10849951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3" name="object 3383"/>
          <p:cNvSpPr/>
          <p:nvPr/>
        </p:nvSpPr>
        <p:spPr>
          <a:xfrm>
            <a:off x="10883746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4" name="object 3384"/>
          <p:cNvSpPr/>
          <p:nvPr/>
        </p:nvSpPr>
        <p:spPr>
          <a:xfrm>
            <a:off x="1091753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5" name="object 3385"/>
          <p:cNvSpPr/>
          <p:nvPr/>
        </p:nvSpPr>
        <p:spPr>
          <a:xfrm>
            <a:off x="10951333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6" name="object 3386"/>
          <p:cNvSpPr/>
          <p:nvPr/>
        </p:nvSpPr>
        <p:spPr>
          <a:xfrm>
            <a:off x="10985126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7" name="object 3387"/>
          <p:cNvSpPr/>
          <p:nvPr/>
        </p:nvSpPr>
        <p:spPr>
          <a:xfrm>
            <a:off x="1101891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8" name="object 3388"/>
          <p:cNvSpPr/>
          <p:nvPr/>
        </p:nvSpPr>
        <p:spPr>
          <a:xfrm>
            <a:off x="11052714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9" name="object 3389"/>
          <p:cNvSpPr/>
          <p:nvPr/>
        </p:nvSpPr>
        <p:spPr>
          <a:xfrm>
            <a:off x="11086508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0" name="object 3390"/>
          <p:cNvSpPr/>
          <p:nvPr/>
        </p:nvSpPr>
        <p:spPr>
          <a:xfrm>
            <a:off x="11120302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1" name="object 3391"/>
          <p:cNvSpPr/>
          <p:nvPr/>
        </p:nvSpPr>
        <p:spPr>
          <a:xfrm>
            <a:off x="11154095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2" name="object 3392"/>
          <p:cNvSpPr/>
          <p:nvPr/>
        </p:nvSpPr>
        <p:spPr>
          <a:xfrm>
            <a:off x="11187890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3" name="object 3393"/>
          <p:cNvSpPr/>
          <p:nvPr/>
        </p:nvSpPr>
        <p:spPr>
          <a:xfrm>
            <a:off x="11221683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4" name="object 3394"/>
          <p:cNvSpPr/>
          <p:nvPr/>
        </p:nvSpPr>
        <p:spPr>
          <a:xfrm>
            <a:off x="11255478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5" name="object 3395"/>
          <p:cNvSpPr/>
          <p:nvPr/>
        </p:nvSpPr>
        <p:spPr>
          <a:xfrm>
            <a:off x="11289271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6" name="object 3396"/>
          <p:cNvSpPr/>
          <p:nvPr/>
        </p:nvSpPr>
        <p:spPr>
          <a:xfrm>
            <a:off x="11323064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7" name="object 3397"/>
          <p:cNvSpPr/>
          <p:nvPr/>
        </p:nvSpPr>
        <p:spPr>
          <a:xfrm>
            <a:off x="1135685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8" name="object 3398"/>
          <p:cNvSpPr/>
          <p:nvPr/>
        </p:nvSpPr>
        <p:spPr>
          <a:xfrm>
            <a:off x="11390652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9" name="object 3399"/>
          <p:cNvSpPr/>
          <p:nvPr/>
        </p:nvSpPr>
        <p:spPr>
          <a:xfrm>
            <a:off x="11424446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0" name="object 3400"/>
          <p:cNvSpPr/>
          <p:nvPr/>
        </p:nvSpPr>
        <p:spPr>
          <a:xfrm>
            <a:off x="11458238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1" name="object 3401"/>
          <p:cNvSpPr/>
          <p:nvPr/>
        </p:nvSpPr>
        <p:spPr>
          <a:xfrm>
            <a:off x="11492033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2" name="object 3402"/>
          <p:cNvSpPr/>
          <p:nvPr/>
        </p:nvSpPr>
        <p:spPr>
          <a:xfrm>
            <a:off x="11525826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3" name="object 3403"/>
          <p:cNvSpPr/>
          <p:nvPr/>
        </p:nvSpPr>
        <p:spPr>
          <a:xfrm>
            <a:off x="1155961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4" name="object 3404"/>
          <p:cNvSpPr/>
          <p:nvPr/>
        </p:nvSpPr>
        <p:spPr>
          <a:xfrm>
            <a:off x="11593413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5" name="object 3405"/>
          <p:cNvSpPr/>
          <p:nvPr/>
        </p:nvSpPr>
        <p:spPr>
          <a:xfrm>
            <a:off x="11627206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6" name="object 3406"/>
          <p:cNvSpPr/>
          <p:nvPr/>
        </p:nvSpPr>
        <p:spPr>
          <a:xfrm>
            <a:off x="11661002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7" name="object 3407"/>
          <p:cNvSpPr/>
          <p:nvPr/>
        </p:nvSpPr>
        <p:spPr>
          <a:xfrm>
            <a:off x="11694794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8" name="object 3408"/>
          <p:cNvSpPr/>
          <p:nvPr/>
        </p:nvSpPr>
        <p:spPr>
          <a:xfrm>
            <a:off x="11728589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9" name="object 3409"/>
          <p:cNvSpPr/>
          <p:nvPr/>
        </p:nvSpPr>
        <p:spPr>
          <a:xfrm>
            <a:off x="11762382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0" name="object 3410"/>
          <p:cNvSpPr/>
          <p:nvPr/>
        </p:nvSpPr>
        <p:spPr>
          <a:xfrm>
            <a:off x="11796177" y="312099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20"/>
                </a:lnTo>
                <a:lnTo>
                  <a:pt x="0" y="7429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29"/>
                </a:lnTo>
                <a:lnTo>
                  <a:pt x="9575" y="2120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1" name="object 3411"/>
          <p:cNvSpPr/>
          <p:nvPr/>
        </p:nvSpPr>
        <p:spPr>
          <a:xfrm>
            <a:off x="10579603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2" name="object 3412"/>
          <p:cNvSpPr/>
          <p:nvPr/>
        </p:nvSpPr>
        <p:spPr>
          <a:xfrm>
            <a:off x="10613396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3" name="object 3413"/>
          <p:cNvSpPr/>
          <p:nvPr/>
        </p:nvSpPr>
        <p:spPr>
          <a:xfrm>
            <a:off x="10647191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4" name="object 3414"/>
          <p:cNvSpPr/>
          <p:nvPr/>
        </p:nvSpPr>
        <p:spPr>
          <a:xfrm>
            <a:off x="10680984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5" name="object 3415"/>
          <p:cNvSpPr/>
          <p:nvPr/>
        </p:nvSpPr>
        <p:spPr>
          <a:xfrm>
            <a:off x="1071477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6" name="object 3416"/>
          <p:cNvSpPr/>
          <p:nvPr/>
        </p:nvSpPr>
        <p:spPr>
          <a:xfrm>
            <a:off x="10748570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7" name="object 3417"/>
          <p:cNvSpPr/>
          <p:nvPr/>
        </p:nvSpPr>
        <p:spPr>
          <a:xfrm>
            <a:off x="10782365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8" name="object 3418"/>
          <p:cNvSpPr/>
          <p:nvPr/>
        </p:nvSpPr>
        <p:spPr>
          <a:xfrm>
            <a:off x="10816158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9" name="object 3419"/>
          <p:cNvSpPr/>
          <p:nvPr/>
        </p:nvSpPr>
        <p:spPr>
          <a:xfrm>
            <a:off x="10849951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0" name="object 3420"/>
          <p:cNvSpPr/>
          <p:nvPr/>
        </p:nvSpPr>
        <p:spPr>
          <a:xfrm>
            <a:off x="10883746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1" name="object 3421"/>
          <p:cNvSpPr/>
          <p:nvPr/>
        </p:nvSpPr>
        <p:spPr>
          <a:xfrm>
            <a:off x="1091753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2" name="object 3422"/>
          <p:cNvSpPr/>
          <p:nvPr/>
        </p:nvSpPr>
        <p:spPr>
          <a:xfrm>
            <a:off x="10951333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3" name="object 3423"/>
          <p:cNvSpPr/>
          <p:nvPr/>
        </p:nvSpPr>
        <p:spPr>
          <a:xfrm>
            <a:off x="10985126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4" name="object 3424"/>
          <p:cNvSpPr/>
          <p:nvPr/>
        </p:nvSpPr>
        <p:spPr>
          <a:xfrm>
            <a:off x="1101891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5" name="object 3425"/>
          <p:cNvSpPr/>
          <p:nvPr/>
        </p:nvSpPr>
        <p:spPr>
          <a:xfrm>
            <a:off x="11052714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6" name="object 3426"/>
          <p:cNvSpPr/>
          <p:nvPr/>
        </p:nvSpPr>
        <p:spPr>
          <a:xfrm>
            <a:off x="11086508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7" name="object 3427"/>
          <p:cNvSpPr/>
          <p:nvPr/>
        </p:nvSpPr>
        <p:spPr>
          <a:xfrm>
            <a:off x="11120302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8" name="object 3428"/>
          <p:cNvSpPr/>
          <p:nvPr/>
        </p:nvSpPr>
        <p:spPr>
          <a:xfrm>
            <a:off x="11154095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9" name="object 3429"/>
          <p:cNvSpPr/>
          <p:nvPr/>
        </p:nvSpPr>
        <p:spPr>
          <a:xfrm>
            <a:off x="11187890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0" name="object 3430"/>
          <p:cNvSpPr/>
          <p:nvPr/>
        </p:nvSpPr>
        <p:spPr>
          <a:xfrm>
            <a:off x="11221683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1" name="object 3431"/>
          <p:cNvSpPr/>
          <p:nvPr/>
        </p:nvSpPr>
        <p:spPr>
          <a:xfrm>
            <a:off x="11255478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2" name="object 3432"/>
          <p:cNvSpPr/>
          <p:nvPr/>
        </p:nvSpPr>
        <p:spPr>
          <a:xfrm>
            <a:off x="11289271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3" name="object 3433"/>
          <p:cNvSpPr/>
          <p:nvPr/>
        </p:nvSpPr>
        <p:spPr>
          <a:xfrm>
            <a:off x="11323064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4" name="object 3434"/>
          <p:cNvSpPr/>
          <p:nvPr/>
        </p:nvSpPr>
        <p:spPr>
          <a:xfrm>
            <a:off x="1135685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5" name="object 3435"/>
          <p:cNvSpPr/>
          <p:nvPr/>
        </p:nvSpPr>
        <p:spPr>
          <a:xfrm>
            <a:off x="11390652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6" name="object 3436"/>
          <p:cNvSpPr/>
          <p:nvPr/>
        </p:nvSpPr>
        <p:spPr>
          <a:xfrm>
            <a:off x="11424446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7" name="object 3437"/>
          <p:cNvSpPr/>
          <p:nvPr/>
        </p:nvSpPr>
        <p:spPr>
          <a:xfrm>
            <a:off x="11458238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8" name="object 3438"/>
          <p:cNvSpPr/>
          <p:nvPr/>
        </p:nvSpPr>
        <p:spPr>
          <a:xfrm>
            <a:off x="11492033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9" name="object 3439"/>
          <p:cNvSpPr/>
          <p:nvPr/>
        </p:nvSpPr>
        <p:spPr>
          <a:xfrm>
            <a:off x="11525826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0" name="object 3440"/>
          <p:cNvSpPr/>
          <p:nvPr/>
        </p:nvSpPr>
        <p:spPr>
          <a:xfrm>
            <a:off x="1155961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1" name="object 3441"/>
          <p:cNvSpPr/>
          <p:nvPr/>
        </p:nvSpPr>
        <p:spPr>
          <a:xfrm>
            <a:off x="11593413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2" name="object 3442"/>
          <p:cNvSpPr/>
          <p:nvPr/>
        </p:nvSpPr>
        <p:spPr>
          <a:xfrm>
            <a:off x="11627206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3" name="object 3443"/>
          <p:cNvSpPr/>
          <p:nvPr/>
        </p:nvSpPr>
        <p:spPr>
          <a:xfrm>
            <a:off x="11661002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4" name="object 3444"/>
          <p:cNvSpPr/>
          <p:nvPr/>
        </p:nvSpPr>
        <p:spPr>
          <a:xfrm>
            <a:off x="11694794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5" name="object 3445"/>
          <p:cNvSpPr/>
          <p:nvPr/>
        </p:nvSpPr>
        <p:spPr>
          <a:xfrm>
            <a:off x="11728589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6" name="object 3446"/>
          <p:cNvSpPr/>
          <p:nvPr/>
        </p:nvSpPr>
        <p:spPr>
          <a:xfrm>
            <a:off x="11762382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7" name="object 3447"/>
          <p:cNvSpPr/>
          <p:nvPr/>
        </p:nvSpPr>
        <p:spPr>
          <a:xfrm>
            <a:off x="11796177" y="3087192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63"/>
                </a:lnTo>
                <a:lnTo>
                  <a:pt x="7429" y="9563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8" name="object 3448"/>
          <p:cNvSpPr/>
          <p:nvPr/>
        </p:nvSpPr>
        <p:spPr>
          <a:xfrm>
            <a:off x="1057820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9" name="object 3449"/>
          <p:cNvSpPr/>
          <p:nvPr/>
        </p:nvSpPr>
        <p:spPr>
          <a:xfrm>
            <a:off x="10611999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0" name="object 3450"/>
          <p:cNvSpPr/>
          <p:nvPr/>
        </p:nvSpPr>
        <p:spPr>
          <a:xfrm>
            <a:off x="1064579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1" name="object 3451"/>
          <p:cNvSpPr/>
          <p:nvPr/>
        </p:nvSpPr>
        <p:spPr>
          <a:xfrm>
            <a:off x="10679587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2" name="object 3452"/>
          <p:cNvSpPr/>
          <p:nvPr/>
        </p:nvSpPr>
        <p:spPr>
          <a:xfrm>
            <a:off x="1071338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3" name="object 3453"/>
          <p:cNvSpPr/>
          <p:nvPr/>
        </p:nvSpPr>
        <p:spPr>
          <a:xfrm>
            <a:off x="10747174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4" name="object 3454"/>
          <p:cNvSpPr/>
          <p:nvPr/>
        </p:nvSpPr>
        <p:spPr>
          <a:xfrm>
            <a:off x="1078096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5" name="object 3455"/>
          <p:cNvSpPr/>
          <p:nvPr/>
        </p:nvSpPr>
        <p:spPr>
          <a:xfrm>
            <a:off x="1081476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6" name="object 3456"/>
          <p:cNvSpPr/>
          <p:nvPr/>
        </p:nvSpPr>
        <p:spPr>
          <a:xfrm>
            <a:off x="10848553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7" name="object 3457"/>
          <p:cNvSpPr/>
          <p:nvPr/>
        </p:nvSpPr>
        <p:spPr>
          <a:xfrm>
            <a:off x="1088235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8" name="object 3458"/>
          <p:cNvSpPr/>
          <p:nvPr/>
        </p:nvSpPr>
        <p:spPr>
          <a:xfrm>
            <a:off x="1091614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9" name="object 3459"/>
          <p:cNvSpPr/>
          <p:nvPr/>
        </p:nvSpPr>
        <p:spPr>
          <a:xfrm>
            <a:off x="1094993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0" name="object 3460"/>
          <p:cNvSpPr/>
          <p:nvPr/>
        </p:nvSpPr>
        <p:spPr>
          <a:xfrm>
            <a:off x="10983729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1" name="object 3461"/>
          <p:cNvSpPr/>
          <p:nvPr/>
        </p:nvSpPr>
        <p:spPr>
          <a:xfrm>
            <a:off x="1101752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2" name="object 3462"/>
          <p:cNvSpPr/>
          <p:nvPr/>
        </p:nvSpPr>
        <p:spPr>
          <a:xfrm>
            <a:off x="11051317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3" name="object 3463"/>
          <p:cNvSpPr/>
          <p:nvPr/>
        </p:nvSpPr>
        <p:spPr>
          <a:xfrm>
            <a:off x="1108511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4" name="object 3464"/>
          <p:cNvSpPr/>
          <p:nvPr/>
        </p:nvSpPr>
        <p:spPr>
          <a:xfrm>
            <a:off x="11118904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5" name="object 3465"/>
          <p:cNvSpPr/>
          <p:nvPr/>
        </p:nvSpPr>
        <p:spPr>
          <a:xfrm>
            <a:off x="11152698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6" name="object 3466"/>
          <p:cNvSpPr/>
          <p:nvPr/>
        </p:nvSpPr>
        <p:spPr>
          <a:xfrm>
            <a:off x="1118649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7" name="object 3467"/>
          <p:cNvSpPr/>
          <p:nvPr/>
        </p:nvSpPr>
        <p:spPr>
          <a:xfrm>
            <a:off x="1122028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8" name="object 3468"/>
          <p:cNvSpPr/>
          <p:nvPr/>
        </p:nvSpPr>
        <p:spPr>
          <a:xfrm>
            <a:off x="11254079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9" name="object 3469"/>
          <p:cNvSpPr/>
          <p:nvPr/>
        </p:nvSpPr>
        <p:spPr>
          <a:xfrm>
            <a:off x="11287874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0" name="object 3470"/>
          <p:cNvSpPr/>
          <p:nvPr/>
        </p:nvSpPr>
        <p:spPr>
          <a:xfrm>
            <a:off x="1132166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1" name="object 3471"/>
          <p:cNvSpPr/>
          <p:nvPr/>
        </p:nvSpPr>
        <p:spPr>
          <a:xfrm>
            <a:off x="11355462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2" name="object 3472"/>
          <p:cNvSpPr/>
          <p:nvPr/>
        </p:nvSpPr>
        <p:spPr>
          <a:xfrm>
            <a:off x="11389254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3" name="object 3473"/>
          <p:cNvSpPr/>
          <p:nvPr/>
        </p:nvSpPr>
        <p:spPr>
          <a:xfrm>
            <a:off x="11423049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4" name="object 3474"/>
          <p:cNvSpPr/>
          <p:nvPr/>
        </p:nvSpPr>
        <p:spPr>
          <a:xfrm>
            <a:off x="1145684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5" name="object 3475"/>
          <p:cNvSpPr/>
          <p:nvPr/>
        </p:nvSpPr>
        <p:spPr>
          <a:xfrm>
            <a:off x="11490637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6" name="object 3476"/>
          <p:cNvSpPr/>
          <p:nvPr/>
        </p:nvSpPr>
        <p:spPr>
          <a:xfrm>
            <a:off x="11524430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7" name="object 3477"/>
          <p:cNvSpPr/>
          <p:nvPr/>
        </p:nvSpPr>
        <p:spPr>
          <a:xfrm>
            <a:off x="11558223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8" name="object 3478"/>
          <p:cNvSpPr/>
          <p:nvPr/>
        </p:nvSpPr>
        <p:spPr>
          <a:xfrm>
            <a:off x="11592016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9" name="object 3479"/>
          <p:cNvSpPr/>
          <p:nvPr/>
        </p:nvSpPr>
        <p:spPr>
          <a:xfrm>
            <a:off x="11625809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0" name="object 3480"/>
          <p:cNvSpPr/>
          <p:nvPr/>
        </p:nvSpPr>
        <p:spPr>
          <a:xfrm>
            <a:off x="11659604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1" name="object 3481"/>
          <p:cNvSpPr/>
          <p:nvPr/>
        </p:nvSpPr>
        <p:spPr>
          <a:xfrm>
            <a:off x="11693397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2" name="object 3482"/>
          <p:cNvSpPr/>
          <p:nvPr/>
        </p:nvSpPr>
        <p:spPr>
          <a:xfrm>
            <a:off x="11727191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3" name="object 3483"/>
          <p:cNvSpPr/>
          <p:nvPr/>
        </p:nvSpPr>
        <p:spPr>
          <a:xfrm>
            <a:off x="11760985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4" name="object 3484"/>
          <p:cNvSpPr/>
          <p:nvPr/>
        </p:nvSpPr>
        <p:spPr>
          <a:xfrm>
            <a:off x="11794779" y="325482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7429" y="0"/>
                </a:moveTo>
                <a:lnTo>
                  <a:pt x="2146" y="0"/>
                </a:lnTo>
                <a:lnTo>
                  <a:pt x="0" y="2133"/>
                </a:lnTo>
                <a:lnTo>
                  <a:pt x="0" y="7442"/>
                </a:lnTo>
                <a:lnTo>
                  <a:pt x="2146" y="9575"/>
                </a:lnTo>
                <a:lnTo>
                  <a:pt x="7429" y="9575"/>
                </a:lnTo>
                <a:lnTo>
                  <a:pt x="9575" y="7442"/>
                </a:lnTo>
                <a:lnTo>
                  <a:pt x="9575" y="2133"/>
                </a:lnTo>
                <a:lnTo>
                  <a:pt x="7429" y="0"/>
                </a:lnTo>
                <a:close/>
              </a:path>
            </a:pathLst>
          </a:custGeom>
          <a:solidFill>
            <a:srgbClr val="E722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5" name="object 3485"/>
          <p:cNvSpPr/>
          <p:nvPr/>
        </p:nvSpPr>
        <p:spPr>
          <a:xfrm>
            <a:off x="596900" y="457200"/>
            <a:ext cx="6019800" cy="2286000"/>
          </a:xfrm>
          <a:custGeom>
            <a:avLst/>
            <a:gdLst/>
            <a:ahLst/>
            <a:cxnLst/>
            <a:rect l="l" t="t" r="r" b="b"/>
            <a:pathLst>
              <a:path w="6019800" h="2286000">
                <a:moveTo>
                  <a:pt x="0" y="2286000"/>
                </a:moveTo>
                <a:lnTo>
                  <a:pt x="6019800" y="2286000"/>
                </a:lnTo>
                <a:lnTo>
                  <a:pt x="60198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6" name="object 348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11100"/>
              </a:lnSpc>
              <a:spcBef>
                <a:spcPts val="100"/>
              </a:spcBef>
            </a:pPr>
            <a:r>
              <a:rPr dirty="0" spc="-2745"/>
              <a:t>Кто</a:t>
            </a:r>
            <a:r>
              <a:rPr dirty="0" spc="-245"/>
              <a:t> </a:t>
            </a:r>
            <a:r>
              <a:rPr dirty="0" spc="-2750"/>
              <a:t>покупает </a:t>
            </a:r>
            <a:r>
              <a:rPr dirty="0" spc="-1475"/>
              <a:t> </a:t>
            </a:r>
            <a:r>
              <a:rPr dirty="0" spc="-2075"/>
              <a:t>ДНК-тесты?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0933" y="3871349"/>
            <a:ext cx="3005455" cy="1832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100"/>
              </a:spcBef>
            </a:pPr>
            <a:r>
              <a:rPr dirty="0" sz="2550" spc="-1035">
                <a:latin typeface="PMingLiU"/>
                <a:cs typeface="PMingLiU"/>
              </a:rPr>
              <a:t>Будущие</a:t>
            </a:r>
            <a:r>
              <a:rPr dirty="0" sz="2550" spc="-135">
                <a:latin typeface="PMingLiU"/>
                <a:cs typeface="PMingLiU"/>
              </a:rPr>
              <a:t> </a:t>
            </a:r>
            <a:r>
              <a:rPr dirty="0" sz="2550" spc="-1155">
                <a:latin typeface="PMingLiU"/>
                <a:cs typeface="PMingLiU"/>
              </a:rPr>
              <a:t>родители</a:t>
            </a:r>
            <a:endParaRPr sz="2550">
              <a:latin typeface="PMingLiU"/>
              <a:cs typeface="PMingLiU"/>
            </a:endParaRPr>
          </a:p>
          <a:p>
            <a:pPr marL="174625" marR="162560" indent="-162560">
              <a:lnSpc>
                <a:spcPct val="116100"/>
              </a:lnSpc>
              <a:spcBef>
                <a:spcPts val="1055"/>
              </a:spcBef>
              <a:buSzPct val="93103"/>
              <a:buChar char="•"/>
              <a:tabLst>
                <a:tab pos="175260" algn="l"/>
              </a:tabLst>
            </a:pPr>
            <a:r>
              <a:rPr dirty="0" sz="1450" spc="-650">
                <a:latin typeface="PMingLiU"/>
                <a:cs typeface="PMingLiU"/>
              </a:rPr>
              <a:t>Скрининг</a:t>
            </a:r>
            <a:r>
              <a:rPr dirty="0" sz="1450" spc="-35">
                <a:latin typeface="PMingLiU"/>
                <a:cs typeface="PMingLiU"/>
              </a:rPr>
              <a:t> </a:t>
            </a:r>
            <a:r>
              <a:rPr dirty="0" sz="1450" spc="-630">
                <a:latin typeface="PMingLiU"/>
                <a:cs typeface="PMingLiU"/>
              </a:rPr>
              <a:t>на</a:t>
            </a:r>
            <a:r>
              <a:rPr dirty="0" sz="1450" spc="-40">
                <a:latin typeface="PMingLiU"/>
                <a:cs typeface="PMingLiU"/>
              </a:rPr>
              <a:t> </a:t>
            </a:r>
            <a:r>
              <a:rPr dirty="0" sz="1450" spc="-680">
                <a:latin typeface="PMingLiU"/>
                <a:cs typeface="PMingLiU"/>
              </a:rPr>
              <a:t>носительство </a:t>
            </a:r>
            <a:r>
              <a:rPr dirty="0" sz="1450" spc="-365">
                <a:latin typeface="PMingLiU"/>
                <a:cs typeface="PMingLiU"/>
              </a:rPr>
              <a:t> </a:t>
            </a:r>
            <a:r>
              <a:rPr dirty="0" sz="1450" spc="-645">
                <a:latin typeface="PMingLiU"/>
                <a:cs typeface="PMingLiU"/>
              </a:rPr>
              <a:t>наследственных</a:t>
            </a:r>
            <a:r>
              <a:rPr dirty="0" sz="1450" spc="-90">
                <a:latin typeface="PMingLiU"/>
                <a:cs typeface="PMingLiU"/>
              </a:rPr>
              <a:t> </a:t>
            </a:r>
            <a:r>
              <a:rPr dirty="0" sz="1450" spc="-585">
                <a:latin typeface="PMingLiU"/>
                <a:cs typeface="PMingLiU"/>
              </a:rPr>
              <a:t>заболеваний.</a:t>
            </a:r>
            <a:endParaRPr sz="1450">
              <a:latin typeface="PMingLiU"/>
              <a:cs typeface="PMingLiU"/>
            </a:endParaRPr>
          </a:p>
          <a:p>
            <a:pPr marL="174625" marR="387350" indent="-162560">
              <a:lnSpc>
                <a:spcPct val="116100"/>
              </a:lnSpc>
              <a:spcBef>
                <a:spcPts val="5"/>
              </a:spcBef>
              <a:buSzPct val="93103"/>
              <a:buChar char="•"/>
              <a:tabLst>
                <a:tab pos="175260" algn="l"/>
              </a:tabLst>
            </a:pPr>
            <a:r>
              <a:rPr dirty="0" sz="1450" spc="-585">
                <a:latin typeface="PMingLiU"/>
                <a:cs typeface="PMingLiU"/>
              </a:rPr>
              <a:t>Подбор</a:t>
            </a:r>
            <a:r>
              <a:rPr dirty="0" sz="1450" spc="-40">
                <a:latin typeface="PMingLiU"/>
                <a:cs typeface="PMingLiU"/>
              </a:rPr>
              <a:t> </a:t>
            </a:r>
            <a:r>
              <a:rPr dirty="0" sz="1450" spc="-650">
                <a:latin typeface="PMingLiU"/>
                <a:cs typeface="PMingLiU"/>
              </a:rPr>
              <a:t>альтернативных </a:t>
            </a:r>
            <a:r>
              <a:rPr dirty="0" sz="1450" spc="-370">
                <a:latin typeface="PMingLiU"/>
                <a:cs typeface="PMingLiU"/>
              </a:rPr>
              <a:t> </a:t>
            </a:r>
            <a:r>
              <a:rPr dirty="0" sz="1450" spc="-650">
                <a:latin typeface="PMingLiU"/>
                <a:cs typeface="PMingLiU"/>
              </a:rPr>
              <a:t>вариантов</a:t>
            </a:r>
            <a:r>
              <a:rPr dirty="0" sz="1450" spc="-45">
                <a:latin typeface="PMingLiU"/>
                <a:cs typeface="PMingLiU"/>
              </a:rPr>
              <a:t> </a:t>
            </a:r>
            <a:r>
              <a:rPr dirty="0" sz="1450" spc="-500">
                <a:latin typeface="PMingLiU"/>
                <a:cs typeface="PMingLiU"/>
              </a:rPr>
              <a:t>(донор</a:t>
            </a:r>
            <a:r>
              <a:rPr dirty="0" sz="1450" spc="-45">
                <a:latin typeface="PMingLiU"/>
                <a:cs typeface="PMingLiU"/>
              </a:rPr>
              <a:t> </a:t>
            </a:r>
            <a:r>
              <a:rPr dirty="0" sz="1450" spc="-555">
                <a:latin typeface="PMingLiU"/>
                <a:cs typeface="PMingLiU"/>
              </a:rPr>
              <a:t>спермы</a:t>
            </a:r>
            <a:r>
              <a:rPr dirty="0" sz="1450" spc="-45">
                <a:latin typeface="PMingLiU"/>
                <a:cs typeface="PMingLiU"/>
              </a:rPr>
              <a:t> </a:t>
            </a:r>
            <a:r>
              <a:rPr dirty="0" sz="1450" spc="415">
                <a:latin typeface="PMingLiU"/>
                <a:cs typeface="PMingLiU"/>
              </a:rPr>
              <a:t>/  </a:t>
            </a:r>
            <a:r>
              <a:rPr dirty="0" sz="1450" spc="-595">
                <a:latin typeface="PMingLiU"/>
                <a:cs typeface="PMingLiU"/>
              </a:rPr>
              <a:t>яйцеклетки,</a:t>
            </a:r>
            <a:r>
              <a:rPr dirty="0" sz="1450" spc="-75">
                <a:latin typeface="PMingLiU"/>
                <a:cs typeface="PMingLiU"/>
              </a:rPr>
              <a:t> </a:t>
            </a:r>
            <a:r>
              <a:rPr dirty="0" sz="1450" spc="-515">
                <a:latin typeface="PMingLiU"/>
                <a:cs typeface="PMingLiU"/>
              </a:rPr>
              <a:t>митохондрий).</a:t>
            </a:r>
            <a:endParaRPr sz="1450">
              <a:latin typeface="PMingLiU"/>
              <a:cs typeface="PMingLiU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22296" y="845972"/>
            <a:ext cx="2771140" cy="4146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-1115"/>
              <a:t>Взрослый</a:t>
            </a:r>
            <a:r>
              <a:rPr dirty="0" sz="2550" spc="-150"/>
              <a:t> </a:t>
            </a:r>
            <a:r>
              <a:rPr dirty="0" sz="2550" spc="-1190"/>
              <a:t>человек</a:t>
            </a:r>
            <a:endParaRPr sz="2550"/>
          </a:p>
        </p:txBody>
      </p:sp>
      <p:sp>
        <p:nvSpPr>
          <p:cNvPr id="4" name="object 4"/>
          <p:cNvSpPr txBox="1"/>
          <p:nvPr/>
        </p:nvSpPr>
        <p:spPr>
          <a:xfrm>
            <a:off x="8787234" y="1356504"/>
            <a:ext cx="5536565" cy="53911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74625" indent="-162560">
              <a:lnSpc>
                <a:spcPct val="100000"/>
              </a:lnSpc>
              <a:spcBef>
                <a:spcPts val="370"/>
              </a:spcBef>
              <a:buSzPct val="93103"/>
              <a:buChar char="•"/>
              <a:tabLst>
                <a:tab pos="175260" algn="l"/>
              </a:tabLst>
            </a:pPr>
            <a:r>
              <a:rPr dirty="0" sz="1450" spc="-615">
                <a:latin typeface="PMingLiU"/>
                <a:cs typeface="PMingLiU"/>
              </a:rPr>
              <a:t>Определение</a:t>
            </a:r>
            <a:r>
              <a:rPr dirty="0" sz="1450" spc="-40">
                <a:latin typeface="PMingLiU"/>
                <a:cs typeface="PMingLiU"/>
              </a:rPr>
              <a:t> </a:t>
            </a:r>
            <a:r>
              <a:rPr dirty="0" sz="1450" spc="-655">
                <a:latin typeface="PMingLiU"/>
                <a:cs typeface="PMingLiU"/>
              </a:rPr>
              <a:t>рисков</a:t>
            </a:r>
            <a:r>
              <a:rPr dirty="0" sz="1450" spc="-35">
                <a:latin typeface="PMingLiU"/>
                <a:cs typeface="PMingLiU"/>
              </a:rPr>
              <a:t> </a:t>
            </a:r>
            <a:r>
              <a:rPr dirty="0" sz="1450" spc="-655">
                <a:latin typeface="PMingLiU"/>
                <a:cs typeface="PMingLiU"/>
              </a:rPr>
              <a:t>развития</a:t>
            </a:r>
            <a:r>
              <a:rPr dirty="0" sz="1450" spc="-40">
                <a:latin typeface="PMingLiU"/>
                <a:cs typeface="PMingLiU"/>
              </a:rPr>
              <a:t> </a:t>
            </a:r>
            <a:r>
              <a:rPr dirty="0" sz="1450" spc="-600">
                <a:latin typeface="PMingLiU"/>
                <a:cs typeface="PMingLiU"/>
              </a:rPr>
              <a:t>многофакторых</a:t>
            </a:r>
            <a:r>
              <a:rPr dirty="0" sz="1450" spc="-35">
                <a:latin typeface="PMingLiU"/>
                <a:cs typeface="PMingLiU"/>
              </a:rPr>
              <a:t> </a:t>
            </a:r>
            <a:r>
              <a:rPr dirty="0" sz="1450" spc="-585">
                <a:latin typeface="PMingLiU"/>
                <a:cs typeface="PMingLiU"/>
              </a:rPr>
              <a:t>заболеваний.</a:t>
            </a:r>
            <a:endParaRPr sz="1450">
              <a:latin typeface="PMingLiU"/>
              <a:cs typeface="PMingLiU"/>
            </a:endParaRPr>
          </a:p>
          <a:p>
            <a:pPr marL="174625" indent="-162560">
              <a:lnSpc>
                <a:spcPct val="100000"/>
              </a:lnSpc>
              <a:spcBef>
                <a:spcPts val="280"/>
              </a:spcBef>
              <a:buSzPct val="93103"/>
              <a:buChar char="•"/>
              <a:tabLst>
                <a:tab pos="175260" algn="l"/>
              </a:tabLst>
            </a:pPr>
            <a:r>
              <a:rPr dirty="0" sz="1450" spc="-615">
                <a:latin typeface="PMingLiU"/>
                <a:cs typeface="PMingLiU"/>
              </a:rPr>
              <a:t>Определение</a:t>
            </a:r>
            <a:r>
              <a:rPr dirty="0" sz="1450" spc="-40">
                <a:latin typeface="PMingLiU"/>
                <a:cs typeface="PMingLiU"/>
              </a:rPr>
              <a:t> </a:t>
            </a:r>
            <a:r>
              <a:rPr dirty="0" sz="1450" spc="-610">
                <a:latin typeface="PMingLiU"/>
                <a:cs typeface="PMingLiU"/>
              </a:rPr>
              <a:t>эффективности</a:t>
            </a:r>
            <a:r>
              <a:rPr dirty="0" sz="1450" spc="-35">
                <a:latin typeface="PMingLiU"/>
                <a:cs typeface="PMingLiU"/>
              </a:rPr>
              <a:t> </a:t>
            </a:r>
            <a:r>
              <a:rPr dirty="0" sz="1450" spc="-610">
                <a:latin typeface="PMingLiU"/>
                <a:cs typeface="PMingLiU"/>
              </a:rPr>
              <a:t>лекарств.</a:t>
            </a:r>
            <a:endParaRPr sz="1450">
              <a:latin typeface="PMingLiU"/>
              <a:cs typeface="PMingLiU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3851" y="6832284"/>
            <a:ext cx="3239770" cy="176212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1780"/>
              </a:spcBef>
            </a:pPr>
            <a:r>
              <a:rPr dirty="0" sz="2550" spc="-1140">
                <a:latin typeface="PMingLiU"/>
                <a:cs typeface="PMingLiU"/>
              </a:rPr>
              <a:t>Беременность</a:t>
            </a:r>
            <a:endParaRPr sz="2550">
              <a:latin typeface="PMingLiU"/>
              <a:cs typeface="PMingLiU"/>
            </a:endParaRPr>
          </a:p>
          <a:p>
            <a:pPr marL="174625" marR="447040" indent="-162560">
              <a:lnSpc>
                <a:spcPct val="116100"/>
              </a:lnSpc>
              <a:spcBef>
                <a:spcPts val="735"/>
              </a:spcBef>
              <a:buSzPct val="93103"/>
              <a:buChar char="•"/>
              <a:tabLst>
                <a:tab pos="175260" algn="l"/>
              </a:tabLst>
            </a:pPr>
            <a:r>
              <a:rPr dirty="0" sz="1450" spc="-580">
                <a:latin typeface="PMingLiU"/>
                <a:cs typeface="PMingLiU"/>
              </a:rPr>
              <a:t>Cкрининг</a:t>
            </a:r>
            <a:r>
              <a:rPr dirty="0" sz="1450" spc="-65">
                <a:latin typeface="PMingLiU"/>
                <a:cs typeface="PMingLiU"/>
              </a:rPr>
              <a:t> </a:t>
            </a:r>
            <a:r>
              <a:rPr dirty="0" sz="1450" spc="-615">
                <a:latin typeface="PMingLiU"/>
                <a:cs typeface="PMingLiU"/>
              </a:rPr>
              <a:t>основных</a:t>
            </a:r>
            <a:r>
              <a:rPr dirty="0" sz="1450" spc="-60">
                <a:latin typeface="PMingLiU"/>
                <a:cs typeface="PMingLiU"/>
              </a:rPr>
              <a:t> </a:t>
            </a:r>
            <a:r>
              <a:rPr dirty="0" sz="1450" spc="-610">
                <a:latin typeface="PMingLiU"/>
                <a:cs typeface="PMingLiU"/>
              </a:rPr>
              <a:t>трисомий </a:t>
            </a:r>
            <a:r>
              <a:rPr dirty="0" sz="1450" spc="-365">
                <a:latin typeface="PMingLiU"/>
                <a:cs typeface="PMingLiU"/>
              </a:rPr>
              <a:t> </a:t>
            </a:r>
            <a:r>
              <a:rPr dirty="0" sz="1450" spc="-535">
                <a:latin typeface="PMingLiU"/>
                <a:cs typeface="PMingLiU"/>
              </a:rPr>
              <a:t>(биохимический,</a:t>
            </a:r>
            <a:r>
              <a:rPr dirty="0" sz="1450" spc="-45">
                <a:latin typeface="PMingLiU"/>
                <a:cs typeface="PMingLiU"/>
              </a:rPr>
              <a:t> </a:t>
            </a:r>
            <a:r>
              <a:rPr dirty="0" sz="1450" spc="-425">
                <a:latin typeface="PMingLiU"/>
                <a:cs typeface="PMingLiU"/>
              </a:rPr>
              <a:t>УЗИ,</a:t>
            </a:r>
            <a:r>
              <a:rPr dirty="0" sz="1450" spc="-45">
                <a:latin typeface="PMingLiU"/>
                <a:cs typeface="PMingLiU"/>
              </a:rPr>
              <a:t> </a:t>
            </a:r>
            <a:r>
              <a:rPr dirty="0" sz="1450" spc="-340">
                <a:latin typeface="PMingLiU"/>
                <a:cs typeface="PMingLiU"/>
              </a:rPr>
              <a:t>НИПТ).</a:t>
            </a:r>
            <a:endParaRPr sz="1450">
              <a:latin typeface="PMingLiU"/>
              <a:cs typeface="PMingLiU"/>
            </a:endParaRPr>
          </a:p>
          <a:p>
            <a:pPr marL="174625" marR="5080" indent="-162560">
              <a:lnSpc>
                <a:spcPct val="116100"/>
              </a:lnSpc>
              <a:spcBef>
                <a:spcPts val="110"/>
              </a:spcBef>
              <a:buSzPct val="93103"/>
              <a:buChar char="•"/>
              <a:tabLst>
                <a:tab pos="175260" algn="l"/>
              </a:tabLst>
            </a:pPr>
            <a:r>
              <a:rPr dirty="0" sz="1450" spc="-580">
                <a:latin typeface="PMingLiU"/>
                <a:cs typeface="PMingLiU"/>
              </a:rPr>
              <a:t>Cкрининг</a:t>
            </a:r>
            <a:r>
              <a:rPr dirty="0" sz="1450" spc="-60">
                <a:latin typeface="PMingLiU"/>
                <a:cs typeface="PMingLiU"/>
              </a:rPr>
              <a:t> </a:t>
            </a:r>
            <a:r>
              <a:rPr dirty="0" sz="1450" spc="-650">
                <a:latin typeface="PMingLiU"/>
                <a:cs typeface="PMingLiU"/>
              </a:rPr>
              <a:t>частных</a:t>
            </a:r>
            <a:r>
              <a:rPr dirty="0" sz="1450" spc="-60">
                <a:latin typeface="PMingLiU"/>
                <a:cs typeface="PMingLiU"/>
              </a:rPr>
              <a:t> </a:t>
            </a:r>
            <a:r>
              <a:rPr dirty="0" sz="1450" spc="-645">
                <a:latin typeface="PMingLiU"/>
                <a:cs typeface="PMingLiU"/>
              </a:rPr>
              <a:t>наследственных </a:t>
            </a:r>
            <a:r>
              <a:rPr dirty="0" sz="1450" spc="-370">
                <a:latin typeface="PMingLiU"/>
                <a:cs typeface="PMingLiU"/>
              </a:rPr>
              <a:t> </a:t>
            </a:r>
            <a:r>
              <a:rPr dirty="0" sz="1450" spc="-585">
                <a:latin typeface="PMingLiU"/>
                <a:cs typeface="PMingLiU"/>
              </a:rPr>
              <a:t>заболеваний.</a:t>
            </a:r>
            <a:endParaRPr sz="1450">
              <a:latin typeface="PMingLiU"/>
              <a:cs typeface="PMingLiU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3886" y="5383270"/>
            <a:ext cx="2685415" cy="942340"/>
          </a:xfrm>
          <a:prstGeom prst="rect">
            <a:avLst/>
          </a:prstGeom>
        </p:spPr>
        <p:txBody>
          <a:bodyPr wrap="square" lIns="0" tIns="202565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1595"/>
              </a:spcBef>
            </a:pPr>
            <a:r>
              <a:rPr dirty="0" sz="2550" spc="-1025">
                <a:latin typeface="PMingLiU"/>
                <a:cs typeface="PMingLiU"/>
              </a:rPr>
              <a:t>Новорожденный</a:t>
            </a:r>
            <a:endParaRPr sz="2550">
              <a:latin typeface="PMingLiU"/>
              <a:cs typeface="PMingLiU"/>
            </a:endParaRPr>
          </a:p>
          <a:p>
            <a:pPr marL="174625" indent="-162560">
              <a:lnSpc>
                <a:spcPct val="100000"/>
              </a:lnSpc>
              <a:spcBef>
                <a:spcPts val="910"/>
              </a:spcBef>
              <a:buSzPct val="93103"/>
              <a:buChar char="•"/>
              <a:tabLst>
                <a:tab pos="175260" algn="l"/>
              </a:tabLst>
            </a:pPr>
            <a:r>
              <a:rPr dirty="0" sz="1450" spc="-610">
                <a:latin typeface="PMingLiU"/>
                <a:cs typeface="PMingLiU"/>
              </a:rPr>
              <a:t>Неонатальный</a:t>
            </a:r>
            <a:r>
              <a:rPr dirty="0" sz="1450" spc="-45">
                <a:latin typeface="PMingLiU"/>
                <a:cs typeface="PMingLiU"/>
              </a:rPr>
              <a:t> </a:t>
            </a:r>
            <a:r>
              <a:rPr dirty="0" sz="1450" spc="-600">
                <a:latin typeface="PMingLiU"/>
                <a:cs typeface="PMingLiU"/>
              </a:rPr>
              <a:t>скрининг.</a:t>
            </a:r>
            <a:endParaRPr sz="1450">
              <a:latin typeface="PMingLiU"/>
              <a:cs typeface="PMingLi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3886" y="2182310"/>
            <a:ext cx="2789555" cy="1725295"/>
          </a:xfrm>
          <a:prstGeom prst="rect">
            <a:avLst/>
          </a:prstGeom>
        </p:spPr>
        <p:txBody>
          <a:bodyPr wrap="square" lIns="0" tIns="202565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1595"/>
              </a:spcBef>
            </a:pPr>
            <a:r>
              <a:rPr dirty="0" sz="2550" spc="-1155">
                <a:latin typeface="PMingLiU"/>
                <a:cs typeface="PMingLiU"/>
              </a:rPr>
              <a:t>Ребенок</a:t>
            </a:r>
            <a:endParaRPr sz="2550">
              <a:latin typeface="PMingLiU"/>
              <a:cs typeface="PMingLiU"/>
            </a:endParaRPr>
          </a:p>
          <a:p>
            <a:pPr marL="174625" marR="20320" indent="-162560">
              <a:lnSpc>
                <a:spcPct val="122300"/>
              </a:lnSpc>
              <a:spcBef>
                <a:spcPts val="525"/>
              </a:spcBef>
              <a:buSzPct val="93103"/>
              <a:buChar char="•"/>
              <a:tabLst>
                <a:tab pos="175260" algn="l"/>
              </a:tabLst>
            </a:pPr>
            <a:r>
              <a:rPr dirty="0" sz="1450" spc="-660">
                <a:latin typeface="PMingLiU"/>
                <a:cs typeface="PMingLiU"/>
              </a:rPr>
              <a:t>Диагностика</a:t>
            </a:r>
            <a:r>
              <a:rPr dirty="0" sz="1450" spc="-85">
                <a:latin typeface="PMingLiU"/>
                <a:cs typeface="PMingLiU"/>
              </a:rPr>
              <a:t> </a:t>
            </a:r>
            <a:r>
              <a:rPr dirty="0" sz="1450" spc="-645">
                <a:latin typeface="PMingLiU"/>
                <a:cs typeface="PMingLiU"/>
              </a:rPr>
              <a:t>наследственных </a:t>
            </a:r>
            <a:r>
              <a:rPr dirty="0" sz="1450" spc="-365">
                <a:latin typeface="PMingLiU"/>
                <a:cs typeface="PMingLiU"/>
              </a:rPr>
              <a:t> </a:t>
            </a:r>
            <a:r>
              <a:rPr dirty="0" sz="1450" spc="-585">
                <a:latin typeface="PMingLiU"/>
                <a:cs typeface="PMingLiU"/>
              </a:rPr>
              <a:t>заболеваний.</a:t>
            </a:r>
            <a:endParaRPr sz="1450">
              <a:latin typeface="PMingLiU"/>
              <a:cs typeface="PMingLiU"/>
            </a:endParaRPr>
          </a:p>
          <a:p>
            <a:pPr marL="174625" marR="5080" indent="-162560">
              <a:lnSpc>
                <a:spcPct val="116100"/>
              </a:lnSpc>
              <a:buSzPct val="93103"/>
              <a:buChar char="•"/>
              <a:tabLst>
                <a:tab pos="175260" algn="l"/>
              </a:tabLst>
            </a:pPr>
            <a:r>
              <a:rPr dirty="0" sz="1450" spc="-615">
                <a:latin typeface="PMingLiU"/>
                <a:cs typeface="PMingLiU"/>
              </a:rPr>
              <a:t>Определение</a:t>
            </a:r>
            <a:r>
              <a:rPr dirty="0" sz="1450" spc="-105">
                <a:latin typeface="PMingLiU"/>
                <a:cs typeface="PMingLiU"/>
              </a:rPr>
              <a:t> </a:t>
            </a:r>
            <a:r>
              <a:rPr dirty="0" sz="1450" spc="-610">
                <a:latin typeface="PMingLiU"/>
                <a:cs typeface="PMingLiU"/>
              </a:rPr>
              <a:t>эффективности </a:t>
            </a:r>
            <a:r>
              <a:rPr dirty="0" sz="1450" spc="-365">
                <a:latin typeface="PMingLiU"/>
                <a:cs typeface="PMingLiU"/>
              </a:rPr>
              <a:t> </a:t>
            </a:r>
            <a:r>
              <a:rPr dirty="0" sz="1450" spc="-610">
                <a:latin typeface="PMingLiU"/>
                <a:cs typeface="PMingLiU"/>
              </a:rPr>
              <a:t>лекарств.</a:t>
            </a:r>
            <a:endParaRPr sz="1450">
              <a:latin typeface="PMingLiU"/>
              <a:cs typeface="PMingLiU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7744" y="725119"/>
            <a:ext cx="3745407" cy="3243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03411" y="3811231"/>
            <a:ext cx="3480295" cy="4708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06603" y="6109157"/>
            <a:ext cx="2580119" cy="241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97744" y="4031259"/>
            <a:ext cx="2522207" cy="2991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65732" y="725106"/>
            <a:ext cx="4717973" cy="31604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97227" y="3176587"/>
            <a:ext cx="5870727" cy="5669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54162" y="7290690"/>
            <a:ext cx="4724077" cy="1536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83639" y="3928976"/>
            <a:ext cx="4669155" cy="29559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20"/>
              </a:spcBef>
            </a:pPr>
            <a:r>
              <a:rPr dirty="0" sz="1900" spc="-790">
                <a:solidFill>
                  <a:srgbClr val="333333"/>
                </a:solidFill>
                <a:latin typeface="PMingLiU"/>
                <a:cs typeface="PMingLiU"/>
              </a:rPr>
              <a:t>Анджелина</a:t>
            </a:r>
            <a:r>
              <a:rPr dirty="0" sz="1900" spc="-7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595">
                <a:solidFill>
                  <a:srgbClr val="333333"/>
                </a:solidFill>
                <a:latin typeface="PMingLiU"/>
                <a:cs typeface="PMingLiU"/>
              </a:rPr>
              <a:t>Джоли:</a:t>
            </a:r>
            <a:endParaRPr sz="19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635">
              <a:lnSpc>
                <a:spcPct val="100800"/>
              </a:lnSpc>
              <a:spcBef>
                <a:spcPts val="5"/>
              </a:spcBef>
            </a:pPr>
            <a:r>
              <a:rPr dirty="0" sz="1900" spc="-425">
                <a:solidFill>
                  <a:srgbClr val="333333"/>
                </a:solidFill>
                <a:latin typeface="PMingLiU"/>
                <a:cs typeface="PMingLiU"/>
              </a:rPr>
              <a:t>«Я </a:t>
            </a:r>
            <a:r>
              <a:rPr dirty="0" sz="1900" spc="-915">
                <a:solidFill>
                  <a:srgbClr val="333333"/>
                </a:solidFill>
                <a:latin typeface="PMingLiU"/>
                <a:cs typeface="PMingLiU"/>
              </a:rPr>
              <a:t>хотела</a:t>
            </a:r>
            <a:r>
              <a:rPr dirty="0" sz="1900" spc="-7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90">
                <a:solidFill>
                  <a:srgbClr val="333333"/>
                </a:solidFill>
                <a:latin typeface="PMingLiU"/>
                <a:cs typeface="PMingLiU"/>
              </a:rPr>
              <a:t>написать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20">
                <a:solidFill>
                  <a:srgbClr val="333333"/>
                </a:solidFill>
                <a:latin typeface="PMingLiU"/>
                <a:cs typeface="PMingLiU"/>
              </a:rPr>
              <a:t>это,</a:t>
            </a:r>
            <a:r>
              <a:rPr dirty="0" sz="1900" spc="-5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19">
                <a:solidFill>
                  <a:srgbClr val="333333"/>
                </a:solidFill>
                <a:latin typeface="PMingLiU"/>
                <a:cs typeface="PMingLiU"/>
              </a:rPr>
              <a:t>чтобы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950">
                <a:solidFill>
                  <a:srgbClr val="333333"/>
                </a:solidFill>
                <a:latin typeface="PMingLiU"/>
                <a:cs typeface="PMingLiU"/>
              </a:rPr>
              <a:t>сказать </a:t>
            </a:r>
            <a:r>
              <a:rPr dirty="0" sz="1900" spc="-4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25">
                <a:solidFill>
                  <a:srgbClr val="333333"/>
                </a:solidFill>
                <a:latin typeface="PMingLiU"/>
                <a:cs typeface="PMingLiU"/>
              </a:rPr>
              <a:t>другим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605">
                <a:solidFill>
                  <a:srgbClr val="333333"/>
                </a:solidFill>
                <a:latin typeface="PMingLiU"/>
                <a:cs typeface="PMingLiU"/>
              </a:rPr>
              <a:t>женщинам,</a:t>
            </a:r>
            <a:r>
              <a:rPr dirty="0" sz="1900" spc="-5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925">
                <a:solidFill>
                  <a:srgbClr val="333333"/>
                </a:solidFill>
                <a:latin typeface="PMingLiU"/>
                <a:cs typeface="PMingLiU"/>
              </a:rPr>
              <a:t>что</a:t>
            </a:r>
            <a:r>
              <a:rPr dirty="0" sz="1900" spc="-6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60">
                <a:solidFill>
                  <a:srgbClr val="333333"/>
                </a:solidFill>
                <a:latin typeface="PMingLiU"/>
                <a:cs typeface="PMingLiU"/>
              </a:rPr>
              <a:t>решение</a:t>
            </a:r>
            <a:r>
              <a:rPr dirty="0" sz="1900" spc="-5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910">
                <a:solidFill>
                  <a:srgbClr val="333333"/>
                </a:solidFill>
                <a:latin typeface="PMingLiU"/>
                <a:cs typeface="PMingLiU"/>
              </a:rPr>
              <a:t>сделать </a:t>
            </a:r>
            <a:r>
              <a:rPr dirty="0" sz="1900" spc="-48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10">
                <a:solidFill>
                  <a:srgbClr val="333333"/>
                </a:solidFill>
                <a:latin typeface="PMingLiU"/>
                <a:cs typeface="PMingLiU"/>
              </a:rPr>
              <a:t>мастэктомию</a:t>
            </a:r>
            <a:r>
              <a:rPr dirty="0" sz="1900" spc="-7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80">
                <a:solidFill>
                  <a:srgbClr val="333333"/>
                </a:solidFill>
                <a:latin typeface="PMingLiU"/>
                <a:cs typeface="PMingLiU"/>
              </a:rPr>
              <a:t>далось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25">
                <a:solidFill>
                  <a:srgbClr val="333333"/>
                </a:solidFill>
                <a:latin typeface="PMingLiU"/>
                <a:cs typeface="PMingLiU"/>
              </a:rPr>
              <a:t>мне</a:t>
            </a:r>
            <a:r>
              <a:rPr dirty="0" sz="1900" spc="-6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05">
                <a:solidFill>
                  <a:srgbClr val="333333"/>
                </a:solidFill>
                <a:latin typeface="PMingLiU"/>
                <a:cs typeface="PMingLiU"/>
              </a:rPr>
              <a:t>нелегко.</a:t>
            </a:r>
            <a:r>
              <a:rPr dirty="0" sz="1900" spc="-7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25">
                <a:solidFill>
                  <a:srgbClr val="333333"/>
                </a:solidFill>
                <a:latin typeface="PMingLiU"/>
                <a:cs typeface="PMingLiU"/>
              </a:rPr>
              <a:t>Но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40">
                <a:solidFill>
                  <a:srgbClr val="333333"/>
                </a:solidFill>
                <a:latin typeface="PMingLiU"/>
                <a:cs typeface="PMingLiU"/>
              </a:rPr>
              <a:t>я </a:t>
            </a:r>
            <a:r>
              <a:rPr dirty="0" sz="1900" spc="-484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60">
                <a:solidFill>
                  <a:srgbClr val="333333"/>
                </a:solidFill>
                <a:latin typeface="PMingLiU"/>
                <a:cs typeface="PMingLiU"/>
              </a:rPr>
              <a:t>очень</a:t>
            </a:r>
            <a:r>
              <a:rPr dirty="0" sz="1900" spc="-7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685">
                <a:solidFill>
                  <a:srgbClr val="333333"/>
                </a:solidFill>
                <a:latin typeface="PMingLiU"/>
                <a:cs typeface="PMingLiU"/>
              </a:rPr>
              <a:t>рада,</a:t>
            </a:r>
            <a:r>
              <a:rPr dirty="0" sz="1900" spc="-6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925">
                <a:solidFill>
                  <a:srgbClr val="333333"/>
                </a:solidFill>
                <a:latin typeface="PMingLiU"/>
                <a:cs typeface="PMingLiU"/>
              </a:rPr>
              <a:t>что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80">
                <a:solidFill>
                  <a:srgbClr val="333333"/>
                </a:solidFill>
                <a:latin typeface="PMingLiU"/>
                <a:cs typeface="PMingLiU"/>
              </a:rPr>
              <a:t>сделала</a:t>
            </a:r>
            <a:r>
              <a:rPr dirty="0" sz="1900" spc="-7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30">
                <a:solidFill>
                  <a:srgbClr val="333333"/>
                </a:solidFill>
                <a:latin typeface="PMingLiU"/>
                <a:cs typeface="PMingLiU"/>
              </a:rPr>
              <a:t>это.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90">
                <a:solidFill>
                  <a:srgbClr val="333333"/>
                </a:solidFill>
                <a:latin typeface="PMingLiU"/>
                <a:cs typeface="PMingLiU"/>
              </a:rPr>
              <a:t>Вероятность </a:t>
            </a:r>
            <a:r>
              <a:rPr dirty="0" sz="1900" spc="-48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75">
                <a:solidFill>
                  <a:srgbClr val="333333"/>
                </a:solidFill>
                <a:latin typeface="PMingLiU"/>
                <a:cs typeface="PMingLiU"/>
              </a:rPr>
              <a:t>развития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80">
                <a:solidFill>
                  <a:srgbClr val="333333"/>
                </a:solidFill>
                <a:latin typeface="PMingLiU"/>
                <a:cs typeface="PMingLiU"/>
              </a:rPr>
              <a:t>рака</a:t>
            </a:r>
            <a:r>
              <a:rPr dirty="0" sz="1900" spc="-7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95">
                <a:solidFill>
                  <a:srgbClr val="333333"/>
                </a:solidFill>
                <a:latin typeface="PMingLiU"/>
                <a:cs typeface="PMingLiU"/>
              </a:rPr>
              <a:t>молочной</a:t>
            </a:r>
            <a:r>
              <a:rPr dirty="0" sz="1900" spc="-7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60">
                <a:solidFill>
                  <a:srgbClr val="333333"/>
                </a:solidFill>
                <a:latin typeface="PMingLiU"/>
                <a:cs typeface="PMingLiU"/>
              </a:rPr>
              <a:t>железы</a:t>
            </a:r>
            <a:r>
              <a:rPr dirty="0" sz="1900" spc="-7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90">
                <a:solidFill>
                  <a:srgbClr val="333333"/>
                </a:solidFill>
                <a:latin typeface="PMingLiU"/>
                <a:cs typeface="PMingLiU"/>
              </a:rPr>
              <a:t>у</a:t>
            </a:r>
            <a:r>
              <a:rPr dirty="0" sz="1900" spc="-7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55">
                <a:solidFill>
                  <a:srgbClr val="333333"/>
                </a:solidFill>
                <a:latin typeface="PMingLiU"/>
                <a:cs typeface="PMingLiU"/>
              </a:rPr>
              <a:t>меня </a:t>
            </a:r>
            <a:r>
              <a:rPr dirty="0" sz="1900" spc="-484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90">
                <a:solidFill>
                  <a:srgbClr val="333333"/>
                </a:solidFill>
                <a:latin typeface="PMingLiU"/>
                <a:cs typeface="PMingLiU"/>
              </a:rPr>
              <a:t>снизилась</a:t>
            </a:r>
            <a:r>
              <a:rPr dirty="0" sz="1900" spc="-7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975">
                <a:solidFill>
                  <a:srgbClr val="333333"/>
                </a:solidFill>
                <a:latin typeface="PMingLiU"/>
                <a:cs typeface="PMingLiU"/>
              </a:rPr>
              <a:t>с</a:t>
            </a:r>
            <a:r>
              <a:rPr dirty="0" sz="1900" spc="-6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155">
                <a:solidFill>
                  <a:srgbClr val="333333"/>
                </a:solidFill>
                <a:latin typeface="PMingLiU"/>
                <a:cs typeface="PMingLiU"/>
              </a:rPr>
              <a:t>87 </a:t>
            </a:r>
            <a:r>
              <a:rPr dirty="0" sz="1900" spc="-850">
                <a:solidFill>
                  <a:srgbClr val="333333"/>
                </a:solidFill>
                <a:latin typeface="PMingLiU"/>
                <a:cs typeface="PMingLiU"/>
              </a:rPr>
              <a:t>процентов</a:t>
            </a:r>
            <a:r>
              <a:rPr dirty="0" sz="1900" spc="-5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10">
                <a:solidFill>
                  <a:srgbClr val="333333"/>
                </a:solidFill>
                <a:latin typeface="PMingLiU"/>
                <a:cs typeface="PMingLiU"/>
              </a:rPr>
              <a:t>до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45">
                <a:solidFill>
                  <a:srgbClr val="333333"/>
                </a:solidFill>
                <a:latin typeface="PMingLiU"/>
                <a:cs typeface="PMingLiU"/>
              </a:rPr>
              <a:t>5. </a:t>
            </a:r>
            <a:r>
              <a:rPr dirty="0" sz="1900" spc="-745">
                <a:solidFill>
                  <a:srgbClr val="333333"/>
                </a:solidFill>
                <a:latin typeface="PMingLiU"/>
                <a:cs typeface="PMingLiU"/>
              </a:rPr>
              <a:t>Я</a:t>
            </a:r>
            <a:r>
              <a:rPr dirty="0" sz="1900" spc="-6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50">
                <a:solidFill>
                  <a:srgbClr val="333333"/>
                </a:solidFill>
                <a:latin typeface="PMingLiU"/>
                <a:cs typeface="PMingLiU"/>
              </a:rPr>
              <a:t>могу </a:t>
            </a:r>
            <a:r>
              <a:rPr dirty="0" sz="1900" spc="-484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950">
                <a:solidFill>
                  <a:srgbClr val="333333"/>
                </a:solidFill>
                <a:latin typeface="PMingLiU"/>
                <a:cs typeface="PMingLiU"/>
              </a:rPr>
              <a:t>сказать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00">
                <a:solidFill>
                  <a:srgbClr val="333333"/>
                </a:solidFill>
                <a:latin typeface="PMingLiU"/>
                <a:cs typeface="PMingLiU"/>
              </a:rPr>
              <a:t>своим</a:t>
            </a:r>
            <a:r>
              <a:rPr dirty="0" sz="1900" spc="-6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685">
                <a:solidFill>
                  <a:srgbClr val="333333"/>
                </a:solidFill>
                <a:latin typeface="PMingLiU"/>
                <a:cs typeface="PMingLiU"/>
              </a:rPr>
              <a:t>детям,</a:t>
            </a:r>
            <a:r>
              <a:rPr dirty="0" sz="1900" spc="-5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925">
                <a:solidFill>
                  <a:srgbClr val="333333"/>
                </a:solidFill>
                <a:latin typeface="PMingLiU"/>
                <a:cs typeface="PMingLiU"/>
              </a:rPr>
              <a:t>что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650">
                <a:solidFill>
                  <a:srgbClr val="333333"/>
                </a:solidFill>
                <a:latin typeface="PMingLiU"/>
                <a:cs typeface="PMingLiU"/>
              </a:rPr>
              <a:t>им</a:t>
            </a:r>
            <a:r>
              <a:rPr dirty="0" sz="1900" spc="-6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35">
                <a:solidFill>
                  <a:srgbClr val="333333"/>
                </a:solidFill>
                <a:latin typeface="PMingLiU"/>
                <a:cs typeface="PMingLiU"/>
              </a:rPr>
              <a:t>не</a:t>
            </a:r>
            <a:r>
              <a:rPr dirty="0" sz="1900" spc="-6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30">
                <a:solidFill>
                  <a:srgbClr val="333333"/>
                </a:solidFill>
                <a:latin typeface="PMingLiU"/>
                <a:cs typeface="PMingLiU"/>
              </a:rPr>
              <a:t>надо </a:t>
            </a:r>
            <a:r>
              <a:rPr dirty="0" sz="1900" spc="-484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90">
                <a:solidFill>
                  <a:srgbClr val="333333"/>
                </a:solidFill>
                <a:latin typeface="PMingLiU"/>
                <a:cs typeface="PMingLiU"/>
              </a:rPr>
              <a:t>бояться</a:t>
            </a:r>
            <a:r>
              <a:rPr dirty="0" sz="1900" spc="-6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890">
                <a:solidFill>
                  <a:srgbClr val="333333"/>
                </a:solidFill>
                <a:latin typeface="PMingLiU"/>
                <a:cs typeface="PMingLiU"/>
              </a:rPr>
              <a:t>потерять</a:t>
            </a:r>
            <a:r>
              <a:rPr dirty="0" sz="1900" spc="-6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55">
                <a:solidFill>
                  <a:srgbClr val="333333"/>
                </a:solidFill>
                <a:latin typeface="PMingLiU"/>
                <a:cs typeface="PMingLiU"/>
              </a:rPr>
              <a:t>меня</a:t>
            </a:r>
            <a:r>
              <a:rPr dirty="0" sz="1900" spc="-55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15">
                <a:solidFill>
                  <a:srgbClr val="333333"/>
                </a:solidFill>
                <a:latin typeface="PMingLiU"/>
                <a:cs typeface="PMingLiU"/>
              </a:rPr>
              <a:t>из-за</a:t>
            </a:r>
            <a:r>
              <a:rPr dirty="0" sz="1900" spc="-70">
                <a:solidFill>
                  <a:srgbClr val="333333"/>
                </a:solidFill>
                <a:latin typeface="PMingLiU"/>
                <a:cs typeface="PMingLiU"/>
              </a:rPr>
              <a:t> </a:t>
            </a:r>
            <a:r>
              <a:rPr dirty="0" sz="1900" spc="-715">
                <a:solidFill>
                  <a:srgbClr val="333333"/>
                </a:solidFill>
                <a:latin typeface="PMingLiU"/>
                <a:cs typeface="PMingLiU"/>
              </a:rPr>
              <a:t>рака»</a:t>
            </a:r>
            <a:endParaRPr sz="1900">
              <a:latin typeface="PMingLiU"/>
              <a:cs typeface="PMingLiU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4400" y="830220"/>
            <a:ext cx="13401675" cy="1956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pc="-2610"/>
              <a:t>Выявить</a:t>
            </a:r>
            <a:r>
              <a:rPr dirty="0" spc="-170"/>
              <a:t> </a:t>
            </a:r>
            <a:r>
              <a:rPr dirty="0" spc="-2450"/>
              <a:t>высокую</a:t>
            </a:r>
            <a:r>
              <a:rPr dirty="0" spc="-170"/>
              <a:t> </a:t>
            </a:r>
            <a:r>
              <a:rPr dirty="0" spc="-2640"/>
              <a:t>предрасположенность </a:t>
            </a:r>
            <a:r>
              <a:rPr dirty="0" spc="-1475"/>
              <a:t> </a:t>
            </a:r>
            <a:r>
              <a:rPr dirty="0" spc="-2820"/>
              <a:t>к</a:t>
            </a:r>
            <a:r>
              <a:rPr dirty="0" spc="-180"/>
              <a:t> </a:t>
            </a:r>
            <a:r>
              <a:rPr dirty="0" spc="-2725"/>
              <a:t>раку</a:t>
            </a:r>
            <a:r>
              <a:rPr dirty="0" spc="-175"/>
              <a:t> </a:t>
            </a:r>
            <a:r>
              <a:rPr dirty="0" spc="-2405"/>
              <a:t>поможет</a:t>
            </a:r>
            <a:r>
              <a:rPr dirty="0" spc="-180"/>
              <a:t> </a:t>
            </a:r>
            <a:r>
              <a:rPr dirty="0" spc="-2355"/>
              <a:t>ДНК-тест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2020-05-26T09:18:09Z</dcterms:created>
  <dcterms:modified xsi:type="dcterms:W3CDTF">2020-05-26T09:18:09Z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2020-05-26T00:00:00Z</vt:filetime>
  </property>
</Properties>
</file>