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2"/>
    <p:sldId id="274" r:id="rId3"/>
    <p:sldId id="292" r:id="rId4"/>
    <p:sldId id="299" r:id="rId5"/>
    <p:sldId id="300" r:id="rId6"/>
    <p:sldId id="277" r:id="rId7"/>
    <p:sldId id="301" r:id="rId8"/>
    <p:sldId id="302" r:id="rId9"/>
    <p:sldId id="414" r:id="rId10"/>
    <p:sldId id="421" r:id="rId11"/>
    <p:sldId id="416" r:id="rId12"/>
    <p:sldId id="417" r:id="rId13"/>
    <p:sldId id="418" r:id="rId14"/>
    <p:sldId id="426" r:id="rId15"/>
    <p:sldId id="423" r:id="rId16"/>
    <p:sldId id="424" r:id="rId17"/>
    <p:sldId id="296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era Pro" panose="00000500000000000000" charset="0"/>
      <p:regular r:id="rId26"/>
      <p:bold r:id="rId27"/>
      <p:italic r:id="rId28"/>
      <p:boldItalic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BC00"/>
    <a:srgbClr val="EB88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367" autoAdjust="0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3EB42-252C-4E9E-8FDA-93CD42DCF801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75698-BF36-4716-B84D-9DC1EB731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921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715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8" name="Google Shape;408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Calibri"/>
              <a:buNone/>
            </a:pPr>
            <a:r>
              <a:rPr lang="ru-RU" sz="1000" b="0" i="0" u="none" strike="noStrike" cap="none">
                <a:latin typeface="Calibri"/>
                <a:ea typeface="Calibri"/>
                <a:cs typeface="Calibri"/>
                <a:sym typeface="Calibri"/>
              </a:rPr>
              <a:t>Мы планируем подключать к платформе все реабилитационные центры РФ (и ближнего зарубежья), производителей оборудования, страховые компании и ввести новые стандарты в области телереабилитации.</a:t>
            </a:r>
            <a:endParaRPr sz="1000" b="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7837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275698-BF36-4716-B84D-9DC1EB73104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91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5698-BF36-4716-B84D-9DC1EB73104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648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5698-BF36-4716-B84D-9DC1EB73104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170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75698-BF36-4716-B84D-9DC1EB73104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358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36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2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88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35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E2375-F1B1-284C-A827-B0E603FDBDD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70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22516-0B0F-4F8E-B81F-8908457D2803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5D75-3B75-447B-B241-2C9923849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670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22516-0B0F-4F8E-B81F-8908457D2803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5D75-3B75-447B-B241-2C9923849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000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22516-0B0F-4F8E-B81F-8908457D2803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5D75-3B75-447B-B241-2C9923849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729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802085" y="-38679"/>
            <a:ext cx="6438781" cy="6929336"/>
          </a:xfrm>
          <a:custGeom>
            <a:avLst/>
            <a:gdLst>
              <a:gd name="connsiteX0" fmla="*/ 0 w 2112400"/>
              <a:gd name="connsiteY0" fmla="*/ 0 h 2040482"/>
              <a:gd name="connsiteX1" fmla="*/ 2112400 w 2112400"/>
              <a:gd name="connsiteY1" fmla="*/ 0 h 2040482"/>
              <a:gd name="connsiteX2" fmla="*/ 2112400 w 2112400"/>
              <a:gd name="connsiteY2" fmla="*/ 2040482 h 2040482"/>
              <a:gd name="connsiteX3" fmla="*/ 0 w 2112400"/>
              <a:gd name="connsiteY3" fmla="*/ 2040482 h 2040482"/>
              <a:gd name="connsiteX4" fmla="*/ 0 w 2112400"/>
              <a:gd name="connsiteY4" fmla="*/ 0 h 2040482"/>
              <a:gd name="connsiteX0" fmla="*/ 0 w 2231272"/>
              <a:gd name="connsiteY0" fmla="*/ 0 h 2369666"/>
              <a:gd name="connsiteX1" fmla="*/ 2231272 w 2231272"/>
              <a:gd name="connsiteY1" fmla="*/ 329184 h 2369666"/>
              <a:gd name="connsiteX2" fmla="*/ 2231272 w 2231272"/>
              <a:gd name="connsiteY2" fmla="*/ 2369666 h 2369666"/>
              <a:gd name="connsiteX3" fmla="*/ 118872 w 2231272"/>
              <a:gd name="connsiteY3" fmla="*/ 2369666 h 2369666"/>
              <a:gd name="connsiteX4" fmla="*/ 0 w 2231272"/>
              <a:gd name="connsiteY4" fmla="*/ 0 h 2369666"/>
              <a:gd name="connsiteX0" fmla="*/ 0 w 2331856"/>
              <a:gd name="connsiteY0" fmla="*/ 0 h 2369666"/>
              <a:gd name="connsiteX1" fmla="*/ 2331856 w 2331856"/>
              <a:gd name="connsiteY1" fmla="*/ 82296 h 2369666"/>
              <a:gd name="connsiteX2" fmla="*/ 2231272 w 2331856"/>
              <a:gd name="connsiteY2" fmla="*/ 2369666 h 2369666"/>
              <a:gd name="connsiteX3" fmla="*/ 118872 w 2331856"/>
              <a:gd name="connsiteY3" fmla="*/ 2369666 h 2369666"/>
              <a:gd name="connsiteX4" fmla="*/ 0 w 2331856"/>
              <a:gd name="connsiteY4" fmla="*/ 0 h 2369666"/>
              <a:gd name="connsiteX0" fmla="*/ 0 w 2331856"/>
              <a:gd name="connsiteY0" fmla="*/ 0 h 2625698"/>
              <a:gd name="connsiteX1" fmla="*/ 2331856 w 2331856"/>
              <a:gd name="connsiteY1" fmla="*/ 82296 h 2625698"/>
              <a:gd name="connsiteX2" fmla="*/ 2025532 w 2331856"/>
              <a:gd name="connsiteY2" fmla="*/ 2625698 h 2625698"/>
              <a:gd name="connsiteX3" fmla="*/ 118872 w 2331856"/>
              <a:gd name="connsiteY3" fmla="*/ 2369666 h 2625698"/>
              <a:gd name="connsiteX4" fmla="*/ 0 w 2331856"/>
              <a:gd name="connsiteY4" fmla="*/ 0 h 2625698"/>
              <a:gd name="connsiteX0" fmla="*/ 0 w 2331856"/>
              <a:gd name="connsiteY0" fmla="*/ 0 h 2758286"/>
              <a:gd name="connsiteX1" fmla="*/ 2331856 w 2331856"/>
              <a:gd name="connsiteY1" fmla="*/ 82296 h 2758286"/>
              <a:gd name="connsiteX2" fmla="*/ 2025532 w 2331856"/>
              <a:gd name="connsiteY2" fmla="*/ 2625698 h 2758286"/>
              <a:gd name="connsiteX3" fmla="*/ 566928 w 2331856"/>
              <a:gd name="connsiteY3" fmla="*/ 2758286 h 2758286"/>
              <a:gd name="connsiteX4" fmla="*/ 0 w 2331856"/>
              <a:gd name="connsiteY4" fmla="*/ 0 h 2758286"/>
              <a:gd name="connsiteX0" fmla="*/ 0 w 2341000"/>
              <a:gd name="connsiteY0" fmla="*/ 0 h 2762858"/>
              <a:gd name="connsiteX1" fmla="*/ 2341000 w 2341000"/>
              <a:gd name="connsiteY1" fmla="*/ 86868 h 2762858"/>
              <a:gd name="connsiteX2" fmla="*/ 2034676 w 2341000"/>
              <a:gd name="connsiteY2" fmla="*/ 2630270 h 2762858"/>
              <a:gd name="connsiteX3" fmla="*/ 576072 w 2341000"/>
              <a:gd name="connsiteY3" fmla="*/ 2762858 h 2762858"/>
              <a:gd name="connsiteX4" fmla="*/ 0 w 2341000"/>
              <a:gd name="connsiteY4" fmla="*/ 0 h 2762858"/>
              <a:gd name="connsiteX0" fmla="*/ 0 w 2345572"/>
              <a:gd name="connsiteY0" fmla="*/ 0 h 2767430"/>
              <a:gd name="connsiteX1" fmla="*/ 2345572 w 2345572"/>
              <a:gd name="connsiteY1" fmla="*/ 91440 h 2767430"/>
              <a:gd name="connsiteX2" fmla="*/ 2039248 w 2345572"/>
              <a:gd name="connsiteY2" fmla="*/ 2634842 h 2767430"/>
              <a:gd name="connsiteX3" fmla="*/ 580644 w 2345572"/>
              <a:gd name="connsiteY3" fmla="*/ 2767430 h 2767430"/>
              <a:gd name="connsiteX4" fmla="*/ 0 w 2345572"/>
              <a:gd name="connsiteY4" fmla="*/ 0 h 2767430"/>
              <a:gd name="connsiteX0" fmla="*/ 0 w 2345572"/>
              <a:gd name="connsiteY0" fmla="*/ 0 h 2767430"/>
              <a:gd name="connsiteX1" fmla="*/ 2345572 w 2345572"/>
              <a:gd name="connsiteY1" fmla="*/ 86868 h 2767430"/>
              <a:gd name="connsiteX2" fmla="*/ 2039248 w 2345572"/>
              <a:gd name="connsiteY2" fmla="*/ 2634842 h 2767430"/>
              <a:gd name="connsiteX3" fmla="*/ 580644 w 2345572"/>
              <a:gd name="connsiteY3" fmla="*/ 2767430 h 2767430"/>
              <a:gd name="connsiteX4" fmla="*/ 0 w 2345572"/>
              <a:gd name="connsiteY4" fmla="*/ 0 h 2767430"/>
              <a:gd name="connsiteX0" fmla="*/ 0 w 2231272"/>
              <a:gd name="connsiteY0" fmla="*/ 0 h 2877158"/>
              <a:gd name="connsiteX1" fmla="*/ 2231272 w 2231272"/>
              <a:gd name="connsiteY1" fmla="*/ 196596 h 2877158"/>
              <a:gd name="connsiteX2" fmla="*/ 1924948 w 2231272"/>
              <a:gd name="connsiteY2" fmla="*/ 2744570 h 2877158"/>
              <a:gd name="connsiteX3" fmla="*/ 466344 w 2231272"/>
              <a:gd name="connsiteY3" fmla="*/ 2877158 h 2877158"/>
              <a:gd name="connsiteX4" fmla="*/ 0 w 2231272"/>
              <a:gd name="connsiteY4" fmla="*/ 0 h 2877158"/>
              <a:gd name="connsiteX0" fmla="*/ 562356 w 2793628"/>
              <a:gd name="connsiteY0" fmla="*/ 0 h 2744570"/>
              <a:gd name="connsiteX1" fmla="*/ 2793628 w 2793628"/>
              <a:gd name="connsiteY1" fmla="*/ 196596 h 2744570"/>
              <a:gd name="connsiteX2" fmla="*/ 2487304 w 2793628"/>
              <a:gd name="connsiteY2" fmla="*/ 2744570 h 2744570"/>
              <a:gd name="connsiteX3" fmla="*/ 0 w 2793628"/>
              <a:gd name="connsiteY3" fmla="*/ 2392526 h 2744570"/>
              <a:gd name="connsiteX4" fmla="*/ 562356 w 2793628"/>
              <a:gd name="connsiteY4" fmla="*/ 0 h 2744570"/>
              <a:gd name="connsiteX0" fmla="*/ 562356 w 2793628"/>
              <a:gd name="connsiteY0" fmla="*/ 0 h 2392526"/>
              <a:gd name="connsiteX1" fmla="*/ 2793628 w 2793628"/>
              <a:gd name="connsiteY1" fmla="*/ 196596 h 2392526"/>
              <a:gd name="connsiteX2" fmla="*/ 1778644 w 2793628"/>
              <a:gd name="connsiteY2" fmla="*/ 1958186 h 2392526"/>
              <a:gd name="connsiteX3" fmla="*/ 0 w 2793628"/>
              <a:gd name="connsiteY3" fmla="*/ 2392526 h 2392526"/>
              <a:gd name="connsiteX4" fmla="*/ 562356 w 2793628"/>
              <a:gd name="connsiteY4" fmla="*/ 0 h 2392526"/>
              <a:gd name="connsiteX0" fmla="*/ 562356 w 2793628"/>
              <a:gd name="connsiteY0" fmla="*/ 0 h 2392526"/>
              <a:gd name="connsiteX1" fmla="*/ 2793628 w 2793628"/>
              <a:gd name="connsiteY1" fmla="*/ 196596 h 2392526"/>
              <a:gd name="connsiteX2" fmla="*/ 2555884 w 2793628"/>
              <a:gd name="connsiteY2" fmla="*/ 2163926 h 2392526"/>
              <a:gd name="connsiteX3" fmla="*/ 0 w 2793628"/>
              <a:gd name="connsiteY3" fmla="*/ 2392526 h 2392526"/>
              <a:gd name="connsiteX4" fmla="*/ 562356 w 2793628"/>
              <a:gd name="connsiteY4" fmla="*/ 0 h 2392526"/>
              <a:gd name="connsiteX0" fmla="*/ 562356 w 2555884"/>
              <a:gd name="connsiteY0" fmla="*/ 0 h 2392526"/>
              <a:gd name="connsiteX1" fmla="*/ 2382148 w 2555884"/>
              <a:gd name="connsiteY1" fmla="*/ 59436 h 2392526"/>
              <a:gd name="connsiteX2" fmla="*/ 2555884 w 2555884"/>
              <a:gd name="connsiteY2" fmla="*/ 2163926 h 2392526"/>
              <a:gd name="connsiteX3" fmla="*/ 0 w 2555884"/>
              <a:gd name="connsiteY3" fmla="*/ 2392526 h 2392526"/>
              <a:gd name="connsiteX4" fmla="*/ 562356 w 2555884"/>
              <a:gd name="connsiteY4" fmla="*/ 0 h 2392526"/>
              <a:gd name="connsiteX0" fmla="*/ 562356 w 2555884"/>
              <a:gd name="connsiteY0" fmla="*/ 0 h 2397098"/>
              <a:gd name="connsiteX1" fmla="*/ 2382148 w 2555884"/>
              <a:gd name="connsiteY1" fmla="*/ 64008 h 2397098"/>
              <a:gd name="connsiteX2" fmla="*/ 2555884 w 2555884"/>
              <a:gd name="connsiteY2" fmla="*/ 2168498 h 2397098"/>
              <a:gd name="connsiteX3" fmla="*/ 0 w 2555884"/>
              <a:gd name="connsiteY3" fmla="*/ 2397098 h 2397098"/>
              <a:gd name="connsiteX4" fmla="*/ 562356 w 2555884"/>
              <a:gd name="connsiteY4" fmla="*/ 0 h 2397098"/>
              <a:gd name="connsiteX0" fmla="*/ 50292 w 2555884"/>
              <a:gd name="connsiteY0" fmla="*/ 0 h 2442818"/>
              <a:gd name="connsiteX1" fmla="*/ 2382148 w 2555884"/>
              <a:gd name="connsiteY1" fmla="*/ 109728 h 2442818"/>
              <a:gd name="connsiteX2" fmla="*/ 2555884 w 2555884"/>
              <a:gd name="connsiteY2" fmla="*/ 2214218 h 2442818"/>
              <a:gd name="connsiteX3" fmla="*/ 0 w 2555884"/>
              <a:gd name="connsiteY3" fmla="*/ 2442818 h 2442818"/>
              <a:gd name="connsiteX4" fmla="*/ 50292 w 2555884"/>
              <a:gd name="connsiteY4" fmla="*/ 0 h 2442818"/>
              <a:gd name="connsiteX0" fmla="*/ 50292 w 2555884"/>
              <a:gd name="connsiteY0" fmla="*/ 0 h 2442818"/>
              <a:gd name="connsiteX1" fmla="*/ 2281564 w 2555884"/>
              <a:gd name="connsiteY1" fmla="*/ 82296 h 2442818"/>
              <a:gd name="connsiteX2" fmla="*/ 2555884 w 2555884"/>
              <a:gd name="connsiteY2" fmla="*/ 2214218 h 2442818"/>
              <a:gd name="connsiteX3" fmla="*/ 0 w 2555884"/>
              <a:gd name="connsiteY3" fmla="*/ 2442818 h 2442818"/>
              <a:gd name="connsiteX4" fmla="*/ 50292 w 2555884"/>
              <a:gd name="connsiteY4" fmla="*/ 0 h 2442818"/>
              <a:gd name="connsiteX0" fmla="*/ 0 w 2505592"/>
              <a:gd name="connsiteY0" fmla="*/ 0 h 2214218"/>
              <a:gd name="connsiteX1" fmla="*/ 2231272 w 2505592"/>
              <a:gd name="connsiteY1" fmla="*/ 82296 h 2214218"/>
              <a:gd name="connsiteX2" fmla="*/ 2505592 w 2505592"/>
              <a:gd name="connsiteY2" fmla="*/ 2214218 h 2214218"/>
              <a:gd name="connsiteX3" fmla="*/ 694944 w 2505592"/>
              <a:gd name="connsiteY3" fmla="*/ 1793594 h 2214218"/>
              <a:gd name="connsiteX4" fmla="*/ 0 w 2505592"/>
              <a:gd name="connsiteY4" fmla="*/ 0 h 2214218"/>
              <a:gd name="connsiteX0" fmla="*/ 0 w 2505592"/>
              <a:gd name="connsiteY0" fmla="*/ 0 h 2214218"/>
              <a:gd name="connsiteX1" fmla="*/ 2231272 w 2505592"/>
              <a:gd name="connsiteY1" fmla="*/ 82296 h 2214218"/>
              <a:gd name="connsiteX2" fmla="*/ 2505592 w 2505592"/>
              <a:gd name="connsiteY2" fmla="*/ 2214218 h 2214218"/>
              <a:gd name="connsiteX3" fmla="*/ 612648 w 2505592"/>
              <a:gd name="connsiteY3" fmla="*/ 1967330 h 2214218"/>
              <a:gd name="connsiteX4" fmla="*/ 0 w 2505592"/>
              <a:gd name="connsiteY4" fmla="*/ 0 h 2214218"/>
              <a:gd name="connsiteX0" fmla="*/ 0 w 2231272"/>
              <a:gd name="connsiteY0" fmla="*/ 0 h 1967330"/>
              <a:gd name="connsiteX1" fmla="*/ 2231272 w 2231272"/>
              <a:gd name="connsiteY1" fmla="*/ 82296 h 1967330"/>
              <a:gd name="connsiteX2" fmla="*/ 1947808 w 2231272"/>
              <a:gd name="connsiteY2" fmla="*/ 1761590 h 1967330"/>
              <a:gd name="connsiteX3" fmla="*/ 612648 w 2231272"/>
              <a:gd name="connsiteY3" fmla="*/ 1967330 h 1967330"/>
              <a:gd name="connsiteX4" fmla="*/ 0 w 2231272"/>
              <a:gd name="connsiteY4" fmla="*/ 0 h 1967330"/>
              <a:gd name="connsiteX0" fmla="*/ 0 w 2231272"/>
              <a:gd name="connsiteY0" fmla="*/ 0 h 1967330"/>
              <a:gd name="connsiteX1" fmla="*/ 2231272 w 2231272"/>
              <a:gd name="connsiteY1" fmla="*/ 82296 h 1967330"/>
              <a:gd name="connsiteX2" fmla="*/ 1801504 w 2231272"/>
              <a:gd name="connsiteY2" fmla="*/ 1871318 h 1967330"/>
              <a:gd name="connsiteX3" fmla="*/ 612648 w 2231272"/>
              <a:gd name="connsiteY3" fmla="*/ 1967330 h 1967330"/>
              <a:gd name="connsiteX4" fmla="*/ 0 w 2231272"/>
              <a:gd name="connsiteY4" fmla="*/ 0 h 1967330"/>
              <a:gd name="connsiteX0" fmla="*/ 0 w 2235844"/>
              <a:gd name="connsiteY0" fmla="*/ 0 h 1967330"/>
              <a:gd name="connsiteX1" fmla="*/ 2235844 w 2235844"/>
              <a:gd name="connsiteY1" fmla="*/ 82296 h 1967330"/>
              <a:gd name="connsiteX2" fmla="*/ 1801504 w 2235844"/>
              <a:gd name="connsiteY2" fmla="*/ 1871318 h 1967330"/>
              <a:gd name="connsiteX3" fmla="*/ 612648 w 2235844"/>
              <a:gd name="connsiteY3" fmla="*/ 1967330 h 1967330"/>
              <a:gd name="connsiteX4" fmla="*/ 0 w 2235844"/>
              <a:gd name="connsiteY4" fmla="*/ 0 h 1967330"/>
              <a:gd name="connsiteX0" fmla="*/ 2337381 w 2337381"/>
              <a:gd name="connsiteY0" fmla="*/ 0 h 3926758"/>
              <a:gd name="connsiteX1" fmla="*/ 1623196 w 2337381"/>
              <a:gd name="connsiteY1" fmla="*/ 2041724 h 3926758"/>
              <a:gd name="connsiteX2" fmla="*/ 1188856 w 2337381"/>
              <a:gd name="connsiteY2" fmla="*/ 3830746 h 3926758"/>
              <a:gd name="connsiteX3" fmla="*/ 0 w 2337381"/>
              <a:gd name="connsiteY3" fmla="*/ 3926758 h 3926758"/>
              <a:gd name="connsiteX4" fmla="*/ 2337381 w 2337381"/>
              <a:gd name="connsiteY4" fmla="*/ 0 h 3926758"/>
              <a:gd name="connsiteX0" fmla="*/ 2337381 w 3789453"/>
              <a:gd name="connsiteY0" fmla="*/ 0 h 3926758"/>
              <a:gd name="connsiteX1" fmla="*/ 3789453 w 3789453"/>
              <a:gd name="connsiteY1" fmla="*/ 16982 h 3926758"/>
              <a:gd name="connsiteX2" fmla="*/ 1188856 w 3789453"/>
              <a:gd name="connsiteY2" fmla="*/ 3830746 h 3926758"/>
              <a:gd name="connsiteX3" fmla="*/ 0 w 3789453"/>
              <a:gd name="connsiteY3" fmla="*/ 3926758 h 3926758"/>
              <a:gd name="connsiteX4" fmla="*/ 2337381 w 3789453"/>
              <a:gd name="connsiteY4" fmla="*/ 0 h 3926758"/>
              <a:gd name="connsiteX0" fmla="*/ 2337381 w 3789453"/>
              <a:gd name="connsiteY0" fmla="*/ 0 h 5311203"/>
              <a:gd name="connsiteX1" fmla="*/ 3789453 w 3789453"/>
              <a:gd name="connsiteY1" fmla="*/ 16982 h 5311203"/>
              <a:gd name="connsiteX2" fmla="*/ 3757885 w 3789453"/>
              <a:gd name="connsiteY2" fmla="*/ 5311203 h 5311203"/>
              <a:gd name="connsiteX3" fmla="*/ 0 w 3789453"/>
              <a:gd name="connsiteY3" fmla="*/ 3926758 h 5311203"/>
              <a:gd name="connsiteX4" fmla="*/ 2337381 w 3789453"/>
              <a:gd name="connsiteY4" fmla="*/ 0 h 5311203"/>
              <a:gd name="connsiteX0" fmla="*/ 573896 w 2025968"/>
              <a:gd name="connsiteY0" fmla="*/ 0 h 6909444"/>
              <a:gd name="connsiteX1" fmla="*/ 2025968 w 2025968"/>
              <a:gd name="connsiteY1" fmla="*/ 16982 h 6909444"/>
              <a:gd name="connsiteX2" fmla="*/ 1994400 w 2025968"/>
              <a:gd name="connsiteY2" fmla="*/ 5311203 h 6909444"/>
              <a:gd name="connsiteX3" fmla="*/ 0 w 2025968"/>
              <a:gd name="connsiteY3" fmla="*/ 6909444 h 6909444"/>
              <a:gd name="connsiteX4" fmla="*/ 573896 w 2025968"/>
              <a:gd name="connsiteY4" fmla="*/ 0 h 6909444"/>
              <a:gd name="connsiteX0" fmla="*/ 573896 w 2025968"/>
              <a:gd name="connsiteY0" fmla="*/ 0 h 6909444"/>
              <a:gd name="connsiteX1" fmla="*/ 2025968 w 2025968"/>
              <a:gd name="connsiteY1" fmla="*/ 16982 h 6909444"/>
              <a:gd name="connsiteX2" fmla="*/ 1994400 w 2025968"/>
              <a:gd name="connsiteY2" fmla="*/ 5311203 h 6909444"/>
              <a:gd name="connsiteX3" fmla="*/ 0 w 2025968"/>
              <a:gd name="connsiteY3" fmla="*/ 6909444 h 6909444"/>
              <a:gd name="connsiteX4" fmla="*/ 126530 w 2025968"/>
              <a:gd name="connsiteY4" fmla="*/ 5100536 h 6909444"/>
              <a:gd name="connsiteX5" fmla="*/ 573896 w 2025968"/>
              <a:gd name="connsiteY5" fmla="*/ 0 h 6909444"/>
              <a:gd name="connsiteX0" fmla="*/ 4986709 w 6438781"/>
              <a:gd name="connsiteY0" fmla="*/ 0 h 6929336"/>
              <a:gd name="connsiteX1" fmla="*/ 6438781 w 6438781"/>
              <a:gd name="connsiteY1" fmla="*/ 16982 h 6929336"/>
              <a:gd name="connsiteX2" fmla="*/ 6407213 w 6438781"/>
              <a:gd name="connsiteY2" fmla="*/ 5311203 h 6929336"/>
              <a:gd name="connsiteX3" fmla="*/ 4412813 w 6438781"/>
              <a:gd name="connsiteY3" fmla="*/ 6909444 h 6929336"/>
              <a:gd name="connsiteX4" fmla="*/ 0 w 6438781"/>
              <a:gd name="connsiteY4" fmla="*/ 6929336 h 6929336"/>
              <a:gd name="connsiteX5" fmla="*/ 4986709 w 6438781"/>
              <a:gd name="connsiteY5" fmla="*/ 0 h 6929336"/>
              <a:gd name="connsiteX0" fmla="*/ 4986709 w 6438781"/>
              <a:gd name="connsiteY0" fmla="*/ 0 h 6929336"/>
              <a:gd name="connsiteX1" fmla="*/ 6438781 w 6438781"/>
              <a:gd name="connsiteY1" fmla="*/ 16982 h 6929336"/>
              <a:gd name="connsiteX2" fmla="*/ 6407213 w 6438781"/>
              <a:gd name="connsiteY2" fmla="*/ 5311203 h 6929336"/>
              <a:gd name="connsiteX3" fmla="*/ 4412813 w 6438781"/>
              <a:gd name="connsiteY3" fmla="*/ 6909444 h 6929336"/>
              <a:gd name="connsiteX4" fmla="*/ 0 w 6438781"/>
              <a:gd name="connsiteY4" fmla="*/ 6929336 h 6929336"/>
              <a:gd name="connsiteX5" fmla="*/ 2231572 w 6438781"/>
              <a:gd name="connsiteY5" fmla="*/ 3794250 h 6929336"/>
              <a:gd name="connsiteX6" fmla="*/ 4986709 w 6438781"/>
              <a:gd name="connsiteY6" fmla="*/ 0 h 6929336"/>
              <a:gd name="connsiteX0" fmla="*/ 4986709 w 6438781"/>
              <a:gd name="connsiteY0" fmla="*/ 0 h 6929336"/>
              <a:gd name="connsiteX1" fmla="*/ 6438781 w 6438781"/>
              <a:gd name="connsiteY1" fmla="*/ 16982 h 6929336"/>
              <a:gd name="connsiteX2" fmla="*/ 6407213 w 6438781"/>
              <a:gd name="connsiteY2" fmla="*/ 5311203 h 6929336"/>
              <a:gd name="connsiteX3" fmla="*/ 4412813 w 6438781"/>
              <a:gd name="connsiteY3" fmla="*/ 6909444 h 6929336"/>
              <a:gd name="connsiteX4" fmla="*/ 0 w 6438781"/>
              <a:gd name="connsiteY4" fmla="*/ 6929336 h 6929336"/>
              <a:gd name="connsiteX5" fmla="*/ 1654629 w 6438781"/>
              <a:gd name="connsiteY5" fmla="*/ 2977822 h 6929336"/>
              <a:gd name="connsiteX6" fmla="*/ 4986709 w 6438781"/>
              <a:gd name="connsiteY6" fmla="*/ 0 h 692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38781" h="6929336">
                <a:moveTo>
                  <a:pt x="4986709" y="0"/>
                </a:moveTo>
                <a:lnTo>
                  <a:pt x="6438781" y="16982"/>
                </a:lnTo>
                <a:lnTo>
                  <a:pt x="6407213" y="5311203"/>
                </a:lnTo>
                <a:lnTo>
                  <a:pt x="4412813" y="6909444"/>
                </a:lnTo>
                <a:lnTo>
                  <a:pt x="0" y="6929336"/>
                </a:lnTo>
                <a:lnTo>
                  <a:pt x="1654629" y="2977822"/>
                </a:lnTo>
                <a:lnTo>
                  <a:pt x="4986709" y="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5" name="Straight Connector 4"/>
          <p:cNvCxnSpPr>
            <a:stCxn id="4" idx="0"/>
          </p:cNvCxnSpPr>
          <p:nvPr userDrawn="1"/>
        </p:nvCxnSpPr>
        <p:spPr>
          <a:xfrm flipH="1">
            <a:off x="2993571" y="-38679"/>
            <a:ext cx="7795223" cy="6929336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endCxn id="4" idx="4"/>
          </p:cNvCxnSpPr>
          <p:nvPr userDrawn="1"/>
        </p:nvCxnSpPr>
        <p:spPr>
          <a:xfrm flipH="1">
            <a:off x="5802085" y="-489857"/>
            <a:ext cx="3058886" cy="7380514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4" idx="2"/>
          </p:cNvCxnSpPr>
          <p:nvPr userDrawn="1"/>
        </p:nvCxnSpPr>
        <p:spPr>
          <a:xfrm flipH="1" flipV="1">
            <a:off x="0" y="2427514"/>
            <a:ext cx="12209298" cy="284501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8473088" y="-489857"/>
            <a:ext cx="398769" cy="94705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358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 userDrawn="1"/>
        </p:nvCxnSpPr>
        <p:spPr>
          <a:xfrm>
            <a:off x="2563794" y="461038"/>
            <a:ext cx="619245" cy="79626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416050" y="1554078"/>
            <a:ext cx="5333999" cy="187492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037144" y="-219919"/>
            <a:ext cx="5578998" cy="7338349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-46695" y="3044142"/>
            <a:ext cx="12238695" cy="3056924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682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 userDrawn="1"/>
        </p:nvSpPr>
        <p:spPr>
          <a:xfrm>
            <a:off x="6209071" y="0"/>
            <a:ext cx="598292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462018" y="-42182"/>
            <a:ext cx="3617326" cy="6957595"/>
          </a:xfrm>
          <a:custGeom>
            <a:avLst/>
            <a:gdLst>
              <a:gd name="connsiteX0" fmla="*/ 0 w 2112400"/>
              <a:gd name="connsiteY0" fmla="*/ 0 h 2040482"/>
              <a:gd name="connsiteX1" fmla="*/ 2112400 w 2112400"/>
              <a:gd name="connsiteY1" fmla="*/ 0 h 2040482"/>
              <a:gd name="connsiteX2" fmla="*/ 2112400 w 2112400"/>
              <a:gd name="connsiteY2" fmla="*/ 2040482 h 2040482"/>
              <a:gd name="connsiteX3" fmla="*/ 0 w 2112400"/>
              <a:gd name="connsiteY3" fmla="*/ 2040482 h 2040482"/>
              <a:gd name="connsiteX4" fmla="*/ 0 w 2112400"/>
              <a:gd name="connsiteY4" fmla="*/ 0 h 2040482"/>
              <a:gd name="connsiteX0" fmla="*/ 0 w 2231272"/>
              <a:gd name="connsiteY0" fmla="*/ 0 h 2369666"/>
              <a:gd name="connsiteX1" fmla="*/ 2231272 w 2231272"/>
              <a:gd name="connsiteY1" fmla="*/ 329184 h 2369666"/>
              <a:gd name="connsiteX2" fmla="*/ 2231272 w 2231272"/>
              <a:gd name="connsiteY2" fmla="*/ 2369666 h 2369666"/>
              <a:gd name="connsiteX3" fmla="*/ 118872 w 2231272"/>
              <a:gd name="connsiteY3" fmla="*/ 2369666 h 2369666"/>
              <a:gd name="connsiteX4" fmla="*/ 0 w 2231272"/>
              <a:gd name="connsiteY4" fmla="*/ 0 h 2369666"/>
              <a:gd name="connsiteX0" fmla="*/ 0 w 2331856"/>
              <a:gd name="connsiteY0" fmla="*/ 0 h 2369666"/>
              <a:gd name="connsiteX1" fmla="*/ 2331856 w 2331856"/>
              <a:gd name="connsiteY1" fmla="*/ 82296 h 2369666"/>
              <a:gd name="connsiteX2" fmla="*/ 2231272 w 2331856"/>
              <a:gd name="connsiteY2" fmla="*/ 2369666 h 2369666"/>
              <a:gd name="connsiteX3" fmla="*/ 118872 w 2331856"/>
              <a:gd name="connsiteY3" fmla="*/ 2369666 h 2369666"/>
              <a:gd name="connsiteX4" fmla="*/ 0 w 2331856"/>
              <a:gd name="connsiteY4" fmla="*/ 0 h 2369666"/>
              <a:gd name="connsiteX0" fmla="*/ 0 w 2331856"/>
              <a:gd name="connsiteY0" fmla="*/ 0 h 2625698"/>
              <a:gd name="connsiteX1" fmla="*/ 2331856 w 2331856"/>
              <a:gd name="connsiteY1" fmla="*/ 82296 h 2625698"/>
              <a:gd name="connsiteX2" fmla="*/ 2025532 w 2331856"/>
              <a:gd name="connsiteY2" fmla="*/ 2625698 h 2625698"/>
              <a:gd name="connsiteX3" fmla="*/ 118872 w 2331856"/>
              <a:gd name="connsiteY3" fmla="*/ 2369666 h 2625698"/>
              <a:gd name="connsiteX4" fmla="*/ 0 w 2331856"/>
              <a:gd name="connsiteY4" fmla="*/ 0 h 2625698"/>
              <a:gd name="connsiteX0" fmla="*/ 0 w 2331856"/>
              <a:gd name="connsiteY0" fmla="*/ 0 h 2758286"/>
              <a:gd name="connsiteX1" fmla="*/ 2331856 w 2331856"/>
              <a:gd name="connsiteY1" fmla="*/ 82296 h 2758286"/>
              <a:gd name="connsiteX2" fmla="*/ 2025532 w 2331856"/>
              <a:gd name="connsiteY2" fmla="*/ 2625698 h 2758286"/>
              <a:gd name="connsiteX3" fmla="*/ 566928 w 2331856"/>
              <a:gd name="connsiteY3" fmla="*/ 2758286 h 2758286"/>
              <a:gd name="connsiteX4" fmla="*/ 0 w 2331856"/>
              <a:gd name="connsiteY4" fmla="*/ 0 h 2758286"/>
              <a:gd name="connsiteX0" fmla="*/ 0 w 2341000"/>
              <a:gd name="connsiteY0" fmla="*/ 0 h 2762858"/>
              <a:gd name="connsiteX1" fmla="*/ 2341000 w 2341000"/>
              <a:gd name="connsiteY1" fmla="*/ 86868 h 2762858"/>
              <a:gd name="connsiteX2" fmla="*/ 2034676 w 2341000"/>
              <a:gd name="connsiteY2" fmla="*/ 2630270 h 2762858"/>
              <a:gd name="connsiteX3" fmla="*/ 576072 w 2341000"/>
              <a:gd name="connsiteY3" fmla="*/ 2762858 h 2762858"/>
              <a:gd name="connsiteX4" fmla="*/ 0 w 2341000"/>
              <a:gd name="connsiteY4" fmla="*/ 0 h 2762858"/>
              <a:gd name="connsiteX0" fmla="*/ 0 w 2345572"/>
              <a:gd name="connsiteY0" fmla="*/ 0 h 2767430"/>
              <a:gd name="connsiteX1" fmla="*/ 2345572 w 2345572"/>
              <a:gd name="connsiteY1" fmla="*/ 91440 h 2767430"/>
              <a:gd name="connsiteX2" fmla="*/ 2039248 w 2345572"/>
              <a:gd name="connsiteY2" fmla="*/ 2634842 h 2767430"/>
              <a:gd name="connsiteX3" fmla="*/ 580644 w 2345572"/>
              <a:gd name="connsiteY3" fmla="*/ 2767430 h 2767430"/>
              <a:gd name="connsiteX4" fmla="*/ 0 w 2345572"/>
              <a:gd name="connsiteY4" fmla="*/ 0 h 2767430"/>
              <a:gd name="connsiteX0" fmla="*/ 0 w 2345572"/>
              <a:gd name="connsiteY0" fmla="*/ 0 h 2767430"/>
              <a:gd name="connsiteX1" fmla="*/ 2345572 w 2345572"/>
              <a:gd name="connsiteY1" fmla="*/ 86868 h 2767430"/>
              <a:gd name="connsiteX2" fmla="*/ 2039248 w 2345572"/>
              <a:gd name="connsiteY2" fmla="*/ 2634842 h 2767430"/>
              <a:gd name="connsiteX3" fmla="*/ 580644 w 2345572"/>
              <a:gd name="connsiteY3" fmla="*/ 2767430 h 2767430"/>
              <a:gd name="connsiteX4" fmla="*/ 0 w 2345572"/>
              <a:gd name="connsiteY4" fmla="*/ 0 h 2767430"/>
              <a:gd name="connsiteX0" fmla="*/ 0 w 3009250"/>
              <a:gd name="connsiteY0" fmla="*/ 414577 h 2680562"/>
              <a:gd name="connsiteX1" fmla="*/ 3009250 w 3009250"/>
              <a:gd name="connsiteY1" fmla="*/ 0 h 2680562"/>
              <a:gd name="connsiteX2" fmla="*/ 2702926 w 3009250"/>
              <a:gd name="connsiteY2" fmla="*/ 2547974 h 2680562"/>
              <a:gd name="connsiteX3" fmla="*/ 1244322 w 3009250"/>
              <a:gd name="connsiteY3" fmla="*/ 2680562 h 2680562"/>
              <a:gd name="connsiteX4" fmla="*/ 0 w 3009250"/>
              <a:gd name="connsiteY4" fmla="*/ 414577 h 2680562"/>
              <a:gd name="connsiteX0" fmla="*/ 0 w 2702926"/>
              <a:gd name="connsiteY0" fmla="*/ 1800926 h 4066911"/>
              <a:gd name="connsiteX1" fmla="*/ 796992 w 2702926"/>
              <a:gd name="connsiteY1" fmla="*/ 0 h 4066911"/>
              <a:gd name="connsiteX2" fmla="*/ 2702926 w 2702926"/>
              <a:gd name="connsiteY2" fmla="*/ 3934323 h 4066911"/>
              <a:gd name="connsiteX3" fmla="*/ 1244322 w 2702926"/>
              <a:gd name="connsiteY3" fmla="*/ 4066911 h 4066911"/>
              <a:gd name="connsiteX4" fmla="*/ 0 w 2702926"/>
              <a:gd name="connsiteY4" fmla="*/ 1800926 h 4066911"/>
              <a:gd name="connsiteX0" fmla="*/ 0 w 3617326"/>
              <a:gd name="connsiteY0" fmla="*/ 1800926 h 4066911"/>
              <a:gd name="connsiteX1" fmla="*/ 796992 w 3617326"/>
              <a:gd name="connsiteY1" fmla="*/ 0 h 4066911"/>
              <a:gd name="connsiteX2" fmla="*/ 3617326 w 3617326"/>
              <a:gd name="connsiteY2" fmla="*/ 40749 h 4066911"/>
              <a:gd name="connsiteX3" fmla="*/ 1244322 w 3617326"/>
              <a:gd name="connsiteY3" fmla="*/ 4066911 h 4066911"/>
              <a:gd name="connsiteX4" fmla="*/ 0 w 3617326"/>
              <a:gd name="connsiteY4" fmla="*/ 1800926 h 4066911"/>
              <a:gd name="connsiteX0" fmla="*/ 0 w 3617326"/>
              <a:gd name="connsiteY0" fmla="*/ 1800926 h 6957595"/>
              <a:gd name="connsiteX1" fmla="*/ 796992 w 3617326"/>
              <a:gd name="connsiteY1" fmla="*/ 0 h 6957595"/>
              <a:gd name="connsiteX2" fmla="*/ 3617326 w 3617326"/>
              <a:gd name="connsiteY2" fmla="*/ 40749 h 6957595"/>
              <a:gd name="connsiteX3" fmla="*/ 2969884 w 3617326"/>
              <a:gd name="connsiteY3" fmla="*/ 6957595 h 6957595"/>
              <a:gd name="connsiteX4" fmla="*/ 0 w 3617326"/>
              <a:gd name="connsiteY4" fmla="*/ 1800926 h 6957595"/>
              <a:gd name="connsiteX0" fmla="*/ 0 w 3617326"/>
              <a:gd name="connsiteY0" fmla="*/ 1800926 h 6957595"/>
              <a:gd name="connsiteX1" fmla="*/ 796992 w 3617326"/>
              <a:gd name="connsiteY1" fmla="*/ 0 h 6957595"/>
              <a:gd name="connsiteX2" fmla="*/ 3617326 w 3617326"/>
              <a:gd name="connsiteY2" fmla="*/ 40749 h 6957595"/>
              <a:gd name="connsiteX3" fmla="*/ 2969884 w 3617326"/>
              <a:gd name="connsiteY3" fmla="*/ 6957595 h 6957595"/>
              <a:gd name="connsiteX4" fmla="*/ 2260356 w 3617326"/>
              <a:gd name="connsiteY4" fmla="*/ 5749808 h 6957595"/>
              <a:gd name="connsiteX5" fmla="*/ 0 w 3617326"/>
              <a:gd name="connsiteY5" fmla="*/ 1800926 h 6957595"/>
              <a:gd name="connsiteX0" fmla="*/ 0 w 3617326"/>
              <a:gd name="connsiteY0" fmla="*/ 1800926 h 6957595"/>
              <a:gd name="connsiteX1" fmla="*/ 796992 w 3617326"/>
              <a:gd name="connsiteY1" fmla="*/ 0 h 6957595"/>
              <a:gd name="connsiteX2" fmla="*/ 3617326 w 3617326"/>
              <a:gd name="connsiteY2" fmla="*/ 40749 h 6957595"/>
              <a:gd name="connsiteX3" fmla="*/ 2969884 w 3617326"/>
              <a:gd name="connsiteY3" fmla="*/ 6957595 h 6957595"/>
              <a:gd name="connsiteX4" fmla="*/ 1965388 w 3617326"/>
              <a:gd name="connsiteY4" fmla="*/ 6929679 h 6957595"/>
              <a:gd name="connsiteX5" fmla="*/ 0 w 3617326"/>
              <a:gd name="connsiteY5" fmla="*/ 1800926 h 6957595"/>
              <a:gd name="connsiteX0" fmla="*/ 0 w 3617326"/>
              <a:gd name="connsiteY0" fmla="*/ 1800926 h 6957595"/>
              <a:gd name="connsiteX1" fmla="*/ 796992 w 3617326"/>
              <a:gd name="connsiteY1" fmla="*/ 0 h 6957595"/>
              <a:gd name="connsiteX2" fmla="*/ 3617326 w 3617326"/>
              <a:gd name="connsiteY2" fmla="*/ 40749 h 6957595"/>
              <a:gd name="connsiteX3" fmla="*/ 2969884 w 3617326"/>
              <a:gd name="connsiteY3" fmla="*/ 6957595 h 6957595"/>
              <a:gd name="connsiteX4" fmla="*/ 1965388 w 3617326"/>
              <a:gd name="connsiteY4" fmla="*/ 6929679 h 6957595"/>
              <a:gd name="connsiteX5" fmla="*/ 1109982 w 3617326"/>
              <a:gd name="connsiteY5" fmla="*/ 4717421 h 6957595"/>
              <a:gd name="connsiteX6" fmla="*/ 0 w 3617326"/>
              <a:gd name="connsiteY6" fmla="*/ 1800926 h 6957595"/>
              <a:gd name="connsiteX0" fmla="*/ 0 w 3617326"/>
              <a:gd name="connsiteY0" fmla="*/ 1800926 h 6957595"/>
              <a:gd name="connsiteX1" fmla="*/ 796992 w 3617326"/>
              <a:gd name="connsiteY1" fmla="*/ 0 h 6957595"/>
              <a:gd name="connsiteX2" fmla="*/ 3617326 w 3617326"/>
              <a:gd name="connsiteY2" fmla="*/ 40749 h 6957595"/>
              <a:gd name="connsiteX3" fmla="*/ 2969884 w 3617326"/>
              <a:gd name="connsiteY3" fmla="*/ 6957595 h 6957595"/>
              <a:gd name="connsiteX4" fmla="*/ 1965388 w 3617326"/>
              <a:gd name="connsiteY4" fmla="*/ 6929679 h 6957595"/>
              <a:gd name="connsiteX5" fmla="*/ 2245608 w 3617326"/>
              <a:gd name="connsiteY5" fmla="*/ 1133563 h 6957595"/>
              <a:gd name="connsiteX6" fmla="*/ 0 w 3617326"/>
              <a:gd name="connsiteY6" fmla="*/ 1800926 h 6957595"/>
              <a:gd name="connsiteX0" fmla="*/ 0 w 3617326"/>
              <a:gd name="connsiteY0" fmla="*/ 1800926 h 6957595"/>
              <a:gd name="connsiteX1" fmla="*/ 796992 w 3617326"/>
              <a:gd name="connsiteY1" fmla="*/ 0 h 6957595"/>
              <a:gd name="connsiteX2" fmla="*/ 3617326 w 3617326"/>
              <a:gd name="connsiteY2" fmla="*/ 40749 h 6957595"/>
              <a:gd name="connsiteX3" fmla="*/ 2969884 w 3617326"/>
              <a:gd name="connsiteY3" fmla="*/ 6957595 h 6957595"/>
              <a:gd name="connsiteX4" fmla="*/ 1965388 w 3617326"/>
              <a:gd name="connsiteY4" fmla="*/ 6929679 h 6957595"/>
              <a:gd name="connsiteX5" fmla="*/ 1714666 w 3617326"/>
              <a:gd name="connsiteY5" fmla="*/ 1384285 h 6957595"/>
              <a:gd name="connsiteX6" fmla="*/ 0 w 3617326"/>
              <a:gd name="connsiteY6" fmla="*/ 1800926 h 695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7326" h="6957595">
                <a:moveTo>
                  <a:pt x="0" y="1800926"/>
                </a:moveTo>
                <a:lnTo>
                  <a:pt x="796992" y="0"/>
                </a:lnTo>
                <a:lnTo>
                  <a:pt x="3617326" y="40749"/>
                </a:lnTo>
                <a:lnTo>
                  <a:pt x="2969884" y="6957595"/>
                </a:lnTo>
                <a:lnTo>
                  <a:pt x="1965388" y="6929679"/>
                </a:lnTo>
                <a:lnTo>
                  <a:pt x="1714666" y="1384285"/>
                </a:lnTo>
                <a:lnTo>
                  <a:pt x="0" y="1800926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2" y="973394"/>
            <a:ext cx="6754759" cy="1592825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5943600" y="-294969"/>
            <a:ext cx="6248400" cy="1445342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4" idx="1"/>
          </p:cNvCxnSpPr>
          <p:nvPr userDrawn="1"/>
        </p:nvCxnSpPr>
        <p:spPr>
          <a:xfrm flipH="1">
            <a:off x="1096415" y="-42182"/>
            <a:ext cx="3162595" cy="7091911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9866671" y="-57411"/>
            <a:ext cx="1312608" cy="293385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1096415" y="5894086"/>
            <a:ext cx="504789" cy="115564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258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 userDrawn="1"/>
        </p:nvSpPr>
        <p:spPr>
          <a:xfrm>
            <a:off x="4896465" y="-117987"/>
            <a:ext cx="7295535" cy="6975987"/>
          </a:xfrm>
          <a:custGeom>
            <a:avLst/>
            <a:gdLst>
              <a:gd name="connsiteX0" fmla="*/ 0 w 5982929"/>
              <a:gd name="connsiteY0" fmla="*/ 0 h 6858000"/>
              <a:gd name="connsiteX1" fmla="*/ 5982929 w 5982929"/>
              <a:gd name="connsiteY1" fmla="*/ 0 h 6858000"/>
              <a:gd name="connsiteX2" fmla="*/ 5982929 w 5982929"/>
              <a:gd name="connsiteY2" fmla="*/ 6858000 h 6858000"/>
              <a:gd name="connsiteX3" fmla="*/ 0 w 5982929"/>
              <a:gd name="connsiteY3" fmla="*/ 6858000 h 6858000"/>
              <a:gd name="connsiteX4" fmla="*/ 0 w 5982929"/>
              <a:gd name="connsiteY4" fmla="*/ 0 h 6858000"/>
              <a:gd name="connsiteX0" fmla="*/ 1312606 w 7295535"/>
              <a:gd name="connsiteY0" fmla="*/ 0 h 6858000"/>
              <a:gd name="connsiteX1" fmla="*/ 7295535 w 7295535"/>
              <a:gd name="connsiteY1" fmla="*/ 0 h 6858000"/>
              <a:gd name="connsiteX2" fmla="*/ 7295535 w 7295535"/>
              <a:gd name="connsiteY2" fmla="*/ 6858000 h 6858000"/>
              <a:gd name="connsiteX3" fmla="*/ 0 w 7295535"/>
              <a:gd name="connsiteY3" fmla="*/ 6828504 h 6858000"/>
              <a:gd name="connsiteX4" fmla="*/ 1312606 w 7295535"/>
              <a:gd name="connsiteY4" fmla="*/ 0 h 6858000"/>
              <a:gd name="connsiteX0" fmla="*/ 1179871 w 7295535"/>
              <a:gd name="connsiteY0" fmla="*/ 14748 h 6858000"/>
              <a:gd name="connsiteX1" fmla="*/ 7295535 w 7295535"/>
              <a:gd name="connsiteY1" fmla="*/ 0 h 6858000"/>
              <a:gd name="connsiteX2" fmla="*/ 7295535 w 7295535"/>
              <a:gd name="connsiteY2" fmla="*/ 6858000 h 6858000"/>
              <a:gd name="connsiteX3" fmla="*/ 0 w 7295535"/>
              <a:gd name="connsiteY3" fmla="*/ 6828504 h 6858000"/>
              <a:gd name="connsiteX4" fmla="*/ 1179871 w 7295535"/>
              <a:gd name="connsiteY4" fmla="*/ 14748 h 6858000"/>
              <a:gd name="connsiteX0" fmla="*/ 1179871 w 7295535"/>
              <a:gd name="connsiteY0" fmla="*/ 14748 h 6858000"/>
              <a:gd name="connsiteX1" fmla="*/ 7295535 w 7295535"/>
              <a:gd name="connsiteY1" fmla="*/ 0 h 6858000"/>
              <a:gd name="connsiteX2" fmla="*/ 7295535 w 7295535"/>
              <a:gd name="connsiteY2" fmla="*/ 6858000 h 6858000"/>
              <a:gd name="connsiteX3" fmla="*/ 0 w 7295535"/>
              <a:gd name="connsiteY3" fmla="*/ 6828504 h 6858000"/>
              <a:gd name="connsiteX4" fmla="*/ 825909 w 7295535"/>
              <a:gd name="connsiteY4" fmla="*/ 1873045 h 6858000"/>
              <a:gd name="connsiteX5" fmla="*/ 1179871 w 7295535"/>
              <a:gd name="connsiteY5" fmla="*/ 14748 h 6858000"/>
              <a:gd name="connsiteX0" fmla="*/ 1179871 w 7295535"/>
              <a:gd name="connsiteY0" fmla="*/ 14748 h 6858000"/>
              <a:gd name="connsiteX1" fmla="*/ 7295535 w 7295535"/>
              <a:gd name="connsiteY1" fmla="*/ 0 h 6858000"/>
              <a:gd name="connsiteX2" fmla="*/ 7295535 w 7295535"/>
              <a:gd name="connsiteY2" fmla="*/ 6858000 h 6858000"/>
              <a:gd name="connsiteX3" fmla="*/ 0 w 7295535"/>
              <a:gd name="connsiteY3" fmla="*/ 6828504 h 6858000"/>
              <a:gd name="connsiteX4" fmla="*/ 1460089 w 7295535"/>
              <a:gd name="connsiteY4" fmla="*/ 1917290 h 6858000"/>
              <a:gd name="connsiteX5" fmla="*/ 1179871 w 7295535"/>
              <a:gd name="connsiteY5" fmla="*/ 147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95535" h="6858000">
                <a:moveTo>
                  <a:pt x="1179871" y="14748"/>
                </a:moveTo>
                <a:lnTo>
                  <a:pt x="7295535" y="0"/>
                </a:lnTo>
                <a:lnTo>
                  <a:pt x="7295535" y="6858000"/>
                </a:lnTo>
                <a:lnTo>
                  <a:pt x="0" y="6828504"/>
                </a:lnTo>
                <a:lnTo>
                  <a:pt x="1460089" y="1917290"/>
                </a:lnTo>
                <a:lnTo>
                  <a:pt x="1179871" y="147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2964425" y="-266904"/>
            <a:ext cx="5427407" cy="7213395"/>
          </a:xfrm>
          <a:custGeom>
            <a:avLst/>
            <a:gdLst>
              <a:gd name="connsiteX0" fmla="*/ 0 w 2112400"/>
              <a:gd name="connsiteY0" fmla="*/ 0 h 2040482"/>
              <a:gd name="connsiteX1" fmla="*/ 2112400 w 2112400"/>
              <a:gd name="connsiteY1" fmla="*/ 0 h 2040482"/>
              <a:gd name="connsiteX2" fmla="*/ 2112400 w 2112400"/>
              <a:gd name="connsiteY2" fmla="*/ 2040482 h 2040482"/>
              <a:gd name="connsiteX3" fmla="*/ 0 w 2112400"/>
              <a:gd name="connsiteY3" fmla="*/ 2040482 h 2040482"/>
              <a:gd name="connsiteX4" fmla="*/ 0 w 2112400"/>
              <a:gd name="connsiteY4" fmla="*/ 0 h 2040482"/>
              <a:gd name="connsiteX0" fmla="*/ 0 w 2231272"/>
              <a:gd name="connsiteY0" fmla="*/ 0 h 2369666"/>
              <a:gd name="connsiteX1" fmla="*/ 2231272 w 2231272"/>
              <a:gd name="connsiteY1" fmla="*/ 329184 h 2369666"/>
              <a:gd name="connsiteX2" fmla="*/ 2231272 w 2231272"/>
              <a:gd name="connsiteY2" fmla="*/ 2369666 h 2369666"/>
              <a:gd name="connsiteX3" fmla="*/ 118872 w 2231272"/>
              <a:gd name="connsiteY3" fmla="*/ 2369666 h 2369666"/>
              <a:gd name="connsiteX4" fmla="*/ 0 w 2231272"/>
              <a:gd name="connsiteY4" fmla="*/ 0 h 2369666"/>
              <a:gd name="connsiteX0" fmla="*/ 0 w 2331856"/>
              <a:gd name="connsiteY0" fmla="*/ 0 h 2369666"/>
              <a:gd name="connsiteX1" fmla="*/ 2331856 w 2331856"/>
              <a:gd name="connsiteY1" fmla="*/ 82296 h 2369666"/>
              <a:gd name="connsiteX2" fmla="*/ 2231272 w 2331856"/>
              <a:gd name="connsiteY2" fmla="*/ 2369666 h 2369666"/>
              <a:gd name="connsiteX3" fmla="*/ 118872 w 2331856"/>
              <a:gd name="connsiteY3" fmla="*/ 2369666 h 2369666"/>
              <a:gd name="connsiteX4" fmla="*/ 0 w 2331856"/>
              <a:gd name="connsiteY4" fmla="*/ 0 h 2369666"/>
              <a:gd name="connsiteX0" fmla="*/ 0 w 2331856"/>
              <a:gd name="connsiteY0" fmla="*/ 0 h 2625698"/>
              <a:gd name="connsiteX1" fmla="*/ 2331856 w 2331856"/>
              <a:gd name="connsiteY1" fmla="*/ 82296 h 2625698"/>
              <a:gd name="connsiteX2" fmla="*/ 2025532 w 2331856"/>
              <a:gd name="connsiteY2" fmla="*/ 2625698 h 2625698"/>
              <a:gd name="connsiteX3" fmla="*/ 118872 w 2331856"/>
              <a:gd name="connsiteY3" fmla="*/ 2369666 h 2625698"/>
              <a:gd name="connsiteX4" fmla="*/ 0 w 2331856"/>
              <a:gd name="connsiteY4" fmla="*/ 0 h 2625698"/>
              <a:gd name="connsiteX0" fmla="*/ 0 w 2331856"/>
              <a:gd name="connsiteY0" fmla="*/ 0 h 2758286"/>
              <a:gd name="connsiteX1" fmla="*/ 2331856 w 2331856"/>
              <a:gd name="connsiteY1" fmla="*/ 82296 h 2758286"/>
              <a:gd name="connsiteX2" fmla="*/ 2025532 w 2331856"/>
              <a:gd name="connsiteY2" fmla="*/ 2625698 h 2758286"/>
              <a:gd name="connsiteX3" fmla="*/ 566928 w 2331856"/>
              <a:gd name="connsiteY3" fmla="*/ 2758286 h 2758286"/>
              <a:gd name="connsiteX4" fmla="*/ 0 w 2331856"/>
              <a:gd name="connsiteY4" fmla="*/ 0 h 2758286"/>
              <a:gd name="connsiteX0" fmla="*/ 0 w 2341000"/>
              <a:gd name="connsiteY0" fmla="*/ 0 h 2762858"/>
              <a:gd name="connsiteX1" fmla="*/ 2341000 w 2341000"/>
              <a:gd name="connsiteY1" fmla="*/ 86868 h 2762858"/>
              <a:gd name="connsiteX2" fmla="*/ 2034676 w 2341000"/>
              <a:gd name="connsiteY2" fmla="*/ 2630270 h 2762858"/>
              <a:gd name="connsiteX3" fmla="*/ 576072 w 2341000"/>
              <a:gd name="connsiteY3" fmla="*/ 2762858 h 2762858"/>
              <a:gd name="connsiteX4" fmla="*/ 0 w 2341000"/>
              <a:gd name="connsiteY4" fmla="*/ 0 h 2762858"/>
              <a:gd name="connsiteX0" fmla="*/ 0 w 2345572"/>
              <a:gd name="connsiteY0" fmla="*/ 0 h 2767430"/>
              <a:gd name="connsiteX1" fmla="*/ 2345572 w 2345572"/>
              <a:gd name="connsiteY1" fmla="*/ 91440 h 2767430"/>
              <a:gd name="connsiteX2" fmla="*/ 2039248 w 2345572"/>
              <a:gd name="connsiteY2" fmla="*/ 2634842 h 2767430"/>
              <a:gd name="connsiteX3" fmla="*/ 580644 w 2345572"/>
              <a:gd name="connsiteY3" fmla="*/ 2767430 h 2767430"/>
              <a:gd name="connsiteX4" fmla="*/ 0 w 2345572"/>
              <a:gd name="connsiteY4" fmla="*/ 0 h 2767430"/>
              <a:gd name="connsiteX0" fmla="*/ 0 w 2345572"/>
              <a:gd name="connsiteY0" fmla="*/ 0 h 2767430"/>
              <a:gd name="connsiteX1" fmla="*/ 2345572 w 2345572"/>
              <a:gd name="connsiteY1" fmla="*/ 86868 h 2767430"/>
              <a:gd name="connsiteX2" fmla="*/ 2039248 w 2345572"/>
              <a:gd name="connsiteY2" fmla="*/ 2634842 h 2767430"/>
              <a:gd name="connsiteX3" fmla="*/ 580644 w 2345572"/>
              <a:gd name="connsiteY3" fmla="*/ 2767430 h 2767430"/>
              <a:gd name="connsiteX4" fmla="*/ 0 w 2345572"/>
              <a:gd name="connsiteY4" fmla="*/ 0 h 2767430"/>
              <a:gd name="connsiteX0" fmla="*/ 0 w 3009250"/>
              <a:gd name="connsiteY0" fmla="*/ 414577 h 2680562"/>
              <a:gd name="connsiteX1" fmla="*/ 3009250 w 3009250"/>
              <a:gd name="connsiteY1" fmla="*/ 0 h 2680562"/>
              <a:gd name="connsiteX2" fmla="*/ 2702926 w 3009250"/>
              <a:gd name="connsiteY2" fmla="*/ 2547974 h 2680562"/>
              <a:gd name="connsiteX3" fmla="*/ 1244322 w 3009250"/>
              <a:gd name="connsiteY3" fmla="*/ 2680562 h 2680562"/>
              <a:gd name="connsiteX4" fmla="*/ 0 w 3009250"/>
              <a:gd name="connsiteY4" fmla="*/ 414577 h 2680562"/>
              <a:gd name="connsiteX0" fmla="*/ 0 w 2702926"/>
              <a:gd name="connsiteY0" fmla="*/ 1800926 h 4066911"/>
              <a:gd name="connsiteX1" fmla="*/ 796992 w 2702926"/>
              <a:gd name="connsiteY1" fmla="*/ 0 h 4066911"/>
              <a:gd name="connsiteX2" fmla="*/ 2702926 w 2702926"/>
              <a:gd name="connsiteY2" fmla="*/ 3934323 h 4066911"/>
              <a:gd name="connsiteX3" fmla="*/ 1244322 w 2702926"/>
              <a:gd name="connsiteY3" fmla="*/ 4066911 h 4066911"/>
              <a:gd name="connsiteX4" fmla="*/ 0 w 2702926"/>
              <a:gd name="connsiteY4" fmla="*/ 1800926 h 4066911"/>
              <a:gd name="connsiteX0" fmla="*/ 0 w 3617326"/>
              <a:gd name="connsiteY0" fmla="*/ 1800926 h 4066911"/>
              <a:gd name="connsiteX1" fmla="*/ 796992 w 3617326"/>
              <a:gd name="connsiteY1" fmla="*/ 0 h 4066911"/>
              <a:gd name="connsiteX2" fmla="*/ 3617326 w 3617326"/>
              <a:gd name="connsiteY2" fmla="*/ 40749 h 4066911"/>
              <a:gd name="connsiteX3" fmla="*/ 1244322 w 3617326"/>
              <a:gd name="connsiteY3" fmla="*/ 4066911 h 4066911"/>
              <a:gd name="connsiteX4" fmla="*/ 0 w 3617326"/>
              <a:gd name="connsiteY4" fmla="*/ 1800926 h 4066911"/>
              <a:gd name="connsiteX0" fmla="*/ 0 w 3617326"/>
              <a:gd name="connsiteY0" fmla="*/ 1800926 h 6957595"/>
              <a:gd name="connsiteX1" fmla="*/ 796992 w 3617326"/>
              <a:gd name="connsiteY1" fmla="*/ 0 h 6957595"/>
              <a:gd name="connsiteX2" fmla="*/ 3617326 w 3617326"/>
              <a:gd name="connsiteY2" fmla="*/ 40749 h 6957595"/>
              <a:gd name="connsiteX3" fmla="*/ 2969884 w 3617326"/>
              <a:gd name="connsiteY3" fmla="*/ 6957595 h 6957595"/>
              <a:gd name="connsiteX4" fmla="*/ 0 w 3617326"/>
              <a:gd name="connsiteY4" fmla="*/ 1800926 h 6957595"/>
              <a:gd name="connsiteX0" fmla="*/ 0 w 3617326"/>
              <a:gd name="connsiteY0" fmla="*/ 1800926 h 6957595"/>
              <a:gd name="connsiteX1" fmla="*/ 796992 w 3617326"/>
              <a:gd name="connsiteY1" fmla="*/ 0 h 6957595"/>
              <a:gd name="connsiteX2" fmla="*/ 3617326 w 3617326"/>
              <a:gd name="connsiteY2" fmla="*/ 40749 h 6957595"/>
              <a:gd name="connsiteX3" fmla="*/ 2969884 w 3617326"/>
              <a:gd name="connsiteY3" fmla="*/ 6957595 h 6957595"/>
              <a:gd name="connsiteX4" fmla="*/ 2260356 w 3617326"/>
              <a:gd name="connsiteY4" fmla="*/ 5749808 h 6957595"/>
              <a:gd name="connsiteX5" fmla="*/ 0 w 3617326"/>
              <a:gd name="connsiteY5" fmla="*/ 1800926 h 6957595"/>
              <a:gd name="connsiteX0" fmla="*/ 0 w 3617326"/>
              <a:gd name="connsiteY0" fmla="*/ 1800926 h 6957595"/>
              <a:gd name="connsiteX1" fmla="*/ 796992 w 3617326"/>
              <a:gd name="connsiteY1" fmla="*/ 0 h 6957595"/>
              <a:gd name="connsiteX2" fmla="*/ 3617326 w 3617326"/>
              <a:gd name="connsiteY2" fmla="*/ 40749 h 6957595"/>
              <a:gd name="connsiteX3" fmla="*/ 2969884 w 3617326"/>
              <a:gd name="connsiteY3" fmla="*/ 6957595 h 6957595"/>
              <a:gd name="connsiteX4" fmla="*/ 1965388 w 3617326"/>
              <a:gd name="connsiteY4" fmla="*/ 6929679 h 6957595"/>
              <a:gd name="connsiteX5" fmla="*/ 0 w 3617326"/>
              <a:gd name="connsiteY5" fmla="*/ 1800926 h 6957595"/>
              <a:gd name="connsiteX0" fmla="*/ 0 w 3617326"/>
              <a:gd name="connsiteY0" fmla="*/ 1800926 h 6957595"/>
              <a:gd name="connsiteX1" fmla="*/ 796992 w 3617326"/>
              <a:gd name="connsiteY1" fmla="*/ 0 h 6957595"/>
              <a:gd name="connsiteX2" fmla="*/ 3617326 w 3617326"/>
              <a:gd name="connsiteY2" fmla="*/ 40749 h 6957595"/>
              <a:gd name="connsiteX3" fmla="*/ 2969884 w 3617326"/>
              <a:gd name="connsiteY3" fmla="*/ 6957595 h 6957595"/>
              <a:gd name="connsiteX4" fmla="*/ 1965388 w 3617326"/>
              <a:gd name="connsiteY4" fmla="*/ 6929679 h 6957595"/>
              <a:gd name="connsiteX5" fmla="*/ 1109982 w 3617326"/>
              <a:gd name="connsiteY5" fmla="*/ 4717421 h 6957595"/>
              <a:gd name="connsiteX6" fmla="*/ 0 w 3617326"/>
              <a:gd name="connsiteY6" fmla="*/ 1800926 h 6957595"/>
              <a:gd name="connsiteX0" fmla="*/ 0 w 3617326"/>
              <a:gd name="connsiteY0" fmla="*/ 1800926 h 6957595"/>
              <a:gd name="connsiteX1" fmla="*/ 796992 w 3617326"/>
              <a:gd name="connsiteY1" fmla="*/ 0 h 6957595"/>
              <a:gd name="connsiteX2" fmla="*/ 3617326 w 3617326"/>
              <a:gd name="connsiteY2" fmla="*/ 40749 h 6957595"/>
              <a:gd name="connsiteX3" fmla="*/ 2969884 w 3617326"/>
              <a:gd name="connsiteY3" fmla="*/ 6957595 h 6957595"/>
              <a:gd name="connsiteX4" fmla="*/ 1965388 w 3617326"/>
              <a:gd name="connsiteY4" fmla="*/ 6929679 h 6957595"/>
              <a:gd name="connsiteX5" fmla="*/ 2245608 w 3617326"/>
              <a:gd name="connsiteY5" fmla="*/ 1133563 h 6957595"/>
              <a:gd name="connsiteX6" fmla="*/ 0 w 3617326"/>
              <a:gd name="connsiteY6" fmla="*/ 1800926 h 6957595"/>
              <a:gd name="connsiteX0" fmla="*/ 0 w 3617326"/>
              <a:gd name="connsiteY0" fmla="*/ 1800926 h 6957595"/>
              <a:gd name="connsiteX1" fmla="*/ 796992 w 3617326"/>
              <a:gd name="connsiteY1" fmla="*/ 0 h 6957595"/>
              <a:gd name="connsiteX2" fmla="*/ 3617326 w 3617326"/>
              <a:gd name="connsiteY2" fmla="*/ 40749 h 6957595"/>
              <a:gd name="connsiteX3" fmla="*/ 2969884 w 3617326"/>
              <a:gd name="connsiteY3" fmla="*/ 6957595 h 6957595"/>
              <a:gd name="connsiteX4" fmla="*/ 1965388 w 3617326"/>
              <a:gd name="connsiteY4" fmla="*/ 6929679 h 6957595"/>
              <a:gd name="connsiteX5" fmla="*/ 1714666 w 3617326"/>
              <a:gd name="connsiteY5" fmla="*/ 1384285 h 6957595"/>
              <a:gd name="connsiteX6" fmla="*/ 0 w 3617326"/>
              <a:gd name="connsiteY6" fmla="*/ 1800926 h 6957595"/>
              <a:gd name="connsiteX0" fmla="*/ 0 w 4089274"/>
              <a:gd name="connsiteY0" fmla="*/ 2287623 h 6957595"/>
              <a:gd name="connsiteX1" fmla="*/ 1268940 w 4089274"/>
              <a:gd name="connsiteY1" fmla="*/ 0 h 6957595"/>
              <a:gd name="connsiteX2" fmla="*/ 4089274 w 4089274"/>
              <a:gd name="connsiteY2" fmla="*/ 40749 h 6957595"/>
              <a:gd name="connsiteX3" fmla="*/ 3441832 w 4089274"/>
              <a:gd name="connsiteY3" fmla="*/ 6957595 h 6957595"/>
              <a:gd name="connsiteX4" fmla="*/ 2437336 w 4089274"/>
              <a:gd name="connsiteY4" fmla="*/ 6929679 h 6957595"/>
              <a:gd name="connsiteX5" fmla="*/ 2186614 w 4089274"/>
              <a:gd name="connsiteY5" fmla="*/ 1384285 h 6957595"/>
              <a:gd name="connsiteX6" fmla="*/ 0 w 4089274"/>
              <a:gd name="connsiteY6" fmla="*/ 2287623 h 6957595"/>
              <a:gd name="connsiteX0" fmla="*/ 0 w 4089274"/>
              <a:gd name="connsiteY0" fmla="*/ 2246874 h 6916846"/>
              <a:gd name="connsiteX1" fmla="*/ 59572 w 4089274"/>
              <a:gd name="connsiteY1" fmla="*/ 460697 h 6916846"/>
              <a:gd name="connsiteX2" fmla="*/ 4089274 w 4089274"/>
              <a:gd name="connsiteY2" fmla="*/ 0 h 6916846"/>
              <a:gd name="connsiteX3" fmla="*/ 3441832 w 4089274"/>
              <a:gd name="connsiteY3" fmla="*/ 6916846 h 6916846"/>
              <a:gd name="connsiteX4" fmla="*/ 2437336 w 4089274"/>
              <a:gd name="connsiteY4" fmla="*/ 6888930 h 6916846"/>
              <a:gd name="connsiteX5" fmla="*/ 2186614 w 4089274"/>
              <a:gd name="connsiteY5" fmla="*/ 1343536 h 6916846"/>
              <a:gd name="connsiteX6" fmla="*/ 0 w 4089274"/>
              <a:gd name="connsiteY6" fmla="*/ 2246874 h 6916846"/>
              <a:gd name="connsiteX0" fmla="*/ 0 w 3441832"/>
              <a:gd name="connsiteY0" fmla="*/ 2512345 h 7182317"/>
              <a:gd name="connsiteX1" fmla="*/ 59572 w 3441832"/>
              <a:gd name="connsiteY1" fmla="*/ 726168 h 7182317"/>
              <a:gd name="connsiteX2" fmla="*/ 2820912 w 3441832"/>
              <a:gd name="connsiteY2" fmla="*/ 0 h 7182317"/>
              <a:gd name="connsiteX3" fmla="*/ 3441832 w 3441832"/>
              <a:gd name="connsiteY3" fmla="*/ 7182317 h 7182317"/>
              <a:gd name="connsiteX4" fmla="*/ 2437336 w 3441832"/>
              <a:gd name="connsiteY4" fmla="*/ 7154401 h 7182317"/>
              <a:gd name="connsiteX5" fmla="*/ 2186614 w 3441832"/>
              <a:gd name="connsiteY5" fmla="*/ 1609007 h 7182317"/>
              <a:gd name="connsiteX6" fmla="*/ 0 w 3441832"/>
              <a:gd name="connsiteY6" fmla="*/ 2512345 h 7182317"/>
              <a:gd name="connsiteX0" fmla="*/ 0 w 3441832"/>
              <a:gd name="connsiteY0" fmla="*/ 2512345 h 7182317"/>
              <a:gd name="connsiteX1" fmla="*/ 59572 w 3441832"/>
              <a:gd name="connsiteY1" fmla="*/ 726168 h 7182317"/>
              <a:gd name="connsiteX2" fmla="*/ 2820912 w 3441832"/>
              <a:gd name="connsiteY2" fmla="*/ 0 h 7182317"/>
              <a:gd name="connsiteX3" fmla="*/ 2968278 w 3441832"/>
              <a:gd name="connsiteY3" fmla="*/ 1933472 h 7182317"/>
              <a:gd name="connsiteX4" fmla="*/ 3441832 w 3441832"/>
              <a:gd name="connsiteY4" fmla="*/ 7182317 h 7182317"/>
              <a:gd name="connsiteX5" fmla="*/ 2437336 w 3441832"/>
              <a:gd name="connsiteY5" fmla="*/ 7154401 h 7182317"/>
              <a:gd name="connsiteX6" fmla="*/ 2186614 w 3441832"/>
              <a:gd name="connsiteY6" fmla="*/ 1609007 h 7182317"/>
              <a:gd name="connsiteX7" fmla="*/ 0 w 3441832"/>
              <a:gd name="connsiteY7" fmla="*/ 2512345 h 7182317"/>
              <a:gd name="connsiteX0" fmla="*/ 0 w 5269027"/>
              <a:gd name="connsiteY0" fmla="*/ 2512345 h 7182317"/>
              <a:gd name="connsiteX1" fmla="*/ 59572 w 5269027"/>
              <a:gd name="connsiteY1" fmla="*/ 726168 h 7182317"/>
              <a:gd name="connsiteX2" fmla="*/ 2820912 w 5269027"/>
              <a:gd name="connsiteY2" fmla="*/ 0 h 7182317"/>
              <a:gd name="connsiteX3" fmla="*/ 5269027 w 5269027"/>
              <a:gd name="connsiteY3" fmla="*/ 1432027 h 7182317"/>
              <a:gd name="connsiteX4" fmla="*/ 3441832 w 5269027"/>
              <a:gd name="connsiteY4" fmla="*/ 7182317 h 7182317"/>
              <a:gd name="connsiteX5" fmla="*/ 2437336 w 5269027"/>
              <a:gd name="connsiteY5" fmla="*/ 7154401 h 7182317"/>
              <a:gd name="connsiteX6" fmla="*/ 2186614 w 5269027"/>
              <a:gd name="connsiteY6" fmla="*/ 1609007 h 7182317"/>
              <a:gd name="connsiteX7" fmla="*/ 0 w 5269027"/>
              <a:gd name="connsiteY7" fmla="*/ 2512345 h 7182317"/>
              <a:gd name="connsiteX0" fmla="*/ 0 w 5269027"/>
              <a:gd name="connsiteY0" fmla="*/ 2512345 h 7182317"/>
              <a:gd name="connsiteX1" fmla="*/ 59572 w 5269027"/>
              <a:gd name="connsiteY1" fmla="*/ 726168 h 7182317"/>
              <a:gd name="connsiteX2" fmla="*/ 2820912 w 5269027"/>
              <a:gd name="connsiteY2" fmla="*/ 0 h 7182317"/>
              <a:gd name="connsiteX3" fmla="*/ 5269027 w 5269027"/>
              <a:gd name="connsiteY3" fmla="*/ 1432027 h 7182317"/>
              <a:gd name="connsiteX4" fmla="*/ 3441832 w 5269027"/>
              <a:gd name="connsiteY4" fmla="*/ 7182317 h 7182317"/>
              <a:gd name="connsiteX5" fmla="*/ 2407839 w 5269027"/>
              <a:gd name="connsiteY5" fmla="*/ 2626646 h 7182317"/>
              <a:gd name="connsiteX6" fmla="*/ 2186614 w 5269027"/>
              <a:gd name="connsiteY6" fmla="*/ 1609007 h 7182317"/>
              <a:gd name="connsiteX7" fmla="*/ 0 w 5269027"/>
              <a:gd name="connsiteY7" fmla="*/ 2512345 h 7182317"/>
              <a:gd name="connsiteX0" fmla="*/ 0 w 5269027"/>
              <a:gd name="connsiteY0" fmla="*/ 2512345 h 7182317"/>
              <a:gd name="connsiteX1" fmla="*/ 59572 w 5269027"/>
              <a:gd name="connsiteY1" fmla="*/ 726168 h 7182317"/>
              <a:gd name="connsiteX2" fmla="*/ 2820912 w 5269027"/>
              <a:gd name="connsiteY2" fmla="*/ 0 h 7182317"/>
              <a:gd name="connsiteX3" fmla="*/ 5269027 w 5269027"/>
              <a:gd name="connsiteY3" fmla="*/ 1432027 h 7182317"/>
              <a:gd name="connsiteX4" fmla="*/ 3441832 w 5269027"/>
              <a:gd name="connsiteY4" fmla="*/ 7182317 h 7182317"/>
              <a:gd name="connsiteX5" fmla="*/ 2407839 w 5269027"/>
              <a:gd name="connsiteY5" fmla="*/ 2626646 h 7182317"/>
              <a:gd name="connsiteX6" fmla="*/ 2334098 w 5269027"/>
              <a:gd name="connsiteY6" fmla="*/ 1830233 h 7182317"/>
              <a:gd name="connsiteX7" fmla="*/ 0 w 5269027"/>
              <a:gd name="connsiteY7" fmla="*/ 2512345 h 7182317"/>
              <a:gd name="connsiteX0" fmla="*/ 0 w 5269027"/>
              <a:gd name="connsiteY0" fmla="*/ 2512345 h 7182317"/>
              <a:gd name="connsiteX1" fmla="*/ 59572 w 5269027"/>
              <a:gd name="connsiteY1" fmla="*/ 726168 h 7182317"/>
              <a:gd name="connsiteX2" fmla="*/ 2820912 w 5269027"/>
              <a:gd name="connsiteY2" fmla="*/ 0 h 7182317"/>
              <a:gd name="connsiteX3" fmla="*/ 5269027 w 5269027"/>
              <a:gd name="connsiteY3" fmla="*/ 1432027 h 7182317"/>
              <a:gd name="connsiteX4" fmla="*/ 3441832 w 5269027"/>
              <a:gd name="connsiteY4" fmla="*/ 7182317 h 7182317"/>
              <a:gd name="connsiteX5" fmla="*/ 2378343 w 5269027"/>
              <a:gd name="connsiteY5" fmla="*/ 5635317 h 7182317"/>
              <a:gd name="connsiteX6" fmla="*/ 2407839 w 5269027"/>
              <a:gd name="connsiteY6" fmla="*/ 2626646 h 7182317"/>
              <a:gd name="connsiteX7" fmla="*/ 2334098 w 5269027"/>
              <a:gd name="connsiteY7" fmla="*/ 1830233 h 7182317"/>
              <a:gd name="connsiteX8" fmla="*/ 0 w 5269027"/>
              <a:gd name="connsiteY8" fmla="*/ 2512345 h 7182317"/>
              <a:gd name="connsiteX0" fmla="*/ 0 w 5269027"/>
              <a:gd name="connsiteY0" fmla="*/ 2512345 h 7182317"/>
              <a:gd name="connsiteX1" fmla="*/ 59572 w 5269027"/>
              <a:gd name="connsiteY1" fmla="*/ 726168 h 7182317"/>
              <a:gd name="connsiteX2" fmla="*/ 2820912 w 5269027"/>
              <a:gd name="connsiteY2" fmla="*/ 0 h 7182317"/>
              <a:gd name="connsiteX3" fmla="*/ 5269027 w 5269027"/>
              <a:gd name="connsiteY3" fmla="*/ 1432027 h 7182317"/>
              <a:gd name="connsiteX4" fmla="*/ 3441832 w 5269027"/>
              <a:gd name="connsiteY4" fmla="*/ 7182317 h 7182317"/>
              <a:gd name="connsiteX5" fmla="*/ 33349 w 5269027"/>
              <a:gd name="connsiteY5" fmla="*/ 5886039 h 7182317"/>
              <a:gd name="connsiteX6" fmla="*/ 2407839 w 5269027"/>
              <a:gd name="connsiteY6" fmla="*/ 2626646 h 7182317"/>
              <a:gd name="connsiteX7" fmla="*/ 2334098 w 5269027"/>
              <a:gd name="connsiteY7" fmla="*/ 1830233 h 7182317"/>
              <a:gd name="connsiteX8" fmla="*/ 0 w 5269027"/>
              <a:gd name="connsiteY8" fmla="*/ 2512345 h 7182317"/>
              <a:gd name="connsiteX0" fmla="*/ 0 w 5269027"/>
              <a:gd name="connsiteY0" fmla="*/ 2512345 h 5887201"/>
              <a:gd name="connsiteX1" fmla="*/ 59572 w 5269027"/>
              <a:gd name="connsiteY1" fmla="*/ 726168 h 5887201"/>
              <a:gd name="connsiteX2" fmla="*/ 2820912 w 5269027"/>
              <a:gd name="connsiteY2" fmla="*/ 0 h 5887201"/>
              <a:gd name="connsiteX3" fmla="*/ 5269027 w 5269027"/>
              <a:gd name="connsiteY3" fmla="*/ 1432027 h 5887201"/>
              <a:gd name="connsiteX4" fmla="*/ 2601174 w 5269027"/>
              <a:gd name="connsiteY4" fmla="*/ 5235530 h 5887201"/>
              <a:gd name="connsiteX5" fmla="*/ 33349 w 5269027"/>
              <a:gd name="connsiteY5" fmla="*/ 5886039 h 5887201"/>
              <a:gd name="connsiteX6" fmla="*/ 2407839 w 5269027"/>
              <a:gd name="connsiteY6" fmla="*/ 2626646 h 5887201"/>
              <a:gd name="connsiteX7" fmla="*/ 2334098 w 5269027"/>
              <a:gd name="connsiteY7" fmla="*/ 1830233 h 5887201"/>
              <a:gd name="connsiteX8" fmla="*/ 0 w 5269027"/>
              <a:gd name="connsiteY8" fmla="*/ 2512345 h 5887201"/>
              <a:gd name="connsiteX0" fmla="*/ 0 w 5269027"/>
              <a:gd name="connsiteY0" fmla="*/ 2512345 h 5888793"/>
              <a:gd name="connsiteX1" fmla="*/ 59572 w 5269027"/>
              <a:gd name="connsiteY1" fmla="*/ 726168 h 5888793"/>
              <a:gd name="connsiteX2" fmla="*/ 2820912 w 5269027"/>
              <a:gd name="connsiteY2" fmla="*/ 0 h 5888793"/>
              <a:gd name="connsiteX3" fmla="*/ 5269027 w 5269027"/>
              <a:gd name="connsiteY3" fmla="*/ 1432027 h 5888793"/>
              <a:gd name="connsiteX4" fmla="*/ 2409445 w 5269027"/>
              <a:gd name="connsiteY4" fmla="*/ 5663233 h 5888793"/>
              <a:gd name="connsiteX5" fmla="*/ 33349 w 5269027"/>
              <a:gd name="connsiteY5" fmla="*/ 5886039 h 5888793"/>
              <a:gd name="connsiteX6" fmla="*/ 2407839 w 5269027"/>
              <a:gd name="connsiteY6" fmla="*/ 2626646 h 5888793"/>
              <a:gd name="connsiteX7" fmla="*/ 2334098 w 5269027"/>
              <a:gd name="connsiteY7" fmla="*/ 1830233 h 5888793"/>
              <a:gd name="connsiteX8" fmla="*/ 0 w 5269027"/>
              <a:gd name="connsiteY8" fmla="*/ 2512345 h 5888793"/>
              <a:gd name="connsiteX0" fmla="*/ 0 w 5269027"/>
              <a:gd name="connsiteY0" fmla="*/ 2512345 h 5888793"/>
              <a:gd name="connsiteX1" fmla="*/ 59572 w 5269027"/>
              <a:gd name="connsiteY1" fmla="*/ 726168 h 5888793"/>
              <a:gd name="connsiteX2" fmla="*/ 2820912 w 5269027"/>
              <a:gd name="connsiteY2" fmla="*/ 0 h 5888793"/>
              <a:gd name="connsiteX3" fmla="*/ 5269027 w 5269027"/>
              <a:gd name="connsiteY3" fmla="*/ 1432027 h 5888793"/>
              <a:gd name="connsiteX4" fmla="*/ 2409445 w 5269027"/>
              <a:gd name="connsiteY4" fmla="*/ 5663233 h 5888793"/>
              <a:gd name="connsiteX5" fmla="*/ 33349 w 5269027"/>
              <a:gd name="connsiteY5" fmla="*/ 5886039 h 5888793"/>
              <a:gd name="connsiteX6" fmla="*/ 3027272 w 5269027"/>
              <a:gd name="connsiteY6" fmla="*/ 2390672 h 5888793"/>
              <a:gd name="connsiteX7" fmla="*/ 2334098 w 5269027"/>
              <a:gd name="connsiteY7" fmla="*/ 1830233 h 5888793"/>
              <a:gd name="connsiteX8" fmla="*/ 0 w 5269027"/>
              <a:gd name="connsiteY8" fmla="*/ 2512345 h 5888793"/>
              <a:gd name="connsiteX0" fmla="*/ 0 w 5269027"/>
              <a:gd name="connsiteY0" fmla="*/ 2512345 h 5888793"/>
              <a:gd name="connsiteX1" fmla="*/ 59572 w 5269027"/>
              <a:gd name="connsiteY1" fmla="*/ 726168 h 5888793"/>
              <a:gd name="connsiteX2" fmla="*/ 2820912 w 5269027"/>
              <a:gd name="connsiteY2" fmla="*/ 0 h 5888793"/>
              <a:gd name="connsiteX3" fmla="*/ 5269027 w 5269027"/>
              <a:gd name="connsiteY3" fmla="*/ 1432027 h 5888793"/>
              <a:gd name="connsiteX4" fmla="*/ 2409445 w 5269027"/>
              <a:gd name="connsiteY4" fmla="*/ 5663233 h 5888793"/>
              <a:gd name="connsiteX5" fmla="*/ 33349 w 5269027"/>
              <a:gd name="connsiteY5" fmla="*/ 5886039 h 5888793"/>
              <a:gd name="connsiteX6" fmla="*/ 3027272 w 5269027"/>
              <a:gd name="connsiteY6" fmla="*/ 2390672 h 5888793"/>
              <a:gd name="connsiteX7" fmla="*/ 3101014 w 5269027"/>
              <a:gd name="connsiteY7" fmla="*/ 1579511 h 5888793"/>
              <a:gd name="connsiteX8" fmla="*/ 0 w 5269027"/>
              <a:gd name="connsiteY8" fmla="*/ 2512345 h 5888793"/>
              <a:gd name="connsiteX0" fmla="*/ 0 w 5269027"/>
              <a:gd name="connsiteY0" fmla="*/ 2512345 h 5888793"/>
              <a:gd name="connsiteX1" fmla="*/ 59572 w 5269027"/>
              <a:gd name="connsiteY1" fmla="*/ 726168 h 5888793"/>
              <a:gd name="connsiteX2" fmla="*/ 2820912 w 5269027"/>
              <a:gd name="connsiteY2" fmla="*/ 0 h 5888793"/>
              <a:gd name="connsiteX3" fmla="*/ 5269027 w 5269027"/>
              <a:gd name="connsiteY3" fmla="*/ 1432027 h 5888793"/>
              <a:gd name="connsiteX4" fmla="*/ 2409445 w 5269027"/>
              <a:gd name="connsiteY4" fmla="*/ 5663233 h 5888793"/>
              <a:gd name="connsiteX5" fmla="*/ 33349 w 5269027"/>
              <a:gd name="connsiteY5" fmla="*/ 5886039 h 5888793"/>
              <a:gd name="connsiteX6" fmla="*/ 3027272 w 5269027"/>
              <a:gd name="connsiteY6" fmla="*/ 2390672 h 5888793"/>
              <a:gd name="connsiteX7" fmla="*/ 3292743 w 5269027"/>
              <a:gd name="connsiteY7" fmla="*/ 1255046 h 5888793"/>
              <a:gd name="connsiteX8" fmla="*/ 0 w 5269027"/>
              <a:gd name="connsiteY8" fmla="*/ 2512345 h 5888793"/>
              <a:gd name="connsiteX0" fmla="*/ 0 w 5269027"/>
              <a:gd name="connsiteY0" fmla="*/ 2512345 h 5888793"/>
              <a:gd name="connsiteX1" fmla="*/ 59572 w 5269027"/>
              <a:gd name="connsiteY1" fmla="*/ 726168 h 5888793"/>
              <a:gd name="connsiteX2" fmla="*/ 2820912 w 5269027"/>
              <a:gd name="connsiteY2" fmla="*/ 0 h 5888793"/>
              <a:gd name="connsiteX3" fmla="*/ 5269027 w 5269027"/>
              <a:gd name="connsiteY3" fmla="*/ 1432027 h 5888793"/>
              <a:gd name="connsiteX4" fmla="*/ 2409445 w 5269027"/>
              <a:gd name="connsiteY4" fmla="*/ 5663233 h 5888793"/>
              <a:gd name="connsiteX5" fmla="*/ 33349 w 5269027"/>
              <a:gd name="connsiteY5" fmla="*/ 5886039 h 5888793"/>
              <a:gd name="connsiteX6" fmla="*/ 3027272 w 5269027"/>
              <a:gd name="connsiteY6" fmla="*/ 2390672 h 5888793"/>
              <a:gd name="connsiteX7" fmla="*/ 2983026 w 5269027"/>
              <a:gd name="connsiteY7" fmla="*/ 1638504 h 5888793"/>
              <a:gd name="connsiteX8" fmla="*/ 0 w 5269027"/>
              <a:gd name="connsiteY8" fmla="*/ 2512345 h 5888793"/>
              <a:gd name="connsiteX0" fmla="*/ 0 w 5269027"/>
              <a:gd name="connsiteY0" fmla="*/ 2512345 h 5888793"/>
              <a:gd name="connsiteX1" fmla="*/ 59572 w 5269027"/>
              <a:gd name="connsiteY1" fmla="*/ 726168 h 5888793"/>
              <a:gd name="connsiteX2" fmla="*/ 2820912 w 5269027"/>
              <a:gd name="connsiteY2" fmla="*/ 0 h 5888793"/>
              <a:gd name="connsiteX3" fmla="*/ 5269027 w 5269027"/>
              <a:gd name="connsiteY3" fmla="*/ 1432027 h 5888793"/>
              <a:gd name="connsiteX4" fmla="*/ 2409445 w 5269027"/>
              <a:gd name="connsiteY4" fmla="*/ 5663233 h 5888793"/>
              <a:gd name="connsiteX5" fmla="*/ 33349 w 5269027"/>
              <a:gd name="connsiteY5" fmla="*/ 5886039 h 5888793"/>
              <a:gd name="connsiteX6" fmla="*/ 2983026 w 5269027"/>
              <a:gd name="connsiteY6" fmla="*/ 1638504 h 5888793"/>
              <a:gd name="connsiteX7" fmla="*/ 0 w 5269027"/>
              <a:gd name="connsiteY7" fmla="*/ 2512345 h 5888793"/>
              <a:gd name="connsiteX0" fmla="*/ 0 w 5269027"/>
              <a:gd name="connsiteY0" fmla="*/ 2512345 h 5888793"/>
              <a:gd name="connsiteX1" fmla="*/ 59572 w 5269027"/>
              <a:gd name="connsiteY1" fmla="*/ 726168 h 5888793"/>
              <a:gd name="connsiteX2" fmla="*/ 2820912 w 5269027"/>
              <a:gd name="connsiteY2" fmla="*/ 0 h 5888793"/>
              <a:gd name="connsiteX3" fmla="*/ 5269027 w 5269027"/>
              <a:gd name="connsiteY3" fmla="*/ 1432027 h 5888793"/>
              <a:gd name="connsiteX4" fmla="*/ 2865040 w 5269027"/>
              <a:gd name="connsiteY4" fmla="*/ 4986388 h 5888793"/>
              <a:gd name="connsiteX5" fmla="*/ 2409445 w 5269027"/>
              <a:gd name="connsiteY5" fmla="*/ 5663233 h 5888793"/>
              <a:gd name="connsiteX6" fmla="*/ 33349 w 5269027"/>
              <a:gd name="connsiteY6" fmla="*/ 5886039 h 5888793"/>
              <a:gd name="connsiteX7" fmla="*/ 2983026 w 5269027"/>
              <a:gd name="connsiteY7" fmla="*/ 1638504 h 5888793"/>
              <a:gd name="connsiteX8" fmla="*/ 0 w 5269027"/>
              <a:gd name="connsiteY8" fmla="*/ 2512345 h 5888793"/>
              <a:gd name="connsiteX0" fmla="*/ 0 w 5269027"/>
              <a:gd name="connsiteY0" fmla="*/ 2512345 h 5887651"/>
              <a:gd name="connsiteX1" fmla="*/ 59572 w 5269027"/>
              <a:gd name="connsiteY1" fmla="*/ 726168 h 5887651"/>
              <a:gd name="connsiteX2" fmla="*/ 2820912 w 5269027"/>
              <a:gd name="connsiteY2" fmla="*/ 0 h 5887651"/>
              <a:gd name="connsiteX3" fmla="*/ 5269027 w 5269027"/>
              <a:gd name="connsiteY3" fmla="*/ 1432027 h 5887651"/>
              <a:gd name="connsiteX4" fmla="*/ 2865040 w 5269027"/>
              <a:gd name="connsiteY4" fmla="*/ 4986388 h 5887651"/>
              <a:gd name="connsiteX5" fmla="*/ 5182142 w 5269027"/>
              <a:gd name="connsiteY5" fmla="*/ 5442007 h 5887651"/>
              <a:gd name="connsiteX6" fmla="*/ 33349 w 5269027"/>
              <a:gd name="connsiteY6" fmla="*/ 5886039 h 5887651"/>
              <a:gd name="connsiteX7" fmla="*/ 2983026 w 5269027"/>
              <a:gd name="connsiteY7" fmla="*/ 1638504 h 5887651"/>
              <a:gd name="connsiteX8" fmla="*/ 0 w 5269027"/>
              <a:gd name="connsiteY8" fmla="*/ 2512345 h 5887651"/>
              <a:gd name="connsiteX0" fmla="*/ 0 w 5269027"/>
              <a:gd name="connsiteY0" fmla="*/ 2512345 h 6122045"/>
              <a:gd name="connsiteX1" fmla="*/ 59572 w 5269027"/>
              <a:gd name="connsiteY1" fmla="*/ 726168 h 6122045"/>
              <a:gd name="connsiteX2" fmla="*/ 2820912 w 5269027"/>
              <a:gd name="connsiteY2" fmla="*/ 0 h 6122045"/>
              <a:gd name="connsiteX3" fmla="*/ 5269027 w 5269027"/>
              <a:gd name="connsiteY3" fmla="*/ 1432027 h 6122045"/>
              <a:gd name="connsiteX4" fmla="*/ 2865040 w 5269027"/>
              <a:gd name="connsiteY4" fmla="*/ 4986388 h 6122045"/>
              <a:gd name="connsiteX5" fmla="*/ 5182142 w 5269027"/>
              <a:gd name="connsiteY5" fmla="*/ 5442007 h 6122045"/>
              <a:gd name="connsiteX6" fmla="*/ 3676201 w 5269027"/>
              <a:gd name="connsiteY6" fmla="*/ 5561575 h 6122045"/>
              <a:gd name="connsiteX7" fmla="*/ 33349 w 5269027"/>
              <a:gd name="connsiteY7" fmla="*/ 5886039 h 6122045"/>
              <a:gd name="connsiteX8" fmla="*/ 2983026 w 5269027"/>
              <a:gd name="connsiteY8" fmla="*/ 1638504 h 6122045"/>
              <a:gd name="connsiteX9" fmla="*/ 0 w 5269027"/>
              <a:gd name="connsiteY9" fmla="*/ 2512345 h 6122045"/>
              <a:gd name="connsiteX0" fmla="*/ 0 w 5269027"/>
              <a:gd name="connsiteY0" fmla="*/ 2512345 h 5886039"/>
              <a:gd name="connsiteX1" fmla="*/ 59572 w 5269027"/>
              <a:gd name="connsiteY1" fmla="*/ 726168 h 5886039"/>
              <a:gd name="connsiteX2" fmla="*/ 2820912 w 5269027"/>
              <a:gd name="connsiteY2" fmla="*/ 0 h 5886039"/>
              <a:gd name="connsiteX3" fmla="*/ 5269027 w 5269027"/>
              <a:gd name="connsiteY3" fmla="*/ 1432027 h 5886039"/>
              <a:gd name="connsiteX4" fmla="*/ 2865040 w 5269027"/>
              <a:gd name="connsiteY4" fmla="*/ 4986388 h 5886039"/>
              <a:gd name="connsiteX5" fmla="*/ 5182142 w 5269027"/>
              <a:gd name="connsiteY5" fmla="*/ 5442007 h 5886039"/>
              <a:gd name="connsiteX6" fmla="*/ 3676201 w 5269027"/>
              <a:gd name="connsiteY6" fmla="*/ 5561575 h 5886039"/>
              <a:gd name="connsiteX7" fmla="*/ 33349 w 5269027"/>
              <a:gd name="connsiteY7" fmla="*/ 5886039 h 5886039"/>
              <a:gd name="connsiteX8" fmla="*/ 2983026 w 5269027"/>
              <a:gd name="connsiteY8" fmla="*/ 1638504 h 5886039"/>
              <a:gd name="connsiteX9" fmla="*/ 0 w 5269027"/>
              <a:gd name="connsiteY9" fmla="*/ 2512345 h 5886039"/>
              <a:gd name="connsiteX0" fmla="*/ 0 w 5269027"/>
              <a:gd name="connsiteY0" fmla="*/ 2512345 h 5886039"/>
              <a:gd name="connsiteX1" fmla="*/ 59572 w 5269027"/>
              <a:gd name="connsiteY1" fmla="*/ 726168 h 5886039"/>
              <a:gd name="connsiteX2" fmla="*/ 2820912 w 5269027"/>
              <a:gd name="connsiteY2" fmla="*/ 0 h 5886039"/>
              <a:gd name="connsiteX3" fmla="*/ 5269027 w 5269027"/>
              <a:gd name="connsiteY3" fmla="*/ 1432027 h 5886039"/>
              <a:gd name="connsiteX4" fmla="*/ 2865040 w 5269027"/>
              <a:gd name="connsiteY4" fmla="*/ 4986388 h 5886039"/>
              <a:gd name="connsiteX5" fmla="*/ 5182142 w 5269027"/>
              <a:gd name="connsiteY5" fmla="*/ 5442007 h 5886039"/>
              <a:gd name="connsiteX6" fmla="*/ 3676201 w 5269027"/>
              <a:gd name="connsiteY6" fmla="*/ 5561575 h 5886039"/>
              <a:gd name="connsiteX7" fmla="*/ 33349 w 5269027"/>
              <a:gd name="connsiteY7" fmla="*/ 5886039 h 5886039"/>
              <a:gd name="connsiteX8" fmla="*/ 2983026 w 5269027"/>
              <a:gd name="connsiteY8" fmla="*/ 1638504 h 5886039"/>
              <a:gd name="connsiteX9" fmla="*/ 0 w 5269027"/>
              <a:gd name="connsiteY9" fmla="*/ 2512345 h 5886039"/>
              <a:gd name="connsiteX0" fmla="*/ 0 w 5401762"/>
              <a:gd name="connsiteY0" fmla="*/ 2512345 h 7183897"/>
              <a:gd name="connsiteX1" fmla="*/ 59572 w 5401762"/>
              <a:gd name="connsiteY1" fmla="*/ 726168 h 7183897"/>
              <a:gd name="connsiteX2" fmla="*/ 2820912 w 5401762"/>
              <a:gd name="connsiteY2" fmla="*/ 0 h 7183897"/>
              <a:gd name="connsiteX3" fmla="*/ 5269027 w 5401762"/>
              <a:gd name="connsiteY3" fmla="*/ 1432027 h 7183897"/>
              <a:gd name="connsiteX4" fmla="*/ 2865040 w 5401762"/>
              <a:gd name="connsiteY4" fmla="*/ 4986388 h 7183897"/>
              <a:gd name="connsiteX5" fmla="*/ 5182142 w 5401762"/>
              <a:gd name="connsiteY5" fmla="*/ 5442007 h 7183897"/>
              <a:gd name="connsiteX6" fmla="*/ 5401762 w 5401762"/>
              <a:gd name="connsiteY6" fmla="*/ 7183897 h 7183897"/>
              <a:gd name="connsiteX7" fmla="*/ 33349 w 5401762"/>
              <a:gd name="connsiteY7" fmla="*/ 5886039 h 7183897"/>
              <a:gd name="connsiteX8" fmla="*/ 2983026 w 5401762"/>
              <a:gd name="connsiteY8" fmla="*/ 1638504 h 7183897"/>
              <a:gd name="connsiteX9" fmla="*/ 0 w 5401762"/>
              <a:gd name="connsiteY9" fmla="*/ 2512345 h 7183897"/>
              <a:gd name="connsiteX0" fmla="*/ 0 w 5401762"/>
              <a:gd name="connsiteY0" fmla="*/ 2512345 h 7183897"/>
              <a:gd name="connsiteX1" fmla="*/ 59572 w 5401762"/>
              <a:gd name="connsiteY1" fmla="*/ 726168 h 7183897"/>
              <a:gd name="connsiteX2" fmla="*/ 2820912 w 5401762"/>
              <a:gd name="connsiteY2" fmla="*/ 0 h 7183897"/>
              <a:gd name="connsiteX3" fmla="*/ 5269027 w 5401762"/>
              <a:gd name="connsiteY3" fmla="*/ 1432027 h 7183897"/>
              <a:gd name="connsiteX4" fmla="*/ 2865040 w 5401762"/>
              <a:gd name="connsiteY4" fmla="*/ 4986388 h 7183897"/>
              <a:gd name="connsiteX5" fmla="*/ 5182142 w 5401762"/>
              <a:gd name="connsiteY5" fmla="*/ 5442007 h 7183897"/>
              <a:gd name="connsiteX6" fmla="*/ 5401762 w 5401762"/>
              <a:gd name="connsiteY6" fmla="*/ 7183897 h 7183897"/>
              <a:gd name="connsiteX7" fmla="*/ 711774 w 5401762"/>
              <a:gd name="connsiteY7" fmla="*/ 6063020 h 7183897"/>
              <a:gd name="connsiteX8" fmla="*/ 33349 w 5401762"/>
              <a:gd name="connsiteY8" fmla="*/ 5886039 h 7183897"/>
              <a:gd name="connsiteX9" fmla="*/ 2983026 w 5401762"/>
              <a:gd name="connsiteY9" fmla="*/ 1638504 h 7183897"/>
              <a:gd name="connsiteX10" fmla="*/ 0 w 5401762"/>
              <a:gd name="connsiteY10" fmla="*/ 2512345 h 7183897"/>
              <a:gd name="connsiteX0" fmla="*/ 25645 w 5427407"/>
              <a:gd name="connsiteY0" fmla="*/ 2512345 h 7213395"/>
              <a:gd name="connsiteX1" fmla="*/ 85217 w 5427407"/>
              <a:gd name="connsiteY1" fmla="*/ 726168 h 7213395"/>
              <a:gd name="connsiteX2" fmla="*/ 2846557 w 5427407"/>
              <a:gd name="connsiteY2" fmla="*/ 0 h 7213395"/>
              <a:gd name="connsiteX3" fmla="*/ 5294672 w 5427407"/>
              <a:gd name="connsiteY3" fmla="*/ 1432027 h 7213395"/>
              <a:gd name="connsiteX4" fmla="*/ 2890685 w 5427407"/>
              <a:gd name="connsiteY4" fmla="*/ 4986388 h 7213395"/>
              <a:gd name="connsiteX5" fmla="*/ 5207787 w 5427407"/>
              <a:gd name="connsiteY5" fmla="*/ 5442007 h 7213395"/>
              <a:gd name="connsiteX6" fmla="*/ 5427407 w 5427407"/>
              <a:gd name="connsiteY6" fmla="*/ 7183897 h 7213395"/>
              <a:gd name="connsiteX7" fmla="*/ 0 w 5427407"/>
              <a:gd name="connsiteY7" fmla="*/ 7213395 h 7213395"/>
              <a:gd name="connsiteX8" fmla="*/ 58994 w 5427407"/>
              <a:gd name="connsiteY8" fmla="*/ 5886039 h 7213395"/>
              <a:gd name="connsiteX9" fmla="*/ 3008671 w 5427407"/>
              <a:gd name="connsiteY9" fmla="*/ 1638504 h 7213395"/>
              <a:gd name="connsiteX10" fmla="*/ 25645 w 5427407"/>
              <a:gd name="connsiteY10" fmla="*/ 2512345 h 7213395"/>
              <a:gd name="connsiteX0" fmla="*/ 25645 w 5427407"/>
              <a:gd name="connsiteY0" fmla="*/ 2512345 h 7213395"/>
              <a:gd name="connsiteX1" fmla="*/ 85217 w 5427407"/>
              <a:gd name="connsiteY1" fmla="*/ 726168 h 7213395"/>
              <a:gd name="connsiteX2" fmla="*/ 2846557 w 5427407"/>
              <a:gd name="connsiteY2" fmla="*/ 0 h 7213395"/>
              <a:gd name="connsiteX3" fmla="*/ 5294672 w 5427407"/>
              <a:gd name="connsiteY3" fmla="*/ 1432027 h 7213395"/>
              <a:gd name="connsiteX4" fmla="*/ 2507226 w 5427407"/>
              <a:gd name="connsiteY4" fmla="*/ 5650066 h 7213395"/>
              <a:gd name="connsiteX5" fmla="*/ 5207787 w 5427407"/>
              <a:gd name="connsiteY5" fmla="*/ 5442007 h 7213395"/>
              <a:gd name="connsiteX6" fmla="*/ 5427407 w 5427407"/>
              <a:gd name="connsiteY6" fmla="*/ 7183897 h 7213395"/>
              <a:gd name="connsiteX7" fmla="*/ 0 w 5427407"/>
              <a:gd name="connsiteY7" fmla="*/ 7213395 h 7213395"/>
              <a:gd name="connsiteX8" fmla="*/ 58994 w 5427407"/>
              <a:gd name="connsiteY8" fmla="*/ 5886039 h 7213395"/>
              <a:gd name="connsiteX9" fmla="*/ 3008671 w 5427407"/>
              <a:gd name="connsiteY9" fmla="*/ 1638504 h 7213395"/>
              <a:gd name="connsiteX10" fmla="*/ 25645 w 5427407"/>
              <a:gd name="connsiteY10" fmla="*/ 2512345 h 7213395"/>
              <a:gd name="connsiteX0" fmla="*/ 25645 w 5427407"/>
              <a:gd name="connsiteY0" fmla="*/ 2512345 h 7213395"/>
              <a:gd name="connsiteX1" fmla="*/ 85217 w 5427407"/>
              <a:gd name="connsiteY1" fmla="*/ 726168 h 7213395"/>
              <a:gd name="connsiteX2" fmla="*/ 2846557 w 5427407"/>
              <a:gd name="connsiteY2" fmla="*/ 0 h 7213395"/>
              <a:gd name="connsiteX3" fmla="*/ 5294672 w 5427407"/>
              <a:gd name="connsiteY3" fmla="*/ 1432027 h 7213395"/>
              <a:gd name="connsiteX4" fmla="*/ 2094271 w 5427407"/>
              <a:gd name="connsiteY4" fmla="*/ 5782802 h 7213395"/>
              <a:gd name="connsiteX5" fmla="*/ 5207787 w 5427407"/>
              <a:gd name="connsiteY5" fmla="*/ 5442007 h 7213395"/>
              <a:gd name="connsiteX6" fmla="*/ 5427407 w 5427407"/>
              <a:gd name="connsiteY6" fmla="*/ 7183897 h 7213395"/>
              <a:gd name="connsiteX7" fmla="*/ 0 w 5427407"/>
              <a:gd name="connsiteY7" fmla="*/ 7213395 h 7213395"/>
              <a:gd name="connsiteX8" fmla="*/ 58994 w 5427407"/>
              <a:gd name="connsiteY8" fmla="*/ 5886039 h 7213395"/>
              <a:gd name="connsiteX9" fmla="*/ 3008671 w 5427407"/>
              <a:gd name="connsiteY9" fmla="*/ 1638504 h 7213395"/>
              <a:gd name="connsiteX10" fmla="*/ 25645 w 5427407"/>
              <a:gd name="connsiteY10" fmla="*/ 2512345 h 7213395"/>
              <a:gd name="connsiteX0" fmla="*/ 25645 w 5427407"/>
              <a:gd name="connsiteY0" fmla="*/ 2512345 h 7213395"/>
              <a:gd name="connsiteX1" fmla="*/ 85217 w 5427407"/>
              <a:gd name="connsiteY1" fmla="*/ 726168 h 7213395"/>
              <a:gd name="connsiteX2" fmla="*/ 2846557 w 5427407"/>
              <a:gd name="connsiteY2" fmla="*/ 0 h 7213395"/>
              <a:gd name="connsiteX3" fmla="*/ 5294672 w 5427407"/>
              <a:gd name="connsiteY3" fmla="*/ 1432027 h 7213395"/>
              <a:gd name="connsiteX4" fmla="*/ 2389239 w 5427407"/>
              <a:gd name="connsiteY4" fmla="*/ 5694311 h 7213395"/>
              <a:gd name="connsiteX5" fmla="*/ 5207787 w 5427407"/>
              <a:gd name="connsiteY5" fmla="*/ 5442007 h 7213395"/>
              <a:gd name="connsiteX6" fmla="*/ 5427407 w 5427407"/>
              <a:gd name="connsiteY6" fmla="*/ 7183897 h 7213395"/>
              <a:gd name="connsiteX7" fmla="*/ 0 w 5427407"/>
              <a:gd name="connsiteY7" fmla="*/ 7213395 h 7213395"/>
              <a:gd name="connsiteX8" fmla="*/ 58994 w 5427407"/>
              <a:gd name="connsiteY8" fmla="*/ 5886039 h 7213395"/>
              <a:gd name="connsiteX9" fmla="*/ 3008671 w 5427407"/>
              <a:gd name="connsiteY9" fmla="*/ 1638504 h 7213395"/>
              <a:gd name="connsiteX10" fmla="*/ 25645 w 5427407"/>
              <a:gd name="connsiteY10" fmla="*/ 2512345 h 721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27407" h="7213395">
                <a:moveTo>
                  <a:pt x="25645" y="2512345"/>
                </a:moveTo>
                <a:lnTo>
                  <a:pt x="85217" y="726168"/>
                </a:lnTo>
                <a:lnTo>
                  <a:pt x="2846557" y="0"/>
                </a:lnTo>
                <a:lnTo>
                  <a:pt x="5294672" y="1432027"/>
                </a:lnTo>
                <a:lnTo>
                  <a:pt x="2389239" y="5694311"/>
                </a:lnTo>
                <a:lnTo>
                  <a:pt x="5207787" y="5442007"/>
                </a:lnTo>
                <a:lnTo>
                  <a:pt x="5427407" y="7183897"/>
                </a:lnTo>
                <a:lnTo>
                  <a:pt x="0" y="7213395"/>
                </a:lnTo>
                <a:lnTo>
                  <a:pt x="58994" y="5886039"/>
                </a:lnTo>
                <a:lnTo>
                  <a:pt x="3008671" y="1638504"/>
                </a:lnTo>
                <a:lnTo>
                  <a:pt x="25645" y="2512345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 flipH="1">
            <a:off x="1917291" y="-634181"/>
            <a:ext cx="5442153" cy="7830677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-589935" y="840658"/>
            <a:ext cx="8318090" cy="2470358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 flipH="1">
            <a:off x="7359444" y="-363073"/>
            <a:ext cx="4488427" cy="1321718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H="1">
            <a:off x="4173794" y="-1150375"/>
            <a:ext cx="5678128" cy="8318091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-762000" y="-785350"/>
            <a:ext cx="8490155" cy="2252817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>
            <a:off x="5255340" y="4771107"/>
            <a:ext cx="7472518" cy="660859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9601201" y="-146767"/>
            <a:ext cx="1460090" cy="44015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-762000" y="2936795"/>
            <a:ext cx="1460090" cy="44015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247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 userDrawn="1"/>
        </p:nvSpPr>
        <p:spPr>
          <a:xfrm>
            <a:off x="5738808" y="0"/>
            <a:ext cx="6453192" cy="6871063"/>
          </a:xfrm>
          <a:custGeom>
            <a:avLst/>
            <a:gdLst>
              <a:gd name="connsiteX0" fmla="*/ 0 w 5982929"/>
              <a:gd name="connsiteY0" fmla="*/ 0 h 6858000"/>
              <a:gd name="connsiteX1" fmla="*/ 5982929 w 5982929"/>
              <a:gd name="connsiteY1" fmla="*/ 0 h 6858000"/>
              <a:gd name="connsiteX2" fmla="*/ 5982929 w 5982929"/>
              <a:gd name="connsiteY2" fmla="*/ 6858000 h 6858000"/>
              <a:gd name="connsiteX3" fmla="*/ 0 w 5982929"/>
              <a:gd name="connsiteY3" fmla="*/ 6858000 h 6858000"/>
              <a:gd name="connsiteX4" fmla="*/ 0 w 5982929"/>
              <a:gd name="connsiteY4" fmla="*/ 0 h 6858000"/>
              <a:gd name="connsiteX0" fmla="*/ 4214 w 5987143"/>
              <a:gd name="connsiteY0" fmla="*/ 0 h 6858000"/>
              <a:gd name="connsiteX1" fmla="*/ 5987143 w 5987143"/>
              <a:gd name="connsiteY1" fmla="*/ 0 h 6858000"/>
              <a:gd name="connsiteX2" fmla="*/ 5987143 w 5987143"/>
              <a:gd name="connsiteY2" fmla="*/ 6858000 h 6858000"/>
              <a:gd name="connsiteX3" fmla="*/ 4214 w 5987143"/>
              <a:gd name="connsiteY3" fmla="*/ 6858000 h 6858000"/>
              <a:gd name="connsiteX4" fmla="*/ 0 w 5987143"/>
              <a:gd name="connsiteY4" fmla="*/ 3905794 h 6858000"/>
              <a:gd name="connsiteX5" fmla="*/ 4214 w 5987143"/>
              <a:gd name="connsiteY5" fmla="*/ 0 h 6858000"/>
              <a:gd name="connsiteX0" fmla="*/ 444430 w 6427359"/>
              <a:gd name="connsiteY0" fmla="*/ 0 h 6858000"/>
              <a:gd name="connsiteX1" fmla="*/ 6427359 w 6427359"/>
              <a:gd name="connsiteY1" fmla="*/ 0 h 6858000"/>
              <a:gd name="connsiteX2" fmla="*/ 6427359 w 6427359"/>
              <a:gd name="connsiteY2" fmla="*/ 6858000 h 6858000"/>
              <a:gd name="connsiteX3" fmla="*/ 444430 w 6427359"/>
              <a:gd name="connsiteY3" fmla="*/ 6858000 h 6858000"/>
              <a:gd name="connsiteX4" fmla="*/ 440216 w 6427359"/>
              <a:gd name="connsiteY4" fmla="*/ 4585063 h 6858000"/>
              <a:gd name="connsiteX5" fmla="*/ 440216 w 6427359"/>
              <a:gd name="connsiteY5" fmla="*/ 3905794 h 6858000"/>
              <a:gd name="connsiteX6" fmla="*/ 444430 w 6427359"/>
              <a:gd name="connsiteY6" fmla="*/ 0 h 6858000"/>
              <a:gd name="connsiteX0" fmla="*/ 307266 w 6290195"/>
              <a:gd name="connsiteY0" fmla="*/ 0 h 6858000"/>
              <a:gd name="connsiteX1" fmla="*/ 6290195 w 6290195"/>
              <a:gd name="connsiteY1" fmla="*/ 0 h 6858000"/>
              <a:gd name="connsiteX2" fmla="*/ 6290195 w 6290195"/>
              <a:gd name="connsiteY2" fmla="*/ 6858000 h 6858000"/>
              <a:gd name="connsiteX3" fmla="*/ 307266 w 6290195"/>
              <a:gd name="connsiteY3" fmla="*/ 6858000 h 6858000"/>
              <a:gd name="connsiteX4" fmla="*/ 1060698 w 6290195"/>
              <a:gd name="connsiteY4" fmla="*/ 4702629 h 6858000"/>
              <a:gd name="connsiteX5" fmla="*/ 303052 w 6290195"/>
              <a:gd name="connsiteY5" fmla="*/ 3905794 h 6858000"/>
              <a:gd name="connsiteX6" fmla="*/ 307266 w 6290195"/>
              <a:gd name="connsiteY6" fmla="*/ 0 h 6858000"/>
              <a:gd name="connsiteX0" fmla="*/ 307266 w 6290195"/>
              <a:gd name="connsiteY0" fmla="*/ 0 h 6858000"/>
              <a:gd name="connsiteX1" fmla="*/ 6290195 w 6290195"/>
              <a:gd name="connsiteY1" fmla="*/ 0 h 6858000"/>
              <a:gd name="connsiteX2" fmla="*/ 6290195 w 6290195"/>
              <a:gd name="connsiteY2" fmla="*/ 6858000 h 6858000"/>
              <a:gd name="connsiteX3" fmla="*/ 307266 w 6290195"/>
              <a:gd name="connsiteY3" fmla="*/ 6858000 h 6858000"/>
              <a:gd name="connsiteX4" fmla="*/ 1060698 w 6290195"/>
              <a:gd name="connsiteY4" fmla="*/ 4702629 h 6858000"/>
              <a:gd name="connsiteX5" fmla="*/ 303052 w 6290195"/>
              <a:gd name="connsiteY5" fmla="*/ 3905794 h 6858000"/>
              <a:gd name="connsiteX6" fmla="*/ 307266 w 6290195"/>
              <a:gd name="connsiteY6" fmla="*/ 0 h 6858000"/>
              <a:gd name="connsiteX0" fmla="*/ 4214 w 5987143"/>
              <a:gd name="connsiteY0" fmla="*/ 0 h 6858000"/>
              <a:gd name="connsiteX1" fmla="*/ 5987143 w 5987143"/>
              <a:gd name="connsiteY1" fmla="*/ 0 h 6858000"/>
              <a:gd name="connsiteX2" fmla="*/ 5987143 w 5987143"/>
              <a:gd name="connsiteY2" fmla="*/ 6858000 h 6858000"/>
              <a:gd name="connsiteX3" fmla="*/ 4214 w 5987143"/>
              <a:gd name="connsiteY3" fmla="*/ 6858000 h 6858000"/>
              <a:gd name="connsiteX4" fmla="*/ 757646 w 5987143"/>
              <a:gd name="connsiteY4" fmla="*/ 4702629 h 6858000"/>
              <a:gd name="connsiteX5" fmla="*/ 0 w 5987143"/>
              <a:gd name="connsiteY5" fmla="*/ 3905794 h 6858000"/>
              <a:gd name="connsiteX6" fmla="*/ 4214 w 5987143"/>
              <a:gd name="connsiteY6" fmla="*/ 0 h 6858000"/>
              <a:gd name="connsiteX0" fmla="*/ 470263 w 6453192"/>
              <a:gd name="connsiteY0" fmla="*/ 0 h 6871063"/>
              <a:gd name="connsiteX1" fmla="*/ 6453192 w 6453192"/>
              <a:gd name="connsiteY1" fmla="*/ 0 h 6871063"/>
              <a:gd name="connsiteX2" fmla="*/ 6453192 w 6453192"/>
              <a:gd name="connsiteY2" fmla="*/ 6858000 h 6871063"/>
              <a:gd name="connsiteX3" fmla="*/ 0 w 6453192"/>
              <a:gd name="connsiteY3" fmla="*/ 6871063 h 6871063"/>
              <a:gd name="connsiteX4" fmla="*/ 1223695 w 6453192"/>
              <a:gd name="connsiteY4" fmla="*/ 4702629 h 6871063"/>
              <a:gd name="connsiteX5" fmla="*/ 466049 w 6453192"/>
              <a:gd name="connsiteY5" fmla="*/ 3905794 h 6871063"/>
              <a:gd name="connsiteX6" fmla="*/ 470263 w 6453192"/>
              <a:gd name="connsiteY6" fmla="*/ 0 h 687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53192" h="6871063">
                <a:moveTo>
                  <a:pt x="470263" y="0"/>
                </a:moveTo>
                <a:lnTo>
                  <a:pt x="6453192" y="0"/>
                </a:lnTo>
                <a:lnTo>
                  <a:pt x="6453192" y="6858000"/>
                </a:lnTo>
                <a:lnTo>
                  <a:pt x="0" y="6871063"/>
                </a:lnTo>
                <a:lnTo>
                  <a:pt x="1223695" y="4702629"/>
                </a:lnTo>
                <a:lnTo>
                  <a:pt x="466049" y="3905794"/>
                </a:lnTo>
                <a:cubicBezTo>
                  <a:pt x="467454" y="2603863"/>
                  <a:pt x="468858" y="1301931"/>
                  <a:pt x="470263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2634713" y="-24680"/>
            <a:ext cx="5742122" cy="7033084"/>
          </a:xfrm>
          <a:custGeom>
            <a:avLst/>
            <a:gdLst>
              <a:gd name="connsiteX0" fmla="*/ 0 w 2112400"/>
              <a:gd name="connsiteY0" fmla="*/ 0 h 2040482"/>
              <a:gd name="connsiteX1" fmla="*/ 2112400 w 2112400"/>
              <a:gd name="connsiteY1" fmla="*/ 0 h 2040482"/>
              <a:gd name="connsiteX2" fmla="*/ 2112400 w 2112400"/>
              <a:gd name="connsiteY2" fmla="*/ 2040482 h 2040482"/>
              <a:gd name="connsiteX3" fmla="*/ 0 w 2112400"/>
              <a:gd name="connsiteY3" fmla="*/ 2040482 h 2040482"/>
              <a:gd name="connsiteX4" fmla="*/ 0 w 2112400"/>
              <a:gd name="connsiteY4" fmla="*/ 0 h 2040482"/>
              <a:gd name="connsiteX0" fmla="*/ 0 w 2231272"/>
              <a:gd name="connsiteY0" fmla="*/ 0 h 2369666"/>
              <a:gd name="connsiteX1" fmla="*/ 2231272 w 2231272"/>
              <a:gd name="connsiteY1" fmla="*/ 329184 h 2369666"/>
              <a:gd name="connsiteX2" fmla="*/ 2231272 w 2231272"/>
              <a:gd name="connsiteY2" fmla="*/ 2369666 h 2369666"/>
              <a:gd name="connsiteX3" fmla="*/ 118872 w 2231272"/>
              <a:gd name="connsiteY3" fmla="*/ 2369666 h 2369666"/>
              <a:gd name="connsiteX4" fmla="*/ 0 w 2231272"/>
              <a:gd name="connsiteY4" fmla="*/ 0 h 2369666"/>
              <a:gd name="connsiteX0" fmla="*/ 0 w 2331856"/>
              <a:gd name="connsiteY0" fmla="*/ 0 h 2369666"/>
              <a:gd name="connsiteX1" fmla="*/ 2331856 w 2331856"/>
              <a:gd name="connsiteY1" fmla="*/ 82296 h 2369666"/>
              <a:gd name="connsiteX2" fmla="*/ 2231272 w 2331856"/>
              <a:gd name="connsiteY2" fmla="*/ 2369666 h 2369666"/>
              <a:gd name="connsiteX3" fmla="*/ 118872 w 2331856"/>
              <a:gd name="connsiteY3" fmla="*/ 2369666 h 2369666"/>
              <a:gd name="connsiteX4" fmla="*/ 0 w 2331856"/>
              <a:gd name="connsiteY4" fmla="*/ 0 h 2369666"/>
              <a:gd name="connsiteX0" fmla="*/ 0 w 2331856"/>
              <a:gd name="connsiteY0" fmla="*/ 0 h 2625698"/>
              <a:gd name="connsiteX1" fmla="*/ 2331856 w 2331856"/>
              <a:gd name="connsiteY1" fmla="*/ 82296 h 2625698"/>
              <a:gd name="connsiteX2" fmla="*/ 2025532 w 2331856"/>
              <a:gd name="connsiteY2" fmla="*/ 2625698 h 2625698"/>
              <a:gd name="connsiteX3" fmla="*/ 118872 w 2331856"/>
              <a:gd name="connsiteY3" fmla="*/ 2369666 h 2625698"/>
              <a:gd name="connsiteX4" fmla="*/ 0 w 2331856"/>
              <a:gd name="connsiteY4" fmla="*/ 0 h 2625698"/>
              <a:gd name="connsiteX0" fmla="*/ 0 w 2331856"/>
              <a:gd name="connsiteY0" fmla="*/ 0 h 2758286"/>
              <a:gd name="connsiteX1" fmla="*/ 2331856 w 2331856"/>
              <a:gd name="connsiteY1" fmla="*/ 82296 h 2758286"/>
              <a:gd name="connsiteX2" fmla="*/ 2025532 w 2331856"/>
              <a:gd name="connsiteY2" fmla="*/ 2625698 h 2758286"/>
              <a:gd name="connsiteX3" fmla="*/ 566928 w 2331856"/>
              <a:gd name="connsiteY3" fmla="*/ 2758286 h 2758286"/>
              <a:gd name="connsiteX4" fmla="*/ 0 w 2331856"/>
              <a:gd name="connsiteY4" fmla="*/ 0 h 2758286"/>
              <a:gd name="connsiteX0" fmla="*/ 0 w 2341000"/>
              <a:gd name="connsiteY0" fmla="*/ 0 h 2762858"/>
              <a:gd name="connsiteX1" fmla="*/ 2341000 w 2341000"/>
              <a:gd name="connsiteY1" fmla="*/ 86868 h 2762858"/>
              <a:gd name="connsiteX2" fmla="*/ 2034676 w 2341000"/>
              <a:gd name="connsiteY2" fmla="*/ 2630270 h 2762858"/>
              <a:gd name="connsiteX3" fmla="*/ 576072 w 2341000"/>
              <a:gd name="connsiteY3" fmla="*/ 2762858 h 2762858"/>
              <a:gd name="connsiteX4" fmla="*/ 0 w 2341000"/>
              <a:gd name="connsiteY4" fmla="*/ 0 h 2762858"/>
              <a:gd name="connsiteX0" fmla="*/ 0 w 2345572"/>
              <a:gd name="connsiteY0" fmla="*/ 0 h 2767430"/>
              <a:gd name="connsiteX1" fmla="*/ 2345572 w 2345572"/>
              <a:gd name="connsiteY1" fmla="*/ 91440 h 2767430"/>
              <a:gd name="connsiteX2" fmla="*/ 2039248 w 2345572"/>
              <a:gd name="connsiteY2" fmla="*/ 2634842 h 2767430"/>
              <a:gd name="connsiteX3" fmla="*/ 580644 w 2345572"/>
              <a:gd name="connsiteY3" fmla="*/ 2767430 h 2767430"/>
              <a:gd name="connsiteX4" fmla="*/ 0 w 2345572"/>
              <a:gd name="connsiteY4" fmla="*/ 0 h 2767430"/>
              <a:gd name="connsiteX0" fmla="*/ 0 w 2345572"/>
              <a:gd name="connsiteY0" fmla="*/ 0 h 2767430"/>
              <a:gd name="connsiteX1" fmla="*/ 2345572 w 2345572"/>
              <a:gd name="connsiteY1" fmla="*/ 86868 h 2767430"/>
              <a:gd name="connsiteX2" fmla="*/ 2039248 w 2345572"/>
              <a:gd name="connsiteY2" fmla="*/ 2634842 h 2767430"/>
              <a:gd name="connsiteX3" fmla="*/ 580644 w 2345572"/>
              <a:gd name="connsiteY3" fmla="*/ 2767430 h 2767430"/>
              <a:gd name="connsiteX4" fmla="*/ 0 w 2345572"/>
              <a:gd name="connsiteY4" fmla="*/ 0 h 2767430"/>
              <a:gd name="connsiteX0" fmla="*/ 0 w 3009250"/>
              <a:gd name="connsiteY0" fmla="*/ 414577 h 2680562"/>
              <a:gd name="connsiteX1" fmla="*/ 3009250 w 3009250"/>
              <a:gd name="connsiteY1" fmla="*/ 0 h 2680562"/>
              <a:gd name="connsiteX2" fmla="*/ 2702926 w 3009250"/>
              <a:gd name="connsiteY2" fmla="*/ 2547974 h 2680562"/>
              <a:gd name="connsiteX3" fmla="*/ 1244322 w 3009250"/>
              <a:gd name="connsiteY3" fmla="*/ 2680562 h 2680562"/>
              <a:gd name="connsiteX4" fmla="*/ 0 w 3009250"/>
              <a:gd name="connsiteY4" fmla="*/ 414577 h 2680562"/>
              <a:gd name="connsiteX0" fmla="*/ 0 w 2702926"/>
              <a:gd name="connsiteY0" fmla="*/ 1800926 h 4066911"/>
              <a:gd name="connsiteX1" fmla="*/ 796992 w 2702926"/>
              <a:gd name="connsiteY1" fmla="*/ 0 h 4066911"/>
              <a:gd name="connsiteX2" fmla="*/ 2702926 w 2702926"/>
              <a:gd name="connsiteY2" fmla="*/ 3934323 h 4066911"/>
              <a:gd name="connsiteX3" fmla="*/ 1244322 w 2702926"/>
              <a:gd name="connsiteY3" fmla="*/ 4066911 h 4066911"/>
              <a:gd name="connsiteX4" fmla="*/ 0 w 2702926"/>
              <a:gd name="connsiteY4" fmla="*/ 1800926 h 4066911"/>
              <a:gd name="connsiteX0" fmla="*/ 0 w 3617326"/>
              <a:gd name="connsiteY0" fmla="*/ 1800926 h 4066911"/>
              <a:gd name="connsiteX1" fmla="*/ 796992 w 3617326"/>
              <a:gd name="connsiteY1" fmla="*/ 0 h 4066911"/>
              <a:gd name="connsiteX2" fmla="*/ 3617326 w 3617326"/>
              <a:gd name="connsiteY2" fmla="*/ 40749 h 4066911"/>
              <a:gd name="connsiteX3" fmla="*/ 1244322 w 3617326"/>
              <a:gd name="connsiteY3" fmla="*/ 4066911 h 4066911"/>
              <a:gd name="connsiteX4" fmla="*/ 0 w 3617326"/>
              <a:gd name="connsiteY4" fmla="*/ 1800926 h 4066911"/>
              <a:gd name="connsiteX0" fmla="*/ 0 w 3617326"/>
              <a:gd name="connsiteY0" fmla="*/ 1800926 h 6957595"/>
              <a:gd name="connsiteX1" fmla="*/ 796992 w 3617326"/>
              <a:gd name="connsiteY1" fmla="*/ 0 h 6957595"/>
              <a:gd name="connsiteX2" fmla="*/ 3617326 w 3617326"/>
              <a:gd name="connsiteY2" fmla="*/ 40749 h 6957595"/>
              <a:gd name="connsiteX3" fmla="*/ 2969884 w 3617326"/>
              <a:gd name="connsiteY3" fmla="*/ 6957595 h 6957595"/>
              <a:gd name="connsiteX4" fmla="*/ 0 w 3617326"/>
              <a:gd name="connsiteY4" fmla="*/ 1800926 h 6957595"/>
              <a:gd name="connsiteX0" fmla="*/ 0 w 3617326"/>
              <a:gd name="connsiteY0" fmla="*/ 1800926 h 6957595"/>
              <a:gd name="connsiteX1" fmla="*/ 796992 w 3617326"/>
              <a:gd name="connsiteY1" fmla="*/ 0 h 6957595"/>
              <a:gd name="connsiteX2" fmla="*/ 3617326 w 3617326"/>
              <a:gd name="connsiteY2" fmla="*/ 40749 h 6957595"/>
              <a:gd name="connsiteX3" fmla="*/ 2969884 w 3617326"/>
              <a:gd name="connsiteY3" fmla="*/ 6957595 h 6957595"/>
              <a:gd name="connsiteX4" fmla="*/ 2260356 w 3617326"/>
              <a:gd name="connsiteY4" fmla="*/ 5749808 h 6957595"/>
              <a:gd name="connsiteX5" fmla="*/ 0 w 3617326"/>
              <a:gd name="connsiteY5" fmla="*/ 1800926 h 6957595"/>
              <a:gd name="connsiteX0" fmla="*/ 0 w 3617326"/>
              <a:gd name="connsiteY0" fmla="*/ 1800926 h 6957595"/>
              <a:gd name="connsiteX1" fmla="*/ 796992 w 3617326"/>
              <a:gd name="connsiteY1" fmla="*/ 0 h 6957595"/>
              <a:gd name="connsiteX2" fmla="*/ 3617326 w 3617326"/>
              <a:gd name="connsiteY2" fmla="*/ 40749 h 6957595"/>
              <a:gd name="connsiteX3" fmla="*/ 2969884 w 3617326"/>
              <a:gd name="connsiteY3" fmla="*/ 6957595 h 6957595"/>
              <a:gd name="connsiteX4" fmla="*/ 1965388 w 3617326"/>
              <a:gd name="connsiteY4" fmla="*/ 6929679 h 6957595"/>
              <a:gd name="connsiteX5" fmla="*/ 0 w 3617326"/>
              <a:gd name="connsiteY5" fmla="*/ 1800926 h 6957595"/>
              <a:gd name="connsiteX0" fmla="*/ 0 w 3617326"/>
              <a:gd name="connsiteY0" fmla="*/ 1800926 h 6957595"/>
              <a:gd name="connsiteX1" fmla="*/ 796992 w 3617326"/>
              <a:gd name="connsiteY1" fmla="*/ 0 h 6957595"/>
              <a:gd name="connsiteX2" fmla="*/ 3617326 w 3617326"/>
              <a:gd name="connsiteY2" fmla="*/ 40749 h 6957595"/>
              <a:gd name="connsiteX3" fmla="*/ 2969884 w 3617326"/>
              <a:gd name="connsiteY3" fmla="*/ 6957595 h 6957595"/>
              <a:gd name="connsiteX4" fmla="*/ 1965388 w 3617326"/>
              <a:gd name="connsiteY4" fmla="*/ 6929679 h 6957595"/>
              <a:gd name="connsiteX5" fmla="*/ 1109982 w 3617326"/>
              <a:gd name="connsiteY5" fmla="*/ 4717421 h 6957595"/>
              <a:gd name="connsiteX6" fmla="*/ 0 w 3617326"/>
              <a:gd name="connsiteY6" fmla="*/ 1800926 h 6957595"/>
              <a:gd name="connsiteX0" fmla="*/ 0 w 3617326"/>
              <a:gd name="connsiteY0" fmla="*/ 1800926 h 6957595"/>
              <a:gd name="connsiteX1" fmla="*/ 796992 w 3617326"/>
              <a:gd name="connsiteY1" fmla="*/ 0 h 6957595"/>
              <a:gd name="connsiteX2" fmla="*/ 3617326 w 3617326"/>
              <a:gd name="connsiteY2" fmla="*/ 40749 h 6957595"/>
              <a:gd name="connsiteX3" fmla="*/ 2969884 w 3617326"/>
              <a:gd name="connsiteY3" fmla="*/ 6957595 h 6957595"/>
              <a:gd name="connsiteX4" fmla="*/ 1965388 w 3617326"/>
              <a:gd name="connsiteY4" fmla="*/ 6929679 h 6957595"/>
              <a:gd name="connsiteX5" fmla="*/ 2245608 w 3617326"/>
              <a:gd name="connsiteY5" fmla="*/ 1133563 h 6957595"/>
              <a:gd name="connsiteX6" fmla="*/ 0 w 3617326"/>
              <a:gd name="connsiteY6" fmla="*/ 1800926 h 6957595"/>
              <a:gd name="connsiteX0" fmla="*/ 0 w 3617326"/>
              <a:gd name="connsiteY0" fmla="*/ 1800926 h 6957595"/>
              <a:gd name="connsiteX1" fmla="*/ 796992 w 3617326"/>
              <a:gd name="connsiteY1" fmla="*/ 0 h 6957595"/>
              <a:gd name="connsiteX2" fmla="*/ 3617326 w 3617326"/>
              <a:gd name="connsiteY2" fmla="*/ 40749 h 6957595"/>
              <a:gd name="connsiteX3" fmla="*/ 2969884 w 3617326"/>
              <a:gd name="connsiteY3" fmla="*/ 6957595 h 6957595"/>
              <a:gd name="connsiteX4" fmla="*/ 1965388 w 3617326"/>
              <a:gd name="connsiteY4" fmla="*/ 6929679 h 6957595"/>
              <a:gd name="connsiteX5" fmla="*/ 1714666 w 3617326"/>
              <a:gd name="connsiteY5" fmla="*/ 1384285 h 6957595"/>
              <a:gd name="connsiteX6" fmla="*/ 0 w 3617326"/>
              <a:gd name="connsiteY6" fmla="*/ 1800926 h 6957595"/>
              <a:gd name="connsiteX0" fmla="*/ 318886 w 3936212"/>
              <a:gd name="connsiteY0" fmla="*/ 1777679 h 6934348"/>
              <a:gd name="connsiteX1" fmla="*/ 0 w 3936212"/>
              <a:gd name="connsiteY1" fmla="*/ 0 h 6934348"/>
              <a:gd name="connsiteX2" fmla="*/ 3936212 w 3936212"/>
              <a:gd name="connsiteY2" fmla="*/ 17502 h 6934348"/>
              <a:gd name="connsiteX3" fmla="*/ 3288770 w 3936212"/>
              <a:gd name="connsiteY3" fmla="*/ 6934348 h 6934348"/>
              <a:gd name="connsiteX4" fmla="*/ 2284274 w 3936212"/>
              <a:gd name="connsiteY4" fmla="*/ 6906432 h 6934348"/>
              <a:gd name="connsiteX5" fmla="*/ 2033552 w 3936212"/>
              <a:gd name="connsiteY5" fmla="*/ 1361038 h 6934348"/>
              <a:gd name="connsiteX6" fmla="*/ 318886 w 3936212"/>
              <a:gd name="connsiteY6" fmla="*/ 1777679 h 6934348"/>
              <a:gd name="connsiteX0" fmla="*/ 318886 w 4827365"/>
              <a:gd name="connsiteY0" fmla="*/ 1783425 h 6940094"/>
              <a:gd name="connsiteX1" fmla="*/ 0 w 4827365"/>
              <a:gd name="connsiteY1" fmla="*/ 5746 h 6940094"/>
              <a:gd name="connsiteX2" fmla="*/ 4827365 w 4827365"/>
              <a:gd name="connsiteY2" fmla="*/ 0 h 6940094"/>
              <a:gd name="connsiteX3" fmla="*/ 3288770 w 4827365"/>
              <a:gd name="connsiteY3" fmla="*/ 6940094 h 6940094"/>
              <a:gd name="connsiteX4" fmla="*/ 2284274 w 4827365"/>
              <a:gd name="connsiteY4" fmla="*/ 6912178 h 6940094"/>
              <a:gd name="connsiteX5" fmla="*/ 2033552 w 4827365"/>
              <a:gd name="connsiteY5" fmla="*/ 1366784 h 6940094"/>
              <a:gd name="connsiteX6" fmla="*/ 318886 w 4827365"/>
              <a:gd name="connsiteY6" fmla="*/ 1783425 h 6940094"/>
              <a:gd name="connsiteX0" fmla="*/ 1062805 w 4827365"/>
              <a:gd name="connsiteY0" fmla="*/ 714042 h 6940094"/>
              <a:gd name="connsiteX1" fmla="*/ 0 w 4827365"/>
              <a:gd name="connsiteY1" fmla="*/ 5746 h 6940094"/>
              <a:gd name="connsiteX2" fmla="*/ 4827365 w 4827365"/>
              <a:gd name="connsiteY2" fmla="*/ 0 h 6940094"/>
              <a:gd name="connsiteX3" fmla="*/ 3288770 w 4827365"/>
              <a:gd name="connsiteY3" fmla="*/ 6940094 h 6940094"/>
              <a:gd name="connsiteX4" fmla="*/ 2284274 w 4827365"/>
              <a:gd name="connsiteY4" fmla="*/ 6912178 h 6940094"/>
              <a:gd name="connsiteX5" fmla="*/ 2033552 w 4827365"/>
              <a:gd name="connsiteY5" fmla="*/ 1366784 h 6940094"/>
              <a:gd name="connsiteX6" fmla="*/ 1062805 w 4827365"/>
              <a:gd name="connsiteY6" fmla="*/ 714042 h 6940094"/>
              <a:gd name="connsiteX0" fmla="*/ 148405 w 4827365"/>
              <a:gd name="connsiteY0" fmla="*/ 1008510 h 6940094"/>
              <a:gd name="connsiteX1" fmla="*/ 0 w 4827365"/>
              <a:gd name="connsiteY1" fmla="*/ 5746 h 6940094"/>
              <a:gd name="connsiteX2" fmla="*/ 4827365 w 4827365"/>
              <a:gd name="connsiteY2" fmla="*/ 0 h 6940094"/>
              <a:gd name="connsiteX3" fmla="*/ 3288770 w 4827365"/>
              <a:gd name="connsiteY3" fmla="*/ 6940094 h 6940094"/>
              <a:gd name="connsiteX4" fmla="*/ 2284274 w 4827365"/>
              <a:gd name="connsiteY4" fmla="*/ 6912178 h 6940094"/>
              <a:gd name="connsiteX5" fmla="*/ 2033552 w 4827365"/>
              <a:gd name="connsiteY5" fmla="*/ 1366784 h 6940094"/>
              <a:gd name="connsiteX6" fmla="*/ 148405 w 4827365"/>
              <a:gd name="connsiteY6" fmla="*/ 1008510 h 6940094"/>
              <a:gd name="connsiteX0" fmla="*/ 148405 w 4827365"/>
              <a:gd name="connsiteY0" fmla="*/ 1008510 h 6940094"/>
              <a:gd name="connsiteX1" fmla="*/ 0 w 4827365"/>
              <a:gd name="connsiteY1" fmla="*/ 5746 h 6940094"/>
              <a:gd name="connsiteX2" fmla="*/ 4827365 w 4827365"/>
              <a:gd name="connsiteY2" fmla="*/ 0 h 6940094"/>
              <a:gd name="connsiteX3" fmla="*/ 3288770 w 4827365"/>
              <a:gd name="connsiteY3" fmla="*/ 6940094 h 6940094"/>
              <a:gd name="connsiteX4" fmla="*/ 2284274 w 4827365"/>
              <a:gd name="connsiteY4" fmla="*/ 6912178 h 6940094"/>
              <a:gd name="connsiteX5" fmla="*/ 2901457 w 4827365"/>
              <a:gd name="connsiteY5" fmla="*/ 963828 h 6940094"/>
              <a:gd name="connsiteX6" fmla="*/ 148405 w 4827365"/>
              <a:gd name="connsiteY6" fmla="*/ 1008510 h 6940094"/>
              <a:gd name="connsiteX0" fmla="*/ 148405 w 4827365"/>
              <a:gd name="connsiteY0" fmla="*/ 1008510 h 6940094"/>
              <a:gd name="connsiteX1" fmla="*/ 0 w 4827365"/>
              <a:gd name="connsiteY1" fmla="*/ 5746 h 6940094"/>
              <a:gd name="connsiteX2" fmla="*/ 4827365 w 4827365"/>
              <a:gd name="connsiteY2" fmla="*/ 0 h 6940094"/>
              <a:gd name="connsiteX3" fmla="*/ 3288770 w 4827365"/>
              <a:gd name="connsiteY3" fmla="*/ 6940094 h 6940094"/>
              <a:gd name="connsiteX4" fmla="*/ 2284274 w 4827365"/>
              <a:gd name="connsiteY4" fmla="*/ 6912178 h 6940094"/>
              <a:gd name="connsiteX5" fmla="*/ 2723226 w 4827365"/>
              <a:gd name="connsiteY5" fmla="*/ 1273794 h 6940094"/>
              <a:gd name="connsiteX6" fmla="*/ 148405 w 4827365"/>
              <a:gd name="connsiteY6" fmla="*/ 1008510 h 6940094"/>
              <a:gd name="connsiteX0" fmla="*/ 148405 w 4827365"/>
              <a:gd name="connsiteY0" fmla="*/ 1008510 h 6940094"/>
              <a:gd name="connsiteX1" fmla="*/ 0 w 4827365"/>
              <a:gd name="connsiteY1" fmla="*/ 5746 h 6940094"/>
              <a:gd name="connsiteX2" fmla="*/ 4827365 w 4827365"/>
              <a:gd name="connsiteY2" fmla="*/ 0 h 6940094"/>
              <a:gd name="connsiteX3" fmla="*/ 3288770 w 4827365"/>
              <a:gd name="connsiteY3" fmla="*/ 6940094 h 6940094"/>
              <a:gd name="connsiteX4" fmla="*/ 2284274 w 4827365"/>
              <a:gd name="connsiteY4" fmla="*/ 6912178 h 6940094"/>
              <a:gd name="connsiteX5" fmla="*/ 2544746 w 4827365"/>
              <a:gd name="connsiteY5" fmla="*/ 3411060 h 6940094"/>
              <a:gd name="connsiteX6" fmla="*/ 2723226 w 4827365"/>
              <a:gd name="connsiteY6" fmla="*/ 1273794 h 6940094"/>
              <a:gd name="connsiteX7" fmla="*/ 148405 w 4827365"/>
              <a:gd name="connsiteY7" fmla="*/ 1008510 h 6940094"/>
              <a:gd name="connsiteX0" fmla="*/ 148405 w 4827365"/>
              <a:gd name="connsiteY0" fmla="*/ 1008510 h 6940094"/>
              <a:gd name="connsiteX1" fmla="*/ 0 w 4827365"/>
              <a:gd name="connsiteY1" fmla="*/ 5746 h 6940094"/>
              <a:gd name="connsiteX2" fmla="*/ 4827365 w 4827365"/>
              <a:gd name="connsiteY2" fmla="*/ 0 h 6940094"/>
              <a:gd name="connsiteX3" fmla="*/ 3288770 w 4827365"/>
              <a:gd name="connsiteY3" fmla="*/ 6940094 h 6940094"/>
              <a:gd name="connsiteX4" fmla="*/ 2284274 w 4827365"/>
              <a:gd name="connsiteY4" fmla="*/ 6912178 h 6940094"/>
              <a:gd name="connsiteX5" fmla="*/ 1289383 w 4827365"/>
              <a:gd name="connsiteY5" fmla="*/ 3434308 h 6940094"/>
              <a:gd name="connsiteX6" fmla="*/ 2723226 w 4827365"/>
              <a:gd name="connsiteY6" fmla="*/ 1273794 h 6940094"/>
              <a:gd name="connsiteX7" fmla="*/ 148405 w 4827365"/>
              <a:gd name="connsiteY7" fmla="*/ 1008510 h 6940094"/>
              <a:gd name="connsiteX0" fmla="*/ 148405 w 4827365"/>
              <a:gd name="connsiteY0" fmla="*/ 1008510 h 6940094"/>
              <a:gd name="connsiteX1" fmla="*/ 0 w 4827365"/>
              <a:gd name="connsiteY1" fmla="*/ 5746 h 6940094"/>
              <a:gd name="connsiteX2" fmla="*/ 4827365 w 4827365"/>
              <a:gd name="connsiteY2" fmla="*/ 0 h 6940094"/>
              <a:gd name="connsiteX3" fmla="*/ 3288770 w 4827365"/>
              <a:gd name="connsiteY3" fmla="*/ 6940094 h 6940094"/>
              <a:gd name="connsiteX4" fmla="*/ 2284274 w 4827365"/>
              <a:gd name="connsiteY4" fmla="*/ 6912178 h 6940094"/>
              <a:gd name="connsiteX5" fmla="*/ 1762082 w 4827365"/>
              <a:gd name="connsiteY5" fmla="*/ 5069378 h 6940094"/>
              <a:gd name="connsiteX6" fmla="*/ 1289383 w 4827365"/>
              <a:gd name="connsiteY6" fmla="*/ 3434308 h 6940094"/>
              <a:gd name="connsiteX7" fmla="*/ 2723226 w 4827365"/>
              <a:gd name="connsiteY7" fmla="*/ 1273794 h 6940094"/>
              <a:gd name="connsiteX8" fmla="*/ 148405 w 4827365"/>
              <a:gd name="connsiteY8" fmla="*/ 1008510 h 6940094"/>
              <a:gd name="connsiteX0" fmla="*/ 148405 w 4827365"/>
              <a:gd name="connsiteY0" fmla="*/ 1008510 h 6940094"/>
              <a:gd name="connsiteX1" fmla="*/ 0 w 4827365"/>
              <a:gd name="connsiteY1" fmla="*/ 5746 h 6940094"/>
              <a:gd name="connsiteX2" fmla="*/ 4827365 w 4827365"/>
              <a:gd name="connsiteY2" fmla="*/ 0 h 6940094"/>
              <a:gd name="connsiteX3" fmla="*/ 3288770 w 4827365"/>
              <a:gd name="connsiteY3" fmla="*/ 6940094 h 6940094"/>
              <a:gd name="connsiteX4" fmla="*/ 2284274 w 4827365"/>
              <a:gd name="connsiteY4" fmla="*/ 6912178 h 6940094"/>
              <a:gd name="connsiteX5" fmla="*/ 3335160 w 4827365"/>
              <a:gd name="connsiteY5" fmla="*/ 4720666 h 6940094"/>
              <a:gd name="connsiteX6" fmla="*/ 1289383 w 4827365"/>
              <a:gd name="connsiteY6" fmla="*/ 3434308 h 6940094"/>
              <a:gd name="connsiteX7" fmla="*/ 2723226 w 4827365"/>
              <a:gd name="connsiteY7" fmla="*/ 1273794 h 6940094"/>
              <a:gd name="connsiteX8" fmla="*/ 148405 w 4827365"/>
              <a:gd name="connsiteY8" fmla="*/ 1008510 h 6940094"/>
              <a:gd name="connsiteX0" fmla="*/ 148405 w 4827365"/>
              <a:gd name="connsiteY0" fmla="*/ 1008510 h 6940094"/>
              <a:gd name="connsiteX1" fmla="*/ 0 w 4827365"/>
              <a:gd name="connsiteY1" fmla="*/ 5746 h 6940094"/>
              <a:gd name="connsiteX2" fmla="*/ 4827365 w 4827365"/>
              <a:gd name="connsiteY2" fmla="*/ 0 h 6940094"/>
              <a:gd name="connsiteX3" fmla="*/ 3288770 w 4827365"/>
              <a:gd name="connsiteY3" fmla="*/ 6940094 h 6940094"/>
              <a:gd name="connsiteX4" fmla="*/ 2284274 w 4827365"/>
              <a:gd name="connsiteY4" fmla="*/ 6912178 h 6940094"/>
              <a:gd name="connsiteX5" fmla="*/ 3877600 w 4827365"/>
              <a:gd name="connsiteY5" fmla="*/ 4457195 h 6940094"/>
              <a:gd name="connsiteX6" fmla="*/ 1289383 w 4827365"/>
              <a:gd name="connsiteY6" fmla="*/ 3434308 h 6940094"/>
              <a:gd name="connsiteX7" fmla="*/ 2723226 w 4827365"/>
              <a:gd name="connsiteY7" fmla="*/ 1273794 h 6940094"/>
              <a:gd name="connsiteX8" fmla="*/ 148405 w 4827365"/>
              <a:gd name="connsiteY8" fmla="*/ 1008510 h 6940094"/>
              <a:gd name="connsiteX0" fmla="*/ 148405 w 4827365"/>
              <a:gd name="connsiteY0" fmla="*/ 1008510 h 6940094"/>
              <a:gd name="connsiteX1" fmla="*/ 0 w 4827365"/>
              <a:gd name="connsiteY1" fmla="*/ 5746 h 6940094"/>
              <a:gd name="connsiteX2" fmla="*/ 4827365 w 4827365"/>
              <a:gd name="connsiteY2" fmla="*/ 0 h 6940094"/>
              <a:gd name="connsiteX3" fmla="*/ 3288770 w 4827365"/>
              <a:gd name="connsiteY3" fmla="*/ 6940094 h 6940094"/>
              <a:gd name="connsiteX4" fmla="*/ 2284274 w 4827365"/>
              <a:gd name="connsiteY4" fmla="*/ 6912178 h 6940094"/>
              <a:gd name="connsiteX5" fmla="*/ 3497892 w 4827365"/>
              <a:gd name="connsiteY5" fmla="*/ 4705168 h 6940094"/>
              <a:gd name="connsiteX6" fmla="*/ 1289383 w 4827365"/>
              <a:gd name="connsiteY6" fmla="*/ 3434308 h 6940094"/>
              <a:gd name="connsiteX7" fmla="*/ 2723226 w 4827365"/>
              <a:gd name="connsiteY7" fmla="*/ 1273794 h 6940094"/>
              <a:gd name="connsiteX8" fmla="*/ 148405 w 4827365"/>
              <a:gd name="connsiteY8" fmla="*/ 1008510 h 6940094"/>
              <a:gd name="connsiteX0" fmla="*/ 148405 w 4827365"/>
              <a:gd name="connsiteY0" fmla="*/ 1008510 h 6940094"/>
              <a:gd name="connsiteX1" fmla="*/ 0 w 4827365"/>
              <a:gd name="connsiteY1" fmla="*/ 5746 h 6940094"/>
              <a:gd name="connsiteX2" fmla="*/ 4827365 w 4827365"/>
              <a:gd name="connsiteY2" fmla="*/ 0 h 6940094"/>
              <a:gd name="connsiteX3" fmla="*/ 3288770 w 4827365"/>
              <a:gd name="connsiteY3" fmla="*/ 6940094 h 6940094"/>
              <a:gd name="connsiteX4" fmla="*/ 2276525 w 4827365"/>
              <a:gd name="connsiteY4" fmla="*/ 5610320 h 6940094"/>
              <a:gd name="connsiteX5" fmla="*/ 3497892 w 4827365"/>
              <a:gd name="connsiteY5" fmla="*/ 4705168 h 6940094"/>
              <a:gd name="connsiteX6" fmla="*/ 1289383 w 4827365"/>
              <a:gd name="connsiteY6" fmla="*/ 3434308 h 6940094"/>
              <a:gd name="connsiteX7" fmla="*/ 2723226 w 4827365"/>
              <a:gd name="connsiteY7" fmla="*/ 1273794 h 6940094"/>
              <a:gd name="connsiteX8" fmla="*/ 148405 w 4827365"/>
              <a:gd name="connsiteY8" fmla="*/ 1008510 h 6940094"/>
              <a:gd name="connsiteX0" fmla="*/ 148405 w 4827365"/>
              <a:gd name="connsiteY0" fmla="*/ 1008510 h 6940094"/>
              <a:gd name="connsiteX1" fmla="*/ 0 w 4827365"/>
              <a:gd name="connsiteY1" fmla="*/ 5746 h 6940094"/>
              <a:gd name="connsiteX2" fmla="*/ 4827365 w 4827365"/>
              <a:gd name="connsiteY2" fmla="*/ 0 h 6940094"/>
              <a:gd name="connsiteX3" fmla="*/ 3288770 w 4827365"/>
              <a:gd name="connsiteY3" fmla="*/ 6940094 h 6940094"/>
              <a:gd name="connsiteX4" fmla="*/ 2482753 w 4827365"/>
              <a:gd name="connsiteY4" fmla="*/ 5875290 h 6940094"/>
              <a:gd name="connsiteX5" fmla="*/ 2276525 w 4827365"/>
              <a:gd name="connsiteY5" fmla="*/ 5610320 h 6940094"/>
              <a:gd name="connsiteX6" fmla="*/ 3497892 w 4827365"/>
              <a:gd name="connsiteY6" fmla="*/ 4705168 h 6940094"/>
              <a:gd name="connsiteX7" fmla="*/ 1289383 w 4827365"/>
              <a:gd name="connsiteY7" fmla="*/ 3434308 h 6940094"/>
              <a:gd name="connsiteX8" fmla="*/ 2723226 w 4827365"/>
              <a:gd name="connsiteY8" fmla="*/ 1273794 h 6940094"/>
              <a:gd name="connsiteX9" fmla="*/ 148405 w 4827365"/>
              <a:gd name="connsiteY9" fmla="*/ 1008510 h 6940094"/>
              <a:gd name="connsiteX0" fmla="*/ 148405 w 4827365"/>
              <a:gd name="connsiteY0" fmla="*/ 1008510 h 6940094"/>
              <a:gd name="connsiteX1" fmla="*/ 0 w 4827365"/>
              <a:gd name="connsiteY1" fmla="*/ 5746 h 6940094"/>
              <a:gd name="connsiteX2" fmla="*/ 4827365 w 4827365"/>
              <a:gd name="connsiteY2" fmla="*/ 0 h 6940094"/>
              <a:gd name="connsiteX3" fmla="*/ 3288770 w 4827365"/>
              <a:gd name="connsiteY3" fmla="*/ 6940094 h 6940094"/>
              <a:gd name="connsiteX4" fmla="*/ 405980 w 4827365"/>
              <a:gd name="connsiteY4" fmla="*/ 4736165 h 6940094"/>
              <a:gd name="connsiteX5" fmla="*/ 2276525 w 4827365"/>
              <a:gd name="connsiteY5" fmla="*/ 5610320 h 6940094"/>
              <a:gd name="connsiteX6" fmla="*/ 3497892 w 4827365"/>
              <a:gd name="connsiteY6" fmla="*/ 4705168 h 6940094"/>
              <a:gd name="connsiteX7" fmla="*/ 1289383 w 4827365"/>
              <a:gd name="connsiteY7" fmla="*/ 3434308 h 6940094"/>
              <a:gd name="connsiteX8" fmla="*/ 2723226 w 4827365"/>
              <a:gd name="connsiteY8" fmla="*/ 1273794 h 6940094"/>
              <a:gd name="connsiteX9" fmla="*/ 148405 w 4827365"/>
              <a:gd name="connsiteY9" fmla="*/ 1008510 h 6940094"/>
              <a:gd name="connsiteX0" fmla="*/ 148405 w 4827365"/>
              <a:gd name="connsiteY0" fmla="*/ 1008510 h 6940094"/>
              <a:gd name="connsiteX1" fmla="*/ 0 w 4827365"/>
              <a:gd name="connsiteY1" fmla="*/ 5746 h 6940094"/>
              <a:gd name="connsiteX2" fmla="*/ 4827365 w 4827365"/>
              <a:gd name="connsiteY2" fmla="*/ 0 h 6940094"/>
              <a:gd name="connsiteX3" fmla="*/ 3288770 w 4827365"/>
              <a:gd name="connsiteY3" fmla="*/ 6940094 h 6940094"/>
              <a:gd name="connsiteX4" fmla="*/ 1165397 w 4827365"/>
              <a:gd name="connsiteY4" fmla="*/ 5332849 h 6940094"/>
              <a:gd name="connsiteX5" fmla="*/ 405980 w 4827365"/>
              <a:gd name="connsiteY5" fmla="*/ 4736165 h 6940094"/>
              <a:gd name="connsiteX6" fmla="*/ 2276525 w 4827365"/>
              <a:gd name="connsiteY6" fmla="*/ 5610320 h 6940094"/>
              <a:gd name="connsiteX7" fmla="*/ 3497892 w 4827365"/>
              <a:gd name="connsiteY7" fmla="*/ 4705168 h 6940094"/>
              <a:gd name="connsiteX8" fmla="*/ 1289383 w 4827365"/>
              <a:gd name="connsiteY8" fmla="*/ 3434308 h 6940094"/>
              <a:gd name="connsiteX9" fmla="*/ 2723226 w 4827365"/>
              <a:gd name="connsiteY9" fmla="*/ 1273794 h 6940094"/>
              <a:gd name="connsiteX10" fmla="*/ 148405 w 4827365"/>
              <a:gd name="connsiteY10" fmla="*/ 1008510 h 6940094"/>
              <a:gd name="connsiteX0" fmla="*/ 656825 w 5335785"/>
              <a:gd name="connsiteY0" fmla="*/ 1008510 h 6940094"/>
              <a:gd name="connsiteX1" fmla="*/ 508420 w 5335785"/>
              <a:gd name="connsiteY1" fmla="*/ 5746 h 6940094"/>
              <a:gd name="connsiteX2" fmla="*/ 5335785 w 5335785"/>
              <a:gd name="connsiteY2" fmla="*/ 0 h 6940094"/>
              <a:gd name="connsiteX3" fmla="*/ 3797190 w 5335785"/>
              <a:gd name="connsiteY3" fmla="*/ 6940094 h 6940094"/>
              <a:gd name="connsiteX4" fmla="*/ 0 w 5335785"/>
              <a:gd name="connsiteY4" fmla="*/ 6100015 h 6940094"/>
              <a:gd name="connsiteX5" fmla="*/ 914400 w 5335785"/>
              <a:gd name="connsiteY5" fmla="*/ 4736165 h 6940094"/>
              <a:gd name="connsiteX6" fmla="*/ 2784945 w 5335785"/>
              <a:gd name="connsiteY6" fmla="*/ 5610320 h 6940094"/>
              <a:gd name="connsiteX7" fmla="*/ 4006312 w 5335785"/>
              <a:gd name="connsiteY7" fmla="*/ 4705168 h 6940094"/>
              <a:gd name="connsiteX8" fmla="*/ 1797803 w 5335785"/>
              <a:gd name="connsiteY8" fmla="*/ 3434308 h 6940094"/>
              <a:gd name="connsiteX9" fmla="*/ 3231646 w 5335785"/>
              <a:gd name="connsiteY9" fmla="*/ 1273794 h 6940094"/>
              <a:gd name="connsiteX10" fmla="*/ 656825 w 5335785"/>
              <a:gd name="connsiteY10" fmla="*/ 1008510 h 6940094"/>
              <a:gd name="connsiteX0" fmla="*/ 656825 w 5335785"/>
              <a:gd name="connsiteY0" fmla="*/ 1008510 h 7033084"/>
              <a:gd name="connsiteX1" fmla="*/ 508420 w 5335785"/>
              <a:gd name="connsiteY1" fmla="*/ 5746 h 7033084"/>
              <a:gd name="connsiteX2" fmla="*/ 5335785 w 5335785"/>
              <a:gd name="connsiteY2" fmla="*/ 0 h 7033084"/>
              <a:gd name="connsiteX3" fmla="*/ 2991278 w 5335785"/>
              <a:gd name="connsiteY3" fmla="*/ 7033084 h 7033084"/>
              <a:gd name="connsiteX4" fmla="*/ 0 w 5335785"/>
              <a:gd name="connsiteY4" fmla="*/ 6100015 h 7033084"/>
              <a:gd name="connsiteX5" fmla="*/ 914400 w 5335785"/>
              <a:gd name="connsiteY5" fmla="*/ 4736165 h 7033084"/>
              <a:gd name="connsiteX6" fmla="*/ 2784945 w 5335785"/>
              <a:gd name="connsiteY6" fmla="*/ 5610320 h 7033084"/>
              <a:gd name="connsiteX7" fmla="*/ 4006312 w 5335785"/>
              <a:gd name="connsiteY7" fmla="*/ 4705168 h 7033084"/>
              <a:gd name="connsiteX8" fmla="*/ 1797803 w 5335785"/>
              <a:gd name="connsiteY8" fmla="*/ 3434308 h 7033084"/>
              <a:gd name="connsiteX9" fmla="*/ 3231646 w 5335785"/>
              <a:gd name="connsiteY9" fmla="*/ 1273794 h 7033084"/>
              <a:gd name="connsiteX10" fmla="*/ 656825 w 5335785"/>
              <a:gd name="connsiteY10" fmla="*/ 1008510 h 7033084"/>
              <a:gd name="connsiteX0" fmla="*/ 656825 w 5335785"/>
              <a:gd name="connsiteY0" fmla="*/ 1008510 h 7033084"/>
              <a:gd name="connsiteX1" fmla="*/ 508420 w 5335785"/>
              <a:gd name="connsiteY1" fmla="*/ 5746 h 7033084"/>
              <a:gd name="connsiteX2" fmla="*/ 5335785 w 5335785"/>
              <a:gd name="connsiteY2" fmla="*/ 0 h 7033084"/>
              <a:gd name="connsiteX3" fmla="*/ 3587857 w 5335785"/>
              <a:gd name="connsiteY3" fmla="*/ 5208863 h 7033084"/>
              <a:gd name="connsiteX4" fmla="*/ 2991278 w 5335785"/>
              <a:gd name="connsiteY4" fmla="*/ 7033084 h 7033084"/>
              <a:gd name="connsiteX5" fmla="*/ 0 w 5335785"/>
              <a:gd name="connsiteY5" fmla="*/ 6100015 h 7033084"/>
              <a:gd name="connsiteX6" fmla="*/ 914400 w 5335785"/>
              <a:gd name="connsiteY6" fmla="*/ 4736165 h 7033084"/>
              <a:gd name="connsiteX7" fmla="*/ 2784945 w 5335785"/>
              <a:gd name="connsiteY7" fmla="*/ 5610320 h 7033084"/>
              <a:gd name="connsiteX8" fmla="*/ 4006312 w 5335785"/>
              <a:gd name="connsiteY8" fmla="*/ 4705168 h 7033084"/>
              <a:gd name="connsiteX9" fmla="*/ 1797803 w 5335785"/>
              <a:gd name="connsiteY9" fmla="*/ 3434308 h 7033084"/>
              <a:gd name="connsiteX10" fmla="*/ 3231646 w 5335785"/>
              <a:gd name="connsiteY10" fmla="*/ 1273794 h 7033084"/>
              <a:gd name="connsiteX11" fmla="*/ 656825 w 5335785"/>
              <a:gd name="connsiteY11" fmla="*/ 1008510 h 7033084"/>
              <a:gd name="connsiteX0" fmla="*/ 656825 w 5742122"/>
              <a:gd name="connsiteY0" fmla="*/ 1008510 h 7033084"/>
              <a:gd name="connsiteX1" fmla="*/ 508420 w 5742122"/>
              <a:gd name="connsiteY1" fmla="*/ 5746 h 7033084"/>
              <a:gd name="connsiteX2" fmla="*/ 5335785 w 5742122"/>
              <a:gd name="connsiteY2" fmla="*/ 0 h 7033084"/>
              <a:gd name="connsiteX3" fmla="*/ 5742122 w 5742122"/>
              <a:gd name="connsiteY3" fmla="*/ 5518829 h 7033084"/>
              <a:gd name="connsiteX4" fmla="*/ 2991278 w 5742122"/>
              <a:gd name="connsiteY4" fmla="*/ 7033084 h 7033084"/>
              <a:gd name="connsiteX5" fmla="*/ 0 w 5742122"/>
              <a:gd name="connsiteY5" fmla="*/ 6100015 h 7033084"/>
              <a:gd name="connsiteX6" fmla="*/ 914400 w 5742122"/>
              <a:gd name="connsiteY6" fmla="*/ 4736165 h 7033084"/>
              <a:gd name="connsiteX7" fmla="*/ 2784945 w 5742122"/>
              <a:gd name="connsiteY7" fmla="*/ 5610320 h 7033084"/>
              <a:gd name="connsiteX8" fmla="*/ 4006312 w 5742122"/>
              <a:gd name="connsiteY8" fmla="*/ 4705168 h 7033084"/>
              <a:gd name="connsiteX9" fmla="*/ 1797803 w 5742122"/>
              <a:gd name="connsiteY9" fmla="*/ 3434308 h 7033084"/>
              <a:gd name="connsiteX10" fmla="*/ 3231646 w 5742122"/>
              <a:gd name="connsiteY10" fmla="*/ 1273794 h 7033084"/>
              <a:gd name="connsiteX11" fmla="*/ 656825 w 5742122"/>
              <a:gd name="connsiteY11" fmla="*/ 1008510 h 7033084"/>
              <a:gd name="connsiteX0" fmla="*/ 656825 w 5742122"/>
              <a:gd name="connsiteY0" fmla="*/ 1008510 h 7033084"/>
              <a:gd name="connsiteX1" fmla="*/ 508420 w 5742122"/>
              <a:gd name="connsiteY1" fmla="*/ 5746 h 7033084"/>
              <a:gd name="connsiteX2" fmla="*/ 5335785 w 5742122"/>
              <a:gd name="connsiteY2" fmla="*/ 0 h 7033084"/>
              <a:gd name="connsiteX3" fmla="*/ 5548392 w 5742122"/>
              <a:gd name="connsiteY3" fmla="*/ 3132090 h 7033084"/>
              <a:gd name="connsiteX4" fmla="*/ 5742122 w 5742122"/>
              <a:gd name="connsiteY4" fmla="*/ 5518829 h 7033084"/>
              <a:gd name="connsiteX5" fmla="*/ 2991278 w 5742122"/>
              <a:gd name="connsiteY5" fmla="*/ 7033084 h 7033084"/>
              <a:gd name="connsiteX6" fmla="*/ 0 w 5742122"/>
              <a:gd name="connsiteY6" fmla="*/ 6100015 h 7033084"/>
              <a:gd name="connsiteX7" fmla="*/ 914400 w 5742122"/>
              <a:gd name="connsiteY7" fmla="*/ 4736165 h 7033084"/>
              <a:gd name="connsiteX8" fmla="*/ 2784945 w 5742122"/>
              <a:gd name="connsiteY8" fmla="*/ 5610320 h 7033084"/>
              <a:gd name="connsiteX9" fmla="*/ 4006312 w 5742122"/>
              <a:gd name="connsiteY9" fmla="*/ 4705168 h 7033084"/>
              <a:gd name="connsiteX10" fmla="*/ 1797803 w 5742122"/>
              <a:gd name="connsiteY10" fmla="*/ 3434308 h 7033084"/>
              <a:gd name="connsiteX11" fmla="*/ 3231646 w 5742122"/>
              <a:gd name="connsiteY11" fmla="*/ 1273794 h 7033084"/>
              <a:gd name="connsiteX12" fmla="*/ 656825 w 5742122"/>
              <a:gd name="connsiteY12" fmla="*/ 1008510 h 7033084"/>
              <a:gd name="connsiteX0" fmla="*/ 656825 w 5742122"/>
              <a:gd name="connsiteY0" fmla="*/ 1008510 h 7033084"/>
              <a:gd name="connsiteX1" fmla="*/ 508420 w 5742122"/>
              <a:gd name="connsiteY1" fmla="*/ 5746 h 7033084"/>
              <a:gd name="connsiteX2" fmla="*/ 5335785 w 5742122"/>
              <a:gd name="connsiteY2" fmla="*/ 0 h 7033084"/>
              <a:gd name="connsiteX3" fmla="*/ 3246894 w 5742122"/>
              <a:gd name="connsiteY3" fmla="*/ 3147588 h 7033084"/>
              <a:gd name="connsiteX4" fmla="*/ 5742122 w 5742122"/>
              <a:gd name="connsiteY4" fmla="*/ 5518829 h 7033084"/>
              <a:gd name="connsiteX5" fmla="*/ 2991278 w 5742122"/>
              <a:gd name="connsiteY5" fmla="*/ 7033084 h 7033084"/>
              <a:gd name="connsiteX6" fmla="*/ 0 w 5742122"/>
              <a:gd name="connsiteY6" fmla="*/ 6100015 h 7033084"/>
              <a:gd name="connsiteX7" fmla="*/ 914400 w 5742122"/>
              <a:gd name="connsiteY7" fmla="*/ 4736165 h 7033084"/>
              <a:gd name="connsiteX8" fmla="*/ 2784945 w 5742122"/>
              <a:gd name="connsiteY8" fmla="*/ 5610320 h 7033084"/>
              <a:gd name="connsiteX9" fmla="*/ 4006312 w 5742122"/>
              <a:gd name="connsiteY9" fmla="*/ 4705168 h 7033084"/>
              <a:gd name="connsiteX10" fmla="*/ 1797803 w 5742122"/>
              <a:gd name="connsiteY10" fmla="*/ 3434308 h 7033084"/>
              <a:gd name="connsiteX11" fmla="*/ 3231646 w 5742122"/>
              <a:gd name="connsiteY11" fmla="*/ 1273794 h 7033084"/>
              <a:gd name="connsiteX12" fmla="*/ 656825 w 5742122"/>
              <a:gd name="connsiteY12" fmla="*/ 1008510 h 7033084"/>
              <a:gd name="connsiteX0" fmla="*/ 656825 w 5742122"/>
              <a:gd name="connsiteY0" fmla="*/ 1008510 h 7033084"/>
              <a:gd name="connsiteX1" fmla="*/ 508420 w 5742122"/>
              <a:gd name="connsiteY1" fmla="*/ 5746 h 7033084"/>
              <a:gd name="connsiteX2" fmla="*/ 5335785 w 5742122"/>
              <a:gd name="connsiteY2" fmla="*/ 0 h 7033084"/>
              <a:gd name="connsiteX3" fmla="*/ 3200399 w 5742122"/>
              <a:gd name="connsiteY3" fmla="*/ 2264185 h 7033084"/>
              <a:gd name="connsiteX4" fmla="*/ 5742122 w 5742122"/>
              <a:gd name="connsiteY4" fmla="*/ 5518829 h 7033084"/>
              <a:gd name="connsiteX5" fmla="*/ 2991278 w 5742122"/>
              <a:gd name="connsiteY5" fmla="*/ 7033084 h 7033084"/>
              <a:gd name="connsiteX6" fmla="*/ 0 w 5742122"/>
              <a:gd name="connsiteY6" fmla="*/ 6100015 h 7033084"/>
              <a:gd name="connsiteX7" fmla="*/ 914400 w 5742122"/>
              <a:gd name="connsiteY7" fmla="*/ 4736165 h 7033084"/>
              <a:gd name="connsiteX8" fmla="*/ 2784945 w 5742122"/>
              <a:gd name="connsiteY8" fmla="*/ 5610320 h 7033084"/>
              <a:gd name="connsiteX9" fmla="*/ 4006312 w 5742122"/>
              <a:gd name="connsiteY9" fmla="*/ 4705168 h 7033084"/>
              <a:gd name="connsiteX10" fmla="*/ 1797803 w 5742122"/>
              <a:gd name="connsiteY10" fmla="*/ 3434308 h 7033084"/>
              <a:gd name="connsiteX11" fmla="*/ 3231646 w 5742122"/>
              <a:gd name="connsiteY11" fmla="*/ 1273794 h 7033084"/>
              <a:gd name="connsiteX12" fmla="*/ 656825 w 5742122"/>
              <a:gd name="connsiteY12" fmla="*/ 1008510 h 7033084"/>
              <a:gd name="connsiteX0" fmla="*/ 656825 w 5742122"/>
              <a:gd name="connsiteY0" fmla="*/ 1008510 h 7033084"/>
              <a:gd name="connsiteX1" fmla="*/ 508420 w 5742122"/>
              <a:gd name="connsiteY1" fmla="*/ 5746 h 7033084"/>
              <a:gd name="connsiteX2" fmla="*/ 5335785 w 5742122"/>
              <a:gd name="connsiteY2" fmla="*/ 0 h 7033084"/>
              <a:gd name="connsiteX3" fmla="*/ 3541361 w 5742122"/>
              <a:gd name="connsiteY3" fmla="*/ 2690389 h 7033084"/>
              <a:gd name="connsiteX4" fmla="*/ 5742122 w 5742122"/>
              <a:gd name="connsiteY4" fmla="*/ 5518829 h 7033084"/>
              <a:gd name="connsiteX5" fmla="*/ 2991278 w 5742122"/>
              <a:gd name="connsiteY5" fmla="*/ 7033084 h 7033084"/>
              <a:gd name="connsiteX6" fmla="*/ 0 w 5742122"/>
              <a:gd name="connsiteY6" fmla="*/ 6100015 h 7033084"/>
              <a:gd name="connsiteX7" fmla="*/ 914400 w 5742122"/>
              <a:gd name="connsiteY7" fmla="*/ 4736165 h 7033084"/>
              <a:gd name="connsiteX8" fmla="*/ 2784945 w 5742122"/>
              <a:gd name="connsiteY8" fmla="*/ 5610320 h 7033084"/>
              <a:gd name="connsiteX9" fmla="*/ 4006312 w 5742122"/>
              <a:gd name="connsiteY9" fmla="*/ 4705168 h 7033084"/>
              <a:gd name="connsiteX10" fmla="*/ 1797803 w 5742122"/>
              <a:gd name="connsiteY10" fmla="*/ 3434308 h 7033084"/>
              <a:gd name="connsiteX11" fmla="*/ 3231646 w 5742122"/>
              <a:gd name="connsiteY11" fmla="*/ 1273794 h 7033084"/>
              <a:gd name="connsiteX12" fmla="*/ 656825 w 5742122"/>
              <a:gd name="connsiteY12" fmla="*/ 1008510 h 7033084"/>
              <a:gd name="connsiteX0" fmla="*/ 656825 w 5742122"/>
              <a:gd name="connsiteY0" fmla="*/ 1008510 h 7033084"/>
              <a:gd name="connsiteX1" fmla="*/ 508420 w 5742122"/>
              <a:gd name="connsiteY1" fmla="*/ 5746 h 7033084"/>
              <a:gd name="connsiteX2" fmla="*/ 5335785 w 5742122"/>
              <a:gd name="connsiteY2" fmla="*/ 0 h 7033084"/>
              <a:gd name="connsiteX3" fmla="*/ 3440622 w 5742122"/>
              <a:gd name="connsiteY3" fmla="*/ 2698138 h 7033084"/>
              <a:gd name="connsiteX4" fmla="*/ 5742122 w 5742122"/>
              <a:gd name="connsiteY4" fmla="*/ 5518829 h 7033084"/>
              <a:gd name="connsiteX5" fmla="*/ 2991278 w 5742122"/>
              <a:gd name="connsiteY5" fmla="*/ 7033084 h 7033084"/>
              <a:gd name="connsiteX6" fmla="*/ 0 w 5742122"/>
              <a:gd name="connsiteY6" fmla="*/ 6100015 h 7033084"/>
              <a:gd name="connsiteX7" fmla="*/ 914400 w 5742122"/>
              <a:gd name="connsiteY7" fmla="*/ 4736165 h 7033084"/>
              <a:gd name="connsiteX8" fmla="*/ 2784945 w 5742122"/>
              <a:gd name="connsiteY8" fmla="*/ 5610320 h 7033084"/>
              <a:gd name="connsiteX9" fmla="*/ 4006312 w 5742122"/>
              <a:gd name="connsiteY9" fmla="*/ 4705168 h 7033084"/>
              <a:gd name="connsiteX10" fmla="*/ 1797803 w 5742122"/>
              <a:gd name="connsiteY10" fmla="*/ 3434308 h 7033084"/>
              <a:gd name="connsiteX11" fmla="*/ 3231646 w 5742122"/>
              <a:gd name="connsiteY11" fmla="*/ 1273794 h 7033084"/>
              <a:gd name="connsiteX12" fmla="*/ 656825 w 5742122"/>
              <a:gd name="connsiteY12" fmla="*/ 1008510 h 7033084"/>
              <a:gd name="connsiteX0" fmla="*/ 656825 w 5742122"/>
              <a:gd name="connsiteY0" fmla="*/ 1008510 h 7033084"/>
              <a:gd name="connsiteX1" fmla="*/ 508420 w 5742122"/>
              <a:gd name="connsiteY1" fmla="*/ 5746 h 7033084"/>
              <a:gd name="connsiteX2" fmla="*/ 5335785 w 5742122"/>
              <a:gd name="connsiteY2" fmla="*/ 0 h 7033084"/>
              <a:gd name="connsiteX3" fmla="*/ 3541361 w 5742122"/>
              <a:gd name="connsiteY3" fmla="*/ 2690389 h 7033084"/>
              <a:gd name="connsiteX4" fmla="*/ 5742122 w 5742122"/>
              <a:gd name="connsiteY4" fmla="*/ 5518829 h 7033084"/>
              <a:gd name="connsiteX5" fmla="*/ 2991278 w 5742122"/>
              <a:gd name="connsiteY5" fmla="*/ 7033084 h 7033084"/>
              <a:gd name="connsiteX6" fmla="*/ 0 w 5742122"/>
              <a:gd name="connsiteY6" fmla="*/ 6100015 h 7033084"/>
              <a:gd name="connsiteX7" fmla="*/ 914400 w 5742122"/>
              <a:gd name="connsiteY7" fmla="*/ 4736165 h 7033084"/>
              <a:gd name="connsiteX8" fmla="*/ 2784945 w 5742122"/>
              <a:gd name="connsiteY8" fmla="*/ 5610320 h 7033084"/>
              <a:gd name="connsiteX9" fmla="*/ 4006312 w 5742122"/>
              <a:gd name="connsiteY9" fmla="*/ 4705168 h 7033084"/>
              <a:gd name="connsiteX10" fmla="*/ 1797803 w 5742122"/>
              <a:gd name="connsiteY10" fmla="*/ 3434308 h 7033084"/>
              <a:gd name="connsiteX11" fmla="*/ 3231646 w 5742122"/>
              <a:gd name="connsiteY11" fmla="*/ 1273794 h 7033084"/>
              <a:gd name="connsiteX12" fmla="*/ 656825 w 5742122"/>
              <a:gd name="connsiteY12" fmla="*/ 1008510 h 703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42122" h="7033084">
                <a:moveTo>
                  <a:pt x="656825" y="1008510"/>
                </a:moveTo>
                <a:lnTo>
                  <a:pt x="508420" y="5746"/>
                </a:lnTo>
                <a:lnTo>
                  <a:pt x="5335785" y="0"/>
                </a:lnTo>
                <a:lnTo>
                  <a:pt x="3541361" y="2690389"/>
                </a:lnTo>
                <a:lnTo>
                  <a:pt x="5742122" y="5518829"/>
                </a:lnTo>
                <a:lnTo>
                  <a:pt x="2991278" y="7033084"/>
                </a:lnTo>
                <a:lnTo>
                  <a:pt x="0" y="6100015"/>
                </a:lnTo>
                <a:lnTo>
                  <a:pt x="914400" y="4736165"/>
                </a:lnTo>
                <a:lnTo>
                  <a:pt x="2784945" y="5610320"/>
                </a:lnTo>
                <a:lnTo>
                  <a:pt x="4006312" y="4705168"/>
                </a:lnTo>
                <a:lnTo>
                  <a:pt x="1797803" y="3434308"/>
                </a:lnTo>
                <a:lnTo>
                  <a:pt x="3231646" y="1273794"/>
                </a:lnTo>
                <a:lnTo>
                  <a:pt x="656825" y="100851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6" name="Straight Connector 5"/>
          <p:cNvCxnSpPr>
            <a:stCxn id="4" idx="11"/>
          </p:cNvCxnSpPr>
          <p:nvPr userDrawn="1"/>
        </p:nvCxnSpPr>
        <p:spPr>
          <a:xfrm flipH="1" flipV="1">
            <a:off x="-574766" y="600891"/>
            <a:ext cx="6441125" cy="648223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4" idx="1"/>
          </p:cNvCxnSpPr>
          <p:nvPr userDrawn="1"/>
        </p:nvCxnSpPr>
        <p:spPr>
          <a:xfrm>
            <a:off x="3143133" y="-18934"/>
            <a:ext cx="1023918" cy="7151254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endCxn id="4" idx="8"/>
          </p:cNvCxnSpPr>
          <p:nvPr userDrawn="1"/>
        </p:nvCxnSpPr>
        <p:spPr>
          <a:xfrm>
            <a:off x="-1554480" y="2299063"/>
            <a:ext cx="6974138" cy="3286577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4" idx="11"/>
          </p:cNvCxnSpPr>
          <p:nvPr userDrawn="1"/>
        </p:nvCxnSpPr>
        <p:spPr>
          <a:xfrm flipH="1" flipV="1">
            <a:off x="5866359" y="1249114"/>
            <a:ext cx="6608670" cy="73644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4" idx="8"/>
          </p:cNvCxnSpPr>
          <p:nvPr userDrawn="1"/>
        </p:nvCxnSpPr>
        <p:spPr>
          <a:xfrm flipH="1">
            <a:off x="5419658" y="0"/>
            <a:ext cx="7421131" cy="558564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5551714" y="3200400"/>
            <a:ext cx="6831875" cy="393192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-39189" y="664214"/>
            <a:ext cx="762000" cy="6730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11419114" y="3260794"/>
            <a:ext cx="825138" cy="48362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638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8_Custom Layout" type="tx">
  <p:cSld name="108_Custom Layou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>
            <a:spLocks noGrp="1"/>
          </p:cNvSpPr>
          <p:nvPr>
            <p:ph type="pic" idx="2"/>
          </p:nvPr>
        </p:nvSpPr>
        <p:spPr>
          <a:xfrm>
            <a:off x="4079776" y="224643"/>
            <a:ext cx="3780116" cy="3086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•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–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•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–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»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•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•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•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•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>
            <a:spLocks noGrp="1"/>
          </p:cNvSpPr>
          <p:nvPr>
            <p:ph type="pic" idx="3"/>
          </p:nvPr>
        </p:nvSpPr>
        <p:spPr>
          <a:xfrm>
            <a:off x="8097289" y="224643"/>
            <a:ext cx="3780116" cy="3086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•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–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•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–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»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•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•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•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•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>
            <a:spLocks noGrp="1"/>
          </p:cNvSpPr>
          <p:nvPr>
            <p:ph type="pic" idx="4"/>
          </p:nvPr>
        </p:nvSpPr>
        <p:spPr>
          <a:xfrm>
            <a:off x="4079776" y="3537012"/>
            <a:ext cx="3780116" cy="3086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•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–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•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–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»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•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•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•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•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>
            <a:spLocks noGrp="1"/>
          </p:cNvSpPr>
          <p:nvPr>
            <p:ph type="pic" idx="5"/>
          </p:nvPr>
        </p:nvSpPr>
        <p:spPr>
          <a:xfrm>
            <a:off x="8094465" y="3537012"/>
            <a:ext cx="3780116" cy="3086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•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–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•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–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»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•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•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•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7282D"/>
              </a:buClr>
              <a:buSzPts val="8500"/>
              <a:buFont typeface="Arial"/>
              <a:buChar char="•"/>
              <a:defRPr sz="43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82D"/>
              </a:buClr>
              <a:buSzPts val="1200"/>
              <a:buFont typeface="Calibri"/>
              <a:buNone/>
              <a:defRPr sz="6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82D"/>
              </a:buClr>
              <a:buSzPts val="1200"/>
              <a:buFont typeface="Calibri"/>
              <a:buNone/>
              <a:defRPr sz="6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82D"/>
              </a:buClr>
              <a:buSzPts val="1200"/>
              <a:buFont typeface="Calibri"/>
              <a:buNone/>
              <a:defRPr sz="6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82D"/>
              </a:buClr>
              <a:buSzPts val="1200"/>
              <a:buFont typeface="Calibri"/>
              <a:buNone/>
              <a:defRPr sz="6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82D"/>
              </a:buClr>
              <a:buSzPts val="1200"/>
              <a:buFont typeface="Calibri"/>
              <a:buNone/>
              <a:defRPr sz="6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82D"/>
              </a:buClr>
              <a:buSzPts val="1200"/>
              <a:buFont typeface="Calibri"/>
              <a:buNone/>
              <a:defRPr sz="6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82D"/>
              </a:buClr>
              <a:buSzPts val="1200"/>
              <a:buFont typeface="Calibri"/>
              <a:buNone/>
              <a:defRPr sz="6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82D"/>
              </a:buClr>
              <a:buSzPts val="1200"/>
              <a:buFont typeface="Calibri"/>
              <a:buNone/>
              <a:defRPr sz="6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282D"/>
              </a:buClr>
              <a:buSzPts val="1200"/>
              <a:buFont typeface="Calibri"/>
              <a:buNone/>
              <a:defRPr sz="600" b="0" i="0" u="none" strike="noStrike" cap="none">
                <a:solidFill>
                  <a:srgbClr val="27282D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160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718887"/>
            <a:ext cx="10667999" cy="1028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-150471" y="5683170"/>
            <a:ext cx="12651129" cy="1713053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 flipH="1">
            <a:off x="11563459" y="5683170"/>
            <a:ext cx="833027" cy="13125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628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 flipH="1">
            <a:off x="0" y="-11575"/>
            <a:ext cx="12238695" cy="3056924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525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22516-0B0F-4F8E-B81F-8908457D2803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5D75-3B75-447B-B241-2C9923849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009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22516-0B0F-4F8E-B81F-8908457D2803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5D75-3B75-447B-B241-2C9923849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360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22516-0B0F-4F8E-B81F-8908457D2803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5D75-3B75-447B-B241-2C9923849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710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22516-0B0F-4F8E-B81F-8908457D2803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5D75-3B75-447B-B241-2C9923849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18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22516-0B0F-4F8E-B81F-8908457D2803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5D75-3B75-447B-B241-2C9923849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586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22516-0B0F-4F8E-B81F-8908457D2803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5D75-3B75-447B-B241-2C9923849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962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22516-0B0F-4F8E-B81F-8908457D2803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5D75-3B75-447B-B241-2C9923849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95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22516-0B0F-4F8E-B81F-8908457D2803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5D75-3B75-447B-B241-2C9923849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93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22516-0B0F-4F8E-B81F-8908457D2803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55D75-3B75-447B-B241-2C9923849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4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emf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B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633" y="1871558"/>
            <a:ext cx="7002734" cy="3442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192" y="6492119"/>
            <a:ext cx="235828" cy="23582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3DAF4C9-5888-4284-A73C-133DAE9E428B}"/>
              </a:ext>
            </a:extLst>
          </p:cNvPr>
          <p:cNvSpPr/>
          <p:nvPr/>
        </p:nvSpPr>
        <p:spPr>
          <a:xfrm>
            <a:off x="154980" y="6559966"/>
            <a:ext cx="106749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2A2A2A"/>
                </a:solidFill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motorica.org</a:t>
            </a:r>
            <a:endParaRPr lang="ru-RU" sz="800" b="1" dirty="0">
              <a:solidFill>
                <a:srgbClr val="2A2A2A"/>
              </a:solidFill>
              <a:latin typeface="Cera Pro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96456BC-AB8D-4D75-8F9E-7191BC5E484F}"/>
              </a:ext>
            </a:extLst>
          </p:cNvPr>
          <p:cNvSpPr/>
          <p:nvPr/>
        </p:nvSpPr>
        <p:spPr>
          <a:xfrm>
            <a:off x="1017501" y="5314243"/>
            <a:ext cx="10156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цифровые функциональные протезы </a:t>
            </a:r>
            <a:r>
              <a:rPr lang="ru-RU" sz="2800" b="1" dirty="0">
                <a:solidFill>
                  <a:srgbClr val="2D2323"/>
                </a:solidFill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нового поколения</a:t>
            </a:r>
          </a:p>
        </p:txBody>
      </p:sp>
    </p:spTree>
    <p:extLst>
      <p:ext uri="{BB962C8B-B14F-4D97-AF65-F5344CB8AC3E}">
        <p14:creationId xmlns:p14="http://schemas.microsoft.com/office/powerpoint/2010/main" val="735117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2"/>
          <p:cNvSpPr>
            <a:spLocks noChangeAspect="1" noChangeArrowheads="1" noTextEdit="1"/>
          </p:cNvSpPr>
          <p:nvPr/>
        </p:nvSpPr>
        <p:spPr bwMode="auto">
          <a:xfrm>
            <a:off x="5313116" y="664452"/>
            <a:ext cx="5629681" cy="549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FFFFFF"/>
              </a:solidFill>
              <a:latin typeface="Roboto Light" charset="0"/>
            </a:endParaRPr>
          </a:p>
        </p:txBody>
      </p:sp>
      <p:sp>
        <p:nvSpPr>
          <p:cNvPr id="5" name="Freeform 54"/>
          <p:cNvSpPr>
            <a:spLocks/>
          </p:cNvSpPr>
          <p:nvPr/>
        </p:nvSpPr>
        <p:spPr bwMode="auto">
          <a:xfrm>
            <a:off x="6262272" y="664452"/>
            <a:ext cx="3725436" cy="1925006"/>
          </a:xfrm>
          <a:custGeom>
            <a:avLst/>
            <a:gdLst>
              <a:gd name="T0" fmla="*/ 702 w 1403"/>
              <a:gd name="T1" fmla="*/ 725 h 725"/>
              <a:gd name="T2" fmla="*/ 1061 w 1403"/>
              <a:gd name="T3" fmla="*/ 631 h 725"/>
              <a:gd name="T4" fmla="*/ 1403 w 1403"/>
              <a:gd name="T5" fmla="*/ 715 h 725"/>
              <a:gd name="T6" fmla="*/ 1403 w 1403"/>
              <a:gd name="T7" fmla="*/ 702 h 725"/>
              <a:gd name="T8" fmla="*/ 702 w 1403"/>
              <a:gd name="T9" fmla="*/ 0 h 725"/>
              <a:gd name="T10" fmla="*/ 0 w 1403"/>
              <a:gd name="T11" fmla="*/ 702 h 725"/>
              <a:gd name="T12" fmla="*/ 0 w 1403"/>
              <a:gd name="T13" fmla="*/ 715 h 725"/>
              <a:gd name="T14" fmla="*/ 342 w 1403"/>
              <a:gd name="T15" fmla="*/ 631 h 725"/>
              <a:gd name="T16" fmla="*/ 702 w 1403"/>
              <a:gd name="T17" fmla="*/ 725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03" h="725">
                <a:moveTo>
                  <a:pt x="702" y="725"/>
                </a:moveTo>
                <a:cubicBezTo>
                  <a:pt x="808" y="665"/>
                  <a:pt x="931" y="631"/>
                  <a:pt x="1061" y="631"/>
                </a:cubicBezTo>
                <a:cubicBezTo>
                  <a:pt x="1185" y="631"/>
                  <a:pt x="1301" y="661"/>
                  <a:pt x="1403" y="715"/>
                </a:cubicBezTo>
                <a:cubicBezTo>
                  <a:pt x="1403" y="711"/>
                  <a:pt x="1403" y="706"/>
                  <a:pt x="1403" y="702"/>
                </a:cubicBezTo>
                <a:cubicBezTo>
                  <a:pt x="1403" y="315"/>
                  <a:pt x="1089" y="0"/>
                  <a:pt x="702" y="0"/>
                </a:cubicBezTo>
                <a:cubicBezTo>
                  <a:pt x="315" y="0"/>
                  <a:pt x="0" y="315"/>
                  <a:pt x="0" y="702"/>
                </a:cubicBezTo>
                <a:cubicBezTo>
                  <a:pt x="0" y="706"/>
                  <a:pt x="0" y="711"/>
                  <a:pt x="0" y="715"/>
                </a:cubicBezTo>
                <a:cubicBezTo>
                  <a:pt x="103" y="661"/>
                  <a:pt x="219" y="631"/>
                  <a:pt x="342" y="631"/>
                </a:cubicBezTo>
                <a:cubicBezTo>
                  <a:pt x="473" y="631"/>
                  <a:pt x="595" y="665"/>
                  <a:pt x="702" y="725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  <a:latin typeface="linea-weather-10" charset="0"/>
                <a:ea typeface="linea-weather-10" charset="0"/>
                <a:cs typeface="linea-weather-10" charset="0"/>
              </a:rPr>
              <a:t></a:t>
            </a:r>
            <a:endParaRPr lang="en-US" sz="5400" dirty="0">
              <a:solidFill>
                <a:srgbClr val="FFFFFF"/>
              </a:solidFill>
              <a:latin typeface="Roboto Light" charset="0"/>
            </a:endParaRPr>
          </a:p>
        </p:txBody>
      </p:sp>
      <p:sp>
        <p:nvSpPr>
          <p:cNvPr id="6" name="Freeform 55"/>
          <p:cNvSpPr>
            <a:spLocks/>
          </p:cNvSpPr>
          <p:nvPr/>
        </p:nvSpPr>
        <p:spPr bwMode="auto">
          <a:xfrm>
            <a:off x="8216939" y="2717002"/>
            <a:ext cx="2725857" cy="3437724"/>
          </a:xfrm>
          <a:custGeom>
            <a:avLst/>
            <a:gdLst>
              <a:gd name="T0" fmla="*/ 342 w 1027"/>
              <a:gd name="T1" fmla="*/ 562 h 1296"/>
              <a:gd name="T2" fmla="*/ 343 w 1027"/>
              <a:gd name="T3" fmla="*/ 594 h 1296"/>
              <a:gd name="T4" fmla="*/ 0 w 1027"/>
              <a:gd name="T5" fmla="*/ 1216 h 1296"/>
              <a:gd name="T6" fmla="*/ 325 w 1027"/>
              <a:gd name="T7" fmla="*/ 1296 h 1296"/>
              <a:gd name="T8" fmla="*/ 1027 w 1027"/>
              <a:gd name="T9" fmla="*/ 594 h 1296"/>
              <a:gd name="T10" fmla="*/ 698 w 1027"/>
              <a:gd name="T11" fmla="*/ 0 h 1296"/>
              <a:gd name="T12" fmla="*/ 342 w 1027"/>
              <a:gd name="T13" fmla="*/ 562 h 1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7" h="1296">
                <a:moveTo>
                  <a:pt x="342" y="562"/>
                </a:moveTo>
                <a:cubicBezTo>
                  <a:pt x="342" y="572"/>
                  <a:pt x="343" y="583"/>
                  <a:pt x="343" y="594"/>
                </a:cubicBezTo>
                <a:cubicBezTo>
                  <a:pt x="343" y="855"/>
                  <a:pt x="206" y="1085"/>
                  <a:pt x="0" y="1216"/>
                </a:cubicBezTo>
                <a:cubicBezTo>
                  <a:pt x="97" y="1267"/>
                  <a:pt x="208" y="1296"/>
                  <a:pt x="325" y="1296"/>
                </a:cubicBezTo>
                <a:cubicBezTo>
                  <a:pt x="712" y="1296"/>
                  <a:pt x="1027" y="981"/>
                  <a:pt x="1027" y="594"/>
                </a:cubicBezTo>
                <a:cubicBezTo>
                  <a:pt x="1027" y="344"/>
                  <a:pt x="896" y="124"/>
                  <a:pt x="698" y="0"/>
                </a:cubicBezTo>
                <a:cubicBezTo>
                  <a:pt x="676" y="239"/>
                  <a:pt x="538" y="445"/>
                  <a:pt x="342" y="562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2"/>
            </a:solidFill>
          </a:ln>
        </p:spPr>
        <p:txBody>
          <a:bodyPr vert="horz" wrap="square" lIns="365760" tIns="548640" rIns="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5400" dirty="0">
                <a:solidFill>
                  <a:srgbClr val="FEFFFF"/>
                </a:solidFill>
                <a:latin typeface="linea-weather-10" charset="0"/>
                <a:ea typeface="linea-weather-10" charset="0"/>
                <a:cs typeface="linea-weather-10" charset="0"/>
              </a:rPr>
              <a:t></a:t>
            </a:r>
            <a:endParaRPr lang="en-US" sz="5400" dirty="0">
              <a:solidFill>
                <a:srgbClr val="FEFFFF"/>
              </a:solidFill>
              <a:latin typeface="Roboto Light" charset="0"/>
            </a:endParaRPr>
          </a:p>
        </p:txBody>
      </p:sp>
      <p:sp>
        <p:nvSpPr>
          <p:cNvPr id="7" name="Freeform 56"/>
          <p:cNvSpPr>
            <a:spLocks/>
          </p:cNvSpPr>
          <p:nvPr/>
        </p:nvSpPr>
        <p:spPr bwMode="auto">
          <a:xfrm>
            <a:off x="8216939" y="2429289"/>
            <a:ext cx="1767803" cy="1675853"/>
          </a:xfrm>
          <a:custGeom>
            <a:avLst/>
            <a:gdLst>
              <a:gd name="T0" fmla="*/ 0 w 666"/>
              <a:gd name="T1" fmla="*/ 80 h 631"/>
              <a:gd name="T2" fmla="*/ 339 w 666"/>
              <a:gd name="T3" fmla="*/ 631 h 631"/>
              <a:gd name="T4" fmla="*/ 666 w 666"/>
              <a:gd name="T5" fmla="*/ 89 h 631"/>
              <a:gd name="T6" fmla="*/ 325 w 666"/>
              <a:gd name="T7" fmla="*/ 0 h 631"/>
              <a:gd name="T8" fmla="*/ 0 w 666"/>
              <a:gd name="T9" fmla="*/ 80 h 6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6" h="631">
                <a:moveTo>
                  <a:pt x="0" y="80"/>
                </a:moveTo>
                <a:cubicBezTo>
                  <a:pt x="187" y="199"/>
                  <a:pt x="317" y="399"/>
                  <a:pt x="339" y="631"/>
                </a:cubicBezTo>
                <a:cubicBezTo>
                  <a:pt x="522" y="515"/>
                  <a:pt x="649" y="317"/>
                  <a:pt x="666" y="89"/>
                </a:cubicBezTo>
                <a:cubicBezTo>
                  <a:pt x="565" y="32"/>
                  <a:pt x="449" y="0"/>
                  <a:pt x="325" y="0"/>
                </a:cubicBezTo>
                <a:cubicBezTo>
                  <a:pt x="208" y="0"/>
                  <a:pt x="97" y="29"/>
                  <a:pt x="0" y="8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10000"/>
                </a:schemeClr>
              </a:gs>
              <a:gs pos="100000">
                <a:schemeClr val="accent2">
                  <a:alpha val="10000"/>
                </a:schemeClr>
              </a:gs>
            </a:gsLst>
            <a:lin ang="4200000" scaled="0"/>
          </a:gradFill>
          <a:ln w="25400"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4200000" scaled="0"/>
            </a:gradFill>
          </a:ln>
        </p:spPr>
        <p:txBody>
          <a:bodyPr vert="horz" wrap="square" lIns="274320" tIns="0" rIns="0" bIns="2743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ea typeface="Roboto Light" charset="0"/>
                <a:cs typeface="Roboto Light" charset="0"/>
              </a:rPr>
              <a:t>01</a:t>
            </a:r>
          </a:p>
        </p:txBody>
      </p:sp>
      <p:sp>
        <p:nvSpPr>
          <p:cNvPr id="8" name="Freeform 57"/>
          <p:cNvSpPr>
            <a:spLocks/>
          </p:cNvSpPr>
          <p:nvPr/>
        </p:nvSpPr>
        <p:spPr bwMode="auto">
          <a:xfrm>
            <a:off x="5310150" y="2717002"/>
            <a:ext cx="2722891" cy="3437724"/>
          </a:xfrm>
          <a:custGeom>
            <a:avLst/>
            <a:gdLst>
              <a:gd name="T0" fmla="*/ 684 w 1026"/>
              <a:gd name="T1" fmla="*/ 594 h 1296"/>
              <a:gd name="T2" fmla="*/ 685 w 1026"/>
              <a:gd name="T3" fmla="*/ 562 h 1296"/>
              <a:gd name="T4" fmla="*/ 328 w 1026"/>
              <a:gd name="T5" fmla="*/ 0 h 1296"/>
              <a:gd name="T6" fmla="*/ 0 w 1026"/>
              <a:gd name="T7" fmla="*/ 594 h 1296"/>
              <a:gd name="T8" fmla="*/ 701 w 1026"/>
              <a:gd name="T9" fmla="*/ 1296 h 1296"/>
              <a:gd name="T10" fmla="*/ 1026 w 1026"/>
              <a:gd name="T11" fmla="*/ 1216 h 1296"/>
              <a:gd name="T12" fmla="*/ 684 w 1026"/>
              <a:gd name="T13" fmla="*/ 594 h 1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6" h="1296">
                <a:moveTo>
                  <a:pt x="684" y="594"/>
                </a:moveTo>
                <a:cubicBezTo>
                  <a:pt x="684" y="583"/>
                  <a:pt x="684" y="572"/>
                  <a:pt x="685" y="562"/>
                </a:cubicBezTo>
                <a:cubicBezTo>
                  <a:pt x="489" y="445"/>
                  <a:pt x="351" y="239"/>
                  <a:pt x="328" y="0"/>
                </a:cubicBezTo>
                <a:cubicBezTo>
                  <a:pt x="131" y="124"/>
                  <a:pt x="0" y="344"/>
                  <a:pt x="0" y="594"/>
                </a:cubicBezTo>
                <a:cubicBezTo>
                  <a:pt x="0" y="981"/>
                  <a:pt x="315" y="1296"/>
                  <a:pt x="701" y="1296"/>
                </a:cubicBezTo>
                <a:cubicBezTo>
                  <a:pt x="819" y="1296"/>
                  <a:pt x="929" y="1267"/>
                  <a:pt x="1026" y="1216"/>
                </a:cubicBezTo>
                <a:cubicBezTo>
                  <a:pt x="821" y="1085"/>
                  <a:pt x="684" y="855"/>
                  <a:pt x="684" y="594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4"/>
            </a:solidFill>
          </a:ln>
        </p:spPr>
        <p:txBody>
          <a:bodyPr vert="horz" wrap="square" lIns="91440" tIns="548640" rIns="36576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  <a:latin typeface="linea-weather-10" charset="0"/>
                <a:ea typeface="linea-weather-10" charset="0"/>
                <a:cs typeface="linea-weather-10" charset="0"/>
              </a:rPr>
              <a:t></a:t>
            </a:r>
            <a:endParaRPr lang="en-US" sz="5400" dirty="0">
              <a:solidFill>
                <a:srgbClr val="FFFFFF"/>
              </a:solidFill>
              <a:latin typeface="Roboto Light" charset="0"/>
            </a:endParaRPr>
          </a:p>
        </p:txBody>
      </p:sp>
      <p:sp>
        <p:nvSpPr>
          <p:cNvPr id="9" name="Freeform 58"/>
          <p:cNvSpPr>
            <a:spLocks/>
          </p:cNvSpPr>
          <p:nvPr/>
        </p:nvSpPr>
        <p:spPr bwMode="auto">
          <a:xfrm>
            <a:off x="6268204" y="2429289"/>
            <a:ext cx="1764837" cy="1675853"/>
          </a:xfrm>
          <a:custGeom>
            <a:avLst/>
            <a:gdLst>
              <a:gd name="T0" fmla="*/ 327 w 665"/>
              <a:gd name="T1" fmla="*/ 631 h 631"/>
              <a:gd name="T2" fmla="*/ 665 w 665"/>
              <a:gd name="T3" fmla="*/ 80 h 631"/>
              <a:gd name="T4" fmla="*/ 340 w 665"/>
              <a:gd name="T5" fmla="*/ 0 h 631"/>
              <a:gd name="T6" fmla="*/ 0 w 665"/>
              <a:gd name="T7" fmla="*/ 89 h 631"/>
              <a:gd name="T8" fmla="*/ 327 w 665"/>
              <a:gd name="T9" fmla="*/ 631 h 6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5" h="631">
                <a:moveTo>
                  <a:pt x="327" y="631"/>
                </a:moveTo>
                <a:cubicBezTo>
                  <a:pt x="349" y="399"/>
                  <a:pt x="479" y="199"/>
                  <a:pt x="665" y="80"/>
                </a:cubicBezTo>
                <a:cubicBezTo>
                  <a:pt x="568" y="29"/>
                  <a:pt x="458" y="0"/>
                  <a:pt x="340" y="0"/>
                </a:cubicBezTo>
                <a:cubicBezTo>
                  <a:pt x="217" y="0"/>
                  <a:pt x="101" y="32"/>
                  <a:pt x="0" y="89"/>
                </a:cubicBezTo>
                <a:cubicBezTo>
                  <a:pt x="17" y="317"/>
                  <a:pt x="143" y="515"/>
                  <a:pt x="327" y="631"/>
                </a:cubicBezTo>
                <a:close/>
              </a:path>
            </a:pathLst>
          </a:custGeom>
          <a:gradFill>
            <a:gsLst>
              <a:gs pos="0">
                <a:schemeClr val="accent4">
                  <a:alpha val="10000"/>
                </a:schemeClr>
              </a:gs>
              <a:gs pos="98000">
                <a:schemeClr val="accent1">
                  <a:alpha val="10000"/>
                </a:schemeClr>
              </a:gs>
            </a:gsLst>
            <a:lin ang="17400000" scaled="0"/>
          </a:gradFill>
          <a:ln w="25400">
            <a:gradFill>
              <a:gsLst>
                <a:gs pos="0">
                  <a:schemeClr val="accent4"/>
                </a:gs>
                <a:gs pos="99000">
                  <a:schemeClr val="accent1"/>
                </a:gs>
              </a:gsLst>
              <a:lin ang="17400000" scaled="0"/>
            </a:gradFill>
          </a:ln>
        </p:spPr>
        <p:txBody>
          <a:bodyPr vert="horz" wrap="square" lIns="91440" tIns="0" rIns="274320" bIns="2743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ea typeface="Roboto Light" charset="0"/>
                <a:cs typeface="Roboto Light" charset="0"/>
              </a:rPr>
              <a:t>02</a:t>
            </a:r>
          </a:p>
        </p:txBody>
      </p:sp>
      <p:sp>
        <p:nvSpPr>
          <p:cNvPr id="10" name="Freeform 59"/>
          <p:cNvSpPr>
            <a:spLocks/>
          </p:cNvSpPr>
          <p:nvPr/>
        </p:nvSpPr>
        <p:spPr bwMode="auto">
          <a:xfrm>
            <a:off x="7220326" y="4256414"/>
            <a:ext cx="1815260" cy="1634328"/>
          </a:xfrm>
          <a:custGeom>
            <a:avLst/>
            <a:gdLst>
              <a:gd name="T0" fmla="*/ 684 w 684"/>
              <a:gd name="T1" fmla="*/ 13 h 615"/>
              <a:gd name="T2" fmla="*/ 684 w 684"/>
              <a:gd name="T3" fmla="*/ 0 h 615"/>
              <a:gd name="T4" fmla="*/ 342 w 684"/>
              <a:gd name="T5" fmla="*/ 84 h 615"/>
              <a:gd name="T6" fmla="*/ 0 w 684"/>
              <a:gd name="T7" fmla="*/ 0 h 615"/>
              <a:gd name="T8" fmla="*/ 0 w 684"/>
              <a:gd name="T9" fmla="*/ 13 h 615"/>
              <a:gd name="T10" fmla="*/ 342 w 684"/>
              <a:gd name="T11" fmla="*/ 615 h 615"/>
              <a:gd name="T12" fmla="*/ 684 w 684"/>
              <a:gd name="T13" fmla="*/ 13 h 6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84" h="615">
                <a:moveTo>
                  <a:pt x="684" y="13"/>
                </a:moveTo>
                <a:cubicBezTo>
                  <a:pt x="684" y="9"/>
                  <a:pt x="684" y="4"/>
                  <a:pt x="684" y="0"/>
                </a:cubicBezTo>
                <a:cubicBezTo>
                  <a:pt x="582" y="54"/>
                  <a:pt x="465" y="84"/>
                  <a:pt x="342" y="84"/>
                </a:cubicBezTo>
                <a:cubicBezTo>
                  <a:pt x="218" y="84"/>
                  <a:pt x="102" y="54"/>
                  <a:pt x="0" y="0"/>
                </a:cubicBezTo>
                <a:cubicBezTo>
                  <a:pt x="0" y="4"/>
                  <a:pt x="0" y="9"/>
                  <a:pt x="0" y="13"/>
                </a:cubicBezTo>
                <a:cubicBezTo>
                  <a:pt x="0" y="269"/>
                  <a:pt x="137" y="493"/>
                  <a:pt x="342" y="615"/>
                </a:cubicBezTo>
                <a:cubicBezTo>
                  <a:pt x="547" y="493"/>
                  <a:pt x="684" y="269"/>
                  <a:pt x="684" y="13"/>
                </a:cubicBez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98000">
                <a:schemeClr val="accent4">
                  <a:alpha val="10000"/>
                </a:schemeClr>
              </a:gs>
            </a:gsLst>
            <a:lin ang="10800000" scaled="0"/>
          </a:gradFill>
          <a:ln w="25400">
            <a:gradFill>
              <a:gsLst>
                <a:gs pos="0">
                  <a:schemeClr val="accent2"/>
                </a:gs>
                <a:gs pos="99000">
                  <a:schemeClr val="accent4"/>
                </a:gs>
              </a:gsLst>
              <a:lin ang="10800000" scaled="0"/>
            </a:gra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ea typeface="Roboto Light" charset="0"/>
                <a:cs typeface="Roboto Light" charset="0"/>
              </a:rPr>
              <a:t>03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29916" y="995647"/>
            <a:ext cx="2190148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ru-RU" sz="2000" b="1" dirty="0"/>
              <a:t>Оцифровка и управление реабилитацией</a:t>
            </a:r>
            <a:endParaRPr lang="en-US" sz="2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614544" y="3893836"/>
            <a:ext cx="1307319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2000" b="1" dirty="0"/>
              <a:t>Шкалы</a:t>
            </a:r>
            <a:br>
              <a:rPr lang="ru-RU" sz="2000" b="1" dirty="0"/>
            </a:br>
            <a:r>
              <a:rPr lang="ru-RU" sz="2000" b="1" dirty="0"/>
              <a:t>Тесты</a:t>
            </a:r>
            <a:endParaRPr lang="en-US" sz="20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9186908" y="4082715"/>
            <a:ext cx="1755888" cy="80490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ru-RU" sz="2000" b="1" dirty="0"/>
              <a:t>Виртуальная Реальность</a:t>
            </a:r>
            <a:endParaRPr lang="en-US" dirty="0"/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214458" y="1984122"/>
            <a:ext cx="5555406" cy="1874922"/>
          </a:xfrm>
        </p:spPr>
        <p:txBody>
          <a:bodyPr/>
          <a:lstStyle/>
          <a:p>
            <a:r>
              <a:rPr lang="ru-RU" sz="4000" dirty="0">
                <a:solidFill>
                  <a:srgbClr val="99CB38"/>
                </a:solidFill>
              </a:rPr>
              <a:t>РЕАБИЛИТАЦИОННАЯ </a:t>
            </a:r>
            <a:r>
              <a:rPr lang="ru-RU" sz="4000" dirty="0"/>
              <a:t>ЭКОСИСТЕМА</a:t>
            </a:r>
            <a:endParaRPr lang="en-US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7150622" y="3315646"/>
            <a:ext cx="1880514" cy="79707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ru-RU" sz="2000" b="1" dirty="0"/>
              <a:t>Теле-</a:t>
            </a:r>
            <a:br>
              <a:rPr lang="ru-RU" sz="2000" b="1" dirty="0"/>
            </a:br>
            <a:r>
              <a:rPr lang="ru-RU" sz="2000" b="1" dirty="0"/>
              <a:t>реабилитация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1695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37696" y="560892"/>
            <a:ext cx="4820941" cy="627883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Личные кабинеты (ЛК): врача, пациента, производителя оборудования, главврача, администратора</a:t>
            </a:r>
            <a:r>
              <a:rPr lang="en-US" sz="1400" dirty="0">
                <a:solidFill>
                  <a:schemeClr val="bg1"/>
                </a:solidFill>
              </a:rPr>
              <a:t>;</a:t>
            </a:r>
            <a:endParaRPr lang="ru-RU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Функционал ЛК: запись на прием, оцифровка медкарты, календарь с расписанием занятий и процедур </a:t>
            </a:r>
            <a:r>
              <a:rPr lang="ru-RU" sz="1400" dirty="0" err="1">
                <a:solidFill>
                  <a:schemeClr val="bg1"/>
                </a:solidFill>
              </a:rPr>
              <a:t>ии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тд</a:t>
            </a:r>
            <a:r>
              <a:rPr lang="ru-RU" sz="1400" dirty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Автоматическое создание шаблонной карты реабилитации с последующим редактирование закрепленным специалистом, маршрутизация пациента внутри клиники;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Аналитика и визуализация процесса реабилитации в разрезе времени, методик, процедур.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Библиотека информационных материалов для врача и пациента по нозологиям и нарушениям. Подробное описание предстоящей реабилитации.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Коммуникационный модуль врач-пациент, врач-врач (видео, звонки, чат).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Оцифровка шкал: оценка когнитивных навыков, самообслуживания, психологического состояния.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Внутренний документооборот.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Возможность разработки любых доп. модулей по запросу клиники.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416" y="4194984"/>
            <a:ext cx="4499404" cy="14219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dirty="0"/>
              <a:t>Платформа включает в себя весь необходимый набор инструментов для контроля и </a:t>
            </a:r>
            <a:r>
              <a:rPr lang="ru-RU" dirty="0">
                <a:ea typeface="Open Sans" charset="0"/>
                <a:cs typeface="Open Sans" charset="0"/>
              </a:rPr>
              <a:t>управления процессом реабилитации пациентов.</a:t>
            </a:r>
            <a:endParaRPr lang="en-US" dirty="0">
              <a:ea typeface="Open Sans" charset="0"/>
              <a:cs typeface="Open Sans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3416" y="1959022"/>
            <a:ext cx="3675679" cy="1874922"/>
          </a:xfrm>
          <a:prstGeom prst="rect">
            <a:avLst/>
          </a:prstGeom>
          <a:effectLst/>
        </p:spPr>
        <p:txBody>
          <a:bodyPr vert="horz" lIns="0" tIns="192024" rIns="0" bIns="0" rtlCol="0" anchor="ctr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99CB38"/>
                </a:solidFill>
              </a:rPr>
              <a:t>PRM</a:t>
            </a:r>
          </a:p>
          <a:p>
            <a:r>
              <a:rPr lang="en-US" sz="2800" b="1" dirty="0"/>
              <a:t>Patient </a:t>
            </a:r>
          </a:p>
          <a:p>
            <a:r>
              <a:rPr lang="en-US" sz="2800" b="1" dirty="0"/>
              <a:t>Rehabilitation Management</a:t>
            </a:r>
          </a:p>
          <a:p>
            <a:endParaRPr lang="en-US" dirty="0">
              <a:solidFill>
                <a:srgbClr val="99CB38"/>
              </a:solidFill>
            </a:endParaRP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8" r="337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26882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6" t="-2974" r="14699" b="-1174"/>
          <a:stretch/>
        </p:blipFill>
        <p:spPr/>
      </p:pic>
      <p:sp>
        <p:nvSpPr>
          <p:cNvPr id="4" name="Title 1"/>
          <p:cNvSpPr txBox="1">
            <a:spLocks/>
          </p:cNvSpPr>
          <p:nvPr/>
        </p:nvSpPr>
        <p:spPr>
          <a:xfrm>
            <a:off x="221752" y="502788"/>
            <a:ext cx="2920423" cy="1874922"/>
          </a:xfrm>
          <a:prstGeom prst="rect">
            <a:avLst/>
          </a:prstGeom>
          <a:effectLst/>
        </p:spPr>
        <p:txBody>
          <a:bodyPr vert="horz" lIns="0" tIns="192024" rIns="0" bIns="0" rtlCol="0" anchor="ctr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ATTILAN</a:t>
            </a:r>
            <a:r>
              <a:rPr lang="en-US" b="1" baseline="30000" dirty="0">
                <a:solidFill>
                  <a:srgbClr val="99CB38"/>
                </a:solidFill>
              </a:rPr>
              <a:t>VR</a:t>
            </a:r>
            <a:endParaRPr lang="ru-RU" b="1" dirty="0">
              <a:solidFill>
                <a:srgbClr val="99CB38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752" y="2651317"/>
            <a:ext cx="3875686" cy="275152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dirty="0"/>
              <a:t>Игрофикация реабилитационного процесса через виртуальную реальность. Различные сюжетные сценарии, мотивационные механики, анимированные </a:t>
            </a:r>
          </a:p>
          <a:p>
            <a:pPr>
              <a:lnSpc>
                <a:spcPct val="120000"/>
              </a:lnSpc>
            </a:pPr>
            <a:r>
              <a:rPr lang="ru-RU" dirty="0"/>
              <a:t>тесты и шкалы с оцифровкой результатов в карту</a:t>
            </a:r>
          </a:p>
          <a:p>
            <a:pPr>
              <a:lnSpc>
                <a:spcPct val="120000"/>
              </a:lnSpc>
            </a:pPr>
            <a:r>
              <a:rPr lang="ru-RU" dirty="0"/>
              <a:t>пациента.</a:t>
            </a:r>
            <a:endParaRPr lang="en-US" dirty="0">
              <a:ea typeface="Open Sans" charset="0"/>
              <a:cs typeface="Open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399" y="390850"/>
            <a:ext cx="3820146" cy="70727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Разнообразный контент для реабилитации: когнитивные тренировки (память, неглект, счет, гнозис, категоризация и т.д.), двигательные игры, социальные игры, тренировочный процесс с любыми ТСР и др.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Виртуальные шкалы оценки эффективности реабилитации, текущего состояния пациента и уровня его самообслуживания: Тестирование </a:t>
            </a:r>
            <a:r>
              <a:rPr lang="en-US" sz="1400" dirty="0">
                <a:solidFill>
                  <a:schemeClr val="bg1"/>
                </a:solidFill>
              </a:rPr>
              <a:t>MoCA</a:t>
            </a:r>
            <a:r>
              <a:rPr lang="ru-RU" sz="1400" dirty="0">
                <a:solidFill>
                  <a:schemeClr val="bg1"/>
                </a:solidFill>
              </a:rPr>
              <a:t>, шкала </a:t>
            </a:r>
            <a:r>
              <a:rPr lang="en-US" sz="1400" dirty="0">
                <a:solidFill>
                  <a:schemeClr val="bg1"/>
                </a:solidFill>
              </a:rPr>
              <a:t>FAB</a:t>
            </a:r>
            <a:r>
              <a:rPr lang="ru-RU" sz="1400" dirty="0">
                <a:solidFill>
                  <a:schemeClr val="bg1"/>
                </a:solidFill>
              </a:rPr>
              <a:t>,</a:t>
            </a:r>
            <a:r>
              <a:rPr lang="en-US" sz="1400" dirty="0">
                <a:solidFill>
                  <a:schemeClr val="bg1"/>
                </a:solidFill>
              </a:rPr>
              <a:t> MMSE</a:t>
            </a:r>
            <a:r>
              <a:rPr lang="ru-RU" sz="1400" dirty="0">
                <a:solidFill>
                  <a:schemeClr val="bg1"/>
                </a:solidFill>
              </a:rPr>
              <a:t>, </a:t>
            </a:r>
            <a:r>
              <a:rPr lang="en-US" sz="1400" dirty="0">
                <a:solidFill>
                  <a:schemeClr val="bg1"/>
                </a:solidFill>
              </a:rPr>
              <a:t>DERS-18</a:t>
            </a:r>
            <a:r>
              <a:rPr lang="ru-RU" sz="1400" dirty="0">
                <a:solidFill>
                  <a:schemeClr val="bg1"/>
                </a:solidFill>
              </a:rPr>
              <a:t>, </a:t>
            </a:r>
            <a:r>
              <a:rPr lang="en-US" sz="1400" dirty="0">
                <a:solidFill>
                  <a:schemeClr val="bg1"/>
                </a:solidFill>
              </a:rPr>
              <a:t>SPIN</a:t>
            </a:r>
            <a:r>
              <a:rPr lang="ru-RU" sz="1400" dirty="0">
                <a:solidFill>
                  <a:schemeClr val="bg1"/>
                </a:solidFill>
              </a:rPr>
              <a:t>, </a:t>
            </a:r>
            <a:r>
              <a:rPr lang="en-US" sz="1400" dirty="0">
                <a:solidFill>
                  <a:schemeClr val="bg1"/>
                </a:solidFill>
              </a:rPr>
              <a:t>PHQ-9</a:t>
            </a:r>
            <a:r>
              <a:rPr lang="ru-RU" sz="1400" dirty="0">
                <a:solidFill>
                  <a:schemeClr val="bg1"/>
                </a:solidFill>
              </a:rPr>
              <a:t>, Бека, </a:t>
            </a:r>
            <a:r>
              <a:rPr lang="en-US" sz="1400" dirty="0">
                <a:solidFill>
                  <a:schemeClr val="bg1"/>
                </a:solidFill>
              </a:rPr>
              <a:t>GDS 15</a:t>
            </a:r>
            <a:r>
              <a:rPr lang="ru-RU" sz="1400" dirty="0">
                <a:solidFill>
                  <a:schemeClr val="bg1"/>
                </a:solidFill>
              </a:rPr>
              <a:t>, таблицы Шульте, шкала </a:t>
            </a:r>
            <a:r>
              <a:rPr lang="en-US" sz="1400" dirty="0">
                <a:solidFill>
                  <a:schemeClr val="bg1"/>
                </a:solidFill>
              </a:rPr>
              <a:t>FIM</a:t>
            </a:r>
            <a:r>
              <a:rPr lang="ru-RU" sz="1400" dirty="0">
                <a:solidFill>
                  <a:schemeClr val="bg1"/>
                </a:solidFill>
              </a:rPr>
              <a:t> и т.д.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Режим мультиплеера: совместное выполнение заданий и процедур; соревновательный эффект (рейтинг пациентов); подключение врача (других пациентов, друзей, семьи) к реабилитационным играм.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Виртуальный ИИ-ассистент: инструктаж по задачам, подсказки, собеседник.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1"/>
                </a:solidFill>
              </a:rPr>
              <a:t>Клинический и домашний реабилитационный комплекс.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778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1" t="144" r="44325" b="-144"/>
          <a:stretch/>
        </p:blipFill>
        <p:spPr/>
      </p:pic>
      <p:sp>
        <p:nvSpPr>
          <p:cNvPr id="6" name="Title 1"/>
          <p:cNvSpPr txBox="1">
            <a:spLocks/>
          </p:cNvSpPr>
          <p:nvPr/>
        </p:nvSpPr>
        <p:spPr>
          <a:xfrm>
            <a:off x="221752" y="752921"/>
            <a:ext cx="4156248" cy="1874922"/>
          </a:xfrm>
          <a:prstGeom prst="rect">
            <a:avLst/>
          </a:prstGeom>
          <a:effectLst/>
        </p:spPr>
        <p:txBody>
          <a:bodyPr vert="horz" lIns="0" tIns="192024" rIns="0" bIns="0" rtlCol="0" anchor="ctr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Rehab</a:t>
            </a:r>
            <a:r>
              <a:rPr lang="en-US" b="1" dirty="0">
                <a:solidFill>
                  <a:srgbClr val="99CB38"/>
                </a:solidFill>
              </a:rPr>
              <a:t>Connect</a:t>
            </a:r>
            <a:endParaRPr lang="ru-RU" b="1" dirty="0">
              <a:solidFill>
                <a:srgbClr val="99CB38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752" y="2413887"/>
            <a:ext cx="3875686" cy="208672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dirty="0"/>
              <a:t>Подключение любого реабилитационного оборудования к платформе </a:t>
            </a:r>
            <a:r>
              <a:rPr lang="en-US" dirty="0"/>
              <a:t>PRM</a:t>
            </a:r>
            <a:r>
              <a:rPr lang="ru-RU" dirty="0"/>
              <a:t> для удаленного контроля и оцифровки реабилитационного процесса.</a:t>
            </a:r>
            <a:endParaRPr lang="en-US" dirty="0">
              <a:ea typeface="Open Sans" charset="0"/>
              <a:cs typeface="Open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86974" y="934239"/>
            <a:ext cx="3820146" cy="511524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Набор внешних </a:t>
            </a:r>
            <a:r>
              <a:rPr lang="en-US" sz="1600" dirty="0">
                <a:solidFill>
                  <a:schemeClr val="bg1"/>
                </a:solidFill>
              </a:rPr>
              <a:t>IoT</a:t>
            </a:r>
            <a:r>
              <a:rPr lang="ru-RU" sz="1600" dirty="0">
                <a:solidFill>
                  <a:schemeClr val="bg1"/>
                </a:solidFill>
              </a:rPr>
              <a:t>-датчиков. Фиксация скоростей, ускорений, ориентации подвижных частей устройств или человека, миограммы, ЭКГ, ЭЭГ и </a:t>
            </a:r>
            <a:r>
              <a:rPr lang="ru-RU" sz="1600" dirty="0" err="1">
                <a:solidFill>
                  <a:schemeClr val="bg1"/>
                </a:solidFill>
              </a:rPr>
              <a:t>тд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Предустановка режимов при идентификации пациента.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Объективная фиксация и оцифровка всего процесса реабилитации.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Основанная на данных аналитика результативности реабилитационных процедур и тренировок.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Возможность домашнего или удаленного наблюдения активности пациентов.</a:t>
            </a:r>
          </a:p>
        </p:txBody>
      </p:sp>
    </p:spTree>
    <p:extLst>
      <p:ext uri="{BB962C8B-B14F-4D97-AF65-F5344CB8AC3E}">
        <p14:creationId xmlns:p14="http://schemas.microsoft.com/office/powerpoint/2010/main" val="1403007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0AB935-7614-4F13-92D5-2AD79D558F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043" y="0"/>
            <a:ext cx="12268082" cy="681755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-36576" y="12191"/>
            <a:ext cx="12336818" cy="684580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/>
          </a:p>
        </p:txBody>
      </p:sp>
      <p:sp>
        <p:nvSpPr>
          <p:cNvPr id="412" name="Google Shape;412;p68"/>
          <p:cNvSpPr txBox="1"/>
          <p:nvPr/>
        </p:nvSpPr>
        <p:spPr>
          <a:xfrm>
            <a:off x="1741612" y="1587752"/>
            <a:ext cx="4629316" cy="62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0" bIns="22850" anchor="t" anchorCtr="0">
            <a:noAutofit/>
          </a:bodyPr>
          <a:lstStyle/>
          <a:p>
            <a:pPr>
              <a:buClr>
                <a:srgbClr val="27282D"/>
              </a:buClr>
              <a:buSzPts val="3800"/>
            </a:pPr>
            <a:r>
              <a:rPr lang="ru-RU" sz="1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Tahoma"/>
              </a:rPr>
              <a:t>КЛИНИКАМ И </a:t>
            </a:r>
            <a:r>
              <a:rPr lang="ru-RU" sz="1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Tahoma"/>
              </a:rPr>
              <a:t>РЕАБИЛИТАЦИОННЫМ</a:t>
            </a:r>
            <a:r>
              <a:rPr lang="ru-RU" sz="19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Tahoma"/>
              </a:rPr>
              <a:t> ЦЕНТРАМ</a:t>
            </a:r>
            <a:endParaRPr sz="1900" b="1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Tahoma"/>
            </a:endParaRPr>
          </a:p>
        </p:txBody>
      </p:sp>
      <p:sp>
        <p:nvSpPr>
          <p:cNvPr id="413" name="Google Shape;413;p68"/>
          <p:cNvSpPr txBox="1"/>
          <p:nvPr/>
        </p:nvSpPr>
        <p:spPr>
          <a:xfrm>
            <a:off x="245356" y="2514938"/>
            <a:ext cx="5838450" cy="187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0" bIns="22850" anchor="t" anchorCtr="0">
            <a:noAutofit/>
          </a:bodyPr>
          <a:lstStyle/>
          <a:p>
            <a:pPr>
              <a:lnSpc>
                <a:spcPct val="150000"/>
              </a:lnSpc>
              <a:buClr>
                <a:srgbClr val="27282D"/>
              </a:buClr>
              <a:buSzPts val="3200"/>
            </a:pPr>
            <a:r>
              <a:rPr lang="ru-RU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Tahoma"/>
              </a:rPr>
              <a:t>Эффективность </a:t>
            </a: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Tahoma"/>
              </a:rPr>
              <a:t>затрат рабочего времени врача;</a:t>
            </a:r>
            <a:endParaRPr lang="ru-RU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Tahoma"/>
            </a:endParaRPr>
          </a:p>
          <a:p>
            <a:pPr>
              <a:buClr>
                <a:srgbClr val="27282D"/>
              </a:buClr>
              <a:buSzPts val="3200"/>
            </a:pPr>
            <a:r>
              <a:rPr lang="ru-RU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Tahoma"/>
              </a:rPr>
              <a:t>Эффективный контроль </a:t>
            </a: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Tahoma"/>
              </a:rPr>
              <a:t>реабилитации и своевременная реакция;</a:t>
            </a:r>
            <a:endParaRPr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27282D"/>
              </a:buClr>
              <a:buSzPts val="3200"/>
            </a:pPr>
            <a:r>
              <a:rPr lang="ru-RU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Tahoma"/>
              </a:rPr>
              <a:t>Технологическая возможность </a:t>
            </a: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Tahoma"/>
              </a:rPr>
              <a:t>проведения удаленной реабилитации.</a:t>
            </a:r>
            <a:endParaRPr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Tahoma"/>
            </a:endParaRPr>
          </a:p>
        </p:txBody>
      </p:sp>
      <p:sp>
        <p:nvSpPr>
          <p:cNvPr id="414" name="Google Shape;414;p68"/>
          <p:cNvSpPr txBox="1"/>
          <p:nvPr/>
        </p:nvSpPr>
        <p:spPr>
          <a:xfrm>
            <a:off x="8701017" y="1798360"/>
            <a:ext cx="2906620" cy="303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0" bIns="22850" anchor="t" anchorCtr="0">
            <a:noAutofit/>
          </a:bodyPr>
          <a:lstStyle/>
          <a:p>
            <a:pPr>
              <a:buClr>
                <a:srgbClr val="27282D"/>
              </a:buClr>
              <a:buSzPts val="3800"/>
            </a:pPr>
            <a:r>
              <a:rPr lang="ru-RU" sz="1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Tahoma"/>
              </a:rPr>
              <a:t>ПАЦИЕНТАМ</a:t>
            </a:r>
            <a:endParaRPr sz="19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Tahoma"/>
            </a:endParaRPr>
          </a:p>
        </p:txBody>
      </p:sp>
      <p:sp>
        <p:nvSpPr>
          <p:cNvPr id="415" name="Google Shape;415;p68"/>
          <p:cNvSpPr txBox="1"/>
          <p:nvPr/>
        </p:nvSpPr>
        <p:spPr>
          <a:xfrm>
            <a:off x="6722025" y="2576743"/>
            <a:ext cx="5656040" cy="1708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0" bIns="22850" anchor="t" anchorCtr="0">
            <a:noAutofit/>
          </a:bodyPr>
          <a:lstStyle/>
          <a:p>
            <a:pPr>
              <a:buClr>
                <a:srgbClr val="27282D"/>
              </a:buClr>
              <a:buSzPts val="3200"/>
            </a:pPr>
            <a:r>
              <a:rPr lang="ru-RU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Tahoma"/>
              </a:rPr>
              <a:t>Индивидуальный </a:t>
            </a: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Tahoma"/>
              </a:rPr>
              <a:t>сценарий реабилитации;</a:t>
            </a:r>
            <a:endParaRPr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Tahoma"/>
            </a:endParaRPr>
          </a:p>
          <a:p>
            <a:pPr>
              <a:buClr>
                <a:srgbClr val="27282D"/>
              </a:buClr>
              <a:buSzPts val="3200"/>
            </a:pPr>
            <a:r>
              <a:rPr lang="ru-RU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Tahoma"/>
              </a:rPr>
              <a:t>Доступность </a:t>
            </a: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Tahoma"/>
              </a:rPr>
              <a:t>высокотехнологичной реабилитации;</a:t>
            </a:r>
            <a:endParaRPr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Tahoma"/>
            </a:endParaRPr>
          </a:p>
          <a:p>
            <a:pPr>
              <a:buClr>
                <a:srgbClr val="27282D"/>
              </a:buClr>
              <a:buSzPts val="3200"/>
            </a:pPr>
            <a:r>
              <a:rPr lang="ru-RU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Tahoma"/>
              </a:rPr>
              <a:t>Прямой доступ </a:t>
            </a: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Tahoma"/>
              </a:rPr>
              <a:t>к личному кабинету, связь с врачом и подробный реабилитационный маршрут</a:t>
            </a: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Tahoma"/>
              </a:rPr>
              <a:t>.</a:t>
            </a:r>
            <a:endParaRPr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Tahoma"/>
            </a:endParaRPr>
          </a:p>
        </p:txBody>
      </p:sp>
      <p:sp>
        <p:nvSpPr>
          <p:cNvPr id="416" name="Google Shape;416;p68"/>
          <p:cNvSpPr txBox="1"/>
          <p:nvPr/>
        </p:nvSpPr>
        <p:spPr>
          <a:xfrm>
            <a:off x="4740320" y="4498598"/>
            <a:ext cx="2686974" cy="706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0" bIns="22850" anchor="t" anchorCtr="0">
            <a:noAutofit/>
          </a:bodyPr>
          <a:lstStyle/>
          <a:p>
            <a:pPr>
              <a:buClr>
                <a:srgbClr val="27282D"/>
              </a:buClr>
              <a:buSzPts val="3800"/>
            </a:pPr>
            <a:r>
              <a:rPr lang="ru-RU" sz="1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Tahoma"/>
              </a:rPr>
              <a:t>ПРОИЗВОДИТЕЛЯМ ОБОРУДОВАНИЯ</a:t>
            </a:r>
            <a:endParaRPr sz="19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Tahoma"/>
            </a:endParaRPr>
          </a:p>
        </p:txBody>
      </p:sp>
      <p:sp>
        <p:nvSpPr>
          <p:cNvPr id="417" name="Google Shape;417;p68"/>
          <p:cNvSpPr txBox="1"/>
          <p:nvPr/>
        </p:nvSpPr>
        <p:spPr>
          <a:xfrm>
            <a:off x="2972972" y="5276088"/>
            <a:ext cx="8908644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850" rIns="0" bIns="22850" anchor="t" anchorCtr="0">
            <a:noAutofit/>
          </a:bodyPr>
          <a:lstStyle/>
          <a:p>
            <a:pPr>
              <a:buClr>
                <a:srgbClr val="27282D"/>
              </a:buClr>
              <a:buSzPts val="3200"/>
            </a:pPr>
            <a:r>
              <a:rPr lang="ru-RU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Tahoma"/>
              </a:rPr>
              <a:t>Прямой доступ </a:t>
            </a: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Tahoma"/>
              </a:rPr>
              <a:t>к технической телеметрии и режимам использования реабилитационного устройства;</a:t>
            </a:r>
          </a:p>
          <a:p>
            <a:pPr>
              <a:lnSpc>
                <a:spcPct val="150000"/>
              </a:lnSpc>
              <a:buClr>
                <a:srgbClr val="27282D"/>
              </a:buClr>
              <a:buSzPts val="3200"/>
            </a:pPr>
            <a:r>
              <a:rPr lang="ru-RU" sz="16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Tahoma"/>
              </a:rPr>
              <a:t>Plug&amp;Play</a:t>
            </a: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Tahoma"/>
              </a:rPr>
              <a:t> электронный модуль для подключения устройств к платформе;</a:t>
            </a:r>
          </a:p>
          <a:p>
            <a:pPr>
              <a:lnSpc>
                <a:spcPct val="150000"/>
              </a:lnSpc>
              <a:buClr>
                <a:srgbClr val="27282D"/>
              </a:buClr>
              <a:buSzPts val="3200"/>
            </a:pPr>
            <a:r>
              <a:rPr lang="ru-RU" sz="1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Tahoma"/>
              </a:rPr>
              <a:t>API</a:t>
            </a:r>
            <a:r>
              <a:rPr lang="ru-R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Tahoma"/>
              </a:rPr>
              <a:t> для разработки алгоритмов сбора, анализа и отображения телеметрии</a:t>
            </a:r>
            <a:r>
              <a: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Tahoma"/>
              </a:rPr>
              <a:t>.</a:t>
            </a:r>
            <a:endParaRPr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Tahoma"/>
            </a:endParaRPr>
          </a:p>
        </p:txBody>
      </p:sp>
      <p:sp>
        <p:nvSpPr>
          <p:cNvPr id="418" name="Google Shape;418;p68"/>
          <p:cNvSpPr/>
          <p:nvPr/>
        </p:nvSpPr>
        <p:spPr>
          <a:xfrm>
            <a:off x="7726607" y="1480913"/>
            <a:ext cx="763248" cy="706861"/>
          </a:xfrm>
          <a:custGeom>
            <a:avLst/>
            <a:gdLst/>
            <a:ahLst/>
            <a:cxnLst/>
            <a:rect l="l" t="t" r="r" b="b"/>
            <a:pathLst>
              <a:path w="160" h="147" extrusionOk="0">
                <a:moveTo>
                  <a:pt x="148" y="117"/>
                </a:moveTo>
                <a:cubicBezTo>
                  <a:pt x="122" y="106"/>
                  <a:pt x="122" y="106"/>
                  <a:pt x="122" y="106"/>
                </a:cubicBezTo>
                <a:cubicBezTo>
                  <a:pt x="121" y="106"/>
                  <a:pt x="121" y="105"/>
                  <a:pt x="120" y="104"/>
                </a:cubicBezTo>
                <a:cubicBezTo>
                  <a:pt x="138" y="104"/>
                  <a:pt x="138" y="104"/>
                  <a:pt x="138" y="104"/>
                </a:cubicBezTo>
                <a:cubicBezTo>
                  <a:pt x="138" y="104"/>
                  <a:pt x="145" y="105"/>
                  <a:pt x="151" y="102"/>
                </a:cubicBezTo>
                <a:cubicBezTo>
                  <a:pt x="153" y="101"/>
                  <a:pt x="155" y="100"/>
                  <a:pt x="155" y="97"/>
                </a:cubicBezTo>
                <a:cubicBezTo>
                  <a:pt x="156" y="95"/>
                  <a:pt x="155" y="92"/>
                  <a:pt x="154" y="91"/>
                </a:cubicBezTo>
                <a:cubicBezTo>
                  <a:pt x="149" y="83"/>
                  <a:pt x="137" y="65"/>
                  <a:pt x="137" y="46"/>
                </a:cubicBezTo>
                <a:cubicBezTo>
                  <a:pt x="137" y="46"/>
                  <a:pt x="136" y="14"/>
                  <a:pt x="105" y="14"/>
                </a:cubicBezTo>
                <a:cubicBezTo>
                  <a:pt x="100" y="14"/>
                  <a:pt x="96" y="15"/>
                  <a:pt x="92" y="16"/>
                </a:cubicBezTo>
                <a:cubicBezTo>
                  <a:pt x="91" y="14"/>
                  <a:pt x="90" y="12"/>
                  <a:pt x="88" y="9"/>
                </a:cubicBezTo>
                <a:cubicBezTo>
                  <a:pt x="82" y="3"/>
                  <a:pt x="73" y="0"/>
                  <a:pt x="61" y="0"/>
                </a:cubicBezTo>
                <a:cubicBezTo>
                  <a:pt x="49" y="0"/>
                  <a:pt x="40" y="3"/>
                  <a:pt x="35" y="9"/>
                </a:cubicBezTo>
                <a:cubicBezTo>
                  <a:pt x="29" y="17"/>
                  <a:pt x="29" y="25"/>
                  <a:pt x="29" y="27"/>
                </a:cubicBezTo>
                <a:cubicBezTo>
                  <a:pt x="29" y="41"/>
                  <a:pt x="29" y="41"/>
                  <a:pt x="29" y="41"/>
                </a:cubicBezTo>
                <a:cubicBezTo>
                  <a:pt x="28" y="43"/>
                  <a:pt x="27" y="45"/>
                  <a:pt x="27" y="48"/>
                </a:cubicBezTo>
                <a:cubicBezTo>
                  <a:pt x="27" y="59"/>
                  <a:pt x="27" y="59"/>
                  <a:pt x="27" y="59"/>
                </a:cubicBezTo>
                <a:cubicBezTo>
                  <a:pt x="27" y="62"/>
                  <a:pt x="28" y="65"/>
                  <a:pt x="31" y="67"/>
                </a:cubicBezTo>
                <a:cubicBezTo>
                  <a:pt x="33" y="77"/>
                  <a:pt x="38" y="84"/>
                  <a:pt x="40" y="86"/>
                </a:cubicBezTo>
                <a:cubicBezTo>
                  <a:pt x="40" y="95"/>
                  <a:pt x="40" y="95"/>
                  <a:pt x="40" y="95"/>
                </a:cubicBezTo>
                <a:cubicBezTo>
                  <a:pt x="40" y="98"/>
                  <a:pt x="39" y="100"/>
                  <a:pt x="36" y="101"/>
                </a:cubicBezTo>
                <a:cubicBezTo>
                  <a:pt x="13" y="114"/>
                  <a:pt x="13" y="114"/>
                  <a:pt x="13" y="114"/>
                </a:cubicBezTo>
                <a:cubicBezTo>
                  <a:pt x="5" y="118"/>
                  <a:pt x="0" y="127"/>
                  <a:pt x="0" y="135"/>
                </a:cubicBezTo>
                <a:cubicBezTo>
                  <a:pt x="0" y="147"/>
                  <a:pt x="0" y="147"/>
                  <a:pt x="0" y="147"/>
                </a:cubicBezTo>
                <a:cubicBezTo>
                  <a:pt x="117" y="147"/>
                  <a:pt x="117" y="147"/>
                  <a:pt x="117" y="147"/>
                </a:cubicBezTo>
                <a:cubicBezTo>
                  <a:pt x="123" y="147"/>
                  <a:pt x="123" y="147"/>
                  <a:pt x="123" y="147"/>
                </a:cubicBezTo>
                <a:cubicBezTo>
                  <a:pt x="160" y="147"/>
                  <a:pt x="160" y="147"/>
                  <a:pt x="160" y="147"/>
                </a:cubicBezTo>
                <a:cubicBezTo>
                  <a:pt x="160" y="137"/>
                  <a:pt x="160" y="137"/>
                  <a:pt x="160" y="137"/>
                </a:cubicBezTo>
                <a:cubicBezTo>
                  <a:pt x="160" y="129"/>
                  <a:pt x="155" y="121"/>
                  <a:pt x="148" y="117"/>
                </a:cubicBezTo>
                <a:close/>
                <a:moveTo>
                  <a:pt x="117" y="141"/>
                </a:moveTo>
                <a:cubicBezTo>
                  <a:pt x="5" y="141"/>
                  <a:pt x="5" y="141"/>
                  <a:pt x="5" y="141"/>
                </a:cubicBezTo>
                <a:cubicBezTo>
                  <a:pt x="5" y="135"/>
                  <a:pt x="5" y="135"/>
                  <a:pt x="5" y="135"/>
                </a:cubicBezTo>
                <a:cubicBezTo>
                  <a:pt x="5" y="129"/>
                  <a:pt x="9" y="122"/>
                  <a:pt x="15" y="119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43" y="104"/>
                  <a:pt x="45" y="100"/>
                  <a:pt x="45" y="95"/>
                </a:cubicBezTo>
                <a:cubicBezTo>
                  <a:pt x="45" y="84"/>
                  <a:pt x="45" y="84"/>
                  <a:pt x="45" y="84"/>
                </a:cubicBezTo>
                <a:cubicBezTo>
                  <a:pt x="45" y="84"/>
                  <a:pt x="45" y="84"/>
                  <a:pt x="45" y="84"/>
                </a:cubicBezTo>
                <a:cubicBezTo>
                  <a:pt x="45" y="84"/>
                  <a:pt x="38" y="76"/>
                  <a:pt x="36" y="65"/>
                </a:cubicBezTo>
                <a:cubicBezTo>
                  <a:pt x="35" y="64"/>
                  <a:pt x="35" y="64"/>
                  <a:pt x="35" y="64"/>
                </a:cubicBezTo>
                <a:cubicBezTo>
                  <a:pt x="34" y="63"/>
                  <a:pt x="34" y="63"/>
                  <a:pt x="34" y="63"/>
                </a:cubicBezTo>
                <a:cubicBezTo>
                  <a:pt x="33" y="62"/>
                  <a:pt x="32" y="60"/>
                  <a:pt x="32" y="59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47"/>
                  <a:pt x="33" y="45"/>
                  <a:pt x="34" y="44"/>
                </a:cubicBezTo>
                <a:cubicBezTo>
                  <a:pt x="35" y="43"/>
                  <a:pt x="35" y="43"/>
                  <a:pt x="35" y="43"/>
                </a:cubicBezTo>
                <a:cubicBezTo>
                  <a:pt x="35" y="27"/>
                  <a:pt x="35" y="27"/>
                  <a:pt x="35" y="27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4" y="19"/>
                  <a:pt x="39" y="13"/>
                </a:cubicBezTo>
                <a:cubicBezTo>
                  <a:pt x="43" y="8"/>
                  <a:pt x="51" y="5"/>
                  <a:pt x="61" y="5"/>
                </a:cubicBezTo>
                <a:cubicBezTo>
                  <a:pt x="72" y="5"/>
                  <a:pt x="79" y="8"/>
                  <a:pt x="84" y="13"/>
                </a:cubicBezTo>
                <a:cubicBezTo>
                  <a:pt x="86" y="15"/>
                  <a:pt x="87" y="18"/>
                  <a:pt x="88" y="21"/>
                </a:cubicBezTo>
                <a:cubicBezTo>
                  <a:pt x="88" y="21"/>
                  <a:pt x="88" y="21"/>
                  <a:pt x="88" y="21"/>
                </a:cubicBezTo>
                <a:cubicBezTo>
                  <a:pt x="88" y="21"/>
                  <a:pt x="88" y="21"/>
                  <a:pt x="88" y="22"/>
                </a:cubicBezTo>
                <a:cubicBezTo>
                  <a:pt x="88" y="22"/>
                  <a:pt x="88" y="22"/>
                  <a:pt x="88" y="22"/>
                </a:cubicBezTo>
                <a:cubicBezTo>
                  <a:pt x="88" y="22"/>
                  <a:pt x="88" y="23"/>
                  <a:pt x="88" y="23"/>
                </a:cubicBezTo>
                <a:cubicBezTo>
                  <a:pt x="88" y="23"/>
                  <a:pt x="88" y="23"/>
                  <a:pt x="88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5"/>
                  <a:pt x="88" y="25"/>
                  <a:pt x="88" y="25"/>
                </a:cubicBezTo>
                <a:cubicBezTo>
                  <a:pt x="88" y="25"/>
                  <a:pt x="88" y="25"/>
                  <a:pt x="88" y="25"/>
                </a:cubicBezTo>
                <a:cubicBezTo>
                  <a:pt x="88" y="25"/>
                  <a:pt x="88" y="25"/>
                  <a:pt x="88" y="25"/>
                </a:cubicBezTo>
                <a:cubicBezTo>
                  <a:pt x="88" y="26"/>
                  <a:pt x="88" y="26"/>
                  <a:pt x="88" y="26"/>
                </a:cubicBezTo>
                <a:cubicBezTo>
                  <a:pt x="88" y="43"/>
                  <a:pt x="88" y="43"/>
                  <a:pt x="88" y="43"/>
                </a:cubicBezTo>
                <a:cubicBezTo>
                  <a:pt x="89" y="44"/>
                  <a:pt x="89" y="44"/>
                  <a:pt x="89" y="44"/>
                </a:cubicBezTo>
                <a:cubicBezTo>
                  <a:pt x="90" y="45"/>
                  <a:pt x="91" y="47"/>
                  <a:pt x="91" y="48"/>
                </a:cubicBezTo>
                <a:cubicBezTo>
                  <a:pt x="91" y="59"/>
                  <a:pt x="91" y="59"/>
                  <a:pt x="91" y="59"/>
                </a:cubicBezTo>
                <a:cubicBezTo>
                  <a:pt x="91" y="61"/>
                  <a:pt x="89" y="63"/>
                  <a:pt x="87" y="64"/>
                </a:cubicBezTo>
                <a:cubicBezTo>
                  <a:pt x="86" y="64"/>
                  <a:pt x="86" y="64"/>
                  <a:pt x="86" y="64"/>
                </a:cubicBezTo>
                <a:cubicBezTo>
                  <a:pt x="85" y="65"/>
                  <a:pt x="85" y="65"/>
                  <a:pt x="85" y="65"/>
                </a:cubicBezTo>
                <a:cubicBezTo>
                  <a:pt x="83" y="71"/>
                  <a:pt x="81" y="76"/>
                  <a:pt x="78" y="81"/>
                </a:cubicBezTo>
                <a:cubicBezTo>
                  <a:pt x="77" y="82"/>
                  <a:pt x="76" y="83"/>
                  <a:pt x="75" y="84"/>
                </a:cubicBezTo>
                <a:cubicBezTo>
                  <a:pt x="75" y="84"/>
                  <a:pt x="75" y="84"/>
                  <a:pt x="75" y="84"/>
                </a:cubicBezTo>
                <a:cubicBezTo>
                  <a:pt x="75" y="95"/>
                  <a:pt x="75" y="95"/>
                  <a:pt x="75" y="95"/>
                </a:cubicBezTo>
                <a:cubicBezTo>
                  <a:pt x="75" y="96"/>
                  <a:pt x="75" y="97"/>
                  <a:pt x="75" y="97"/>
                </a:cubicBezTo>
                <a:cubicBezTo>
                  <a:pt x="75" y="97"/>
                  <a:pt x="75" y="98"/>
                  <a:pt x="75" y="98"/>
                </a:cubicBezTo>
                <a:cubicBezTo>
                  <a:pt x="75" y="98"/>
                  <a:pt x="75" y="99"/>
                  <a:pt x="75" y="99"/>
                </a:cubicBezTo>
                <a:cubicBezTo>
                  <a:pt x="75" y="99"/>
                  <a:pt x="75" y="100"/>
                  <a:pt x="75" y="100"/>
                </a:cubicBezTo>
                <a:cubicBezTo>
                  <a:pt x="76" y="100"/>
                  <a:pt x="76" y="101"/>
                  <a:pt x="76" y="101"/>
                </a:cubicBezTo>
                <a:cubicBezTo>
                  <a:pt x="76" y="101"/>
                  <a:pt x="76" y="101"/>
                  <a:pt x="76" y="101"/>
                </a:cubicBezTo>
                <a:cubicBezTo>
                  <a:pt x="77" y="102"/>
                  <a:pt x="77" y="103"/>
                  <a:pt x="78" y="103"/>
                </a:cubicBezTo>
                <a:cubicBezTo>
                  <a:pt x="78" y="104"/>
                  <a:pt x="78" y="104"/>
                  <a:pt x="78" y="104"/>
                </a:cubicBezTo>
                <a:cubicBezTo>
                  <a:pt x="78" y="104"/>
                  <a:pt x="78" y="104"/>
                  <a:pt x="78" y="104"/>
                </a:cubicBezTo>
                <a:cubicBezTo>
                  <a:pt x="79" y="105"/>
                  <a:pt x="80" y="106"/>
                  <a:pt x="82" y="106"/>
                </a:cubicBezTo>
                <a:cubicBezTo>
                  <a:pt x="107" y="119"/>
                  <a:pt x="107" y="119"/>
                  <a:pt x="107" y="119"/>
                </a:cubicBezTo>
                <a:cubicBezTo>
                  <a:pt x="113" y="122"/>
                  <a:pt x="117" y="129"/>
                  <a:pt x="117" y="136"/>
                </a:cubicBezTo>
                <a:lnTo>
                  <a:pt x="117" y="141"/>
                </a:lnTo>
                <a:close/>
                <a:moveTo>
                  <a:pt x="155" y="141"/>
                </a:moveTo>
                <a:cubicBezTo>
                  <a:pt x="123" y="141"/>
                  <a:pt x="123" y="141"/>
                  <a:pt x="123" y="141"/>
                </a:cubicBezTo>
                <a:cubicBezTo>
                  <a:pt x="123" y="136"/>
                  <a:pt x="123" y="136"/>
                  <a:pt x="123" y="136"/>
                </a:cubicBezTo>
                <a:cubicBezTo>
                  <a:pt x="123" y="127"/>
                  <a:pt x="118" y="118"/>
                  <a:pt x="109" y="114"/>
                </a:cubicBezTo>
                <a:cubicBezTo>
                  <a:pt x="91" y="105"/>
                  <a:pt x="91" y="105"/>
                  <a:pt x="91" y="105"/>
                </a:cubicBezTo>
                <a:cubicBezTo>
                  <a:pt x="92" y="104"/>
                  <a:pt x="92" y="103"/>
                  <a:pt x="91" y="102"/>
                </a:cubicBezTo>
                <a:cubicBezTo>
                  <a:pt x="91" y="100"/>
                  <a:pt x="89" y="99"/>
                  <a:pt x="87" y="99"/>
                </a:cubicBezTo>
                <a:cubicBezTo>
                  <a:pt x="81" y="99"/>
                  <a:pt x="81" y="99"/>
                  <a:pt x="81" y="99"/>
                </a:cubicBezTo>
                <a:cubicBezTo>
                  <a:pt x="81" y="99"/>
                  <a:pt x="81" y="98"/>
                  <a:pt x="81" y="98"/>
                </a:cubicBezTo>
                <a:cubicBezTo>
                  <a:pt x="81" y="98"/>
                  <a:pt x="80" y="97"/>
                  <a:pt x="80" y="97"/>
                </a:cubicBezTo>
                <a:cubicBezTo>
                  <a:pt x="80" y="97"/>
                  <a:pt x="80" y="96"/>
                  <a:pt x="80" y="95"/>
                </a:cubicBezTo>
                <a:cubicBezTo>
                  <a:pt x="80" y="86"/>
                  <a:pt x="80" y="86"/>
                  <a:pt x="80" y="86"/>
                </a:cubicBezTo>
                <a:cubicBezTo>
                  <a:pt x="81" y="86"/>
                  <a:pt x="81" y="85"/>
                  <a:pt x="82" y="84"/>
                </a:cubicBezTo>
                <a:cubicBezTo>
                  <a:pt x="85" y="79"/>
                  <a:pt x="88" y="74"/>
                  <a:pt x="90" y="68"/>
                </a:cubicBezTo>
                <a:cubicBezTo>
                  <a:pt x="94" y="67"/>
                  <a:pt x="96" y="63"/>
                  <a:pt x="96" y="59"/>
                </a:cubicBezTo>
                <a:cubicBezTo>
                  <a:pt x="96" y="48"/>
                  <a:pt x="96" y="48"/>
                  <a:pt x="96" y="48"/>
                </a:cubicBezTo>
                <a:cubicBezTo>
                  <a:pt x="96" y="45"/>
                  <a:pt x="95" y="43"/>
                  <a:pt x="93" y="41"/>
                </a:cubicBezTo>
                <a:cubicBezTo>
                  <a:pt x="93" y="27"/>
                  <a:pt x="93" y="27"/>
                  <a:pt x="93" y="27"/>
                </a:cubicBezTo>
                <a:cubicBezTo>
                  <a:pt x="93" y="26"/>
                  <a:pt x="94" y="24"/>
                  <a:pt x="93" y="21"/>
                </a:cubicBezTo>
                <a:cubicBezTo>
                  <a:pt x="97" y="20"/>
                  <a:pt x="100" y="19"/>
                  <a:pt x="105" y="19"/>
                </a:cubicBezTo>
                <a:cubicBezTo>
                  <a:pt x="131" y="19"/>
                  <a:pt x="132" y="45"/>
                  <a:pt x="132" y="46"/>
                </a:cubicBezTo>
                <a:cubicBezTo>
                  <a:pt x="132" y="67"/>
                  <a:pt x="144" y="86"/>
                  <a:pt x="150" y="94"/>
                </a:cubicBezTo>
                <a:cubicBezTo>
                  <a:pt x="150" y="94"/>
                  <a:pt x="150" y="95"/>
                  <a:pt x="150" y="96"/>
                </a:cubicBezTo>
                <a:cubicBezTo>
                  <a:pt x="150" y="96"/>
                  <a:pt x="150" y="97"/>
                  <a:pt x="149" y="97"/>
                </a:cubicBezTo>
                <a:cubicBezTo>
                  <a:pt x="144" y="99"/>
                  <a:pt x="138" y="99"/>
                  <a:pt x="138" y="99"/>
                </a:cubicBezTo>
                <a:cubicBezTo>
                  <a:pt x="119" y="99"/>
                  <a:pt x="119" y="99"/>
                  <a:pt x="119" y="99"/>
                </a:cubicBezTo>
                <a:cubicBezTo>
                  <a:pt x="118" y="99"/>
                  <a:pt x="116" y="100"/>
                  <a:pt x="115" y="101"/>
                </a:cubicBezTo>
                <a:cubicBezTo>
                  <a:pt x="114" y="103"/>
                  <a:pt x="114" y="104"/>
                  <a:pt x="115" y="106"/>
                </a:cubicBezTo>
                <a:cubicBezTo>
                  <a:pt x="116" y="108"/>
                  <a:pt x="117" y="110"/>
                  <a:pt x="120" y="111"/>
                </a:cubicBezTo>
                <a:cubicBezTo>
                  <a:pt x="146" y="122"/>
                  <a:pt x="146" y="122"/>
                  <a:pt x="146" y="122"/>
                </a:cubicBezTo>
                <a:cubicBezTo>
                  <a:pt x="151" y="125"/>
                  <a:pt x="155" y="131"/>
                  <a:pt x="155" y="137"/>
                </a:cubicBezTo>
                <a:lnTo>
                  <a:pt x="155" y="141"/>
                </a:lnTo>
                <a:close/>
              </a:path>
            </a:pathLst>
          </a:custGeom>
          <a:solidFill>
            <a:srgbClr val="F9CA14"/>
          </a:solid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>
              <a:buClr>
                <a:srgbClr val="27282D"/>
              </a:buClr>
              <a:buSzPts val="4800"/>
            </a:pPr>
            <a:endParaRPr sz="2400" dirty="0">
              <a:solidFill>
                <a:srgbClr val="2728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68"/>
          <p:cNvSpPr/>
          <p:nvPr/>
        </p:nvSpPr>
        <p:spPr>
          <a:xfrm>
            <a:off x="728798" y="1374625"/>
            <a:ext cx="777268" cy="784047"/>
          </a:xfrm>
          <a:custGeom>
            <a:avLst/>
            <a:gdLst/>
            <a:ahLst/>
            <a:cxnLst/>
            <a:rect l="l" t="t" r="r" b="b"/>
            <a:pathLst>
              <a:path w="160" h="160" extrusionOk="0">
                <a:moveTo>
                  <a:pt x="157" y="14"/>
                </a:moveTo>
                <a:cubicBezTo>
                  <a:pt x="64" y="14"/>
                  <a:pt x="64" y="14"/>
                  <a:pt x="64" y="14"/>
                </a:cubicBezTo>
                <a:cubicBezTo>
                  <a:pt x="64" y="3"/>
                  <a:pt x="64" y="3"/>
                  <a:pt x="64" y="3"/>
                </a:cubicBezTo>
                <a:cubicBezTo>
                  <a:pt x="64" y="1"/>
                  <a:pt x="63" y="0"/>
                  <a:pt x="61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157"/>
                  <a:pt x="0" y="157"/>
                  <a:pt x="0" y="157"/>
                </a:cubicBezTo>
                <a:cubicBezTo>
                  <a:pt x="0" y="159"/>
                  <a:pt x="1" y="160"/>
                  <a:pt x="3" y="160"/>
                </a:cubicBezTo>
                <a:cubicBezTo>
                  <a:pt x="144" y="160"/>
                  <a:pt x="144" y="160"/>
                  <a:pt x="144" y="160"/>
                </a:cubicBezTo>
                <a:cubicBezTo>
                  <a:pt x="145" y="160"/>
                  <a:pt x="146" y="159"/>
                  <a:pt x="146" y="157"/>
                </a:cubicBezTo>
                <a:cubicBezTo>
                  <a:pt x="146" y="115"/>
                  <a:pt x="146" y="115"/>
                  <a:pt x="146" y="115"/>
                </a:cubicBezTo>
                <a:cubicBezTo>
                  <a:pt x="157" y="115"/>
                  <a:pt x="157" y="115"/>
                  <a:pt x="157" y="115"/>
                </a:cubicBezTo>
                <a:cubicBezTo>
                  <a:pt x="159" y="115"/>
                  <a:pt x="160" y="114"/>
                  <a:pt x="160" y="113"/>
                </a:cubicBezTo>
                <a:cubicBezTo>
                  <a:pt x="160" y="16"/>
                  <a:pt x="160" y="16"/>
                  <a:pt x="160" y="16"/>
                </a:cubicBezTo>
                <a:cubicBezTo>
                  <a:pt x="160" y="15"/>
                  <a:pt x="159" y="14"/>
                  <a:pt x="157" y="14"/>
                </a:cubicBezTo>
                <a:close/>
                <a:moveTo>
                  <a:pt x="112" y="19"/>
                </a:moveTo>
                <a:cubicBezTo>
                  <a:pt x="131" y="19"/>
                  <a:pt x="131" y="19"/>
                  <a:pt x="131" y="19"/>
                </a:cubicBezTo>
                <a:cubicBezTo>
                  <a:pt x="131" y="38"/>
                  <a:pt x="131" y="38"/>
                  <a:pt x="131" y="38"/>
                </a:cubicBezTo>
                <a:cubicBezTo>
                  <a:pt x="112" y="38"/>
                  <a:pt x="112" y="38"/>
                  <a:pt x="112" y="38"/>
                </a:cubicBezTo>
                <a:lnTo>
                  <a:pt x="112" y="19"/>
                </a:lnTo>
                <a:close/>
                <a:moveTo>
                  <a:pt x="112" y="43"/>
                </a:moveTo>
                <a:cubicBezTo>
                  <a:pt x="131" y="43"/>
                  <a:pt x="131" y="43"/>
                  <a:pt x="131" y="43"/>
                </a:cubicBezTo>
                <a:cubicBezTo>
                  <a:pt x="131" y="62"/>
                  <a:pt x="131" y="62"/>
                  <a:pt x="131" y="62"/>
                </a:cubicBezTo>
                <a:cubicBezTo>
                  <a:pt x="112" y="62"/>
                  <a:pt x="112" y="62"/>
                  <a:pt x="112" y="62"/>
                </a:cubicBezTo>
                <a:lnTo>
                  <a:pt x="112" y="43"/>
                </a:lnTo>
                <a:close/>
                <a:moveTo>
                  <a:pt x="112" y="67"/>
                </a:moveTo>
                <a:cubicBezTo>
                  <a:pt x="131" y="67"/>
                  <a:pt x="131" y="67"/>
                  <a:pt x="131" y="67"/>
                </a:cubicBezTo>
                <a:cubicBezTo>
                  <a:pt x="131" y="86"/>
                  <a:pt x="131" y="86"/>
                  <a:pt x="131" y="86"/>
                </a:cubicBezTo>
                <a:cubicBezTo>
                  <a:pt x="120" y="86"/>
                  <a:pt x="120" y="86"/>
                  <a:pt x="120" y="86"/>
                </a:cubicBezTo>
                <a:cubicBezTo>
                  <a:pt x="118" y="86"/>
                  <a:pt x="117" y="87"/>
                  <a:pt x="117" y="89"/>
                </a:cubicBezTo>
                <a:cubicBezTo>
                  <a:pt x="117" y="90"/>
                  <a:pt x="118" y="91"/>
                  <a:pt x="120" y="91"/>
                </a:cubicBezTo>
                <a:cubicBezTo>
                  <a:pt x="131" y="91"/>
                  <a:pt x="131" y="91"/>
                  <a:pt x="131" y="91"/>
                </a:cubicBezTo>
                <a:cubicBezTo>
                  <a:pt x="131" y="110"/>
                  <a:pt x="131" y="110"/>
                  <a:pt x="131" y="110"/>
                </a:cubicBezTo>
                <a:cubicBezTo>
                  <a:pt x="112" y="110"/>
                  <a:pt x="112" y="110"/>
                  <a:pt x="112" y="110"/>
                </a:cubicBezTo>
                <a:lnTo>
                  <a:pt x="112" y="67"/>
                </a:lnTo>
                <a:close/>
                <a:moveTo>
                  <a:pt x="88" y="19"/>
                </a:moveTo>
                <a:cubicBezTo>
                  <a:pt x="107" y="19"/>
                  <a:pt x="107" y="19"/>
                  <a:pt x="107" y="19"/>
                </a:cubicBezTo>
                <a:cubicBezTo>
                  <a:pt x="107" y="38"/>
                  <a:pt x="107" y="38"/>
                  <a:pt x="107" y="38"/>
                </a:cubicBezTo>
                <a:cubicBezTo>
                  <a:pt x="95" y="38"/>
                  <a:pt x="95" y="38"/>
                  <a:pt x="95" y="38"/>
                </a:cubicBezTo>
                <a:cubicBezTo>
                  <a:pt x="94" y="38"/>
                  <a:pt x="93" y="39"/>
                  <a:pt x="93" y="40"/>
                </a:cubicBezTo>
                <a:cubicBezTo>
                  <a:pt x="93" y="42"/>
                  <a:pt x="94" y="43"/>
                  <a:pt x="95" y="43"/>
                </a:cubicBezTo>
                <a:cubicBezTo>
                  <a:pt x="107" y="43"/>
                  <a:pt x="107" y="43"/>
                  <a:pt x="107" y="43"/>
                </a:cubicBezTo>
                <a:cubicBezTo>
                  <a:pt x="107" y="62"/>
                  <a:pt x="107" y="62"/>
                  <a:pt x="107" y="62"/>
                </a:cubicBezTo>
                <a:cubicBezTo>
                  <a:pt x="88" y="62"/>
                  <a:pt x="88" y="62"/>
                  <a:pt x="88" y="62"/>
                </a:cubicBezTo>
                <a:lnTo>
                  <a:pt x="88" y="19"/>
                </a:lnTo>
                <a:close/>
                <a:moveTo>
                  <a:pt x="88" y="67"/>
                </a:moveTo>
                <a:cubicBezTo>
                  <a:pt x="107" y="67"/>
                  <a:pt x="107" y="67"/>
                  <a:pt x="107" y="67"/>
                </a:cubicBezTo>
                <a:cubicBezTo>
                  <a:pt x="107" y="86"/>
                  <a:pt x="107" y="86"/>
                  <a:pt x="107" y="86"/>
                </a:cubicBezTo>
                <a:cubicBezTo>
                  <a:pt x="88" y="86"/>
                  <a:pt x="88" y="86"/>
                  <a:pt x="88" y="86"/>
                </a:cubicBezTo>
                <a:lnTo>
                  <a:pt x="88" y="67"/>
                </a:lnTo>
                <a:close/>
                <a:moveTo>
                  <a:pt x="88" y="91"/>
                </a:moveTo>
                <a:cubicBezTo>
                  <a:pt x="107" y="91"/>
                  <a:pt x="107" y="91"/>
                  <a:pt x="107" y="91"/>
                </a:cubicBezTo>
                <a:cubicBezTo>
                  <a:pt x="107" y="110"/>
                  <a:pt x="107" y="110"/>
                  <a:pt x="107" y="110"/>
                </a:cubicBezTo>
                <a:cubicBezTo>
                  <a:pt x="88" y="110"/>
                  <a:pt x="88" y="110"/>
                  <a:pt x="88" y="110"/>
                </a:cubicBezTo>
                <a:lnTo>
                  <a:pt x="88" y="91"/>
                </a:lnTo>
                <a:close/>
                <a:moveTo>
                  <a:pt x="64" y="19"/>
                </a:moveTo>
                <a:cubicBezTo>
                  <a:pt x="83" y="19"/>
                  <a:pt x="83" y="19"/>
                  <a:pt x="83" y="19"/>
                </a:cubicBezTo>
                <a:cubicBezTo>
                  <a:pt x="83" y="38"/>
                  <a:pt x="83" y="38"/>
                  <a:pt x="83" y="38"/>
                </a:cubicBezTo>
                <a:cubicBezTo>
                  <a:pt x="64" y="38"/>
                  <a:pt x="64" y="38"/>
                  <a:pt x="64" y="38"/>
                </a:cubicBezTo>
                <a:lnTo>
                  <a:pt x="64" y="19"/>
                </a:lnTo>
                <a:close/>
                <a:moveTo>
                  <a:pt x="64" y="43"/>
                </a:moveTo>
                <a:cubicBezTo>
                  <a:pt x="83" y="43"/>
                  <a:pt x="83" y="43"/>
                  <a:pt x="83" y="43"/>
                </a:cubicBezTo>
                <a:cubicBezTo>
                  <a:pt x="83" y="62"/>
                  <a:pt x="83" y="62"/>
                  <a:pt x="83" y="62"/>
                </a:cubicBezTo>
                <a:cubicBezTo>
                  <a:pt x="64" y="62"/>
                  <a:pt x="64" y="62"/>
                  <a:pt x="64" y="62"/>
                </a:cubicBezTo>
                <a:lnTo>
                  <a:pt x="64" y="43"/>
                </a:lnTo>
                <a:close/>
                <a:moveTo>
                  <a:pt x="64" y="67"/>
                </a:moveTo>
                <a:cubicBezTo>
                  <a:pt x="83" y="67"/>
                  <a:pt x="83" y="67"/>
                  <a:pt x="83" y="67"/>
                </a:cubicBezTo>
                <a:cubicBezTo>
                  <a:pt x="83" y="86"/>
                  <a:pt x="83" y="86"/>
                  <a:pt x="83" y="86"/>
                </a:cubicBezTo>
                <a:cubicBezTo>
                  <a:pt x="64" y="86"/>
                  <a:pt x="64" y="86"/>
                  <a:pt x="64" y="86"/>
                </a:cubicBezTo>
                <a:lnTo>
                  <a:pt x="64" y="67"/>
                </a:lnTo>
                <a:close/>
                <a:moveTo>
                  <a:pt x="64" y="91"/>
                </a:moveTo>
                <a:cubicBezTo>
                  <a:pt x="83" y="91"/>
                  <a:pt x="83" y="91"/>
                  <a:pt x="83" y="91"/>
                </a:cubicBezTo>
                <a:cubicBezTo>
                  <a:pt x="83" y="110"/>
                  <a:pt x="83" y="110"/>
                  <a:pt x="83" y="110"/>
                </a:cubicBezTo>
                <a:cubicBezTo>
                  <a:pt x="64" y="110"/>
                  <a:pt x="64" y="110"/>
                  <a:pt x="64" y="110"/>
                </a:cubicBezTo>
                <a:lnTo>
                  <a:pt x="64" y="91"/>
                </a:lnTo>
                <a:close/>
                <a:moveTo>
                  <a:pt x="14" y="113"/>
                </a:moveTo>
                <a:cubicBezTo>
                  <a:pt x="14" y="155"/>
                  <a:pt x="14" y="155"/>
                  <a:pt x="14" y="155"/>
                </a:cubicBezTo>
                <a:cubicBezTo>
                  <a:pt x="5" y="155"/>
                  <a:pt x="5" y="155"/>
                  <a:pt x="5" y="155"/>
                </a:cubicBezTo>
                <a:cubicBezTo>
                  <a:pt x="5" y="5"/>
                  <a:pt x="5" y="5"/>
                  <a:pt x="5" y="5"/>
                </a:cubicBezTo>
                <a:cubicBezTo>
                  <a:pt x="58" y="5"/>
                  <a:pt x="58" y="5"/>
                  <a:pt x="58" y="5"/>
                </a:cubicBezTo>
                <a:cubicBezTo>
                  <a:pt x="58" y="110"/>
                  <a:pt x="58" y="110"/>
                  <a:pt x="58" y="110"/>
                </a:cubicBezTo>
                <a:cubicBezTo>
                  <a:pt x="16" y="110"/>
                  <a:pt x="16" y="110"/>
                  <a:pt x="16" y="110"/>
                </a:cubicBezTo>
                <a:cubicBezTo>
                  <a:pt x="15" y="110"/>
                  <a:pt x="14" y="111"/>
                  <a:pt x="14" y="113"/>
                </a:cubicBezTo>
                <a:close/>
                <a:moveTo>
                  <a:pt x="83" y="155"/>
                </a:moveTo>
                <a:cubicBezTo>
                  <a:pt x="64" y="155"/>
                  <a:pt x="64" y="155"/>
                  <a:pt x="64" y="155"/>
                </a:cubicBezTo>
                <a:cubicBezTo>
                  <a:pt x="64" y="126"/>
                  <a:pt x="64" y="126"/>
                  <a:pt x="64" y="126"/>
                </a:cubicBezTo>
                <a:cubicBezTo>
                  <a:pt x="83" y="126"/>
                  <a:pt x="83" y="126"/>
                  <a:pt x="83" y="126"/>
                </a:cubicBezTo>
                <a:lnTo>
                  <a:pt x="83" y="155"/>
                </a:lnTo>
                <a:close/>
                <a:moveTo>
                  <a:pt x="107" y="155"/>
                </a:moveTo>
                <a:cubicBezTo>
                  <a:pt x="88" y="155"/>
                  <a:pt x="88" y="155"/>
                  <a:pt x="88" y="155"/>
                </a:cubicBezTo>
                <a:cubicBezTo>
                  <a:pt x="88" y="126"/>
                  <a:pt x="88" y="126"/>
                  <a:pt x="88" y="126"/>
                </a:cubicBezTo>
                <a:cubicBezTo>
                  <a:pt x="107" y="126"/>
                  <a:pt x="107" y="126"/>
                  <a:pt x="107" y="126"/>
                </a:cubicBezTo>
                <a:lnTo>
                  <a:pt x="107" y="155"/>
                </a:lnTo>
                <a:close/>
                <a:moveTo>
                  <a:pt x="131" y="155"/>
                </a:moveTo>
                <a:cubicBezTo>
                  <a:pt x="112" y="155"/>
                  <a:pt x="112" y="155"/>
                  <a:pt x="112" y="155"/>
                </a:cubicBezTo>
                <a:cubicBezTo>
                  <a:pt x="112" y="126"/>
                  <a:pt x="112" y="126"/>
                  <a:pt x="112" y="126"/>
                </a:cubicBezTo>
                <a:cubicBezTo>
                  <a:pt x="131" y="126"/>
                  <a:pt x="131" y="126"/>
                  <a:pt x="131" y="126"/>
                </a:cubicBezTo>
                <a:lnTo>
                  <a:pt x="131" y="155"/>
                </a:lnTo>
                <a:close/>
                <a:moveTo>
                  <a:pt x="141" y="155"/>
                </a:moveTo>
                <a:cubicBezTo>
                  <a:pt x="136" y="155"/>
                  <a:pt x="136" y="155"/>
                  <a:pt x="136" y="155"/>
                </a:cubicBezTo>
                <a:cubicBezTo>
                  <a:pt x="136" y="123"/>
                  <a:pt x="136" y="123"/>
                  <a:pt x="136" y="123"/>
                </a:cubicBezTo>
                <a:cubicBezTo>
                  <a:pt x="136" y="122"/>
                  <a:pt x="135" y="120"/>
                  <a:pt x="133" y="120"/>
                </a:cubicBezTo>
                <a:cubicBezTo>
                  <a:pt x="61" y="120"/>
                  <a:pt x="61" y="120"/>
                  <a:pt x="61" y="120"/>
                </a:cubicBezTo>
                <a:cubicBezTo>
                  <a:pt x="60" y="120"/>
                  <a:pt x="58" y="122"/>
                  <a:pt x="58" y="123"/>
                </a:cubicBezTo>
                <a:cubicBezTo>
                  <a:pt x="58" y="155"/>
                  <a:pt x="58" y="155"/>
                  <a:pt x="58" y="155"/>
                </a:cubicBezTo>
                <a:cubicBezTo>
                  <a:pt x="19" y="155"/>
                  <a:pt x="19" y="155"/>
                  <a:pt x="19" y="155"/>
                </a:cubicBezTo>
                <a:cubicBezTo>
                  <a:pt x="19" y="136"/>
                  <a:pt x="19" y="136"/>
                  <a:pt x="19" y="136"/>
                </a:cubicBezTo>
                <a:cubicBezTo>
                  <a:pt x="47" y="136"/>
                  <a:pt x="47" y="136"/>
                  <a:pt x="47" y="136"/>
                </a:cubicBezTo>
                <a:cubicBezTo>
                  <a:pt x="49" y="136"/>
                  <a:pt x="50" y="135"/>
                  <a:pt x="50" y="133"/>
                </a:cubicBezTo>
                <a:cubicBezTo>
                  <a:pt x="50" y="132"/>
                  <a:pt x="49" y="131"/>
                  <a:pt x="47" y="131"/>
                </a:cubicBezTo>
                <a:cubicBezTo>
                  <a:pt x="19" y="131"/>
                  <a:pt x="19" y="131"/>
                  <a:pt x="19" y="131"/>
                </a:cubicBezTo>
                <a:cubicBezTo>
                  <a:pt x="19" y="126"/>
                  <a:pt x="19" y="126"/>
                  <a:pt x="19" y="126"/>
                </a:cubicBezTo>
                <a:cubicBezTo>
                  <a:pt x="47" y="126"/>
                  <a:pt x="47" y="126"/>
                  <a:pt x="47" y="126"/>
                </a:cubicBezTo>
                <a:cubicBezTo>
                  <a:pt x="49" y="126"/>
                  <a:pt x="50" y="124"/>
                  <a:pt x="50" y="123"/>
                </a:cubicBezTo>
                <a:cubicBezTo>
                  <a:pt x="50" y="122"/>
                  <a:pt x="49" y="120"/>
                  <a:pt x="47" y="120"/>
                </a:cubicBezTo>
                <a:cubicBezTo>
                  <a:pt x="19" y="120"/>
                  <a:pt x="19" y="120"/>
                  <a:pt x="19" y="120"/>
                </a:cubicBezTo>
                <a:cubicBezTo>
                  <a:pt x="19" y="115"/>
                  <a:pt x="19" y="115"/>
                  <a:pt x="19" y="115"/>
                </a:cubicBezTo>
                <a:cubicBezTo>
                  <a:pt x="141" y="115"/>
                  <a:pt x="141" y="115"/>
                  <a:pt x="141" y="115"/>
                </a:cubicBezTo>
                <a:lnTo>
                  <a:pt x="141" y="155"/>
                </a:lnTo>
                <a:close/>
                <a:moveTo>
                  <a:pt x="155" y="110"/>
                </a:moveTo>
                <a:cubicBezTo>
                  <a:pt x="136" y="110"/>
                  <a:pt x="136" y="110"/>
                  <a:pt x="136" y="110"/>
                </a:cubicBezTo>
                <a:cubicBezTo>
                  <a:pt x="136" y="91"/>
                  <a:pt x="136" y="91"/>
                  <a:pt x="136" y="91"/>
                </a:cubicBezTo>
                <a:cubicBezTo>
                  <a:pt x="155" y="91"/>
                  <a:pt x="155" y="91"/>
                  <a:pt x="155" y="91"/>
                </a:cubicBezTo>
                <a:lnTo>
                  <a:pt x="155" y="110"/>
                </a:lnTo>
                <a:close/>
                <a:moveTo>
                  <a:pt x="155" y="86"/>
                </a:moveTo>
                <a:cubicBezTo>
                  <a:pt x="136" y="86"/>
                  <a:pt x="136" y="86"/>
                  <a:pt x="136" y="86"/>
                </a:cubicBezTo>
                <a:cubicBezTo>
                  <a:pt x="136" y="67"/>
                  <a:pt x="136" y="67"/>
                  <a:pt x="136" y="67"/>
                </a:cubicBezTo>
                <a:cubicBezTo>
                  <a:pt x="155" y="67"/>
                  <a:pt x="155" y="67"/>
                  <a:pt x="155" y="67"/>
                </a:cubicBezTo>
                <a:lnTo>
                  <a:pt x="155" y="86"/>
                </a:lnTo>
                <a:close/>
                <a:moveTo>
                  <a:pt x="155" y="62"/>
                </a:moveTo>
                <a:cubicBezTo>
                  <a:pt x="136" y="62"/>
                  <a:pt x="136" y="62"/>
                  <a:pt x="136" y="62"/>
                </a:cubicBezTo>
                <a:cubicBezTo>
                  <a:pt x="136" y="43"/>
                  <a:pt x="136" y="43"/>
                  <a:pt x="136" y="43"/>
                </a:cubicBezTo>
                <a:cubicBezTo>
                  <a:pt x="155" y="43"/>
                  <a:pt x="155" y="43"/>
                  <a:pt x="155" y="43"/>
                </a:cubicBezTo>
                <a:lnTo>
                  <a:pt x="155" y="62"/>
                </a:lnTo>
                <a:close/>
                <a:moveTo>
                  <a:pt x="155" y="38"/>
                </a:moveTo>
                <a:cubicBezTo>
                  <a:pt x="136" y="38"/>
                  <a:pt x="136" y="38"/>
                  <a:pt x="136" y="38"/>
                </a:cubicBezTo>
                <a:cubicBezTo>
                  <a:pt x="136" y="19"/>
                  <a:pt x="136" y="19"/>
                  <a:pt x="136" y="19"/>
                </a:cubicBezTo>
                <a:cubicBezTo>
                  <a:pt x="155" y="19"/>
                  <a:pt x="155" y="19"/>
                  <a:pt x="155" y="19"/>
                </a:cubicBezTo>
                <a:lnTo>
                  <a:pt x="155" y="38"/>
                </a:lnTo>
                <a:close/>
                <a:moveTo>
                  <a:pt x="47" y="24"/>
                </a:moveTo>
                <a:cubicBezTo>
                  <a:pt x="40" y="24"/>
                  <a:pt x="40" y="24"/>
                  <a:pt x="40" y="24"/>
                </a:cubicBezTo>
                <a:cubicBezTo>
                  <a:pt x="40" y="16"/>
                  <a:pt x="40" y="16"/>
                  <a:pt x="40" y="16"/>
                </a:cubicBezTo>
                <a:cubicBezTo>
                  <a:pt x="40" y="15"/>
                  <a:pt x="38" y="14"/>
                  <a:pt x="37" y="14"/>
                </a:cubicBezTo>
                <a:cubicBezTo>
                  <a:pt x="27" y="14"/>
                  <a:pt x="27" y="14"/>
                  <a:pt x="27" y="14"/>
                </a:cubicBezTo>
                <a:cubicBezTo>
                  <a:pt x="25" y="14"/>
                  <a:pt x="24" y="15"/>
                  <a:pt x="24" y="16"/>
                </a:cubicBezTo>
                <a:cubicBezTo>
                  <a:pt x="24" y="24"/>
                  <a:pt x="24" y="24"/>
                  <a:pt x="24" y="24"/>
                </a:cubicBezTo>
                <a:cubicBezTo>
                  <a:pt x="16" y="24"/>
                  <a:pt x="16" y="24"/>
                  <a:pt x="16" y="24"/>
                </a:cubicBezTo>
                <a:cubicBezTo>
                  <a:pt x="15" y="24"/>
                  <a:pt x="14" y="25"/>
                  <a:pt x="14" y="27"/>
                </a:cubicBezTo>
                <a:cubicBezTo>
                  <a:pt x="14" y="37"/>
                  <a:pt x="14" y="37"/>
                  <a:pt x="14" y="37"/>
                </a:cubicBezTo>
                <a:cubicBezTo>
                  <a:pt x="14" y="38"/>
                  <a:pt x="15" y="40"/>
                  <a:pt x="16" y="40"/>
                </a:cubicBezTo>
                <a:cubicBezTo>
                  <a:pt x="24" y="40"/>
                  <a:pt x="24" y="40"/>
                  <a:pt x="24" y="40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49"/>
                  <a:pt x="25" y="50"/>
                  <a:pt x="27" y="50"/>
                </a:cubicBezTo>
                <a:cubicBezTo>
                  <a:pt x="37" y="50"/>
                  <a:pt x="37" y="50"/>
                  <a:pt x="37" y="50"/>
                </a:cubicBezTo>
                <a:cubicBezTo>
                  <a:pt x="38" y="50"/>
                  <a:pt x="40" y="49"/>
                  <a:pt x="40" y="47"/>
                </a:cubicBezTo>
                <a:cubicBezTo>
                  <a:pt x="40" y="40"/>
                  <a:pt x="40" y="40"/>
                  <a:pt x="40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9" y="40"/>
                  <a:pt x="50" y="38"/>
                  <a:pt x="50" y="37"/>
                </a:cubicBezTo>
                <a:cubicBezTo>
                  <a:pt x="50" y="27"/>
                  <a:pt x="50" y="27"/>
                  <a:pt x="50" y="27"/>
                </a:cubicBezTo>
                <a:cubicBezTo>
                  <a:pt x="50" y="25"/>
                  <a:pt x="49" y="24"/>
                  <a:pt x="47" y="24"/>
                </a:cubicBezTo>
                <a:close/>
                <a:moveTo>
                  <a:pt x="45" y="34"/>
                </a:moveTo>
                <a:cubicBezTo>
                  <a:pt x="37" y="34"/>
                  <a:pt x="37" y="34"/>
                  <a:pt x="37" y="34"/>
                </a:cubicBezTo>
                <a:cubicBezTo>
                  <a:pt x="36" y="34"/>
                  <a:pt x="34" y="36"/>
                  <a:pt x="34" y="37"/>
                </a:cubicBezTo>
                <a:cubicBezTo>
                  <a:pt x="34" y="45"/>
                  <a:pt x="34" y="45"/>
                  <a:pt x="34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29" y="37"/>
                  <a:pt x="29" y="37"/>
                  <a:pt x="29" y="37"/>
                </a:cubicBezTo>
                <a:cubicBezTo>
                  <a:pt x="29" y="36"/>
                  <a:pt x="28" y="34"/>
                  <a:pt x="27" y="34"/>
                </a:cubicBezTo>
                <a:cubicBezTo>
                  <a:pt x="19" y="34"/>
                  <a:pt x="19" y="34"/>
                  <a:pt x="19" y="34"/>
                </a:cubicBezTo>
                <a:cubicBezTo>
                  <a:pt x="19" y="29"/>
                  <a:pt x="19" y="29"/>
                  <a:pt x="19" y="29"/>
                </a:cubicBezTo>
                <a:cubicBezTo>
                  <a:pt x="27" y="29"/>
                  <a:pt x="27" y="29"/>
                  <a:pt x="27" y="29"/>
                </a:cubicBezTo>
                <a:cubicBezTo>
                  <a:pt x="28" y="29"/>
                  <a:pt x="29" y="28"/>
                  <a:pt x="29" y="27"/>
                </a:cubicBezTo>
                <a:cubicBezTo>
                  <a:pt x="29" y="19"/>
                  <a:pt x="29" y="19"/>
                  <a:pt x="29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27"/>
                  <a:pt x="34" y="27"/>
                  <a:pt x="34" y="27"/>
                </a:cubicBezTo>
                <a:cubicBezTo>
                  <a:pt x="34" y="28"/>
                  <a:pt x="36" y="29"/>
                  <a:pt x="37" y="29"/>
                </a:cubicBezTo>
                <a:cubicBezTo>
                  <a:pt x="45" y="29"/>
                  <a:pt x="45" y="29"/>
                  <a:pt x="45" y="29"/>
                </a:cubicBezTo>
                <a:cubicBezTo>
                  <a:pt x="45" y="34"/>
                  <a:pt x="45" y="34"/>
                  <a:pt x="45" y="34"/>
                </a:cubicBezTo>
                <a:close/>
              </a:path>
            </a:pathLst>
          </a:custGeom>
          <a:solidFill>
            <a:srgbClr val="F9CA14"/>
          </a:solid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>
              <a:buClr>
                <a:srgbClr val="27282D"/>
              </a:buClr>
              <a:buSzPts val="4800"/>
            </a:pPr>
            <a:endParaRPr sz="2400">
              <a:solidFill>
                <a:srgbClr val="2728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68"/>
          <p:cNvSpPr txBox="1"/>
          <p:nvPr/>
        </p:nvSpPr>
        <p:spPr>
          <a:xfrm>
            <a:off x="257550" y="80898"/>
            <a:ext cx="6533394" cy="937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6000" rIns="0" bIns="0" anchor="t" anchorCtr="0">
            <a:noAutofit/>
          </a:bodyPr>
          <a:lstStyle/>
          <a:p>
            <a:pPr>
              <a:buClr>
                <a:schemeClr val="dk1"/>
              </a:buClr>
              <a:buSzPts val="6000"/>
            </a:pPr>
            <a:r>
              <a:rPr lang="ru-RU" sz="3000" b="1" dirty="0">
                <a:solidFill>
                  <a:srgbClr val="FFFFFF"/>
                </a:solidFill>
                <a:latin typeface="Verdana"/>
                <a:ea typeface="Tahoma"/>
                <a:cs typeface="Verdana"/>
                <a:sym typeface="Tahoma"/>
              </a:rPr>
              <a:t>ПОДКЛЮЧЕНИЕ ПОЗВОЛЯЕТ</a:t>
            </a:r>
            <a:endParaRPr sz="3000" dirty="0">
              <a:solidFill>
                <a:srgbClr val="FFFFFF"/>
              </a:solidFill>
              <a:latin typeface="Verdana"/>
              <a:ea typeface="Tahoma"/>
              <a:cs typeface="Verdana"/>
              <a:sym typeface="Tahoma"/>
            </a:endParaRPr>
          </a:p>
        </p:txBody>
      </p:sp>
      <p:sp>
        <p:nvSpPr>
          <p:cNvPr id="420" name="Google Shape;420;p68"/>
          <p:cNvSpPr/>
          <p:nvPr/>
        </p:nvSpPr>
        <p:spPr>
          <a:xfrm>
            <a:off x="3713884" y="4498598"/>
            <a:ext cx="684772" cy="706861"/>
          </a:xfrm>
          <a:custGeom>
            <a:avLst/>
            <a:gdLst/>
            <a:ahLst/>
            <a:cxnLst/>
            <a:rect l="l" t="t" r="r" b="b"/>
            <a:pathLst>
              <a:path w="158" h="162" extrusionOk="0">
                <a:moveTo>
                  <a:pt x="147" y="105"/>
                </a:moveTo>
                <a:cubicBezTo>
                  <a:pt x="139" y="96"/>
                  <a:pt x="126" y="93"/>
                  <a:pt x="115" y="96"/>
                </a:cubicBezTo>
                <a:cubicBezTo>
                  <a:pt x="108" y="90"/>
                  <a:pt x="108" y="90"/>
                  <a:pt x="108" y="90"/>
                </a:cubicBezTo>
                <a:cubicBezTo>
                  <a:pt x="108" y="90"/>
                  <a:pt x="108" y="90"/>
                  <a:pt x="108" y="90"/>
                </a:cubicBezTo>
                <a:cubicBezTo>
                  <a:pt x="66" y="47"/>
                  <a:pt x="66" y="47"/>
                  <a:pt x="66" y="47"/>
                </a:cubicBezTo>
                <a:cubicBezTo>
                  <a:pt x="67" y="44"/>
                  <a:pt x="68" y="40"/>
                  <a:pt x="68" y="36"/>
                </a:cubicBezTo>
                <a:cubicBezTo>
                  <a:pt x="68" y="36"/>
                  <a:pt x="68" y="35"/>
                  <a:pt x="68" y="35"/>
                </a:cubicBezTo>
                <a:cubicBezTo>
                  <a:pt x="68" y="31"/>
                  <a:pt x="67" y="26"/>
                  <a:pt x="65" y="22"/>
                </a:cubicBezTo>
                <a:cubicBezTo>
                  <a:pt x="64" y="21"/>
                  <a:pt x="63" y="20"/>
                  <a:pt x="62" y="21"/>
                </a:cubicBezTo>
                <a:cubicBezTo>
                  <a:pt x="60" y="21"/>
                  <a:pt x="60" y="23"/>
                  <a:pt x="60" y="24"/>
                </a:cubicBezTo>
                <a:cubicBezTo>
                  <a:pt x="64" y="31"/>
                  <a:pt x="64" y="40"/>
                  <a:pt x="61" y="47"/>
                </a:cubicBezTo>
                <a:cubicBezTo>
                  <a:pt x="60" y="47"/>
                  <a:pt x="60" y="47"/>
                  <a:pt x="60" y="48"/>
                </a:cubicBezTo>
                <a:cubicBezTo>
                  <a:pt x="57" y="55"/>
                  <a:pt x="51" y="60"/>
                  <a:pt x="44" y="62"/>
                </a:cubicBezTo>
                <a:cubicBezTo>
                  <a:pt x="44" y="62"/>
                  <a:pt x="43" y="62"/>
                  <a:pt x="43" y="63"/>
                </a:cubicBezTo>
                <a:cubicBezTo>
                  <a:pt x="33" y="66"/>
                  <a:pt x="22" y="63"/>
                  <a:pt x="14" y="56"/>
                </a:cubicBezTo>
                <a:cubicBezTo>
                  <a:pt x="9" y="50"/>
                  <a:pt x="6" y="43"/>
                  <a:pt x="6" y="36"/>
                </a:cubicBezTo>
                <a:cubicBezTo>
                  <a:pt x="17" y="48"/>
                  <a:pt x="17" y="48"/>
                  <a:pt x="17" y="48"/>
                </a:cubicBezTo>
                <a:cubicBezTo>
                  <a:pt x="18" y="48"/>
                  <a:pt x="19" y="48"/>
                  <a:pt x="20" y="48"/>
                </a:cubicBezTo>
                <a:cubicBezTo>
                  <a:pt x="38" y="45"/>
                  <a:pt x="38" y="45"/>
                  <a:pt x="38" y="45"/>
                </a:cubicBezTo>
                <a:cubicBezTo>
                  <a:pt x="40" y="45"/>
                  <a:pt x="40" y="44"/>
                  <a:pt x="41" y="43"/>
                </a:cubicBezTo>
                <a:cubicBezTo>
                  <a:pt x="43" y="24"/>
                  <a:pt x="43" y="24"/>
                  <a:pt x="43" y="24"/>
                </a:cubicBezTo>
                <a:cubicBezTo>
                  <a:pt x="44" y="24"/>
                  <a:pt x="43" y="23"/>
                  <a:pt x="43" y="22"/>
                </a:cubicBezTo>
                <a:cubicBezTo>
                  <a:pt x="28" y="8"/>
                  <a:pt x="28" y="8"/>
                  <a:pt x="28" y="8"/>
                </a:cubicBezTo>
                <a:cubicBezTo>
                  <a:pt x="38" y="6"/>
                  <a:pt x="48" y="8"/>
                  <a:pt x="55" y="15"/>
                </a:cubicBezTo>
                <a:cubicBezTo>
                  <a:pt x="55" y="16"/>
                  <a:pt x="56" y="17"/>
                  <a:pt x="57" y="18"/>
                </a:cubicBezTo>
                <a:cubicBezTo>
                  <a:pt x="58" y="19"/>
                  <a:pt x="59" y="19"/>
                  <a:pt x="60" y="18"/>
                </a:cubicBezTo>
                <a:cubicBezTo>
                  <a:pt x="61" y="17"/>
                  <a:pt x="61" y="16"/>
                  <a:pt x="61" y="15"/>
                </a:cubicBezTo>
                <a:cubicBezTo>
                  <a:pt x="60" y="14"/>
                  <a:pt x="59" y="13"/>
                  <a:pt x="58" y="12"/>
                </a:cubicBezTo>
                <a:cubicBezTo>
                  <a:pt x="49" y="2"/>
                  <a:pt x="35" y="0"/>
                  <a:pt x="23" y="4"/>
                </a:cubicBezTo>
                <a:cubicBezTo>
                  <a:pt x="22" y="4"/>
                  <a:pt x="21" y="5"/>
                  <a:pt x="21" y="6"/>
                </a:cubicBezTo>
                <a:cubicBezTo>
                  <a:pt x="21" y="7"/>
                  <a:pt x="21" y="8"/>
                  <a:pt x="22" y="8"/>
                </a:cubicBezTo>
                <a:cubicBezTo>
                  <a:pt x="38" y="25"/>
                  <a:pt x="38" y="25"/>
                  <a:pt x="38" y="25"/>
                </a:cubicBezTo>
                <a:cubicBezTo>
                  <a:pt x="36" y="40"/>
                  <a:pt x="36" y="40"/>
                  <a:pt x="36" y="40"/>
                </a:cubicBezTo>
                <a:cubicBezTo>
                  <a:pt x="20" y="43"/>
                  <a:pt x="20" y="43"/>
                  <a:pt x="20" y="43"/>
                </a:cubicBezTo>
                <a:cubicBezTo>
                  <a:pt x="6" y="29"/>
                  <a:pt x="6" y="29"/>
                  <a:pt x="6" y="29"/>
                </a:cubicBezTo>
                <a:cubicBezTo>
                  <a:pt x="5" y="28"/>
                  <a:pt x="4" y="28"/>
                  <a:pt x="3" y="28"/>
                </a:cubicBezTo>
                <a:cubicBezTo>
                  <a:pt x="2" y="28"/>
                  <a:pt x="2" y="29"/>
                  <a:pt x="1" y="30"/>
                </a:cubicBezTo>
                <a:cubicBezTo>
                  <a:pt x="0" y="41"/>
                  <a:pt x="3" y="52"/>
                  <a:pt x="11" y="59"/>
                </a:cubicBezTo>
                <a:cubicBezTo>
                  <a:pt x="17" y="66"/>
                  <a:pt x="26" y="69"/>
                  <a:pt x="34" y="69"/>
                </a:cubicBezTo>
                <a:cubicBezTo>
                  <a:pt x="35" y="69"/>
                  <a:pt x="35" y="69"/>
                  <a:pt x="35" y="69"/>
                </a:cubicBezTo>
                <a:cubicBezTo>
                  <a:pt x="38" y="69"/>
                  <a:pt x="41" y="69"/>
                  <a:pt x="43" y="68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4"/>
                </a:cubicBezTo>
                <a:cubicBezTo>
                  <a:pt x="92" y="117"/>
                  <a:pt x="92" y="117"/>
                  <a:pt x="92" y="117"/>
                </a:cubicBezTo>
                <a:cubicBezTo>
                  <a:pt x="92" y="118"/>
                  <a:pt x="91" y="119"/>
                  <a:pt x="91" y="120"/>
                </a:cubicBezTo>
                <a:cubicBezTo>
                  <a:pt x="91" y="120"/>
                  <a:pt x="91" y="121"/>
                  <a:pt x="91" y="121"/>
                </a:cubicBezTo>
                <a:cubicBezTo>
                  <a:pt x="89" y="129"/>
                  <a:pt x="90" y="137"/>
                  <a:pt x="94" y="144"/>
                </a:cubicBezTo>
                <a:cubicBezTo>
                  <a:pt x="94" y="145"/>
                  <a:pt x="95" y="145"/>
                  <a:pt x="96" y="145"/>
                </a:cubicBezTo>
                <a:cubicBezTo>
                  <a:pt x="96" y="145"/>
                  <a:pt x="97" y="145"/>
                  <a:pt x="97" y="145"/>
                </a:cubicBezTo>
                <a:cubicBezTo>
                  <a:pt x="98" y="144"/>
                  <a:pt x="99" y="143"/>
                  <a:pt x="98" y="142"/>
                </a:cubicBezTo>
                <a:cubicBezTo>
                  <a:pt x="94" y="134"/>
                  <a:pt x="94" y="125"/>
                  <a:pt x="97" y="117"/>
                </a:cubicBezTo>
                <a:cubicBezTo>
                  <a:pt x="97" y="117"/>
                  <a:pt x="98" y="117"/>
                  <a:pt x="98" y="116"/>
                </a:cubicBezTo>
                <a:cubicBezTo>
                  <a:pt x="101" y="109"/>
                  <a:pt x="107" y="104"/>
                  <a:pt x="114" y="102"/>
                </a:cubicBezTo>
                <a:cubicBezTo>
                  <a:pt x="114" y="102"/>
                  <a:pt x="115" y="101"/>
                  <a:pt x="115" y="101"/>
                </a:cubicBezTo>
                <a:cubicBezTo>
                  <a:pt x="125" y="98"/>
                  <a:pt x="136" y="101"/>
                  <a:pt x="144" y="108"/>
                </a:cubicBezTo>
                <a:cubicBezTo>
                  <a:pt x="149" y="114"/>
                  <a:pt x="152" y="121"/>
                  <a:pt x="152" y="128"/>
                </a:cubicBezTo>
                <a:cubicBezTo>
                  <a:pt x="141" y="116"/>
                  <a:pt x="141" y="116"/>
                  <a:pt x="141" y="116"/>
                </a:cubicBezTo>
                <a:cubicBezTo>
                  <a:pt x="140" y="116"/>
                  <a:pt x="139" y="116"/>
                  <a:pt x="138" y="116"/>
                </a:cubicBezTo>
                <a:cubicBezTo>
                  <a:pt x="119" y="119"/>
                  <a:pt x="119" y="119"/>
                  <a:pt x="119" y="119"/>
                </a:cubicBezTo>
                <a:cubicBezTo>
                  <a:pt x="118" y="119"/>
                  <a:pt x="118" y="120"/>
                  <a:pt x="117" y="121"/>
                </a:cubicBezTo>
                <a:cubicBezTo>
                  <a:pt x="114" y="140"/>
                  <a:pt x="114" y="140"/>
                  <a:pt x="114" y="140"/>
                </a:cubicBezTo>
                <a:cubicBezTo>
                  <a:pt x="114" y="140"/>
                  <a:pt x="115" y="141"/>
                  <a:pt x="115" y="142"/>
                </a:cubicBezTo>
                <a:cubicBezTo>
                  <a:pt x="130" y="156"/>
                  <a:pt x="130" y="156"/>
                  <a:pt x="130" y="156"/>
                </a:cubicBezTo>
                <a:cubicBezTo>
                  <a:pt x="120" y="158"/>
                  <a:pt x="110" y="156"/>
                  <a:pt x="103" y="149"/>
                </a:cubicBezTo>
                <a:cubicBezTo>
                  <a:pt x="103" y="148"/>
                  <a:pt x="103" y="148"/>
                  <a:pt x="102" y="148"/>
                </a:cubicBezTo>
                <a:cubicBezTo>
                  <a:pt x="102" y="147"/>
                  <a:pt x="100" y="147"/>
                  <a:pt x="99" y="148"/>
                </a:cubicBezTo>
                <a:cubicBezTo>
                  <a:pt x="98" y="149"/>
                  <a:pt x="98" y="150"/>
                  <a:pt x="99" y="151"/>
                </a:cubicBezTo>
                <a:cubicBezTo>
                  <a:pt x="99" y="152"/>
                  <a:pt x="99" y="152"/>
                  <a:pt x="100" y="152"/>
                </a:cubicBezTo>
                <a:cubicBezTo>
                  <a:pt x="106" y="159"/>
                  <a:pt x="115" y="162"/>
                  <a:pt x="123" y="162"/>
                </a:cubicBezTo>
                <a:cubicBezTo>
                  <a:pt x="127" y="162"/>
                  <a:pt x="131" y="161"/>
                  <a:pt x="135" y="160"/>
                </a:cubicBezTo>
                <a:cubicBezTo>
                  <a:pt x="136" y="160"/>
                  <a:pt x="137" y="159"/>
                  <a:pt x="137" y="158"/>
                </a:cubicBezTo>
                <a:cubicBezTo>
                  <a:pt x="137" y="157"/>
                  <a:pt x="137" y="156"/>
                  <a:pt x="136" y="156"/>
                </a:cubicBezTo>
                <a:cubicBezTo>
                  <a:pt x="120" y="139"/>
                  <a:pt x="120" y="139"/>
                  <a:pt x="120" y="139"/>
                </a:cubicBezTo>
                <a:cubicBezTo>
                  <a:pt x="122" y="124"/>
                  <a:pt x="122" y="124"/>
                  <a:pt x="122" y="124"/>
                </a:cubicBezTo>
                <a:cubicBezTo>
                  <a:pt x="138" y="121"/>
                  <a:pt x="138" y="121"/>
                  <a:pt x="138" y="121"/>
                </a:cubicBezTo>
                <a:cubicBezTo>
                  <a:pt x="152" y="135"/>
                  <a:pt x="152" y="135"/>
                  <a:pt x="152" y="135"/>
                </a:cubicBezTo>
                <a:cubicBezTo>
                  <a:pt x="153" y="136"/>
                  <a:pt x="154" y="136"/>
                  <a:pt x="155" y="136"/>
                </a:cubicBezTo>
                <a:cubicBezTo>
                  <a:pt x="156" y="136"/>
                  <a:pt x="156" y="135"/>
                  <a:pt x="156" y="134"/>
                </a:cubicBezTo>
                <a:cubicBezTo>
                  <a:pt x="158" y="123"/>
                  <a:pt x="155" y="112"/>
                  <a:pt x="147" y="105"/>
                </a:cubicBezTo>
                <a:close/>
                <a:moveTo>
                  <a:pt x="94" y="112"/>
                </a:moveTo>
                <a:cubicBezTo>
                  <a:pt x="53" y="71"/>
                  <a:pt x="53" y="71"/>
                  <a:pt x="53" y="71"/>
                </a:cubicBezTo>
                <a:cubicBezTo>
                  <a:pt x="53" y="71"/>
                  <a:pt x="53" y="71"/>
                  <a:pt x="53" y="71"/>
                </a:cubicBezTo>
                <a:cubicBezTo>
                  <a:pt x="53" y="71"/>
                  <a:pt x="53" y="71"/>
                  <a:pt x="53" y="71"/>
                </a:cubicBezTo>
                <a:cubicBezTo>
                  <a:pt x="49" y="66"/>
                  <a:pt x="49" y="66"/>
                  <a:pt x="49" y="66"/>
                </a:cubicBezTo>
                <a:cubicBezTo>
                  <a:pt x="55" y="63"/>
                  <a:pt x="60" y="58"/>
                  <a:pt x="64" y="52"/>
                </a:cubicBezTo>
                <a:cubicBezTo>
                  <a:pt x="104" y="93"/>
                  <a:pt x="104" y="93"/>
                  <a:pt x="104" y="93"/>
                </a:cubicBezTo>
                <a:cubicBezTo>
                  <a:pt x="104" y="93"/>
                  <a:pt x="104" y="93"/>
                  <a:pt x="104" y="93"/>
                </a:cubicBezTo>
                <a:cubicBezTo>
                  <a:pt x="109" y="98"/>
                  <a:pt x="109" y="98"/>
                  <a:pt x="109" y="98"/>
                </a:cubicBezTo>
                <a:cubicBezTo>
                  <a:pt x="103" y="101"/>
                  <a:pt x="98" y="106"/>
                  <a:pt x="94" y="112"/>
                </a:cubicBezTo>
                <a:close/>
                <a:moveTo>
                  <a:pt x="93" y="99"/>
                </a:moveTo>
                <a:cubicBezTo>
                  <a:pt x="94" y="100"/>
                  <a:pt x="94" y="101"/>
                  <a:pt x="93" y="102"/>
                </a:cubicBezTo>
                <a:cubicBezTo>
                  <a:pt x="93" y="103"/>
                  <a:pt x="92" y="103"/>
                  <a:pt x="91" y="103"/>
                </a:cubicBezTo>
                <a:cubicBezTo>
                  <a:pt x="91" y="103"/>
                  <a:pt x="90" y="103"/>
                  <a:pt x="90" y="102"/>
                </a:cubicBezTo>
                <a:cubicBezTo>
                  <a:pt x="59" y="71"/>
                  <a:pt x="59" y="71"/>
                  <a:pt x="59" y="71"/>
                </a:cubicBezTo>
                <a:cubicBezTo>
                  <a:pt x="58" y="70"/>
                  <a:pt x="58" y="68"/>
                  <a:pt x="59" y="67"/>
                </a:cubicBezTo>
                <a:cubicBezTo>
                  <a:pt x="60" y="66"/>
                  <a:pt x="61" y="67"/>
                  <a:pt x="62" y="67"/>
                </a:cubicBezTo>
                <a:lnTo>
                  <a:pt x="93" y="99"/>
                </a:lnTo>
                <a:close/>
                <a:moveTo>
                  <a:pt x="99" y="93"/>
                </a:moveTo>
                <a:cubicBezTo>
                  <a:pt x="100" y="94"/>
                  <a:pt x="100" y="96"/>
                  <a:pt x="99" y="97"/>
                </a:cubicBezTo>
                <a:cubicBezTo>
                  <a:pt x="99" y="97"/>
                  <a:pt x="98" y="97"/>
                  <a:pt x="98" y="97"/>
                </a:cubicBezTo>
                <a:cubicBezTo>
                  <a:pt x="97" y="97"/>
                  <a:pt x="96" y="97"/>
                  <a:pt x="96" y="97"/>
                </a:cubicBezTo>
                <a:cubicBezTo>
                  <a:pt x="65" y="65"/>
                  <a:pt x="65" y="65"/>
                  <a:pt x="65" y="65"/>
                </a:cubicBezTo>
                <a:cubicBezTo>
                  <a:pt x="64" y="64"/>
                  <a:pt x="64" y="63"/>
                  <a:pt x="65" y="62"/>
                </a:cubicBezTo>
                <a:cubicBezTo>
                  <a:pt x="66" y="61"/>
                  <a:pt x="67" y="61"/>
                  <a:pt x="68" y="62"/>
                </a:cubicBezTo>
                <a:lnTo>
                  <a:pt x="99" y="93"/>
                </a:lnTo>
                <a:close/>
                <a:moveTo>
                  <a:pt x="56" y="99"/>
                </a:moveTo>
                <a:cubicBezTo>
                  <a:pt x="55" y="98"/>
                  <a:pt x="54" y="98"/>
                  <a:pt x="53" y="98"/>
                </a:cubicBezTo>
                <a:cubicBezTo>
                  <a:pt x="26" y="98"/>
                  <a:pt x="26" y="98"/>
                  <a:pt x="26" y="98"/>
                </a:cubicBezTo>
                <a:cubicBezTo>
                  <a:pt x="26" y="98"/>
                  <a:pt x="25" y="98"/>
                  <a:pt x="24" y="99"/>
                </a:cubicBezTo>
                <a:cubicBezTo>
                  <a:pt x="11" y="123"/>
                  <a:pt x="11" y="123"/>
                  <a:pt x="11" y="123"/>
                </a:cubicBezTo>
                <a:cubicBezTo>
                  <a:pt x="10" y="123"/>
                  <a:pt x="10" y="124"/>
                  <a:pt x="11" y="125"/>
                </a:cubicBezTo>
                <a:cubicBezTo>
                  <a:pt x="24" y="148"/>
                  <a:pt x="24" y="148"/>
                  <a:pt x="24" y="148"/>
                </a:cubicBezTo>
                <a:cubicBezTo>
                  <a:pt x="25" y="149"/>
                  <a:pt x="26" y="150"/>
                  <a:pt x="26" y="150"/>
                </a:cubicBezTo>
                <a:cubicBezTo>
                  <a:pt x="53" y="150"/>
                  <a:pt x="53" y="150"/>
                  <a:pt x="53" y="150"/>
                </a:cubicBezTo>
                <a:cubicBezTo>
                  <a:pt x="54" y="150"/>
                  <a:pt x="55" y="149"/>
                  <a:pt x="56" y="148"/>
                </a:cubicBezTo>
                <a:cubicBezTo>
                  <a:pt x="69" y="125"/>
                  <a:pt x="69" y="125"/>
                  <a:pt x="69" y="125"/>
                </a:cubicBezTo>
                <a:cubicBezTo>
                  <a:pt x="70" y="124"/>
                  <a:pt x="70" y="123"/>
                  <a:pt x="69" y="123"/>
                </a:cubicBezTo>
                <a:lnTo>
                  <a:pt x="56" y="99"/>
                </a:lnTo>
                <a:close/>
                <a:moveTo>
                  <a:pt x="52" y="145"/>
                </a:moveTo>
                <a:cubicBezTo>
                  <a:pt x="28" y="145"/>
                  <a:pt x="28" y="145"/>
                  <a:pt x="28" y="145"/>
                </a:cubicBezTo>
                <a:cubicBezTo>
                  <a:pt x="16" y="124"/>
                  <a:pt x="16" y="124"/>
                  <a:pt x="16" y="124"/>
                </a:cubicBezTo>
                <a:cubicBezTo>
                  <a:pt x="28" y="103"/>
                  <a:pt x="28" y="103"/>
                  <a:pt x="28" y="103"/>
                </a:cubicBezTo>
                <a:cubicBezTo>
                  <a:pt x="52" y="103"/>
                  <a:pt x="52" y="103"/>
                  <a:pt x="52" y="103"/>
                </a:cubicBezTo>
                <a:cubicBezTo>
                  <a:pt x="64" y="124"/>
                  <a:pt x="64" y="124"/>
                  <a:pt x="64" y="124"/>
                </a:cubicBezTo>
                <a:lnTo>
                  <a:pt x="52" y="145"/>
                </a:lnTo>
                <a:close/>
                <a:moveTo>
                  <a:pt x="54" y="124"/>
                </a:moveTo>
                <a:cubicBezTo>
                  <a:pt x="54" y="129"/>
                  <a:pt x="51" y="134"/>
                  <a:pt x="47" y="136"/>
                </a:cubicBezTo>
                <a:cubicBezTo>
                  <a:pt x="47" y="136"/>
                  <a:pt x="47" y="136"/>
                  <a:pt x="47" y="136"/>
                </a:cubicBezTo>
                <a:cubicBezTo>
                  <a:pt x="47" y="136"/>
                  <a:pt x="46" y="136"/>
                  <a:pt x="46" y="137"/>
                </a:cubicBezTo>
                <a:cubicBezTo>
                  <a:pt x="46" y="137"/>
                  <a:pt x="46" y="137"/>
                  <a:pt x="46" y="137"/>
                </a:cubicBezTo>
                <a:cubicBezTo>
                  <a:pt x="46" y="137"/>
                  <a:pt x="46" y="137"/>
                  <a:pt x="45" y="137"/>
                </a:cubicBezTo>
                <a:cubicBezTo>
                  <a:pt x="45" y="137"/>
                  <a:pt x="45" y="137"/>
                  <a:pt x="45" y="137"/>
                </a:cubicBezTo>
                <a:cubicBezTo>
                  <a:pt x="45" y="137"/>
                  <a:pt x="44" y="137"/>
                  <a:pt x="44" y="137"/>
                </a:cubicBezTo>
                <a:cubicBezTo>
                  <a:pt x="44" y="137"/>
                  <a:pt x="44" y="137"/>
                  <a:pt x="44" y="137"/>
                </a:cubicBezTo>
                <a:cubicBezTo>
                  <a:pt x="44" y="137"/>
                  <a:pt x="44" y="138"/>
                  <a:pt x="43" y="138"/>
                </a:cubicBezTo>
                <a:cubicBezTo>
                  <a:pt x="43" y="138"/>
                  <a:pt x="43" y="138"/>
                  <a:pt x="43" y="138"/>
                </a:cubicBezTo>
                <a:cubicBezTo>
                  <a:pt x="42" y="138"/>
                  <a:pt x="42" y="138"/>
                  <a:pt x="41" y="138"/>
                </a:cubicBezTo>
                <a:cubicBezTo>
                  <a:pt x="41" y="138"/>
                  <a:pt x="41" y="138"/>
                  <a:pt x="41" y="138"/>
                </a:cubicBezTo>
                <a:cubicBezTo>
                  <a:pt x="41" y="138"/>
                  <a:pt x="40" y="138"/>
                  <a:pt x="40" y="138"/>
                </a:cubicBezTo>
                <a:cubicBezTo>
                  <a:pt x="40" y="138"/>
                  <a:pt x="39" y="138"/>
                  <a:pt x="39" y="138"/>
                </a:cubicBezTo>
                <a:cubicBezTo>
                  <a:pt x="39" y="138"/>
                  <a:pt x="39" y="138"/>
                  <a:pt x="39" y="138"/>
                </a:cubicBezTo>
                <a:cubicBezTo>
                  <a:pt x="38" y="138"/>
                  <a:pt x="37" y="138"/>
                  <a:pt x="37" y="138"/>
                </a:cubicBezTo>
                <a:cubicBezTo>
                  <a:pt x="37" y="138"/>
                  <a:pt x="37" y="138"/>
                  <a:pt x="37" y="138"/>
                </a:cubicBezTo>
                <a:cubicBezTo>
                  <a:pt x="36" y="138"/>
                  <a:pt x="36" y="137"/>
                  <a:pt x="36" y="137"/>
                </a:cubicBezTo>
                <a:cubicBezTo>
                  <a:pt x="36" y="137"/>
                  <a:pt x="36" y="137"/>
                  <a:pt x="36" y="137"/>
                </a:cubicBezTo>
                <a:cubicBezTo>
                  <a:pt x="35" y="137"/>
                  <a:pt x="35" y="137"/>
                  <a:pt x="35" y="137"/>
                </a:cubicBezTo>
                <a:cubicBezTo>
                  <a:pt x="35" y="137"/>
                  <a:pt x="35" y="137"/>
                  <a:pt x="35" y="137"/>
                </a:cubicBezTo>
                <a:cubicBezTo>
                  <a:pt x="33" y="136"/>
                  <a:pt x="33" y="135"/>
                  <a:pt x="33" y="134"/>
                </a:cubicBezTo>
                <a:cubicBezTo>
                  <a:pt x="34" y="132"/>
                  <a:pt x="35" y="132"/>
                  <a:pt x="36" y="132"/>
                </a:cubicBezTo>
                <a:cubicBezTo>
                  <a:pt x="37" y="132"/>
                  <a:pt x="37" y="132"/>
                  <a:pt x="37" y="132"/>
                </a:cubicBezTo>
                <a:cubicBezTo>
                  <a:pt x="37" y="132"/>
                  <a:pt x="37" y="133"/>
                  <a:pt x="37" y="133"/>
                </a:cubicBezTo>
                <a:cubicBezTo>
                  <a:pt x="37" y="133"/>
                  <a:pt x="37" y="133"/>
                  <a:pt x="37" y="133"/>
                </a:cubicBezTo>
                <a:cubicBezTo>
                  <a:pt x="37" y="133"/>
                  <a:pt x="38" y="133"/>
                  <a:pt x="38" y="133"/>
                </a:cubicBezTo>
                <a:cubicBezTo>
                  <a:pt x="38" y="133"/>
                  <a:pt x="38" y="133"/>
                  <a:pt x="38" y="133"/>
                </a:cubicBezTo>
                <a:cubicBezTo>
                  <a:pt x="38" y="133"/>
                  <a:pt x="39" y="133"/>
                  <a:pt x="39" y="133"/>
                </a:cubicBezTo>
                <a:cubicBezTo>
                  <a:pt x="39" y="133"/>
                  <a:pt x="39" y="133"/>
                  <a:pt x="39" y="133"/>
                </a:cubicBezTo>
                <a:cubicBezTo>
                  <a:pt x="40" y="133"/>
                  <a:pt x="40" y="133"/>
                  <a:pt x="41" y="133"/>
                </a:cubicBezTo>
                <a:cubicBezTo>
                  <a:pt x="41" y="133"/>
                  <a:pt x="41" y="133"/>
                  <a:pt x="41" y="133"/>
                </a:cubicBezTo>
                <a:cubicBezTo>
                  <a:pt x="41" y="133"/>
                  <a:pt x="42" y="133"/>
                  <a:pt x="42" y="133"/>
                </a:cubicBezTo>
                <a:cubicBezTo>
                  <a:pt x="42" y="133"/>
                  <a:pt x="42" y="133"/>
                  <a:pt x="42" y="133"/>
                </a:cubicBezTo>
                <a:cubicBezTo>
                  <a:pt x="42" y="133"/>
                  <a:pt x="42" y="133"/>
                  <a:pt x="43" y="133"/>
                </a:cubicBezTo>
                <a:cubicBezTo>
                  <a:pt x="43" y="133"/>
                  <a:pt x="43" y="133"/>
                  <a:pt x="43" y="133"/>
                </a:cubicBezTo>
                <a:cubicBezTo>
                  <a:pt x="43" y="133"/>
                  <a:pt x="43" y="132"/>
                  <a:pt x="43" y="132"/>
                </a:cubicBezTo>
                <a:cubicBezTo>
                  <a:pt x="43" y="132"/>
                  <a:pt x="43" y="132"/>
                  <a:pt x="43" y="132"/>
                </a:cubicBezTo>
                <a:cubicBezTo>
                  <a:pt x="44" y="132"/>
                  <a:pt x="44" y="132"/>
                  <a:pt x="44" y="132"/>
                </a:cubicBezTo>
                <a:cubicBezTo>
                  <a:pt x="44" y="132"/>
                  <a:pt x="44" y="132"/>
                  <a:pt x="44" y="132"/>
                </a:cubicBezTo>
                <a:cubicBezTo>
                  <a:pt x="44" y="132"/>
                  <a:pt x="44" y="132"/>
                  <a:pt x="44" y="132"/>
                </a:cubicBezTo>
                <a:cubicBezTo>
                  <a:pt x="45" y="132"/>
                  <a:pt x="45" y="132"/>
                  <a:pt x="45" y="132"/>
                </a:cubicBezTo>
                <a:cubicBezTo>
                  <a:pt x="47" y="130"/>
                  <a:pt x="49" y="127"/>
                  <a:pt x="49" y="124"/>
                </a:cubicBezTo>
                <a:cubicBezTo>
                  <a:pt x="49" y="119"/>
                  <a:pt x="45" y="115"/>
                  <a:pt x="40" y="115"/>
                </a:cubicBezTo>
                <a:cubicBezTo>
                  <a:pt x="35" y="115"/>
                  <a:pt x="31" y="119"/>
                  <a:pt x="31" y="124"/>
                </a:cubicBezTo>
                <a:cubicBezTo>
                  <a:pt x="31" y="125"/>
                  <a:pt x="31" y="127"/>
                  <a:pt x="32" y="128"/>
                </a:cubicBezTo>
                <a:cubicBezTo>
                  <a:pt x="32" y="129"/>
                  <a:pt x="32" y="131"/>
                  <a:pt x="31" y="132"/>
                </a:cubicBezTo>
                <a:cubicBezTo>
                  <a:pt x="30" y="132"/>
                  <a:pt x="28" y="132"/>
                  <a:pt x="27" y="131"/>
                </a:cubicBezTo>
                <a:cubicBezTo>
                  <a:pt x="26" y="128"/>
                  <a:pt x="26" y="126"/>
                  <a:pt x="26" y="124"/>
                </a:cubicBezTo>
                <a:cubicBezTo>
                  <a:pt x="26" y="116"/>
                  <a:pt x="32" y="110"/>
                  <a:pt x="40" y="110"/>
                </a:cubicBezTo>
                <a:cubicBezTo>
                  <a:pt x="48" y="110"/>
                  <a:pt x="54" y="116"/>
                  <a:pt x="54" y="124"/>
                </a:cubicBezTo>
                <a:close/>
                <a:moveTo>
                  <a:pt x="102" y="65"/>
                </a:moveTo>
                <a:cubicBezTo>
                  <a:pt x="103" y="66"/>
                  <a:pt x="104" y="66"/>
                  <a:pt x="104" y="66"/>
                </a:cubicBezTo>
                <a:cubicBezTo>
                  <a:pt x="132" y="66"/>
                  <a:pt x="132" y="66"/>
                  <a:pt x="132" y="66"/>
                </a:cubicBezTo>
                <a:cubicBezTo>
                  <a:pt x="132" y="66"/>
                  <a:pt x="133" y="66"/>
                  <a:pt x="134" y="65"/>
                </a:cubicBezTo>
                <a:cubicBezTo>
                  <a:pt x="147" y="41"/>
                  <a:pt x="147" y="41"/>
                  <a:pt x="147" y="41"/>
                </a:cubicBezTo>
                <a:cubicBezTo>
                  <a:pt x="148" y="41"/>
                  <a:pt x="148" y="40"/>
                  <a:pt x="147" y="39"/>
                </a:cubicBezTo>
                <a:cubicBezTo>
                  <a:pt x="134" y="15"/>
                  <a:pt x="134" y="15"/>
                  <a:pt x="134" y="15"/>
                </a:cubicBezTo>
                <a:cubicBezTo>
                  <a:pt x="133" y="15"/>
                  <a:pt x="132" y="14"/>
                  <a:pt x="132" y="14"/>
                </a:cubicBezTo>
                <a:cubicBezTo>
                  <a:pt x="104" y="14"/>
                  <a:pt x="104" y="14"/>
                  <a:pt x="104" y="14"/>
                </a:cubicBezTo>
                <a:cubicBezTo>
                  <a:pt x="104" y="14"/>
                  <a:pt x="103" y="15"/>
                  <a:pt x="102" y="15"/>
                </a:cubicBezTo>
                <a:cubicBezTo>
                  <a:pt x="89" y="39"/>
                  <a:pt x="89" y="39"/>
                  <a:pt x="89" y="39"/>
                </a:cubicBezTo>
                <a:cubicBezTo>
                  <a:pt x="88" y="40"/>
                  <a:pt x="88" y="41"/>
                  <a:pt x="89" y="41"/>
                </a:cubicBezTo>
                <a:lnTo>
                  <a:pt x="102" y="65"/>
                </a:lnTo>
                <a:close/>
                <a:moveTo>
                  <a:pt x="106" y="19"/>
                </a:moveTo>
                <a:cubicBezTo>
                  <a:pt x="130" y="19"/>
                  <a:pt x="130" y="19"/>
                  <a:pt x="130" y="19"/>
                </a:cubicBezTo>
                <a:cubicBezTo>
                  <a:pt x="142" y="40"/>
                  <a:pt x="142" y="40"/>
                  <a:pt x="142" y="40"/>
                </a:cubicBezTo>
                <a:cubicBezTo>
                  <a:pt x="130" y="61"/>
                  <a:pt x="130" y="61"/>
                  <a:pt x="130" y="61"/>
                </a:cubicBezTo>
                <a:cubicBezTo>
                  <a:pt x="106" y="61"/>
                  <a:pt x="106" y="61"/>
                  <a:pt x="106" y="61"/>
                </a:cubicBezTo>
                <a:cubicBezTo>
                  <a:pt x="94" y="40"/>
                  <a:pt x="94" y="40"/>
                  <a:pt x="94" y="40"/>
                </a:cubicBezTo>
                <a:lnTo>
                  <a:pt x="106" y="19"/>
                </a:lnTo>
                <a:close/>
                <a:moveTo>
                  <a:pt x="105" y="47"/>
                </a:moveTo>
                <a:cubicBezTo>
                  <a:pt x="104" y="45"/>
                  <a:pt x="104" y="43"/>
                  <a:pt x="104" y="40"/>
                </a:cubicBezTo>
                <a:cubicBezTo>
                  <a:pt x="104" y="32"/>
                  <a:pt x="110" y="26"/>
                  <a:pt x="118" y="26"/>
                </a:cubicBezTo>
                <a:cubicBezTo>
                  <a:pt x="126" y="26"/>
                  <a:pt x="132" y="32"/>
                  <a:pt x="132" y="40"/>
                </a:cubicBezTo>
                <a:cubicBezTo>
                  <a:pt x="132" y="45"/>
                  <a:pt x="130" y="50"/>
                  <a:pt x="125" y="52"/>
                </a:cubicBezTo>
                <a:cubicBezTo>
                  <a:pt x="125" y="52"/>
                  <a:pt x="125" y="52"/>
                  <a:pt x="125" y="53"/>
                </a:cubicBezTo>
                <a:cubicBezTo>
                  <a:pt x="125" y="53"/>
                  <a:pt x="124" y="53"/>
                  <a:pt x="124" y="53"/>
                </a:cubicBezTo>
                <a:cubicBezTo>
                  <a:pt x="124" y="53"/>
                  <a:pt x="124" y="53"/>
                  <a:pt x="124" y="53"/>
                </a:cubicBezTo>
                <a:cubicBezTo>
                  <a:pt x="124" y="53"/>
                  <a:pt x="124" y="53"/>
                  <a:pt x="123" y="53"/>
                </a:cubicBezTo>
                <a:cubicBezTo>
                  <a:pt x="123" y="53"/>
                  <a:pt x="123" y="53"/>
                  <a:pt x="123" y="53"/>
                </a:cubicBezTo>
                <a:cubicBezTo>
                  <a:pt x="123" y="54"/>
                  <a:pt x="123" y="54"/>
                  <a:pt x="122" y="54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22" y="54"/>
                  <a:pt x="122" y="54"/>
                  <a:pt x="121" y="54"/>
                </a:cubicBezTo>
                <a:cubicBezTo>
                  <a:pt x="121" y="54"/>
                  <a:pt x="121" y="54"/>
                  <a:pt x="121" y="54"/>
                </a:cubicBezTo>
                <a:cubicBezTo>
                  <a:pt x="120" y="54"/>
                  <a:pt x="120" y="54"/>
                  <a:pt x="119" y="54"/>
                </a:cubicBezTo>
                <a:cubicBezTo>
                  <a:pt x="119" y="54"/>
                  <a:pt x="119" y="54"/>
                  <a:pt x="119" y="54"/>
                </a:cubicBezTo>
                <a:cubicBezTo>
                  <a:pt x="119" y="54"/>
                  <a:pt x="118" y="54"/>
                  <a:pt x="118" y="54"/>
                </a:cubicBezTo>
                <a:cubicBezTo>
                  <a:pt x="118" y="54"/>
                  <a:pt x="117" y="54"/>
                  <a:pt x="117" y="54"/>
                </a:cubicBezTo>
                <a:cubicBezTo>
                  <a:pt x="117" y="54"/>
                  <a:pt x="117" y="54"/>
                  <a:pt x="117" y="54"/>
                </a:cubicBezTo>
                <a:cubicBezTo>
                  <a:pt x="116" y="54"/>
                  <a:pt x="116" y="54"/>
                  <a:pt x="115" y="54"/>
                </a:cubicBezTo>
                <a:cubicBezTo>
                  <a:pt x="115" y="54"/>
                  <a:pt x="115" y="54"/>
                  <a:pt x="115" y="54"/>
                </a:cubicBezTo>
                <a:cubicBezTo>
                  <a:pt x="114" y="54"/>
                  <a:pt x="114" y="54"/>
                  <a:pt x="114" y="54"/>
                </a:cubicBezTo>
                <a:cubicBezTo>
                  <a:pt x="114" y="54"/>
                  <a:pt x="114" y="54"/>
                  <a:pt x="114" y="54"/>
                </a:cubicBezTo>
                <a:cubicBezTo>
                  <a:pt x="113" y="54"/>
                  <a:pt x="113" y="54"/>
                  <a:pt x="113" y="53"/>
                </a:cubicBezTo>
                <a:cubicBezTo>
                  <a:pt x="113" y="53"/>
                  <a:pt x="113" y="53"/>
                  <a:pt x="113" y="53"/>
                </a:cubicBezTo>
                <a:cubicBezTo>
                  <a:pt x="111" y="53"/>
                  <a:pt x="111" y="51"/>
                  <a:pt x="111" y="50"/>
                </a:cubicBezTo>
                <a:cubicBezTo>
                  <a:pt x="112" y="49"/>
                  <a:pt x="113" y="48"/>
                  <a:pt x="115" y="49"/>
                </a:cubicBezTo>
                <a:cubicBezTo>
                  <a:pt x="115" y="49"/>
                  <a:pt x="115" y="49"/>
                  <a:pt x="115" y="49"/>
                </a:cubicBezTo>
                <a:cubicBezTo>
                  <a:pt x="115" y="49"/>
                  <a:pt x="115" y="49"/>
                  <a:pt x="115" y="49"/>
                </a:cubicBezTo>
                <a:cubicBezTo>
                  <a:pt x="115" y="49"/>
                  <a:pt x="115" y="49"/>
                  <a:pt x="115" y="49"/>
                </a:cubicBezTo>
                <a:cubicBezTo>
                  <a:pt x="115" y="49"/>
                  <a:pt x="116" y="49"/>
                  <a:pt x="116" y="49"/>
                </a:cubicBezTo>
                <a:cubicBezTo>
                  <a:pt x="116" y="49"/>
                  <a:pt x="116" y="49"/>
                  <a:pt x="116" y="49"/>
                </a:cubicBezTo>
                <a:cubicBezTo>
                  <a:pt x="116" y="49"/>
                  <a:pt x="117" y="49"/>
                  <a:pt x="117" y="49"/>
                </a:cubicBezTo>
                <a:cubicBezTo>
                  <a:pt x="117" y="49"/>
                  <a:pt x="117" y="49"/>
                  <a:pt x="117" y="49"/>
                </a:cubicBezTo>
                <a:cubicBezTo>
                  <a:pt x="118" y="49"/>
                  <a:pt x="118" y="49"/>
                  <a:pt x="119" y="49"/>
                </a:cubicBezTo>
                <a:cubicBezTo>
                  <a:pt x="119" y="49"/>
                  <a:pt x="119" y="49"/>
                  <a:pt x="119" y="49"/>
                </a:cubicBezTo>
                <a:cubicBezTo>
                  <a:pt x="119" y="49"/>
                  <a:pt x="120" y="49"/>
                  <a:pt x="120" y="49"/>
                </a:cubicBezTo>
                <a:cubicBezTo>
                  <a:pt x="120" y="49"/>
                  <a:pt x="120" y="49"/>
                  <a:pt x="120" y="49"/>
                </a:cubicBezTo>
                <a:cubicBezTo>
                  <a:pt x="120" y="49"/>
                  <a:pt x="121" y="49"/>
                  <a:pt x="121" y="49"/>
                </a:cubicBezTo>
                <a:cubicBezTo>
                  <a:pt x="121" y="49"/>
                  <a:pt x="121" y="49"/>
                  <a:pt x="121" y="49"/>
                </a:cubicBezTo>
                <a:cubicBezTo>
                  <a:pt x="121" y="49"/>
                  <a:pt x="121" y="49"/>
                  <a:pt x="121" y="49"/>
                </a:cubicBezTo>
                <a:cubicBezTo>
                  <a:pt x="121" y="49"/>
                  <a:pt x="121" y="49"/>
                  <a:pt x="121" y="49"/>
                </a:cubicBezTo>
                <a:cubicBezTo>
                  <a:pt x="122" y="49"/>
                  <a:pt x="122" y="49"/>
                  <a:pt x="122" y="48"/>
                </a:cubicBezTo>
                <a:cubicBezTo>
                  <a:pt x="122" y="48"/>
                  <a:pt x="122" y="48"/>
                  <a:pt x="122" y="48"/>
                </a:cubicBezTo>
                <a:cubicBezTo>
                  <a:pt x="122" y="48"/>
                  <a:pt x="122" y="48"/>
                  <a:pt x="123" y="48"/>
                </a:cubicBezTo>
                <a:cubicBezTo>
                  <a:pt x="123" y="48"/>
                  <a:pt x="123" y="48"/>
                  <a:pt x="123" y="48"/>
                </a:cubicBezTo>
                <a:cubicBezTo>
                  <a:pt x="125" y="46"/>
                  <a:pt x="127" y="43"/>
                  <a:pt x="127" y="40"/>
                </a:cubicBezTo>
                <a:cubicBezTo>
                  <a:pt x="127" y="35"/>
                  <a:pt x="123" y="31"/>
                  <a:pt x="118" y="31"/>
                </a:cubicBezTo>
                <a:cubicBezTo>
                  <a:pt x="113" y="31"/>
                  <a:pt x="109" y="35"/>
                  <a:pt x="109" y="40"/>
                </a:cubicBezTo>
                <a:cubicBezTo>
                  <a:pt x="109" y="42"/>
                  <a:pt x="109" y="43"/>
                  <a:pt x="110" y="45"/>
                </a:cubicBezTo>
                <a:cubicBezTo>
                  <a:pt x="111" y="46"/>
                  <a:pt x="110" y="47"/>
                  <a:pt x="109" y="48"/>
                </a:cubicBezTo>
                <a:cubicBezTo>
                  <a:pt x="108" y="49"/>
                  <a:pt x="106" y="48"/>
                  <a:pt x="105" y="47"/>
                </a:cubicBezTo>
                <a:close/>
              </a:path>
            </a:pathLst>
          </a:custGeom>
          <a:solidFill>
            <a:srgbClr val="F9CA14"/>
          </a:solidFill>
          <a:ln>
            <a:noFill/>
          </a:ln>
        </p:spPr>
        <p:txBody>
          <a:bodyPr spcFirstLastPara="1" wrap="square" lIns="45713" tIns="22850" rIns="45713" bIns="22850" anchor="t" anchorCtr="0">
            <a:noAutofit/>
          </a:bodyPr>
          <a:lstStyle/>
          <a:p>
            <a:pPr>
              <a:buClr>
                <a:srgbClr val="27282D"/>
              </a:buClr>
              <a:buSzPts val="4800"/>
            </a:pPr>
            <a:endParaRPr sz="2400" dirty="0">
              <a:solidFill>
                <a:srgbClr val="2728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0997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ock Arc 6"/>
          <p:cNvSpPr/>
          <p:nvPr/>
        </p:nvSpPr>
        <p:spPr>
          <a:xfrm>
            <a:off x="8117331" y="2011979"/>
            <a:ext cx="2365207" cy="2365207"/>
          </a:xfrm>
          <a:prstGeom prst="blockArc">
            <a:avLst>
              <a:gd name="adj1" fmla="val 10800000"/>
              <a:gd name="adj2" fmla="val 39393"/>
              <a:gd name="adj3" fmla="val 999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Block Arc 7"/>
          <p:cNvSpPr/>
          <p:nvPr/>
        </p:nvSpPr>
        <p:spPr>
          <a:xfrm flipV="1">
            <a:off x="1724526" y="2011979"/>
            <a:ext cx="2365207" cy="2365207"/>
          </a:xfrm>
          <a:prstGeom prst="blockArc">
            <a:avLst>
              <a:gd name="adj1" fmla="val 10800000"/>
              <a:gd name="adj2" fmla="val 39393"/>
              <a:gd name="adj3" fmla="val 999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Block Arc 8"/>
          <p:cNvSpPr/>
          <p:nvPr/>
        </p:nvSpPr>
        <p:spPr>
          <a:xfrm flipV="1">
            <a:off x="5986145" y="2011979"/>
            <a:ext cx="2365207" cy="2365207"/>
          </a:xfrm>
          <a:prstGeom prst="blockArc">
            <a:avLst>
              <a:gd name="adj1" fmla="val 10800000"/>
              <a:gd name="adj2" fmla="val 39393"/>
              <a:gd name="adj3" fmla="val 999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Block Arc 9"/>
          <p:cNvSpPr/>
          <p:nvPr/>
        </p:nvSpPr>
        <p:spPr>
          <a:xfrm>
            <a:off x="3855335" y="2011979"/>
            <a:ext cx="2365207" cy="2365207"/>
          </a:xfrm>
          <a:prstGeom prst="blockArc">
            <a:avLst>
              <a:gd name="adj1" fmla="val 10800000"/>
              <a:gd name="adj2" fmla="val 39393"/>
              <a:gd name="adj3" fmla="val 9996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 flipV="1">
            <a:off x="8115570" y="3048367"/>
            <a:ext cx="2364918" cy="1331471"/>
          </a:xfrm>
          <a:custGeom>
            <a:avLst/>
            <a:gdLst>
              <a:gd name="connsiteX0" fmla="*/ 1126857 w 2240876"/>
              <a:gd name="connsiteY0" fmla="*/ 18 h 1261480"/>
              <a:gd name="connsiteX1" fmla="*/ 1688053 w 2240876"/>
              <a:gd name="connsiteY1" fmla="*/ 154418 h 1261480"/>
              <a:gd name="connsiteX2" fmla="*/ 2232583 w 2240876"/>
              <a:gd name="connsiteY2" fmla="*/ 984206 h 1261480"/>
              <a:gd name="connsiteX3" fmla="*/ 2240602 w 2240876"/>
              <a:gd name="connsiteY3" fmla="*/ 1129650 h 1261480"/>
              <a:gd name="connsiteX4" fmla="*/ 2240876 w 2240876"/>
              <a:gd name="connsiteY4" fmla="*/ 1129650 h 1261480"/>
              <a:gd name="connsiteX5" fmla="*/ 2240619 w 2240876"/>
              <a:gd name="connsiteY5" fmla="*/ 1129950 h 1261480"/>
              <a:gd name="connsiteX6" fmla="*/ 2240802 w 2240876"/>
              <a:gd name="connsiteY6" fmla="*/ 1133277 h 1261480"/>
              <a:gd name="connsiteX7" fmla="*/ 2237787 w 2240876"/>
              <a:gd name="connsiteY7" fmla="*/ 1133243 h 1261480"/>
              <a:gd name="connsiteX8" fmla="*/ 2127516 w 2240876"/>
              <a:gd name="connsiteY8" fmla="*/ 1261480 h 1261480"/>
              <a:gd name="connsiteX9" fmla="*/ 2014155 w 2240876"/>
              <a:gd name="connsiteY9" fmla="*/ 1129650 h 1261480"/>
              <a:gd name="connsiteX10" fmla="*/ 2016761 w 2240876"/>
              <a:gd name="connsiteY10" fmla="*/ 1129650 h 1261480"/>
              <a:gd name="connsiteX11" fmla="*/ 2010243 w 2240876"/>
              <a:gd name="connsiteY11" fmla="*/ 1011442 h 1261480"/>
              <a:gd name="connsiteX12" fmla="*/ 1574575 w 2240876"/>
              <a:gd name="connsiteY12" fmla="*/ 347545 h 1261480"/>
              <a:gd name="connsiteX13" fmla="*/ 675186 w 2240876"/>
              <a:gd name="connsiteY13" fmla="*/ 342392 h 1261480"/>
              <a:gd name="connsiteX14" fmla="*/ 223997 w 2240876"/>
              <a:gd name="connsiteY14" fmla="*/ 1120438 h 1261480"/>
              <a:gd name="connsiteX15" fmla="*/ 0 w 2240876"/>
              <a:gd name="connsiteY15" fmla="*/ 1120438 h 1261480"/>
              <a:gd name="connsiteX16" fmla="*/ 563929 w 2240876"/>
              <a:gd name="connsiteY16" fmla="*/ 147977 h 1261480"/>
              <a:gd name="connsiteX17" fmla="*/ 1126857 w 2240876"/>
              <a:gd name="connsiteY17" fmla="*/ 18 h 1261480"/>
              <a:gd name="connsiteX0" fmla="*/ 1126857 w 2240876"/>
              <a:gd name="connsiteY0" fmla="*/ 18 h 1261480"/>
              <a:gd name="connsiteX1" fmla="*/ 1688053 w 2240876"/>
              <a:gd name="connsiteY1" fmla="*/ 154418 h 1261480"/>
              <a:gd name="connsiteX2" fmla="*/ 2232583 w 2240876"/>
              <a:gd name="connsiteY2" fmla="*/ 984206 h 1261480"/>
              <a:gd name="connsiteX3" fmla="*/ 2240602 w 2240876"/>
              <a:gd name="connsiteY3" fmla="*/ 1129650 h 1261480"/>
              <a:gd name="connsiteX4" fmla="*/ 2240876 w 2240876"/>
              <a:gd name="connsiteY4" fmla="*/ 1129650 h 1261480"/>
              <a:gd name="connsiteX5" fmla="*/ 2240619 w 2240876"/>
              <a:gd name="connsiteY5" fmla="*/ 1129950 h 1261480"/>
              <a:gd name="connsiteX6" fmla="*/ 2240802 w 2240876"/>
              <a:gd name="connsiteY6" fmla="*/ 1133277 h 1261480"/>
              <a:gd name="connsiteX7" fmla="*/ 2237787 w 2240876"/>
              <a:gd name="connsiteY7" fmla="*/ 1133243 h 1261480"/>
              <a:gd name="connsiteX8" fmla="*/ 2127516 w 2240876"/>
              <a:gd name="connsiteY8" fmla="*/ 1261480 h 1261480"/>
              <a:gd name="connsiteX9" fmla="*/ 2014155 w 2240876"/>
              <a:gd name="connsiteY9" fmla="*/ 1129650 h 1261480"/>
              <a:gd name="connsiteX10" fmla="*/ 2010243 w 2240876"/>
              <a:gd name="connsiteY10" fmla="*/ 1011442 h 1261480"/>
              <a:gd name="connsiteX11" fmla="*/ 1574575 w 2240876"/>
              <a:gd name="connsiteY11" fmla="*/ 347545 h 1261480"/>
              <a:gd name="connsiteX12" fmla="*/ 675186 w 2240876"/>
              <a:gd name="connsiteY12" fmla="*/ 342392 h 1261480"/>
              <a:gd name="connsiteX13" fmla="*/ 223997 w 2240876"/>
              <a:gd name="connsiteY13" fmla="*/ 1120438 h 1261480"/>
              <a:gd name="connsiteX14" fmla="*/ 0 w 2240876"/>
              <a:gd name="connsiteY14" fmla="*/ 1120438 h 1261480"/>
              <a:gd name="connsiteX15" fmla="*/ 563929 w 2240876"/>
              <a:gd name="connsiteY15" fmla="*/ 147977 h 1261480"/>
              <a:gd name="connsiteX16" fmla="*/ 1126857 w 2240876"/>
              <a:gd name="connsiteY16" fmla="*/ 18 h 1261480"/>
              <a:gd name="connsiteX0" fmla="*/ 1126857 w 2240876"/>
              <a:gd name="connsiteY0" fmla="*/ 18 h 1261480"/>
              <a:gd name="connsiteX1" fmla="*/ 1688053 w 2240876"/>
              <a:gd name="connsiteY1" fmla="*/ 154418 h 1261480"/>
              <a:gd name="connsiteX2" fmla="*/ 2232583 w 2240876"/>
              <a:gd name="connsiteY2" fmla="*/ 984206 h 1261480"/>
              <a:gd name="connsiteX3" fmla="*/ 2240602 w 2240876"/>
              <a:gd name="connsiteY3" fmla="*/ 1129650 h 1261480"/>
              <a:gd name="connsiteX4" fmla="*/ 2240876 w 2240876"/>
              <a:gd name="connsiteY4" fmla="*/ 1129650 h 1261480"/>
              <a:gd name="connsiteX5" fmla="*/ 2240619 w 2240876"/>
              <a:gd name="connsiteY5" fmla="*/ 1129950 h 1261480"/>
              <a:gd name="connsiteX6" fmla="*/ 2240802 w 2240876"/>
              <a:gd name="connsiteY6" fmla="*/ 1133277 h 1261480"/>
              <a:gd name="connsiteX7" fmla="*/ 2127516 w 2240876"/>
              <a:gd name="connsiteY7" fmla="*/ 1261480 h 1261480"/>
              <a:gd name="connsiteX8" fmla="*/ 2014155 w 2240876"/>
              <a:gd name="connsiteY8" fmla="*/ 1129650 h 1261480"/>
              <a:gd name="connsiteX9" fmla="*/ 2010243 w 2240876"/>
              <a:gd name="connsiteY9" fmla="*/ 1011442 h 1261480"/>
              <a:gd name="connsiteX10" fmla="*/ 1574575 w 2240876"/>
              <a:gd name="connsiteY10" fmla="*/ 347545 h 1261480"/>
              <a:gd name="connsiteX11" fmla="*/ 675186 w 2240876"/>
              <a:gd name="connsiteY11" fmla="*/ 342392 h 1261480"/>
              <a:gd name="connsiteX12" fmla="*/ 223997 w 2240876"/>
              <a:gd name="connsiteY12" fmla="*/ 1120438 h 1261480"/>
              <a:gd name="connsiteX13" fmla="*/ 0 w 2240876"/>
              <a:gd name="connsiteY13" fmla="*/ 1120438 h 1261480"/>
              <a:gd name="connsiteX14" fmla="*/ 563929 w 2240876"/>
              <a:gd name="connsiteY14" fmla="*/ 147977 h 1261480"/>
              <a:gd name="connsiteX15" fmla="*/ 1126857 w 2240876"/>
              <a:gd name="connsiteY15" fmla="*/ 18 h 1261480"/>
              <a:gd name="connsiteX0" fmla="*/ 1126857 w 2240876"/>
              <a:gd name="connsiteY0" fmla="*/ 18 h 1261480"/>
              <a:gd name="connsiteX1" fmla="*/ 1688053 w 2240876"/>
              <a:gd name="connsiteY1" fmla="*/ 154418 h 1261480"/>
              <a:gd name="connsiteX2" fmla="*/ 2232583 w 2240876"/>
              <a:gd name="connsiteY2" fmla="*/ 984206 h 1261480"/>
              <a:gd name="connsiteX3" fmla="*/ 2240602 w 2240876"/>
              <a:gd name="connsiteY3" fmla="*/ 1129650 h 1261480"/>
              <a:gd name="connsiteX4" fmla="*/ 2240876 w 2240876"/>
              <a:gd name="connsiteY4" fmla="*/ 1129650 h 1261480"/>
              <a:gd name="connsiteX5" fmla="*/ 2240619 w 2240876"/>
              <a:gd name="connsiteY5" fmla="*/ 1129950 h 1261480"/>
              <a:gd name="connsiteX6" fmla="*/ 2127516 w 2240876"/>
              <a:gd name="connsiteY6" fmla="*/ 1261480 h 1261480"/>
              <a:gd name="connsiteX7" fmla="*/ 2014155 w 2240876"/>
              <a:gd name="connsiteY7" fmla="*/ 1129650 h 1261480"/>
              <a:gd name="connsiteX8" fmla="*/ 2010243 w 2240876"/>
              <a:gd name="connsiteY8" fmla="*/ 1011442 h 1261480"/>
              <a:gd name="connsiteX9" fmla="*/ 1574575 w 2240876"/>
              <a:gd name="connsiteY9" fmla="*/ 347545 h 1261480"/>
              <a:gd name="connsiteX10" fmla="*/ 675186 w 2240876"/>
              <a:gd name="connsiteY10" fmla="*/ 342392 h 1261480"/>
              <a:gd name="connsiteX11" fmla="*/ 223997 w 2240876"/>
              <a:gd name="connsiteY11" fmla="*/ 1120438 h 1261480"/>
              <a:gd name="connsiteX12" fmla="*/ 0 w 2240876"/>
              <a:gd name="connsiteY12" fmla="*/ 1120438 h 1261480"/>
              <a:gd name="connsiteX13" fmla="*/ 563929 w 2240876"/>
              <a:gd name="connsiteY13" fmla="*/ 147977 h 1261480"/>
              <a:gd name="connsiteX14" fmla="*/ 1126857 w 2240876"/>
              <a:gd name="connsiteY14" fmla="*/ 18 h 1261480"/>
              <a:gd name="connsiteX0" fmla="*/ 1126857 w 2240876"/>
              <a:gd name="connsiteY0" fmla="*/ 18 h 1261480"/>
              <a:gd name="connsiteX1" fmla="*/ 1688053 w 2240876"/>
              <a:gd name="connsiteY1" fmla="*/ 154418 h 1261480"/>
              <a:gd name="connsiteX2" fmla="*/ 2232583 w 2240876"/>
              <a:gd name="connsiteY2" fmla="*/ 984206 h 1261480"/>
              <a:gd name="connsiteX3" fmla="*/ 2240602 w 2240876"/>
              <a:gd name="connsiteY3" fmla="*/ 1129650 h 1261480"/>
              <a:gd name="connsiteX4" fmla="*/ 2240876 w 2240876"/>
              <a:gd name="connsiteY4" fmla="*/ 1129650 h 1261480"/>
              <a:gd name="connsiteX5" fmla="*/ 2127516 w 2240876"/>
              <a:gd name="connsiteY5" fmla="*/ 1261480 h 1261480"/>
              <a:gd name="connsiteX6" fmla="*/ 2014155 w 2240876"/>
              <a:gd name="connsiteY6" fmla="*/ 1129650 h 1261480"/>
              <a:gd name="connsiteX7" fmla="*/ 2010243 w 2240876"/>
              <a:gd name="connsiteY7" fmla="*/ 1011442 h 1261480"/>
              <a:gd name="connsiteX8" fmla="*/ 1574575 w 2240876"/>
              <a:gd name="connsiteY8" fmla="*/ 347545 h 1261480"/>
              <a:gd name="connsiteX9" fmla="*/ 675186 w 2240876"/>
              <a:gd name="connsiteY9" fmla="*/ 342392 h 1261480"/>
              <a:gd name="connsiteX10" fmla="*/ 223997 w 2240876"/>
              <a:gd name="connsiteY10" fmla="*/ 1120438 h 1261480"/>
              <a:gd name="connsiteX11" fmla="*/ 0 w 2240876"/>
              <a:gd name="connsiteY11" fmla="*/ 1120438 h 1261480"/>
              <a:gd name="connsiteX12" fmla="*/ 563929 w 2240876"/>
              <a:gd name="connsiteY12" fmla="*/ 147977 h 1261480"/>
              <a:gd name="connsiteX13" fmla="*/ 1126857 w 2240876"/>
              <a:gd name="connsiteY13" fmla="*/ 18 h 1261480"/>
              <a:gd name="connsiteX0" fmla="*/ 1126857 w 2240602"/>
              <a:gd name="connsiteY0" fmla="*/ 18 h 1261480"/>
              <a:gd name="connsiteX1" fmla="*/ 1688053 w 2240602"/>
              <a:gd name="connsiteY1" fmla="*/ 154418 h 1261480"/>
              <a:gd name="connsiteX2" fmla="*/ 2232583 w 2240602"/>
              <a:gd name="connsiteY2" fmla="*/ 984206 h 1261480"/>
              <a:gd name="connsiteX3" fmla="*/ 2240602 w 2240602"/>
              <a:gd name="connsiteY3" fmla="*/ 1129650 h 1261480"/>
              <a:gd name="connsiteX4" fmla="*/ 2127516 w 2240602"/>
              <a:gd name="connsiteY4" fmla="*/ 1261480 h 1261480"/>
              <a:gd name="connsiteX5" fmla="*/ 2014155 w 2240602"/>
              <a:gd name="connsiteY5" fmla="*/ 1129650 h 1261480"/>
              <a:gd name="connsiteX6" fmla="*/ 2010243 w 2240602"/>
              <a:gd name="connsiteY6" fmla="*/ 1011442 h 1261480"/>
              <a:gd name="connsiteX7" fmla="*/ 1574575 w 2240602"/>
              <a:gd name="connsiteY7" fmla="*/ 347545 h 1261480"/>
              <a:gd name="connsiteX8" fmla="*/ 675186 w 2240602"/>
              <a:gd name="connsiteY8" fmla="*/ 342392 h 1261480"/>
              <a:gd name="connsiteX9" fmla="*/ 223997 w 2240602"/>
              <a:gd name="connsiteY9" fmla="*/ 1120438 h 1261480"/>
              <a:gd name="connsiteX10" fmla="*/ 0 w 2240602"/>
              <a:gd name="connsiteY10" fmla="*/ 1120438 h 1261480"/>
              <a:gd name="connsiteX11" fmla="*/ 563929 w 2240602"/>
              <a:gd name="connsiteY11" fmla="*/ 147977 h 1261480"/>
              <a:gd name="connsiteX12" fmla="*/ 1126857 w 2240602"/>
              <a:gd name="connsiteY12" fmla="*/ 18 h 126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40602" h="1261480">
                <a:moveTo>
                  <a:pt x="1126857" y="18"/>
                </a:moveTo>
                <a:cubicBezTo>
                  <a:pt x="1320989" y="1131"/>
                  <a:pt x="1514831" y="52636"/>
                  <a:pt x="1688053" y="154418"/>
                </a:cubicBezTo>
                <a:cubicBezTo>
                  <a:pt x="1991192" y="332537"/>
                  <a:pt x="2190562" y="640761"/>
                  <a:pt x="2232583" y="984206"/>
                </a:cubicBezTo>
                <a:lnTo>
                  <a:pt x="2240602" y="1129650"/>
                </a:lnTo>
                <a:lnTo>
                  <a:pt x="2127516" y="1261480"/>
                </a:lnTo>
                <a:lnTo>
                  <a:pt x="2014155" y="1129650"/>
                </a:lnTo>
                <a:lnTo>
                  <a:pt x="2010243" y="1011442"/>
                </a:lnTo>
                <a:cubicBezTo>
                  <a:pt x="1976623" y="736658"/>
                  <a:pt x="1817111" y="490054"/>
                  <a:pt x="1574575" y="347545"/>
                </a:cubicBezTo>
                <a:cubicBezTo>
                  <a:pt x="1297392" y="184677"/>
                  <a:pt x="954217" y="182711"/>
                  <a:pt x="675186" y="342392"/>
                </a:cubicBezTo>
                <a:cubicBezTo>
                  <a:pt x="396155" y="502073"/>
                  <a:pt x="223997" y="798947"/>
                  <a:pt x="223997" y="1120438"/>
                </a:cubicBezTo>
                <a:lnTo>
                  <a:pt x="0" y="1120438"/>
                </a:lnTo>
                <a:cubicBezTo>
                  <a:pt x="0" y="718615"/>
                  <a:pt x="215175" y="347558"/>
                  <a:pt x="563929" y="147977"/>
                </a:cubicBezTo>
                <a:cubicBezTo>
                  <a:pt x="738306" y="48187"/>
                  <a:pt x="932726" y="-1094"/>
                  <a:pt x="1126857" y="18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Block Arc 11"/>
          <p:cNvSpPr/>
          <p:nvPr/>
        </p:nvSpPr>
        <p:spPr>
          <a:xfrm flipV="1">
            <a:off x="8104071" y="2018407"/>
            <a:ext cx="2376786" cy="2376786"/>
          </a:xfrm>
          <a:prstGeom prst="blockArc">
            <a:avLst>
              <a:gd name="adj1" fmla="val 10800000"/>
              <a:gd name="adj2" fmla="val 21331777"/>
              <a:gd name="adj3" fmla="val 10286"/>
            </a:avLst>
          </a:prstGeom>
          <a:gradFill>
            <a:gsLst>
              <a:gs pos="0">
                <a:schemeClr val="accent4">
                  <a:alpha val="20000"/>
                </a:schemeClr>
              </a:gs>
              <a:gs pos="99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984095" y="2017285"/>
            <a:ext cx="2364918" cy="1331471"/>
          </a:xfrm>
          <a:custGeom>
            <a:avLst/>
            <a:gdLst>
              <a:gd name="connsiteX0" fmla="*/ 1126857 w 2240876"/>
              <a:gd name="connsiteY0" fmla="*/ 18 h 1261480"/>
              <a:gd name="connsiteX1" fmla="*/ 1688053 w 2240876"/>
              <a:gd name="connsiteY1" fmla="*/ 154418 h 1261480"/>
              <a:gd name="connsiteX2" fmla="*/ 2232583 w 2240876"/>
              <a:gd name="connsiteY2" fmla="*/ 984206 h 1261480"/>
              <a:gd name="connsiteX3" fmla="*/ 2240602 w 2240876"/>
              <a:gd name="connsiteY3" fmla="*/ 1129650 h 1261480"/>
              <a:gd name="connsiteX4" fmla="*/ 2240876 w 2240876"/>
              <a:gd name="connsiteY4" fmla="*/ 1129650 h 1261480"/>
              <a:gd name="connsiteX5" fmla="*/ 2240619 w 2240876"/>
              <a:gd name="connsiteY5" fmla="*/ 1129950 h 1261480"/>
              <a:gd name="connsiteX6" fmla="*/ 2240802 w 2240876"/>
              <a:gd name="connsiteY6" fmla="*/ 1133277 h 1261480"/>
              <a:gd name="connsiteX7" fmla="*/ 2237787 w 2240876"/>
              <a:gd name="connsiteY7" fmla="*/ 1133243 h 1261480"/>
              <a:gd name="connsiteX8" fmla="*/ 2127516 w 2240876"/>
              <a:gd name="connsiteY8" fmla="*/ 1261480 h 1261480"/>
              <a:gd name="connsiteX9" fmla="*/ 2014155 w 2240876"/>
              <a:gd name="connsiteY9" fmla="*/ 1129650 h 1261480"/>
              <a:gd name="connsiteX10" fmla="*/ 2016761 w 2240876"/>
              <a:gd name="connsiteY10" fmla="*/ 1129650 h 1261480"/>
              <a:gd name="connsiteX11" fmla="*/ 2010243 w 2240876"/>
              <a:gd name="connsiteY11" fmla="*/ 1011442 h 1261480"/>
              <a:gd name="connsiteX12" fmla="*/ 1574575 w 2240876"/>
              <a:gd name="connsiteY12" fmla="*/ 347545 h 1261480"/>
              <a:gd name="connsiteX13" fmla="*/ 675186 w 2240876"/>
              <a:gd name="connsiteY13" fmla="*/ 342392 h 1261480"/>
              <a:gd name="connsiteX14" fmla="*/ 223997 w 2240876"/>
              <a:gd name="connsiteY14" fmla="*/ 1120438 h 1261480"/>
              <a:gd name="connsiteX15" fmla="*/ 0 w 2240876"/>
              <a:gd name="connsiteY15" fmla="*/ 1120438 h 1261480"/>
              <a:gd name="connsiteX16" fmla="*/ 563929 w 2240876"/>
              <a:gd name="connsiteY16" fmla="*/ 147977 h 1261480"/>
              <a:gd name="connsiteX17" fmla="*/ 1126857 w 2240876"/>
              <a:gd name="connsiteY17" fmla="*/ 18 h 1261480"/>
              <a:gd name="connsiteX0" fmla="*/ 1126857 w 2240876"/>
              <a:gd name="connsiteY0" fmla="*/ 18 h 1261480"/>
              <a:gd name="connsiteX1" fmla="*/ 1688053 w 2240876"/>
              <a:gd name="connsiteY1" fmla="*/ 154418 h 1261480"/>
              <a:gd name="connsiteX2" fmla="*/ 2232583 w 2240876"/>
              <a:gd name="connsiteY2" fmla="*/ 984206 h 1261480"/>
              <a:gd name="connsiteX3" fmla="*/ 2240602 w 2240876"/>
              <a:gd name="connsiteY3" fmla="*/ 1129650 h 1261480"/>
              <a:gd name="connsiteX4" fmla="*/ 2240876 w 2240876"/>
              <a:gd name="connsiteY4" fmla="*/ 1129650 h 1261480"/>
              <a:gd name="connsiteX5" fmla="*/ 2240619 w 2240876"/>
              <a:gd name="connsiteY5" fmla="*/ 1129950 h 1261480"/>
              <a:gd name="connsiteX6" fmla="*/ 2240802 w 2240876"/>
              <a:gd name="connsiteY6" fmla="*/ 1133277 h 1261480"/>
              <a:gd name="connsiteX7" fmla="*/ 2237787 w 2240876"/>
              <a:gd name="connsiteY7" fmla="*/ 1133243 h 1261480"/>
              <a:gd name="connsiteX8" fmla="*/ 2127516 w 2240876"/>
              <a:gd name="connsiteY8" fmla="*/ 1261480 h 1261480"/>
              <a:gd name="connsiteX9" fmla="*/ 2014155 w 2240876"/>
              <a:gd name="connsiteY9" fmla="*/ 1129650 h 1261480"/>
              <a:gd name="connsiteX10" fmla="*/ 2010243 w 2240876"/>
              <a:gd name="connsiteY10" fmla="*/ 1011442 h 1261480"/>
              <a:gd name="connsiteX11" fmla="*/ 1574575 w 2240876"/>
              <a:gd name="connsiteY11" fmla="*/ 347545 h 1261480"/>
              <a:gd name="connsiteX12" fmla="*/ 675186 w 2240876"/>
              <a:gd name="connsiteY12" fmla="*/ 342392 h 1261480"/>
              <a:gd name="connsiteX13" fmla="*/ 223997 w 2240876"/>
              <a:gd name="connsiteY13" fmla="*/ 1120438 h 1261480"/>
              <a:gd name="connsiteX14" fmla="*/ 0 w 2240876"/>
              <a:gd name="connsiteY14" fmla="*/ 1120438 h 1261480"/>
              <a:gd name="connsiteX15" fmla="*/ 563929 w 2240876"/>
              <a:gd name="connsiteY15" fmla="*/ 147977 h 1261480"/>
              <a:gd name="connsiteX16" fmla="*/ 1126857 w 2240876"/>
              <a:gd name="connsiteY16" fmla="*/ 18 h 1261480"/>
              <a:gd name="connsiteX0" fmla="*/ 1126857 w 2240876"/>
              <a:gd name="connsiteY0" fmla="*/ 18 h 1261480"/>
              <a:gd name="connsiteX1" fmla="*/ 1688053 w 2240876"/>
              <a:gd name="connsiteY1" fmla="*/ 154418 h 1261480"/>
              <a:gd name="connsiteX2" fmla="*/ 2232583 w 2240876"/>
              <a:gd name="connsiteY2" fmla="*/ 984206 h 1261480"/>
              <a:gd name="connsiteX3" fmla="*/ 2240602 w 2240876"/>
              <a:gd name="connsiteY3" fmla="*/ 1129650 h 1261480"/>
              <a:gd name="connsiteX4" fmla="*/ 2240876 w 2240876"/>
              <a:gd name="connsiteY4" fmla="*/ 1129650 h 1261480"/>
              <a:gd name="connsiteX5" fmla="*/ 2240619 w 2240876"/>
              <a:gd name="connsiteY5" fmla="*/ 1129950 h 1261480"/>
              <a:gd name="connsiteX6" fmla="*/ 2240802 w 2240876"/>
              <a:gd name="connsiteY6" fmla="*/ 1133277 h 1261480"/>
              <a:gd name="connsiteX7" fmla="*/ 2127516 w 2240876"/>
              <a:gd name="connsiteY7" fmla="*/ 1261480 h 1261480"/>
              <a:gd name="connsiteX8" fmla="*/ 2014155 w 2240876"/>
              <a:gd name="connsiteY8" fmla="*/ 1129650 h 1261480"/>
              <a:gd name="connsiteX9" fmla="*/ 2010243 w 2240876"/>
              <a:gd name="connsiteY9" fmla="*/ 1011442 h 1261480"/>
              <a:gd name="connsiteX10" fmla="*/ 1574575 w 2240876"/>
              <a:gd name="connsiteY10" fmla="*/ 347545 h 1261480"/>
              <a:gd name="connsiteX11" fmla="*/ 675186 w 2240876"/>
              <a:gd name="connsiteY11" fmla="*/ 342392 h 1261480"/>
              <a:gd name="connsiteX12" fmla="*/ 223997 w 2240876"/>
              <a:gd name="connsiteY12" fmla="*/ 1120438 h 1261480"/>
              <a:gd name="connsiteX13" fmla="*/ 0 w 2240876"/>
              <a:gd name="connsiteY13" fmla="*/ 1120438 h 1261480"/>
              <a:gd name="connsiteX14" fmla="*/ 563929 w 2240876"/>
              <a:gd name="connsiteY14" fmla="*/ 147977 h 1261480"/>
              <a:gd name="connsiteX15" fmla="*/ 1126857 w 2240876"/>
              <a:gd name="connsiteY15" fmla="*/ 18 h 1261480"/>
              <a:gd name="connsiteX0" fmla="*/ 1126857 w 2240876"/>
              <a:gd name="connsiteY0" fmla="*/ 18 h 1261480"/>
              <a:gd name="connsiteX1" fmla="*/ 1688053 w 2240876"/>
              <a:gd name="connsiteY1" fmla="*/ 154418 h 1261480"/>
              <a:gd name="connsiteX2" fmla="*/ 2232583 w 2240876"/>
              <a:gd name="connsiteY2" fmla="*/ 984206 h 1261480"/>
              <a:gd name="connsiteX3" fmla="*/ 2240602 w 2240876"/>
              <a:gd name="connsiteY3" fmla="*/ 1129650 h 1261480"/>
              <a:gd name="connsiteX4" fmla="*/ 2240876 w 2240876"/>
              <a:gd name="connsiteY4" fmla="*/ 1129650 h 1261480"/>
              <a:gd name="connsiteX5" fmla="*/ 2240619 w 2240876"/>
              <a:gd name="connsiteY5" fmla="*/ 1129950 h 1261480"/>
              <a:gd name="connsiteX6" fmla="*/ 2127516 w 2240876"/>
              <a:gd name="connsiteY6" fmla="*/ 1261480 h 1261480"/>
              <a:gd name="connsiteX7" fmla="*/ 2014155 w 2240876"/>
              <a:gd name="connsiteY7" fmla="*/ 1129650 h 1261480"/>
              <a:gd name="connsiteX8" fmla="*/ 2010243 w 2240876"/>
              <a:gd name="connsiteY8" fmla="*/ 1011442 h 1261480"/>
              <a:gd name="connsiteX9" fmla="*/ 1574575 w 2240876"/>
              <a:gd name="connsiteY9" fmla="*/ 347545 h 1261480"/>
              <a:gd name="connsiteX10" fmla="*/ 675186 w 2240876"/>
              <a:gd name="connsiteY10" fmla="*/ 342392 h 1261480"/>
              <a:gd name="connsiteX11" fmla="*/ 223997 w 2240876"/>
              <a:gd name="connsiteY11" fmla="*/ 1120438 h 1261480"/>
              <a:gd name="connsiteX12" fmla="*/ 0 w 2240876"/>
              <a:gd name="connsiteY12" fmla="*/ 1120438 h 1261480"/>
              <a:gd name="connsiteX13" fmla="*/ 563929 w 2240876"/>
              <a:gd name="connsiteY13" fmla="*/ 147977 h 1261480"/>
              <a:gd name="connsiteX14" fmla="*/ 1126857 w 2240876"/>
              <a:gd name="connsiteY14" fmla="*/ 18 h 1261480"/>
              <a:gd name="connsiteX0" fmla="*/ 1126857 w 2240876"/>
              <a:gd name="connsiteY0" fmla="*/ 18 h 1261480"/>
              <a:gd name="connsiteX1" fmla="*/ 1688053 w 2240876"/>
              <a:gd name="connsiteY1" fmla="*/ 154418 h 1261480"/>
              <a:gd name="connsiteX2" fmla="*/ 2232583 w 2240876"/>
              <a:gd name="connsiteY2" fmla="*/ 984206 h 1261480"/>
              <a:gd name="connsiteX3" fmla="*/ 2240602 w 2240876"/>
              <a:gd name="connsiteY3" fmla="*/ 1129650 h 1261480"/>
              <a:gd name="connsiteX4" fmla="*/ 2240876 w 2240876"/>
              <a:gd name="connsiteY4" fmla="*/ 1129650 h 1261480"/>
              <a:gd name="connsiteX5" fmla="*/ 2127516 w 2240876"/>
              <a:gd name="connsiteY5" fmla="*/ 1261480 h 1261480"/>
              <a:gd name="connsiteX6" fmla="*/ 2014155 w 2240876"/>
              <a:gd name="connsiteY6" fmla="*/ 1129650 h 1261480"/>
              <a:gd name="connsiteX7" fmla="*/ 2010243 w 2240876"/>
              <a:gd name="connsiteY7" fmla="*/ 1011442 h 1261480"/>
              <a:gd name="connsiteX8" fmla="*/ 1574575 w 2240876"/>
              <a:gd name="connsiteY8" fmla="*/ 347545 h 1261480"/>
              <a:gd name="connsiteX9" fmla="*/ 675186 w 2240876"/>
              <a:gd name="connsiteY9" fmla="*/ 342392 h 1261480"/>
              <a:gd name="connsiteX10" fmla="*/ 223997 w 2240876"/>
              <a:gd name="connsiteY10" fmla="*/ 1120438 h 1261480"/>
              <a:gd name="connsiteX11" fmla="*/ 0 w 2240876"/>
              <a:gd name="connsiteY11" fmla="*/ 1120438 h 1261480"/>
              <a:gd name="connsiteX12" fmla="*/ 563929 w 2240876"/>
              <a:gd name="connsiteY12" fmla="*/ 147977 h 1261480"/>
              <a:gd name="connsiteX13" fmla="*/ 1126857 w 2240876"/>
              <a:gd name="connsiteY13" fmla="*/ 18 h 1261480"/>
              <a:gd name="connsiteX0" fmla="*/ 1126857 w 2240602"/>
              <a:gd name="connsiteY0" fmla="*/ 18 h 1261480"/>
              <a:gd name="connsiteX1" fmla="*/ 1688053 w 2240602"/>
              <a:gd name="connsiteY1" fmla="*/ 154418 h 1261480"/>
              <a:gd name="connsiteX2" fmla="*/ 2232583 w 2240602"/>
              <a:gd name="connsiteY2" fmla="*/ 984206 h 1261480"/>
              <a:gd name="connsiteX3" fmla="*/ 2240602 w 2240602"/>
              <a:gd name="connsiteY3" fmla="*/ 1129650 h 1261480"/>
              <a:gd name="connsiteX4" fmla="*/ 2127516 w 2240602"/>
              <a:gd name="connsiteY4" fmla="*/ 1261480 h 1261480"/>
              <a:gd name="connsiteX5" fmla="*/ 2014155 w 2240602"/>
              <a:gd name="connsiteY5" fmla="*/ 1129650 h 1261480"/>
              <a:gd name="connsiteX6" fmla="*/ 2010243 w 2240602"/>
              <a:gd name="connsiteY6" fmla="*/ 1011442 h 1261480"/>
              <a:gd name="connsiteX7" fmla="*/ 1574575 w 2240602"/>
              <a:gd name="connsiteY7" fmla="*/ 347545 h 1261480"/>
              <a:gd name="connsiteX8" fmla="*/ 675186 w 2240602"/>
              <a:gd name="connsiteY8" fmla="*/ 342392 h 1261480"/>
              <a:gd name="connsiteX9" fmla="*/ 223997 w 2240602"/>
              <a:gd name="connsiteY9" fmla="*/ 1120438 h 1261480"/>
              <a:gd name="connsiteX10" fmla="*/ 0 w 2240602"/>
              <a:gd name="connsiteY10" fmla="*/ 1120438 h 1261480"/>
              <a:gd name="connsiteX11" fmla="*/ 563929 w 2240602"/>
              <a:gd name="connsiteY11" fmla="*/ 147977 h 1261480"/>
              <a:gd name="connsiteX12" fmla="*/ 1126857 w 2240602"/>
              <a:gd name="connsiteY12" fmla="*/ 18 h 126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40602" h="1261480">
                <a:moveTo>
                  <a:pt x="1126857" y="18"/>
                </a:moveTo>
                <a:cubicBezTo>
                  <a:pt x="1320989" y="1131"/>
                  <a:pt x="1514831" y="52636"/>
                  <a:pt x="1688053" y="154418"/>
                </a:cubicBezTo>
                <a:cubicBezTo>
                  <a:pt x="1991192" y="332537"/>
                  <a:pt x="2190562" y="640761"/>
                  <a:pt x="2232583" y="984206"/>
                </a:cubicBezTo>
                <a:lnTo>
                  <a:pt x="2240602" y="1129650"/>
                </a:lnTo>
                <a:lnTo>
                  <a:pt x="2127516" y="1261480"/>
                </a:lnTo>
                <a:lnTo>
                  <a:pt x="2014155" y="1129650"/>
                </a:lnTo>
                <a:lnTo>
                  <a:pt x="2010243" y="1011442"/>
                </a:lnTo>
                <a:cubicBezTo>
                  <a:pt x="1976623" y="736658"/>
                  <a:pt x="1817111" y="490054"/>
                  <a:pt x="1574575" y="347545"/>
                </a:cubicBezTo>
                <a:cubicBezTo>
                  <a:pt x="1297392" y="184677"/>
                  <a:pt x="954217" y="182711"/>
                  <a:pt x="675186" y="342392"/>
                </a:cubicBezTo>
                <a:cubicBezTo>
                  <a:pt x="396155" y="502073"/>
                  <a:pt x="223997" y="798947"/>
                  <a:pt x="223997" y="1120438"/>
                </a:cubicBezTo>
                <a:lnTo>
                  <a:pt x="0" y="1120438"/>
                </a:lnTo>
                <a:cubicBezTo>
                  <a:pt x="0" y="718615"/>
                  <a:pt x="215175" y="347558"/>
                  <a:pt x="563929" y="147977"/>
                </a:cubicBezTo>
                <a:cubicBezTo>
                  <a:pt x="738306" y="48187"/>
                  <a:pt x="932726" y="-1094"/>
                  <a:pt x="1126857" y="18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Block Arc 13"/>
          <p:cNvSpPr/>
          <p:nvPr/>
        </p:nvSpPr>
        <p:spPr>
          <a:xfrm>
            <a:off x="5973118" y="2005466"/>
            <a:ext cx="2376786" cy="2376786"/>
          </a:xfrm>
          <a:prstGeom prst="blockArc">
            <a:avLst>
              <a:gd name="adj1" fmla="val 10800000"/>
              <a:gd name="adj2" fmla="val 21331777"/>
              <a:gd name="adj3" fmla="val 10286"/>
            </a:avLst>
          </a:prstGeom>
          <a:gradFill>
            <a:gsLst>
              <a:gs pos="0">
                <a:schemeClr val="accent3">
                  <a:alpha val="20000"/>
                </a:schemeClr>
              </a:gs>
              <a:gs pos="99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 flipV="1">
            <a:off x="3855479" y="3048367"/>
            <a:ext cx="2364918" cy="1331471"/>
          </a:xfrm>
          <a:custGeom>
            <a:avLst/>
            <a:gdLst>
              <a:gd name="connsiteX0" fmla="*/ 1126857 w 2240876"/>
              <a:gd name="connsiteY0" fmla="*/ 18 h 1261480"/>
              <a:gd name="connsiteX1" fmla="*/ 1688053 w 2240876"/>
              <a:gd name="connsiteY1" fmla="*/ 154418 h 1261480"/>
              <a:gd name="connsiteX2" fmla="*/ 2232583 w 2240876"/>
              <a:gd name="connsiteY2" fmla="*/ 984206 h 1261480"/>
              <a:gd name="connsiteX3" fmla="*/ 2240602 w 2240876"/>
              <a:gd name="connsiteY3" fmla="*/ 1129650 h 1261480"/>
              <a:gd name="connsiteX4" fmla="*/ 2240876 w 2240876"/>
              <a:gd name="connsiteY4" fmla="*/ 1129650 h 1261480"/>
              <a:gd name="connsiteX5" fmla="*/ 2240619 w 2240876"/>
              <a:gd name="connsiteY5" fmla="*/ 1129950 h 1261480"/>
              <a:gd name="connsiteX6" fmla="*/ 2240802 w 2240876"/>
              <a:gd name="connsiteY6" fmla="*/ 1133277 h 1261480"/>
              <a:gd name="connsiteX7" fmla="*/ 2237787 w 2240876"/>
              <a:gd name="connsiteY7" fmla="*/ 1133243 h 1261480"/>
              <a:gd name="connsiteX8" fmla="*/ 2127516 w 2240876"/>
              <a:gd name="connsiteY8" fmla="*/ 1261480 h 1261480"/>
              <a:gd name="connsiteX9" fmla="*/ 2014155 w 2240876"/>
              <a:gd name="connsiteY9" fmla="*/ 1129650 h 1261480"/>
              <a:gd name="connsiteX10" fmla="*/ 2016761 w 2240876"/>
              <a:gd name="connsiteY10" fmla="*/ 1129650 h 1261480"/>
              <a:gd name="connsiteX11" fmla="*/ 2010243 w 2240876"/>
              <a:gd name="connsiteY11" fmla="*/ 1011442 h 1261480"/>
              <a:gd name="connsiteX12" fmla="*/ 1574575 w 2240876"/>
              <a:gd name="connsiteY12" fmla="*/ 347545 h 1261480"/>
              <a:gd name="connsiteX13" fmla="*/ 675186 w 2240876"/>
              <a:gd name="connsiteY13" fmla="*/ 342392 h 1261480"/>
              <a:gd name="connsiteX14" fmla="*/ 223997 w 2240876"/>
              <a:gd name="connsiteY14" fmla="*/ 1120438 h 1261480"/>
              <a:gd name="connsiteX15" fmla="*/ 0 w 2240876"/>
              <a:gd name="connsiteY15" fmla="*/ 1120438 h 1261480"/>
              <a:gd name="connsiteX16" fmla="*/ 563929 w 2240876"/>
              <a:gd name="connsiteY16" fmla="*/ 147977 h 1261480"/>
              <a:gd name="connsiteX17" fmla="*/ 1126857 w 2240876"/>
              <a:gd name="connsiteY17" fmla="*/ 18 h 1261480"/>
              <a:gd name="connsiteX0" fmla="*/ 1126857 w 2240876"/>
              <a:gd name="connsiteY0" fmla="*/ 18 h 1261480"/>
              <a:gd name="connsiteX1" fmla="*/ 1688053 w 2240876"/>
              <a:gd name="connsiteY1" fmla="*/ 154418 h 1261480"/>
              <a:gd name="connsiteX2" fmla="*/ 2232583 w 2240876"/>
              <a:gd name="connsiteY2" fmla="*/ 984206 h 1261480"/>
              <a:gd name="connsiteX3" fmla="*/ 2240602 w 2240876"/>
              <a:gd name="connsiteY3" fmla="*/ 1129650 h 1261480"/>
              <a:gd name="connsiteX4" fmla="*/ 2240876 w 2240876"/>
              <a:gd name="connsiteY4" fmla="*/ 1129650 h 1261480"/>
              <a:gd name="connsiteX5" fmla="*/ 2240619 w 2240876"/>
              <a:gd name="connsiteY5" fmla="*/ 1129950 h 1261480"/>
              <a:gd name="connsiteX6" fmla="*/ 2240802 w 2240876"/>
              <a:gd name="connsiteY6" fmla="*/ 1133277 h 1261480"/>
              <a:gd name="connsiteX7" fmla="*/ 2237787 w 2240876"/>
              <a:gd name="connsiteY7" fmla="*/ 1133243 h 1261480"/>
              <a:gd name="connsiteX8" fmla="*/ 2127516 w 2240876"/>
              <a:gd name="connsiteY8" fmla="*/ 1261480 h 1261480"/>
              <a:gd name="connsiteX9" fmla="*/ 2014155 w 2240876"/>
              <a:gd name="connsiteY9" fmla="*/ 1129650 h 1261480"/>
              <a:gd name="connsiteX10" fmla="*/ 2010243 w 2240876"/>
              <a:gd name="connsiteY10" fmla="*/ 1011442 h 1261480"/>
              <a:gd name="connsiteX11" fmla="*/ 1574575 w 2240876"/>
              <a:gd name="connsiteY11" fmla="*/ 347545 h 1261480"/>
              <a:gd name="connsiteX12" fmla="*/ 675186 w 2240876"/>
              <a:gd name="connsiteY12" fmla="*/ 342392 h 1261480"/>
              <a:gd name="connsiteX13" fmla="*/ 223997 w 2240876"/>
              <a:gd name="connsiteY13" fmla="*/ 1120438 h 1261480"/>
              <a:gd name="connsiteX14" fmla="*/ 0 w 2240876"/>
              <a:gd name="connsiteY14" fmla="*/ 1120438 h 1261480"/>
              <a:gd name="connsiteX15" fmla="*/ 563929 w 2240876"/>
              <a:gd name="connsiteY15" fmla="*/ 147977 h 1261480"/>
              <a:gd name="connsiteX16" fmla="*/ 1126857 w 2240876"/>
              <a:gd name="connsiteY16" fmla="*/ 18 h 1261480"/>
              <a:gd name="connsiteX0" fmla="*/ 1126857 w 2240876"/>
              <a:gd name="connsiteY0" fmla="*/ 18 h 1261480"/>
              <a:gd name="connsiteX1" fmla="*/ 1688053 w 2240876"/>
              <a:gd name="connsiteY1" fmla="*/ 154418 h 1261480"/>
              <a:gd name="connsiteX2" fmla="*/ 2232583 w 2240876"/>
              <a:gd name="connsiteY2" fmla="*/ 984206 h 1261480"/>
              <a:gd name="connsiteX3" fmla="*/ 2240602 w 2240876"/>
              <a:gd name="connsiteY3" fmla="*/ 1129650 h 1261480"/>
              <a:gd name="connsiteX4" fmla="*/ 2240876 w 2240876"/>
              <a:gd name="connsiteY4" fmla="*/ 1129650 h 1261480"/>
              <a:gd name="connsiteX5" fmla="*/ 2240619 w 2240876"/>
              <a:gd name="connsiteY5" fmla="*/ 1129950 h 1261480"/>
              <a:gd name="connsiteX6" fmla="*/ 2240802 w 2240876"/>
              <a:gd name="connsiteY6" fmla="*/ 1133277 h 1261480"/>
              <a:gd name="connsiteX7" fmla="*/ 2127516 w 2240876"/>
              <a:gd name="connsiteY7" fmla="*/ 1261480 h 1261480"/>
              <a:gd name="connsiteX8" fmla="*/ 2014155 w 2240876"/>
              <a:gd name="connsiteY8" fmla="*/ 1129650 h 1261480"/>
              <a:gd name="connsiteX9" fmla="*/ 2010243 w 2240876"/>
              <a:gd name="connsiteY9" fmla="*/ 1011442 h 1261480"/>
              <a:gd name="connsiteX10" fmla="*/ 1574575 w 2240876"/>
              <a:gd name="connsiteY10" fmla="*/ 347545 h 1261480"/>
              <a:gd name="connsiteX11" fmla="*/ 675186 w 2240876"/>
              <a:gd name="connsiteY11" fmla="*/ 342392 h 1261480"/>
              <a:gd name="connsiteX12" fmla="*/ 223997 w 2240876"/>
              <a:gd name="connsiteY12" fmla="*/ 1120438 h 1261480"/>
              <a:gd name="connsiteX13" fmla="*/ 0 w 2240876"/>
              <a:gd name="connsiteY13" fmla="*/ 1120438 h 1261480"/>
              <a:gd name="connsiteX14" fmla="*/ 563929 w 2240876"/>
              <a:gd name="connsiteY14" fmla="*/ 147977 h 1261480"/>
              <a:gd name="connsiteX15" fmla="*/ 1126857 w 2240876"/>
              <a:gd name="connsiteY15" fmla="*/ 18 h 1261480"/>
              <a:gd name="connsiteX0" fmla="*/ 1126857 w 2240876"/>
              <a:gd name="connsiteY0" fmla="*/ 18 h 1261480"/>
              <a:gd name="connsiteX1" fmla="*/ 1688053 w 2240876"/>
              <a:gd name="connsiteY1" fmla="*/ 154418 h 1261480"/>
              <a:gd name="connsiteX2" fmla="*/ 2232583 w 2240876"/>
              <a:gd name="connsiteY2" fmla="*/ 984206 h 1261480"/>
              <a:gd name="connsiteX3" fmla="*/ 2240602 w 2240876"/>
              <a:gd name="connsiteY3" fmla="*/ 1129650 h 1261480"/>
              <a:gd name="connsiteX4" fmla="*/ 2240876 w 2240876"/>
              <a:gd name="connsiteY4" fmla="*/ 1129650 h 1261480"/>
              <a:gd name="connsiteX5" fmla="*/ 2240619 w 2240876"/>
              <a:gd name="connsiteY5" fmla="*/ 1129950 h 1261480"/>
              <a:gd name="connsiteX6" fmla="*/ 2127516 w 2240876"/>
              <a:gd name="connsiteY6" fmla="*/ 1261480 h 1261480"/>
              <a:gd name="connsiteX7" fmla="*/ 2014155 w 2240876"/>
              <a:gd name="connsiteY7" fmla="*/ 1129650 h 1261480"/>
              <a:gd name="connsiteX8" fmla="*/ 2010243 w 2240876"/>
              <a:gd name="connsiteY8" fmla="*/ 1011442 h 1261480"/>
              <a:gd name="connsiteX9" fmla="*/ 1574575 w 2240876"/>
              <a:gd name="connsiteY9" fmla="*/ 347545 h 1261480"/>
              <a:gd name="connsiteX10" fmla="*/ 675186 w 2240876"/>
              <a:gd name="connsiteY10" fmla="*/ 342392 h 1261480"/>
              <a:gd name="connsiteX11" fmla="*/ 223997 w 2240876"/>
              <a:gd name="connsiteY11" fmla="*/ 1120438 h 1261480"/>
              <a:gd name="connsiteX12" fmla="*/ 0 w 2240876"/>
              <a:gd name="connsiteY12" fmla="*/ 1120438 h 1261480"/>
              <a:gd name="connsiteX13" fmla="*/ 563929 w 2240876"/>
              <a:gd name="connsiteY13" fmla="*/ 147977 h 1261480"/>
              <a:gd name="connsiteX14" fmla="*/ 1126857 w 2240876"/>
              <a:gd name="connsiteY14" fmla="*/ 18 h 1261480"/>
              <a:gd name="connsiteX0" fmla="*/ 1126857 w 2240876"/>
              <a:gd name="connsiteY0" fmla="*/ 18 h 1261480"/>
              <a:gd name="connsiteX1" fmla="*/ 1688053 w 2240876"/>
              <a:gd name="connsiteY1" fmla="*/ 154418 h 1261480"/>
              <a:gd name="connsiteX2" fmla="*/ 2232583 w 2240876"/>
              <a:gd name="connsiteY2" fmla="*/ 984206 h 1261480"/>
              <a:gd name="connsiteX3" fmla="*/ 2240602 w 2240876"/>
              <a:gd name="connsiteY3" fmla="*/ 1129650 h 1261480"/>
              <a:gd name="connsiteX4" fmla="*/ 2240876 w 2240876"/>
              <a:gd name="connsiteY4" fmla="*/ 1129650 h 1261480"/>
              <a:gd name="connsiteX5" fmla="*/ 2127516 w 2240876"/>
              <a:gd name="connsiteY5" fmla="*/ 1261480 h 1261480"/>
              <a:gd name="connsiteX6" fmla="*/ 2014155 w 2240876"/>
              <a:gd name="connsiteY6" fmla="*/ 1129650 h 1261480"/>
              <a:gd name="connsiteX7" fmla="*/ 2010243 w 2240876"/>
              <a:gd name="connsiteY7" fmla="*/ 1011442 h 1261480"/>
              <a:gd name="connsiteX8" fmla="*/ 1574575 w 2240876"/>
              <a:gd name="connsiteY8" fmla="*/ 347545 h 1261480"/>
              <a:gd name="connsiteX9" fmla="*/ 675186 w 2240876"/>
              <a:gd name="connsiteY9" fmla="*/ 342392 h 1261480"/>
              <a:gd name="connsiteX10" fmla="*/ 223997 w 2240876"/>
              <a:gd name="connsiteY10" fmla="*/ 1120438 h 1261480"/>
              <a:gd name="connsiteX11" fmla="*/ 0 w 2240876"/>
              <a:gd name="connsiteY11" fmla="*/ 1120438 h 1261480"/>
              <a:gd name="connsiteX12" fmla="*/ 563929 w 2240876"/>
              <a:gd name="connsiteY12" fmla="*/ 147977 h 1261480"/>
              <a:gd name="connsiteX13" fmla="*/ 1126857 w 2240876"/>
              <a:gd name="connsiteY13" fmla="*/ 18 h 1261480"/>
              <a:gd name="connsiteX0" fmla="*/ 1126857 w 2240602"/>
              <a:gd name="connsiteY0" fmla="*/ 18 h 1261480"/>
              <a:gd name="connsiteX1" fmla="*/ 1688053 w 2240602"/>
              <a:gd name="connsiteY1" fmla="*/ 154418 h 1261480"/>
              <a:gd name="connsiteX2" fmla="*/ 2232583 w 2240602"/>
              <a:gd name="connsiteY2" fmla="*/ 984206 h 1261480"/>
              <a:gd name="connsiteX3" fmla="*/ 2240602 w 2240602"/>
              <a:gd name="connsiteY3" fmla="*/ 1129650 h 1261480"/>
              <a:gd name="connsiteX4" fmla="*/ 2127516 w 2240602"/>
              <a:gd name="connsiteY4" fmla="*/ 1261480 h 1261480"/>
              <a:gd name="connsiteX5" fmla="*/ 2014155 w 2240602"/>
              <a:gd name="connsiteY5" fmla="*/ 1129650 h 1261480"/>
              <a:gd name="connsiteX6" fmla="*/ 2010243 w 2240602"/>
              <a:gd name="connsiteY6" fmla="*/ 1011442 h 1261480"/>
              <a:gd name="connsiteX7" fmla="*/ 1574575 w 2240602"/>
              <a:gd name="connsiteY7" fmla="*/ 347545 h 1261480"/>
              <a:gd name="connsiteX8" fmla="*/ 675186 w 2240602"/>
              <a:gd name="connsiteY8" fmla="*/ 342392 h 1261480"/>
              <a:gd name="connsiteX9" fmla="*/ 223997 w 2240602"/>
              <a:gd name="connsiteY9" fmla="*/ 1120438 h 1261480"/>
              <a:gd name="connsiteX10" fmla="*/ 0 w 2240602"/>
              <a:gd name="connsiteY10" fmla="*/ 1120438 h 1261480"/>
              <a:gd name="connsiteX11" fmla="*/ 563929 w 2240602"/>
              <a:gd name="connsiteY11" fmla="*/ 147977 h 1261480"/>
              <a:gd name="connsiteX12" fmla="*/ 1126857 w 2240602"/>
              <a:gd name="connsiteY12" fmla="*/ 18 h 126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40602" h="1261480">
                <a:moveTo>
                  <a:pt x="1126857" y="18"/>
                </a:moveTo>
                <a:cubicBezTo>
                  <a:pt x="1320989" y="1131"/>
                  <a:pt x="1514831" y="52636"/>
                  <a:pt x="1688053" y="154418"/>
                </a:cubicBezTo>
                <a:cubicBezTo>
                  <a:pt x="1991192" y="332537"/>
                  <a:pt x="2190562" y="640761"/>
                  <a:pt x="2232583" y="984206"/>
                </a:cubicBezTo>
                <a:lnTo>
                  <a:pt x="2240602" y="1129650"/>
                </a:lnTo>
                <a:lnTo>
                  <a:pt x="2127516" y="1261480"/>
                </a:lnTo>
                <a:lnTo>
                  <a:pt x="2014155" y="1129650"/>
                </a:lnTo>
                <a:lnTo>
                  <a:pt x="2010243" y="1011442"/>
                </a:lnTo>
                <a:cubicBezTo>
                  <a:pt x="1976623" y="736658"/>
                  <a:pt x="1817111" y="490054"/>
                  <a:pt x="1574575" y="347545"/>
                </a:cubicBezTo>
                <a:cubicBezTo>
                  <a:pt x="1297392" y="184677"/>
                  <a:pt x="954217" y="182711"/>
                  <a:pt x="675186" y="342392"/>
                </a:cubicBezTo>
                <a:cubicBezTo>
                  <a:pt x="396155" y="502073"/>
                  <a:pt x="223997" y="798947"/>
                  <a:pt x="223997" y="1120438"/>
                </a:cubicBezTo>
                <a:lnTo>
                  <a:pt x="0" y="1120438"/>
                </a:lnTo>
                <a:cubicBezTo>
                  <a:pt x="0" y="718615"/>
                  <a:pt x="215175" y="347558"/>
                  <a:pt x="563929" y="147977"/>
                </a:cubicBezTo>
                <a:cubicBezTo>
                  <a:pt x="738306" y="48187"/>
                  <a:pt x="932726" y="-1094"/>
                  <a:pt x="1126857" y="18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Block Arc 15"/>
          <p:cNvSpPr/>
          <p:nvPr/>
        </p:nvSpPr>
        <p:spPr>
          <a:xfrm flipV="1">
            <a:off x="3861357" y="2018407"/>
            <a:ext cx="2376786" cy="2376786"/>
          </a:xfrm>
          <a:prstGeom prst="blockArc">
            <a:avLst>
              <a:gd name="adj1" fmla="val 10800000"/>
              <a:gd name="adj2" fmla="val 21331777"/>
              <a:gd name="adj3" fmla="val 10286"/>
            </a:avLst>
          </a:prstGeom>
          <a:gradFill>
            <a:gsLst>
              <a:gs pos="0">
                <a:schemeClr val="accent2">
                  <a:alpha val="20000"/>
                </a:schemeClr>
              </a:gs>
              <a:gs pos="99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735036" y="2017285"/>
            <a:ext cx="2364918" cy="1331471"/>
          </a:xfrm>
          <a:custGeom>
            <a:avLst/>
            <a:gdLst>
              <a:gd name="connsiteX0" fmla="*/ 1126857 w 2240876"/>
              <a:gd name="connsiteY0" fmla="*/ 18 h 1261480"/>
              <a:gd name="connsiteX1" fmla="*/ 1688053 w 2240876"/>
              <a:gd name="connsiteY1" fmla="*/ 154418 h 1261480"/>
              <a:gd name="connsiteX2" fmla="*/ 2232583 w 2240876"/>
              <a:gd name="connsiteY2" fmla="*/ 984206 h 1261480"/>
              <a:gd name="connsiteX3" fmla="*/ 2240602 w 2240876"/>
              <a:gd name="connsiteY3" fmla="*/ 1129650 h 1261480"/>
              <a:gd name="connsiteX4" fmla="*/ 2240876 w 2240876"/>
              <a:gd name="connsiteY4" fmla="*/ 1129650 h 1261480"/>
              <a:gd name="connsiteX5" fmla="*/ 2240619 w 2240876"/>
              <a:gd name="connsiteY5" fmla="*/ 1129950 h 1261480"/>
              <a:gd name="connsiteX6" fmla="*/ 2240802 w 2240876"/>
              <a:gd name="connsiteY6" fmla="*/ 1133277 h 1261480"/>
              <a:gd name="connsiteX7" fmla="*/ 2237787 w 2240876"/>
              <a:gd name="connsiteY7" fmla="*/ 1133243 h 1261480"/>
              <a:gd name="connsiteX8" fmla="*/ 2127516 w 2240876"/>
              <a:gd name="connsiteY8" fmla="*/ 1261480 h 1261480"/>
              <a:gd name="connsiteX9" fmla="*/ 2014155 w 2240876"/>
              <a:gd name="connsiteY9" fmla="*/ 1129650 h 1261480"/>
              <a:gd name="connsiteX10" fmla="*/ 2016761 w 2240876"/>
              <a:gd name="connsiteY10" fmla="*/ 1129650 h 1261480"/>
              <a:gd name="connsiteX11" fmla="*/ 2010243 w 2240876"/>
              <a:gd name="connsiteY11" fmla="*/ 1011442 h 1261480"/>
              <a:gd name="connsiteX12" fmla="*/ 1574575 w 2240876"/>
              <a:gd name="connsiteY12" fmla="*/ 347545 h 1261480"/>
              <a:gd name="connsiteX13" fmla="*/ 675186 w 2240876"/>
              <a:gd name="connsiteY13" fmla="*/ 342392 h 1261480"/>
              <a:gd name="connsiteX14" fmla="*/ 223997 w 2240876"/>
              <a:gd name="connsiteY14" fmla="*/ 1120438 h 1261480"/>
              <a:gd name="connsiteX15" fmla="*/ 0 w 2240876"/>
              <a:gd name="connsiteY15" fmla="*/ 1120438 h 1261480"/>
              <a:gd name="connsiteX16" fmla="*/ 563929 w 2240876"/>
              <a:gd name="connsiteY16" fmla="*/ 147977 h 1261480"/>
              <a:gd name="connsiteX17" fmla="*/ 1126857 w 2240876"/>
              <a:gd name="connsiteY17" fmla="*/ 18 h 1261480"/>
              <a:gd name="connsiteX0" fmla="*/ 1126857 w 2240876"/>
              <a:gd name="connsiteY0" fmla="*/ 18 h 1261480"/>
              <a:gd name="connsiteX1" fmla="*/ 1688053 w 2240876"/>
              <a:gd name="connsiteY1" fmla="*/ 154418 h 1261480"/>
              <a:gd name="connsiteX2" fmla="*/ 2232583 w 2240876"/>
              <a:gd name="connsiteY2" fmla="*/ 984206 h 1261480"/>
              <a:gd name="connsiteX3" fmla="*/ 2240602 w 2240876"/>
              <a:gd name="connsiteY3" fmla="*/ 1129650 h 1261480"/>
              <a:gd name="connsiteX4" fmla="*/ 2240876 w 2240876"/>
              <a:gd name="connsiteY4" fmla="*/ 1129650 h 1261480"/>
              <a:gd name="connsiteX5" fmla="*/ 2240619 w 2240876"/>
              <a:gd name="connsiteY5" fmla="*/ 1129950 h 1261480"/>
              <a:gd name="connsiteX6" fmla="*/ 2240802 w 2240876"/>
              <a:gd name="connsiteY6" fmla="*/ 1133277 h 1261480"/>
              <a:gd name="connsiteX7" fmla="*/ 2237787 w 2240876"/>
              <a:gd name="connsiteY7" fmla="*/ 1133243 h 1261480"/>
              <a:gd name="connsiteX8" fmla="*/ 2127516 w 2240876"/>
              <a:gd name="connsiteY8" fmla="*/ 1261480 h 1261480"/>
              <a:gd name="connsiteX9" fmla="*/ 2014155 w 2240876"/>
              <a:gd name="connsiteY9" fmla="*/ 1129650 h 1261480"/>
              <a:gd name="connsiteX10" fmla="*/ 2010243 w 2240876"/>
              <a:gd name="connsiteY10" fmla="*/ 1011442 h 1261480"/>
              <a:gd name="connsiteX11" fmla="*/ 1574575 w 2240876"/>
              <a:gd name="connsiteY11" fmla="*/ 347545 h 1261480"/>
              <a:gd name="connsiteX12" fmla="*/ 675186 w 2240876"/>
              <a:gd name="connsiteY12" fmla="*/ 342392 h 1261480"/>
              <a:gd name="connsiteX13" fmla="*/ 223997 w 2240876"/>
              <a:gd name="connsiteY13" fmla="*/ 1120438 h 1261480"/>
              <a:gd name="connsiteX14" fmla="*/ 0 w 2240876"/>
              <a:gd name="connsiteY14" fmla="*/ 1120438 h 1261480"/>
              <a:gd name="connsiteX15" fmla="*/ 563929 w 2240876"/>
              <a:gd name="connsiteY15" fmla="*/ 147977 h 1261480"/>
              <a:gd name="connsiteX16" fmla="*/ 1126857 w 2240876"/>
              <a:gd name="connsiteY16" fmla="*/ 18 h 1261480"/>
              <a:gd name="connsiteX0" fmla="*/ 1126857 w 2240876"/>
              <a:gd name="connsiteY0" fmla="*/ 18 h 1261480"/>
              <a:gd name="connsiteX1" fmla="*/ 1688053 w 2240876"/>
              <a:gd name="connsiteY1" fmla="*/ 154418 h 1261480"/>
              <a:gd name="connsiteX2" fmla="*/ 2232583 w 2240876"/>
              <a:gd name="connsiteY2" fmla="*/ 984206 h 1261480"/>
              <a:gd name="connsiteX3" fmla="*/ 2240602 w 2240876"/>
              <a:gd name="connsiteY3" fmla="*/ 1129650 h 1261480"/>
              <a:gd name="connsiteX4" fmla="*/ 2240876 w 2240876"/>
              <a:gd name="connsiteY4" fmla="*/ 1129650 h 1261480"/>
              <a:gd name="connsiteX5" fmla="*/ 2240619 w 2240876"/>
              <a:gd name="connsiteY5" fmla="*/ 1129950 h 1261480"/>
              <a:gd name="connsiteX6" fmla="*/ 2240802 w 2240876"/>
              <a:gd name="connsiteY6" fmla="*/ 1133277 h 1261480"/>
              <a:gd name="connsiteX7" fmla="*/ 2127516 w 2240876"/>
              <a:gd name="connsiteY7" fmla="*/ 1261480 h 1261480"/>
              <a:gd name="connsiteX8" fmla="*/ 2014155 w 2240876"/>
              <a:gd name="connsiteY8" fmla="*/ 1129650 h 1261480"/>
              <a:gd name="connsiteX9" fmla="*/ 2010243 w 2240876"/>
              <a:gd name="connsiteY9" fmla="*/ 1011442 h 1261480"/>
              <a:gd name="connsiteX10" fmla="*/ 1574575 w 2240876"/>
              <a:gd name="connsiteY10" fmla="*/ 347545 h 1261480"/>
              <a:gd name="connsiteX11" fmla="*/ 675186 w 2240876"/>
              <a:gd name="connsiteY11" fmla="*/ 342392 h 1261480"/>
              <a:gd name="connsiteX12" fmla="*/ 223997 w 2240876"/>
              <a:gd name="connsiteY12" fmla="*/ 1120438 h 1261480"/>
              <a:gd name="connsiteX13" fmla="*/ 0 w 2240876"/>
              <a:gd name="connsiteY13" fmla="*/ 1120438 h 1261480"/>
              <a:gd name="connsiteX14" fmla="*/ 563929 w 2240876"/>
              <a:gd name="connsiteY14" fmla="*/ 147977 h 1261480"/>
              <a:gd name="connsiteX15" fmla="*/ 1126857 w 2240876"/>
              <a:gd name="connsiteY15" fmla="*/ 18 h 1261480"/>
              <a:gd name="connsiteX0" fmla="*/ 1126857 w 2240876"/>
              <a:gd name="connsiteY0" fmla="*/ 18 h 1261480"/>
              <a:gd name="connsiteX1" fmla="*/ 1688053 w 2240876"/>
              <a:gd name="connsiteY1" fmla="*/ 154418 h 1261480"/>
              <a:gd name="connsiteX2" fmla="*/ 2232583 w 2240876"/>
              <a:gd name="connsiteY2" fmla="*/ 984206 h 1261480"/>
              <a:gd name="connsiteX3" fmla="*/ 2240602 w 2240876"/>
              <a:gd name="connsiteY3" fmla="*/ 1129650 h 1261480"/>
              <a:gd name="connsiteX4" fmla="*/ 2240876 w 2240876"/>
              <a:gd name="connsiteY4" fmla="*/ 1129650 h 1261480"/>
              <a:gd name="connsiteX5" fmla="*/ 2240619 w 2240876"/>
              <a:gd name="connsiteY5" fmla="*/ 1129950 h 1261480"/>
              <a:gd name="connsiteX6" fmla="*/ 2127516 w 2240876"/>
              <a:gd name="connsiteY6" fmla="*/ 1261480 h 1261480"/>
              <a:gd name="connsiteX7" fmla="*/ 2014155 w 2240876"/>
              <a:gd name="connsiteY7" fmla="*/ 1129650 h 1261480"/>
              <a:gd name="connsiteX8" fmla="*/ 2010243 w 2240876"/>
              <a:gd name="connsiteY8" fmla="*/ 1011442 h 1261480"/>
              <a:gd name="connsiteX9" fmla="*/ 1574575 w 2240876"/>
              <a:gd name="connsiteY9" fmla="*/ 347545 h 1261480"/>
              <a:gd name="connsiteX10" fmla="*/ 675186 w 2240876"/>
              <a:gd name="connsiteY10" fmla="*/ 342392 h 1261480"/>
              <a:gd name="connsiteX11" fmla="*/ 223997 w 2240876"/>
              <a:gd name="connsiteY11" fmla="*/ 1120438 h 1261480"/>
              <a:gd name="connsiteX12" fmla="*/ 0 w 2240876"/>
              <a:gd name="connsiteY12" fmla="*/ 1120438 h 1261480"/>
              <a:gd name="connsiteX13" fmla="*/ 563929 w 2240876"/>
              <a:gd name="connsiteY13" fmla="*/ 147977 h 1261480"/>
              <a:gd name="connsiteX14" fmla="*/ 1126857 w 2240876"/>
              <a:gd name="connsiteY14" fmla="*/ 18 h 1261480"/>
              <a:gd name="connsiteX0" fmla="*/ 1126857 w 2240876"/>
              <a:gd name="connsiteY0" fmla="*/ 18 h 1261480"/>
              <a:gd name="connsiteX1" fmla="*/ 1688053 w 2240876"/>
              <a:gd name="connsiteY1" fmla="*/ 154418 h 1261480"/>
              <a:gd name="connsiteX2" fmla="*/ 2232583 w 2240876"/>
              <a:gd name="connsiteY2" fmla="*/ 984206 h 1261480"/>
              <a:gd name="connsiteX3" fmla="*/ 2240602 w 2240876"/>
              <a:gd name="connsiteY3" fmla="*/ 1129650 h 1261480"/>
              <a:gd name="connsiteX4" fmla="*/ 2240876 w 2240876"/>
              <a:gd name="connsiteY4" fmla="*/ 1129650 h 1261480"/>
              <a:gd name="connsiteX5" fmla="*/ 2127516 w 2240876"/>
              <a:gd name="connsiteY5" fmla="*/ 1261480 h 1261480"/>
              <a:gd name="connsiteX6" fmla="*/ 2014155 w 2240876"/>
              <a:gd name="connsiteY6" fmla="*/ 1129650 h 1261480"/>
              <a:gd name="connsiteX7" fmla="*/ 2010243 w 2240876"/>
              <a:gd name="connsiteY7" fmla="*/ 1011442 h 1261480"/>
              <a:gd name="connsiteX8" fmla="*/ 1574575 w 2240876"/>
              <a:gd name="connsiteY8" fmla="*/ 347545 h 1261480"/>
              <a:gd name="connsiteX9" fmla="*/ 675186 w 2240876"/>
              <a:gd name="connsiteY9" fmla="*/ 342392 h 1261480"/>
              <a:gd name="connsiteX10" fmla="*/ 223997 w 2240876"/>
              <a:gd name="connsiteY10" fmla="*/ 1120438 h 1261480"/>
              <a:gd name="connsiteX11" fmla="*/ 0 w 2240876"/>
              <a:gd name="connsiteY11" fmla="*/ 1120438 h 1261480"/>
              <a:gd name="connsiteX12" fmla="*/ 563929 w 2240876"/>
              <a:gd name="connsiteY12" fmla="*/ 147977 h 1261480"/>
              <a:gd name="connsiteX13" fmla="*/ 1126857 w 2240876"/>
              <a:gd name="connsiteY13" fmla="*/ 18 h 1261480"/>
              <a:gd name="connsiteX0" fmla="*/ 1126857 w 2240602"/>
              <a:gd name="connsiteY0" fmla="*/ 18 h 1261480"/>
              <a:gd name="connsiteX1" fmla="*/ 1688053 w 2240602"/>
              <a:gd name="connsiteY1" fmla="*/ 154418 h 1261480"/>
              <a:gd name="connsiteX2" fmla="*/ 2232583 w 2240602"/>
              <a:gd name="connsiteY2" fmla="*/ 984206 h 1261480"/>
              <a:gd name="connsiteX3" fmla="*/ 2240602 w 2240602"/>
              <a:gd name="connsiteY3" fmla="*/ 1129650 h 1261480"/>
              <a:gd name="connsiteX4" fmla="*/ 2127516 w 2240602"/>
              <a:gd name="connsiteY4" fmla="*/ 1261480 h 1261480"/>
              <a:gd name="connsiteX5" fmla="*/ 2014155 w 2240602"/>
              <a:gd name="connsiteY5" fmla="*/ 1129650 h 1261480"/>
              <a:gd name="connsiteX6" fmla="*/ 2010243 w 2240602"/>
              <a:gd name="connsiteY6" fmla="*/ 1011442 h 1261480"/>
              <a:gd name="connsiteX7" fmla="*/ 1574575 w 2240602"/>
              <a:gd name="connsiteY7" fmla="*/ 347545 h 1261480"/>
              <a:gd name="connsiteX8" fmla="*/ 675186 w 2240602"/>
              <a:gd name="connsiteY8" fmla="*/ 342392 h 1261480"/>
              <a:gd name="connsiteX9" fmla="*/ 223997 w 2240602"/>
              <a:gd name="connsiteY9" fmla="*/ 1120438 h 1261480"/>
              <a:gd name="connsiteX10" fmla="*/ 0 w 2240602"/>
              <a:gd name="connsiteY10" fmla="*/ 1120438 h 1261480"/>
              <a:gd name="connsiteX11" fmla="*/ 563929 w 2240602"/>
              <a:gd name="connsiteY11" fmla="*/ 147977 h 1261480"/>
              <a:gd name="connsiteX12" fmla="*/ 1126857 w 2240602"/>
              <a:gd name="connsiteY12" fmla="*/ 18 h 126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40602" h="1261480">
                <a:moveTo>
                  <a:pt x="1126857" y="18"/>
                </a:moveTo>
                <a:cubicBezTo>
                  <a:pt x="1320989" y="1131"/>
                  <a:pt x="1514831" y="52636"/>
                  <a:pt x="1688053" y="154418"/>
                </a:cubicBezTo>
                <a:cubicBezTo>
                  <a:pt x="1991192" y="332537"/>
                  <a:pt x="2190562" y="640761"/>
                  <a:pt x="2232583" y="984206"/>
                </a:cubicBezTo>
                <a:lnTo>
                  <a:pt x="2240602" y="1129650"/>
                </a:lnTo>
                <a:lnTo>
                  <a:pt x="2127516" y="1261480"/>
                </a:lnTo>
                <a:lnTo>
                  <a:pt x="2014155" y="1129650"/>
                </a:lnTo>
                <a:lnTo>
                  <a:pt x="2010243" y="1011442"/>
                </a:lnTo>
                <a:cubicBezTo>
                  <a:pt x="1976623" y="736658"/>
                  <a:pt x="1817111" y="490054"/>
                  <a:pt x="1574575" y="347545"/>
                </a:cubicBezTo>
                <a:cubicBezTo>
                  <a:pt x="1297392" y="184677"/>
                  <a:pt x="954217" y="182711"/>
                  <a:pt x="675186" y="342392"/>
                </a:cubicBezTo>
                <a:cubicBezTo>
                  <a:pt x="396155" y="502073"/>
                  <a:pt x="223997" y="798947"/>
                  <a:pt x="223997" y="1120438"/>
                </a:cubicBezTo>
                <a:lnTo>
                  <a:pt x="0" y="1120438"/>
                </a:lnTo>
                <a:cubicBezTo>
                  <a:pt x="0" y="718615"/>
                  <a:pt x="215175" y="347558"/>
                  <a:pt x="563929" y="147977"/>
                </a:cubicBezTo>
                <a:cubicBezTo>
                  <a:pt x="738306" y="48187"/>
                  <a:pt x="932726" y="-1094"/>
                  <a:pt x="1126857" y="18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Block Arc 17"/>
          <p:cNvSpPr/>
          <p:nvPr/>
        </p:nvSpPr>
        <p:spPr>
          <a:xfrm>
            <a:off x="1722188" y="2005466"/>
            <a:ext cx="2376786" cy="2376786"/>
          </a:xfrm>
          <a:prstGeom prst="blockArc">
            <a:avLst>
              <a:gd name="adj1" fmla="val 10800000"/>
              <a:gd name="adj2" fmla="val 21331777"/>
              <a:gd name="adj3" fmla="val 10286"/>
            </a:avLst>
          </a:prstGeom>
          <a:gradFill>
            <a:gsLst>
              <a:gs pos="0">
                <a:schemeClr val="accent1">
                  <a:alpha val="20000"/>
                </a:schemeClr>
              </a:gs>
              <a:gs pos="99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63052" y="4395193"/>
            <a:ext cx="2139949" cy="66242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ru-RU" sz="1600" b="1" dirty="0"/>
              <a:t>Реабилитационное оборудование</a:t>
            </a:r>
            <a:endParaRPr lang="en-US" sz="1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102449" y="4582886"/>
            <a:ext cx="1841088" cy="3669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600" b="1" dirty="0" err="1"/>
              <a:t>IoT</a:t>
            </a:r>
            <a:r>
              <a:rPr lang="en-US" sz="1600" b="1" dirty="0"/>
              <a:t>-</a:t>
            </a:r>
            <a:r>
              <a:rPr lang="ru-RU" sz="1600" b="1" dirty="0"/>
              <a:t>МОДУЛЬ</a:t>
            </a:r>
            <a:endParaRPr lang="en-US" sz="1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245873" y="4582886"/>
            <a:ext cx="1841088" cy="95789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ru-RU" sz="1600" b="1" dirty="0"/>
              <a:t>СЕРВЕР ХРАНЕНИЯ И ОБРАБОТКИ</a:t>
            </a:r>
            <a:endParaRPr lang="en-US" sz="1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8389296" y="4582886"/>
            <a:ext cx="1970855" cy="95789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ru-RU" sz="1600" b="1" dirty="0"/>
              <a:t>ЛИЧНЫЕ КАБИНЕТЫ И ВИЗУАЛИЗАЦИЯ</a:t>
            </a:r>
            <a:endParaRPr lang="en-US" sz="1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06" y="2268221"/>
            <a:ext cx="1880310" cy="1872138"/>
          </a:xfrm>
          <a:prstGeom prst="ellipse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560" y="2273523"/>
            <a:ext cx="1846297" cy="1848959"/>
          </a:xfrm>
          <a:prstGeom prst="ellips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153" y="2257790"/>
            <a:ext cx="1856517" cy="1872138"/>
          </a:xfrm>
          <a:prstGeom prst="ellipse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0" t="31349" r="41867" b="45748"/>
          <a:stretch/>
        </p:blipFill>
        <p:spPr>
          <a:xfrm>
            <a:off x="6224083" y="2277802"/>
            <a:ext cx="1867988" cy="1820694"/>
          </a:xfrm>
          <a:prstGeom prst="ellipse">
            <a:avLst/>
          </a:prstGeom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1971806" y="735003"/>
            <a:ext cx="9882846" cy="1028700"/>
          </a:xfrm>
          <a:prstGeom prst="rect">
            <a:avLst/>
          </a:prstGeom>
        </p:spPr>
        <p:txBody>
          <a:bodyPr/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i="0" kern="1200" spc="-151" baseline="0">
                <a:solidFill>
                  <a:schemeClr val="tx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ru-RU" sz="4000" dirty="0"/>
              <a:t>ПРИМЕР РАБОТЫ </a:t>
            </a:r>
            <a:r>
              <a:rPr lang="ru-RU" sz="4000" dirty="0">
                <a:solidFill>
                  <a:srgbClr val="92D050"/>
                </a:solidFill>
              </a:rPr>
              <a:t>ПЛАТФОРМЫ</a:t>
            </a:r>
            <a:endParaRPr lang="en-US" sz="40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364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192229" y="1469392"/>
            <a:ext cx="3807542" cy="380754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930671" y="2229492"/>
            <a:ext cx="2330658" cy="233065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Notched Right Arrow 9"/>
          <p:cNvSpPr/>
          <p:nvPr/>
        </p:nvSpPr>
        <p:spPr>
          <a:xfrm>
            <a:off x="3111753" y="2831034"/>
            <a:ext cx="2085652" cy="1195931"/>
          </a:xfrm>
          <a:prstGeom prst="notchedRightArrow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Notched Right Arrow 10"/>
          <p:cNvSpPr/>
          <p:nvPr/>
        </p:nvSpPr>
        <p:spPr>
          <a:xfrm flipH="1">
            <a:off x="6994594" y="2831034"/>
            <a:ext cx="2085653" cy="1195931"/>
          </a:xfrm>
          <a:prstGeom prst="notchedRightArrow">
            <a:avLst/>
          </a:prstGeom>
          <a:solidFill>
            <a:schemeClr val="bg1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Notched Right Arrow 13"/>
          <p:cNvSpPr/>
          <p:nvPr/>
        </p:nvSpPr>
        <p:spPr>
          <a:xfrm rot="16200000" flipH="1">
            <a:off x="5055489" y="1192558"/>
            <a:ext cx="2081021" cy="1195931"/>
          </a:xfrm>
          <a:prstGeom prst="notchedRightArrow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Notched Right Arrow 14"/>
          <p:cNvSpPr/>
          <p:nvPr/>
        </p:nvSpPr>
        <p:spPr>
          <a:xfrm rot="5400000" flipH="1" flipV="1">
            <a:off x="5022098" y="4502901"/>
            <a:ext cx="2147804" cy="1195931"/>
          </a:xfrm>
          <a:prstGeom prst="notchedRightArrow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77304" y="3770886"/>
            <a:ext cx="3400361" cy="127727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120000"/>
              </a:lnSpc>
              <a:spcBef>
                <a:spcPts val="600"/>
              </a:spcBef>
            </a:pPr>
            <a:r>
              <a:rPr lang="ru-RU" sz="1600" b="1" dirty="0"/>
              <a:t>ПРОГНОЗИРОВАНИЕ ПОЛОМОК</a:t>
            </a:r>
            <a:endParaRPr lang="en-US" sz="1600" b="1" dirty="0"/>
          </a:p>
          <a:p>
            <a:pPr algn="r">
              <a:lnSpc>
                <a:spcPct val="120000"/>
              </a:lnSpc>
              <a:spcBef>
                <a:spcPts val="600"/>
              </a:spcBef>
            </a:pPr>
            <a:r>
              <a:rPr lang="ru-RU" sz="1100" dirty="0"/>
              <a:t>Техническая телеметрия (потребляемый ток, заряд аккумулятора, температура двигателей и др.) позволяют контролировать техническое состояние протеза</a:t>
            </a:r>
            <a:r>
              <a:rPr lang="en-US" sz="1100" dirty="0"/>
              <a:t>.</a:t>
            </a:r>
          </a:p>
        </p:txBody>
      </p:sp>
      <p:sp>
        <p:nvSpPr>
          <p:cNvPr id="17" name="Oval 16"/>
          <p:cNvSpPr/>
          <p:nvPr/>
        </p:nvSpPr>
        <p:spPr>
          <a:xfrm>
            <a:off x="3549814" y="3243586"/>
            <a:ext cx="343116" cy="343114"/>
          </a:xfrm>
          <a:prstGeom prst="ellipse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1000" dirty="0">
                <a:solidFill>
                  <a:srgbClr val="FFFFFF"/>
                </a:solidFill>
              </a:rPr>
              <a:t>01</a:t>
            </a:r>
          </a:p>
        </p:txBody>
      </p:sp>
      <p:sp>
        <p:nvSpPr>
          <p:cNvPr id="18" name="Oval 17"/>
          <p:cNvSpPr/>
          <p:nvPr/>
        </p:nvSpPr>
        <p:spPr>
          <a:xfrm>
            <a:off x="5923601" y="1186583"/>
            <a:ext cx="343116" cy="343114"/>
          </a:xfrm>
          <a:prstGeom prst="ellipse">
            <a:avLst/>
          </a:prstGeom>
          <a:solidFill>
            <a:schemeClr val="accent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1000" dirty="0">
                <a:solidFill>
                  <a:srgbClr val="FFFFFF"/>
                </a:solidFill>
              </a:rPr>
              <a:t>02</a:t>
            </a:r>
          </a:p>
        </p:txBody>
      </p:sp>
      <p:sp>
        <p:nvSpPr>
          <p:cNvPr id="19" name="Oval 18"/>
          <p:cNvSpPr/>
          <p:nvPr/>
        </p:nvSpPr>
        <p:spPr>
          <a:xfrm>
            <a:off x="8335273" y="3242700"/>
            <a:ext cx="343116" cy="343114"/>
          </a:xfrm>
          <a:prstGeom prst="ellipse">
            <a:avLst/>
          </a:prstGeom>
          <a:solidFill>
            <a:schemeClr val="accent3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1000" dirty="0">
                <a:solidFill>
                  <a:srgbClr val="FFFFFF"/>
                </a:solidFill>
              </a:rPr>
              <a:t>03</a:t>
            </a:r>
          </a:p>
        </p:txBody>
      </p:sp>
      <p:sp>
        <p:nvSpPr>
          <p:cNvPr id="20" name="Oval 19"/>
          <p:cNvSpPr/>
          <p:nvPr/>
        </p:nvSpPr>
        <p:spPr>
          <a:xfrm>
            <a:off x="5917581" y="5369920"/>
            <a:ext cx="343116" cy="343114"/>
          </a:xfrm>
          <a:prstGeom prst="ellipse">
            <a:avLst/>
          </a:prstGeom>
          <a:solidFill>
            <a:schemeClr val="accent4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1000" dirty="0">
                <a:solidFill>
                  <a:srgbClr val="FFFFFF"/>
                </a:solidFill>
              </a:rPr>
              <a:t>04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35272" y="3821686"/>
            <a:ext cx="3405624" cy="107414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600" b="1" dirty="0"/>
              <a:t>УДАЛЕННОЕ ОБНОВЛЕНИЕ ПО</a:t>
            </a:r>
            <a:endParaRPr lang="en-US" sz="1600" b="1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100" dirty="0"/>
              <a:t>Технология позволяет удаленно обновлять программное обеспечение протеза, добавлять новый (или ограничивать) функционал</a:t>
            </a:r>
            <a:r>
              <a:rPr lang="en-US" sz="1100" dirty="0"/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82086" y="5369920"/>
            <a:ext cx="3621687" cy="127727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120000"/>
              </a:lnSpc>
              <a:spcBef>
                <a:spcPts val="600"/>
              </a:spcBef>
            </a:pPr>
            <a:r>
              <a:rPr lang="ru-RU" sz="1600" b="1" dirty="0"/>
              <a:t>ПОДТВЕРЖДЕНИЕ АКТИВНОСТИ</a:t>
            </a:r>
            <a:endParaRPr lang="en-US" sz="1600" b="1" dirty="0"/>
          </a:p>
          <a:p>
            <a:pPr algn="r">
              <a:lnSpc>
                <a:spcPct val="120000"/>
              </a:lnSpc>
              <a:spcBef>
                <a:spcPts val="600"/>
              </a:spcBef>
            </a:pPr>
            <a:r>
              <a:rPr lang="ru-RU" sz="1100" dirty="0"/>
              <a:t>Объективное подтверждение активного использования протеза, для последующей бесплатной замены на аналогичный (или более функциональный), по истечении срока службы</a:t>
            </a:r>
            <a:r>
              <a:rPr lang="en-US" sz="1100" dirty="0"/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79903" y="184904"/>
            <a:ext cx="3578510" cy="127727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600" b="1" dirty="0"/>
              <a:t>УДАЛЕННАЯ РЕАБИЛИТАЦИЯ</a:t>
            </a:r>
            <a:endParaRPr lang="en-US" sz="1600" b="1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sz="1100" dirty="0"/>
              <a:t>Изучение усиления активности управляющих мышц по мере использования протеза. Оцифровка и персонализация тренировочного процесса под удаленным наблюдением врача-</a:t>
            </a:r>
            <a:r>
              <a:rPr lang="ru-RU" sz="1100" dirty="0" err="1"/>
              <a:t>реабилитолога</a:t>
            </a:r>
            <a:r>
              <a:rPr lang="ru-RU" sz="1100" dirty="0"/>
              <a:t>.</a:t>
            </a:r>
            <a:endParaRPr lang="en-US" sz="1100" dirty="0"/>
          </a:p>
        </p:txBody>
      </p:sp>
      <p:sp>
        <p:nvSpPr>
          <p:cNvPr id="24" name="Triangle 23"/>
          <p:cNvSpPr/>
          <p:nvPr/>
        </p:nvSpPr>
        <p:spPr>
          <a:xfrm flipH="1">
            <a:off x="5498033" y="4034912"/>
            <a:ext cx="1195931" cy="593595"/>
          </a:xfrm>
          <a:prstGeom prst="triangle">
            <a:avLst/>
          </a:prstGeom>
          <a:gradFill>
            <a:gsLst>
              <a:gs pos="0">
                <a:schemeClr val="accent4">
                  <a:alpha val="20000"/>
                </a:schemeClr>
              </a:gs>
              <a:gs pos="99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iangle 24"/>
          <p:cNvSpPr/>
          <p:nvPr/>
        </p:nvSpPr>
        <p:spPr>
          <a:xfrm flipH="1" flipV="1">
            <a:off x="5498033" y="2231332"/>
            <a:ext cx="1195931" cy="593595"/>
          </a:xfrm>
          <a:prstGeom prst="triangle">
            <a:avLst/>
          </a:prstGeom>
          <a:gradFill>
            <a:gsLst>
              <a:gs pos="0">
                <a:schemeClr val="accent2">
                  <a:alpha val="20000"/>
                </a:schemeClr>
              </a:gs>
              <a:gs pos="99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riangle 25"/>
          <p:cNvSpPr/>
          <p:nvPr/>
        </p:nvSpPr>
        <p:spPr>
          <a:xfrm rot="16200000" flipH="1" flipV="1">
            <a:off x="4284209" y="3130688"/>
            <a:ext cx="1195931" cy="593595"/>
          </a:xfrm>
          <a:prstGeom prst="triangl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99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riangle 26"/>
          <p:cNvSpPr/>
          <p:nvPr/>
        </p:nvSpPr>
        <p:spPr>
          <a:xfrm rot="5400000" flipV="1">
            <a:off x="6693457" y="3130688"/>
            <a:ext cx="1195931" cy="593595"/>
          </a:xfrm>
          <a:prstGeom prst="triangle">
            <a:avLst/>
          </a:prstGeom>
          <a:gradFill>
            <a:gsLst>
              <a:gs pos="0">
                <a:schemeClr val="accent3">
                  <a:alpha val="20000"/>
                </a:schemeClr>
              </a:gs>
              <a:gs pos="99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1137"/>
          <p:cNvSpPr>
            <a:spLocks noEditPoints="1"/>
          </p:cNvSpPr>
          <p:nvPr/>
        </p:nvSpPr>
        <p:spPr bwMode="auto">
          <a:xfrm>
            <a:off x="5914462" y="3246220"/>
            <a:ext cx="372995" cy="338296"/>
          </a:xfrm>
          <a:custGeom>
            <a:avLst/>
            <a:gdLst>
              <a:gd name="T0" fmla="*/ 160 w 160"/>
              <a:gd name="T1" fmla="*/ 45 h 144"/>
              <a:gd name="T2" fmla="*/ 160 w 160"/>
              <a:gd name="T3" fmla="*/ 45 h 144"/>
              <a:gd name="T4" fmla="*/ 160 w 160"/>
              <a:gd name="T5" fmla="*/ 44 h 144"/>
              <a:gd name="T6" fmla="*/ 160 w 160"/>
              <a:gd name="T7" fmla="*/ 44 h 144"/>
              <a:gd name="T8" fmla="*/ 133 w 160"/>
              <a:gd name="T9" fmla="*/ 1 h 144"/>
              <a:gd name="T10" fmla="*/ 132 w 160"/>
              <a:gd name="T11" fmla="*/ 0 h 144"/>
              <a:gd name="T12" fmla="*/ 132 w 160"/>
              <a:gd name="T13" fmla="*/ 0 h 144"/>
              <a:gd name="T14" fmla="*/ 29 w 160"/>
              <a:gd name="T15" fmla="*/ 0 h 144"/>
              <a:gd name="T16" fmla="*/ 28 w 160"/>
              <a:gd name="T17" fmla="*/ 0 h 144"/>
              <a:gd name="T18" fmla="*/ 28 w 160"/>
              <a:gd name="T19" fmla="*/ 1 h 144"/>
              <a:gd name="T20" fmla="*/ 27 w 160"/>
              <a:gd name="T21" fmla="*/ 1 h 144"/>
              <a:gd name="T22" fmla="*/ 0 w 160"/>
              <a:gd name="T23" fmla="*/ 44 h 144"/>
              <a:gd name="T24" fmla="*/ 0 w 160"/>
              <a:gd name="T25" fmla="*/ 44 h 144"/>
              <a:gd name="T26" fmla="*/ 0 w 160"/>
              <a:gd name="T27" fmla="*/ 45 h 144"/>
              <a:gd name="T28" fmla="*/ 0 w 160"/>
              <a:gd name="T29" fmla="*/ 46 h 144"/>
              <a:gd name="T30" fmla="*/ 0 w 160"/>
              <a:gd name="T31" fmla="*/ 46 h 144"/>
              <a:gd name="T32" fmla="*/ 0 w 160"/>
              <a:gd name="T33" fmla="*/ 47 h 144"/>
              <a:gd name="T34" fmla="*/ 78 w 160"/>
              <a:gd name="T35" fmla="*/ 143 h 144"/>
              <a:gd name="T36" fmla="*/ 78 w 160"/>
              <a:gd name="T37" fmla="*/ 143 h 144"/>
              <a:gd name="T38" fmla="*/ 79 w 160"/>
              <a:gd name="T39" fmla="*/ 144 h 144"/>
              <a:gd name="T40" fmla="*/ 80 w 160"/>
              <a:gd name="T41" fmla="*/ 144 h 144"/>
              <a:gd name="T42" fmla="*/ 81 w 160"/>
              <a:gd name="T43" fmla="*/ 144 h 144"/>
              <a:gd name="T44" fmla="*/ 82 w 160"/>
              <a:gd name="T45" fmla="*/ 143 h 144"/>
              <a:gd name="T46" fmla="*/ 159 w 160"/>
              <a:gd name="T47" fmla="*/ 47 h 144"/>
              <a:gd name="T48" fmla="*/ 160 w 160"/>
              <a:gd name="T49" fmla="*/ 47 h 144"/>
              <a:gd name="T50" fmla="*/ 160 w 160"/>
              <a:gd name="T51" fmla="*/ 46 h 144"/>
              <a:gd name="T52" fmla="*/ 86 w 160"/>
              <a:gd name="T53" fmla="*/ 5 h 144"/>
              <a:gd name="T54" fmla="*/ 114 w 160"/>
              <a:gd name="T55" fmla="*/ 40 h 144"/>
              <a:gd name="T56" fmla="*/ 109 w 160"/>
              <a:gd name="T57" fmla="*/ 43 h 144"/>
              <a:gd name="T58" fmla="*/ 80 w 160"/>
              <a:gd name="T59" fmla="*/ 7 h 144"/>
              <a:gd name="T60" fmla="*/ 46 w 160"/>
              <a:gd name="T61" fmla="*/ 40 h 144"/>
              <a:gd name="T62" fmla="*/ 74 w 160"/>
              <a:gd name="T63" fmla="*/ 5 h 144"/>
              <a:gd name="T64" fmla="*/ 111 w 160"/>
              <a:gd name="T65" fmla="*/ 48 h 144"/>
              <a:gd name="T66" fmla="*/ 49 w 160"/>
              <a:gd name="T67" fmla="*/ 48 h 144"/>
              <a:gd name="T68" fmla="*/ 131 w 160"/>
              <a:gd name="T69" fmla="*/ 9 h 144"/>
              <a:gd name="T70" fmla="*/ 119 w 160"/>
              <a:gd name="T71" fmla="*/ 43 h 144"/>
              <a:gd name="T72" fmla="*/ 29 w 160"/>
              <a:gd name="T73" fmla="*/ 9 h 144"/>
              <a:gd name="T74" fmla="*/ 7 w 160"/>
              <a:gd name="T75" fmla="*/ 43 h 144"/>
              <a:gd name="T76" fmla="*/ 43 w 160"/>
              <a:gd name="T77" fmla="*/ 48 h 144"/>
              <a:gd name="T78" fmla="*/ 8 w 160"/>
              <a:gd name="T79" fmla="*/ 48 h 144"/>
              <a:gd name="T80" fmla="*/ 86 w 160"/>
              <a:gd name="T81" fmla="*/ 129 h 144"/>
              <a:gd name="T82" fmla="*/ 152 w 160"/>
              <a:gd name="T83" fmla="*/ 48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60" h="144">
                <a:moveTo>
                  <a:pt x="160" y="46"/>
                </a:moveTo>
                <a:cubicBezTo>
                  <a:pt x="160" y="46"/>
                  <a:pt x="160" y="46"/>
                  <a:pt x="160" y="45"/>
                </a:cubicBezTo>
                <a:cubicBezTo>
                  <a:pt x="160" y="45"/>
                  <a:pt x="160" y="45"/>
                  <a:pt x="160" y="45"/>
                </a:cubicBezTo>
                <a:cubicBezTo>
                  <a:pt x="160" y="45"/>
                  <a:pt x="160" y="45"/>
                  <a:pt x="160" y="45"/>
                </a:cubicBezTo>
                <a:cubicBezTo>
                  <a:pt x="160" y="45"/>
                  <a:pt x="160" y="45"/>
                  <a:pt x="160" y="44"/>
                </a:cubicBezTo>
                <a:cubicBezTo>
                  <a:pt x="160" y="44"/>
                  <a:pt x="160" y="44"/>
                  <a:pt x="160" y="44"/>
                </a:cubicBezTo>
                <a:cubicBezTo>
                  <a:pt x="160" y="44"/>
                  <a:pt x="160" y="44"/>
                  <a:pt x="160" y="44"/>
                </a:cubicBezTo>
                <a:cubicBezTo>
                  <a:pt x="160" y="44"/>
                  <a:pt x="160" y="44"/>
                  <a:pt x="160" y="44"/>
                </a:cubicBezTo>
                <a:cubicBezTo>
                  <a:pt x="133" y="1"/>
                  <a:pt x="133" y="1"/>
                  <a:pt x="133" y="1"/>
                </a:cubicBezTo>
                <a:cubicBezTo>
                  <a:pt x="133" y="1"/>
                  <a:pt x="133" y="1"/>
                  <a:pt x="133" y="1"/>
                </a:cubicBezTo>
                <a:cubicBezTo>
                  <a:pt x="133" y="1"/>
                  <a:pt x="133" y="1"/>
                  <a:pt x="133" y="1"/>
                </a:cubicBezTo>
                <a:cubicBezTo>
                  <a:pt x="132" y="1"/>
                  <a:pt x="132" y="0"/>
                  <a:pt x="132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131" y="0"/>
                  <a:pt x="131" y="0"/>
                  <a:pt x="131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9" y="0"/>
                  <a:pt x="29" y="0"/>
                  <a:pt x="29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28" y="0"/>
                  <a:pt x="28" y="0"/>
                  <a:pt x="28" y="1"/>
                </a:cubicBezTo>
                <a:cubicBezTo>
                  <a:pt x="28" y="1"/>
                  <a:pt x="28" y="1"/>
                  <a:pt x="28" y="1"/>
                </a:cubicBezTo>
                <a:cubicBezTo>
                  <a:pt x="27" y="1"/>
                  <a:pt x="27" y="1"/>
                  <a:pt x="27" y="1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1" y="47"/>
                  <a:pt x="1" y="47"/>
                  <a:pt x="1" y="47"/>
                </a:cubicBezTo>
                <a:cubicBezTo>
                  <a:pt x="78" y="143"/>
                  <a:pt x="78" y="143"/>
                  <a:pt x="78" y="143"/>
                </a:cubicBezTo>
                <a:cubicBezTo>
                  <a:pt x="78" y="143"/>
                  <a:pt x="78" y="143"/>
                  <a:pt x="78" y="143"/>
                </a:cubicBezTo>
                <a:cubicBezTo>
                  <a:pt x="78" y="143"/>
                  <a:pt x="78" y="143"/>
                  <a:pt x="78" y="143"/>
                </a:cubicBezTo>
                <a:cubicBezTo>
                  <a:pt x="78" y="143"/>
                  <a:pt x="78" y="143"/>
                  <a:pt x="78" y="143"/>
                </a:cubicBezTo>
                <a:cubicBezTo>
                  <a:pt x="78" y="143"/>
                  <a:pt x="78" y="144"/>
                  <a:pt x="79" y="144"/>
                </a:cubicBezTo>
                <a:cubicBezTo>
                  <a:pt x="79" y="144"/>
                  <a:pt x="79" y="144"/>
                  <a:pt x="79" y="144"/>
                </a:cubicBezTo>
                <a:cubicBezTo>
                  <a:pt x="79" y="144"/>
                  <a:pt x="80" y="144"/>
                  <a:pt x="80" y="144"/>
                </a:cubicBezTo>
                <a:cubicBezTo>
                  <a:pt x="80" y="144"/>
                  <a:pt x="81" y="144"/>
                  <a:pt x="81" y="144"/>
                </a:cubicBezTo>
                <a:cubicBezTo>
                  <a:pt x="81" y="144"/>
                  <a:pt x="81" y="144"/>
                  <a:pt x="81" y="144"/>
                </a:cubicBezTo>
                <a:cubicBezTo>
                  <a:pt x="81" y="144"/>
                  <a:pt x="81" y="144"/>
                  <a:pt x="81" y="144"/>
                </a:cubicBezTo>
                <a:cubicBezTo>
                  <a:pt x="82" y="143"/>
                  <a:pt x="82" y="143"/>
                  <a:pt x="82" y="143"/>
                </a:cubicBezTo>
                <a:cubicBezTo>
                  <a:pt x="82" y="143"/>
                  <a:pt x="82" y="143"/>
                  <a:pt x="82" y="143"/>
                </a:cubicBezTo>
                <a:cubicBezTo>
                  <a:pt x="159" y="47"/>
                  <a:pt x="159" y="47"/>
                  <a:pt x="159" y="47"/>
                </a:cubicBezTo>
                <a:cubicBezTo>
                  <a:pt x="159" y="47"/>
                  <a:pt x="159" y="47"/>
                  <a:pt x="160" y="47"/>
                </a:cubicBezTo>
                <a:cubicBezTo>
                  <a:pt x="160" y="47"/>
                  <a:pt x="160" y="47"/>
                  <a:pt x="160" y="47"/>
                </a:cubicBezTo>
                <a:cubicBezTo>
                  <a:pt x="160" y="47"/>
                  <a:pt x="160" y="47"/>
                  <a:pt x="160" y="46"/>
                </a:cubicBezTo>
                <a:cubicBezTo>
                  <a:pt x="160" y="46"/>
                  <a:pt x="160" y="46"/>
                  <a:pt x="160" y="46"/>
                </a:cubicBezTo>
                <a:cubicBezTo>
                  <a:pt x="160" y="46"/>
                  <a:pt x="160" y="46"/>
                  <a:pt x="160" y="46"/>
                </a:cubicBezTo>
                <a:close/>
                <a:moveTo>
                  <a:pt x="86" y="5"/>
                </a:moveTo>
                <a:cubicBezTo>
                  <a:pt x="127" y="5"/>
                  <a:pt x="127" y="5"/>
                  <a:pt x="127" y="5"/>
                </a:cubicBezTo>
                <a:cubicBezTo>
                  <a:pt x="114" y="40"/>
                  <a:pt x="114" y="40"/>
                  <a:pt x="114" y="40"/>
                </a:cubicBezTo>
                <a:lnTo>
                  <a:pt x="86" y="5"/>
                </a:lnTo>
                <a:close/>
                <a:moveTo>
                  <a:pt x="109" y="43"/>
                </a:moveTo>
                <a:cubicBezTo>
                  <a:pt x="51" y="43"/>
                  <a:pt x="51" y="43"/>
                  <a:pt x="51" y="43"/>
                </a:cubicBezTo>
                <a:cubicBezTo>
                  <a:pt x="80" y="7"/>
                  <a:pt x="80" y="7"/>
                  <a:pt x="80" y="7"/>
                </a:cubicBezTo>
                <a:lnTo>
                  <a:pt x="109" y="43"/>
                </a:lnTo>
                <a:close/>
                <a:moveTo>
                  <a:pt x="46" y="40"/>
                </a:moveTo>
                <a:cubicBezTo>
                  <a:pt x="33" y="5"/>
                  <a:pt x="33" y="5"/>
                  <a:pt x="33" y="5"/>
                </a:cubicBezTo>
                <a:cubicBezTo>
                  <a:pt x="74" y="5"/>
                  <a:pt x="74" y="5"/>
                  <a:pt x="74" y="5"/>
                </a:cubicBezTo>
                <a:lnTo>
                  <a:pt x="46" y="40"/>
                </a:lnTo>
                <a:close/>
                <a:moveTo>
                  <a:pt x="111" y="48"/>
                </a:moveTo>
                <a:cubicBezTo>
                  <a:pt x="80" y="132"/>
                  <a:pt x="80" y="132"/>
                  <a:pt x="80" y="132"/>
                </a:cubicBezTo>
                <a:cubicBezTo>
                  <a:pt x="49" y="48"/>
                  <a:pt x="49" y="48"/>
                  <a:pt x="49" y="48"/>
                </a:cubicBezTo>
                <a:lnTo>
                  <a:pt x="111" y="48"/>
                </a:lnTo>
                <a:close/>
                <a:moveTo>
                  <a:pt x="131" y="9"/>
                </a:moveTo>
                <a:cubicBezTo>
                  <a:pt x="153" y="43"/>
                  <a:pt x="153" y="43"/>
                  <a:pt x="153" y="43"/>
                </a:cubicBezTo>
                <a:cubicBezTo>
                  <a:pt x="119" y="43"/>
                  <a:pt x="119" y="43"/>
                  <a:pt x="119" y="43"/>
                </a:cubicBezTo>
                <a:lnTo>
                  <a:pt x="131" y="9"/>
                </a:lnTo>
                <a:close/>
                <a:moveTo>
                  <a:pt x="29" y="9"/>
                </a:moveTo>
                <a:cubicBezTo>
                  <a:pt x="41" y="43"/>
                  <a:pt x="41" y="43"/>
                  <a:pt x="41" y="43"/>
                </a:cubicBezTo>
                <a:cubicBezTo>
                  <a:pt x="7" y="43"/>
                  <a:pt x="7" y="43"/>
                  <a:pt x="7" y="43"/>
                </a:cubicBezTo>
                <a:lnTo>
                  <a:pt x="29" y="9"/>
                </a:lnTo>
                <a:close/>
                <a:moveTo>
                  <a:pt x="43" y="48"/>
                </a:moveTo>
                <a:cubicBezTo>
                  <a:pt x="72" y="127"/>
                  <a:pt x="72" y="127"/>
                  <a:pt x="72" y="127"/>
                </a:cubicBezTo>
                <a:cubicBezTo>
                  <a:pt x="8" y="48"/>
                  <a:pt x="8" y="48"/>
                  <a:pt x="8" y="48"/>
                </a:cubicBezTo>
                <a:lnTo>
                  <a:pt x="43" y="48"/>
                </a:lnTo>
                <a:close/>
                <a:moveTo>
                  <a:pt x="86" y="129"/>
                </a:moveTo>
                <a:cubicBezTo>
                  <a:pt x="117" y="48"/>
                  <a:pt x="117" y="48"/>
                  <a:pt x="117" y="48"/>
                </a:cubicBezTo>
                <a:cubicBezTo>
                  <a:pt x="152" y="48"/>
                  <a:pt x="152" y="48"/>
                  <a:pt x="152" y="48"/>
                </a:cubicBezTo>
                <a:lnTo>
                  <a:pt x="86" y="1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77305" y="500997"/>
            <a:ext cx="4002024" cy="1028700"/>
          </a:xfrm>
          <a:prstGeom prst="rect">
            <a:avLst/>
          </a:prstGeom>
        </p:spPr>
        <p:txBody>
          <a:bodyPr/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1" i="0" kern="1200" spc="-151" baseline="0">
                <a:solidFill>
                  <a:schemeClr val="tx1"/>
                </a:solidFill>
                <a:latin typeface="Montserrat SemiBold" charset="0"/>
                <a:ea typeface="Montserrat SemiBold" charset="0"/>
                <a:cs typeface="Montserrat SemiBold" charset="0"/>
              </a:defRPr>
            </a:lvl1pPr>
          </a:lstStyle>
          <a:p>
            <a:r>
              <a:rPr lang="ru-RU" sz="4000" dirty="0">
                <a:solidFill>
                  <a:srgbClr val="99CB38"/>
                </a:solidFill>
              </a:rPr>
              <a:t>ЦЕЛИ</a:t>
            </a:r>
            <a:r>
              <a:rPr lang="ru-RU" sz="4000" dirty="0"/>
              <a:t> МОНИТОРИГА ПРОТЕЗОВ</a:t>
            </a:r>
            <a:endParaRPr lang="en-US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6" t="53265" r="35715" b="2980"/>
          <a:stretch/>
        </p:blipFill>
        <p:spPr>
          <a:xfrm>
            <a:off x="5498034" y="2888049"/>
            <a:ext cx="1135653" cy="111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91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47.jpeg" descr="image47.jpeg">
            <a:extLst>
              <a:ext uri="{FF2B5EF4-FFF2-40B4-BE49-F238E27FC236}">
                <a16:creationId xmlns:a16="http://schemas.microsoft.com/office/drawing/2014/main" id="{593AEB5F-90A9-4DF2-8EBE-084C20823A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13" t="7802" r="6589" b="7802"/>
          <a:stretch/>
        </p:blipFill>
        <p:spPr>
          <a:xfrm>
            <a:off x="5192134" y="0"/>
            <a:ext cx="6999866" cy="575659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05427" y="4961700"/>
            <a:ext cx="6886574" cy="1915886"/>
          </a:xfrm>
          <a:prstGeom prst="rect">
            <a:avLst/>
          </a:prstGeom>
          <a:solidFill>
            <a:srgbClr val="99B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-26035" y="1"/>
            <a:ext cx="5331462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5162" y="1813350"/>
            <a:ext cx="4466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chemeClr val="bg2">
                    <a:lumMod val="2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СПАСИБО!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440" y="253433"/>
            <a:ext cx="235828" cy="23582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4216C93-2C53-4394-BB5F-8989E82766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436" y="250661"/>
            <a:ext cx="235828" cy="2358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60048A-5D8D-4721-BEA2-0EF7A30019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323" y="5839869"/>
            <a:ext cx="1817823" cy="89367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209E259-035B-48CB-B86E-F1020DA1545E}"/>
              </a:ext>
            </a:extLst>
          </p:cNvPr>
          <p:cNvSpPr/>
          <p:nvPr/>
        </p:nvSpPr>
        <p:spPr>
          <a:xfrm>
            <a:off x="562231" y="4691786"/>
            <a:ext cx="446696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Большой бульвар 42с1,</a:t>
            </a:r>
          </a:p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Инновационный центр Сколково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Cera Pro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Россия, Москва, 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121205</a:t>
            </a:r>
          </a:p>
          <a:p>
            <a:endParaRPr lang="en-US" sz="1400" dirty="0">
              <a:solidFill>
                <a:schemeClr val="bg2">
                  <a:lumMod val="25000"/>
                </a:schemeClr>
              </a:solidFill>
              <a:latin typeface="Cera Pro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8 800 200 24 39</a:t>
            </a: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info@motorica.org</a:t>
            </a: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motorica.org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Cera Pro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BF59D65-8F32-4822-BF87-31738E84D661}"/>
              </a:ext>
            </a:extLst>
          </p:cNvPr>
          <p:cNvSpPr/>
          <p:nvPr/>
        </p:nvSpPr>
        <p:spPr>
          <a:xfrm>
            <a:off x="5305428" y="-1"/>
            <a:ext cx="6886572" cy="49617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3196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5" b="32006"/>
          <a:stretch/>
        </p:blipFill>
        <p:spPr>
          <a:xfrm>
            <a:off x="4634254" y="0"/>
            <a:ext cx="7557746" cy="49617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B063AEA-5629-4C98-B143-50A21BA4CCF2}"/>
              </a:ext>
            </a:extLst>
          </p:cNvPr>
          <p:cNvSpPr/>
          <p:nvPr/>
        </p:nvSpPr>
        <p:spPr>
          <a:xfrm>
            <a:off x="5305428" y="-1"/>
            <a:ext cx="6886572" cy="49617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26035" y="0"/>
            <a:ext cx="5331462" cy="6857999"/>
          </a:xfrm>
          <a:prstGeom prst="rect">
            <a:avLst/>
          </a:prstGeom>
          <a:solidFill>
            <a:srgbClr val="EB8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98350" y="1420758"/>
            <a:ext cx="4241534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dirty="0">
                <a:solidFill>
                  <a:schemeClr val="bg1">
                    <a:lumMod val="9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 мире миллионы людей не имеют рук.</a:t>
            </a:r>
            <a:br>
              <a:rPr lang="ru-RU" sz="1700" dirty="0">
                <a:solidFill>
                  <a:schemeClr val="bg1">
                    <a:lumMod val="9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endParaRPr lang="ru-RU" sz="1700" dirty="0">
              <a:solidFill>
                <a:schemeClr val="bg1">
                  <a:lumMod val="95000"/>
                </a:schemeClr>
              </a:solidFill>
              <a:latin typeface="Cera Pro" panose="00000500000000000000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r>
              <a:rPr lang="ru-RU" sz="1700" dirty="0">
                <a:solidFill>
                  <a:schemeClr val="bg1">
                    <a:lumMod val="9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Не имеют рук от рождения или в </a:t>
            </a:r>
            <a:r>
              <a:rPr lang="ru-RU" sz="1700" b="1" dirty="0">
                <a:solidFill>
                  <a:schemeClr val="bg1">
                    <a:lumMod val="9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результате травмы</a:t>
            </a:r>
            <a:r>
              <a:rPr lang="ru-RU" sz="1700" dirty="0">
                <a:solidFill>
                  <a:schemeClr val="bg1">
                    <a:lumMod val="9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.</a:t>
            </a:r>
          </a:p>
          <a:p>
            <a:endParaRPr lang="ru-RU" sz="1700" dirty="0">
              <a:solidFill>
                <a:schemeClr val="bg1">
                  <a:lumMod val="95000"/>
                </a:schemeClr>
              </a:solidFill>
              <a:latin typeface="Cera Pro" panose="00000500000000000000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r>
              <a:rPr lang="ru-RU" sz="1700" dirty="0">
                <a:solidFill>
                  <a:schemeClr val="bg1">
                    <a:lumMod val="9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 России – этих людей тысячи.</a:t>
            </a:r>
            <a:br>
              <a:rPr lang="ru-RU" sz="1700" dirty="0">
                <a:solidFill>
                  <a:schemeClr val="bg1">
                    <a:lumMod val="9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ru-RU" sz="1700" dirty="0">
                <a:solidFill>
                  <a:schemeClr val="bg1">
                    <a:lumMod val="9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Детей и взрослых. </a:t>
            </a:r>
            <a:br>
              <a:rPr lang="ru-RU" sz="1700" dirty="0">
                <a:solidFill>
                  <a:schemeClr val="bg1">
                    <a:lumMod val="9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br>
              <a:rPr lang="ru-RU" sz="1700" dirty="0">
                <a:solidFill>
                  <a:schemeClr val="bg1">
                    <a:lumMod val="9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ru-RU" sz="1700" dirty="0">
                <a:solidFill>
                  <a:schemeClr val="bg1">
                    <a:lumMod val="9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Только 1% из них имеет финансовую возможность достроить свое тело современной технологической конечностью, восстановив функции тела и психологический комфорт. </a:t>
            </a:r>
          </a:p>
          <a:p>
            <a:endParaRPr lang="ru-RU" sz="1700" dirty="0">
              <a:solidFill>
                <a:schemeClr val="bg1">
                  <a:lumMod val="95000"/>
                </a:schemeClr>
              </a:solidFill>
              <a:latin typeface="Cera Pro" panose="00000500000000000000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r>
              <a:rPr lang="ru-RU" sz="1700" dirty="0">
                <a:solidFill>
                  <a:schemeClr val="bg1">
                    <a:lumMod val="9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Место в социуме.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192" y="6464452"/>
            <a:ext cx="235828" cy="2358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05427" y="4961700"/>
            <a:ext cx="6886574" cy="1915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460" y="5848494"/>
            <a:ext cx="1777808" cy="8740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440" y="253433"/>
            <a:ext cx="235828" cy="23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416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305427" y="4961700"/>
            <a:ext cx="6886574" cy="1915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460" y="5848494"/>
            <a:ext cx="1777808" cy="8740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26035" y="0"/>
            <a:ext cx="5331462" cy="6857999"/>
          </a:xfrm>
          <a:prstGeom prst="rect">
            <a:avLst/>
          </a:prstGeom>
          <a:solidFill>
            <a:srgbClr val="EB8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440" y="253433"/>
            <a:ext cx="235828" cy="2358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B37AC7-1F6A-4CBA-A8FA-3969695C71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1" b="33550"/>
          <a:stretch/>
        </p:blipFill>
        <p:spPr>
          <a:xfrm>
            <a:off x="5305427" y="0"/>
            <a:ext cx="6886573" cy="49616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4216C93-2C53-4394-BB5F-8989E82766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436" y="250661"/>
            <a:ext cx="235828" cy="23582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A769ABA-76A2-4B93-8BCE-84E10C30665B}"/>
              </a:ext>
            </a:extLst>
          </p:cNvPr>
          <p:cNvSpPr/>
          <p:nvPr/>
        </p:nvSpPr>
        <p:spPr>
          <a:xfrm>
            <a:off x="598350" y="2205588"/>
            <a:ext cx="4325818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>
                    <a:lumMod val="9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Причины:</a:t>
            </a:r>
          </a:p>
          <a:p>
            <a:r>
              <a:rPr lang="ru-RU" sz="1700" dirty="0">
                <a:solidFill>
                  <a:schemeClr val="bg1">
                    <a:lumMod val="9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Незнание и неверие, что технологии сегодняшнего дня способны изменить их жизнь к лучшему.</a:t>
            </a:r>
          </a:p>
          <a:p>
            <a:endParaRPr lang="ru-RU" sz="1700" dirty="0">
              <a:solidFill>
                <a:schemeClr val="bg1">
                  <a:lumMod val="95000"/>
                </a:schemeClr>
              </a:solidFill>
              <a:latin typeface="Cera Pro" panose="00000500000000000000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r>
              <a:rPr lang="ru-RU" sz="1700" dirty="0">
                <a:solidFill>
                  <a:schemeClr val="bg1">
                    <a:lumMod val="9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Финансовая или фактическая недоступность.</a:t>
            </a:r>
          </a:p>
          <a:p>
            <a:endParaRPr lang="ru-RU" sz="1700" dirty="0">
              <a:solidFill>
                <a:schemeClr val="bg1">
                  <a:lumMod val="95000"/>
                </a:schemeClr>
              </a:solidFill>
              <a:latin typeface="Cera Pro" panose="00000500000000000000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r>
              <a:rPr lang="ru-RU" sz="1700" dirty="0">
                <a:solidFill>
                  <a:schemeClr val="bg1">
                    <a:lumMod val="9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Страх инвалида стать кибер-человеком.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B2DE320-5A1F-4179-B7D4-F9B6157F4A7B}"/>
              </a:ext>
            </a:extLst>
          </p:cNvPr>
          <p:cNvSpPr/>
          <p:nvPr/>
        </p:nvSpPr>
        <p:spPr>
          <a:xfrm>
            <a:off x="5305428" y="-1"/>
            <a:ext cx="6886572" cy="49617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6868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2929BB-BE3C-49FD-96B6-DB809D47A3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7" b="26120"/>
          <a:stretch/>
        </p:blipFill>
        <p:spPr>
          <a:xfrm>
            <a:off x="5305426" y="0"/>
            <a:ext cx="6886573" cy="646779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05427" y="4961700"/>
            <a:ext cx="6886574" cy="1915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460" y="5848494"/>
            <a:ext cx="1777808" cy="8740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26035" y="0"/>
            <a:ext cx="5331462" cy="6857999"/>
          </a:xfrm>
          <a:prstGeom prst="rect">
            <a:avLst/>
          </a:prstGeom>
          <a:solidFill>
            <a:srgbClr val="EB8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98350" y="2828836"/>
            <a:ext cx="42415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>
                    <a:lumMod val="9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Мы, Моторика, движимы миссией:</a:t>
            </a:r>
          </a:p>
          <a:p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Сделать кибер-людьми 100% инвалидов без рук на планете. </a:t>
            </a:r>
            <a:br>
              <a:rPr lang="ru-RU" dirty="0">
                <a:solidFill>
                  <a:schemeClr val="bg1">
                    <a:lumMod val="9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ru-RU" dirty="0">
                <a:solidFill>
                  <a:schemeClr val="bg1">
                    <a:lumMod val="9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Так, чтобы они стали счастливее.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440" y="253433"/>
            <a:ext cx="235828" cy="23582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4216C93-2C53-4394-BB5F-8989E82766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436" y="250661"/>
            <a:ext cx="235828" cy="23582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F364BC5-40FA-46B1-B027-CC1170E3DE4F}"/>
              </a:ext>
            </a:extLst>
          </p:cNvPr>
          <p:cNvSpPr/>
          <p:nvPr/>
        </p:nvSpPr>
        <p:spPr>
          <a:xfrm>
            <a:off x="5305428" y="-1"/>
            <a:ext cx="6886572" cy="49617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918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B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9614" r="21821"/>
          <a:stretch/>
        </p:blipFill>
        <p:spPr>
          <a:xfrm>
            <a:off x="0" y="0"/>
            <a:ext cx="6876534" cy="6858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-1" y="0"/>
            <a:ext cx="6876535" cy="6858000"/>
          </a:xfrm>
          <a:prstGeom prst="rect">
            <a:avLst/>
          </a:prstGeom>
          <a:solidFill>
            <a:schemeClr val="bg1">
              <a:lumMod val="95000"/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787106" y="630964"/>
            <a:ext cx="522445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 indent="-69850">
              <a:buClr>
                <a:srgbClr val="000000"/>
              </a:buClr>
              <a:buSzPts val="1100"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ra Pro" panose="00000500000000000000" pitchFamily="2" charset="0"/>
                <a:ea typeface="Tahoma"/>
                <a:cs typeface="Tahoma"/>
                <a:sym typeface="Tahoma"/>
              </a:rPr>
              <a:t>Моторика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era Pro" panose="00000500000000000000" pitchFamily="2" charset="0"/>
                <a:ea typeface="Tahoma"/>
                <a:cs typeface="Tahoma"/>
                <a:sym typeface="Tahoma"/>
              </a:rPr>
              <a:t> – региональный лидер в области разработки высокофункциональных протезов верхних конечностей.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8273094" y="607773"/>
            <a:ext cx="3192385" cy="6767199"/>
            <a:chOff x="7525891" y="664335"/>
            <a:chExt cx="4352165" cy="6767199"/>
          </a:xfrm>
        </p:grpSpPr>
        <p:grpSp>
          <p:nvGrpSpPr>
            <p:cNvPr id="11" name="Group 10"/>
            <p:cNvGrpSpPr/>
            <p:nvPr/>
          </p:nvGrpSpPr>
          <p:grpSpPr>
            <a:xfrm>
              <a:off x="7525892" y="2010406"/>
              <a:ext cx="4352164" cy="1467010"/>
              <a:chOff x="7437823" y="1110202"/>
              <a:chExt cx="5636371" cy="1467010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7437823" y="1838548"/>
                <a:ext cx="5636371" cy="7386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rIns="0" rtlCol="0">
                <a:spAutoFit/>
              </a:bodyPr>
              <a:lstStyle/>
              <a:p>
                <a:r>
                  <a:rPr lang="ru-RU" sz="1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ra Pro" panose="00000500000000000000" pitchFamily="2" charset="0"/>
                    <a:ea typeface="Open Sans" charset="0"/>
                    <a:cs typeface="Open Sans" charset="0"/>
                  </a:rPr>
                  <a:t>КОМАНДА</a:t>
                </a:r>
                <a:r>
                  <a:rPr lang="en-US" sz="1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ra Pro" panose="00000500000000000000" pitchFamily="2" charset="0"/>
                    <a:ea typeface="Open Sans" charset="0"/>
                    <a:cs typeface="Open Sans" charset="0"/>
                  </a:rPr>
                  <a:t>: </a:t>
                </a:r>
                <a:r>
                  <a:rPr lang="ru-RU" sz="1400" b="1" dirty="0">
                    <a:solidFill>
                      <a:schemeClr val="bg1"/>
                    </a:solidFill>
                    <a:latin typeface="Cera Pro" panose="00000500000000000000" pitchFamily="2" charset="0"/>
                    <a:ea typeface="Open Sans" charset="0"/>
                    <a:cs typeface="Open Sans" charset="0"/>
                  </a:rPr>
                  <a:t>42</a:t>
                </a:r>
                <a:r>
                  <a:rPr lang="en-US" sz="1400" b="1" dirty="0">
                    <a:solidFill>
                      <a:schemeClr val="bg1"/>
                    </a:solidFill>
                    <a:latin typeface="Cera Pro" panose="00000500000000000000" pitchFamily="2" charset="0"/>
                    <a:ea typeface="Open Sans" charset="0"/>
                    <a:cs typeface="Open Sans" charset="0"/>
                  </a:rPr>
                  <a:t> </a:t>
                </a:r>
                <a:r>
                  <a:rPr lang="ru-RU" sz="1400" b="1" dirty="0">
                    <a:solidFill>
                      <a:schemeClr val="bg1"/>
                    </a:solidFill>
                    <a:latin typeface="Cera Pro" panose="00000500000000000000" pitchFamily="2" charset="0"/>
                    <a:ea typeface="Open Sans" charset="0"/>
                    <a:cs typeface="Open Sans" charset="0"/>
                  </a:rPr>
                  <a:t>ИНЖЕНЕРА</a:t>
                </a:r>
                <a:r>
                  <a:rPr lang="en-US" sz="1400" b="1" dirty="0">
                    <a:solidFill>
                      <a:schemeClr val="bg1"/>
                    </a:solidFill>
                    <a:latin typeface="Cera Pro" panose="00000500000000000000" pitchFamily="2" charset="0"/>
                    <a:ea typeface="Open Sans" charset="0"/>
                    <a:cs typeface="Open Sans" charset="0"/>
                  </a:rPr>
                  <a:t>, </a:t>
                </a:r>
              </a:p>
              <a:p>
                <a:r>
                  <a:rPr lang="ru-RU" sz="1400" b="1" dirty="0">
                    <a:solidFill>
                      <a:schemeClr val="bg1"/>
                    </a:solidFill>
                    <a:latin typeface="Cera Pro" panose="00000500000000000000" pitchFamily="2" charset="0"/>
                    <a:ea typeface="Open Sans" charset="0"/>
                    <a:cs typeface="Open Sans" charset="0"/>
                  </a:rPr>
                  <a:t>28</a:t>
                </a:r>
                <a:r>
                  <a:rPr lang="en-US" sz="1400" b="1" dirty="0">
                    <a:solidFill>
                      <a:schemeClr val="bg1"/>
                    </a:solidFill>
                    <a:latin typeface="Cera Pro" panose="00000500000000000000" pitchFamily="2" charset="0"/>
                    <a:ea typeface="Open Sans" charset="0"/>
                    <a:cs typeface="Open Sans" charset="0"/>
                  </a:rPr>
                  <a:t> </a:t>
                </a:r>
                <a:r>
                  <a:rPr lang="ru-RU" sz="1400" b="1" dirty="0">
                    <a:solidFill>
                      <a:schemeClr val="bg1"/>
                    </a:solidFill>
                    <a:latin typeface="Cera Pro" panose="00000500000000000000" pitchFamily="2" charset="0"/>
                    <a:ea typeface="Open Sans" charset="0"/>
                    <a:cs typeface="Open Sans" charset="0"/>
                  </a:rPr>
                  <a:t>МЕНЕДЖЕРОВ И МЕДИЦИНСКИХ СПЕЦИАЛИСТОВ</a:t>
                </a:r>
                <a:endParaRPr lang="en-US" sz="1400" b="1" dirty="0">
                  <a:solidFill>
                    <a:schemeClr val="bg1"/>
                  </a:solidFill>
                  <a:latin typeface="Cera Pro" panose="00000500000000000000" pitchFamily="2" charset="0"/>
                  <a:ea typeface="Open Sans" charset="0"/>
                  <a:cs typeface="Open Sans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437823" y="1110202"/>
                <a:ext cx="1715108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rIns="0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Cera Pro" panose="00000500000000000000" pitchFamily="2" charset="0"/>
                    <a:ea typeface="Open Sans" charset="0"/>
                    <a:cs typeface="Open Sans" charset="0"/>
                  </a:rPr>
                  <a:t>&gt;</a:t>
                </a:r>
                <a:r>
                  <a:rPr lang="ru-RU" sz="4400" b="1" dirty="0">
                    <a:solidFill>
                      <a:schemeClr val="bg1"/>
                    </a:solidFill>
                    <a:latin typeface="Cera Pro" panose="00000500000000000000" pitchFamily="2" charset="0"/>
                    <a:ea typeface="Open Sans" charset="0"/>
                    <a:cs typeface="Open Sans" charset="0"/>
                  </a:rPr>
                  <a:t>70</a:t>
                </a:r>
                <a:endParaRPr lang="en-US" sz="4400" b="1" dirty="0">
                  <a:solidFill>
                    <a:schemeClr val="bg1"/>
                  </a:solidFill>
                  <a:latin typeface="Cera Pro" panose="00000500000000000000" pitchFamily="2" charset="0"/>
                  <a:ea typeface="Open Sans" charset="0"/>
                  <a:cs typeface="Open Sans" charset="0"/>
                </a:endParaRPr>
              </a:p>
            </p:txBody>
          </p:sp>
        </p:grpSp>
        <p:grpSp>
          <p:nvGrpSpPr>
            <p:cNvPr id="16" name="Group 9"/>
            <p:cNvGrpSpPr/>
            <p:nvPr/>
          </p:nvGrpSpPr>
          <p:grpSpPr>
            <a:xfrm>
              <a:off x="7525892" y="3748533"/>
              <a:ext cx="4287417" cy="3683001"/>
              <a:chOff x="7437823" y="1110202"/>
              <a:chExt cx="4287417" cy="3683001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7437823" y="1838548"/>
                <a:ext cx="4287417" cy="29546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rIns="0" rtlCol="0">
                <a:spAutoFit/>
              </a:bodyPr>
              <a:lstStyle/>
              <a:p>
                <a:r>
                  <a:rPr lang="ru-RU" sz="1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ra Pro" panose="00000500000000000000" pitchFamily="2" charset="0"/>
                    <a:ea typeface="Open Sans" charset="0"/>
                    <a:cs typeface="Open Sans" charset="0"/>
                  </a:rPr>
                  <a:t>ПРОТЕЗОВ</a:t>
                </a:r>
                <a:r>
                  <a:rPr lang="ru-RU" sz="1400" b="1" dirty="0">
                    <a:solidFill>
                      <a:schemeClr val="bg1"/>
                    </a:solidFill>
                    <a:latin typeface="Cera Pro" panose="00000500000000000000" pitchFamily="2" charset="0"/>
                    <a:ea typeface="Open Sans" charset="0"/>
                    <a:cs typeface="Open Sans" charset="0"/>
                  </a:rPr>
                  <a:t> ПРОИЗВЕДЕНО</a:t>
                </a:r>
                <a:endParaRPr lang="en-US" sz="1400" b="1" dirty="0">
                  <a:solidFill>
                    <a:srgbClr val="92D050"/>
                  </a:solidFill>
                  <a:latin typeface="Cera Pro" panose="00000500000000000000" pitchFamily="2" charset="0"/>
                  <a:ea typeface="Open Sans" charset="0"/>
                  <a:cs typeface="Open Sans" charset="0"/>
                </a:endParaRPr>
              </a:p>
              <a:p>
                <a:r>
                  <a:rPr lang="ru-RU" sz="1400" b="1" dirty="0">
                    <a:solidFill>
                      <a:schemeClr val="bg1"/>
                    </a:solidFill>
                    <a:latin typeface="Cera Pro" panose="00000500000000000000" pitchFamily="2" charset="0"/>
                    <a:ea typeface="Open Sans" charset="0"/>
                    <a:cs typeface="Open Sans" charset="0"/>
                  </a:rPr>
                  <a:t>В 12 СТРАНАХ С </a:t>
                </a:r>
                <a:r>
                  <a:rPr lang="en-US" sz="1400" b="1" dirty="0">
                    <a:solidFill>
                      <a:schemeClr val="bg1"/>
                    </a:solidFill>
                    <a:latin typeface="Cera Pro" panose="00000500000000000000" pitchFamily="2" charset="0"/>
                    <a:ea typeface="Open Sans" charset="0"/>
                    <a:cs typeface="Open Sans" charset="0"/>
                  </a:rPr>
                  <a:t>2016</a:t>
                </a:r>
                <a:r>
                  <a:rPr lang="ru-RU" sz="1400" b="1" dirty="0">
                    <a:solidFill>
                      <a:schemeClr val="bg1"/>
                    </a:solidFill>
                    <a:latin typeface="Cera Pro" panose="00000500000000000000" pitchFamily="2" charset="0"/>
                    <a:ea typeface="Open Sans" charset="0"/>
                    <a:cs typeface="Open Sans" charset="0"/>
                  </a:rPr>
                  <a:t> </a:t>
                </a:r>
              </a:p>
              <a:p>
                <a:endParaRPr lang="ru-RU" sz="1400" b="1" dirty="0">
                  <a:solidFill>
                    <a:schemeClr val="bg1"/>
                  </a:solidFill>
                  <a:latin typeface="Cera Pro" panose="00000500000000000000" pitchFamily="2" charset="0"/>
                  <a:ea typeface="Open Sans" charset="0"/>
                  <a:cs typeface="Open Sans" charset="0"/>
                </a:endParaRPr>
              </a:p>
              <a:p>
                <a:endParaRPr lang="ru-RU" sz="1400" b="1" dirty="0">
                  <a:solidFill>
                    <a:schemeClr val="bg1"/>
                  </a:solidFill>
                  <a:latin typeface="Cera Pro" panose="00000500000000000000" pitchFamily="2" charset="0"/>
                  <a:ea typeface="Open Sans" charset="0"/>
                  <a:cs typeface="Open Sans" charset="0"/>
                </a:endParaRPr>
              </a:p>
              <a:p>
                <a:r>
                  <a:rPr lang="en-US" sz="4400" b="1" dirty="0">
                    <a:solidFill>
                      <a:schemeClr val="bg1"/>
                    </a:solidFill>
                    <a:latin typeface="Cera Pro" panose="00000500000000000000" pitchFamily="2" charset="0"/>
                    <a:ea typeface="Open Sans" charset="0"/>
                    <a:cs typeface="Open Sans" charset="0"/>
                  </a:rPr>
                  <a:t>&gt;50</a:t>
                </a:r>
                <a:endParaRPr lang="ru-RU" sz="4400" b="1" dirty="0">
                  <a:solidFill>
                    <a:schemeClr val="bg1"/>
                  </a:solidFill>
                  <a:latin typeface="Cera Pro" panose="00000500000000000000" pitchFamily="2" charset="0"/>
                  <a:ea typeface="Open Sans" charset="0"/>
                  <a:cs typeface="Open Sans" charset="0"/>
                </a:endParaRPr>
              </a:p>
              <a:p>
                <a:r>
                  <a:rPr lang="ru-RU" sz="1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ra Pro" panose="00000500000000000000" pitchFamily="2" charset="0"/>
                    <a:ea typeface="Open Sans" charset="0"/>
                    <a:cs typeface="Open Sans" charset="0"/>
                  </a:rPr>
                  <a:t>РЕГИОНОВ РФ</a:t>
                </a:r>
                <a:r>
                  <a:rPr lang="ru-RU" sz="1400" b="1" dirty="0">
                    <a:solidFill>
                      <a:schemeClr val="bg1"/>
                    </a:solidFill>
                    <a:latin typeface="Cera Pro" panose="00000500000000000000" pitchFamily="2" charset="0"/>
                    <a:ea typeface="Open Sans" charset="0"/>
                    <a:cs typeface="Open Sans" charset="0"/>
                  </a:rPr>
                  <a:t> ОБУЧЕНЫ ИЗГОТАВЛИВАТЬ ПРОТЕЗЫ МОТОРИКИ </a:t>
                </a:r>
              </a:p>
              <a:p>
                <a:endParaRPr lang="ru-RU" sz="4400" b="1" dirty="0">
                  <a:solidFill>
                    <a:schemeClr val="bg1"/>
                  </a:solidFill>
                  <a:latin typeface="Cera Pro" panose="00000500000000000000" pitchFamily="2" charset="0"/>
                  <a:ea typeface="Open Sans" charset="0"/>
                  <a:cs typeface="Open Sans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437823" y="1110202"/>
                <a:ext cx="2152587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rIns="0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Cera Pro" panose="00000500000000000000" pitchFamily="2" charset="0"/>
                    <a:ea typeface="Open Sans" charset="0"/>
                    <a:cs typeface="Open Sans" charset="0"/>
                  </a:rPr>
                  <a:t>&gt;</a:t>
                </a:r>
                <a:r>
                  <a:rPr lang="ru-RU" sz="4400" b="1" dirty="0">
                    <a:solidFill>
                      <a:schemeClr val="bg1"/>
                    </a:solidFill>
                    <a:latin typeface="Cera Pro" panose="00000500000000000000" pitchFamily="2" charset="0"/>
                    <a:ea typeface="Open Sans" charset="0"/>
                    <a:cs typeface="Open Sans" charset="0"/>
                  </a:rPr>
                  <a:t>15</a:t>
                </a:r>
                <a:r>
                  <a:rPr lang="en-US" sz="4400" b="1" dirty="0">
                    <a:solidFill>
                      <a:schemeClr val="bg1"/>
                    </a:solidFill>
                    <a:latin typeface="Cera Pro" panose="00000500000000000000" pitchFamily="2" charset="0"/>
                    <a:ea typeface="Open Sans" charset="0"/>
                    <a:cs typeface="Open Sans" charset="0"/>
                  </a:rPr>
                  <a:t>00</a:t>
                </a:r>
              </a:p>
            </p:txBody>
          </p:sp>
        </p:grpSp>
        <p:grpSp>
          <p:nvGrpSpPr>
            <p:cNvPr id="21" name="Group 10"/>
            <p:cNvGrpSpPr/>
            <p:nvPr/>
          </p:nvGrpSpPr>
          <p:grpSpPr>
            <a:xfrm>
              <a:off x="7525891" y="664335"/>
              <a:ext cx="2806011" cy="1036123"/>
              <a:chOff x="7437823" y="1110202"/>
              <a:chExt cx="2806011" cy="1036123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7437823" y="1838548"/>
                <a:ext cx="2768387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rIns="0" rtlCol="0">
                <a:spAutoFit/>
              </a:bodyPr>
              <a:lstStyle/>
              <a:p>
                <a:r>
                  <a:rPr lang="ru-RU" sz="1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ra Pro" panose="00000500000000000000" pitchFamily="2" charset="0"/>
                    <a:ea typeface="Open Sans" charset="0"/>
                    <a:cs typeface="Open Sans" charset="0"/>
                  </a:rPr>
                  <a:t>ОПЫТ</a:t>
                </a:r>
                <a:r>
                  <a:rPr lang="ru-RU" sz="1400" b="1" dirty="0">
                    <a:solidFill>
                      <a:schemeClr val="bg1"/>
                    </a:solidFill>
                    <a:latin typeface="Cera Pro" panose="00000500000000000000" pitchFamily="2" charset="0"/>
                    <a:ea typeface="Open Sans" charset="0"/>
                    <a:cs typeface="Open Sans" charset="0"/>
                  </a:rPr>
                  <a:t> РАЗРАБОТКИ И ПРОДАЖ</a:t>
                </a:r>
                <a:endParaRPr lang="en-US" sz="1400" b="1" dirty="0">
                  <a:solidFill>
                    <a:srgbClr val="99CB38"/>
                  </a:solidFill>
                  <a:latin typeface="Cera Pro" panose="00000500000000000000" pitchFamily="2" charset="0"/>
                  <a:ea typeface="Open Sans" charset="0"/>
                  <a:cs typeface="Open Sans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437823" y="1110202"/>
                <a:ext cx="2806011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rIns="0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Cera Pro" panose="00000500000000000000" pitchFamily="2" charset="0"/>
                    <a:ea typeface="Open Sans" charset="0"/>
                    <a:cs typeface="Open Sans" charset="0"/>
                  </a:rPr>
                  <a:t>&gt;</a:t>
                </a:r>
                <a:r>
                  <a:rPr lang="ru-RU" sz="4400" b="1" dirty="0">
                    <a:solidFill>
                      <a:schemeClr val="bg1"/>
                    </a:solidFill>
                    <a:latin typeface="Cera Pro" panose="00000500000000000000" pitchFamily="2" charset="0"/>
                    <a:ea typeface="Open Sans" charset="0"/>
                    <a:cs typeface="Open Sans" charset="0"/>
                  </a:rPr>
                  <a:t>5</a:t>
                </a:r>
                <a:r>
                  <a:rPr lang="en-US" sz="4400" b="1" dirty="0">
                    <a:solidFill>
                      <a:schemeClr val="bg1"/>
                    </a:solidFill>
                    <a:latin typeface="Cera Pro" panose="00000500000000000000" pitchFamily="2" charset="0"/>
                    <a:ea typeface="Open Sans" charset="0"/>
                    <a:cs typeface="Open Sans" charset="0"/>
                  </a:rPr>
                  <a:t> </a:t>
                </a:r>
                <a:r>
                  <a:rPr lang="ru-RU" sz="4400" b="1" dirty="0">
                    <a:solidFill>
                      <a:schemeClr val="bg1"/>
                    </a:solidFill>
                    <a:latin typeface="Cera Pro" panose="00000500000000000000" pitchFamily="2" charset="0"/>
                    <a:ea typeface="Open Sans" charset="0"/>
                    <a:cs typeface="Open Sans" charset="0"/>
                  </a:rPr>
                  <a:t>года</a:t>
                </a:r>
                <a:endParaRPr lang="en-US" sz="4400" b="1" dirty="0">
                  <a:solidFill>
                    <a:schemeClr val="bg1"/>
                  </a:solidFill>
                  <a:latin typeface="Cera Pro" panose="00000500000000000000" pitchFamily="2" charset="0"/>
                  <a:ea typeface="Open Sans" charset="0"/>
                  <a:cs typeface="Open Sans" charset="0"/>
                </a:endParaRPr>
              </a:p>
            </p:txBody>
          </p:sp>
        </p:grp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921" y="4532658"/>
            <a:ext cx="1648001" cy="4903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74" y="5556545"/>
            <a:ext cx="1072795" cy="76559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111" y="2129280"/>
            <a:ext cx="1308954" cy="109983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7416" y="6445931"/>
            <a:ext cx="200646" cy="2006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111" y="3256126"/>
            <a:ext cx="1544272" cy="8994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74" y="2266840"/>
            <a:ext cx="1249499" cy="60636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30" y="3271826"/>
            <a:ext cx="852785" cy="85278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90" y="5697428"/>
            <a:ext cx="1393796" cy="48699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269" y="4325170"/>
            <a:ext cx="1478638" cy="98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66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1A6E14E-221B-475B-8233-11BC090328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4"/>
          <a:stretch/>
        </p:blipFill>
        <p:spPr>
          <a:xfrm>
            <a:off x="-1" y="1"/>
            <a:ext cx="6990456" cy="49617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2" y="4961700"/>
            <a:ext cx="7557748" cy="1896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886575" y="4942114"/>
            <a:ext cx="5305425" cy="1915886"/>
          </a:xfrm>
          <a:prstGeom prst="rect">
            <a:avLst/>
          </a:prstGeom>
          <a:solidFill>
            <a:srgbClr val="EB88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323" y="5839869"/>
            <a:ext cx="1817823" cy="89367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86575" y="0"/>
            <a:ext cx="5305425" cy="4961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0193" y="5558155"/>
            <a:ext cx="4744995" cy="78703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КИБИ</a:t>
            </a:r>
            <a:b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Активный протез кисти и предплечья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222210" y="777392"/>
            <a:ext cx="4742424" cy="32872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Протезы для любой сложности травм</a:t>
            </a:r>
            <a:r>
              <a:rPr lang="en-US" sz="1400" dirty="0"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верхних конечностей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400" dirty="0">
              <a:latin typeface="Cera Pro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Индивидуальный дизайн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Cera Pro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Уникальные тренировочные программы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400" dirty="0">
              <a:latin typeface="Cera Pro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Возможность модернизации протезов дополнительными функциональными и игровыми устройствами (насадками)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440" y="253433"/>
            <a:ext cx="235828" cy="23582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611FE62-6337-4849-B422-21DB766E7B78}"/>
              </a:ext>
            </a:extLst>
          </p:cNvPr>
          <p:cNvSpPr/>
          <p:nvPr/>
        </p:nvSpPr>
        <p:spPr>
          <a:xfrm>
            <a:off x="2" y="-9793"/>
            <a:ext cx="6886572" cy="505514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7284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F65EFDE-B2B4-4CD7-AED0-EA57D165AD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7444989" cy="495657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0C3B1FD-6340-4975-969D-2082148EB125}"/>
              </a:ext>
            </a:extLst>
          </p:cNvPr>
          <p:cNvSpPr/>
          <p:nvPr/>
        </p:nvSpPr>
        <p:spPr>
          <a:xfrm>
            <a:off x="2" y="-9793"/>
            <a:ext cx="6886572" cy="505514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2" y="4960194"/>
            <a:ext cx="7557748" cy="18978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886575" y="4942114"/>
            <a:ext cx="5305425" cy="1915886"/>
          </a:xfrm>
          <a:prstGeom prst="rect">
            <a:avLst/>
          </a:prstGeom>
          <a:solidFill>
            <a:srgbClr val="99B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323" y="5839869"/>
            <a:ext cx="1817823" cy="89367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86575" y="0"/>
            <a:ext cx="5305425" cy="4961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0193" y="5558155"/>
            <a:ext cx="5820034" cy="78703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ИНДИ</a:t>
            </a:r>
            <a:b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Протез предплечья с внешним источником энергии</a:t>
            </a:r>
          </a:p>
          <a:p>
            <a:pPr marL="0" indent="0">
              <a:lnSpc>
                <a:spcPct val="100000"/>
              </a:lnSpc>
              <a:buNone/>
            </a:pPr>
            <a:endParaRPr lang="ru-RU" sz="1800" dirty="0">
              <a:solidFill>
                <a:schemeClr val="bg2">
                  <a:lumMod val="25000"/>
                </a:schemeClr>
              </a:solidFill>
              <a:latin typeface="Cera Pro" panose="00000500000000000000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22210" y="363443"/>
            <a:ext cx="4742424" cy="4256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Система управления протезом работает </a:t>
            </a:r>
            <a:br>
              <a:rPr lang="ru-RU" sz="1400" dirty="0"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400" dirty="0"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с помощью электродов, считывающих электрический потенциал с мышц культи </a:t>
            </a:r>
            <a:br>
              <a:rPr lang="ru-RU" sz="1400" dirty="0"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400" dirty="0"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в момент их сокращения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400" dirty="0">
              <a:latin typeface="Cera Pro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Бионические протезы дают возможность успешно пользоваться ложкой, вилкой, шариковой ручкой, работать, на промышленном оборудовании, выполнять до 80% повседневных задач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400" dirty="0">
              <a:latin typeface="Cera Pro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В протез встраивается модуль бесконтактной оплаты, e-</a:t>
            </a:r>
            <a:r>
              <a:rPr lang="ru-RU" sz="1400" dirty="0" err="1"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ink</a:t>
            </a:r>
            <a:r>
              <a:rPr lang="ru-RU" sz="1400" dirty="0"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дисплей, </a:t>
            </a:r>
            <a:r>
              <a:rPr lang="ru-RU" sz="1400" dirty="0" err="1"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gsm</a:t>
            </a:r>
            <a:r>
              <a:rPr lang="ru-RU" sz="1400" dirty="0"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-модуль. Для оплаты используется технология </a:t>
            </a:r>
            <a:r>
              <a:rPr lang="ru-RU" sz="1400" dirty="0" err="1"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PayPass</a:t>
            </a:r>
            <a:endParaRPr lang="ru-RU" sz="1400" dirty="0">
              <a:latin typeface="Cera Pro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440" y="253433"/>
            <a:ext cx="235828" cy="23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28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5C5C1B-E6DA-4973-89FB-63DA2E7A50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7" b="23423"/>
          <a:stretch/>
        </p:blipFill>
        <p:spPr>
          <a:xfrm>
            <a:off x="-1" y="-1"/>
            <a:ext cx="6886575" cy="61700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2" y="4961700"/>
            <a:ext cx="7557748" cy="18963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886575" y="4942114"/>
            <a:ext cx="5305425" cy="19158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323" y="5839869"/>
            <a:ext cx="1817823" cy="89367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86575" y="0"/>
            <a:ext cx="5305425" cy="49617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0193" y="5366627"/>
            <a:ext cx="5820034" cy="109595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МАНИФЕСТО</a:t>
            </a:r>
            <a:br>
              <a:rPr lang="ru-RU" sz="2400" b="1" dirty="0">
                <a:solidFill>
                  <a:schemeClr val="bg2">
                    <a:lumMod val="2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Многофункциональный протез предплечья </a:t>
            </a:r>
            <a:br>
              <a:rPr lang="ru-RU" sz="1800" dirty="0">
                <a:solidFill>
                  <a:schemeClr val="bg2">
                    <a:lumMod val="2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ru-RU" sz="1800" dirty="0">
                <a:solidFill>
                  <a:schemeClr val="bg2">
                    <a:lumMod val="25000"/>
                  </a:schemeClr>
                </a:solidFill>
                <a:latin typeface="Cera Pro" panose="000005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и кисти с внешним источником энергии</a:t>
            </a:r>
          </a:p>
          <a:p>
            <a:pPr marL="0" indent="0">
              <a:lnSpc>
                <a:spcPct val="100000"/>
              </a:lnSpc>
              <a:buNone/>
            </a:pPr>
            <a:endParaRPr lang="ru-RU" sz="1800" dirty="0">
              <a:solidFill>
                <a:schemeClr val="bg2">
                  <a:lumMod val="25000"/>
                </a:schemeClr>
              </a:solidFill>
              <a:latin typeface="Cera Pro" panose="00000500000000000000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22210" y="412870"/>
            <a:ext cx="4742424" cy="4256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До 14 жестов и схватов под различные предметы. Управление силой </a:t>
            </a:r>
            <a:r>
              <a:rPr lang="ru-RU" sz="1400" dirty="0" err="1"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схвата</a:t>
            </a:r>
            <a:r>
              <a:rPr lang="ru-RU" sz="1400" dirty="0"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пропорционально напряжению мышц, это позволяет брать хрупкие предметы, не боясь сломать их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400" dirty="0">
              <a:latin typeface="Cera Pro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Мобильное приложение для настройки и управления. Протез дополняется возможностями, которые превосходят человеческую руку: бесконтактная оплату покупок, экран, GSM-модуль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400" dirty="0">
              <a:latin typeface="Cera Pro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Cera Pro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Различные по форме и цвету варианты корпуса протеза выражают индивидуальность и дополняют стиль пользователя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440" y="253433"/>
            <a:ext cx="235828" cy="23582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57AFC13-62AE-4904-9F3C-39A95A89D959}"/>
              </a:ext>
            </a:extLst>
          </p:cNvPr>
          <p:cNvSpPr/>
          <p:nvPr/>
        </p:nvSpPr>
        <p:spPr>
          <a:xfrm>
            <a:off x="2" y="-9793"/>
            <a:ext cx="6886572" cy="505514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7804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731520"/>
            <a:ext cx="7015237" cy="1325880"/>
          </a:xfrm>
          <a:prstGeom prst="rect">
            <a:avLst/>
          </a:prstGeo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3" r="10477"/>
          <a:stretch/>
        </p:blipFill>
        <p:spPr/>
      </p:pic>
      <p:sp>
        <p:nvSpPr>
          <p:cNvPr id="8" name="TextBox 7"/>
          <p:cNvSpPr txBox="1"/>
          <p:nvPr/>
        </p:nvSpPr>
        <p:spPr>
          <a:xfrm>
            <a:off x="641684" y="3873864"/>
            <a:ext cx="4532200" cy="1200329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>
            <a:spAutoFit/>
          </a:bodyPr>
          <a:lstStyle/>
          <a:p>
            <a:r>
              <a:rPr lang="ru-RU" sz="2400" b="1" dirty="0">
                <a:latin typeface="+mj-lt"/>
                <a:ea typeface="Open Sans" charset="0"/>
                <a:cs typeface="Open Sans" charset="0"/>
              </a:rPr>
              <a:t>МНОГОПОЛЬЗОВАТЕЛЬСКАЯ</a:t>
            </a:r>
          </a:p>
          <a:p>
            <a:r>
              <a:rPr lang="ru-RU" sz="2400" b="1" dirty="0">
                <a:latin typeface="+mj-lt"/>
                <a:ea typeface="Open Sans" charset="0"/>
                <a:cs typeface="Open Sans" charset="0"/>
              </a:rPr>
              <a:t>РЕАБИЛИТАЦИОННАЯ</a:t>
            </a:r>
          </a:p>
          <a:p>
            <a:r>
              <a:rPr lang="ru-RU" sz="2400" b="1" dirty="0">
                <a:solidFill>
                  <a:srgbClr val="99CB38"/>
                </a:solidFill>
                <a:latin typeface="+mj-lt"/>
                <a:ea typeface="Open Sans" charset="0"/>
                <a:cs typeface="Open Sans" charset="0"/>
              </a:rPr>
              <a:t>ПЛАТФОРМА</a:t>
            </a:r>
            <a:endParaRPr lang="en-US" sz="2400" b="1" dirty="0">
              <a:solidFill>
                <a:srgbClr val="99CB38"/>
              </a:solidFill>
              <a:latin typeface="Montserrat SemiBold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250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</TotalTime>
  <Words>840</Words>
  <Application>Microsoft Office PowerPoint</Application>
  <PresentationFormat>Широкоэкранный</PresentationFormat>
  <Paragraphs>143</Paragraphs>
  <Slides>17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Calibri Light</vt:lpstr>
      <vt:lpstr>Cera Pro</vt:lpstr>
      <vt:lpstr>Verdana</vt:lpstr>
      <vt:lpstr>Montserrat SemiBold</vt:lpstr>
      <vt:lpstr>Calibri</vt:lpstr>
      <vt:lpstr>Roboto Light</vt:lpstr>
      <vt:lpstr>Arial</vt:lpstr>
      <vt:lpstr>linea-weather-10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РЕАБИЛИТАЦИОННАЯ ЭКОСИСТЕМА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Петухов</dc:creator>
  <cp:lastModifiedBy>Илья</cp:lastModifiedBy>
  <cp:revision>66</cp:revision>
  <dcterms:created xsi:type="dcterms:W3CDTF">2019-08-22T14:32:17Z</dcterms:created>
  <dcterms:modified xsi:type="dcterms:W3CDTF">2020-06-04T20:19:49Z</dcterms:modified>
</cp:coreProperties>
</file>