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5948BB"/>
            </a:solidFill>
            <a:ln w="12700" cap="flat">
              <a:noFill/>
              <a:miter lim="400000"/>
            </a:ln>
            <a:effectLst/>
          </c:spPr>
          <c:explosion val="0"/>
          <c:dPt>
            <c:idx val="0"/>
            <c:explosion val="0"/>
            <c:spPr>
              <a:solidFill>
                <a:srgbClr val="5948BB"/>
              </a:solidFill>
              <a:ln w="12700" cap="flat">
                <a:noFill/>
                <a:miter lim="400000"/>
              </a:ln>
              <a:effectLst/>
            </c:spPr>
          </c:dPt>
          <c:dPt>
            <c:idx val="1"/>
            <c:explosion val="0"/>
            <c:spPr>
              <a:solidFill>
                <a:srgbClr val="735DFF"/>
              </a:solidFill>
              <a:ln w="12700" cap="flat">
                <a:noFill/>
                <a:miter lim="400000"/>
              </a:ln>
              <a:effectLst/>
            </c:spPr>
          </c:dPt>
          <c:dPt>
            <c:idx val="2"/>
            <c:explosion val="0"/>
            <c:spPr>
              <a:solidFill>
                <a:srgbClr val="6E57ED"/>
              </a:solidFill>
              <a:ln w="12700" cap="flat">
                <a:noFill/>
                <a:miter lim="400000"/>
              </a:ln>
              <a:effectLst/>
            </c:spPr>
          </c:dPt>
          <c:dPt>
            <c:idx val="3"/>
            <c:explosion val="0"/>
            <c:spPr>
              <a:solidFill>
                <a:srgbClr val="6551DC"/>
              </a:solidFill>
              <a:ln w="12700" cap="flat">
                <a:noFill/>
                <a:miter lim="400000"/>
              </a:ln>
              <a:effectLst/>
            </c:spPr>
          </c:dPt>
          <c:dPt>
            <c:idx val="4"/>
            <c:explosion val="0"/>
            <c:spPr>
              <a:solidFill>
                <a:srgbClr val="604ECF"/>
              </a:solid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3"/>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4"/>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Sheet1!$B$1:$F$1</c:f>
              <c:strCache>
                <c:ptCount val="5"/>
                <c:pt idx="0">
                  <c:v>April</c:v>
                </c:pt>
                <c:pt idx="1">
                  <c:v>May</c:v>
                </c:pt>
                <c:pt idx="2">
                  <c:v>June</c:v>
                </c:pt>
                <c:pt idx="3">
                  <c:v>July</c:v>
                </c:pt>
                <c:pt idx="4">
                  <c:v>August</c:v>
                </c:pt>
              </c:strCache>
            </c:strRef>
          </c:cat>
          <c:val>
            <c:numRef>
              <c:f>Sheet1!$B$2:$F$2</c:f>
              <c:numCache>
                <c:ptCount val="5"/>
                <c:pt idx="0">
                  <c:v>91.000000</c:v>
                </c:pt>
                <c:pt idx="1">
                  <c:v>76.000000</c:v>
                </c:pt>
                <c:pt idx="2">
                  <c:v>28.000000</c:v>
                </c:pt>
                <c:pt idx="3">
                  <c:v>26.000000</c:v>
                </c:pt>
                <c:pt idx="4">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6470FF"/>
            </a:solidFill>
            <a:ln w="12700" cap="flat">
              <a:noFill/>
              <a:miter lim="400000"/>
            </a:ln>
            <a:effectLst/>
          </c:spPr>
          <c:explosion val="0"/>
          <c:dPt>
            <c:idx val="0"/>
            <c:explosion val="0"/>
            <c:spPr>
              <a:solidFill>
                <a:srgbClr val="6470FF"/>
              </a:solidFill>
              <a:ln w="12700" cap="flat">
                <a:noFill/>
                <a:miter lim="400000"/>
              </a:ln>
              <a:effectLst/>
            </c:spPr>
          </c:dPt>
          <c:dPt>
            <c:idx val="1"/>
            <c:explosion val="0"/>
            <c:spPr>
              <a:solidFill>
                <a:srgbClr val="4249A7"/>
              </a:solidFill>
              <a:ln w="12700" cap="flat">
                <a:noFill/>
                <a:miter lim="400000"/>
              </a:ln>
              <a:effectLst/>
            </c:spPr>
          </c:dPt>
          <c:dPt>
            <c:idx val="2"/>
            <c:explosion val="0"/>
            <c:spPr>
              <a:solidFill>
                <a:srgbClr val="4B54BB"/>
              </a:solidFill>
              <a:ln w="12700" cap="flat">
                <a:noFill/>
                <a:miter lim="400000"/>
              </a:ln>
              <a:effectLst/>
            </c:spPr>
          </c:dPt>
          <c:dPt>
            <c:idx val="3"/>
            <c:explosion val="0"/>
            <c:spPr>
              <a:solidFill>
                <a:srgbClr val="555FD8"/>
              </a:solidFill>
              <a:ln w="12700" cap="flat">
                <a:noFill/>
                <a:miter lim="400000"/>
              </a:ln>
              <a:effectLst/>
            </c:spPr>
          </c:dPt>
          <c:dPt>
            <c:idx val="4"/>
            <c:explosion val="0"/>
            <c:spPr>
              <a:solidFill>
                <a:srgbClr val="5E69EF"/>
              </a:solid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3"/>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4"/>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Sheet1!$B$1:$F$1</c:f>
              <c:strCache>
                <c:ptCount val="5"/>
                <c:pt idx="0">
                  <c:v>April</c:v>
                </c:pt>
                <c:pt idx="1">
                  <c:v>May</c:v>
                </c:pt>
                <c:pt idx="2">
                  <c:v>June</c:v>
                </c:pt>
                <c:pt idx="3">
                  <c:v>July</c:v>
                </c:pt>
                <c:pt idx="4">
                  <c:v>August</c:v>
                </c:pt>
              </c:strCache>
            </c:strRef>
          </c:cat>
          <c:val>
            <c:numRef>
              <c:f>Sheet1!$B$2:$F$2</c:f>
              <c:numCache>
                <c:ptCount val="5"/>
                <c:pt idx="0">
                  <c:v>91.000000</c:v>
                </c:pt>
                <c:pt idx="1">
                  <c:v>76.000000</c:v>
                </c:pt>
                <c:pt idx="2">
                  <c:v>28.000000</c:v>
                </c:pt>
                <c:pt idx="3">
                  <c:v>26.000000</c:v>
                </c:pt>
                <c:pt idx="4">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5454C7"/>
            </a:solidFill>
            <a:ln w="12700" cap="flat">
              <a:noFill/>
              <a:miter lim="400000"/>
            </a:ln>
            <a:effectLst/>
          </c:spPr>
          <c:explosion val="0"/>
          <c:dPt>
            <c:idx val="0"/>
            <c:explosion val="0"/>
            <c:spPr>
              <a:solidFill>
                <a:srgbClr val="5454C7"/>
              </a:solidFill>
              <a:ln w="12700" cap="flat">
                <a:noFill/>
                <a:miter lim="400000"/>
              </a:ln>
              <a:effectLst/>
            </c:spPr>
          </c:dPt>
          <c:dPt>
            <c:idx val="1"/>
            <c:explosion val="0"/>
            <c:spPr>
              <a:solidFill>
                <a:srgbClr val="AA89E2"/>
              </a:solidFill>
              <a:ln w="12700" cap="flat">
                <a:noFill/>
                <a:miter lim="400000"/>
              </a:ln>
              <a:effectLst/>
            </c:spPr>
          </c:dPt>
          <c:dPt>
            <c:idx val="2"/>
            <c:explosion val="0"/>
            <c:spPr>
              <a:solidFill>
                <a:srgbClr val="9679C5"/>
              </a:solidFill>
              <a:ln w="12700" cap="flat">
                <a:noFill/>
                <a:miter lim="400000"/>
              </a:ln>
              <a:effectLst/>
            </c:spPr>
          </c:dPt>
          <c:dPt>
            <c:idx val="3"/>
            <c:explosion val="0"/>
            <c:spPr>
              <a:solidFill>
                <a:srgbClr val="876DB1"/>
              </a:solidFill>
              <a:ln w="12700" cap="flat">
                <a:noFill/>
                <a:miter lim="400000"/>
              </a:ln>
              <a:effectLst/>
            </c:spPr>
          </c:dPt>
          <c:dPt>
            <c:idx val="4"/>
            <c:explosion val="0"/>
            <c:spPr>
              <a:solidFill>
                <a:srgbClr val="5D49C4"/>
              </a:solid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3"/>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4"/>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Sheet1!$B$1:$F$1</c:f>
              <c:strCache>
                <c:ptCount val="5"/>
                <c:pt idx="0">
                  <c:v>April</c:v>
                </c:pt>
                <c:pt idx="1">
                  <c:v>May</c:v>
                </c:pt>
                <c:pt idx="2">
                  <c:v>June</c:v>
                </c:pt>
                <c:pt idx="3">
                  <c:v>July</c:v>
                </c:pt>
                <c:pt idx="4">
                  <c:v>August</c:v>
                </c:pt>
              </c:strCache>
            </c:strRef>
          </c:cat>
          <c:val>
            <c:numRef>
              <c:f>Sheet1!$B$2:$F$2</c:f>
              <c:numCache>
                <c:ptCount val="5"/>
                <c:pt idx="0">
                  <c:v>91.000000</c:v>
                </c:pt>
                <c:pt idx="1">
                  <c:v>76.000000</c:v>
                </c:pt>
                <c:pt idx="2">
                  <c:v>28.000000</c:v>
                </c:pt>
                <c:pt idx="3">
                  <c:v>26.000000</c:v>
                </c:pt>
                <c:pt idx="4">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5948BB"/>
            </a:solidFill>
            <a:ln w="12700" cap="flat">
              <a:noFill/>
              <a:miter lim="400000"/>
            </a:ln>
            <a:effectLst/>
          </c:spPr>
          <c:explosion val="0"/>
          <c:dPt>
            <c:idx val="0"/>
            <c:explosion val="0"/>
            <c:spPr>
              <a:solidFill>
                <a:srgbClr val="5948BB"/>
              </a:solidFill>
              <a:ln w="12700" cap="flat">
                <a:noFill/>
                <a:miter lim="400000"/>
              </a:ln>
              <a:effectLst/>
            </c:spPr>
          </c:dPt>
          <c:dPt>
            <c:idx val="1"/>
            <c:explosion val="0"/>
            <c:spPr>
              <a:solidFill>
                <a:srgbClr val="735DFF"/>
              </a:solidFill>
              <a:ln w="12700" cap="flat">
                <a:noFill/>
                <a:miter lim="400000"/>
              </a:ln>
              <a:effectLst/>
            </c:spPr>
          </c:dPt>
          <c:dPt>
            <c:idx val="2"/>
            <c:explosion val="0"/>
            <c:spPr>
              <a:solidFill>
                <a:srgbClr val="6E57ED"/>
              </a:solidFill>
              <a:ln w="12700" cap="flat">
                <a:noFill/>
                <a:miter lim="400000"/>
              </a:ln>
              <a:effectLst/>
            </c:spPr>
          </c:dPt>
          <c:dPt>
            <c:idx val="3"/>
            <c:explosion val="0"/>
            <c:spPr>
              <a:solidFill>
                <a:srgbClr val="6551DC"/>
              </a:solidFill>
              <a:ln w="12700" cap="flat">
                <a:noFill/>
                <a:miter lim="400000"/>
              </a:ln>
              <a:effectLst/>
            </c:spPr>
          </c:dPt>
          <c:dPt>
            <c:idx val="4"/>
            <c:explosion val="0"/>
            <c:spPr>
              <a:solidFill>
                <a:srgbClr val="604ECF"/>
              </a:solidFill>
              <a:ln w="12700" cap="flat">
                <a:noFill/>
                <a:miter lim="400000"/>
              </a:ln>
              <a:effectLst/>
            </c:spPr>
          </c:dPt>
          <c:dLbls>
            <c:dLbl>
              <c:idx val="0"/>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1"/>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2"/>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3"/>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dLbl>
              <c:idx val="4"/>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dLbl>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Sheet1!$B$1:$F$1</c:f>
              <c:strCache>
                <c:ptCount val="5"/>
                <c:pt idx="0">
                  <c:v>April</c:v>
                </c:pt>
                <c:pt idx="1">
                  <c:v>May</c:v>
                </c:pt>
                <c:pt idx="2">
                  <c:v>June</c:v>
                </c:pt>
                <c:pt idx="3">
                  <c:v>July</c:v>
                </c:pt>
                <c:pt idx="4">
                  <c:v>August</c:v>
                </c:pt>
              </c:strCache>
            </c:strRef>
          </c:cat>
          <c:val>
            <c:numRef>
              <c:f>Sheet1!$B$2:$F$2</c:f>
              <c:numCache>
                <c:ptCount val="5"/>
                <c:pt idx="0">
                  <c:v>91.000000</c:v>
                </c:pt>
                <c:pt idx="1">
                  <c:v>76.000000</c:v>
                </c:pt>
                <c:pt idx="2">
                  <c:v>28.000000</c:v>
                </c:pt>
                <c:pt idx="3">
                  <c:v>26.000000</c:v>
                </c:pt>
                <c:pt idx="4">
                  <c:v>21.000000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76049"/>
          <c:y val="0.05822"/>
          <c:w val="0.947395"/>
          <c:h val="0.85327"/>
        </c:manualLayout>
      </c:layout>
      <c:barChart>
        <c:barDir val="col"/>
        <c:grouping val="clustered"/>
        <c:varyColors val="0"/>
        <c:ser>
          <c:idx val="0"/>
          <c:order val="0"/>
          <c:tx>
            <c:strRef>
              <c:f>Sheet1!$A$2</c:f>
              <c:strCache>
                <c:ptCount val="1"/>
                <c:pt idx="0">
                  <c:v>Region 1</c:v>
                </c:pt>
              </c:strCache>
            </c:strRef>
          </c:tx>
          <c:spPr>
            <a:solidFill>
              <a:srgbClr val="5D48C4"/>
            </a:solidFill>
            <a:ln w="12700" cap="flat">
              <a:noFill/>
              <a:miter lim="400000"/>
            </a:ln>
            <a:effectLst/>
          </c:spPr>
          <c:invertIfNegative val="0"/>
          <c:dLbls>
            <c:numFmt formatCode="#,##0" sourceLinked="0"/>
            <c:txPr>
              <a:bodyPr/>
              <a:lstStyle/>
              <a:p>
                <a:pPr>
                  <a:defRPr b="0" i="0" strike="noStrike" sz="2600" u="none">
                    <a:solidFill>
                      <a:srgbClr val="FFFFFF"/>
                    </a:solidFill>
                    <a:effectLst>
                      <a:outerShdw sx="100000" sy="100000" kx="0" ky="0" algn="tl" rotWithShape="1" blurRad="127000" dist="25433" dir="5400000">
                        <a:srgbClr val="000000">
                          <a:alpha val="60000"/>
                        </a:srgbClr>
                      </a:outerShdw>
                    </a:effectLst>
                    <a:latin typeface="Helvetica Light"/>
                  </a:defRPr>
                </a:pPr>
              </a:p>
            </c:txPr>
            <c:dLblPos val="inEnd"/>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17.000000</c:v>
                </c:pt>
                <c:pt idx="1">
                  <c:v>26.000000</c:v>
                </c:pt>
                <c:pt idx="2">
                  <c:v>53.000000</c:v>
                </c:pt>
                <c:pt idx="3">
                  <c:v>96.000000</c:v>
                </c:pt>
              </c:numCache>
            </c:numRef>
          </c:val>
        </c:ser>
        <c:ser>
          <c:idx val="1"/>
          <c:order val="1"/>
          <c:tx>
            <c:strRef>
              <c:f>Sheet1!$A$3</c:f>
              <c:strCache>
                <c:ptCount val="1"/>
                <c:pt idx="0">
                  <c:v>Region 2</c:v>
                </c:pt>
              </c:strCache>
            </c:strRef>
          </c:tx>
          <c:spPr>
            <a:solidFill>
              <a:srgbClr val="876DB1"/>
            </a:solidFill>
            <a:ln w="12700" cap="flat">
              <a:noFill/>
              <a:miter lim="400000"/>
            </a:ln>
            <a:effectLst/>
          </c:spPr>
          <c:invertIfNegative val="0"/>
          <c:dLbls>
            <c:numFmt formatCode="#,##0" sourceLinked="0"/>
            <c:txPr>
              <a:bodyPr/>
              <a:lstStyle/>
              <a:p>
                <a:pPr>
                  <a:defRPr b="0" i="0" strike="noStrike" sz="2600" u="none">
                    <a:solidFill>
                      <a:srgbClr val="FFFFFF"/>
                    </a:solidFill>
                    <a:effectLst>
                      <a:outerShdw sx="100000" sy="100000" kx="0" ky="0" algn="tl" rotWithShape="1" blurRad="127000" dist="25433" dir="5400000">
                        <a:srgbClr val="000000">
                          <a:alpha val="60000"/>
                        </a:srgbClr>
                      </a:outerShdw>
                    </a:effectLst>
                    <a:latin typeface="Helvetica Light"/>
                  </a:defRPr>
                </a:pPr>
              </a:p>
            </c:txPr>
            <c:dLblPos val="inEnd"/>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70.000000</c:v>
                </c:pt>
                <c:pt idx="3">
                  <c:v>58.000000</c:v>
                </c:pt>
              </c:numCache>
            </c:numRef>
          </c:val>
        </c:ser>
        <c:gapWidth val="22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miter lim="400000"/>
          </a:ln>
        </c:spPr>
        <c:txPr>
          <a:bodyPr rot="0"/>
          <a:lstStyle/>
          <a:p>
            <a:pPr>
              <a:defRPr b="0" i="0" strike="noStrike" sz="1500" u="none">
                <a:solidFill>
                  <a:srgbClr val="DCDEE0"/>
                </a:solidFill>
                <a:latin typeface="Helvetica Light"/>
              </a:defRPr>
            </a:pPr>
          </a:p>
        </c:txPr>
        <c:crossAx val="2094734553"/>
        <c:crosses val="autoZero"/>
        <c:auto val="1"/>
        <c:lblAlgn val="ctr"/>
        <c:noMultiLvlLbl val="1"/>
      </c:catAx>
      <c:valAx>
        <c:axId val="2094734553"/>
        <c:scaling>
          <c:orientation val="minMax"/>
        </c:scaling>
        <c:delete val="0"/>
        <c:axPos val="l"/>
        <c:numFmt formatCode="General" sourceLinked="0"/>
        <c:majorTickMark val="none"/>
        <c:minorTickMark val="none"/>
        <c:tickLblPos val="nextTo"/>
        <c:spPr>
          <a:ln w="12700" cap="flat">
            <a:noFill/>
            <a:miter lim="400000"/>
          </a:ln>
        </c:spPr>
        <c:txPr>
          <a:bodyPr rot="0"/>
          <a:lstStyle/>
          <a:p>
            <a:pPr>
              <a:defRPr b="0" i="0" strike="noStrike" sz="1500" u="none">
                <a:solidFill>
                  <a:srgbClr val="DCDEE0"/>
                </a:solidFill>
                <a:latin typeface="Helvetica Light"/>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3345"/>
          <c:y val="0.0807026"/>
          <c:w val="0.880665"/>
          <c:h val="0.798486"/>
        </c:manualLayout>
      </c:layout>
      <c:areaChart>
        <c:grouping val="standard"/>
        <c:varyColors val="0"/>
        <c:ser>
          <c:idx val="1"/>
          <c:order val="0"/>
          <c:tx>
            <c:strRef>
              <c:f>Sheet1!$A$3</c:f>
              <c:strCache>
                <c:ptCount val="1"/>
                <c:pt idx="0">
                  <c:v>Region 2</c:v>
                </c:pt>
              </c:strCache>
            </c:strRef>
          </c:tx>
          <c:spPr>
            <a:solidFill>
              <a:srgbClr val="876DB1"/>
            </a:solidFill>
            <a:ln w="76200" cap="flat">
              <a:noFill/>
              <a:miter lim="400000"/>
            </a:ln>
            <a:effectLst/>
          </c:spPr>
          <c:dLbls>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70.000000</c:v>
                </c:pt>
                <c:pt idx="3">
                  <c:v>58.000000</c:v>
                </c:pt>
              </c:numCache>
            </c:numRef>
          </c:val>
        </c:ser>
        <c:ser>
          <c:idx val="0"/>
          <c:order val="1"/>
          <c:tx>
            <c:strRef>
              <c:f>Sheet1!$A$2</c:f>
              <c:strCache>
                <c:ptCount val="1"/>
                <c:pt idx="0">
                  <c:v>Region 1</c:v>
                </c:pt>
              </c:strCache>
            </c:strRef>
          </c:tx>
          <c:spPr>
            <a:solidFill>
              <a:srgbClr val="5D48C4"/>
            </a:solidFill>
            <a:ln w="76200" cap="flat">
              <a:noFill/>
              <a:miter lim="400000"/>
            </a:ln>
            <a:effectLst/>
          </c:spPr>
          <c:dLbls>
            <c:numFmt formatCode="#,##0" sourceLinked="0"/>
            <c:txPr>
              <a:bodyPr/>
              <a:lstStyle/>
              <a:p>
                <a:pPr>
                  <a:defRPr b="0" i="0" strike="noStrike" sz="2600" u="none">
                    <a:solidFill>
                      <a:srgbClr val="FFFFFF"/>
                    </a:solidFill>
                    <a:effectLst>
                      <a:outerShdw sx="100000" sy="100000" kx="0" ky="0" algn="tl" rotWithShape="1" blurRad="127000" dist="50800" dir="5400000">
                        <a:srgbClr val="000000">
                          <a:alpha val="60000"/>
                        </a:srgbClr>
                      </a:outerShdw>
                    </a:effectLst>
                    <a:latin typeface="Helvetica Light"/>
                  </a:defRPr>
                </a:pPr>
              </a:p>
            </c:txPr>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17.000000</c:v>
                </c:pt>
                <c:pt idx="1">
                  <c:v>26.000000</c:v>
                </c:pt>
                <c:pt idx="2">
                  <c:v>53.000000</c:v>
                </c:pt>
                <c:pt idx="3">
                  <c:v>96.000000</c:v>
                </c:pt>
              </c:numCache>
            </c:numRef>
          </c:val>
        </c:ser>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600" u="none">
                <a:solidFill>
                  <a:srgbClr val="DCDEE0"/>
                </a:solidFill>
                <a:latin typeface="Helvetica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500" u="none">
                <a:solidFill>
                  <a:srgbClr val="DCDEE0"/>
                </a:solidFill>
                <a:latin typeface="Helvetica Light"/>
              </a:defRPr>
            </a:pPr>
          </a:p>
        </c:txPr>
        <c:crossAx val="2094734552"/>
        <c:crosses val="autoZero"/>
        <c:crossBetween val="midCat"/>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76049"/>
          <c:y val="0.05822"/>
          <c:w val="0.947395"/>
          <c:h val="0.85327"/>
        </c:manualLayout>
      </c:layout>
      <c:barChart>
        <c:barDir val="col"/>
        <c:grouping val="clustered"/>
        <c:varyColors val="0"/>
        <c:ser>
          <c:idx val="0"/>
          <c:order val="0"/>
          <c:tx>
            <c:strRef>
              <c:f>Sheet1!$A$2</c:f>
              <c:strCache>
                <c:ptCount val="1"/>
                <c:pt idx="0">
                  <c:v>Region 1</c:v>
                </c:pt>
              </c:strCache>
            </c:strRef>
          </c:tx>
          <c:spPr>
            <a:solidFill>
              <a:srgbClr val="5D48C4"/>
            </a:solidFill>
            <a:ln w="12700" cap="flat">
              <a:noFill/>
              <a:miter lim="400000"/>
            </a:ln>
            <a:effectLst/>
          </c:spPr>
          <c:invertIfNegative val="0"/>
          <c:dLbls>
            <c:numFmt formatCode="#,##0" sourceLinked="0"/>
            <c:txPr>
              <a:bodyPr/>
              <a:lstStyle/>
              <a:p>
                <a:pPr>
                  <a:defRPr b="0" i="0" strike="noStrike" sz="2600" u="none">
                    <a:solidFill>
                      <a:srgbClr val="FFFFFF"/>
                    </a:solidFill>
                    <a:effectLst>
                      <a:outerShdw sx="100000" sy="100000" kx="0" ky="0" algn="tl" rotWithShape="1" blurRad="127000" dist="25433" dir="5400000">
                        <a:srgbClr val="000000">
                          <a:alpha val="60000"/>
                        </a:srgbClr>
                      </a:outerShdw>
                    </a:effectLst>
                    <a:latin typeface="Helvetica Light"/>
                  </a:defRPr>
                </a:pPr>
              </a:p>
            </c:txPr>
            <c:dLblPos val="inEnd"/>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Sheet1!$B$2:$E$2</c:f>
              <c:numCache>
                <c:ptCount val="4"/>
                <c:pt idx="0">
                  <c:v>17.000000</c:v>
                </c:pt>
                <c:pt idx="1">
                  <c:v>26.000000</c:v>
                </c:pt>
                <c:pt idx="2">
                  <c:v>53.000000</c:v>
                </c:pt>
                <c:pt idx="3">
                  <c:v>96.000000</c:v>
                </c:pt>
              </c:numCache>
            </c:numRef>
          </c:val>
        </c:ser>
        <c:ser>
          <c:idx val="1"/>
          <c:order val="1"/>
          <c:tx>
            <c:strRef>
              <c:f>Sheet1!$A$3</c:f>
              <c:strCache>
                <c:ptCount val="1"/>
                <c:pt idx="0">
                  <c:v>Region 2</c:v>
                </c:pt>
              </c:strCache>
            </c:strRef>
          </c:tx>
          <c:spPr>
            <a:solidFill>
              <a:srgbClr val="876DB1"/>
            </a:solidFill>
            <a:ln w="12700" cap="flat">
              <a:noFill/>
              <a:miter lim="400000"/>
            </a:ln>
            <a:effectLst/>
          </c:spPr>
          <c:invertIfNegative val="0"/>
          <c:dLbls>
            <c:numFmt formatCode="#,##0" sourceLinked="0"/>
            <c:txPr>
              <a:bodyPr/>
              <a:lstStyle/>
              <a:p>
                <a:pPr>
                  <a:defRPr b="0" i="0" strike="noStrike" sz="2600" u="none">
                    <a:solidFill>
                      <a:srgbClr val="FFFFFF"/>
                    </a:solidFill>
                    <a:effectLst>
                      <a:outerShdw sx="100000" sy="100000" kx="0" ky="0" algn="tl" rotWithShape="1" blurRad="127000" dist="25433" dir="5400000">
                        <a:srgbClr val="000000">
                          <a:alpha val="60000"/>
                        </a:srgbClr>
                      </a:outerShdw>
                    </a:effectLst>
                    <a:latin typeface="Helvetica Light"/>
                  </a:defRPr>
                </a:pPr>
              </a:p>
            </c:txPr>
            <c:dLblPos val="inEnd"/>
            <c:showLegendKey val="0"/>
            <c:showVal val="0"/>
            <c:showCatName val="0"/>
            <c:showSerName val="0"/>
            <c:showPercent val="0"/>
            <c:showBubbleSize val="0"/>
            <c:showLeaderLines val="0"/>
          </c:dLbls>
          <c:cat>
            <c:strRef>
              <c:f>Sheet1!$B$1:$E$1</c:f>
              <c:strCache>
                <c:ptCount val="4"/>
                <c:pt idx="0">
                  <c:v>April</c:v>
                </c:pt>
                <c:pt idx="1">
                  <c:v>May</c:v>
                </c:pt>
                <c:pt idx="2">
                  <c:v>June</c:v>
                </c:pt>
                <c:pt idx="3">
                  <c:v>July</c:v>
                </c:pt>
              </c:strCache>
            </c:strRef>
          </c:cat>
          <c:val>
            <c:numRef>
              <c:f>Sheet1!$B$3:$E$3</c:f>
              <c:numCache>
                <c:ptCount val="4"/>
                <c:pt idx="0">
                  <c:v>55.000000</c:v>
                </c:pt>
                <c:pt idx="1">
                  <c:v>43.000000</c:v>
                </c:pt>
                <c:pt idx="2">
                  <c:v>70.000000</c:v>
                </c:pt>
                <c:pt idx="3">
                  <c:v>58.000000</c:v>
                </c:pt>
              </c:numCache>
            </c:numRef>
          </c:val>
        </c:ser>
        <c:gapWidth val="220"/>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miter lim="400000"/>
          </a:ln>
        </c:spPr>
        <c:txPr>
          <a:bodyPr rot="0"/>
          <a:lstStyle/>
          <a:p>
            <a:pPr>
              <a:defRPr b="0" i="0" strike="noStrike" sz="1500" u="none">
                <a:solidFill>
                  <a:srgbClr val="DCDEE0"/>
                </a:solidFill>
                <a:latin typeface="Helvetica Light"/>
              </a:defRPr>
            </a:pPr>
          </a:p>
        </c:txPr>
        <c:crossAx val="2094734553"/>
        <c:crosses val="autoZero"/>
        <c:auto val="1"/>
        <c:lblAlgn val="ctr"/>
        <c:noMultiLvlLbl val="1"/>
      </c:catAx>
      <c:valAx>
        <c:axId val="2094734553"/>
        <c:scaling>
          <c:orientation val="minMax"/>
        </c:scaling>
        <c:delete val="0"/>
        <c:axPos val="l"/>
        <c:numFmt formatCode="General" sourceLinked="0"/>
        <c:majorTickMark val="none"/>
        <c:minorTickMark val="none"/>
        <c:tickLblPos val="nextTo"/>
        <c:spPr>
          <a:ln w="12700" cap="flat">
            <a:noFill/>
            <a:miter lim="400000"/>
          </a:ln>
        </c:spPr>
        <c:txPr>
          <a:bodyPr rot="0"/>
          <a:lstStyle/>
          <a:p>
            <a:pPr>
              <a:defRPr b="0" i="0" strike="noStrike" sz="1500" u="none">
                <a:solidFill>
                  <a:srgbClr val="DCDEE0"/>
                </a:solidFill>
                <a:latin typeface="Helvetica Light"/>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85" name="Shape 585"/>
          <p:cNvSpPr/>
          <p:nvPr>
            <p:ph type="sldImg"/>
          </p:nvPr>
        </p:nvSpPr>
        <p:spPr>
          <a:xfrm>
            <a:off x="1143000" y="685800"/>
            <a:ext cx="4572000" cy="3429000"/>
          </a:xfrm>
          <a:prstGeom prst="rect">
            <a:avLst/>
          </a:prstGeom>
        </p:spPr>
        <p:txBody>
          <a:bodyPr/>
          <a:lstStyle/>
          <a:p>
            <a:pPr/>
          </a:p>
        </p:txBody>
      </p:sp>
      <p:sp>
        <p:nvSpPr>
          <p:cNvPr id="586" name="Shape 58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chart" Target="../charts/chart3.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4.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5.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6.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7.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2"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grpSp>
        <p:nvGrpSpPr>
          <p:cNvPr id="15" name="Группа"/>
          <p:cNvGrpSpPr/>
          <p:nvPr/>
        </p:nvGrpSpPr>
        <p:grpSpPr>
          <a:xfrm>
            <a:off x="586300" y="1029882"/>
            <a:ext cx="9641748" cy="8121188"/>
            <a:chOff x="0" y="0"/>
            <a:chExt cx="9641747" cy="8121187"/>
          </a:xfrm>
        </p:grpSpPr>
        <p:sp>
          <p:nvSpPr>
            <p:cNvPr id="13" name="Прямоугольник"/>
            <p:cNvSpPr/>
            <p:nvPr/>
          </p:nvSpPr>
          <p:spPr>
            <a:xfrm>
              <a:off x="0" y="0"/>
              <a:ext cx="9641748" cy="8121188"/>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14" name="Прямоугольник"/>
            <p:cNvSpPr/>
            <p:nvPr/>
          </p:nvSpPr>
          <p:spPr>
            <a:xfrm>
              <a:off x="34179" y="33284"/>
              <a:ext cx="9573390" cy="8054619"/>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16" name="Изображение"/>
          <p:cNvSpPr/>
          <p:nvPr>
            <p:ph type="pic" idx="13"/>
          </p:nvPr>
        </p:nvSpPr>
        <p:spPr>
          <a:xfrm>
            <a:off x="1018265" y="670263"/>
            <a:ext cx="11298570" cy="8052463"/>
          </a:xfrm>
          <a:prstGeom prst="rect">
            <a:avLst/>
          </a:prstGeom>
        </p:spPr>
        <p:txBody>
          <a:bodyPr lIns="91439" tIns="45719" rIns="91439" bIns="45719" anchor="t">
            <a:noAutofit/>
          </a:bodyPr>
          <a:lstStyle/>
          <a:p>
            <a:pPr/>
          </a:p>
        </p:txBody>
      </p:sp>
      <p:sp>
        <p:nvSpPr>
          <p:cNvPr id="17" name="Keynote presentation"/>
          <p:cNvSpPr txBox="1"/>
          <p:nvPr>
            <p:ph type="body" sz="quarter" idx="14"/>
          </p:nvPr>
        </p:nvSpPr>
        <p:spPr>
          <a:xfrm>
            <a:off x="1504879" y="5428927"/>
            <a:ext cx="3776672" cy="1193801"/>
          </a:xfrm>
          <a:prstGeom prst="rect">
            <a:avLst/>
          </a:prstGeom>
        </p:spPr>
        <p:txBody>
          <a:bodyPr>
            <a:spAutoFit/>
          </a:bodyPr>
          <a:lstStyle>
            <a:lvl1pPr marL="0" indent="0">
              <a:spcBef>
                <a:spcPts val="0"/>
              </a:spcBef>
              <a:buSzTx/>
              <a:buNone/>
              <a:defRPr b="1" cap="all">
                <a:solidFill>
                  <a:srgbClr val="D4D4D2"/>
                </a:solidFill>
                <a:latin typeface="Helvetica"/>
                <a:ea typeface="Helvetica"/>
                <a:cs typeface="Helvetica"/>
                <a:sym typeface="Helvetica"/>
              </a:defRPr>
            </a:lvl1pPr>
          </a:lstStyle>
          <a:p>
            <a:pPr/>
            <a:r>
              <a:t>Keynote presentation</a:t>
            </a:r>
          </a:p>
        </p:txBody>
      </p:sp>
      <p:sp>
        <p:nvSpPr>
          <p:cNvPr id="18" name="Non habent claritatem insitam; est usus legentis in iis qui facit eorum claritatem. Investigationes demonstraverunt lectores legere me lius quod ii legunt saepius."/>
          <p:cNvSpPr txBox="1"/>
          <p:nvPr>
            <p:ph type="body" sz="quarter" idx="15"/>
          </p:nvPr>
        </p:nvSpPr>
        <p:spPr>
          <a:xfrm>
            <a:off x="1517883" y="6758193"/>
            <a:ext cx="3417687" cy="990601"/>
          </a:xfrm>
          <a:prstGeom prst="rect">
            <a:avLst/>
          </a:prstGeom>
        </p:spPr>
        <p:txBody>
          <a:bodyPr>
            <a:spAutoFit/>
          </a:bodyPr>
          <a:lstStyle>
            <a:lvl1pPr marL="0" indent="0">
              <a:spcBef>
                <a:spcPts val="0"/>
              </a:spcBef>
              <a:buSzTx/>
              <a:buNone/>
              <a:defRPr spc="168" sz="12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1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ie Charts">
    <p:spTree>
      <p:nvGrpSpPr>
        <p:cNvPr id="1" name=""/>
        <p:cNvGrpSpPr/>
        <p:nvPr/>
      </p:nvGrpSpPr>
      <p:grpSpPr>
        <a:xfrm>
          <a:off x="0" y="0"/>
          <a:ext cx="0" cy="0"/>
          <a:chOff x="0" y="0"/>
          <a:chExt cx="0" cy="0"/>
        </a:xfrm>
      </p:grpSpPr>
      <p:sp>
        <p:nvSpPr>
          <p:cNvPr id="220"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221" name="10"/>
          <p:cNvSpPr txBox="1"/>
          <p:nvPr>
            <p:ph type="body" sz="quarter" idx="13"/>
          </p:nvPr>
        </p:nvSpPr>
        <p:spPr>
          <a:xfrm>
            <a:off x="5562357" y="518361"/>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10</a:t>
            </a:r>
          </a:p>
        </p:txBody>
      </p:sp>
      <p:sp>
        <p:nvSpPr>
          <p:cNvPr id="222" name="Keynote presentation"/>
          <p:cNvSpPr txBox="1"/>
          <p:nvPr>
            <p:ph type="body" sz="quarter" idx="14"/>
          </p:nvPr>
        </p:nvSpPr>
        <p:spPr>
          <a:xfrm>
            <a:off x="4614064" y="1904455"/>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223" name="Кружок"/>
          <p:cNvSpPr/>
          <p:nvPr/>
        </p:nvSpPr>
        <p:spPr>
          <a:xfrm>
            <a:off x="1388996" y="4453466"/>
            <a:ext cx="3047075" cy="3047076"/>
          </a:xfrm>
          <a:prstGeom prst="ellipse">
            <a:avLst/>
          </a:prstGeom>
          <a:solidFill>
            <a:srgbClr val="2B2D3A"/>
          </a:solidFill>
          <a:ln w="12700">
            <a:miter lim="400000"/>
          </a:ln>
          <a:effectLst>
            <a:outerShdw sx="100000" sy="100000" kx="0" ky="0" algn="b" rotWithShape="0" blurRad="190500" dist="0" dir="5400000">
              <a:srgbClr val="1B1C25"/>
            </a:outerShdw>
          </a:effectLst>
        </p:spPr>
        <p:txBody>
          <a:bodyPr lIns="50800" tIns="50800" rIns="50800" bIns="50800" anchor="ctr"/>
          <a:lstStyle/>
          <a:p>
            <a:pPr>
              <a:defRPr sz="2400">
                <a:solidFill>
                  <a:srgbClr val="FFFFFF"/>
                </a:solidFill>
              </a:defRPr>
            </a:pPr>
          </a:p>
        </p:txBody>
      </p:sp>
      <p:graphicFrame>
        <p:nvGraphicFramePr>
          <p:cNvPr id="224" name="2D‑круговая диаграмма"/>
          <p:cNvGraphicFramePr/>
          <p:nvPr/>
        </p:nvGraphicFramePr>
        <p:xfrm>
          <a:off x="1520204" y="4584674"/>
          <a:ext cx="2785841" cy="2785842"/>
        </p:xfrm>
        <a:graphic xmlns:a="http://schemas.openxmlformats.org/drawingml/2006/main">
          <a:graphicData uri="http://schemas.openxmlformats.org/drawingml/2006/chart">
            <c:chart xmlns:c="http://schemas.openxmlformats.org/drawingml/2006/chart" r:id="rId2"/>
          </a:graphicData>
        </a:graphic>
      </p:graphicFrame>
      <p:sp>
        <p:nvSpPr>
          <p:cNvPr id="225" name="Кружок"/>
          <p:cNvSpPr/>
          <p:nvPr/>
        </p:nvSpPr>
        <p:spPr>
          <a:xfrm>
            <a:off x="4978862" y="4453466"/>
            <a:ext cx="3047075" cy="3047076"/>
          </a:xfrm>
          <a:prstGeom prst="ellipse">
            <a:avLst/>
          </a:prstGeom>
          <a:solidFill>
            <a:srgbClr val="2B2D3A"/>
          </a:solidFill>
          <a:ln w="12700">
            <a:miter lim="400000"/>
          </a:ln>
          <a:effectLst>
            <a:outerShdw sx="100000" sy="100000" kx="0" ky="0" algn="b" rotWithShape="0" blurRad="190500" dist="0" dir="5400000">
              <a:srgbClr val="1B1C25"/>
            </a:outerShdw>
          </a:effectLst>
        </p:spPr>
        <p:txBody>
          <a:bodyPr lIns="50800" tIns="50800" rIns="50800" bIns="50800" anchor="ctr"/>
          <a:lstStyle/>
          <a:p>
            <a:pPr>
              <a:defRPr sz="2400">
                <a:solidFill>
                  <a:srgbClr val="FFFFFF"/>
                </a:solidFill>
              </a:defRPr>
            </a:pPr>
          </a:p>
        </p:txBody>
      </p:sp>
      <p:graphicFrame>
        <p:nvGraphicFramePr>
          <p:cNvPr id="226" name="2D‑круговая диаграмма"/>
          <p:cNvGraphicFramePr/>
          <p:nvPr/>
        </p:nvGraphicFramePr>
        <p:xfrm>
          <a:off x="5110070" y="4584674"/>
          <a:ext cx="2785842" cy="2785842"/>
        </p:xfrm>
        <a:graphic xmlns:a="http://schemas.openxmlformats.org/drawingml/2006/main">
          <a:graphicData uri="http://schemas.openxmlformats.org/drawingml/2006/chart">
            <c:chart xmlns:c="http://schemas.openxmlformats.org/drawingml/2006/chart" r:id="rId3"/>
          </a:graphicData>
        </a:graphic>
      </p:graphicFrame>
      <p:sp>
        <p:nvSpPr>
          <p:cNvPr id="227" name="Кружок"/>
          <p:cNvSpPr/>
          <p:nvPr/>
        </p:nvSpPr>
        <p:spPr>
          <a:xfrm>
            <a:off x="8568729" y="4453466"/>
            <a:ext cx="3047075" cy="3047076"/>
          </a:xfrm>
          <a:prstGeom prst="ellipse">
            <a:avLst/>
          </a:prstGeom>
          <a:solidFill>
            <a:srgbClr val="2B2D3A"/>
          </a:solidFill>
          <a:ln w="12700">
            <a:miter lim="400000"/>
          </a:ln>
          <a:effectLst>
            <a:outerShdw sx="100000" sy="100000" kx="0" ky="0" algn="b" rotWithShape="0" blurRad="190500" dist="0" dir="5400000">
              <a:srgbClr val="1B1C25"/>
            </a:outerShdw>
          </a:effectLst>
        </p:spPr>
        <p:txBody>
          <a:bodyPr lIns="50800" tIns="50800" rIns="50800" bIns="50800" anchor="ctr"/>
          <a:lstStyle/>
          <a:p>
            <a:pPr>
              <a:defRPr sz="2400">
                <a:solidFill>
                  <a:srgbClr val="FFFFFF"/>
                </a:solidFill>
              </a:defRPr>
            </a:pPr>
          </a:p>
        </p:txBody>
      </p:sp>
      <p:graphicFrame>
        <p:nvGraphicFramePr>
          <p:cNvPr id="228" name="2D‑круговая диаграмма"/>
          <p:cNvGraphicFramePr/>
          <p:nvPr/>
        </p:nvGraphicFramePr>
        <p:xfrm>
          <a:off x="8699937" y="4584674"/>
          <a:ext cx="2785841" cy="2785842"/>
        </p:xfrm>
        <a:graphic xmlns:a="http://schemas.openxmlformats.org/drawingml/2006/main">
          <a:graphicData uri="http://schemas.openxmlformats.org/drawingml/2006/chart">
            <c:chart xmlns:c="http://schemas.openxmlformats.org/drawingml/2006/chart" r:id="rId4"/>
          </a:graphicData>
        </a:graphic>
      </p:graphicFrame>
      <p:sp>
        <p:nvSpPr>
          <p:cNvPr id="229" name="Non habent claritatem insitam; est usus legentis in iis qui facit eorum claritatem. Investigationes demonstraverunt lectores legere me lius quod ii legunt saepius."/>
          <p:cNvSpPr txBox="1"/>
          <p:nvPr>
            <p:ph type="body" sz="quarter" idx="15"/>
          </p:nvPr>
        </p:nvSpPr>
        <p:spPr>
          <a:xfrm>
            <a:off x="2392259" y="3095501"/>
            <a:ext cx="8220282" cy="749301"/>
          </a:xfrm>
          <a:prstGeom prst="rect">
            <a:avLst/>
          </a:prstGeom>
        </p:spPr>
        <p:txBody>
          <a:bodyPr>
            <a:spAutoFit/>
          </a:bodyPr>
          <a:lstStyle>
            <a:lvl1pPr marL="0" indent="0" algn="ctr">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230" name="Mirum est notare quam littera gothica, quam nunc putamus parum claram"/>
          <p:cNvSpPr txBox="1"/>
          <p:nvPr>
            <p:ph type="body" sz="quarter" idx="16"/>
          </p:nvPr>
        </p:nvSpPr>
        <p:spPr>
          <a:xfrm>
            <a:off x="1581900" y="7845867"/>
            <a:ext cx="2661267" cy="787401"/>
          </a:xfrm>
          <a:prstGeom prst="rect">
            <a:avLst/>
          </a:prstGeom>
        </p:spPr>
        <p:txBody>
          <a:bodyPr>
            <a:spAutoFit/>
          </a:bodyPr>
          <a:lstStyle>
            <a:lvl1pPr marL="0" indent="0" algn="ctr">
              <a:spcBef>
                <a:spcPts val="0"/>
              </a:spcBef>
              <a:buSzTx/>
              <a:buNone/>
              <a:defRPr sz="1500">
                <a:solidFill>
                  <a:srgbClr val="D4D4D2"/>
                </a:solidFill>
              </a:defRPr>
            </a:lvl1pPr>
          </a:lstStyle>
          <a:p>
            <a:pPr/>
            <a:r>
              <a:t>Mirum est notare quam littera gothica, quam nunc putamus parum claram</a:t>
            </a:r>
          </a:p>
        </p:txBody>
      </p:sp>
      <p:sp>
        <p:nvSpPr>
          <p:cNvPr id="231" name="Mirum est notare quam littera gothica, quam nunc putamus parum claram"/>
          <p:cNvSpPr txBox="1"/>
          <p:nvPr>
            <p:ph type="body" sz="quarter" idx="17"/>
          </p:nvPr>
        </p:nvSpPr>
        <p:spPr>
          <a:xfrm>
            <a:off x="5171766" y="7845867"/>
            <a:ext cx="2661267" cy="787401"/>
          </a:xfrm>
          <a:prstGeom prst="rect">
            <a:avLst/>
          </a:prstGeom>
        </p:spPr>
        <p:txBody>
          <a:bodyPr>
            <a:spAutoFit/>
          </a:bodyPr>
          <a:lstStyle>
            <a:lvl1pPr marL="0" indent="0" algn="ctr">
              <a:spcBef>
                <a:spcPts val="0"/>
              </a:spcBef>
              <a:buSzTx/>
              <a:buNone/>
              <a:defRPr sz="1500">
                <a:solidFill>
                  <a:srgbClr val="D4D4D2"/>
                </a:solidFill>
              </a:defRPr>
            </a:lvl1pPr>
          </a:lstStyle>
          <a:p>
            <a:pPr/>
            <a:r>
              <a:t>Mirum est notare quam littera gothica, quam nunc putamus parum claram</a:t>
            </a:r>
          </a:p>
        </p:txBody>
      </p:sp>
      <p:sp>
        <p:nvSpPr>
          <p:cNvPr id="232" name="Mirum est notare quam littera gothica, quam nunc putamus parum claram"/>
          <p:cNvSpPr txBox="1"/>
          <p:nvPr>
            <p:ph type="body" sz="quarter" idx="18"/>
          </p:nvPr>
        </p:nvSpPr>
        <p:spPr>
          <a:xfrm>
            <a:off x="8761633" y="7845867"/>
            <a:ext cx="2661267" cy="787401"/>
          </a:xfrm>
          <a:prstGeom prst="rect">
            <a:avLst/>
          </a:prstGeom>
        </p:spPr>
        <p:txBody>
          <a:bodyPr>
            <a:spAutoFit/>
          </a:bodyPr>
          <a:lstStyle>
            <a:lvl1pPr marL="0" indent="0" algn="ctr">
              <a:spcBef>
                <a:spcPts val="0"/>
              </a:spcBef>
              <a:buSzTx/>
              <a:buNone/>
              <a:defRPr sz="1500">
                <a:solidFill>
                  <a:srgbClr val="D4D4D2"/>
                </a:solidFill>
              </a:defRPr>
            </a:lvl1pPr>
          </a:lstStyle>
          <a:p>
            <a:pPr/>
            <a:r>
              <a:t>Mirum est notare quam littera gothica, quam nunc putamus parum claram</a:t>
            </a:r>
          </a:p>
        </p:txBody>
      </p:sp>
      <p:sp>
        <p:nvSpPr>
          <p:cNvPr id="233" name="20%"/>
          <p:cNvSpPr txBox="1"/>
          <p:nvPr>
            <p:ph type="body" sz="quarter" idx="19"/>
          </p:nvPr>
        </p:nvSpPr>
        <p:spPr>
          <a:xfrm>
            <a:off x="2110908" y="5519804"/>
            <a:ext cx="1603251" cy="914401"/>
          </a:xfrm>
          <a:prstGeom prst="rect">
            <a:avLst/>
          </a:prstGeom>
        </p:spPr>
        <p:txBody>
          <a:bodyPr>
            <a:spAutoFit/>
          </a:bodyPr>
          <a:lstStyle>
            <a:lvl1pPr marL="0" indent="0" algn="ctr">
              <a:spcBef>
                <a:spcPts val="0"/>
              </a:spcBef>
              <a:buSzTx/>
              <a:buNone/>
              <a:defRPr cap="all" sz="5300">
                <a:solidFill>
                  <a:srgbClr val="D4D4D2"/>
                </a:solidFill>
              </a:defRPr>
            </a:lvl1pPr>
          </a:lstStyle>
          <a:p>
            <a:pPr/>
            <a:r>
              <a:t>20%</a:t>
            </a:r>
          </a:p>
        </p:txBody>
      </p:sp>
      <p:sp>
        <p:nvSpPr>
          <p:cNvPr id="234" name="16%"/>
          <p:cNvSpPr txBox="1"/>
          <p:nvPr>
            <p:ph type="body" sz="quarter" idx="20"/>
          </p:nvPr>
        </p:nvSpPr>
        <p:spPr>
          <a:xfrm>
            <a:off x="5700774" y="5519804"/>
            <a:ext cx="1603252" cy="914401"/>
          </a:xfrm>
          <a:prstGeom prst="rect">
            <a:avLst/>
          </a:prstGeom>
        </p:spPr>
        <p:txBody>
          <a:bodyPr>
            <a:spAutoFit/>
          </a:bodyPr>
          <a:lstStyle>
            <a:lvl1pPr marL="0" indent="0" algn="ctr">
              <a:spcBef>
                <a:spcPts val="0"/>
              </a:spcBef>
              <a:buSzTx/>
              <a:buNone/>
              <a:defRPr cap="all" sz="5300">
                <a:solidFill>
                  <a:srgbClr val="D4D4D2"/>
                </a:solidFill>
              </a:defRPr>
            </a:lvl1pPr>
          </a:lstStyle>
          <a:p>
            <a:pPr/>
            <a:r>
              <a:t>16%</a:t>
            </a:r>
          </a:p>
        </p:txBody>
      </p:sp>
      <p:sp>
        <p:nvSpPr>
          <p:cNvPr id="235" name="32%"/>
          <p:cNvSpPr txBox="1"/>
          <p:nvPr>
            <p:ph type="body" sz="quarter" idx="21"/>
          </p:nvPr>
        </p:nvSpPr>
        <p:spPr>
          <a:xfrm>
            <a:off x="9290641" y="5519804"/>
            <a:ext cx="1603252" cy="914401"/>
          </a:xfrm>
          <a:prstGeom prst="rect">
            <a:avLst/>
          </a:prstGeom>
        </p:spPr>
        <p:txBody>
          <a:bodyPr>
            <a:spAutoFit/>
          </a:bodyPr>
          <a:lstStyle>
            <a:lvl1pPr marL="0" indent="0" algn="ctr">
              <a:spcBef>
                <a:spcPts val="0"/>
              </a:spcBef>
              <a:buSzTx/>
              <a:buNone/>
              <a:defRPr cap="all" sz="5300">
                <a:solidFill>
                  <a:srgbClr val="D4D4D2"/>
                </a:solidFill>
              </a:defRPr>
            </a:lvl1pPr>
          </a:lstStyle>
          <a:p>
            <a:pPr/>
            <a:r>
              <a:t>32%</a:t>
            </a:r>
          </a:p>
        </p:txBody>
      </p:sp>
      <p:sp>
        <p:nvSpPr>
          <p:cNvPr id="23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Year Chart">
    <p:spTree>
      <p:nvGrpSpPr>
        <p:cNvPr id="1" name=""/>
        <p:cNvGrpSpPr/>
        <p:nvPr/>
      </p:nvGrpSpPr>
      <p:grpSpPr>
        <a:xfrm>
          <a:off x="0" y="0"/>
          <a:ext cx="0" cy="0"/>
          <a:chOff x="0" y="0"/>
          <a:chExt cx="0" cy="0"/>
        </a:xfrm>
      </p:grpSpPr>
      <p:sp>
        <p:nvSpPr>
          <p:cNvPr id="243"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244" name="Кружок"/>
          <p:cNvSpPr/>
          <p:nvPr/>
        </p:nvSpPr>
        <p:spPr>
          <a:xfrm>
            <a:off x="3901016" y="2600754"/>
            <a:ext cx="5202768" cy="5202768"/>
          </a:xfrm>
          <a:prstGeom prst="ellipse">
            <a:avLst/>
          </a:prstGeom>
          <a:solidFill>
            <a:srgbClr val="2B2D3A"/>
          </a:solidFill>
          <a:ln w="12700">
            <a:miter lim="400000"/>
          </a:ln>
          <a:effectLst>
            <a:outerShdw sx="100000" sy="100000" kx="0" ky="0" algn="b" rotWithShape="0" blurRad="190500" dist="0" dir="5400000">
              <a:srgbClr val="1B1C25"/>
            </a:outerShdw>
          </a:effectLst>
        </p:spPr>
        <p:txBody>
          <a:bodyPr lIns="50800" tIns="50800" rIns="50800" bIns="50800" anchor="ctr"/>
          <a:lstStyle/>
          <a:p>
            <a:pPr>
              <a:defRPr sz="2400">
                <a:solidFill>
                  <a:srgbClr val="FFFFFF"/>
                </a:solidFill>
              </a:defRPr>
            </a:pPr>
          </a:p>
        </p:txBody>
      </p:sp>
      <p:graphicFrame>
        <p:nvGraphicFramePr>
          <p:cNvPr id="245" name="2D‑круговая диаграмма"/>
          <p:cNvGraphicFramePr/>
          <p:nvPr/>
        </p:nvGraphicFramePr>
        <p:xfrm>
          <a:off x="4124039" y="2823777"/>
          <a:ext cx="4756722" cy="4756722"/>
        </p:xfrm>
        <a:graphic xmlns:a="http://schemas.openxmlformats.org/drawingml/2006/main">
          <a:graphicData uri="http://schemas.openxmlformats.org/drawingml/2006/chart">
            <c:chart xmlns:c="http://schemas.openxmlformats.org/drawingml/2006/chart" r:id="rId2"/>
          </a:graphicData>
        </a:graphic>
      </p:graphicFrame>
      <p:sp>
        <p:nvSpPr>
          <p:cNvPr id="246" name="2028"/>
          <p:cNvSpPr txBox="1"/>
          <p:nvPr>
            <p:ph type="body" sz="quarter" idx="13"/>
          </p:nvPr>
        </p:nvSpPr>
        <p:spPr>
          <a:xfrm>
            <a:off x="5132449" y="4656037"/>
            <a:ext cx="2739902" cy="1092201"/>
          </a:xfrm>
          <a:prstGeom prst="rect">
            <a:avLst/>
          </a:prstGeom>
        </p:spPr>
        <p:txBody>
          <a:bodyPr>
            <a:spAutoFit/>
          </a:bodyPr>
          <a:lstStyle>
            <a:lvl1pPr marL="0" indent="0" algn="ctr">
              <a:spcBef>
                <a:spcPts val="0"/>
              </a:spcBef>
              <a:buSzTx/>
              <a:buNone/>
              <a:defRPr cap="all" sz="6500">
                <a:solidFill>
                  <a:srgbClr val="D4D4D2"/>
                </a:solidFill>
              </a:defRPr>
            </a:lvl1pPr>
          </a:lstStyle>
          <a:p>
            <a:pPr/>
            <a:r>
              <a:t>2028</a:t>
            </a:r>
          </a:p>
        </p:txBody>
      </p:sp>
      <p:sp>
        <p:nvSpPr>
          <p:cNvPr id="247" name="Линия"/>
          <p:cNvSpPr/>
          <p:nvPr/>
        </p:nvSpPr>
        <p:spPr>
          <a:xfrm>
            <a:off x="8667012" y="4678167"/>
            <a:ext cx="1316883" cy="7702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path>
            </a:pathLst>
          </a:custGeom>
          <a:ln w="12700">
            <a:solidFill>
              <a:srgbClr val="D4D4D2"/>
            </a:solidFill>
            <a:miter lim="400000"/>
            <a:headEnd type="oval"/>
            <a:tailEnd type="oval"/>
          </a:ln>
        </p:spPr>
        <p:txBody>
          <a:bodyPr lIns="50800" tIns="50800" rIns="50800" bIns="50800" anchor="ctr"/>
          <a:lstStyle/>
          <a:p>
            <a:pPr>
              <a:defRPr sz="2400"/>
            </a:pPr>
          </a:p>
        </p:txBody>
      </p:sp>
      <p:sp>
        <p:nvSpPr>
          <p:cNvPr id="248" name="547,000"/>
          <p:cNvSpPr txBox="1"/>
          <p:nvPr>
            <p:ph type="body" sz="quarter" idx="14"/>
          </p:nvPr>
        </p:nvSpPr>
        <p:spPr>
          <a:xfrm>
            <a:off x="9468532" y="1608060"/>
            <a:ext cx="2040608" cy="546101"/>
          </a:xfrm>
          <a:prstGeom prst="rect">
            <a:avLst/>
          </a:prstGeom>
        </p:spPr>
        <p:txBody>
          <a:bodyPr>
            <a:spAutoFit/>
          </a:bodyPr>
          <a:lstStyle>
            <a:lvl1pPr marL="0" indent="0">
              <a:spcBef>
                <a:spcPts val="0"/>
              </a:spcBef>
              <a:buSzTx/>
              <a:buNone/>
              <a:defRPr b="1" cap="all" sz="2900">
                <a:solidFill>
                  <a:srgbClr val="5948BB"/>
                </a:solidFill>
                <a:latin typeface="Helvetica"/>
                <a:ea typeface="Helvetica"/>
                <a:cs typeface="Helvetica"/>
                <a:sym typeface="Helvetica"/>
              </a:defRPr>
            </a:lvl1pPr>
          </a:lstStyle>
          <a:p>
            <a:pPr/>
            <a:r>
              <a:t>547,000</a:t>
            </a:r>
          </a:p>
        </p:txBody>
      </p:sp>
      <p:sp>
        <p:nvSpPr>
          <p:cNvPr id="249" name="Non habent claritatem insitam; est usus legentis in iis qui facit eorum claritatem. Investigationes demonstraverunt lectores legere me lius quod ii legunt saepius."/>
          <p:cNvSpPr txBox="1"/>
          <p:nvPr>
            <p:ph type="body" sz="quarter" idx="15"/>
          </p:nvPr>
        </p:nvSpPr>
        <p:spPr>
          <a:xfrm>
            <a:off x="9479312" y="2883506"/>
            <a:ext cx="2964929" cy="1612901"/>
          </a:xfrm>
          <a:prstGeom prst="rect">
            <a:avLst/>
          </a:prstGeom>
        </p:spPr>
        <p:txBody>
          <a:bodyPr>
            <a:spAutoFit/>
          </a:bodyPr>
          <a:lstStyle>
            <a:lvl1pPr marL="0" indent="0">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250" name="lectores dolor legere me"/>
          <p:cNvSpPr txBox="1"/>
          <p:nvPr>
            <p:ph type="body" sz="quarter" idx="16"/>
          </p:nvPr>
        </p:nvSpPr>
        <p:spPr>
          <a:xfrm>
            <a:off x="9478352" y="2156883"/>
            <a:ext cx="2572528" cy="660401"/>
          </a:xfrm>
          <a:prstGeom prst="rect">
            <a:avLst/>
          </a:prstGeom>
        </p:spPr>
        <p:txBody>
          <a:bodyPr>
            <a:spAutoFit/>
          </a:bodyPr>
          <a:lstStyle>
            <a:lvl1pPr marL="0" indent="0">
              <a:spcBef>
                <a:spcPts val="0"/>
              </a:spcBef>
              <a:buSzTx/>
              <a:buNone/>
              <a:defRPr cap="all" sz="1800">
                <a:solidFill>
                  <a:srgbClr val="D4D4D2"/>
                </a:solidFill>
                <a:latin typeface="Helvetica"/>
                <a:ea typeface="Helvetica"/>
                <a:cs typeface="Helvetica"/>
                <a:sym typeface="Helvetica"/>
              </a:defRPr>
            </a:lvl1pPr>
          </a:lstStyle>
          <a:p>
            <a:pPr/>
            <a:r>
              <a:t>lectores dolor legere me</a:t>
            </a:r>
          </a:p>
        </p:txBody>
      </p:sp>
      <p:sp>
        <p:nvSpPr>
          <p:cNvPr id="251" name="Линия"/>
          <p:cNvSpPr/>
          <p:nvPr/>
        </p:nvSpPr>
        <p:spPr>
          <a:xfrm flipH="1">
            <a:off x="6757522" y="7233380"/>
            <a:ext cx="2363582" cy="460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4137" y="0"/>
                </a:lnTo>
                <a:lnTo>
                  <a:pt x="4137" y="21600"/>
                </a:lnTo>
                <a:lnTo>
                  <a:pt x="0" y="21600"/>
                </a:lnTo>
              </a:path>
            </a:pathLst>
          </a:custGeom>
          <a:ln w="12700">
            <a:solidFill>
              <a:srgbClr val="D4D4D2"/>
            </a:solidFill>
            <a:miter lim="400000"/>
            <a:headEnd type="oval"/>
            <a:tailEnd type="oval"/>
          </a:ln>
        </p:spPr>
        <p:txBody>
          <a:bodyPr lIns="50800" tIns="50800" rIns="50800" bIns="50800" anchor="ctr"/>
          <a:lstStyle/>
          <a:p>
            <a:pPr>
              <a:defRPr sz="2400"/>
            </a:pPr>
          </a:p>
        </p:txBody>
      </p:sp>
      <p:sp>
        <p:nvSpPr>
          <p:cNvPr id="252" name="500,000"/>
          <p:cNvSpPr txBox="1"/>
          <p:nvPr>
            <p:ph type="body" sz="quarter" idx="17"/>
          </p:nvPr>
        </p:nvSpPr>
        <p:spPr>
          <a:xfrm>
            <a:off x="9303432" y="6155637"/>
            <a:ext cx="2040608" cy="546101"/>
          </a:xfrm>
          <a:prstGeom prst="rect">
            <a:avLst/>
          </a:prstGeom>
        </p:spPr>
        <p:txBody>
          <a:bodyPr>
            <a:spAutoFit/>
          </a:bodyPr>
          <a:lstStyle>
            <a:lvl1pPr marL="0" indent="0">
              <a:spcBef>
                <a:spcPts val="0"/>
              </a:spcBef>
              <a:buSzTx/>
              <a:buNone/>
              <a:defRPr b="1" cap="all" sz="2900">
                <a:solidFill>
                  <a:srgbClr val="735DFF"/>
                </a:solidFill>
                <a:latin typeface="Helvetica"/>
                <a:ea typeface="Helvetica"/>
                <a:cs typeface="Helvetica"/>
                <a:sym typeface="Helvetica"/>
              </a:defRPr>
            </a:lvl1pPr>
          </a:lstStyle>
          <a:p>
            <a:pPr/>
            <a:r>
              <a:t>500,000</a:t>
            </a:r>
          </a:p>
        </p:txBody>
      </p:sp>
      <p:sp>
        <p:nvSpPr>
          <p:cNvPr id="253" name="lectores dolor legere me"/>
          <p:cNvSpPr txBox="1"/>
          <p:nvPr>
            <p:ph type="body" sz="quarter" idx="18"/>
          </p:nvPr>
        </p:nvSpPr>
        <p:spPr>
          <a:xfrm>
            <a:off x="9304172" y="6699250"/>
            <a:ext cx="2572528" cy="660401"/>
          </a:xfrm>
          <a:prstGeom prst="rect">
            <a:avLst/>
          </a:prstGeom>
        </p:spPr>
        <p:txBody>
          <a:bodyPr>
            <a:spAutoFit/>
          </a:bodyPr>
          <a:lstStyle>
            <a:lvl1pPr marL="0" indent="0">
              <a:spcBef>
                <a:spcPts val="0"/>
              </a:spcBef>
              <a:buSzTx/>
              <a:buNone/>
              <a:defRPr cap="all" sz="1800">
                <a:solidFill>
                  <a:srgbClr val="D4D4D2"/>
                </a:solidFill>
                <a:latin typeface="Helvetica"/>
                <a:ea typeface="Helvetica"/>
                <a:cs typeface="Helvetica"/>
                <a:sym typeface="Helvetica"/>
              </a:defRPr>
            </a:lvl1pPr>
          </a:lstStyle>
          <a:p>
            <a:pPr/>
            <a:r>
              <a:t>lectores dolor legere me</a:t>
            </a:r>
          </a:p>
        </p:txBody>
      </p:sp>
      <p:sp>
        <p:nvSpPr>
          <p:cNvPr id="254" name="Non habent claritatem insitam est usus legentis in iis qui facit"/>
          <p:cNvSpPr txBox="1"/>
          <p:nvPr>
            <p:ph type="body" sz="quarter" idx="19"/>
          </p:nvPr>
        </p:nvSpPr>
        <p:spPr>
          <a:xfrm>
            <a:off x="9282152" y="7396240"/>
            <a:ext cx="2964929" cy="749301"/>
          </a:xfrm>
          <a:prstGeom prst="rect">
            <a:avLst/>
          </a:prstGeom>
        </p:spPr>
        <p:txBody>
          <a:bodyPr>
            <a:spAutoFit/>
          </a:bodyPr>
          <a:lstStyle>
            <a:lvl1pPr marL="0" indent="0">
              <a:spcBef>
                <a:spcPts val="0"/>
              </a:spcBef>
              <a:buSzTx/>
              <a:buNone/>
              <a:defRPr spc="196" sz="1400">
                <a:solidFill>
                  <a:srgbClr val="D4D4D2"/>
                </a:solidFill>
              </a:defRPr>
            </a:lvl1pPr>
          </a:lstStyle>
          <a:p>
            <a:pPr/>
            <a:r>
              <a:t>Non habent claritatem insitam est usus legentis in iis qui facit</a:t>
            </a:r>
          </a:p>
        </p:txBody>
      </p:sp>
      <p:sp>
        <p:nvSpPr>
          <p:cNvPr id="255" name="Линия"/>
          <p:cNvSpPr/>
          <p:nvPr/>
        </p:nvSpPr>
        <p:spPr>
          <a:xfrm>
            <a:off x="3813879" y="6344008"/>
            <a:ext cx="1036850" cy="1006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4D4D2"/>
            </a:solidFill>
            <a:miter lim="400000"/>
            <a:headEnd type="oval"/>
            <a:tailEnd type="oval"/>
          </a:ln>
        </p:spPr>
        <p:txBody>
          <a:bodyPr lIns="50800" tIns="50800" rIns="50800" bIns="50800" anchor="ctr"/>
          <a:lstStyle/>
          <a:p>
            <a:pPr>
              <a:defRPr sz="2400"/>
            </a:pPr>
          </a:p>
        </p:txBody>
      </p:sp>
      <p:sp>
        <p:nvSpPr>
          <p:cNvPr id="256" name="345,000"/>
          <p:cNvSpPr txBox="1"/>
          <p:nvPr>
            <p:ph type="body" sz="quarter" idx="20"/>
          </p:nvPr>
        </p:nvSpPr>
        <p:spPr>
          <a:xfrm>
            <a:off x="2394632" y="7445674"/>
            <a:ext cx="2040608" cy="495301"/>
          </a:xfrm>
          <a:prstGeom prst="rect">
            <a:avLst/>
          </a:prstGeom>
        </p:spPr>
        <p:txBody>
          <a:bodyPr>
            <a:spAutoFit/>
          </a:bodyPr>
          <a:lstStyle>
            <a:lvl1pPr marL="0" indent="0" algn="r">
              <a:spcBef>
                <a:spcPts val="0"/>
              </a:spcBef>
              <a:buSzTx/>
              <a:buNone/>
              <a:defRPr b="1" cap="all" sz="2600">
                <a:solidFill>
                  <a:srgbClr val="735DFF"/>
                </a:solidFill>
                <a:latin typeface="Helvetica"/>
                <a:ea typeface="Helvetica"/>
                <a:cs typeface="Helvetica"/>
                <a:sym typeface="Helvetica"/>
              </a:defRPr>
            </a:lvl1pPr>
          </a:lstStyle>
          <a:p>
            <a:pPr/>
            <a:r>
              <a:t>345,000</a:t>
            </a:r>
          </a:p>
        </p:txBody>
      </p:sp>
      <p:sp>
        <p:nvSpPr>
          <p:cNvPr id="257" name="lectores dolor legere me"/>
          <p:cNvSpPr txBox="1"/>
          <p:nvPr>
            <p:ph type="body" sz="quarter" idx="21"/>
          </p:nvPr>
        </p:nvSpPr>
        <p:spPr>
          <a:xfrm>
            <a:off x="1878905" y="7891689"/>
            <a:ext cx="2572528" cy="558801"/>
          </a:xfrm>
          <a:prstGeom prst="rect">
            <a:avLst/>
          </a:prstGeom>
        </p:spPr>
        <p:txBody>
          <a:bodyPr>
            <a:spAutoFit/>
          </a:bodyPr>
          <a:lstStyle>
            <a:lvl1pPr marL="0" indent="0" algn="r">
              <a:spcBef>
                <a:spcPts val="0"/>
              </a:spcBef>
              <a:buSzTx/>
              <a:buNone/>
              <a:defRPr cap="all" sz="1500">
                <a:solidFill>
                  <a:srgbClr val="D4D4D2"/>
                </a:solidFill>
                <a:latin typeface="Helvetica"/>
                <a:ea typeface="Helvetica"/>
                <a:cs typeface="Helvetica"/>
                <a:sym typeface="Helvetica"/>
              </a:defRPr>
            </a:lvl1pPr>
          </a:lstStyle>
          <a:p>
            <a:pPr/>
            <a:r>
              <a:t>lectores dolor legere me</a:t>
            </a:r>
          </a:p>
        </p:txBody>
      </p:sp>
      <p:sp>
        <p:nvSpPr>
          <p:cNvPr id="258" name="Non habent claritatem insitam est usus legentis in iis qui facit"/>
          <p:cNvSpPr txBox="1"/>
          <p:nvPr>
            <p:ph type="body" sz="quarter" idx="22"/>
          </p:nvPr>
        </p:nvSpPr>
        <p:spPr>
          <a:xfrm>
            <a:off x="526692" y="8432955"/>
            <a:ext cx="3964922" cy="533401"/>
          </a:xfrm>
          <a:prstGeom prst="rect">
            <a:avLst/>
          </a:prstGeom>
        </p:spPr>
        <p:txBody>
          <a:bodyPr>
            <a:spAutoFit/>
          </a:bodyPr>
          <a:lstStyle>
            <a:lvl1pPr marL="0" indent="0" algn="r">
              <a:spcBef>
                <a:spcPts val="0"/>
              </a:spcBef>
              <a:buSzTx/>
              <a:buNone/>
              <a:defRPr spc="196" sz="1400">
                <a:solidFill>
                  <a:srgbClr val="D4D4D2"/>
                </a:solidFill>
              </a:defRPr>
            </a:lvl1pPr>
          </a:lstStyle>
          <a:p>
            <a:pPr/>
            <a:r>
              <a:t>Non habent claritatem insitam est usus legentis in iis qui facit</a:t>
            </a:r>
          </a:p>
        </p:txBody>
      </p:sp>
      <p:sp>
        <p:nvSpPr>
          <p:cNvPr id="259" name="Линия"/>
          <p:cNvSpPr/>
          <p:nvPr/>
        </p:nvSpPr>
        <p:spPr>
          <a:xfrm>
            <a:off x="1359006" y="4948530"/>
            <a:ext cx="3852152" cy="1676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1510" y="0"/>
                </a:lnTo>
                <a:lnTo>
                  <a:pt x="11510" y="21600"/>
                </a:lnTo>
                <a:lnTo>
                  <a:pt x="0" y="21600"/>
                </a:lnTo>
                <a:lnTo>
                  <a:pt x="0" y="17136"/>
                </a:lnTo>
              </a:path>
            </a:pathLst>
          </a:custGeom>
          <a:ln w="12700">
            <a:solidFill>
              <a:srgbClr val="D4D4D2"/>
            </a:solidFill>
            <a:miter lim="400000"/>
            <a:headEnd type="oval"/>
            <a:tailEnd type="oval"/>
          </a:ln>
        </p:spPr>
        <p:txBody>
          <a:bodyPr lIns="50800" tIns="50800" rIns="50800" bIns="50800" anchor="ctr"/>
          <a:lstStyle/>
          <a:p>
            <a:pPr>
              <a:defRPr sz="2400"/>
            </a:pPr>
          </a:p>
        </p:txBody>
      </p:sp>
      <p:sp>
        <p:nvSpPr>
          <p:cNvPr id="260" name="322,000"/>
          <p:cNvSpPr txBox="1"/>
          <p:nvPr>
            <p:ph type="body" sz="quarter" idx="23"/>
          </p:nvPr>
        </p:nvSpPr>
        <p:spPr>
          <a:xfrm>
            <a:off x="701278" y="4157594"/>
            <a:ext cx="2040608" cy="495301"/>
          </a:xfrm>
          <a:prstGeom prst="rect">
            <a:avLst/>
          </a:prstGeom>
        </p:spPr>
        <p:txBody>
          <a:bodyPr>
            <a:spAutoFit/>
          </a:bodyPr>
          <a:lstStyle>
            <a:lvl1pPr marL="0" indent="0">
              <a:spcBef>
                <a:spcPts val="0"/>
              </a:spcBef>
              <a:buSzTx/>
              <a:buNone/>
              <a:defRPr b="1" cap="all" sz="2600">
                <a:solidFill>
                  <a:srgbClr val="735DFF"/>
                </a:solidFill>
                <a:latin typeface="Helvetica"/>
                <a:ea typeface="Helvetica"/>
                <a:cs typeface="Helvetica"/>
                <a:sym typeface="Helvetica"/>
              </a:defRPr>
            </a:lvl1pPr>
          </a:lstStyle>
          <a:p>
            <a:pPr/>
            <a:r>
              <a:t>322,000</a:t>
            </a:r>
          </a:p>
        </p:txBody>
      </p:sp>
      <p:sp>
        <p:nvSpPr>
          <p:cNvPr id="261" name="lectores dolor legere me"/>
          <p:cNvSpPr txBox="1"/>
          <p:nvPr>
            <p:ph type="body" sz="quarter" idx="24"/>
          </p:nvPr>
        </p:nvSpPr>
        <p:spPr>
          <a:xfrm>
            <a:off x="710485" y="4650176"/>
            <a:ext cx="2572528" cy="558801"/>
          </a:xfrm>
          <a:prstGeom prst="rect">
            <a:avLst/>
          </a:prstGeom>
        </p:spPr>
        <p:txBody>
          <a:bodyPr>
            <a:spAutoFit/>
          </a:bodyPr>
          <a:lstStyle>
            <a:lvl1pPr marL="0" indent="0">
              <a:spcBef>
                <a:spcPts val="0"/>
              </a:spcBef>
              <a:buSzTx/>
              <a:buNone/>
              <a:defRPr cap="all" sz="1500">
                <a:solidFill>
                  <a:srgbClr val="D4D4D2"/>
                </a:solidFill>
                <a:latin typeface="Helvetica"/>
                <a:ea typeface="Helvetica"/>
                <a:cs typeface="Helvetica"/>
                <a:sym typeface="Helvetica"/>
              </a:defRPr>
            </a:lvl1pPr>
          </a:lstStyle>
          <a:p>
            <a:pPr/>
            <a:r>
              <a:t>lectores dolor legere me</a:t>
            </a:r>
          </a:p>
        </p:txBody>
      </p:sp>
      <p:sp>
        <p:nvSpPr>
          <p:cNvPr id="262" name="Non habent claritatem insitam est usus legentis in iis qui facit"/>
          <p:cNvSpPr txBox="1"/>
          <p:nvPr>
            <p:ph type="body" sz="quarter" idx="25"/>
          </p:nvPr>
        </p:nvSpPr>
        <p:spPr>
          <a:xfrm>
            <a:off x="713978" y="5214602"/>
            <a:ext cx="2040608" cy="965201"/>
          </a:xfrm>
          <a:prstGeom prst="rect">
            <a:avLst/>
          </a:prstGeom>
        </p:spPr>
        <p:txBody>
          <a:bodyPr>
            <a:spAutoFit/>
          </a:bodyPr>
          <a:lstStyle>
            <a:lvl1pPr marL="0" indent="0">
              <a:spcBef>
                <a:spcPts val="0"/>
              </a:spcBef>
              <a:buSzTx/>
              <a:buNone/>
              <a:defRPr spc="196" sz="1400">
                <a:solidFill>
                  <a:srgbClr val="D4D4D2"/>
                </a:solidFill>
              </a:defRPr>
            </a:lvl1pPr>
          </a:lstStyle>
          <a:p>
            <a:pPr/>
            <a:r>
              <a:t>Non habent claritatem insitam est usus legentis in iis qui facit</a:t>
            </a:r>
          </a:p>
        </p:txBody>
      </p:sp>
      <p:sp>
        <p:nvSpPr>
          <p:cNvPr id="263" name="547,000"/>
          <p:cNvSpPr txBox="1"/>
          <p:nvPr>
            <p:ph type="body" sz="quarter" idx="26"/>
          </p:nvPr>
        </p:nvSpPr>
        <p:spPr>
          <a:xfrm>
            <a:off x="2593465" y="787245"/>
            <a:ext cx="2040608" cy="546101"/>
          </a:xfrm>
          <a:prstGeom prst="rect">
            <a:avLst/>
          </a:prstGeom>
        </p:spPr>
        <p:txBody>
          <a:bodyPr>
            <a:spAutoFit/>
          </a:bodyPr>
          <a:lstStyle>
            <a:lvl1pPr marL="0" indent="0">
              <a:spcBef>
                <a:spcPts val="0"/>
              </a:spcBef>
              <a:buSzTx/>
              <a:buNone/>
              <a:defRPr b="1" cap="all" sz="2900">
                <a:solidFill>
                  <a:srgbClr val="5948BB"/>
                </a:solidFill>
                <a:latin typeface="Helvetica"/>
                <a:ea typeface="Helvetica"/>
                <a:cs typeface="Helvetica"/>
                <a:sym typeface="Helvetica"/>
              </a:defRPr>
            </a:lvl1pPr>
          </a:lstStyle>
          <a:p>
            <a:pPr/>
            <a:r>
              <a:t>547,000</a:t>
            </a:r>
          </a:p>
        </p:txBody>
      </p:sp>
      <p:sp>
        <p:nvSpPr>
          <p:cNvPr id="264" name="Usus legentis in iis qui facit eorum claritatem. Investigationes demonstraverunt lectores legere me lius quod ii legunt saepius."/>
          <p:cNvSpPr txBox="1"/>
          <p:nvPr>
            <p:ph type="body" sz="quarter" idx="27"/>
          </p:nvPr>
        </p:nvSpPr>
        <p:spPr>
          <a:xfrm>
            <a:off x="2570377" y="1996249"/>
            <a:ext cx="3964923" cy="965201"/>
          </a:xfrm>
          <a:prstGeom prst="rect">
            <a:avLst/>
          </a:prstGeom>
        </p:spPr>
        <p:txBody>
          <a:bodyPr>
            <a:spAutoFit/>
          </a:bodyPr>
          <a:lstStyle>
            <a:lvl1pPr marL="0" indent="0">
              <a:spcBef>
                <a:spcPts val="0"/>
              </a:spcBef>
              <a:buSzTx/>
              <a:buNone/>
              <a:defRPr spc="196" sz="1400">
                <a:solidFill>
                  <a:srgbClr val="D4D4D2"/>
                </a:solidFill>
              </a:defRPr>
            </a:lvl1pPr>
          </a:lstStyle>
          <a:p>
            <a:pPr/>
            <a:r>
              <a:t>Usus legentis in iis qui facit eorum claritatem. Investigationes demonstraverunt lectores legere me lius quod ii legunt saepius.</a:t>
            </a:r>
          </a:p>
        </p:txBody>
      </p:sp>
      <p:sp>
        <p:nvSpPr>
          <p:cNvPr id="265" name="lectores dolor legere me"/>
          <p:cNvSpPr txBox="1"/>
          <p:nvPr>
            <p:ph type="body" sz="quarter" idx="28"/>
          </p:nvPr>
        </p:nvSpPr>
        <p:spPr>
          <a:xfrm>
            <a:off x="2582119" y="1314839"/>
            <a:ext cx="2572528" cy="660401"/>
          </a:xfrm>
          <a:prstGeom prst="rect">
            <a:avLst/>
          </a:prstGeom>
        </p:spPr>
        <p:txBody>
          <a:bodyPr>
            <a:spAutoFit/>
          </a:bodyPr>
          <a:lstStyle>
            <a:lvl1pPr marL="0" indent="0">
              <a:spcBef>
                <a:spcPts val="0"/>
              </a:spcBef>
              <a:buSzTx/>
              <a:buNone/>
              <a:defRPr cap="all" sz="1800">
                <a:solidFill>
                  <a:srgbClr val="D4D4D2"/>
                </a:solidFill>
                <a:latin typeface="Helvetica"/>
                <a:ea typeface="Helvetica"/>
                <a:cs typeface="Helvetica"/>
                <a:sym typeface="Helvetica"/>
              </a:defRPr>
            </a:lvl1pPr>
          </a:lstStyle>
          <a:p>
            <a:pPr/>
            <a:r>
              <a:t>lectores dolor legere me</a:t>
            </a:r>
          </a:p>
        </p:txBody>
      </p:sp>
      <p:sp>
        <p:nvSpPr>
          <p:cNvPr id="266" name="Линия"/>
          <p:cNvSpPr/>
          <p:nvPr/>
        </p:nvSpPr>
        <p:spPr>
          <a:xfrm>
            <a:off x="4089234" y="3247057"/>
            <a:ext cx="2063774" cy="8816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5122"/>
                </a:lnTo>
                <a:lnTo>
                  <a:pt x="0" y="5122"/>
                </a:lnTo>
                <a:lnTo>
                  <a:pt x="0" y="0"/>
                </a:lnTo>
              </a:path>
            </a:pathLst>
          </a:custGeom>
          <a:ln w="12700">
            <a:solidFill>
              <a:srgbClr val="D4D4D2"/>
            </a:solidFill>
            <a:miter lim="400000"/>
            <a:headEnd type="oval"/>
            <a:tailEnd type="oval"/>
          </a:ln>
        </p:spPr>
        <p:txBody>
          <a:bodyPr lIns="50800" tIns="50800" rIns="50800" bIns="50800" anchor="ctr"/>
          <a:lstStyle/>
          <a:p>
            <a:pPr>
              <a:defRPr sz="2400"/>
            </a:pPr>
          </a:p>
        </p:txBody>
      </p:sp>
      <p:sp>
        <p:nvSpPr>
          <p:cNvPr id="26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lumn Chart">
    <p:spTree>
      <p:nvGrpSpPr>
        <p:cNvPr id="1" name=""/>
        <p:cNvGrpSpPr/>
        <p:nvPr/>
      </p:nvGrpSpPr>
      <p:grpSpPr>
        <a:xfrm>
          <a:off x="0" y="0"/>
          <a:ext cx="0" cy="0"/>
          <a:chOff x="0" y="0"/>
          <a:chExt cx="0" cy="0"/>
        </a:xfrm>
      </p:grpSpPr>
      <p:sp>
        <p:nvSpPr>
          <p:cNvPr id="274"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275" name="12"/>
          <p:cNvSpPr txBox="1"/>
          <p:nvPr>
            <p:ph type="body" sz="quarter" idx="13"/>
          </p:nvPr>
        </p:nvSpPr>
        <p:spPr>
          <a:xfrm>
            <a:off x="5562357" y="518361"/>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12</a:t>
            </a:r>
          </a:p>
        </p:txBody>
      </p:sp>
      <p:sp>
        <p:nvSpPr>
          <p:cNvPr id="276" name="Keynote presentation"/>
          <p:cNvSpPr txBox="1"/>
          <p:nvPr>
            <p:ph type="body" sz="quarter" idx="14"/>
          </p:nvPr>
        </p:nvSpPr>
        <p:spPr>
          <a:xfrm>
            <a:off x="4614064" y="1904455"/>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277" name="Non habent claritatem insitam; est usus legentis in iis qui facit eorum claritatem. Investigationes demonstraverunt lectores legere me lius quod ii legunt saepius."/>
          <p:cNvSpPr txBox="1"/>
          <p:nvPr>
            <p:ph type="body" sz="quarter" idx="15"/>
          </p:nvPr>
        </p:nvSpPr>
        <p:spPr>
          <a:xfrm>
            <a:off x="2392259" y="3095501"/>
            <a:ext cx="8220282" cy="749301"/>
          </a:xfrm>
          <a:prstGeom prst="rect">
            <a:avLst/>
          </a:prstGeom>
        </p:spPr>
        <p:txBody>
          <a:bodyPr>
            <a:spAutoFit/>
          </a:bodyPr>
          <a:lstStyle>
            <a:lvl1pPr marL="0" indent="0" algn="ctr">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graphicFrame>
        <p:nvGraphicFramePr>
          <p:cNvPr id="278" name="2D‑столбчатая диаграмма"/>
          <p:cNvGraphicFramePr/>
          <p:nvPr/>
        </p:nvGraphicFramePr>
        <p:xfrm>
          <a:off x="1364234" y="4504241"/>
          <a:ext cx="10276333" cy="3926484"/>
        </p:xfrm>
        <a:graphic xmlns:a="http://schemas.openxmlformats.org/drawingml/2006/main">
          <a:graphicData uri="http://schemas.openxmlformats.org/drawingml/2006/chart">
            <c:chart xmlns:c="http://schemas.openxmlformats.org/drawingml/2006/chart" r:id="rId2"/>
          </a:graphicData>
        </a:graphic>
      </p:graphicFrame>
      <p:sp>
        <p:nvSpPr>
          <p:cNvPr id="27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Right &amp; Chart">
    <p:spTree>
      <p:nvGrpSpPr>
        <p:cNvPr id="1" name=""/>
        <p:cNvGrpSpPr/>
        <p:nvPr/>
      </p:nvGrpSpPr>
      <p:grpSpPr>
        <a:xfrm>
          <a:off x="0" y="0"/>
          <a:ext cx="0" cy="0"/>
          <a:chOff x="0" y="0"/>
          <a:chExt cx="0" cy="0"/>
        </a:xfrm>
      </p:grpSpPr>
      <p:sp>
        <p:nvSpPr>
          <p:cNvPr id="286"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287" name="13"/>
          <p:cNvSpPr txBox="1"/>
          <p:nvPr>
            <p:ph type="body" sz="quarter" idx="13"/>
          </p:nvPr>
        </p:nvSpPr>
        <p:spPr>
          <a:xfrm>
            <a:off x="5567261" y="433694"/>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13</a:t>
            </a:r>
          </a:p>
        </p:txBody>
      </p:sp>
      <p:sp>
        <p:nvSpPr>
          <p:cNvPr id="288" name="Keynote presentation"/>
          <p:cNvSpPr txBox="1"/>
          <p:nvPr>
            <p:ph type="body" sz="quarter" idx="14"/>
          </p:nvPr>
        </p:nvSpPr>
        <p:spPr>
          <a:xfrm>
            <a:off x="4618969" y="1819788"/>
            <a:ext cx="3776671"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aphicFrame>
        <p:nvGraphicFramePr>
          <p:cNvPr id="289" name="2D‑площадная диаграмма"/>
          <p:cNvGraphicFramePr/>
          <p:nvPr/>
        </p:nvGraphicFramePr>
        <p:xfrm>
          <a:off x="1232992" y="5685168"/>
          <a:ext cx="5666382" cy="2989991"/>
        </p:xfrm>
        <a:graphic xmlns:a="http://schemas.openxmlformats.org/drawingml/2006/main">
          <a:graphicData uri="http://schemas.openxmlformats.org/drawingml/2006/chart">
            <c:chart xmlns:c="http://schemas.openxmlformats.org/drawingml/2006/chart" r:id="rId2"/>
          </a:graphicData>
        </a:graphic>
      </p:graphicFrame>
      <p:grpSp>
        <p:nvGrpSpPr>
          <p:cNvPr id="292" name="Группа"/>
          <p:cNvGrpSpPr/>
          <p:nvPr/>
        </p:nvGrpSpPr>
        <p:grpSpPr>
          <a:xfrm>
            <a:off x="7950016" y="3828678"/>
            <a:ext cx="3624463" cy="4614763"/>
            <a:chOff x="0" y="0"/>
            <a:chExt cx="3624462" cy="4614762"/>
          </a:xfrm>
        </p:grpSpPr>
        <p:sp>
          <p:nvSpPr>
            <p:cNvPr id="290" name="Прямоугольник"/>
            <p:cNvSpPr/>
            <p:nvPr/>
          </p:nvSpPr>
          <p:spPr>
            <a:xfrm>
              <a:off x="0" y="0"/>
              <a:ext cx="3624463" cy="4614763"/>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291" name="Прямоугольник"/>
            <p:cNvSpPr/>
            <p:nvPr/>
          </p:nvSpPr>
          <p:spPr>
            <a:xfrm>
              <a:off x="52681" y="43989"/>
              <a:ext cx="3515534" cy="4526784"/>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293" name="Изображение"/>
          <p:cNvSpPr/>
          <p:nvPr>
            <p:ph type="pic" sz="quarter" idx="15"/>
          </p:nvPr>
        </p:nvSpPr>
        <p:spPr>
          <a:xfrm>
            <a:off x="8176545" y="4082820"/>
            <a:ext cx="3540343" cy="4413633"/>
          </a:xfrm>
          <a:prstGeom prst="rect">
            <a:avLst/>
          </a:prstGeom>
        </p:spPr>
        <p:txBody>
          <a:bodyPr lIns="91439" tIns="45719" rIns="91439" bIns="45719" anchor="t">
            <a:noAutofit/>
          </a:bodyPr>
          <a:lstStyle/>
          <a:p>
            <a:pPr/>
          </a:p>
        </p:txBody>
      </p:sp>
      <p:sp>
        <p:nvSpPr>
          <p:cNvPr id="294"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cNvSpPr txBox="1"/>
          <p:nvPr>
            <p:ph type="body" sz="quarter" idx="16"/>
          </p:nvPr>
        </p:nvSpPr>
        <p:spPr>
          <a:xfrm>
            <a:off x="1297540" y="4207561"/>
            <a:ext cx="5644960" cy="1244601"/>
          </a:xfrm>
          <a:prstGeom prst="rect">
            <a:avLst/>
          </a:prstGeom>
        </p:spPr>
        <p:txBody>
          <a:bodyPr>
            <a:spAutoFit/>
          </a:bodyPr>
          <a:lstStyle>
            <a:lvl1pPr marL="0" indent="0">
              <a:spcBef>
                <a:spcPts val="0"/>
              </a:spcBef>
              <a:buSzTx/>
              <a:buNone/>
              <a:defRPr sz="15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a:t>
            </a:r>
          </a:p>
        </p:txBody>
      </p:sp>
      <p:sp>
        <p:nvSpPr>
          <p:cNvPr id="295" name="lectores legere me"/>
          <p:cNvSpPr txBox="1"/>
          <p:nvPr>
            <p:ph type="body" sz="quarter" idx="17"/>
          </p:nvPr>
        </p:nvSpPr>
        <p:spPr>
          <a:xfrm>
            <a:off x="1287732" y="3689127"/>
            <a:ext cx="3353867" cy="431801"/>
          </a:xfrm>
          <a:prstGeom prst="rect">
            <a:avLst/>
          </a:prstGeom>
        </p:spPr>
        <p:txBody>
          <a:bodyPr wrap="none">
            <a:spAutoFit/>
          </a:bodyPr>
          <a:lstStyle>
            <a:lvl1pPr marL="0" indent="0">
              <a:spcBef>
                <a:spcPts val="0"/>
              </a:spcBef>
              <a:buSzTx/>
              <a:buNone/>
              <a:defRPr b="1" cap="all" sz="2200">
                <a:solidFill>
                  <a:srgbClr val="D4D4D2"/>
                </a:solidFill>
                <a:latin typeface="Helvetica"/>
                <a:ea typeface="Helvetica"/>
                <a:cs typeface="Helvetica"/>
                <a:sym typeface="Helvetica"/>
              </a:defRPr>
            </a:lvl1pPr>
          </a:lstStyle>
          <a:p>
            <a:pPr/>
            <a:r>
              <a:t>lectores legere me</a:t>
            </a:r>
          </a:p>
        </p:txBody>
      </p:sp>
      <p:sp>
        <p:nvSpPr>
          <p:cNvPr id="29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yramid Diagram">
    <p:spTree>
      <p:nvGrpSpPr>
        <p:cNvPr id="1" name=""/>
        <p:cNvGrpSpPr/>
        <p:nvPr/>
      </p:nvGrpSpPr>
      <p:grpSpPr>
        <a:xfrm>
          <a:off x="0" y="0"/>
          <a:ext cx="0" cy="0"/>
          <a:chOff x="0" y="0"/>
          <a:chExt cx="0" cy="0"/>
        </a:xfrm>
      </p:grpSpPr>
      <p:sp>
        <p:nvSpPr>
          <p:cNvPr id="303"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304" name="14"/>
          <p:cNvSpPr txBox="1"/>
          <p:nvPr>
            <p:ph type="body" sz="quarter" idx="13"/>
          </p:nvPr>
        </p:nvSpPr>
        <p:spPr>
          <a:xfrm>
            <a:off x="5573193" y="22202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14</a:t>
            </a:r>
          </a:p>
        </p:txBody>
      </p:sp>
      <p:sp>
        <p:nvSpPr>
          <p:cNvPr id="305" name="Keynote presentation"/>
          <p:cNvSpPr txBox="1"/>
          <p:nvPr>
            <p:ph type="body" sz="quarter" idx="14"/>
          </p:nvPr>
        </p:nvSpPr>
        <p:spPr>
          <a:xfrm>
            <a:off x="4624901" y="1608114"/>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306" name="Фигура"/>
          <p:cNvSpPr/>
          <p:nvPr/>
        </p:nvSpPr>
        <p:spPr>
          <a:xfrm>
            <a:off x="3871912" y="4966742"/>
            <a:ext cx="4757475" cy="37405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10" y="0"/>
                </a:moveTo>
                <a:lnTo>
                  <a:pt x="8453" y="3809"/>
                </a:lnTo>
                <a:lnTo>
                  <a:pt x="6995" y="6882"/>
                </a:lnTo>
                <a:lnTo>
                  <a:pt x="14626" y="1973"/>
                </a:lnTo>
                <a:lnTo>
                  <a:pt x="13510" y="0"/>
                </a:lnTo>
                <a:close/>
                <a:moveTo>
                  <a:pt x="15512" y="3760"/>
                </a:moveTo>
                <a:lnTo>
                  <a:pt x="6138" y="8669"/>
                </a:lnTo>
                <a:lnTo>
                  <a:pt x="4681" y="11743"/>
                </a:lnTo>
                <a:lnTo>
                  <a:pt x="16968" y="6833"/>
                </a:lnTo>
                <a:lnTo>
                  <a:pt x="15512" y="3760"/>
                </a:lnTo>
                <a:close/>
                <a:moveTo>
                  <a:pt x="17854" y="8690"/>
                </a:moveTo>
                <a:lnTo>
                  <a:pt x="3825" y="13599"/>
                </a:lnTo>
                <a:lnTo>
                  <a:pt x="2366" y="16670"/>
                </a:lnTo>
                <a:lnTo>
                  <a:pt x="19312" y="11761"/>
                </a:lnTo>
                <a:lnTo>
                  <a:pt x="17854" y="8690"/>
                </a:lnTo>
                <a:close/>
                <a:moveTo>
                  <a:pt x="20143" y="13618"/>
                </a:moveTo>
                <a:lnTo>
                  <a:pt x="1457" y="18527"/>
                </a:lnTo>
                <a:lnTo>
                  <a:pt x="0" y="21600"/>
                </a:lnTo>
                <a:lnTo>
                  <a:pt x="21600" y="16691"/>
                </a:lnTo>
                <a:lnTo>
                  <a:pt x="20143" y="13618"/>
                </a:lnTo>
                <a:close/>
              </a:path>
            </a:pathLst>
          </a:custGeom>
          <a:solidFill>
            <a:srgbClr val="787EA5"/>
          </a:solidFill>
          <a:ln>
            <a:solidFill>
              <a:srgbClr val="9398CC"/>
            </a:solidFill>
            <a:miter lim="400000"/>
          </a:ln>
        </p:spPr>
        <p:txBody>
          <a:bodyPr lIns="38100" tIns="38100" rIns="38100" bIns="38100" anchor="ctr"/>
          <a:lstStyle/>
          <a:p>
            <a:pPr>
              <a:defRPr sz="4200">
                <a:latin typeface="Gill Sans"/>
                <a:ea typeface="Gill Sans"/>
                <a:cs typeface="Gill Sans"/>
                <a:sym typeface="Gill Sans"/>
              </a:defRPr>
            </a:pPr>
          </a:p>
        </p:txBody>
      </p:sp>
      <p:sp>
        <p:nvSpPr>
          <p:cNvPr id="307" name="Треугольник"/>
          <p:cNvSpPr/>
          <p:nvPr/>
        </p:nvSpPr>
        <p:spPr>
          <a:xfrm>
            <a:off x="5922330" y="4463004"/>
            <a:ext cx="1172349" cy="845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B096A6"/>
          </a:solidFill>
          <a:ln w="12700">
            <a:miter lim="400000"/>
          </a:ln>
        </p:spPr>
        <p:txBody>
          <a:bodyPr lIns="0" tIns="0" rIns="0" bIns="0"/>
          <a:lstStyle/>
          <a:p>
            <a:pPr>
              <a:defRPr sz="4200">
                <a:latin typeface="Gill Sans"/>
                <a:ea typeface="Gill Sans"/>
                <a:cs typeface="Gill Sans"/>
                <a:sym typeface="Gill Sans"/>
              </a:defRPr>
            </a:pPr>
          </a:p>
        </p:txBody>
      </p:sp>
      <p:sp>
        <p:nvSpPr>
          <p:cNvPr id="308" name="Фигура"/>
          <p:cNvSpPr/>
          <p:nvPr/>
        </p:nvSpPr>
        <p:spPr>
          <a:xfrm>
            <a:off x="4902964" y="6471449"/>
            <a:ext cx="3219233" cy="532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3" y="0"/>
                </a:moveTo>
                <a:lnTo>
                  <a:pt x="0" y="21600"/>
                </a:lnTo>
                <a:lnTo>
                  <a:pt x="21600" y="21600"/>
                </a:lnTo>
                <a:lnTo>
                  <a:pt x="19447" y="0"/>
                </a:lnTo>
                <a:cubicBezTo>
                  <a:pt x="19447" y="0"/>
                  <a:pt x="2153" y="0"/>
                  <a:pt x="2153" y="0"/>
                </a:cubicBezTo>
                <a:close/>
              </a:path>
            </a:pathLst>
          </a:custGeom>
          <a:solidFill>
            <a:srgbClr val="6047BA"/>
          </a:solidFill>
          <a:ln w="12700">
            <a:miter lim="400000"/>
          </a:ln>
        </p:spPr>
        <p:txBody>
          <a:bodyPr lIns="38100" tIns="38100" rIns="38100" bIns="38100" anchor="ctr"/>
          <a:lstStyle/>
          <a:p>
            <a:pPr>
              <a:defRPr sz="4200">
                <a:latin typeface="Gill Sans"/>
                <a:ea typeface="Gill Sans"/>
                <a:cs typeface="Gill Sans"/>
                <a:sym typeface="Gill Sans"/>
              </a:defRPr>
            </a:pPr>
          </a:p>
        </p:txBody>
      </p:sp>
      <p:sp>
        <p:nvSpPr>
          <p:cNvPr id="309" name="Фигура"/>
          <p:cNvSpPr/>
          <p:nvPr/>
        </p:nvSpPr>
        <p:spPr>
          <a:xfrm>
            <a:off x="5412647" y="5617954"/>
            <a:ext cx="2193524" cy="532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60" y="0"/>
                </a:moveTo>
                <a:lnTo>
                  <a:pt x="0" y="21600"/>
                </a:lnTo>
                <a:lnTo>
                  <a:pt x="21600" y="21600"/>
                </a:lnTo>
                <a:lnTo>
                  <a:pt x="18440" y="0"/>
                </a:lnTo>
                <a:cubicBezTo>
                  <a:pt x="18440" y="0"/>
                  <a:pt x="3160" y="0"/>
                  <a:pt x="3160" y="0"/>
                </a:cubicBezTo>
                <a:close/>
              </a:path>
            </a:pathLst>
          </a:custGeom>
          <a:solidFill>
            <a:srgbClr val="896FB1"/>
          </a:solidFill>
          <a:ln w="12700">
            <a:miter lim="400000"/>
          </a:ln>
        </p:spPr>
        <p:txBody>
          <a:bodyPr lIns="38100" tIns="38100" rIns="38100" bIns="38100" anchor="ctr"/>
          <a:lstStyle/>
          <a:p>
            <a:pPr>
              <a:defRPr sz="4200">
                <a:latin typeface="Gill Sans"/>
                <a:ea typeface="Gill Sans"/>
                <a:cs typeface="Gill Sans"/>
                <a:sym typeface="Gill Sans"/>
              </a:defRPr>
            </a:pPr>
          </a:p>
        </p:txBody>
      </p:sp>
      <p:sp>
        <p:nvSpPr>
          <p:cNvPr id="310" name="Фигура"/>
          <p:cNvSpPr/>
          <p:nvPr/>
        </p:nvSpPr>
        <p:spPr>
          <a:xfrm>
            <a:off x="4393281" y="7324943"/>
            <a:ext cx="4244931" cy="5320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9967" y="0"/>
                </a:lnTo>
                <a:lnTo>
                  <a:pt x="1633" y="0"/>
                </a:lnTo>
                <a:lnTo>
                  <a:pt x="0" y="21600"/>
                </a:lnTo>
                <a:cubicBezTo>
                  <a:pt x="0" y="21600"/>
                  <a:pt x="21600" y="21600"/>
                  <a:pt x="21600" y="21600"/>
                </a:cubicBezTo>
                <a:close/>
              </a:path>
            </a:pathLst>
          </a:custGeom>
          <a:solidFill>
            <a:srgbClr val="554BBB"/>
          </a:solidFill>
          <a:ln w="12700">
            <a:miter lim="400000"/>
          </a:ln>
        </p:spPr>
        <p:txBody>
          <a:bodyPr lIns="38100" tIns="38100" rIns="38100" bIns="38100" anchor="ctr"/>
          <a:lstStyle/>
          <a:p>
            <a:pPr>
              <a:defRPr sz="4200">
                <a:latin typeface="Gill Sans"/>
                <a:ea typeface="Gill Sans"/>
                <a:cs typeface="Gill Sans"/>
                <a:sym typeface="Gill Sans"/>
              </a:defRPr>
            </a:pPr>
          </a:p>
        </p:txBody>
      </p:sp>
      <p:sp>
        <p:nvSpPr>
          <p:cNvPr id="311" name="Фигура"/>
          <p:cNvSpPr/>
          <p:nvPr/>
        </p:nvSpPr>
        <p:spPr>
          <a:xfrm>
            <a:off x="3871745" y="8166585"/>
            <a:ext cx="5270644" cy="5320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5" y="0"/>
                </a:moveTo>
                <a:lnTo>
                  <a:pt x="0" y="21600"/>
                </a:lnTo>
                <a:lnTo>
                  <a:pt x="21600" y="21600"/>
                </a:lnTo>
                <a:lnTo>
                  <a:pt x="20285" y="0"/>
                </a:lnTo>
                <a:cubicBezTo>
                  <a:pt x="20285" y="0"/>
                  <a:pt x="1315" y="0"/>
                  <a:pt x="1315" y="0"/>
                </a:cubicBezTo>
                <a:close/>
              </a:path>
            </a:pathLst>
          </a:custGeom>
          <a:solidFill>
            <a:srgbClr val="3663CC"/>
          </a:solidFill>
          <a:ln w="12700">
            <a:miter lim="400000"/>
          </a:ln>
        </p:spPr>
        <p:txBody>
          <a:bodyPr lIns="38100" tIns="38100" rIns="38100" bIns="38100" anchor="ctr"/>
          <a:lstStyle/>
          <a:p>
            <a:pPr>
              <a:defRPr sz="4200">
                <a:latin typeface="Gill Sans"/>
                <a:ea typeface="Gill Sans"/>
                <a:cs typeface="Gill Sans"/>
                <a:sym typeface="Gill Sans"/>
              </a:defRPr>
            </a:pPr>
          </a:p>
        </p:txBody>
      </p:sp>
      <p:sp>
        <p:nvSpPr>
          <p:cNvPr id="312" name="Lorem"/>
          <p:cNvSpPr/>
          <p:nvPr>
            <p:ph type="body" sz="quarter" idx="15"/>
          </p:nvPr>
        </p:nvSpPr>
        <p:spPr>
          <a:xfrm>
            <a:off x="5922330" y="4796999"/>
            <a:ext cx="1162498" cy="433474"/>
          </a:xfrm>
          <a:prstGeom prst="rect">
            <a:avLst/>
          </a:prstGeom>
        </p:spPr>
        <p:txBody>
          <a:bodyPr lIns="0" tIns="0" rIns="0" bIns="0">
            <a:noAutofit/>
          </a:bodyPr>
          <a:lstStyle>
            <a:lvl1pPr marL="0" indent="0" algn="ctr">
              <a:spcBef>
                <a:spcPts val="0"/>
              </a:spcBef>
              <a:buSzTx/>
              <a:buNone/>
              <a:defRPr cap="all" sz="1400">
                <a:solidFill>
                  <a:srgbClr val="FFFFFF"/>
                </a:solidFill>
                <a:latin typeface="Helvetica"/>
                <a:ea typeface="Helvetica"/>
                <a:cs typeface="Helvetica"/>
                <a:sym typeface="Helvetica"/>
              </a:defRPr>
            </a:lvl1pPr>
          </a:lstStyle>
          <a:p>
            <a:pPr/>
            <a:r>
              <a:t>Lorem</a:t>
            </a:r>
          </a:p>
        </p:txBody>
      </p:sp>
      <p:sp>
        <p:nvSpPr>
          <p:cNvPr id="313" name="Impsum"/>
          <p:cNvSpPr txBox="1"/>
          <p:nvPr>
            <p:ph type="body" sz="quarter" idx="16"/>
          </p:nvPr>
        </p:nvSpPr>
        <p:spPr>
          <a:xfrm>
            <a:off x="5754002" y="5667226"/>
            <a:ext cx="1517157" cy="433474"/>
          </a:xfrm>
          <a:prstGeom prst="rect">
            <a:avLst/>
          </a:prstGeom>
        </p:spPr>
        <p:txBody>
          <a:bodyPr lIns="0" tIns="0" rIns="0" bIns="0">
            <a:noAutofit/>
          </a:bodyPr>
          <a:lstStyle>
            <a:lvl1pPr marL="0" indent="0" algn="ctr">
              <a:spcBef>
                <a:spcPts val="0"/>
              </a:spcBef>
              <a:buSzTx/>
              <a:buNone/>
              <a:defRPr cap="all" sz="1400">
                <a:solidFill>
                  <a:srgbClr val="FFFFFF"/>
                </a:solidFill>
                <a:latin typeface="Helvetica"/>
                <a:ea typeface="Helvetica"/>
                <a:cs typeface="Helvetica"/>
                <a:sym typeface="Helvetica"/>
              </a:defRPr>
            </a:lvl1pPr>
          </a:lstStyle>
          <a:p>
            <a:pPr/>
            <a:r>
              <a:t>Impsum</a:t>
            </a:r>
          </a:p>
        </p:txBody>
      </p:sp>
      <p:sp>
        <p:nvSpPr>
          <p:cNvPr id="314" name="Dolor"/>
          <p:cNvSpPr txBox="1"/>
          <p:nvPr>
            <p:ph type="body" sz="quarter" idx="17"/>
          </p:nvPr>
        </p:nvSpPr>
        <p:spPr>
          <a:xfrm>
            <a:off x="5234216" y="6520720"/>
            <a:ext cx="2551583" cy="433474"/>
          </a:xfrm>
          <a:prstGeom prst="rect">
            <a:avLst/>
          </a:prstGeom>
        </p:spPr>
        <p:txBody>
          <a:bodyPr lIns="0" tIns="0" rIns="0" bIns="0">
            <a:noAutofit/>
          </a:bodyPr>
          <a:lstStyle>
            <a:lvl1pPr marL="0" indent="0" algn="ctr">
              <a:spcBef>
                <a:spcPts val="0"/>
              </a:spcBef>
              <a:buSzTx/>
              <a:buNone/>
              <a:defRPr cap="all" sz="1400">
                <a:solidFill>
                  <a:srgbClr val="FFFFFF"/>
                </a:solidFill>
                <a:latin typeface="Helvetica"/>
                <a:ea typeface="Helvetica"/>
                <a:cs typeface="Helvetica"/>
                <a:sym typeface="Helvetica"/>
              </a:defRPr>
            </a:lvl1pPr>
          </a:lstStyle>
          <a:p>
            <a:pPr/>
            <a:r>
              <a:t>Dolor</a:t>
            </a:r>
          </a:p>
        </p:txBody>
      </p:sp>
      <p:sp>
        <p:nvSpPr>
          <p:cNvPr id="315" name="Sit Amet"/>
          <p:cNvSpPr txBox="1"/>
          <p:nvPr>
            <p:ph type="body" sz="quarter" idx="18"/>
          </p:nvPr>
        </p:nvSpPr>
        <p:spPr>
          <a:xfrm>
            <a:off x="4692375" y="7374212"/>
            <a:ext cx="3635266" cy="433475"/>
          </a:xfrm>
          <a:prstGeom prst="rect">
            <a:avLst/>
          </a:prstGeom>
        </p:spPr>
        <p:txBody>
          <a:bodyPr lIns="0" tIns="0" rIns="0" bIns="0">
            <a:noAutofit/>
          </a:bodyPr>
          <a:lstStyle>
            <a:lvl1pPr marL="0" indent="0" algn="ctr">
              <a:spcBef>
                <a:spcPts val="0"/>
              </a:spcBef>
              <a:buSzTx/>
              <a:buNone/>
              <a:defRPr cap="all" sz="1400">
                <a:solidFill>
                  <a:srgbClr val="FFFFFF"/>
                </a:solidFill>
                <a:latin typeface="Helvetica"/>
                <a:ea typeface="Helvetica"/>
                <a:cs typeface="Helvetica"/>
                <a:sym typeface="Helvetica"/>
              </a:defRPr>
            </a:lvl1pPr>
          </a:lstStyle>
          <a:p>
            <a:pPr/>
            <a:r>
              <a:t>Sit Amet</a:t>
            </a:r>
          </a:p>
        </p:txBody>
      </p:sp>
      <p:sp>
        <p:nvSpPr>
          <p:cNvPr id="316" name="Suspendise"/>
          <p:cNvSpPr txBox="1"/>
          <p:nvPr>
            <p:ph type="body" sz="quarter" idx="19"/>
          </p:nvPr>
        </p:nvSpPr>
        <p:spPr>
          <a:xfrm>
            <a:off x="4209643" y="8215854"/>
            <a:ext cx="4600730" cy="433474"/>
          </a:xfrm>
          <a:prstGeom prst="rect">
            <a:avLst/>
          </a:prstGeom>
        </p:spPr>
        <p:txBody>
          <a:bodyPr lIns="0" tIns="0" rIns="0" bIns="0">
            <a:noAutofit/>
          </a:bodyPr>
          <a:lstStyle>
            <a:lvl1pPr marL="0" indent="0" algn="ctr">
              <a:spcBef>
                <a:spcPts val="0"/>
              </a:spcBef>
              <a:buSzTx/>
              <a:buNone/>
              <a:defRPr cap="all" sz="1400">
                <a:solidFill>
                  <a:srgbClr val="FFFFFF"/>
                </a:solidFill>
                <a:latin typeface="Helvetica"/>
                <a:ea typeface="Helvetica"/>
                <a:cs typeface="Helvetica"/>
                <a:sym typeface="Helvetica"/>
              </a:defRPr>
            </a:lvl1pPr>
          </a:lstStyle>
          <a:p>
            <a:pPr/>
            <a:r>
              <a:t>Suspendise</a:t>
            </a:r>
          </a:p>
        </p:txBody>
      </p:sp>
      <p:sp>
        <p:nvSpPr>
          <p:cNvPr id="317" name="Lorem ipsum"/>
          <p:cNvSpPr txBox="1"/>
          <p:nvPr>
            <p:ph type="body" sz="quarter" idx="20"/>
          </p:nvPr>
        </p:nvSpPr>
        <p:spPr>
          <a:xfrm>
            <a:off x="1080856" y="7891052"/>
            <a:ext cx="2597746" cy="317260"/>
          </a:xfrm>
          <a:prstGeom prst="rect">
            <a:avLst/>
          </a:prstGeom>
        </p:spPr>
        <p:txBody>
          <a:bodyPr>
            <a:no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318" name="Mirum est notare quam littera gothica, quam nunc putamus parum claram, anteposuerit litterarum"/>
          <p:cNvSpPr txBox="1"/>
          <p:nvPr>
            <p:ph type="body" sz="quarter" idx="21"/>
          </p:nvPr>
        </p:nvSpPr>
        <p:spPr>
          <a:xfrm>
            <a:off x="1099332" y="8098408"/>
            <a:ext cx="2597746" cy="845320"/>
          </a:xfrm>
          <a:prstGeom prst="rect">
            <a:avLst/>
          </a:prstGeom>
        </p:spPr>
        <p:txBody>
          <a:bodyPr>
            <a:noAutofit/>
          </a:bodyPr>
          <a:lstStyle>
            <a:lvl1pPr marL="0" indent="0" algn="r">
              <a:spcBef>
                <a:spcPts val="0"/>
              </a:spcBef>
              <a:buSzTx/>
              <a:buNone/>
              <a:defRPr sz="1100">
                <a:solidFill>
                  <a:srgbClr val="D4D4D2"/>
                </a:solidFill>
              </a:defRPr>
            </a:lvl1pPr>
          </a:lstStyle>
          <a:p>
            <a:pPr/>
            <a:r>
              <a:t>Mirum est notare quam littera gothica, quam nunc putamus parum claram, anteposuerit litterarum </a:t>
            </a:r>
          </a:p>
        </p:txBody>
      </p:sp>
      <p:sp>
        <p:nvSpPr>
          <p:cNvPr id="319" name="2028"/>
          <p:cNvSpPr txBox="1"/>
          <p:nvPr>
            <p:ph type="body" sz="quarter" idx="22"/>
          </p:nvPr>
        </p:nvSpPr>
        <p:spPr>
          <a:xfrm>
            <a:off x="7166054" y="4563867"/>
            <a:ext cx="1524754" cy="475890"/>
          </a:xfrm>
          <a:prstGeom prst="rect">
            <a:avLst/>
          </a:prstGeom>
        </p:spPr>
        <p:txBody>
          <a:bodyPr>
            <a:noAutofit/>
          </a:bodyPr>
          <a:lstStyle>
            <a:lvl1pPr marL="0" indent="0">
              <a:spcBef>
                <a:spcPts val="0"/>
              </a:spcBef>
              <a:buSzTx/>
              <a:buNone/>
              <a:defRPr b="1" cap="all" sz="2800">
                <a:solidFill>
                  <a:srgbClr val="B096A6"/>
                </a:solidFill>
                <a:latin typeface="Helvetica"/>
                <a:ea typeface="Helvetica"/>
                <a:cs typeface="Helvetica"/>
                <a:sym typeface="Helvetica"/>
              </a:defRPr>
            </a:lvl1pPr>
          </a:lstStyle>
          <a:p>
            <a:pPr/>
            <a:r>
              <a:t>2028</a:t>
            </a:r>
          </a:p>
        </p:txBody>
      </p:sp>
      <p:sp>
        <p:nvSpPr>
          <p:cNvPr id="320" name="2030"/>
          <p:cNvSpPr txBox="1"/>
          <p:nvPr>
            <p:ph type="body" sz="quarter" idx="23"/>
          </p:nvPr>
        </p:nvSpPr>
        <p:spPr>
          <a:xfrm>
            <a:off x="3754497" y="5552667"/>
            <a:ext cx="1524754" cy="475890"/>
          </a:xfrm>
          <a:prstGeom prst="rect">
            <a:avLst/>
          </a:prstGeom>
        </p:spPr>
        <p:txBody>
          <a:bodyPr>
            <a:noAutofit/>
          </a:bodyPr>
          <a:lstStyle>
            <a:lvl1pPr marL="0" indent="0" algn="r">
              <a:spcBef>
                <a:spcPts val="0"/>
              </a:spcBef>
              <a:buSzTx/>
              <a:buNone/>
              <a:defRPr b="1" cap="all" sz="2800">
                <a:solidFill>
                  <a:srgbClr val="896FB1"/>
                </a:solidFill>
                <a:latin typeface="Helvetica"/>
                <a:ea typeface="Helvetica"/>
                <a:cs typeface="Helvetica"/>
                <a:sym typeface="Helvetica"/>
              </a:defRPr>
            </a:lvl1pPr>
          </a:lstStyle>
          <a:p>
            <a:pPr/>
            <a:r>
              <a:t>2030</a:t>
            </a:r>
          </a:p>
        </p:txBody>
      </p:sp>
      <p:sp>
        <p:nvSpPr>
          <p:cNvPr id="321" name="2032"/>
          <p:cNvSpPr txBox="1"/>
          <p:nvPr>
            <p:ph type="body" sz="quarter" idx="24"/>
          </p:nvPr>
        </p:nvSpPr>
        <p:spPr>
          <a:xfrm>
            <a:off x="8223587" y="6350469"/>
            <a:ext cx="1524753" cy="475890"/>
          </a:xfrm>
          <a:prstGeom prst="rect">
            <a:avLst/>
          </a:prstGeom>
        </p:spPr>
        <p:txBody>
          <a:bodyPr>
            <a:noAutofit/>
          </a:bodyPr>
          <a:lstStyle>
            <a:lvl1pPr marL="0" indent="0">
              <a:spcBef>
                <a:spcPts val="0"/>
              </a:spcBef>
              <a:buSzTx/>
              <a:buNone/>
              <a:defRPr b="1" cap="all" sz="2800">
                <a:solidFill>
                  <a:srgbClr val="6047BA"/>
                </a:solidFill>
                <a:latin typeface="Helvetica"/>
                <a:ea typeface="Helvetica"/>
                <a:cs typeface="Helvetica"/>
                <a:sym typeface="Helvetica"/>
              </a:defRPr>
            </a:lvl1pPr>
          </a:lstStyle>
          <a:p>
            <a:pPr/>
            <a:r>
              <a:t>2032</a:t>
            </a:r>
          </a:p>
        </p:txBody>
      </p:sp>
      <p:sp>
        <p:nvSpPr>
          <p:cNvPr id="322" name="2035"/>
          <p:cNvSpPr txBox="1"/>
          <p:nvPr>
            <p:ph type="body" sz="quarter" idx="25"/>
          </p:nvPr>
        </p:nvSpPr>
        <p:spPr>
          <a:xfrm>
            <a:off x="2771082" y="7257615"/>
            <a:ext cx="1524754" cy="475891"/>
          </a:xfrm>
          <a:prstGeom prst="rect">
            <a:avLst/>
          </a:prstGeom>
        </p:spPr>
        <p:txBody>
          <a:bodyPr>
            <a:noAutofit/>
          </a:bodyPr>
          <a:lstStyle>
            <a:lvl1pPr marL="0" indent="0" algn="r">
              <a:spcBef>
                <a:spcPts val="0"/>
              </a:spcBef>
              <a:buSzTx/>
              <a:buNone/>
              <a:defRPr b="1" cap="all" sz="2800">
                <a:solidFill>
                  <a:srgbClr val="554BBB"/>
                </a:solidFill>
                <a:latin typeface="Helvetica"/>
                <a:ea typeface="Helvetica"/>
                <a:cs typeface="Helvetica"/>
                <a:sym typeface="Helvetica"/>
              </a:defRPr>
            </a:lvl1pPr>
          </a:lstStyle>
          <a:p>
            <a:pPr/>
            <a:r>
              <a:t>2035</a:t>
            </a:r>
          </a:p>
        </p:txBody>
      </p:sp>
      <p:sp>
        <p:nvSpPr>
          <p:cNvPr id="323" name="2038"/>
          <p:cNvSpPr txBox="1"/>
          <p:nvPr>
            <p:ph type="body" sz="quarter" idx="26"/>
          </p:nvPr>
        </p:nvSpPr>
        <p:spPr>
          <a:xfrm>
            <a:off x="9293773" y="8099257"/>
            <a:ext cx="1524753" cy="475890"/>
          </a:xfrm>
          <a:prstGeom prst="rect">
            <a:avLst/>
          </a:prstGeom>
        </p:spPr>
        <p:txBody>
          <a:bodyPr>
            <a:noAutofit/>
          </a:bodyPr>
          <a:lstStyle>
            <a:lvl1pPr marL="0" indent="0">
              <a:spcBef>
                <a:spcPts val="0"/>
              </a:spcBef>
              <a:buSzTx/>
              <a:buNone/>
              <a:defRPr b="1" cap="all" sz="2800">
                <a:solidFill>
                  <a:srgbClr val="3663CC"/>
                </a:solidFill>
                <a:latin typeface="Helvetica"/>
                <a:ea typeface="Helvetica"/>
                <a:cs typeface="Helvetica"/>
                <a:sym typeface="Helvetica"/>
              </a:defRPr>
            </a:lvl1pPr>
          </a:lstStyle>
          <a:p>
            <a:pPr/>
            <a:r>
              <a:t>2038</a:t>
            </a:r>
          </a:p>
        </p:txBody>
      </p:sp>
      <p:sp>
        <p:nvSpPr>
          <p:cNvPr id="324" name="Lorem ipsum"/>
          <p:cNvSpPr txBox="1"/>
          <p:nvPr>
            <p:ph type="body" sz="quarter" idx="27"/>
          </p:nvPr>
        </p:nvSpPr>
        <p:spPr>
          <a:xfrm>
            <a:off x="2113725" y="6180364"/>
            <a:ext cx="2597747" cy="317261"/>
          </a:xfrm>
          <a:prstGeom prst="rect">
            <a:avLst/>
          </a:prstGeom>
        </p:spPr>
        <p:txBody>
          <a:bodyPr>
            <a:no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325" name="Mirum est notare quam littera gothica, quam nunc putamus parum claram, anteposuerit litterarum"/>
          <p:cNvSpPr txBox="1"/>
          <p:nvPr>
            <p:ph type="body" sz="quarter" idx="28"/>
          </p:nvPr>
        </p:nvSpPr>
        <p:spPr>
          <a:xfrm>
            <a:off x="1315457" y="6486581"/>
            <a:ext cx="3425822" cy="532544"/>
          </a:xfrm>
          <a:prstGeom prst="rect">
            <a:avLst/>
          </a:prstGeom>
        </p:spPr>
        <p:txBody>
          <a:bodyPr>
            <a:noAutofit/>
          </a:bodyPr>
          <a:lstStyle>
            <a:lvl1pPr marL="0" indent="0" algn="r">
              <a:spcBef>
                <a:spcPts val="0"/>
              </a:spcBef>
              <a:buSzTx/>
              <a:buNone/>
              <a:defRPr sz="1100">
                <a:solidFill>
                  <a:srgbClr val="D4D4D2"/>
                </a:solidFill>
              </a:defRPr>
            </a:lvl1pPr>
          </a:lstStyle>
          <a:p>
            <a:pPr/>
            <a:r>
              <a:t>Mirum est notare quam littera gothica, quam nunc putamus parum claram, anteposuerit litterarum </a:t>
            </a:r>
          </a:p>
        </p:txBody>
      </p:sp>
      <p:sp>
        <p:nvSpPr>
          <p:cNvPr id="326" name="Lorem ipsum"/>
          <p:cNvSpPr txBox="1"/>
          <p:nvPr>
            <p:ph type="body" sz="quarter" idx="29"/>
          </p:nvPr>
        </p:nvSpPr>
        <p:spPr>
          <a:xfrm>
            <a:off x="3172678" y="4430983"/>
            <a:ext cx="2597747" cy="317260"/>
          </a:xfrm>
          <a:prstGeom prst="rect">
            <a:avLst/>
          </a:prstGeom>
        </p:spPr>
        <p:txBody>
          <a:bodyPr>
            <a:no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327" name="Mirum est notare quam littera gothica, quam nunc putamus parum claram, anteposuerit litterarum"/>
          <p:cNvSpPr txBox="1"/>
          <p:nvPr>
            <p:ph type="body" sz="quarter" idx="30"/>
          </p:nvPr>
        </p:nvSpPr>
        <p:spPr>
          <a:xfrm>
            <a:off x="2363079" y="4714538"/>
            <a:ext cx="3425821" cy="532544"/>
          </a:xfrm>
          <a:prstGeom prst="rect">
            <a:avLst/>
          </a:prstGeom>
        </p:spPr>
        <p:txBody>
          <a:bodyPr>
            <a:noAutofit/>
          </a:bodyPr>
          <a:lstStyle>
            <a:lvl1pPr marL="0" indent="0" algn="r">
              <a:spcBef>
                <a:spcPts val="0"/>
              </a:spcBef>
              <a:buSzTx/>
              <a:buNone/>
              <a:defRPr sz="1100">
                <a:solidFill>
                  <a:srgbClr val="D4D4D2"/>
                </a:solidFill>
              </a:defRPr>
            </a:lvl1pPr>
          </a:lstStyle>
          <a:p>
            <a:pPr/>
            <a:r>
              <a:t>Mirum est notare quam littera gothica, quam nunc putamus parum claram, anteposuerit litterarum </a:t>
            </a:r>
          </a:p>
        </p:txBody>
      </p:sp>
      <p:sp>
        <p:nvSpPr>
          <p:cNvPr id="328" name="Lorem ipsum"/>
          <p:cNvSpPr txBox="1"/>
          <p:nvPr>
            <p:ph type="body" sz="quarter" idx="31"/>
          </p:nvPr>
        </p:nvSpPr>
        <p:spPr>
          <a:xfrm>
            <a:off x="7761187" y="5329227"/>
            <a:ext cx="2597747" cy="317261"/>
          </a:xfrm>
          <a:prstGeom prst="rect">
            <a:avLst/>
          </a:prstGeom>
        </p:spPr>
        <p:txBody>
          <a:bodyPr>
            <a:noAutofit/>
          </a:bodyPr>
          <a:lstStyle>
            <a:lvl1pPr marL="0" indent="0">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329" name="Mirum est notare quam littera gothica, quam nunc putamus parum claram, anteposuerit litterarum"/>
          <p:cNvSpPr txBox="1"/>
          <p:nvPr>
            <p:ph type="body" sz="quarter" idx="32"/>
          </p:nvPr>
        </p:nvSpPr>
        <p:spPr>
          <a:xfrm>
            <a:off x="7769917" y="5623280"/>
            <a:ext cx="3425821" cy="532543"/>
          </a:xfrm>
          <a:prstGeom prst="rect">
            <a:avLst/>
          </a:prstGeom>
        </p:spPr>
        <p:txBody>
          <a:bodyPr>
            <a:noAutofit/>
          </a:bodyPr>
          <a:lstStyle>
            <a:lvl1pPr marL="0" indent="0">
              <a:spcBef>
                <a:spcPts val="0"/>
              </a:spcBef>
              <a:buSzTx/>
              <a:buNone/>
              <a:defRPr sz="1100">
                <a:solidFill>
                  <a:srgbClr val="D4D4D2"/>
                </a:solidFill>
              </a:defRPr>
            </a:lvl1pPr>
          </a:lstStyle>
          <a:p>
            <a:pPr/>
            <a:r>
              <a:t>Mirum est notare quam littera gothica, quam nunc putamus parum claram, anteposuerit litterarum </a:t>
            </a:r>
          </a:p>
        </p:txBody>
      </p:sp>
      <p:sp>
        <p:nvSpPr>
          <p:cNvPr id="330" name="Lorem ipsum"/>
          <p:cNvSpPr txBox="1"/>
          <p:nvPr>
            <p:ph type="body" sz="quarter" idx="33"/>
          </p:nvPr>
        </p:nvSpPr>
        <p:spPr>
          <a:xfrm>
            <a:off x="8790992" y="7038001"/>
            <a:ext cx="2597747" cy="317260"/>
          </a:xfrm>
          <a:prstGeom prst="rect">
            <a:avLst/>
          </a:prstGeom>
        </p:spPr>
        <p:txBody>
          <a:bodyPr>
            <a:noAutofit/>
          </a:bodyPr>
          <a:lstStyle>
            <a:lvl1pPr marL="0" indent="0">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331" name="Mirum est notare quam littera gothica, quam nunc putamus parum claram, anteposuerit litterarum"/>
          <p:cNvSpPr txBox="1"/>
          <p:nvPr>
            <p:ph type="body" sz="quarter" idx="34"/>
          </p:nvPr>
        </p:nvSpPr>
        <p:spPr>
          <a:xfrm>
            <a:off x="8799722" y="7336664"/>
            <a:ext cx="2597747" cy="628918"/>
          </a:xfrm>
          <a:prstGeom prst="rect">
            <a:avLst/>
          </a:prstGeom>
        </p:spPr>
        <p:txBody>
          <a:bodyPr>
            <a:noAutofit/>
          </a:bodyPr>
          <a:lstStyle>
            <a:lvl1pPr marL="0" indent="0">
              <a:spcBef>
                <a:spcPts val="0"/>
              </a:spcBef>
              <a:buSzTx/>
              <a:buNone/>
              <a:defRPr sz="1100">
                <a:solidFill>
                  <a:srgbClr val="D4D4D2"/>
                </a:solidFill>
              </a:defRPr>
            </a:lvl1pPr>
          </a:lstStyle>
          <a:p>
            <a:pPr/>
            <a:r>
              <a:t>Mirum est notare quam littera gothica, quam nunc putamus parum claram, anteposuerit litterarum </a:t>
            </a:r>
          </a:p>
        </p:txBody>
      </p:sp>
      <p:sp>
        <p:nvSpPr>
          <p:cNvPr id="332" name="Non habent claritatem insitam; est usus legentis in iis qui facit eorum claritatem. Investigationes demonstraverunt lectores legere me lius quod ii legunt saepius."/>
          <p:cNvSpPr txBox="1"/>
          <p:nvPr>
            <p:ph type="body" sz="quarter" idx="35"/>
          </p:nvPr>
        </p:nvSpPr>
        <p:spPr>
          <a:xfrm>
            <a:off x="2392259" y="2858088"/>
            <a:ext cx="8220282" cy="749301"/>
          </a:xfrm>
          <a:prstGeom prst="rect">
            <a:avLst/>
          </a:prstGeom>
        </p:spPr>
        <p:txBody>
          <a:bodyPr>
            <a:spAutoFit/>
          </a:bodyPr>
          <a:lstStyle>
            <a:lvl1pPr marL="0" indent="0" algn="ctr">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33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rvices Analyzes">
    <p:spTree>
      <p:nvGrpSpPr>
        <p:cNvPr id="1" name=""/>
        <p:cNvGrpSpPr/>
        <p:nvPr/>
      </p:nvGrpSpPr>
      <p:grpSpPr>
        <a:xfrm>
          <a:off x="0" y="0"/>
          <a:ext cx="0" cy="0"/>
          <a:chOff x="0" y="0"/>
          <a:chExt cx="0" cy="0"/>
        </a:xfrm>
      </p:grpSpPr>
      <p:sp>
        <p:nvSpPr>
          <p:cNvPr id="340"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341" name="15"/>
          <p:cNvSpPr txBox="1"/>
          <p:nvPr>
            <p:ph type="body" sz="quarter" idx="13"/>
          </p:nvPr>
        </p:nvSpPr>
        <p:spPr>
          <a:xfrm>
            <a:off x="5573193" y="42522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15</a:t>
            </a:r>
          </a:p>
        </p:txBody>
      </p:sp>
      <p:sp>
        <p:nvSpPr>
          <p:cNvPr id="342" name="Keynote presentation"/>
          <p:cNvSpPr txBox="1"/>
          <p:nvPr>
            <p:ph type="body" sz="quarter" idx="14"/>
          </p:nvPr>
        </p:nvSpPr>
        <p:spPr>
          <a:xfrm>
            <a:off x="4624901" y="1811314"/>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345" name="Группа"/>
          <p:cNvGrpSpPr/>
          <p:nvPr/>
        </p:nvGrpSpPr>
        <p:grpSpPr>
          <a:xfrm>
            <a:off x="1286040" y="3464604"/>
            <a:ext cx="3202724" cy="3202725"/>
            <a:chOff x="0" y="0"/>
            <a:chExt cx="3202723" cy="3202723"/>
          </a:xfrm>
        </p:grpSpPr>
        <p:sp>
          <p:nvSpPr>
            <p:cNvPr id="343"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344"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grpSp>
        <p:nvGrpSpPr>
          <p:cNvPr id="348" name="Группа"/>
          <p:cNvGrpSpPr/>
          <p:nvPr/>
        </p:nvGrpSpPr>
        <p:grpSpPr>
          <a:xfrm>
            <a:off x="4901038" y="3464604"/>
            <a:ext cx="3202724" cy="3202725"/>
            <a:chOff x="0" y="0"/>
            <a:chExt cx="3202723" cy="3202723"/>
          </a:xfrm>
        </p:grpSpPr>
        <p:sp>
          <p:nvSpPr>
            <p:cNvPr id="346"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347"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grpSp>
        <p:nvGrpSpPr>
          <p:cNvPr id="351" name="Группа"/>
          <p:cNvGrpSpPr/>
          <p:nvPr/>
        </p:nvGrpSpPr>
        <p:grpSpPr>
          <a:xfrm>
            <a:off x="8516036" y="3464604"/>
            <a:ext cx="3202725" cy="3202725"/>
            <a:chOff x="0" y="0"/>
            <a:chExt cx="3202723" cy="3202723"/>
          </a:xfrm>
        </p:grpSpPr>
        <p:sp>
          <p:nvSpPr>
            <p:cNvPr id="349"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350"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352" name="Фигура"/>
          <p:cNvSpPr/>
          <p:nvPr>
            <p:ph type="body" sz="quarter" idx="15"/>
          </p:nvPr>
        </p:nvSpPr>
        <p:spPr>
          <a:xfrm>
            <a:off x="2599597" y="4106699"/>
            <a:ext cx="575609"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92" y="19156"/>
                </a:moveTo>
                <a:lnTo>
                  <a:pt x="8275" y="19156"/>
                </a:lnTo>
                <a:cubicBezTo>
                  <a:pt x="8093" y="19156"/>
                  <a:pt x="7945" y="19268"/>
                  <a:pt x="7945" y="19405"/>
                </a:cubicBezTo>
                <a:lnTo>
                  <a:pt x="7945" y="19605"/>
                </a:lnTo>
                <a:lnTo>
                  <a:pt x="7945" y="20103"/>
                </a:lnTo>
                <a:lnTo>
                  <a:pt x="7945" y="20157"/>
                </a:lnTo>
                <a:lnTo>
                  <a:pt x="7945" y="20303"/>
                </a:lnTo>
                <a:cubicBezTo>
                  <a:pt x="7945" y="20440"/>
                  <a:pt x="8093" y="20552"/>
                  <a:pt x="8275" y="20552"/>
                </a:cubicBezTo>
                <a:lnTo>
                  <a:pt x="8719" y="20552"/>
                </a:lnTo>
                <a:cubicBezTo>
                  <a:pt x="9029" y="21165"/>
                  <a:pt x="9813" y="21600"/>
                  <a:pt x="10734" y="21600"/>
                </a:cubicBezTo>
                <a:cubicBezTo>
                  <a:pt x="11654" y="21600"/>
                  <a:pt x="12438" y="21165"/>
                  <a:pt x="12748" y="20552"/>
                </a:cubicBezTo>
                <a:lnTo>
                  <a:pt x="13192" y="20552"/>
                </a:lnTo>
                <a:cubicBezTo>
                  <a:pt x="13374" y="20552"/>
                  <a:pt x="13522" y="20440"/>
                  <a:pt x="13522" y="20303"/>
                </a:cubicBezTo>
                <a:lnTo>
                  <a:pt x="13522" y="20157"/>
                </a:lnTo>
                <a:lnTo>
                  <a:pt x="13522" y="20103"/>
                </a:lnTo>
                <a:lnTo>
                  <a:pt x="13522" y="19605"/>
                </a:lnTo>
                <a:lnTo>
                  <a:pt x="13522" y="19405"/>
                </a:lnTo>
                <a:cubicBezTo>
                  <a:pt x="13522" y="19268"/>
                  <a:pt x="13374" y="19156"/>
                  <a:pt x="13192" y="19156"/>
                </a:cubicBezTo>
                <a:close/>
                <a:moveTo>
                  <a:pt x="17134" y="7620"/>
                </a:moveTo>
                <a:cubicBezTo>
                  <a:pt x="15269" y="4168"/>
                  <a:pt x="10800" y="4330"/>
                  <a:pt x="10800" y="4330"/>
                </a:cubicBezTo>
                <a:cubicBezTo>
                  <a:pt x="10800" y="4330"/>
                  <a:pt x="6331" y="4168"/>
                  <a:pt x="4466" y="7620"/>
                </a:cubicBezTo>
                <a:cubicBezTo>
                  <a:pt x="3206" y="9951"/>
                  <a:pt x="4729" y="11857"/>
                  <a:pt x="4729" y="11857"/>
                </a:cubicBezTo>
                <a:cubicBezTo>
                  <a:pt x="4729" y="11857"/>
                  <a:pt x="6461" y="14325"/>
                  <a:pt x="6775" y="15247"/>
                </a:cubicBezTo>
                <a:cubicBezTo>
                  <a:pt x="6898" y="15609"/>
                  <a:pt x="7085" y="16147"/>
                  <a:pt x="7220" y="16663"/>
                </a:cubicBezTo>
                <a:cubicBezTo>
                  <a:pt x="7429" y="17462"/>
                  <a:pt x="7572" y="18213"/>
                  <a:pt x="8606" y="18213"/>
                </a:cubicBezTo>
                <a:cubicBezTo>
                  <a:pt x="10243" y="18213"/>
                  <a:pt x="10800" y="18213"/>
                  <a:pt x="10800" y="18213"/>
                </a:cubicBezTo>
                <a:cubicBezTo>
                  <a:pt x="10800" y="18213"/>
                  <a:pt x="11356" y="18213"/>
                  <a:pt x="12994" y="18213"/>
                </a:cubicBezTo>
                <a:cubicBezTo>
                  <a:pt x="14028" y="18213"/>
                  <a:pt x="14171" y="17462"/>
                  <a:pt x="14379" y="16663"/>
                </a:cubicBezTo>
                <a:cubicBezTo>
                  <a:pt x="14515" y="16147"/>
                  <a:pt x="14702" y="15609"/>
                  <a:pt x="14825" y="15247"/>
                </a:cubicBezTo>
                <a:cubicBezTo>
                  <a:pt x="15138" y="14325"/>
                  <a:pt x="16871" y="11857"/>
                  <a:pt x="16871" y="11857"/>
                </a:cubicBezTo>
                <a:cubicBezTo>
                  <a:pt x="16871" y="11857"/>
                  <a:pt x="18394" y="9951"/>
                  <a:pt x="17134" y="7620"/>
                </a:cubicBezTo>
                <a:close/>
                <a:moveTo>
                  <a:pt x="3447" y="2095"/>
                </a:moveTo>
                <a:lnTo>
                  <a:pt x="3063" y="2386"/>
                </a:lnTo>
                <a:cubicBezTo>
                  <a:pt x="2797" y="2586"/>
                  <a:pt x="2797" y="2909"/>
                  <a:pt x="3063" y="3110"/>
                </a:cubicBezTo>
                <a:lnTo>
                  <a:pt x="5474" y="4932"/>
                </a:lnTo>
                <a:cubicBezTo>
                  <a:pt x="5992" y="4583"/>
                  <a:pt x="6535" y="4313"/>
                  <a:pt x="7067" y="4107"/>
                </a:cubicBezTo>
                <a:lnTo>
                  <a:pt x="4404" y="2095"/>
                </a:lnTo>
                <a:cubicBezTo>
                  <a:pt x="4141" y="1896"/>
                  <a:pt x="3711" y="1896"/>
                  <a:pt x="3447" y="2095"/>
                </a:cubicBezTo>
                <a:close/>
                <a:moveTo>
                  <a:pt x="0" y="7735"/>
                </a:moveTo>
                <a:lnTo>
                  <a:pt x="0" y="8146"/>
                </a:lnTo>
                <a:cubicBezTo>
                  <a:pt x="0" y="8429"/>
                  <a:pt x="304" y="8657"/>
                  <a:pt x="679" y="8657"/>
                </a:cubicBezTo>
                <a:lnTo>
                  <a:pt x="2843" y="8657"/>
                </a:lnTo>
                <a:cubicBezTo>
                  <a:pt x="2928" y="8217"/>
                  <a:pt x="3087" y="7754"/>
                  <a:pt x="3346" y="7275"/>
                </a:cubicBezTo>
                <a:cubicBezTo>
                  <a:pt x="3355" y="7259"/>
                  <a:pt x="3365" y="7241"/>
                  <a:pt x="3375" y="7224"/>
                </a:cubicBezTo>
                <a:lnTo>
                  <a:pt x="679" y="7224"/>
                </a:lnTo>
                <a:cubicBezTo>
                  <a:pt x="304" y="7224"/>
                  <a:pt x="0" y="7452"/>
                  <a:pt x="0" y="7735"/>
                </a:cubicBezTo>
                <a:close/>
                <a:moveTo>
                  <a:pt x="18537" y="2386"/>
                </a:moveTo>
                <a:lnTo>
                  <a:pt x="18153" y="2095"/>
                </a:lnTo>
                <a:cubicBezTo>
                  <a:pt x="17890" y="1896"/>
                  <a:pt x="17459" y="1896"/>
                  <a:pt x="17196" y="2095"/>
                </a:cubicBezTo>
                <a:lnTo>
                  <a:pt x="14533" y="4107"/>
                </a:lnTo>
                <a:cubicBezTo>
                  <a:pt x="15064" y="4313"/>
                  <a:pt x="15608" y="4583"/>
                  <a:pt x="16125" y="4932"/>
                </a:cubicBezTo>
                <a:lnTo>
                  <a:pt x="18537" y="3110"/>
                </a:lnTo>
                <a:cubicBezTo>
                  <a:pt x="18802" y="2909"/>
                  <a:pt x="18802" y="2586"/>
                  <a:pt x="18537" y="2386"/>
                </a:cubicBezTo>
                <a:close/>
                <a:moveTo>
                  <a:pt x="20921" y="7224"/>
                </a:moveTo>
                <a:lnTo>
                  <a:pt x="18225" y="7224"/>
                </a:lnTo>
                <a:cubicBezTo>
                  <a:pt x="18235" y="7241"/>
                  <a:pt x="18245" y="7259"/>
                  <a:pt x="18254" y="7275"/>
                </a:cubicBezTo>
                <a:cubicBezTo>
                  <a:pt x="18512" y="7754"/>
                  <a:pt x="18672" y="8217"/>
                  <a:pt x="18757" y="8657"/>
                </a:cubicBezTo>
                <a:lnTo>
                  <a:pt x="20921" y="8657"/>
                </a:lnTo>
                <a:cubicBezTo>
                  <a:pt x="21295" y="8657"/>
                  <a:pt x="21600" y="8429"/>
                  <a:pt x="21600" y="8146"/>
                </a:cubicBezTo>
                <a:lnTo>
                  <a:pt x="21600" y="7735"/>
                </a:lnTo>
                <a:cubicBezTo>
                  <a:pt x="21600" y="7452"/>
                  <a:pt x="21295" y="7224"/>
                  <a:pt x="20921" y="7224"/>
                </a:cubicBezTo>
                <a:close/>
                <a:moveTo>
                  <a:pt x="11750" y="511"/>
                </a:moveTo>
                <a:lnTo>
                  <a:pt x="11750" y="3461"/>
                </a:lnTo>
                <a:cubicBezTo>
                  <a:pt x="11360" y="3424"/>
                  <a:pt x="11061" y="3417"/>
                  <a:pt x="10894" y="3417"/>
                </a:cubicBezTo>
                <a:lnTo>
                  <a:pt x="10706" y="3417"/>
                </a:lnTo>
                <a:cubicBezTo>
                  <a:pt x="10539" y="3417"/>
                  <a:pt x="10240" y="3424"/>
                  <a:pt x="9850" y="3461"/>
                </a:cubicBezTo>
                <a:lnTo>
                  <a:pt x="9850" y="511"/>
                </a:lnTo>
                <a:cubicBezTo>
                  <a:pt x="9850" y="230"/>
                  <a:pt x="10155" y="0"/>
                  <a:pt x="10529" y="0"/>
                </a:cubicBezTo>
                <a:lnTo>
                  <a:pt x="11071" y="0"/>
                </a:lnTo>
                <a:cubicBezTo>
                  <a:pt x="11445" y="0"/>
                  <a:pt x="11750" y="230"/>
                  <a:pt x="11750" y="511"/>
                </a:cubicBezTo>
                <a:close/>
              </a:path>
            </a:pathLst>
          </a:custGeom>
          <a:solidFill>
            <a:srgbClr val="D4D4D2"/>
          </a:solidFill>
        </p:spPr>
        <p:txBody>
          <a:bodyPr lIns="38100" tIns="38100" rIns="38100" bIns="3810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3" name="Фигура"/>
          <p:cNvSpPr/>
          <p:nvPr>
            <p:ph type="body" sz="quarter" idx="16"/>
          </p:nvPr>
        </p:nvSpPr>
        <p:spPr>
          <a:xfrm>
            <a:off x="9829593" y="4217560"/>
            <a:ext cx="575609" cy="540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4" name="Фигура"/>
          <p:cNvSpPr/>
          <p:nvPr>
            <p:ph type="body" sz="quarter" idx="17"/>
          </p:nvPr>
        </p:nvSpPr>
        <p:spPr>
          <a:xfrm>
            <a:off x="6166177" y="4151480"/>
            <a:ext cx="672446" cy="672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7554"/>
                </a:moveTo>
                <a:cubicBezTo>
                  <a:pt x="7073" y="17554"/>
                  <a:pt x="4046" y="14531"/>
                  <a:pt x="4046" y="10800"/>
                </a:cubicBezTo>
                <a:cubicBezTo>
                  <a:pt x="4046" y="7070"/>
                  <a:pt x="7073" y="4047"/>
                  <a:pt x="10800" y="4047"/>
                </a:cubicBezTo>
                <a:cubicBezTo>
                  <a:pt x="14530" y="4047"/>
                  <a:pt x="17553" y="7070"/>
                  <a:pt x="17553" y="10800"/>
                </a:cubicBezTo>
                <a:cubicBezTo>
                  <a:pt x="17553" y="14531"/>
                  <a:pt x="14530" y="17554"/>
                  <a:pt x="10800" y="17554"/>
                </a:cubicBezTo>
                <a:close/>
                <a:moveTo>
                  <a:pt x="19739" y="9168"/>
                </a:moveTo>
                <a:lnTo>
                  <a:pt x="19652" y="9160"/>
                </a:lnTo>
                <a:cubicBezTo>
                  <a:pt x="19419" y="7896"/>
                  <a:pt x="18921" y="6718"/>
                  <a:pt x="18213" y="5698"/>
                </a:cubicBezTo>
                <a:lnTo>
                  <a:pt x="18273" y="5627"/>
                </a:lnTo>
                <a:lnTo>
                  <a:pt x="19458" y="4181"/>
                </a:lnTo>
                <a:lnTo>
                  <a:pt x="17415" y="2138"/>
                </a:lnTo>
                <a:lnTo>
                  <a:pt x="15969" y="3323"/>
                </a:lnTo>
                <a:lnTo>
                  <a:pt x="15898" y="3383"/>
                </a:lnTo>
                <a:cubicBezTo>
                  <a:pt x="14878" y="2679"/>
                  <a:pt x="13705" y="2181"/>
                  <a:pt x="12436" y="1948"/>
                </a:cubicBezTo>
                <a:lnTo>
                  <a:pt x="12428" y="1857"/>
                </a:lnTo>
                <a:lnTo>
                  <a:pt x="12243" y="0"/>
                </a:lnTo>
                <a:lnTo>
                  <a:pt x="9354" y="0"/>
                </a:lnTo>
                <a:lnTo>
                  <a:pt x="9168" y="1861"/>
                </a:lnTo>
                <a:lnTo>
                  <a:pt x="9160" y="1952"/>
                </a:lnTo>
                <a:cubicBezTo>
                  <a:pt x="7895" y="2185"/>
                  <a:pt x="6722" y="2679"/>
                  <a:pt x="5698" y="3387"/>
                </a:cubicBezTo>
                <a:lnTo>
                  <a:pt x="5627" y="3328"/>
                </a:lnTo>
                <a:lnTo>
                  <a:pt x="4181" y="2146"/>
                </a:lnTo>
                <a:lnTo>
                  <a:pt x="2138" y="4185"/>
                </a:lnTo>
                <a:lnTo>
                  <a:pt x="3323" y="5631"/>
                </a:lnTo>
                <a:lnTo>
                  <a:pt x="3383" y="5702"/>
                </a:lnTo>
                <a:cubicBezTo>
                  <a:pt x="2679" y="6722"/>
                  <a:pt x="2181" y="7899"/>
                  <a:pt x="1952" y="9165"/>
                </a:cubicBezTo>
                <a:lnTo>
                  <a:pt x="1857" y="9172"/>
                </a:lnTo>
                <a:lnTo>
                  <a:pt x="0" y="9362"/>
                </a:lnTo>
                <a:lnTo>
                  <a:pt x="0" y="12246"/>
                </a:lnTo>
                <a:lnTo>
                  <a:pt x="1861" y="12432"/>
                </a:lnTo>
                <a:lnTo>
                  <a:pt x="1952" y="12440"/>
                </a:lnTo>
                <a:cubicBezTo>
                  <a:pt x="2185" y="13705"/>
                  <a:pt x="2683" y="14882"/>
                  <a:pt x="3387" y="15902"/>
                </a:cubicBezTo>
                <a:lnTo>
                  <a:pt x="3327" y="15973"/>
                </a:lnTo>
                <a:lnTo>
                  <a:pt x="2145" y="17419"/>
                </a:lnTo>
                <a:lnTo>
                  <a:pt x="4185" y="19463"/>
                </a:lnTo>
                <a:lnTo>
                  <a:pt x="5631" y="18277"/>
                </a:lnTo>
                <a:lnTo>
                  <a:pt x="5702" y="18218"/>
                </a:lnTo>
                <a:cubicBezTo>
                  <a:pt x="6722" y="18921"/>
                  <a:pt x="7899" y="19419"/>
                  <a:pt x="9164" y="19652"/>
                </a:cubicBezTo>
                <a:lnTo>
                  <a:pt x="9172" y="19743"/>
                </a:lnTo>
                <a:lnTo>
                  <a:pt x="9362" y="21600"/>
                </a:lnTo>
                <a:lnTo>
                  <a:pt x="12246" y="21600"/>
                </a:lnTo>
                <a:lnTo>
                  <a:pt x="12432" y="19739"/>
                </a:lnTo>
                <a:lnTo>
                  <a:pt x="12440" y="19652"/>
                </a:lnTo>
                <a:cubicBezTo>
                  <a:pt x="13708" y="19415"/>
                  <a:pt x="14882" y="18921"/>
                  <a:pt x="15901" y="18214"/>
                </a:cubicBezTo>
                <a:lnTo>
                  <a:pt x="15973" y="18273"/>
                </a:lnTo>
                <a:lnTo>
                  <a:pt x="17419" y="19458"/>
                </a:lnTo>
                <a:lnTo>
                  <a:pt x="19462" y="17415"/>
                </a:lnTo>
                <a:lnTo>
                  <a:pt x="18277" y="15969"/>
                </a:lnTo>
                <a:lnTo>
                  <a:pt x="18217" y="15898"/>
                </a:lnTo>
                <a:cubicBezTo>
                  <a:pt x="18921" y="14878"/>
                  <a:pt x="19419" y="13705"/>
                  <a:pt x="19652" y="12436"/>
                </a:cubicBezTo>
                <a:lnTo>
                  <a:pt x="19743" y="12428"/>
                </a:lnTo>
                <a:lnTo>
                  <a:pt x="21600" y="12239"/>
                </a:lnTo>
                <a:lnTo>
                  <a:pt x="21600" y="9354"/>
                </a:lnTo>
                <a:cubicBezTo>
                  <a:pt x="21600" y="9354"/>
                  <a:pt x="19739" y="9168"/>
                  <a:pt x="19739" y="9168"/>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5" name="Mirum est notare quam littera gothica, quam nunc putamus parum claram"/>
          <p:cNvSpPr txBox="1"/>
          <p:nvPr>
            <p:ph type="body" sz="quarter" idx="18"/>
          </p:nvPr>
        </p:nvSpPr>
        <p:spPr>
          <a:xfrm>
            <a:off x="1854821" y="4954501"/>
            <a:ext cx="2065161" cy="635001"/>
          </a:xfrm>
          <a:prstGeom prst="rect">
            <a:avLst/>
          </a:prstGeom>
        </p:spPr>
        <p:txBody>
          <a:bodyPr>
            <a:spAutoFit/>
          </a:bodyPr>
          <a:lstStyle>
            <a:lvl1pPr marL="0" indent="0" algn="ctr">
              <a:spcBef>
                <a:spcPts val="0"/>
              </a:spcBef>
              <a:buSzTx/>
              <a:buNone/>
              <a:defRPr sz="1200">
                <a:solidFill>
                  <a:srgbClr val="D4D4D2"/>
                </a:solidFill>
              </a:defRPr>
            </a:lvl1pPr>
          </a:lstStyle>
          <a:p>
            <a:pPr/>
            <a:r>
              <a:t>Mirum est notare quam littera gothica, quam nunc putamus parum claram</a:t>
            </a:r>
          </a:p>
        </p:txBody>
      </p:sp>
      <p:sp>
        <p:nvSpPr>
          <p:cNvPr id="356" name="Mirum est notare quam littera gothica, quam nunc putamus parum claram"/>
          <p:cNvSpPr txBox="1"/>
          <p:nvPr>
            <p:ph type="body" sz="quarter" idx="19"/>
          </p:nvPr>
        </p:nvSpPr>
        <p:spPr>
          <a:xfrm>
            <a:off x="5469820" y="4954501"/>
            <a:ext cx="2065160" cy="635001"/>
          </a:xfrm>
          <a:prstGeom prst="rect">
            <a:avLst/>
          </a:prstGeom>
        </p:spPr>
        <p:txBody>
          <a:bodyPr>
            <a:spAutoFit/>
          </a:bodyPr>
          <a:lstStyle>
            <a:lvl1pPr marL="0" indent="0" algn="ctr">
              <a:spcBef>
                <a:spcPts val="0"/>
              </a:spcBef>
              <a:buSzTx/>
              <a:buNone/>
              <a:defRPr sz="1200">
                <a:solidFill>
                  <a:srgbClr val="D4D4D2"/>
                </a:solidFill>
              </a:defRPr>
            </a:lvl1pPr>
          </a:lstStyle>
          <a:p>
            <a:pPr/>
            <a:r>
              <a:t>Mirum est notare quam littera gothica, quam nunc putamus parum claram</a:t>
            </a:r>
          </a:p>
        </p:txBody>
      </p:sp>
      <p:sp>
        <p:nvSpPr>
          <p:cNvPr id="357" name="Mirum est notare quam littera gothica, quam nunc putamus parum claram"/>
          <p:cNvSpPr txBox="1"/>
          <p:nvPr>
            <p:ph type="body" sz="quarter" idx="20"/>
          </p:nvPr>
        </p:nvSpPr>
        <p:spPr>
          <a:xfrm>
            <a:off x="9084818" y="4954501"/>
            <a:ext cx="2065161" cy="635001"/>
          </a:xfrm>
          <a:prstGeom prst="rect">
            <a:avLst/>
          </a:prstGeom>
        </p:spPr>
        <p:txBody>
          <a:bodyPr>
            <a:spAutoFit/>
          </a:bodyPr>
          <a:lstStyle>
            <a:lvl1pPr marL="0" indent="0" algn="ctr">
              <a:spcBef>
                <a:spcPts val="0"/>
              </a:spcBef>
              <a:buSzTx/>
              <a:buNone/>
              <a:defRPr sz="1200">
                <a:solidFill>
                  <a:srgbClr val="D4D4D2"/>
                </a:solidFill>
              </a:defRPr>
            </a:lvl1pPr>
          </a:lstStyle>
          <a:p>
            <a:pPr/>
            <a:r>
              <a:t>Mirum est notare quam littera gothica, quam nunc putamus parum claram</a:t>
            </a:r>
          </a:p>
        </p:txBody>
      </p:sp>
      <p:sp>
        <p:nvSpPr>
          <p:cNvPr id="358" name="6570"/>
          <p:cNvSpPr txBox="1"/>
          <p:nvPr>
            <p:ph type="body" sz="quarter" idx="21"/>
          </p:nvPr>
        </p:nvSpPr>
        <p:spPr>
          <a:xfrm>
            <a:off x="1854821" y="6766521"/>
            <a:ext cx="2065161"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6570</a:t>
            </a:r>
          </a:p>
        </p:txBody>
      </p:sp>
      <p:sp>
        <p:nvSpPr>
          <p:cNvPr id="359" name="8493"/>
          <p:cNvSpPr txBox="1"/>
          <p:nvPr>
            <p:ph type="body" sz="quarter" idx="22"/>
          </p:nvPr>
        </p:nvSpPr>
        <p:spPr>
          <a:xfrm>
            <a:off x="5295730" y="6766521"/>
            <a:ext cx="2413339"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8493</a:t>
            </a:r>
          </a:p>
        </p:txBody>
      </p:sp>
      <p:sp>
        <p:nvSpPr>
          <p:cNvPr id="360" name="5342"/>
          <p:cNvSpPr txBox="1"/>
          <p:nvPr>
            <p:ph type="body" sz="quarter" idx="23"/>
          </p:nvPr>
        </p:nvSpPr>
        <p:spPr>
          <a:xfrm>
            <a:off x="8910728" y="6766521"/>
            <a:ext cx="2413340"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5342</a:t>
            </a:r>
          </a:p>
        </p:txBody>
      </p:sp>
      <p:sp>
        <p:nvSpPr>
          <p:cNvPr id="361" name="Usus legentis in iis qui facit eorum claritatem. Investigationes demonstraverunt lectores legere me"/>
          <p:cNvSpPr txBox="1"/>
          <p:nvPr>
            <p:ph type="body" sz="quarter" idx="24"/>
          </p:nvPr>
        </p:nvSpPr>
        <p:spPr>
          <a:xfrm>
            <a:off x="1573014" y="7755145"/>
            <a:ext cx="2628776" cy="990601"/>
          </a:xfrm>
          <a:prstGeom prst="rect">
            <a:avLst/>
          </a:prstGeom>
        </p:spPr>
        <p:txBody>
          <a:bodyPr>
            <a:spAutoFit/>
          </a:bodyPr>
          <a:lstStyle>
            <a:lvl1pPr marL="0" indent="0" algn="ctr">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362" name="Usus legentis in iis qui facit eorum claritatem. Investigationes demonstraverunt lectores legere me"/>
          <p:cNvSpPr txBox="1"/>
          <p:nvPr>
            <p:ph type="body" sz="quarter" idx="25"/>
          </p:nvPr>
        </p:nvSpPr>
        <p:spPr>
          <a:xfrm>
            <a:off x="5188012" y="7755145"/>
            <a:ext cx="2628776" cy="990601"/>
          </a:xfrm>
          <a:prstGeom prst="rect">
            <a:avLst/>
          </a:prstGeom>
        </p:spPr>
        <p:txBody>
          <a:bodyPr>
            <a:spAutoFit/>
          </a:bodyPr>
          <a:lstStyle>
            <a:lvl1pPr marL="0" indent="0" algn="ctr">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363" name="Usus legentis in iis qui facit eorum claritatem. Investigationes demonstraverunt lectores legere me"/>
          <p:cNvSpPr txBox="1"/>
          <p:nvPr>
            <p:ph type="body" sz="quarter" idx="26"/>
          </p:nvPr>
        </p:nvSpPr>
        <p:spPr>
          <a:xfrm>
            <a:off x="8803010" y="7755145"/>
            <a:ext cx="2628777" cy="990601"/>
          </a:xfrm>
          <a:prstGeom prst="rect">
            <a:avLst/>
          </a:prstGeom>
        </p:spPr>
        <p:txBody>
          <a:bodyPr>
            <a:spAutoFit/>
          </a:bodyPr>
          <a:lstStyle>
            <a:lvl1pPr marL="0" indent="0" algn="ctr">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36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p:spTree>
      <p:nvGrpSpPr>
        <p:cNvPr id="1" name=""/>
        <p:cNvGrpSpPr/>
        <p:nvPr/>
      </p:nvGrpSpPr>
      <p:grpSpPr>
        <a:xfrm>
          <a:off x="0" y="0"/>
          <a:ext cx="0" cy="0"/>
          <a:chOff x="0" y="0"/>
          <a:chExt cx="0" cy="0"/>
        </a:xfrm>
      </p:grpSpPr>
      <p:sp>
        <p:nvSpPr>
          <p:cNvPr id="371"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372" name="16"/>
          <p:cNvSpPr txBox="1"/>
          <p:nvPr>
            <p:ph type="body" sz="quarter" idx="13"/>
          </p:nvPr>
        </p:nvSpPr>
        <p:spPr>
          <a:xfrm>
            <a:off x="5573193" y="42522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16</a:t>
            </a:r>
          </a:p>
        </p:txBody>
      </p:sp>
      <p:sp>
        <p:nvSpPr>
          <p:cNvPr id="373" name="Keynote presentation"/>
          <p:cNvSpPr txBox="1"/>
          <p:nvPr>
            <p:ph type="body" sz="quarter" idx="14"/>
          </p:nvPr>
        </p:nvSpPr>
        <p:spPr>
          <a:xfrm>
            <a:off x="4624901" y="1811314"/>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376" name="Группа"/>
          <p:cNvGrpSpPr/>
          <p:nvPr/>
        </p:nvGrpSpPr>
        <p:grpSpPr>
          <a:xfrm>
            <a:off x="1715370" y="3407805"/>
            <a:ext cx="9257179" cy="4360600"/>
            <a:chOff x="0" y="0"/>
            <a:chExt cx="9257178" cy="4360599"/>
          </a:xfrm>
        </p:grpSpPr>
        <p:sp>
          <p:nvSpPr>
            <p:cNvPr id="374" name="Прямоугольник"/>
            <p:cNvSpPr/>
            <p:nvPr/>
          </p:nvSpPr>
          <p:spPr>
            <a:xfrm>
              <a:off x="0" y="0"/>
              <a:ext cx="9257179" cy="4360600"/>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375" name="Прямоугольник"/>
            <p:cNvSpPr/>
            <p:nvPr/>
          </p:nvSpPr>
          <p:spPr>
            <a:xfrm>
              <a:off x="49779" y="41567"/>
              <a:ext cx="9149909" cy="4277466"/>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377" name="Изображение"/>
          <p:cNvSpPr/>
          <p:nvPr>
            <p:ph type="pic" sz="half" idx="15"/>
          </p:nvPr>
        </p:nvSpPr>
        <p:spPr>
          <a:xfrm>
            <a:off x="1941869" y="3600379"/>
            <a:ext cx="9257339" cy="4399940"/>
          </a:xfrm>
          <a:prstGeom prst="rect">
            <a:avLst/>
          </a:prstGeom>
        </p:spPr>
        <p:txBody>
          <a:bodyPr lIns="91439" tIns="45719" rIns="91439" bIns="45719" anchor="t">
            <a:noAutofit/>
          </a:bodyPr>
          <a:lstStyle/>
          <a:p>
            <a:pPr/>
          </a:p>
        </p:txBody>
      </p:sp>
      <p:sp>
        <p:nvSpPr>
          <p:cNvPr id="378" name="Non habent claritatem insitam; est usus legentis in iis qui facit eorum claritatem. Investigationes demonstraverunt lectores legere me lius quod ii legunt saepius."/>
          <p:cNvSpPr txBox="1"/>
          <p:nvPr>
            <p:ph type="body" sz="quarter" idx="16"/>
          </p:nvPr>
        </p:nvSpPr>
        <p:spPr>
          <a:xfrm>
            <a:off x="4986649" y="8239843"/>
            <a:ext cx="6302781" cy="749301"/>
          </a:xfrm>
          <a:prstGeom prst="rect">
            <a:avLst/>
          </a:prstGeom>
        </p:spPr>
        <p:txBody>
          <a:bodyPr>
            <a:spAutoFit/>
          </a:bodyPr>
          <a:lstStyle>
            <a:lvl1pPr marL="0" indent="0" algn="r">
              <a:spcBef>
                <a:spcPts val="0"/>
              </a:spcBef>
              <a:buSzTx/>
              <a:buNone/>
              <a:defRPr spc="196" sz="1400">
                <a:solidFill>
                  <a:srgbClr val="DCDEE0"/>
                </a:solidFill>
              </a:defRPr>
            </a:lvl1pPr>
          </a:lstStyle>
          <a:p>
            <a:pPr/>
            <a:r>
              <a:t>Non habent claritatem insitam; est usus legentis in iis qui facit eorum claritatem. Investigationes demonstraverunt lectores legere me lius quod ii legunt saepius.</a:t>
            </a:r>
          </a:p>
        </p:txBody>
      </p:sp>
      <p:sp>
        <p:nvSpPr>
          <p:cNvPr id="37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rvices Analyzes 2">
    <p:spTree>
      <p:nvGrpSpPr>
        <p:cNvPr id="1" name=""/>
        <p:cNvGrpSpPr/>
        <p:nvPr/>
      </p:nvGrpSpPr>
      <p:grpSpPr>
        <a:xfrm>
          <a:off x="0" y="0"/>
          <a:ext cx="0" cy="0"/>
          <a:chOff x="0" y="0"/>
          <a:chExt cx="0" cy="0"/>
        </a:xfrm>
      </p:grpSpPr>
      <p:sp>
        <p:nvSpPr>
          <p:cNvPr id="386"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387" name="Прямоугольник"/>
          <p:cNvSpPr/>
          <p:nvPr/>
        </p:nvSpPr>
        <p:spPr>
          <a:xfrm>
            <a:off x="994499" y="8661449"/>
            <a:ext cx="11021220" cy="309696"/>
          </a:xfrm>
          <a:prstGeom prst="rect">
            <a:avLst/>
          </a:prstGeom>
          <a:gradFill>
            <a:gsLst>
              <a:gs pos="0">
                <a:srgbClr val="6047BA"/>
              </a:gs>
              <a:gs pos="100000">
                <a:srgbClr val="554BBB"/>
              </a:gs>
            </a:gsLst>
            <a:lin ang="10477819"/>
          </a:gradFill>
          <a:ln w="12700">
            <a:miter lim="400000"/>
          </a:ln>
        </p:spPr>
        <p:txBody>
          <a:bodyPr lIns="50800" tIns="50800" rIns="50800" bIns="50800" anchor="ctr"/>
          <a:lstStyle/>
          <a:p>
            <a:pPr>
              <a:defRPr sz="2400">
                <a:solidFill>
                  <a:srgbClr val="FFFFFF"/>
                </a:solidFill>
              </a:defRPr>
            </a:pPr>
          </a:p>
        </p:txBody>
      </p:sp>
      <p:sp>
        <p:nvSpPr>
          <p:cNvPr id="388" name="Прямоугольник"/>
          <p:cNvSpPr/>
          <p:nvPr/>
        </p:nvSpPr>
        <p:spPr>
          <a:xfrm>
            <a:off x="989081" y="6796782"/>
            <a:ext cx="11021220" cy="309696"/>
          </a:xfrm>
          <a:prstGeom prst="rect">
            <a:avLst/>
          </a:prstGeom>
          <a:gradFill>
            <a:gsLst>
              <a:gs pos="0">
                <a:srgbClr val="896FB1"/>
              </a:gs>
              <a:gs pos="100000">
                <a:srgbClr val="6047BA"/>
              </a:gs>
            </a:gsLst>
            <a:lin ang="10477819"/>
          </a:gradFill>
          <a:ln w="12700">
            <a:miter lim="400000"/>
          </a:ln>
        </p:spPr>
        <p:txBody>
          <a:bodyPr lIns="50800" tIns="50800" rIns="50800" bIns="50800" anchor="ctr"/>
          <a:lstStyle/>
          <a:p>
            <a:pPr>
              <a:defRPr sz="2400">
                <a:solidFill>
                  <a:srgbClr val="FFFFFF"/>
                </a:solidFill>
              </a:defRPr>
            </a:pPr>
          </a:p>
        </p:txBody>
      </p:sp>
      <p:sp>
        <p:nvSpPr>
          <p:cNvPr id="389" name="Прямоугольник"/>
          <p:cNvSpPr/>
          <p:nvPr/>
        </p:nvSpPr>
        <p:spPr>
          <a:xfrm>
            <a:off x="989081" y="4932115"/>
            <a:ext cx="11021220" cy="309696"/>
          </a:xfrm>
          <a:prstGeom prst="rect">
            <a:avLst/>
          </a:prstGeom>
          <a:gradFill>
            <a:gsLst>
              <a:gs pos="0">
                <a:srgbClr val="B096A6"/>
              </a:gs>
              <a:gs pos="100000">
                <a:srgbClr val="896FB1"/>
              </a:gs>
            </a:gsLst>
            <a:lin ang="10477819"/>
          </a:gradFill>
          <a:ln w="12700">
            <a:miter lim="400000"/>
          </a:ln>
          <a:effectLst>
            <a:outerShdw sx="100000" sy="100000" kx="0" ky="0" algn="b" rotWithShape="0" blurRad="190500" dist="8455" dir="5400000">
              <a:srgbClr val="191A22"/>
            </a:outerShdw>
          </a:effectLst>
        </p:spPr>
        <p:txBody>
          <a:bodyPr lIns="50800" tIns="50800" rIns="50800" bIns="50800" anchor="ctr"/>
          <a:lstStyle/>
          <a:p>
            <a:pPr>
              <a:defRPr sz="2400">
                <a:solidFill>
                  <a:srgbClr val="FFFFFF"/>
                </a:solidFill>
              </a:defRPr>
            </a:pPr>
          </a:p>
        </p:txBody>
      </p:sp>
      <p:sp>
        <p:nvSpPr>
          <p:cNvPr id="390" name="Фигура"/>
          <p:cNvSpPr/>
          <p:nvPr>
            <p:ph type="body" sz="quarter" idx="13"/>
          </p:nvPr>
        </p:nvSpPr>
        <p:spPr>
          <a:xfrm>
            <a:off x="4502804" y="3674899"/>
            <a:ext cx="575609"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92" y="19156"/>
                </a:moveTo>
                <a:lnTo>
                  <a:pt x="8275" y="19156"/>
                </a:lnTo>
                <a:cubicBezTo>
                  <a:pt x="8093" y="19156"/>
                  <a:pt x="7945" y="19268"/>
                  <a:pt x="7945" y="19405"/>
                </a:cubicBezTo>
                <a:lnTo>
                  <a:pt x="7945" y="19605"/>
                </a:lnTo>
                <a:lnTo>
                  <a:pt x="7945" y="20103"/>
                </a:lnTo>
                <a:lnTo>
                  <a:pt x="7945" y="20157"/>
                </a:lnTo>
                <a:lnTo>
                  <a:pt x="7945" y="20303"/>
                </a:lnTo>
                <a:cubicBezTo>
                  <a:pt x="7945" y="20440"/>
                  <a:pt x="8093" y="20552"/>
                  <a:pt x="8275" y="20552"/>
                </a:cubicBezTo>
                <a:lnTo>
                  <a:pt x="8719" y="20552"/>
                </a:lnTo>
                <a:cubicBezTo>
                  <a:pt x="9029" y="21165"/>
                  <a:pt x="9813" y="21600"/>
                  <a:pt x="10734" y="21600"/>
                </a:cubicBezTo>
                <a:cubicBezTo>
                  <a:pt x="11654" y="21600"/>
                  <a:pt x="12438" y="21165"/>
                  <a:pt x="12748" y="20552"/>
                </a:cubicBezTo>
                <a:lnTo>
                  <a:pt x="13192" y="20552"/>
                </a:lnTo>
                <a:cubicBezTo>
                  <a:pt x="13374" y="20552"/>
                  <a:pt x="13522" y="20440"/>
                  <a:pt x="13522" y="20303"/>
                </a:cubicBezTo>
                <a:lnTo>
                  <a:pt x="13522" y="20157"/>
                </a:lnTo>
                <a:lnTo>
                  <a:pt x="13522" y="20103"/>
                </a:lnTo>
                <a:lnTo>
                  <a:pt x="13522" y="19605"/>
                </a:lnTo>
                <a:lnTo>
                  <a:pt x="13522" y="19405"/>
                </a:lnTo>
                <a:cubicBezTo>
                  <a:pt x="13522" y="19268"/>
                  <a:pt x="13374" y="19156"/>
                  <a:pt x="13192" y="19156"/>
                </a:cubicBezTo>
                <a:close/>
                <a:moveTo>
                  <a:pt x="17134" y="7620"/>
                </a:moveTo>
                <a:cubicBezTo>
                  <a:pt x="15269" y="4168"/>
                  <a:pt x="10800" y="4330"/>
                  <a:pt x="10800" y="4330"/>
                </a:cubicBezTo>
                <a:cubicBezTo>
                  <a:pt x="10800" y="4330"/>
                  <a:pt x="6331" y="4168"/>
                  <a:pt x="4466" y="7620"/>
                </a:cubicBezTo>
                <a:cubicBezTo>
                  <a:pt x="3206" y="9951"/>
                  <a:pt x="4729" y="11857"/>
                  <a:pt x="4729" y="11857"/>
                </a:cubicBezTo>
                <a:cubicBezTo>
                  <a:pt x="4729" y="11857"/>
                  <a:pt x="6461" y="14325"/>
                  <a:pt x="6775" y="15247"/>
                </a:cubicBezTo>
                <a:cubicBezTo>
                  <a:pt x="6898" y="15609"/>
                  <a:pt x="7085" y="16147"/>
                  <a:pt x="7220" y="16663"/>
                </a:cubicBezTo>
                <a:cubicBezTo>
                  <a:pt x="7429" y="17462"/>
                  <a:pt x="7572" y="18213"/>
                  <a:pt x="8606" y="18213"/>
                </a:cubicBezTo>
                <a:cubicBezTo>
                  <a:pt x="10243" y="18213"/>
                  <a:pt x="10800" y="18213"/>
                  <a:pt x="10800" y="18213"/>
                </a:cubicBezTo>
                <a:cubicBezTo>
                  <a:pt x="10800" y="18213"/>
                  <a:pt x="11356" y="18213"/>
                  <a:pt x="12994" y="18213"/>
                </a:cubicBezTo>
                <a:cubicBezTo>
                  <a:pt x="14028" y="18213"/>
                  <a:pt x="14171" y="17462"/>
                  <a:pt x="14379" y="16663"/>
                </a:cubicBezTo>
                <a:cubicBezTo>
                  <a:pt x="14515" y="16147"/>
                  <a:pt x="14702" y="15609"/>
                  <a:pt x="14825" y="15247"/>
                </a:cubicBezTo>
                <a:cubicBezTo>
                  <a:pt x="15138" y="14325"/>
                  <a:pt x="16871" y="11857"/>
                  <a:pt x="16871" y="11857"/>
                </a:cubicBezTo>
                <a:cubicBezTo>
                  <a:pt x="16871" y="11857"/>
                  <a:pt x="18394" y="9951"/>
                  <a:pt x="17134" y="7620"/>
                </a:cubicBezTo>
                <a:close/>
                <a:moveTo>
                  <a:pt x="3447" y="2095"/>
                </a:moveTo>
                <a:lnTo>
                  <a:pt x="3063" y="2386"/>
                </a:lnTo>
                <a:cubicBezTo>
                  <a:pt x="2797" y="2586"/>
                  <a:pt x="2797" y="2909"/>
                  <a:pt x="3063" y="3110"/>
                </a:cubicBezTo>
                <a:lnTo>
                  <a:pt x="5474" y="4932"/>
                </a:lnTo>
                <a:cubicBezTo>
                  <a:pt x="5992" y="4583"/>
                  <a:pt x="6535" y="4313"/>
                  <a:pt x="7067" y="4107"/>
                </a:cubicBezTo>
                <a:lnTo>
                  <a:pt x="4404" y="2095"/>
                </a:lnTo>
                <a:cubicBezTo>
                  <a:pt x="4141" y="1896"/>
                  <a:pt x="3711" y="1896"/>
                  <a:pt x="3447" y="2095"/>
                </a:cubicBezTo>
                <a:close/>
                <a:moveTo>
                  <a:pt x="0" y="7735"/>
                </a:moveTo>
                <a:lnTo>
                  <a:pt x="0" y="8146"/>
                </a:lnTo>
                <a:cubicBezTo>
                  <a:pt x="0" y="8429"/>
                  <a:pt x="304" y="8657"/>
                  <a:pt x="679" y="8657"/>
                </a:cubicBezTo>
                <a:lnTo>
                  <a:pt x="2843" y="8657"/>
                </a:lnTo>
                <a:cubicBezTo>
                  <a:pt x="2928" y="8217"/>
                  <a:pt x="3087" y="7754"/>
                  <a:pt x="3346" y="7275"/>
                </a:cubicBezTo>
                <a:cubicBezTo>
                  <a:pt x="3355" y="7259"/>
                  <a:pt x="3365" y="7241"/>
                  <a:pt x="3375" y="7224"/>
                </a:cubicBezTo>
                <a:lnTo>
                  <a:pt x="679" y="7224"/>
                </a:lnTo>
                <a:cubicBezTo>
                  <a:pt x="304" y="7224"/>
                  <a:pt x="0" y="7452"/>
                  <a:pt x="0" y="7735"/>
                </a:cubicBezTo>
                <a:close/>
                <a:moveTo>
                  <a:pt x="18537" y="2386"/>
                </a:moveTo>
                <a:lnTo>
                  <a:pt x="18153" y="2095"/>
                </a:lnTo>
                <a:cubicBezTo>
                  <a:pt x="17890" y="1896"/>
                  <a:pt x="17459" y="1896"/>
                  <a:pt x="17196" y="2095"/>
                </a:cubicBezTo>
                <a:lnTo>
                  <a:pt x="14533" y="4107"/>
                </a:lnTo>
                <a:cubicBezTo>
                  <a:pt x="15064" y="4313"/>
                  <a:pt x="15608" y="4583"/>
                  <a:pt x="16125" y="4932"/>
                </a:cubicBezTo>
                <a:lnTo>
                  <a:pt x="18537" y="3110"/>
                </a:lnTo>
                <a:cubicBezTo>
                  <a:pt x="18802" y="2909"/>
                  <a:pt x="18802" y="2586"/>
                  <a:pt x="18537" y="2386"/>
                </a:cubicBezTo>
                <a:close/>
                <a:moveTo>
                  <a:pt x="20921" y="7224"/>
                </a:moveTo>
                <a:lnTo>
                  <a:pt x="18225" y="7224"/>
                </a:lnTo>
                <a:cubicBezTo>
                  <a:pt x="18235" y="7241"/>
                  <a:pt x="18245" y="7259"/>
                  <a:pt x="18254" y="7275"/>
                </a:cubicBezTo>
                <a:cubicBezTo>
                  <a:pt x="18512" y="7754"/>
                  <a:pt x="18672" y="8217"/>
                  <a:pt x="18757" y="8657"/>
                </a:cubicBezTo>
                <a:lnTo>
                  <a:pt x="20921" y="8657"/>
                </a:lnTo>
                <a:cubicBezTo>
                  <a:pt x="21295" y="8657"/>
                  <a:pt x="21600" y="8429"/>
                  <a:pt x="21600" y="8146"/>
                </a:cubicBezTo>
                <a:lnTo>
                  <a:pt x="21600" y="7735"/>
                </a:lnTo>
                <a:cubicBezTo>
                  <a:pt x="21600" y="7452"/>
                  <a:pt x="21295" y="7224"/>
                  <a:pt x="20921" y="7224"/>
                </a:cubicBezTo>
                <a:close/>
                <a:moveTo>
                  <a:pt x="11750" y="511"/>
                </a:moveTo>
                <a:lnTo>
                  <a:pt x="11750" y="3461"/>
                </a:lnTo>
                <a:cubicBezTo>
                  <a:pt x="11360" y="3424"/>
                  <a:pt x="11061" y="3417"/>
                  <a:pt x="10894" y="3417"/>
                </a:cubicBezTo>
                <a:lnTo>
                  <a:pt x="10706" y="3417"/>
                </a:lnTo>
                <a:cubicBezTo>
                  <a:pt x="10539" y="3417"/>
                  <a:pt x="10240" y="3424"/>
                  <a:pt x="9850" y="3461"/>
                </a:cubicBezTo>
                <a:lnTo>
                  <a:pt x="9850" y="511"/>
                </a:lnTo>
                <a:cubicBezTo>
                  <a:pt x="9850" y="230"/>
                  <a:pt x="10155" y="0"/>
                  <a:pt x="10529" y="0"/>
                </a:cubicBezTo>
                <a:lnTo>
                  <a:pt x="11071" y="0"/>
                </a:lnTo>
                <a:cubicBezTo>
                  <a:pt x="11445" y="0"/>
                  <a:pt x="11750" y="230"/>
                  <a:pt x="11750" y="511"/>
                </a:cubicBezTo>
                <a:close/>
              </a:path>
            </a:pathLst>
          </a:custGeom>
          <a:solidFill>
            <a:srgbClr val="BA9DD9"/>
          </a:solidFill>
        </p:spPr>
        <p:txBody>
          <a:bodyPr lIns="38100" tIns="38100" rIns="38100" bIns="3810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1" name="Линия"/>
          <p:cNvSpPr/>
          <p:nvPr/>
        </p:nvSpPr>
        <p:spPr>
          <a:xfrm flipV="1">
            <a:off x="4777909" y="4606810"/>
            <a:ext cx="1" cy="635001"/>
          </a:xfrm>
          <a:prstGeom prst="line">
            <a:avLst/>
          </a:prstGeom>
          <a:ln w="76200">
            <a:solidFill>
              <a:srgbClr val="BB9DD9"/>
            </a:solidFill>
            <a:miter lim="400000"/>
          </a:ln>
        </p:spPr>
        <p:txBody>
          <a:bodyPr lIns="50800" tIns="50800" rIns="50800" bIns="50800" anchor="ctr"/>
          <a:lstStyle/>
          <a:p>
            <a:pPr>
              <a:defRPr sz="2400"/>
            </a:pPr>
          </a:p>
        </p:txBody>
      </p:sp>
      <p:sp>
        <p:nvSpPr>
          <p:cNvPr id="392" name="Usus legentis in iis qui facit eorum claritatem. Investigationes demonstraverunt lectores legere me"/>
          <p:cNvSpPr txBox="1"/>
          <p:nvPr>
            <p:ph type="body" sz="quarter" idx="14"/>
          </p:nvPr>
        </p:nvSpPr>
        <p:spPr>
          <a:xfrm>
            <a:off x="5758256" y="4172815"/>
            <a:ext cx="3977490" cy="635001"/>
          </a:xfrm>
          <a:prstGeom prst="rect">
            <a:avLst/>
          </a:prstGeom>
        </p:spPr>
        <p:txBody>
          <a:bodyPr>
            <a:spAutoFit/>
          </a:bodyPr>
          <a:lstStyle>
            <a:lvl1pPr marL="0" indent="0">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393" name="35%"/>
          <p:cNvSpPr txBox="1"/>
          <p:nvPr>
            <p:ph type="body" sz="quarter" idx="15"/>
          </p:nvPr>
        </p:nvSpPr>
        <p:spPr>
          <a:xfrm rot="16200000">
            <a:off x="4661159" y="3682741"/>
            <a:ext cx="1603252" cy="647701"/>
          </a:xfrm>
          <a:prstGeom prst="rect">
            <a:avLst/>
          </a:prstGeom>
        </p:spPr>
        <p:txBody>
          <a:bodyPr>
            <a:spAutoFit/>
          </a:bodyPr>
          <a:lstStyle>
            <a:lvl1pPr marL="0" indent="0">
              <a:spcBef>
                <a:spcPts val="0"/>
              </a:spcBef>
              <a:buSzTx/>
              <a:buNone/>
              <a:defRPr cap="all">
                <a:solidFill>
                  <a:srgbClr val="D4D4D2"/>
                </a:solidFill>
              </a:defRPr>
            </a:lvl1pPr>
          </a:lstStyle>
          <a:p>
            <a:pPr/>
            <a:r>
              <a:t>35%</a:t>
            </a:r>
          </a:p>
        </p:txBody>
      </p:sp>
      <p:sp>
        <p:nvSpPr>
          <p:cNvPr id="394" name="Линия"/>
          <p:cNvSpPr/>
          <p:nvPr/>
        </p:nvSpPr>
        <p:spPr>
          <a:xfrm flipV="1">
            <a:off x="6505109" y="6471477"/>
            <a:ext cx="1" cy="635001"/>
          </a:xfrm>
          <a:prstGeom prst="line">
            <a:avLst/>
          </a:prstGeom>
          <a:ln w="76200">
            <a:solidFill>
              <a:srgbClr val="9473E9"/>
            </a:solidFill>
            <a:miter lim="400000"/>
          </a:ln>
        </p:spPr>
        <p:txBody>
          <a:bodyPr lIns="50800" tIns="50800" rIns="50800" bIns="50800" anchor="ctr"/>
          <a:lstStyle/>
          <a:p>
            <a:pPr>
              <a:defRPr sz="2400"/>
            </a:pPr>
          </a:p>
        </p:txBody>
      </p:sp>
      <p:sp>
        <p:nvSpPr>
          <p:cNvPr id="395" name="Фигура"/>
          <p:cNvSpPr/>
          <p:nvPr>
            <p:ph type="body" sz="quarter" idx="16"/>
          </p:nvPr>
        </p:nvSpPr>
        <p:spPr>
          <a:xfrm>
            <a:off x="6198441" y="5668618"/>
            <a:ext cx="635007" cy="635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7554"/>
                </a:moveTo>
                <a:cubicBezTo>
                  <a:pt x="7073" y="17554"/>
                  <a:pt x="4046" y="14531"/>
                  <a:pt x="4046" y="10800"/>
                </a:cubicBezTo>
                <a:cubicBezTo>
                  <a:pt x="4046" y="7070"/>
                  <a:pt x="7073" y="4047"/>
                  <a:pt x="10800" y="4047"/>
                </a:cubicBezTo>
                <a:cubicBezTo>
                  <a:pt x="14530" y="4047"/>
                  <a:pt x="17553" y="7070"/>
                  <a:pt x="17553" y="10800"/>
                </a:cubicBezTo>
                <a:cubicBezTo>
                  <a:pt x="17553" y="14531"/>
                  <a:pt x="14530" y="17554"/>
                  <a:pt x="10800" y="17554"/>
                </a:cubicBezTo>
                <a:close/>
                <a:moveTo>
                  <a:pt x="19739" y="9168"/>
                </a:moveTo>
                <a:lnTo>
                  <a:pt x="19652" y="9160"/>
                </a:lnTo>
                <a:cubicBezTo>
                  <a:pt x="19419" y="7896"/>
                  <a:pt x="18921" y="6718"/>
                  <a:pt x="18213" y="5698"/>
                </a:cubicBezTo>
                <a:lnTo>
                  <a:pt x="18273" y="5627"/>
                </a:lnTo>
                <a:lnTo>
                  <a:pt x="19458" y="4181"/>
                </a:lnTo>
                <a:lnTo>
                  <a:pt x="17415" y="2138"/>
                </a:lnTo>
                <a:lnTo>
                  <a:pt x="15969" y="3323"/>
                </a:lnTo>
                <a:lnTo>
                  <a:pt x="15898" y="3383"/>
                </a:lnTo>
                <a:cubicBezTo>
                  <a:pt x="14878" y="2679"/>
                  <a:pt x="13705" y="2181"/>
                  <a:pt x="12436" y="1948"/>
                </a:cubicBezTo>
                <a:lnTo>
                  <a:pt x="12428" y="1857"/>
                </a:lnTo>
                <a:lnTo>
                  <a:pt x="12243" y="0"/>
                </a:lnTo>
                <a:lnTo>
                  <a:pt x="9354" y="0"/>
                </a:lnTo>
                <a:lnTo>
                  <a:pt x="9168" y="1861"/>
                </a:lnTo>
                <a:lnTo>
                  <a:pt x="9160" y="1952"/>
                </a:lnTo>
                <a:cubicBezTo>
                  <a:pt x="7895" y="2185"/>
                  <a:pt x="6722" y="2679"/>
                  <a:pt x="5698" y="3387"/>
                </a:cubicBezTo>
                <a:lnTo>
                  <a:pt x="5627" y="3328"/>
                </a:lnTo>
                <a:lnTo>
                  <a:pt x="4181" y="2146"/>
                </a:lnTo>
                <a:lnTo>
                  <a:pt x="2138" y="4185"/>
                </a:lnTo>
                <a:lnTo>
                  <a:pt x="3323" y="5631"/>
                </a:lnTo>
                <a:lnTo>
                  <a:pt x="3383" y="5702"/>
                </a:lnTo>
                <a:cubicBezTo>
                  <a:pt x="2679" y="6722"/>
                  <a:pt x="2181" y="7899"/>
                  <a:pt x="1952" y="9165"/>
                </a:cubicBezTo>
                <a:lnTo>
                  <a:pt x="1857" y="9172"/>
                </a:lnTo>
                <a:lnTo>
                  <a:pt x="0" y="9362"/>
                </a:lnTo>
                <a:lnTo>
                  <a:pt x="0" y="12246"/>
                </a:lnTo>
                <a:lnTo>
                  <a:pt x="1861" y="12432"/>
                </a:lnTo>
                <a:lnTo>
                  <a:pt x="1952" y="12440"/>
                </a:lnTo>
                <a:cubicBezTo>
                  <a:pt x="2185" y="13705"/>
                  <a:pt x="2683" y="14882"/>
                  <a:pt x="3387" y="15902"/>
                </a:cubicBezTo>
                <a:lnTo>
                  <a:pt x="3327" y="15973"/>
                </a:lnTo>
                <a:lnTo>
                  <a:pt x="2145" y="17419"/>
                </a:lnTo>
                <a:lnTo>
                  <a:pt x="4185" y="19463"/>
                </a:lnTo>
                <a:lnTo>
                  <a:pt x="5631" y="18277"/>
                </a:lnTo>
                <a:lnTo>
                  <a:pt x="5702" y="18218"/>
                </a:lnTo>
                <a:cubicBezTo>
                  <a:pt x="6722" y="18921"/>
                  <a:pt x="7899" y="19419"/>
                  <a:pt x="9164" y="19652"/>
                </a:cubicBezTo>
                <a:lnTo>
                  <a:pt x="9172" y="19743"/>
                </a:lnTo>
                <a:lnTo>
                  <a:pt x="9362" y="21600"/>
                </a:lnTo>
                <a:lnTo>
                  <a:pt x="12246" y="21600"/>
                </a:lnTo>
                <a:lnTo>
                  <a:pt x="12432" y="19739"/>
                </a:lnTo>
                <a:lnTo>
                  <a:pt x="12440" y="19652"/>
                </a:lnTo>
                <a:cubicBezTo>
                  <a:pt x="13708" y="19415"/>
                  <a:pt x="14882" y="18921"/>
                  <a:pt x="15901" y="18214"/>
                </a:cubicBezTo>
                <a:lnTo>
                  <a:pt x="15973" y="18273"/>
                </a:lnTo>
                <a:lnTo>
                  <a:pt x="17419" y="19458"/>
                </a:lnTo>
                <a:lnTo>
                  <a:pt x="19462" y="17415"/>
                </a:lnTo>
                <a:lnTo>
                  <a:pt x="18277" y="15969"/>
                </a:lnTo>
                <a:lnTo>
                  <a:pt x="18217" y="15898"/>
                </a:lnTo>
                <a:cubicBezTo>
                  <a:pt x="18921" y="14878"/>
                  <a:pt x="19419" y="13705"/>
                  <a:pt x="19652" y="12436"/>
                </a:cubicBezTo>
                <a:lnTo>
                  <a:pt x="19743" y="12428"/>
                </a:lnTo>
                <a:lnTo>
                  <a:pt x="21600" y="12239"/>
                </a:lnTo>
                <a:lnTo>
                  <a:pt x="21600" y="9354"/>
                </a:lnTo>
                <a:cubicBezTo>
                  <a:pt x="21600" y="9354"/>
                  <a:pt x="19739" y="9168"/>
                  <a:pt x="19739" y="9168"/>
                </a:cubicBezTo>
                <a:close/>
              </a:path>
            </a:pathLst>
          </a:custGeom>
          <a:solidFill>
            <a:srgbClr val="9373E9"/>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6" name="Usus legentis in iis qui facit eorum claritatem. Investigationes demonstraverunt lectores legere me"/>
          <p:cNvSpPr txBox="1"/>
          <p:nvPr>
            <p:ph type="body" sz="quarter" idx="17"/>
          </p:nvPr>
        </p:nvSpPr>
        <p:spPr>
          <a:xfrm>
            <a:off x="7612456" y="6069348"/>
            <a:ext cx="3977490" cy="635001"/>
          </a:xfrm>
          <a:prstGeom prst="rect">
            <a:avLst/>
          </a:prstGeom>
        </p:spPr>
        <p:txBody>
          <a:bodyPr>
            <a:spAutoFit/>
          </a:bodyPr>
          <a:lstStyle>
            <a:lvl1pPr marL="0" indent="0">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397" name="50%"/>
          <p:cNvSpPr txBox="1"/>
          <p:nvPr>
            <p:ph type="body" sz="quarter" idx="18"/>
          </p:nvPr>
        </p:nvSpPr>
        <p:spPr>
          <a:xfrm rot="16200000">
            <a:off x="6515358" y="5579274"/>
            <a:ext cx="1603252" cy="647701"/>
          </a:xfrm>
          <a:prstGeom prst="rect">
            <a:avLst/>
          </a:prstGeom>
        </p:spPr>
        <p:txBody>
          <a:bodyPr>
            <a:spAutoFit/>
          </a:bodyPr>
          <a:lstStyle>
            <a:lvl1pPr marL="0" indent="0">
              <a:spcBef>
                <a:spcPts val="0"/>
              </a:spcBef>
              <a:buSzTx/>
              <a:buNone/>
              <a:defRPr cap="all">
                <a:solidFill>
                  <a:srgbClr val="D4D4D2"/>
                </a:solidFill>
              </a:defRPr>
            </a:lvl1pPr>
          </a:lstStyle>
          <a:p>
            <a:pPr/>
            <a:r>
              <a:t>50%</a:t>
            </a:r>
          </a:p>
        </p:txBody>
      </p:sp>
      <p:sp>
        <p:nvSpPr>
          <p:cNvPr id="398" name="Линия"/>
          <p:cNvSpPr/>
          <p:nvPr/>
        </p:nvSpPr>
        <p:spPr>
          <a:xfrm flipV="1">
            <a:off x="2627375" y="8317210"/>
            <a:ext cx="1" cy="635001"/>
          </a:xfrm>
          <a:prstGeom prst="line">
            <a:avLst/>
          </a:prstGeom>
          <a:ln w="76200">
            <a:solidFill>
              <a:srgbClr val="7061F5"/>
            </a:solidFill>
            <a:miter lim="400000"/>
          </a:ln>
        </p:spPr>
        <p:txBody>
          <a:bodyPr lIns="50800" tIns="50800" rIns="50800" bIns="50800" anchor="ctr"/>
          <a:lstStyle/>
          <a:p>
            <a:pPr>
              <a:defRPr sz="2400"/>
            </a:pPr>
          </a:p>
        </p:txBody>
      </p:sp>
      <p:sp>
        <p:nvSpPr>
          <p:cNvPr id="399" name="Фигура"/>
          <p:cNvSpPr/>
          <p:nvPr>
            <p:ph type="body" sz="quarter" idx="19"/>
          </p:nvPr>
        </p:nvSpPr>
        <p:spPr>
          <a:xfrm>
            <a:off x="2339571" y="7610871"/>
            <a:ext cx="575609" cy="540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6F61F6"/>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 name="Usus legentis in iis qui facit eorum claritatem. Investigationes demonstraverunt lectores legere me"/>
          <p:cNvSpPr txBox="1"/>
          <p:nvPr>
            <p:ph type="body" sz="quarter" idx="20"/>
          </p:nvPr>
        </p:nvSpPr>
        <p:spPr>
          <a:xfrm>
            <a:off x="3694801" y="7915483"/>
            <a:ext cx="3977490" cy="635001"/>
          </a:xfrm>
          <a:prstGeom prst="rect">
            <a:avLst/>
          </a:prstGeom>
        </p:spPr>
        <p:txBody>
          <a:bodyPr>
            <a:spAutoFit/>
          </a:bodyPr>
          <a:lstStyle>
            <a:lvl1pPr marL="0" indent="0">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401" name="18%"/>
          <p:cNvSpPr txBox="1"/>
          <p:nvPr>
            <p:ph type="body" sz="quarter" idx="21"/>
          </p:nvPr>
        </p:nvSpPr>
        <p:spPr>
          <a:xfrm rot="16200000">
            <a:off x="2597703" y="7425409"/>
            <a:ext cx="1603252" cy="647701"/>
          </a:xfrm>
          <a:prstGeom prst="rect">
            <a:avLst/>
          </a:prstGeom>
        </p:spPr>
        <p:txBody>
          <a:bodyPr>
            <a:spAutoFit/>
          </a:bodyPr>
          <a:lstStyle>
            <a:lvl1pPr marL="0" indent="0">
              <a:spcBef>
                <a:spcPts val="0"/>
              </a:spcBef>
              <a:buSzTx/>
              <a:buNone/>
              <a:defRPr cap="all">
                <a:solidFill>
                  <a:srgbClr val="D4D4D2"/>
                </a:solidFill>
              </a:defRPr>
            </a:lvl1pPr>
          </a:lstStyle>
          <a:p>
            <a:pPr/>
            <a:r>
              <a:t>18%</a:t>
            </a:r>
          </a:p>
        </p:txBody>
      </p:sp>
      <p:sp>
        <p:nvSpPr>
          <p:cNvPr id="402" name="17"/>
          <p:cNvSpPr txBox="1"/>
          <p:nvPr>
            <p:ph type="body" sz="quarter" idx="22"/>
          </p:nvPr>
        </p:nvSpPr>
        <p:spPr>
          <a:xfrm>
            <a:off x="2499405" y="47279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17</a:t>
            </a:r>
          </a:p>
        </p:txBody>
      </p:sp>
      <p:sp>
        <p:nvSpPr>
          <p:cNvPr id="403" name="Keynote presentation"/>
          <p:cNvSpPr txBox="1"/>
          <p:nvPr>
            <p:ph type="body" sz="quarter" idx="23"/>
          </p:nvPr>
        </p:nvSpPr>
        <p:spPr>
          <a:xfrm>
            <a:off x="1551112" y="1858883"/>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404"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p:cNvSpPr txBox="1"/>
          <p:nvPr>
            <p:ph type="body" sz="quarter" idx="24"/>
          </p:nvPr>
        </p:nvSpPr>
        <p:spPr>
          <a:xfrm>
            <a:off x="5649040" y="1631783"/>
            <a:ext cx="5804648" cy="1244601"/>
          </a:xfrm>
          <a:prstGeom prst="rect">
            <a:avLst/>
          </a:prstGeom>
        </p:spPr>
        <p:txBody>
          <a:bodyPr>
            <a:spAutoFit/>
          </a:bodyPr>
          <a:lstStyle>
            <a:lvl1pPr marL="0" indent="0">
              <a:spcBef>
                <a:spcPts val="0"/>
              </a:spcBef>
              <a:buSzTx/>
              <a:buNone/>
              <a:defRPr sz="15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a:t>
            </a:r>
          </a:p>
        </p:txBody>
      </p:sp>
      <p:sp>
        <p:nvSpPr>
          <p:cNvPr id="405" name="lectores legere me"/>
          <p:cNvSpPr txBox="1"/>
          <p:nvPr>
            <p:ph type="body" sz="quarter" idx="25"/>
          </p:nvPr>
        </p:nvSpPr>
        <p:spPr>
          <a:xfrm>
            <a:off x="5644481" y="1031590"/>
            <a:ext cx="3353868" cy="431801"/>
          </a:xfrm>
          <a:prstGeom prst="rect">
            <a:avLst/>
          </a:prstGeom>
        </p:spPr>
        <p:txBody>
          <a:bodyPr wrap="none">
            <a:spAutoFit/>
          </a:bodyPr>
          <a:lstStyle>
            <a:lvl1pPr marL="0" indent="0">
              <a:spcBef>
                <a:spcPts val="0"/>
              </a:spcBef>
              <a:buSzTx/>
              <a:buNone/>
              <a:defRPr b="1" cap="all" sz="2200">
                <a:solidFill>
                  <a:srgbClr val="D4D4D2"/>
                </a:solidFill>
                <a:latin typeface="Helvetica"/>
                <a:ea typeface="Helvetica"/>
                <a:cs typeface="Helvetica"/>
                <a:sym typeface="Helvetica"/>
              </a:defRPr>
            </a:lvl1pPr>
          </a:lstStyle>
          <a:p>
            <a:pPr/>
            <a:r>
              <a:t>lectores legere me</a:t>
            </a:r>
          </a:p>
        </p:txBody>
      </p:sp>
      <p:sp>
        <p:nvSpPr>
          <p:cNvPr id="40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eople Analyzes">
    <p:spTree>
      <p:nvGrpSpPr>
        <p:cNvPr id="1" name=""/>
        <p:cNvGrpSpPr/>
        <p:nvPr/>
      </p:nvGrpSpPr>
      <p:grpSpPr>
        <a:xfrm>
          <a:off x="0" y="0"/>
          <a:ext cx="0" cy="0"/>
          <a:chOff x="0" y="0"/>
          <a:chExt cx="0" cy="0"/>
        </a:xfrm>
      </p:grpSpPr>
      <p:sp>
        <p:nvSpPr>
          <p:cNvPr id="413"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414" name="18"/>
          <p:cNvSpPr txBox="1"/>
          <p:nvPr>
            <p:ph type="body" sz="quarter" idx="13"/>
          </p:nvPr>
        </p:nvSpPr>
        <p:spPr>
          <a:xfrm>
            <a:off x="5573193" y="42522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18</a:t>
            </a:r>
          </a:p>
        </p:txBody>
      </p:sp>
      <p:sp>
        <p:nvSpPr>
          <p:cNvPr id="415" name="Keynote presentation"/>
          <p:cNvSpPr txBox="1"/>
          <p:nvPr>
            <p:ph type="body" sz="quarter" idx="14"/>
          </p:nvPr>
        </p:nvSpPr>
        <p:spPr>
          <a:xfrm>
            <a:off x="4624901" y="1811314"/>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418" name="Группа"/>
          <p:cNvGrpSpPr/>
          <p:nvPr/>
        </p:nvGrpSpPr>
        <p:grpSpPr>
          <a:xfrm>
            <a:off x="1286040" y="3396871"/>
            <a:ext cx="3202724" cy="3202724"/>
            <a:chOff x="0" y="0"/>
            <a:chExt cx="3202723" cy="3202723"/>
          </a:xfrm>
        </p:grpSpPr>
        <p:sp>
          <p:nvSpPr>
            <p:cNvPr id="416"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417"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grpSp>
        <p:nvGrpSpPr>
          <p:cNvPr id="421" name="Группа"/>
          <p:cNvGrpSpPr/>
          <p:nvPr/>
        </p:nvGrpSpPr>
        <p:grpSpPr>
          <a:xfrm>
            <a:off x="4901038" y="3396871"/>
            <a:ext cx="3202724" cy="3202724"/>
            <a:chOff x="0" y="0"/>
            <a:chExt cx="3202723" cy="3202723"/>
          </a:xfrm>
        </p:grpSpPr>
        <p:sp>
          <p:nvSpPr>
            <p:cNvPr id="419"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420"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grpSp>
        <p:nvGrpSpPr>
          <p:cNvPr id="424" name="Группа"/>
          <p:cNvGrpSpPr/>
          <p:nvPr/>
        </p:nvGrpSpPr>
        <p:grpSpPr>
          <a:xfrm>
            <a:off x="8516036" y="3396871"/>
            <a:ext cx="3202725" cy="3202724"/>
            <a:chOff x="0" y="0"/>
            <a:chExt cx="3202723" cy="3202723"/>
          </a:xfrm>
        </p:grpSpPr>
        <p:sp>
          <p:nvSpPr>
            <p:cNvPr id="422"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423"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425" name="Фигура"/>
          <p:cNvSpPr/>
          <p:nvPr>
            <p:ph type="body" sz="quarter" idx="15"/>
          </p:nvPr>
        </p:nvSpPr>
        <p:spPr>
          <a:xfrm>
            <a:off x="9979927"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6" name="8432"/>
          <p:cNvSpPr txBox="1"/>
          <p:nvPr>
            <p:ph type="body" sz="quarter" idx="16"/>
          </p:nvPr>
        </p:nvSpPr>
        <p:spPr>
          <a:xfrm>
            <a:off x="8910728" y="6698788"/>
            <a:ext cx="2413340"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8432</a:t>
            </a:r>
          </a:p>
        </p:txBody>
      </p:sp>
      <p:sp>
        <p:nvSpPr>
          <p:cNvPr id="427" name="Usus legentis in iis qui facit eorum claritatem. Investigationes demonstraverunt lectores legere me"/>
          <p:cNvSpPr txBox="1"/>
          <p:nvPr>
            <p:ph type="body" sz="quarter" idx="17"/>
          </p:nvPr>
        </p:nvSpPr>
        <p:spPr>
          <a:xfrm>
            <a:off x="8803010" y="7687412"/>
            <a:ext cx="2628777" cy="990601"/>
          </a:xfrm>
          <a:prstGeom prst="rect">
            <a:avLst/>
          </a:prstGeom>
        </p:spPr>
        <p:txBody>
          <a:bodyPr>
            <a:spAutoFit/>
          </a:bodyPr>
          <a:lstStyle>
            <a:lvl1pPr marL="0" indent="0" algn="ctr">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428" name="Фигура"/>
          <p:cNvSpPr/>
          <p:nvPr>
            <p:ph type="body" sz="quarter" idx="18"/>
          </p:nvPr>
        </p:nvSpPr>
        <p:spPr>
          <a:xfrm>
            <a:off x="6064262"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29" name="Фигура"/>
          <p:cNvSpPr/>
          <p:nvPr>
            <p:ph type="body" sz="quarter" idx="19"/>
          </p:nvPr>
        </p:nvSpPr>
        <p:spPr>
          <a:xfrm>
            <a:off x="2612198"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0" name="2048"/>
          <p:cNvSpPr txBox="1"/>
          <p:nvPr>
            <p:ph type="body" sz="quarter" idx="20"/>
          </p:nvPr>
        </p:nvSpPr>
        <p:spPr>
          <a:xfrm>
            <a:off x="9528927" y="4971068"/>
            <a:ext cx="1176942" cy="584201"/>
          </a:xfrm>
          <a:prstGeom prst="rect">
            <a:avLst/>
          </a:prstGeom>
        </p:spPr>
        <p:txBody>
          <a:bodyPr>
            <a:spAutoFit/>
          </a:bodyPr>
          <a:lstStyle>
            <a:lvl1pPr marL="0" indent="0" algn="ctr">
              <a:spcBef>
                <a:spcPts val="0"/>
              </a:spcBef>
              <a:buSzTx/>
              <a:buNone/>
              <a:defRPr b="1" cap="all" sz="3200">
                <a:solidFill>
                  <a:srgbClr val="866DB0"/>
                </a:solidFill>
                <a:latin typeface="Helvetica"/>
                <a:ea typeface="Helvetica"/>
                <a:cs typeface="Helvetica"/>
                <a:sym typeface="Helvetica"/>
              </a:defRPr>
            </a:lvl1pPr>
          </a:lstStyle>
          <a:p>
            <a:pPr/>
            <a:r>
              <a:t>2048</a:t>
            </a:r>
          </a:p>
        </p:txBody>
      </p:sp>
      <p:sp>
        <p:nvSpPr>
          <p:cNvPr id="431" name="2044"/>
          <p:cNvSpPr txBox="1"/>
          <p:nvPr>
            <p:ph type="body" sz="quarter" idx="21"/>
          </p:nvPr>
        </p:nvSpPr>
        <p:spPr>
          <a:xfrm>
            <a:off x="5913929" y="4971068"/>
            <a:ext cx="1176942" cy="584201"/>
          </a:xfrm>
          <a:prstGeom prst="rect">
            <a:avLst/>
          </a:prstGeom>
        </p:spPr>
        <p:txBody>
          <a:bodyPr>
            <a:spAutoFit/>
          </a:bodyPr>
          <a:lstStyle>
            <a:lvl1pPr marL="0" indent="0" algn="ctr">
              <a:spcBef>
                <a:spcPts val="0"/>
              </a:spcBef>
              <a:buSzTx/>
              <a:buNone/>
              <a:defRPr b="1" cap="all" sz="3200">
                <a:solidFill>
                  <a:srgbClr val="524DBB"/>
                </a:solidFill>
                <a:latin typeface="Helvetica"/>
                <a:ea typeface="Helvetica"/>
                <a:cs typeface="Helvetica"/>
                <a:sym typeface="Helvetica"/>
              </a:defRPr>
            </a:lvl1pPr>
          </a:lstStyle>
          <a:p>
            <a:pPr/>
            <a:r>
              <a:t>2044</a:t>
            </a:r>
          </a:p>
        </p:txBody>
      </p:sp>
      <p:sp>
        <p:nvSpPr>
          <p:cNvPr id="432" name="2040"/>
          <p:cNvSpPr txBox="1"/>
          <p:nvPr>
            <p:ph type="body" sz="quarter" idx="22"/>
          </p:nvPr>
        </p:nvSpPr>
        <p:spPr>
          <a:xfrm>
            <a:off x="2298931" y="4971068"/>
            <a:ext cx="1176942" cy="584201"/>
          </a:xfrm>
          <a:prstGeom prst="rect">
            <a:avLst/>
          </a:prstGeom>
        </p:spPr>
        <p:txBody>
          <a:bodyPr>
            <a:spAutoFit/>
          </a:bodyPr>
          <a:lstStyle>
            <a:lvl1pPr marL="0" indent="0" algn="ctr">
              <a:spcBef>
                <a:spcPts val="0"/>
              </a:spcBef>
              <a:buSzTx/>
              <a:buNone/>
              <a:defRPr b="1" cap="all" sz="3200">
                <a:solidFill>
                  <a:srgbClr val="137BEF"/>
                </a:solidFill>
                <a:latin typeface="Helvetica"/>
                <a:ea typeface="Helvetica"/>
                <a:cs typeface="Helvetica"/>
                <a:sym typeface="Helvetica"/>
              </a:defRPr>
            </a:lvl1pPr>
          </a:lstStyle>
          <a:p>
            <a:pPr/>
            <a:r>
              <a:t>2040</a:t>
            </a:r>
          </a:p>
        </p:txBody>
      </p:sp>
      <p:sp>
        <p:nvSpPr>
          <p:cNvPr id="433" name="Фигура"/>
          <p:cNvSpPr/>
          <p:nvPr>
            <p:ph type="body" sz="quarter" idx="23"/>
          </p:nvPr>
        </p:nvSpPr>
        <p:spPr>
          <a:xfrm>
            <a:off x="2912864"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4" name="Фигура"/>
          <p:cNvSpPr/>
          <p:nvPr>
            <p:ph type="body" sz="quarter" idx="24"/>
          </p:nvPr>
        </p:nvSpPr>
        <p:spPr>
          <a:xfrm>
            <a:off x="2286330"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5" name="Фигура"/>
          <p:cNvSpPr/>
          <p:nvPr>
            <p:ph type="body" sz="quarter" idx="25"/>
          </p:nvPr>
        </p:nvSpPr>
        <p:spPr>
          <a:xfrm>
            <a:off x="6364928"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6" name="Фигура"/>
          <p:cNvSpPr/>
          <p:nvPr>
            <p:ph type="body" sz="quarter" idx="26"/>
          </p:nvPr>
        </p:nvSpPr>
        <p:spPr>
          <a:xfrm>
            <a:off x="10293194"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 name="Фигура"/>
          <p:cNvSpPr/>
          <p:nvPr>
            <p:ph type="body" sz="quarter" idx="27"/>
          </p:nvPr>
        </p:nvSpPr>
        <p:spPr>
          <a:xfrm>
            <a:off x="9666661"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8" name="Фигура"/>
          <p:cNvSpPr/>
          <p:nvPr>
            <p:ph type="body" sz="quarter" idx="28"/>
          </p:nvPr>
        </p:nvSpPr>
        <p:spPr>
          <a:xfrm>
            <a:off x="9365994" y="4340327"/>
            <a:ext cx="575609" cy="5402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9" name="3854"/>
          <p:cNvSpPr txBox="1"/>
          <p:nvPr>
            <p:ph type="body" sz="quarter" idx="29"/>
          </p:nvPr>
        </p:nvSpPr>
        <p:spPr>
          <a:xfrm>
            <a:off x="5295730" y="6698788"/>
            <a:ext cx="2413339"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3854</a:t>
            </a:r>
          </a:p>
        </p:txBody>
      </p:sp>
      <p:sp>
        <p:nvSpPr>
          <p:cNvPr id="440" name="Usus legentis in iis qui facit eorum claritatem. Investigationes demonstraverunt lectores legere me"/>
          <p:cNvSpPr txBox="1"/>
          <p:nvPr>
            <p:ph type="body" sz="quarter" idx="30"/>
          </p:nvPr>
        </p:nvSpPr>
        <p:spPr>
          <a:xfrm>
            <a:off x="5188012" y="7687412"/>
            <a:ext cx="2628776" cy="990601"/>
          </a:xfrm>
          <a:prstGeom prst="rect">
            <a:avLst/>
          </a:prstGeom>
        </p:spPr>
        <p:txBody>
          <a:bodyPr>
            <a:spAutoFit/>
          </a:bodyPr>
          <a:lstStyle>
            <a:lvl1pPr marL="0" indent="0" algn="ctr">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441" name="5342"/>
          <p:cNvSpPr txBox="1"/>
          <p:nvPr>
            <p:ph type="body" sz="quarter" idx="31"/>
          </p:nvPr>
        </p:nvSpPr>
        <p:spPr>
          <a:xfrm>
            <a:off x="1680731" y="6698788"/>
            <a:ext cx="2413340"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5342</a:t>
            </a:r>
          </a:p>
        </p:txBody>
      </p:sp>
      <p:sp>
        <p:nvSpPr>
          <p:cNvPr id="442" name="Usus legentis in iis qui facit eorum claritatem. Investigationes demonstraverunt lectores legere me"/>
          <p:cNvSpPr txBox="1"/>
          <p:nvPr>
            <p:ph type="body" sz="quarter" idx="32"/>
          </p:nvPr>
        </p:nvSpPr>
        <p:spPr>
          <a:xfrm>
            <a:off x="1573013" y="7687412"/>
            <a:ext cx="2628777" cy="990601"/>
          </a:xfrm>
          <a:prstGeom prst="rect">
            <a:avLst/>
          </a:prstGeom>
        </p:spPr>
        <p:txBody>
          <a:bodyPr>
            <a:spAutoFit/>
          </a:bodyPr>
          <a:lstStyle>
            <a:lvl1pPr marL="0" indent="0" algn="ctr">
              <a:spcBef>
                <a:spcPts val="0"/>
              </a:spcBef>
              <a:buSzTx/>
              <a:buNone/>
              <a:defRPr spc="168" sz="1200">
                <a:solidFill>
                  <a:srgbClr val="D4D4D2"/>
                </a:solidFill>
              </a:defRPr>
            </a:lvl1pPr>
          </a:lstStyle>
          <a:p>
            <a:pPr/>
            <a:r>
              <a:t>Usus legentis in iis qui facit eorum claritatem. Investigationes demonstraverunt lectores legere me</a:t>
            </a:r>
          </a:p>
        </p:txBody>
      </p:sp>
      <p:sp>
        <p:nvSpPr>
          <p:cNvPr id="44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oster 2">
    <p:spTree>
      <p:nvGrpSpPr>
        <p:cNvPr id="1" name=""/>
        <p:cNvGrpSpPr/>
        <p:nvPr/>
      </p:nvGrpSpPr>
      <p:grpSpPr>
        <a:xfrm>
          <a:off x="0" y="0"/>
          <a:ext cx="0" cy="0"/>
          <a:chOff x="0" y="0"/>
          <a:chExt cx="0" cy="0"/>
        </a:xfrm>
      </p:grpSpPr>
      <p:sp>
        <p:nvSpPr>
          <p:cNvPr id="450"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451" name="Изображение"/>
          <p:cNvSpPr/>
          <p:nvPr>
            <p:ph type="pic" idx="13"/>
          </p:nvPr>
        </p:nvSpPr>
        <p:spPr>
          <a:xfrm>
            <a:off x="-21167" y="-1"/>
            <a:ext cx="13047135" cy="9753601"/>
          </a:xfrm>
          <a:prstGeom prst="rect">
            <a:avLst/>
          </a:prstGeom>
        </p:spPr>
        <p:txBody>
          <a:bodyPr lIns="91439" tIns="45719" rIns="91439" bIns="45719" anchor="t">
            <a:noAutofit/>
          </a:bodyPr>
          <a:lstStyle/>
          <a:p>
            <a:pPr/>
          </a:p>
        </p:txBody>
      </p:sp>
      <p:sp>
        <p:nvSpPr>
          <p:cNvPr id="452" name="19"/>
          <p:cNvSpPr txBox="1"/>
          <p:nvPr>
            <p:ph type="body" sz="quarter" idx="14"/>
          </p:nvPr>
        </p:nvSpPr>
        <p:spPr>
          <a:xfrm>
            <a:off x="5562357" y="1141139"/>
            <a:ext cx="1880085" cy="2006601"/>
          </a:xfrm>
          <a:prstGeom prst="rect">
            <a:avLst/>
          </a:prstGeom>
        </p:spPr>
        <p:txBody>
          <a:bodyPr wrap="none">
            <a:spAutoFit/>
          </a:bodyPr>
          <a:lstStyle>
            <a:lvl1pPr marL="0" indent="0" algn="ctr">
              <a:spcBef>
                <a:spcPts val="0"/>
              </a:spcBef>
              <a:buSzTx/>
              <a:buNone/>
              <a:defRPr b="1" sz="12500">
                <a:solidFill>
                  <a:srgbClr val="D4D4D2">
                    <a:alpha val="43494"/>
                  </a:srgbClr>
                </a:solidFill>
                <a:latin typeface="Helvetica"/>
                <a:ea typeface="Helvetica"/>
                <a:cs typeface="Helvetica"/>
                <a:sym typeface="Helvetica"/>
              </a:defRPr>
            </a:lvl1pPr>
          </a:lstStyle>
          <a:p>
            <a:pPr/>
            <a:r>
              <a:t>19</a:t>
            </a:r>
          </a:p>
        </p:txBody>
      </p:sp>
      <p:sp>
        <p:nvSpPr>
          <p:cNvPr id="453" name="Keynote presentation"/>
          <p:cNvSpPr txBox="1"/>
          <p:nvPr>
            <p:ph type="body" sz="quarter" idx="15"/>
          </p:nvPr>
        </p:nvSpPr>
        <p:spPr>
          <a:xfrm>
            <a:off x="4614064" y="2527233"/>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454" name="Non habent claritatem insitam; est usus legentis in iis qui facit eorum claritatem. Investigationes demonstraverunt lectores legere me lius quod ii legunt saepius."/>
          <p:cNvSpPr txBox="1"/>
          <p:nvPr>
            <p:ph type="body" sz="quarter" idx="16"/>
          </p:nvPr>
        </p:nvSpPr>
        <p:spPr>
          <a:xfrm>
            <a:off x="3648837" y="3688428"/>
            <a:ext cx="5707127" cy="965201"/>
          </a:xfrm>
          <a:prstGeom prst="rect">
            <a:avLst/>
          </a:prstGeom>
        </p:spPr>
        <p:txBody>
          <a:bodyPr>
            <a:spAutoFit/>
          </a:bodyPr>
          <a:lstStyle>
            <a:lvl1pPr marL="0" indent="0" algn="ctr">
              <a:spcBef>
                <a:spcPts val="0"/>
              </a:spcBef>
              <a:buSzTx/>
              <a:buNone/>
              <a:defRPr spc="196" sz="1400">
                <a:solidFill>
                  <a:srgbClr val="FFFFFF"/>
                </a:solidFill>
              </a:defRPr>
            </a:lvl1pPr>
          </a:lstStyle>
          <a:p>
            <a:pPr/>
            <a:r>
              <a:t>Non habent claritatem insitam; est usus legentis in iis qui facit eorum claritatem. Investigationes demonstraverunt lectores legere me lius quod ii legunt saepius.</a:t>
            </a:r>
          </a:p>
        </p:txBody>
      </p:sp>
      <p:sp>
        <p:nvSpPr>
          <p:cNvPr id="455"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p:cNvSpPr txBox="1"/>
          <p:nvPr>
            <p:ph type="body" sz="quarter" idx="17"/>
          </p:nvPr>
        </p:nvSpPr>
        <p:spPr>
          <a:xfrm>
            <a:off x="1265691" y="4951780"/>
            <a:ext cx="10473418" cy="1879601"/>
          </a:xfrm>
          <a:prstGeom prst="rect">
            <a:avLst/>
          </a:prstGeom>
        </p:spPr>
        <p:txBody>
          <a:bodyPr>
            <a:spAutoFit/>
          </a:bodyPr>
          <a:lstStyle>
            <a:lvl1pPr marL="0" indent="0" algn="ctr">
              <a:spcBef>
                <a:spcPts val="0"/>
              </a:spcBef>
              <a:buSzTx/>
              <a:buNone/>
              <a:defRPr sz="23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a:t>
            </a:r>
          </a:p>
        </p:txBody>
      </p:sp>
      <p:sp>
        <p:nvSpPr>
          <p:cNvPr id="456" name="Фигура"/>
          <p:cNvSpPr/>
          <p:nvPr>
            <p:ph type="body" sz="quarter" idx="18"/>
          </p:nvPr>
        </p:nvSpPr>
        <p:spPr>
          <a:xfrm>
            <a:off x="6364928" y="7397519"/>
            <a:ext cx="575609" cy="540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7" name="2048"/>
          <p:cNvSpPr txBox="1"/>
          <p:nvPr>
            <p:ph type="body" sz="quarter" idx="19"/>
          </p:nvPr>
        </p:nvSpPr>
        <p:spPr>
          <a:xfrm>
            <a:off x="5913929" y="8028260"/>
            <a:ext cx="1176942" cy="584201"/>
          </a:xfrm>
          <a:prstGeom prst="rect">
            <a:avLst/>
          </a:prstGeom>
        </p:spPr>
        <p:txBody>
          <a:bodyPr>
            <a:spAutoFit/>
          </a:bodyPr>
          <a:lstStyle>
            <a:lvl1pPr marL="0" indent="0" algn="ctr">
              <a:spcBef>
                <a:spcPts val="0"/>
              </a:spcBef>
              <a:buSzTx/>
              <a:buNone/>
              <a:defRPr b="1" cap="all" sz="3200">
                <a:solidFill>
                  <a:srgbClr val="866DB0"/>
                </a:solidFill>
                <a:latin typeface="Helvetica"/>
                <a:ea typeface="Helvetica"/>
                <a:cs typeface="Helvetica"/>
                <a:sym typeface="Helvetica"/>
              </a:defRPr>
            </a:lvl1pPr>
          </a:lstStyle>
          <a:p>
            <a:pPr/>
            <a:r>
              <a:t>2048</a:t>
            </a:r>
          </a:p>
        </p:txBody>
      </p:sp>
      <p:sp>
        <p:nvSpPr>
          <p:cNvPr id="458" name="Фигура"/>
          <p:cNvSpPr/>
          <p:nvPr>
            <p:ph type="body" sz="quarter" idx="20"/>
          </p:nvPr>
        </p:nvSpPr>
        <p:spPr>
          <a:xfrm>
            <a:off x="6678196" y="7397519"/>
            <a:ext cx="575609" cy="540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9" name="Фигура"/>
          <p:cNvSpPr/>
          <p:nvPr>
            <p:ph type="body" sz="quarter" idx="21"/>
          </p:nvPr>
        </p:nvSpPr>
        <p:spPr>
          <a:xfrm>
            <a:off x="6051662" y="7397519"/>
            <a:ext cx="575609" cy="540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0" name="Фигура"/>
          <p:cNvSpPr/>
          <p:nvPr>
            <p:ph type="body" sz="quarter" idx="22"/>
          </p:nvPr>
        </p:nvSpPr>
        <p:spPr>
          <a:xfrm>
            <a:off x="5750995" y="7397519"/>
            <a:ext cx="575609" cy="540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26"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27" name="Изображение"/>
          <p:cNvSpPr/>
          <p:nvPr>
            <p:ph type="pic" idx="13"/>
          </p:nvPr>
        </p:nvSpPr>
        <p:spPr>
          <a:xfrm>
            <a:off x="-21167" y="0"/>
            <a:ext cx="13047135" cy="9753600"/>
          </a:xfrm>
          <a:prstGeom prst="rect">
            <a:avLst/>
          </a:prstGeom>
        </p:spPr>
        <p:txBody>
          <a:bodyPr lIns="91439" tIns="45719" rIns="91439" bIns="45719" anchor="t">
            <a:noAutofit/>
          </a:bodyPr>
          <a:lstStyle/>
          <a:p>
            <a:pPr/>
          </a:p>
        </p:txBody>
      </p:sp>
      <p:sp>
        <p:nvSpPr>
          <p:cNvPr id="28" name="02"/>
          <p:cNvSpPr txBox="1"/>
          <p:nvPr>
            <p:ph type="body" sz="quarter" idx="14"/>
          </p:nvPr>
        </p:nvSpPr>
        <p:spPr>
          <a:xfrm>
            <a:off x="5350464" y="1553633"/>
            <a:ext cx="2303872" cy="2463801"/>
          </a:xfrm>
          <a:prstGeom prst="rect">
            <a:avLst/>
          </a:prstGeom>
        </p:spPr>
        <p:txBody>
          <a:bodyPr wrap="none">
            <a:spAutoFit/>
          </a:bodyPr>
          <a:lstStyle>
            <a:lvl1pPr marL="0" indent="0" algn="ctr">
              <a:spcBef>
                <a:spcPts val="0"/>
              </a:spcBef>
              <a:buSzTx/>
              <a:buNone/>
              <a:defRPr b="1" sz="15500">
                <a:solidFill>
                  <a:srgbClr val="D4D4D2">
                    <a:alpha val="25803"/>
                  </a:srgbClr>
                </a:solidFill>
                <a:latin typeface="Helvetica"/>
                <a:ea typeface="Helvetica"/>
                <a:cs typeface="Helvetica"/>
                <a:sym typeface="Helvetica"/>
              </a:defRPr>
            </a:lvl1pPr>
          </a:lstStyle>
          <a:p>
            <a:pPr/>
            <a:r>
              <a:t>02</a:t>
            </a:r>
          </a:p>
        </p:txBody>
      </p:sp>
      <p:sp>
        <p:nvSpPr>
          <p:cNvPr id="29" name="Keynote presentation"/>
          <p:cNvSpPr txBox="1"/>
          <p:nvPr>
            <p:ph type="body" sz="quarter" idx="15"/>
          </p:nvPr>
        </p:nvSpPr>
        <p:spPr>
          <a:xfrm>
            <a:off x="4614064" y="3278393"/>
            <a:ext cx="3776672" cy="1193801"/>
          </a:xfrm>
          <a:prstGeom prst="rect">
            <a:avLst/>
          </a:prstGeom>
        </p:spPr>
        <p:txBody>
          <a:bodyPr>
            <a:spAutoFit/>
          </a:bodyPr>
          <a:lstStyle>
            <a:lvl1pPr marL="0" indent="0" algn="ctr">
              <a:spcBef>
                <a:spcPts val="0"/>
              </a:spcBef>
              <a:buSzTx/>
              <a:buNone/>
              <a:defRPr b="1" cap="all">
                <a:solidFill>
                  <a:srgbClr val="D4D4D2"/>
                </a:solidFill>
                <a:latin typeface="Helvetica"/>
                <a:ea typeface="Helvetica"/>
                <a:cs typeface="Helvetica"/>
                <a:sym typeface="Helvetica"/>
              </a:defRPr>
            </a:lvl1pPr>
          </a:lstStyle>
          <a:p>
            <a:pPr/>
            <a:r>
              <a:t>Keynote presentation</a:t>
            </a:r>
          </a:p>
        </p:txBody>
      </p:sp>
      <p:sp>
        <p:nvSpPr>
          <p:cNvPr id="30"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p:cNvSpPr txBox="1"/>
          <p:nvPr>
            <p:ph type="body" sz="quarter" idx="16"/>
          </p:nvPr>
        </p:nvSpPr>
        <p:spPr>
          <a:xfrm>
            <a:off x="1265691" y="4995333"/>
            <a:ext cx="10473418" cy="1879601"/>
          </a:xfrm>
          <a:prstGeom prst="rect">
            <a:avLst/>
          </a:prstGeom>
        </p:spPr>
        <p:txBody>
          <a:bodyPr>
            <a:spAutoFit/>
          </a:bodyPr>
          <a:lstStyle>
            <a:lvl1pPr marL="0" indent="0" algn="ctr">
              <a:spcBef>
                <a:spcPts val="0"/>
              </a:spcBef>
              <a:buSzTx/>
              <a:buNone/>
              <a:defRPr sz="23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a:t>
            </a:r>
          </a:p>
        </p:txBody>
      </p:sp>
      <p:sp>
        <p:nvSpPr>
          <p:cNvPr id="31" name="Номер слайда"/>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ne &amp; iMac Statistics">
    <p:spTree>
      <p:nvGrpSpPr>
        <p:cNvPr id="1" name=""/>
        <p:cNvGrpSpPr/>
        <p:nvPr/>
      </p:nvGrpSpPr>
      <p:grpSpPr>
        <a:xfrm>
          <a:off x="0" y="0"/>
          <a:ext cx="0" cy="0"/>
          <a:chOff x="0" y="0"/>
          <a:chExt cx="0" cy="0"/>
        </a:xfrm>
      </p:grpSpPr>
      <p:sp>
        <p:nvSpPr>
          <p:cNvPr id="468"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469" name="20"/>
          <p:cNvSpPr txBox="1"/>
          <p:nvPr>
            <p:ph type="body" sz="quarter" idx="13"/>
          </p:nvPr>
        </p:nvSpPr>
        <p:spPr>
          <a:xfrm>
            <a:off x="5573193" y="492953"/>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20</a:t>
            </a:r>
          </a:p>
        </p:txBody>
      </p:sp>
      <p:sp>
        <p:nvSpPr>
          <p:cNvPr id="470" name="Keynote presentation"/>
          <p:cNvSpPr txBox="1"/>
          <p:nvPr>
            <p:ph type="body" sz="quarter" idx="14"/>
          </p:nvPr>
        </p:nvSpPr>
        <p:spPr>
          <a:xfrm>
            <a:off x="4624901" y="1879047"/>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473" name="Группа"/>
          <p:cNvGrpSpPr/>
          <p:nvPr/>
        </p:nvGrpSpPr>
        <p:grpSpPr>
          <a:xfrm>
            <a:off x="3165311" y="4497537"/>
            <a:ext cx="3202724" cy="3202725"/>
            <a:chOff x="0" y="0"/>
            <a:chExt cx="3202723" cy="3202723"/>
          </a:xfrm>
        </p:grpSpPr>
        <p:sp>
          <p:nvSpPr>
            <p:cNvPr id="471"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472"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474" name="Фигура"/>
          <p:cNvSpPr/>
          <p:nvPr>
            <p:ph type="body" sz="quarter" idx="15"/>
          </p:nvPr>
        </p:nvSpPr>
        <p:spPr>
          <a:xfrm>
            <a:off x="4579651" y="5179610"/>
            <a:ext cx="374044" cy="797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19" y="0"/>
                </a:moveTo>
                <a:cubicBezTo>
                  <a:pt x="1662" y="0"/>
                  <a:pt x="0" y="774"/>
                  <a:pt x="0" y="1737"/>
                </a:cubicBezTo>
                <a:lnTo>
                  <a:pt x="0" y="19863"/>
                </a:lnTo>
                <a:cubicBezTo>
                  <a:pt x="0" y="20825"/>
                  <a:pt x="1662" y="21600"/>
                  <a:pt x="3719" y="21600"/>
                </a:cubicBezTo>
                <a:lnTo>
                  <a:pt x="17881" y="21600"/>
                </a:lnTo>
                <a:cubicBezTo>
                  <a:pt x="19939" y="21600"/>
                  <a:pt x="21600" y="20825"/>
                  <a:pt x="21600" y="19863"/>
                </a:cubicBezTo>
                <a:lnTo>
                  <a:pt x="21600" y="1737"/>
                </a:lnTo>
                <a:cubicBezTo>
                  <a:pt x="21600" y="774"/>
                  <a:pt x="19939" y="0"/>
                  <a:pt x="17881" y="0"/>
                </a:cubicBezTo>
                <a:lnTo>
                  <a:pt x="3719" y="0"/>
                </a:lnTo>
                <a:close/>
                <a:moveTo>
                  <a:pt x="1494" y="3139"/>
                </a:moveTo>
                <a:lnTo>
                  <a:pt x="20123" y="3139"/>
                </a:lnTo>
                <a:lnTo>
                  <a:pt x="20123" y="18469"/>
                </a:lnTo>
                <a:lnTo>
                  <a:pt x="1494" y="18469"/>
                </a:lnTo>
                <a:lnTo>
                  <a:pt x="1494" y="3139"/>
                </a:lnTo>
                <a:close/>
                <a:moveTo>
                  <a:pt x="10861" y="19341"/>
                </a:moveTo>
                <a:cubicBezTo>
                  <a:pt x="11714" y="19341"/>
                  <a:pt x="12407" y="19660"/>
                  <a:pt x="12407" y="20059"/>
                </a:cubicBezTo>
                <a:cubicBezTo>
                  <a:pt x="12407" y="20458"/>
                  <a:pt x="11714" y="20785"/>
                  <a:pt x="10861" y="20785"/>
                </a:cubicBezTo>
                <a:cubicBezTo>
                  <a:pt x="10008" y="20785"/>
                  <a:pt x="9314" y="20458"/>
                  <a:pt x="9314" y="20059"/>
                </a:cubicBezTo>
                <a:cubicBezTo>
                  <a:pt x="9314" y="19660"/>
                  <a:pt x="10008" y="19341"/>
                  <a:pt x="10861" y="19341"/>
                </a:cubicBezTo>
                <a:close/>
              </a:path>
            </a:pathLst>
          </a:custGeom>
          <a:solidFill>
            <a:srgbClr val="DCDEE0"/>
          </a:solidFill>
        </p:spPr>
        <p:txBody>
          <a:bodyPr lIns="38100" tIns="38100" rIns="38100" bIns="38100">
            <a:noAutofit/>
          </a:bodyPr>
          <a:lstStyle/>
          <a:p>
            <a:pPr marL="0" indent="0" algn="ctr" defTabSz="457200">
              <a:spcBef>
                <a:spcPts val="0"/>
              </a:spcBef>
              <a:buSzTx/>
              <a:buNone/>
              <a:defRPr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75" name="Mirum est notare quam littera gothica, quam nunc putamus parum claram"/>
          <p:cNvSpPr txBox="1"/>
          <p:nvPr>
            <p:ph type="body" sz="quarter" idx="16"/>
          </p:nvPr>
        </p:nvSpPr>
        <p:spPr>
          <a:xfrm>
            <a:off x="3734093" y="6108084"/>
            <a:ext cx="2065160" cy="5969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a:t>
            </a:r>
          </a:p>
        </p:txBody>
      </p:sp>
      <p:grpSp>
        <p:nvGrpSpPr>
          <p:cNvPr id="478" name="Группа"/>
          <p:cNvGrpSpPr/>
          <p:nvPr/>
        </p:nvGrpSpPr>
        <p:grpSpPr>
          <a:xfrm>
            <a:off x="6636765" y="4497537"/>
            <a:ext cx="3202724" cy="3202725"/>
            <a:chOff x="0" y="0"/>
            <a:chExt cx="3202723" cy="3202723"/>
          </a:xfrm>
        </p:grpSpPr>
        <p:sp>
          <p:nvSpPr>
            <p:cNvPr id="476"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477"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479" name="Фигура"/>
          <p:cNvSpPr/>
          <p:nvPr>
            <p:ph type="body" sz="quarter" idx="17"/>
          </p:nvPr>
        </p:nvSpPr>
        <p:spPr>
          <a:xfrm>
            <a:off x="7822219" y="5493533"/>
            <a:ext cx="831816" cy="476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9" y="0"/>
                </a:moveTo>
                <a:cubicBezTo>
                  <a:pt x="2464" y="0"/>
                  <a:pt x="2206" y="474"/>
                  <a:pt x="2206" y="1038"/>
                </a:cubicBezTo>
                <a:lnTo>
                  <a:pt x="2206" y="19829"/>
                </a:lnTo>
                <a:lnTo>
                  <a:pt x="0" y="19829"/>
                </a:lnTo>
                <a:cubicBezTo>
                  <a:pt x="38" y="20828"/>
                  <a:pt x="513" y="21600"/>
                  <a:pt x="1097" y="21600"/>
                </a:cubicBezTo>
                <a:lnTo>
                  <a:pt x="10794" y="21600"/>
                </a:lnTo>
                <a:lnTo>
                  <a:pt x="20503" y="21600"/>
                </a:lnTo>
                <a:cubicBezTo>
                  <a:pt x="21087" y="21600"/>
                  <a:pt x="21562" y="20828"/>
                  <a:pt x="21600" y="19829"/>
                </a:cubicBezTo>
                <a:lnTo>
                  <a:pt x="19406" y="19829"/>
                </a:lnTo>
                <a:lnTo>
                  <a:pt x="19406" y="1038"/>
                </a:lnTo>
                <a:cubicBezTo>
                  <a:pt x="19406" y="474"/>
                  <a:pt x="19136" y="0"/>
                  <a:pt x="18811" y="0"/>
                </a:cubicBezTo>
                <a:lnTo>
                  <a:pt x="10806" y="0"/>
                </a:lnTo>
                <a:lnTo>
                  <a:pt x="2789" y="0"/>
                </a:lnTo>
                <a:close/>
                <a:moveTo>
                  <a:pt x="3372" y="2545"/>
                </a:moveTo>
                <a:lnTo>
                  <a:pt x="10806" y="2545"/>
                </a:lnTo>
                <a:lnTo>
                  <a:pt x="18239" y="2545"/>
                </a:lnTo>
                <a:lnTo>
                  <a:pt x="18239" y="2789"/>
                </a:lnTo>
                <a:lnTo>
                  <a:pt x="18239" y="18811"/>
                </a:lnTo>
                <a:lnTo>
                  <a:pt x="18239" y="19035"/>
                </a:lnTo>
                <a:lnTo>
                  <a:pt x="10806" y="19035"/>
                </a:lnTo>
                <a:lnTo>
                  <a:pt x="3372" y="19035"/>
                </a:lnTo>
                <a:lnTo>
                  <a:pt x="3372" y="18811"/>
                </a:lnTo>
                <a:lnTo>
                  <a:pt x="3372" y="2789"/>
                </a:lnTo>
                <a:lnTo>
                  <a:pt x="3372" y="2545"/>
                </a:lnTo>
                <a:close/>
              </a:path>
            </a:pathLst>
          </a:custGeom>
          <a:solidFill>
            <a:srgbClr val="DCDEE0"/>
          </a:solidFill>
        </p:spPr>
        <p:txBody>
          <a:bodyPr lIns="38100" tIns="38100" rIns="38100" bIns="38100">
            <a:noAutofit/>
          </a:bodyPr>
          <a:lstStyle/>
          <a:p>
            <a:pPr marL="0" indent="0" algn="ctr" defTabSz="457200">
              <a:spcBef>
                <a:spcPts val="0"/>
              </a:spcBef>
              <a:buSzTx/>
              <a:buNone/>
              <a:defRPr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80" name="Mirum est notare quam littera gothica, quam nunc putamus parum claram"/>
          <p:cNvSpPr txBox="1"/>
          <p:nvPr>
            <p:ph type="body" sz="quarter" idx="18"/>
          </p:nvPr>
        </p:nvSpPr>
        <p:spPr>
          <a:xfrm>
            <a:off x="7205547" y="6108084"/>
            <a:ext cx="2065160" cy="5969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a:t>
            </a:r>
          </a:p>
        </p:txBody>
      </p:sp>
      <p:sp>
        <p:nvSpPr>
          <p:cNvPr id="481" name="Non habent claritatem insitam; est usus legentis in iis qui facit eorum claritatem. Investigationes demonstraverunt lectores legere me lius quod ii legunt saepius."/>
          <p:cNvSpPr txBox="1"/>
          <p:nvPr>
            <p:ph type="body" sz="quarter" idx="19"/>
          </p:nvPr>
        </p:nvSpPr>
        <p:spPr>
          <a:xfrm>
            <a:off x="2392259" y="3123896"/>
            <a:ext cx="8220282" cy="749301"/>
          </a:xfrm>
          <a:prstGeom prst="rect">
            <a:avLst/>
          </a:prstGeom>
        </p:spPr>
        <p:txBody>
          <a:bodyPr>
            <a:spAutoFit/>
          </a:bodyPr>
          <a:lstStyle>
            <a:lvl1pPr marL="0" indent="0" algn="ctr">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482" name="98%"/>
          <p:cNvSpPr txBox="1"/>
          <p:nvPr>
            <p:ph type="body" sz="quarter" idx="20"/>
          </p:nvPr>
        </p:nvSpPr>
        <p:spPr>
          <a:xfrm>
            <a:off x="3734093" y="7782521"/>
            <a:ext cx="2065160"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98%</a:t>
            </a:r>
          </a:p>
        </p:txBody>
      </p:sp>
      <p:sp>
        <p:nvSpPr>
          <p:cNvPr id="483" name="77%"/>
          <p:cNvSpPr txBox="1"/>
          <p:nvPr>
            <p:ph type="body" sz="quarter" idx="21"/>
          </p:nvPr>
        </p:nvSpPr>
        <p:spPr>
          <a:xfrm>
            <a:off x="7205547" y="7782521"/>
            <a:ext cx="2065160" cy="1028701"/>
          </a:xfrm>
          <a:prstGeom prst="rect">
            <a:avLst/>
          </a:prstGeom>
        </p:spPr>
        <p:txBody>
          <a:bodyPr>
            <a:spAutoFit/>
          </a:bodyPr>
          <a:lstStyle>
            <a:lvl1pPr marL="0" indent="0" algn="ctr">
              <a:spcBef>
                <a:spcPts val="0"/>
              </a:spcBef>
              <a:buSzTx/>
              <a:buNone/>
              <a:defRPr cap="all" sz="6100">
                <a:solidFill>
                  <a:srgbClr val="D4D4D2"/>
                </a:solidFill>
              </a:defRPr>
            </a:lvl1pPr>
          </a:lstStyle>
          <a:p>
            <a:pPr/>
            <a:r>
              <a:t>77%</a:t>
            </a:r>
          </a:p>
        </p:txBody>
      </p:sp>
      <p:sp>
        <p:nvSpPr>
          <p:cNvPr id="48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ine Chart">
    <p:spTree>
      <p:nvGrpSpPr>
        <p:cNvPr id="1" name=""/>
        <p:cNvGrpSpPr/>
        <p:nvPr/>
      </p:nvGrpSpPr>
      <p:grpSpPr>
        <a:xfrm>
          <a:off x="0" y="0"/>
          <a:ext cx="0" cy="0"/>
          <a:chOff x="0" y="0"/>
          <a:chExt cx="0" cy="0"/>
        </a:xfrm>
      </p:grpSpPr>
      <p:sp>
        <p:nvSpPr>
          <p:cNvPr id="491"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492" name="21"/>
          <p:cNvSpPr txBox="1"/>
          <p:nvPr>
            <p:ph type="body" sz="quarter" idx="13"/>
          </p:nvPr>
        </p:nvSpPr>
        <p:spPr>
          <a:xfrm>
            <a:off x="5573193" y="42522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21</a:t>
            </a:r>
          </a:p>
        </p:txBody>
      </p:sp>
      <p:sp>
        <p:nvSpPr>
          <p:cNvPr id="493" name="Keynote presentation"/>
          <p:cNvSpPr txBox="1"/>
          <p:nvPr>
            <p:ph type="body" sz="quarter" idx="14"/>
          </p:nvPr>
        </p:nvSpPr>
        <p:spPr>
          <a:xfrm>
            <a:off x="4624901" y="1811314"/>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494" name="Линия"/>
          <p:cNvSpPr/>
          <p:nvPr/>
        </p:nvSpPr>
        <p:spPr>
          <a:xfrm>
            <a:off x="2514416" y="3132336"/>
            <a:ext cx="7658503" cy="30561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762" y="16982"/>
                  <a:pt x="4028" y="13769"/>
                  <a:pt x="6515" y="12364"/>
                </a:cubicBezTo>
                <a:cubicBezTo>
                  <a:pt x="9093" y="10907"/>
                  <a:pt x="11762" y="11478"/>
                  <a:pt x="14396" y="11074"/>
                </a:cubicBezTo>
                <a:cubicBezTo>
                  <a:pt x="14694" y="11029"/>
                  <a:pt x="14993" y="10970"/>
                  <a:pt x="15289" y="10866"/>
                </a:cubicBezTo>
                <a:cubicBezTo>
                  <a:pt x="15585" y="10762"/>
                  <a:pt x="15879" y="10612"/>
                  <a:pt x="16168" y="10424"/>
                </a:cubicBezTo>
                <a:cubicBezTo>
                  <a:pt x="18466" y="8930"/>
                  <a:pt x="20426" y="5170"/>
                  <a:pt x="21600" y="0"/>
                </a:cubicBezTo>
              </a:path>
            </a:pathLst>
          </a:custGeom>
          <a:ln w="88900">
            <a:solidFill>
              <a:srgbClr val="947BAA"/>
            </a:solidFill>
            <a:miter lim="400000"/>
          </a:ln>
        </p:spPr>
        <p:txBody>
          <a:bodyPr lIns="50800" tIns="50800" rIns="50800" bIns="50800" anchor="ctr"/>
          <a:lstStyle/>
          <a:p>
            <a:pPr>
              <a:defRPr sz="2400"/>
            </a:pPr>
          </a:p>
        </p:txBody>
      </p:sp>
      <p:grpSp>
        <p:nvGrpSpPr>
          <p:cNvPr id="497" name="Группа"/>
          <p:cNvGrpSpPr/>
          <p:nvPr/>
        </p:nvGrpSpPr>
        <p:grpSpPr>
          <a:xfrm>
            <a:off x="3996823" y="4246841"/>
            <a:ext cx="1376429" cy="1376429"/>
            <a:chOff x="0" y="0"/>
            <a:chExt cx="1376428" cy="1376428"/>
          </a:xfrm>
        </p:grpSpPr>
        <p:sp>
          <p:nvSpPr>
            <p:cNvPr id="495" name="Фигура"/>
            <p:cNvSpPr/>
            <p:nvPr/>
          </p:nvSpPr>
          <p:spPr>
            <a:xfrm>
              <a:off x="0" y="0"/>
              <a:ext cx="1376429" cy="1376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496" name="Фигура"/>
            <p:cNvSpPr/>
            <p:nvPr/>
          </p:nvSpPr>
          <p:spPr>
            <a:xfrm>
              <a:off x="27554" y="27554"/>
              <a:ext cx="1321321" cy="1321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498" name="Фигура"/>
          <p:cNvSpPr/>
          <p:nvPr>
            <p:ph type="body" sz="quarter" idx="15"/>
          </p:nvPr>
        </p:nvSpPr>
        <p:spPr>
          <a:xfrm>
            <a:off x="4359627" y="4748529"/>
            <a:ext cx="650820" cy="373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9" y="0"/>
                </a:moveTo>
                <a:cubicBezTo>
                  <a:pt x="2464" y="0"/>
                  <a:pt x="2206" y="474"/>
                  <a:pt x="2206" y="1038"/>
                </a:cubicBezTo>
                <a:lnTo>
                  <a:pt x="2206" y="19829"/>
                </a:lnTo>
                <a:lnTo>
                  <a:pt x="0" y="19829"/>
                </a:lnTo>
                <a:cubicBezTo>
                  <a:pt x="38" y="20828"/>
                  <a:pt x="513" y="21600"/>
                  <a:pt x="1097" y="21600"/>
                </a:cubicBezTo>
                <a:lnTo>
                  <a:pt x="10794" y="21600"/>
                </a:lnTo>
                <a:lnTo>
                  <a:pt x="20503" y="21600"/>
                </a:lnTo>
                <a:cubicBezTo>
                  <a:pt x="21087" y="21600"/>
                  <a:pt x="21562" y="20828"/>
                  <a:pt x="21600" y="19829"/>
                </a:cubicBezTo>
                <a:lnTo>
                  <a:pt x="19406" y="19829"/>
                </a:lnTo>
                <a:lnTo>
                  <a:pt x="19406" y="1038"/>
                </a:lnTo>
                <a:cubicBezTo>
                  <a:pt x="19406" y="474"/>
                  <a:pt x="19136" y="0"/>
                  <a:pt x="18811" y="0"/>
                </a:cubicBezTo>
                <a:lnTo>
                  <a:pt x="10806" y="0"/>
                </a:lnTo>
                <a:lnTo>
                  <a:pt x="2789" y="0"/>
                </a:lnTo>
                <a:close/>
                <a:moveTo>
                  <a:pt x="3372" y="2545"/>
                </a:moveTo>
                <a:lnTo>
                  <a:pt x="10806" y="2545"/>
                </a:lnTo>
                <a:lnTo>
                  <a:pt x="18239" y="2545"/>
                </a:lnTo>
                <a:lnTo>
                  <a:pt x="18239" y="2789"/>
                </a:lnTo>
                <a:lnTo>
                  <a:pt x="18239" y="18811"/>
                </a:lnTo>
                <a:lnTo>
                  <a:pt x="18239" y="19035"/>
                </a:lnTo>
                <a:lnTo>
                  <a:pt x="10806" y="19035"/>
                </a:lnTo>
                <a:lnTo>
                  <a:pt x="3372" y="19035"/>
                </a:lnTo>
                <a:lnTo>
                  <a:pt x="3372" y="18811"/>
                </a:lnTo>
                <a:lnTo>
                  <a:pt x="3372" y="2789"/>
                </a:lnTo>
                <a:lnTo>
                  <a:pt x="3372" y="2545"/>
                </a:lnTo>
                <a:close/>
              </a:path>
            </a:pathLst>
          </a:custGeom>
          <a:solidFill>
            <a:srgbClr val="DCDEE0"/>
          </a:solidFill>
        </p:spPr>
        <p:txBody>
          <a:bodyPr lIns="38100" tIns="38100" rIns="38100" bIns="38100">
            <a:noAutofit/>
          </a:bodyPr>
          <a:lstStyle/>
          <a:p>
            <a:pPr marL="0" indent="0" algn="ctr" defTabSz="457200">
              <a:spcBef>
                <a:spcPts val="0"/>
              </a:spcBef>
              <a:buSzTx/>
              <a:buNone/>
              <a:defRPr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501" name="Группа"/>
          <p:cNvGrpSpPr/>
          <p:nvPr/>
        </p:nvGrpSpPr>
        <p:grpSpPr>
          <a:xfrm>
            <a:off x="8433355" y="3329773"/>
            <a:ext cx="1376430" cy="1376429"/>
            <a:chOff x="0" y="0"/>
            <a:chExt cx="1376428" cy="1376428"/>
          </a:xfrm>
        </p:grpSpPr>
        <p:sp>
          <p:nvSpPr>
            <p:cNvPr id="499" name="Фигура"/>
            <p:cNvSpPr/>
            <p:nvPr/>
          </p:nvSpPr>
          <p:spPr>
            <a:xfrm>
              <a:off x="0" y="0"/>
              <a:ext cx="1376429" cy="1376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500" name="Фигура"/>
            <p:cNvSpPr/>
            <p:nvPr/>
          </p:nvSpPr>
          <p:spPr>
            <a:xfrm>
              <a:off x="27554" y="27554"/>
              <a:ext cx="1321321" cy="1321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502" name="Фигура"/>
          <p:cNvSpPr/>
          <p:nvPr>
            <p:ph type="body" sz="quarter" idx="16"/>
          </p:nvPr>
        </p:nvSpPr>
        <p:spPr>
          <a:xfrm>
            <a:off x="8981688" y="3719881"/>
            <a:ext cx="279764" cy="5962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19" y="0"/>
                </a:moveTo>
                <a:cubicBezTo>
                  <a:pt x="1662" y="0"/>
                  <a:pt x="0" y="774"/>
                  <a:pt x="0" y="1737"/>
                </a:cubicBezTo>
                <a:lnTo>
                  <a:pt x="0" y="19863"/>
                </a:lnTo>
                <a:cubicBezTo>
                  <a:pt x="0" y="20825"/>
                  <a:pt x="1662" y="21600"/>
                  <a:pt x="3719" y="21600"/>
                </a:cubicBezTo>
                <a:lnTo>
                  <a:pt x="17881" y="21600"/>
                </a:lnTo>
                <a:cubicBezTo>
                  <a:pt x="19939" y="21600"/>
                  <a:pt x="21600" y="20825"/>
                  <a:pt x="21600" y="19863"/>
                </a:cubicBezTo>
                <a:lnTo>
                  <a:pt x="21600" y="1737"/>
                </a:lnTo>
                <a:cubicBezTo>
                  <a:pt x="21600" y="774"/>
                  <a:pt x="19939" y="0"/>
                  <a:pt x="17881" y="0"/>
                </a:cubicBezTo>
                <a:lnTo>
                  <a:pt x="3719" y="0"/>
                </a:lnTo>
                <a:close/>
                <a:moveTo>
                  <a:pt x="1494" y="3139"/>
                </a:moveTo>
                <a:lnTo>
                  <a:pt x="20123" y="3139"/>
                </a:lnTo>
                <a:lnTo>
                  <a:pt x="20123" y="18469"/>
                </a:lnTo>
                <a:lnTo>
                  <a:pt x="1494" y="18469"/>
                </a:lnTo>
                <a:lnTo>
                  <a:pt x="1494" y="3139"/>
                </a:lnTo>
                <a:close/>
                <a:moveTo>
                  <a:pt x="10861" y="19341"/>
                </a:moveTo>
                <a:cubicBezTo>
                  <a:pt x="11714" y="19341"/>
                  <a:pt x="12407" y="19660"/>
                  <a:pt x="12407" y="20059"/>
                </a:cubicBezTo>
                <a:cubicBezTo>
                  <a:pt x="12407" y="20458"/>
                  <a:pt x="11714" y="20785"/>
                  <a:pt x="10861" y="20785"/>
                </a:cubicBezTo>
                <a:cubicBezTo>
                  <a:pt x="10008" y="20785"/>
                  <a:pt x="9314" y="20458"/>
                  <a:pt x="9314" y="20059"/>
                </a:cubicBezTo>
                <a:cubicBezTo>
                  <a:pt x="9314" y="19660"/>
                  <a:pt x="10008" y="19341"/>
                  <a:pt x="10861" y="19341"/>
                </a:cubicBezTo>
                <a:close/>
              </a:path>
            </a:pathLst>
          </a:custGeom>
          <a:solidFill>
            <a:srgbClr val="DCDEE0"/>
          </a:solidFill>
        </p:spPr>
        <p:txBody>
          <a:bodyPr lIns="38100" tIns="38100" rIns="38100" bIns="38100">
            <a:noAutofit/>
          </a:bodyPr>
          <a:lstStyle/>
          <a:p>
            <a:pPr marL="0" indent="0" algn="ctr" defTabSz="457200">
              <a:spcBef>
                <a:spcPts val="0"/>
              </a:spcBef>
              <a:buSzTx/>
              <a:buNone/>
              <a:defRPr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3" name="98%"/>
          <p:cNvSpPr txBox="1"/>
          <p:nvPr>
            <p:ph type="body" sz="quarter" idx="17"/>
          </p:nvPr>
        </p:nvSpPr>
        <p:spPr>
          <a:xfrm>
            <a:off x="8088990" y="4755136"/>
            <a:ext cx="2065161" cy="787401"/>
          </a:xfrm>
          <a:prstGeom prst="rect">
            <a:avLst/>
          </a:prstGeom>
        </p:spPr>
        <p:txBody>
          <a:bodyPr>
            <a:spAutoFit/>
          </a:bodyPr>
          <a:lstStyle>
            <a:lvl1pPr marL="0" indent="0" algn="ctr">
              <a:spcBef>
                <a:spcPts val="0"/>
              </a:spcBef>
              <a:buSzTx/>
              <a:buNone/>
              <a:defRPr cap="all" sz="4500">
                <a:solidFill>
                  <a:srgbClr val="D4D4D2"/>
                </a:solidFill>
              </a:defRPr>
            </a:lvl1pPr>
          </a:lstStyle>
          <a:p>
            <a:pPr/>
            <a:r>
              <a:t>98%</a:t>
            </a:r>
          </a:p>
        </p:txBody>
      </p:sp>
      <p:sp>
        <p:nvSpPr>
          <p:cNvPr id="504" name="77%"/>
          <p:cNvSpPr txBox="1"/>
          <p:nvPr>
            <p:ph type="body" sz="quarter" idx="18"/>
          </p:nvPr>
        </p:nvSpPr>
        <p:spPr>
          <a:xfrm>
            <a:off x="3652457" y="5727237"/>
            <a:ext cx="2065161" cy="787401"/>
          </a:xfrm>
          <a:prstGeom prst="rect">
            <a:avLst/>
          </a:prstGeom>
        </p:spPr>
        <p:txBody>
          <a:bodyPr>
            <a:spAutoFit/>
          </a:bodyPr>
          <a:lstStyle>
            <a:lvl1pPr marL="0" indent="0" algn="ctr">
              <a:spcBef>
                <a:spcPts val="0"/>
              </a:spcBef>
              <a:buSzTx/>
              <a:buNone/>
              <a:defRPr cap="all" sz="4500">
                <a:solidFill>
                  <a:srgbClr val="D4D4D2"/>
                </a:solidFill>
              </a:defRPr>
            </a:lvl1pPr>
          </a:lstStyle>
          <a:p>
            <a:pPr/>
            <a:r>
              <a:t>77%</a:t>
            </a:r>
          </a:p>
        </p:txBody>
      </p:sp>
      <p:sp>
        <p:nvSpPr>
          <p:cNvPr id="505" name="lectores legere me"/>
          <p:cNvSpPr txBox="1"/>
          <p:nvPr>
            <p:ph type="body" sz="quarter" idx="19"/>
          </p:nvPr>
        </p:nvSpPr>
        <p:spPr>
          <a:xfrm>
            <a:off x="1224983" y="7017396"/>
            <a:ext cx="3353867" cy="431801"/>
          </a:xfrm>
          <a:prstGeom prst="rect">
            <a:avLst/>
          </a:prstGeom>
        </p:spPr>
        <p:txBody>
          <a:bodyPr wrap="none">
            <a:spAutoFit/>
          </a:bodyPr>
          <a:lstStyle>
            <a:lvl1pPr marL="0" indent="0">
              <a:spcBef>
                <a:spcPts val="0"/>
              </a:spcBef>
              <a:buSzTx/>
              <a:buNone/>
              <a:defRPr b="1" cap="all" sz="2200">
                <a:solidFill>
                  <a:srgbClr val="D4D4D2"/>
                </a:solidFill>
                <a:latin typeface="Helvetica"/>
                <a:ea typeface="Helvetica"/>
                <a:cs typeface="Helvetica"/>
                <a:sym typeface="Helvetica"/>
              </a:defRPr>
            </a:lvl1pPr>
          </a:lstStyle>
          <a:p>
            <a:pPr/>
            <a:r>
              <a:t>lectores legere me</a:t>
            </a:r>
          </a:p>
        </p:txBody>
      </p:sp>
      <p:sp>
        <p:nvSpPr>
          <p:cNvPr id="506" name="Typi non habent claritatem insitam; est usus legentis in iis qui facit eorum claritatem. Investigationes demonstraverunt lectores legere me lius quod ii legunt saepius. Claritas est etiam processus dynamicus, qui sequitur mutationem consuetudium lectorum."/>
          <p:cNvSpPr txBox="1"/>
          <p:nvPr>
            <p:ph type="body" sz="quarter" idx="20"/>
          </p:nvPr>
        </p:nvSpPr>
        <p:spPr>
          <a:xfrm>
            <a:off x="7117844" y="7488239"/>
            <a:ext cx="4687710" cy="1181101"/>
          </a:xfrm>
          <a:prstGeom prst="rect">
            <a:avLst/>
          </a:prstGeom>
        </p:spPr>
        <p:txBody>
          <a:bodyPr>
            <a:spAutoFit/>
          </a:bodyPr>
          <a:lstStyle>
            <a:lvl1pPr marL="0" indent="0" algn="r">
              <a:spcBef>
                <a:spcPts val="0"/>
              </a:spcBef>
              <a:buSzTx/>
              <a:buNone/>
              <a:defRPr sz="14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a:t>
            </a:r>
          </a:p>
        </p:txBody>
      </p:sp>
      <p:sp>
        <p:nvSpPr>
          <p:cNvPr id="507" name="Lorem ipsum dolor"/>
          <p:cNvSpPr txBox="1"/>
          <p:nvPr>
            <p:ph type="body" sz="quarter" idx="21"/>
          </p:nvPr>
        </p:nvSpPr>
        <p:spPr>
          <a:xfrm>
            <a:off x="8603369" y="7017396"/>
            <a:ext cx="3172148" cy="431801"/>
          </a:xfrm>
          <a:prstGeom prst="rect">
            <a:avLst/>
          </a:prstGeom>
        </p:spPr>
        <p:txBody>
          <a:bodyPr wrap="none">
            <a:spAutoFit/>
          </a:bodyPr>
          <a:lstStyle>
            <a:lvl1pPr marL="0" indent="0" algn="r">
              <a:spcBef>
                <a:spcPts val="0"/>
              </a:spcBef>
              <a:buSzTx/>
              <a:buNone/>
              <a:defRPr b="1" cap="all" sz="2200">
                <a:solidFill>
                  <a:srgbClr val="D4D4D2"/>
                </a:solidFill>
                <a:latin typeface="Helvetica"/>
                <a:ea typeface="Helvetica"/>
                <a:cs typeface="Helvetica"/>
                <a:sym typeface="Helvetica"/>
              </a:defRPr>
            </a:lvl1pPr>
          </a:lstStyle>
          <a:p>
            <a:pPr/>
            <a:r>
              <a:t>Lorem ipsum dolor</a:t>
            </a:r>
          </a:p>
        </p:txBody>
      </p:sp>
      <p:sp>
        <p:nvSpPr>
          <p:cNvPr id="508" name="Typi non habent claritatem insitam; est usus legentis in iis qui facit eorum claritatem. Investigationes demonstraverunt lectores legere me lius quod ii legunt saepius. Claritas est etiam processus dynamicus, qui sequitur mutationem consuetudium lectorum."/>
          <p:cNvSpPr txBox="1"/>
          <p:nvPr>
            <p:ph type="body" sz="quarter" idx="22"/>
          </p:nvPr>
        </p:nvSpPr>
        <p:spPr>
          <a:xfrm>
            <a:off x="1199247" y="7488239"/>
            <a:ext cx="4687709" cy="1181101"/>
          </a:xfrm>
          <a:prstGeom prst="rect">
            <a:avLst/>
          </a:prstGeom>
        </p:spPr>
        <p:txBody>
          <a:bodyPr>
            <a:spAutoFit/>
          </a:bodyPr>
          <a:lstStyle>
            <a:lvl1pPr marL="0" indent="0">
              <a:spcBef>
                <a:spcPts val="0"/>
              </a:spcBef>
              <a:buSzTx/>
              <a:buNone/>
              <a:defRPr sz="14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a:t>
            </a:r>
          </a:p>
        </p:txBody>
      </p:sp>
      <p:sp>
        <p:nvSpPr>
          <p:cNvPr id="50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ne &amp; iMac Column Chart">
    <p:spTree>
      <p:nvGrpSpPr>
        <p:cNvPr id="1" name=""/>
        <p:cNvGrpSpPr/>
        <p:nvPr/>
      </p:nvGrpSpPr>
      <p:grpSpPr>
        <a:xfrm>
          <a:off x="0" y="0"/>
          <a:ext cx="0" cy="0"/>
          <a:chOff x="0" y="0"/>
          <a:chExt cx="0" cy="0"/>
        </a:xfrm>
      </p:grpSpPr>
      <p:sp>
        <p:nvSpPr>
          <p:cNvPr id="516"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517" name="22"/>
          <p:cNvSpPr txBox="1"/>
          <p:nvPr>
            <p:ph type="body" sz="quarter" idx="13"/>
          </p:nvPr>
        </p:nvSpPr>
        <p:spPr>
          <a:xfrm>
            <a:off x="5562357" y="57762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22</a:t>
            </a:r>
          </a:p>
        </p:txBody>
      </p:sp>
      <p:sp>
        <p:nvSpPr>
          <p:cNvPr id="518" name="Keynote presentation"/>
          <p:cNvSpPr txBox="1"/>
          <p:nvPr>
            <p:ph type="body" sz="quarter" idx="14"/>
          </p:nvPr>
        </p:nvSpPr>
        <p:spPr>
          <a:xfrm>
            <a:off x="4614064" y="1963714"/>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aphicFrame>
        <p:nvGraphicFramePr>
          <p:cNvPr id="519" name="2D‑столбчатая диаграмма"/>
          <p:cNvGraphicFramePr/>
          <p:nvPr/>
        </p:nvGraphicFramePr>
        <p:xfrm>
          <a:off x="1424431" y="4796341"/>
          <a:ext cx="10276334" cy="3926484"/>
        </p:xfrm>
        <a:graphic xmlns:a="http://schemas.openxmlformats.org/drawingml/2006/main">
          <a:graphicData uri="http://schemas.openxmlformats.org/drawingml/2006/chart">
            <c:chart xmlns:c="http://schemas.openxmlformats.org/drawingml/2006/chart" r:id="rId2"/>
          </a:graphicData>
        </a:graphic>
      </p:graphicFrame>
      <p:grpSp>
        <p:nvGrpSpPr>
          <p:cNvPr id="522" name="Группа"/>
          <p:cNvGrpSpPr/>
          <p:nvPr/>
        </p:nvGrpSpPr>
        <p:grpSpPr>
          <a:xfrm>
            <a:off x="9161488" y="4248406"/>
            <a:ext cx="1376430" cy="1376430"/>
            <a:chOff x="0" y="0"/>
            <a:chExt cx="1376428" cy="1376428"/>
          </a:xfrm>
        </p:grpSpPr>
        <p:sp>
          <p:nvSpPr>
            <p:cNvPr id="520" name="Фигура"/>
            <p:cNvSpPr/>
            <p:nvPr/>
          </p:nvSpPr>
          <p:spPr>
            <a:xfrm>
              <a:off x="0" y="0"/>
              <a:ext cx="1376429" cy="1376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521" name="Фигура"/>
            <p:cNvSpPr/>
            <p:nvPr/>
          </p:nvSpPr>
          <p:spPr>
            <a:xfrm>
              <a:off x="27554" y="27554"/>
              <a:ext cx="1321321" cy="1321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523" name="Фигура"/>
          <p:cNvSpPr/>
          <p:nvPr>
            <p:ph type="body" sz="quarter" idx="15"/>
          </p:nvPr>
        </p:nvSpPr>
        <p:spPr>
          <a:xfrm>
            <a:off x="9709822" y="4638515"/>
            <a:ext cx="279763" cy="5962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19" y="0"/>
                </a:moveTo>
                <a:cubicBezTo>
                  <a:pt x="1662" y="0"/>
                  <a:pt x="0" y="774"/>
                  <a:pt x="0" y="1737"/>
                </a:cubicBezTo>
                <a:lnTo>
                  <a:pt x="0" y="19863"/>
                </a:lnTo>
                <a:cubicBezTo>
                  <a:pt x="0" y="20825"/>
                  <a:pt x="1662" y="21600"/>
                  <a:pt x="3719" y="21600"/>
                </a:cubicBezTo>
                <a:lnTo>
                  <a:pt x="17881" y="21600"/>
                </a:lnTo>
                <a:cubicBezTo>
                  <a:pt x="19939" y="21600"/>
                  <a:pt x="21600" y="20825"/>
                  <a:pt x="21600" y="19863"/>
                </a:cubicBezTo>
                <a:lnTo>
                  <a:pt x="21600" y="1737"/>
                </a:lnTo>
                <a:cubicBezTo>
                  <a:pt x="21600" y="774"/>
                  <a:pt x="19939" y="0"/>
                  <a:pt x="17881" y="0"/>
                </a:cubicBezTo>
                <a:lnTo>
                  <a:pt x="3719" y="0"/>
                </a:lnTo>
                <a:close/>
                <a:moveTo>
                  <a:pt x="1494" y="3139"/>
                </a:moveTo>
                <a:lnTo>
                  <a:pt x="20123" y="3139"/>
                </a:lnTo>
                <a:lnTo>
                  <a:pt x="20123" y="18469"/>
                </a:lnTo>
                <a:lnTo>
                  <a:pt x="1494" y="18469"/>
                </a:lnTo>
                <a:lnTo>
                  <a:pt x="1494" y="3139"/>
                </a:lnTo>
                <a:close/>
                <a:moveTo>
                  <a:pt x="10861" y="19341"/>
                </a:moveTo>
                <a:cubicBezTo>
                  <a:pt x="11714" y="19341"/>
                  <a:pt x="12407" y="19660"/>
                  <a:pt x="12407" y="20059"/>
                </a:cubicBezTo>
                <a:cubicBezTo>
                  <a:pt x="12407" y="20458"/>
                  <a:pt x="11714" y="20785"/>
                  <a:pt x="10861" y="20785"/>
                </a:cubicBezTo>
                <a:cubicBezTo>
                  <a:pt x="10008" y="20785"/>
                  <a:pt x="9314" y="20458"/>
                  <a:pt x="9314" y="20059"/>
                </a:cubicBezTo>
                <a:cubicBezTo>
                  <a:pt x="9314" y="19660"/>
                  <a:pt x="10008" y="19341"/>
                  <a:pt x="10861" y="19341"/>
                </a:cubicBezTo>
                <a:close/>
              </a:path>
            </a:pathLst>
          </a:custGeom>
          <a:solidFill>
            <a:srgbClr val="DCDEE0"/>
          </a:solidFill>
        </p:spPr>
        <p:txBody>
          <a:bodyPr lIns="38100" tIns="38100" rIns="38100" bIns="38100">
            <a:noAutofit/>
          </a:bodyPr>
          <a:lstStyle/>
          <a:p>
            <a:pPr marL="0" indent="0" algn="ctr" defTabSz="457200">
              <a:spcBef>
                <a:spcPts val="0"/>
              </a:spcBef>
              <a:buSzTx/>
              <a:buNone/>
              <a:defRPr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526" name="Группа"/>
          <p:cNvGrpSpPr/>
          <p:nvPr/>
        </p:nvGrpSpPr>
        <p:grpSpPr>
          <a:xfrm>
            <a:off x="5520823" y="6036443"/>
            <a:ext cx="1376429" cy="1376430"/>
            <a:chOff x="0" y="0"/>
            <a:chExt cx="1376428" cy="1376428"/>
          </a:xfrm>
        </p:grpSpPr>
        <p:sp>
          <p:nvSpPr>
            <p:cNvPr id="524" name="Фигура"/>
            <p:cNvSpPr/>
            <p:nvPr/>
          </p:nvSpPr>
          <p:spPr>
            <a:xfrm>
              <a:off x="0" y="0"/>
              <a:ext cx="1376429" cy="13764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525" name="Фигура"/>
            <p:cNvSpPr/>
            <p:nvPr/>
          </p:nvSpPr>
          <p:spPr>
            <a:xfrm>
              <a:off x="27554" y="27554"/>
              <a:ext cx="1321321" cy="1321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527" name="Фигура"/>
          <p:cNvSpPr/>
          <p:nvPr>
            <p:ph type="body" sz="quarter" idx="16"/>
          </p:nvPr>
        </p:nvSpPr>
        <p:spPr>
          <a:xfrm>
            <a:off x="5883627" y="6538131"/>
            <a:ext cx="650820" cy="373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9" y="0"/>
                </a:moveTo>
                <a:cubicBezTo>
                  <a:pt x="2464" y="0"/>
                  <a:pt x="2206" y="474"/>
                  <a:pt x="2206" y="1038"/>
                </a:cubicBezTo>
                <a:lnTo>
                  <a:pt x="2206" y="19829"/>
                </a:lnTo>
                <a:lnTo>
                  <a:pt x="0" y="19829"/>
                </a:lnTo>
                <a:cubicBezTo>
                  <a:pt x="38" y="20828"/>
                  <a:pt x="513" y="21600"/>
                  <a:pt x="1097" y="21600"/>
                </a:cubicBezTo>
                <a:lnTo>
                  <a:pt x="10794" y="21600"/>
                </a:lnTo>
                <a:lnTo>
                  <a:pt x="20503" y="21600"/>
                </a:lnTo>
                <a:cubicBezTo>
                  <a:pt x="21087" y="21600"/>
                  <a:pt x="21562" y="20828"/>
                  <a:pt x="21600" y="19829"/>
                </a:cubicBezTo>
                <a:lnTo>
                  <a:pt x="19406" y="19829"/>
                </a:lnTo>
                <a:lnTo>
                  <a:pt x="19406" y="1038"/>
                </a:lnTo>
                <a:cubicBezTo>
                  <a:pt x="19406" y="474"/>
                  <a:pt x="19136" y="0"/>
                  <a:pt x="18811" y="0"/>
                </a:cubicBezTo>
                <a:lnTo>
                  <a:pt x="10806" y="0"/>
                </a:lnTo>
                <a:lnTo>
                  <a:pt x="2789" y="0"/>
                </a:lnTo>
                <a:close/>
                <a:moveTo>
                  <a:pt x="3372" y="2545"/>
                </a:moveTo>
                <a:lnTo>
                  <a:pt x="10806" y="2545"/>
                </a:lnTo>
                <a:lnTo>
                  <a:pt x="18239" y="2545"/>
                </a:lnTo>
                <a:lnTo>
                  <a:pt x="18239" y="2789"/>
                </a:lnTo>
                <a:lnTo>
                  <a:pt x="18239" y="18811"/>
                </a:lnTo>
                <a:lnTo>
                  <a:pt x="18239" y="19035"/>
                </a:lnTo>
                <a:lnTo>
                  <a:pt x="10806" y="19035"/>
                </a:lnTo>
                <a:lnTo>
                  <a:pt x="3372" y="19035"/>
                </a:lnTo>
                <a:lnTo>
                  <a:pt x="3372" y="18811"/>
                </a:lnTo>
                <a:lnTo>
                  <a:pt x="3372" y="2789"/>
                </a:lnTo>
                <a:lnTo>
                  <a:pt x="3372" y="2545"/>
                </a:lnTo>
                <a:close/>
              </a:path>
            </a:pathLst>
          </a:custGeom>
          <a:solidFill>
            <a:srgbClr val="DCDEE0"/>
          </a:solidFill>
        </p:spPr>
        <p:txBody>
          <a:bodyPr lIns="38100" tIns="38100" rIns="38100" bIns="38100">
            <a:noAutofit/>
          </a:bodyPr>
          <a:lstStyle/>
          <a:p>
            <a:pPr marL="0" indent="0" algn="ctr" defTabSz="457200">
              <a:spcBef>
                <a:spcPts val="0"/>
              </a:spcBef>
              <a:buSzTx/>
              <a:buNone/>
              <a:defRPr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8" name="2030"/>
          <p:cNvSpPr txBox="1"/>
          <p:nvPr>
            <p:ph type="body" sz="quarter" idx="17"/>
          </p:nvPr>
        </p:nvSpPr>
        <p:spPr>
          <a:xfrm>
            <a:off x="2197525" y="3538980"/>
            <a:ext cx="1709019" cy="647701"/>
          </a:xfrm>
          <a:prstGeom prst="rect">
            <a:avLst/>
          </a:prstGeom>
        </p:spPr>
        <p:txBody>
          <a:bodyPr>
            <a:spAutoFit/>
          </a:bodyPr>
          <a:lstStyle>
            <a:lvl1pPr marL="0" indent="0">
              <a:spcBef>
                <a:spcPts val="0"/>
              </a:spcBef>
              <a:buSzTx/>
              <a:buNone/>
              <a:defRPr b="1" cap="all">
                <a:solidFill>
                  <a:srgbClr val="5E45BB"/>
                </a:solidFill>
                <a:latin typeface="Helvetica"/>
                <a:ea typeface="Helvetica"/>
                <a:cs typeface="Helvetica"/>
                <a:sym typeface="Helvetica"/>
              </a:defRPr>
            </a:lvl1pPr>
          </a:lstStyle>
          <a:p>
            <a:pPr/>
            <a:r>
              <a:t>2030</a:t>
            </a:r>
          </a:p>
        </p:txBody>
      </p:sp>
      <p:sp>
        <p:nvSpPr>
          <p:cNvPr id="529" name="Non habent claritatem insitam; est usus legentis in iis qui facit eorum claritatem. Investigationes demonstraverunt lectores legere me lius quod ii legunt saepius."/>
          <p:cNvSpPr txBox="1"/>
          <p:nvPr>
            <p:ph type="body" sz="quarter" idx="18"/>
          </p:nvPr>
        </p:nvSpPr>
        <p:spPr>
          <a:xfrm>
            <a:off x="2176359" y="4254259"/>
            <a:ext cx="5190803" cy="965201"/>
          </a:xfrm>
          <a:prstGeom prst="rect">
            <a:avLst/>
          </a:prstGeom>
        </p:spPr>
        <p:txBody>
          <a:bodyPr>
            <a:spAutoFit/>
          </a:bodyPr>
          <a:lstStyle>
            <a:lvl1pPr marL="0" indent="0">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53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am Member 2">
    <p:spTree>
      <p:nvGrpSpPr>
        <p:cNvPr id="1" name=""/>
        <p:cNvGrpSpPr/>
        <p:nvPr/>
      </p:nvGrpSpPr>
      <p:grpSpPr>
        <a:xfrm>
          <a:off x="0" y="0"/>
          <a:ext cx="0" cy="0"/>
          <a:chOff x="0" y="0"/>
          <a:chExt cx="0" cy="0"/>
        </a:xfrm>
      </p:grpSpPr>
      <p:sp>
        <p:nvSpPr>
          <p:cNvPr id="537" name="Изображение"/>
          <p:cNvSpPr/>
          <p:nvPr>
            <p:ph type="pic" idx="13"/>
          </p:nvPr>
        </p:nvSpPr>
        <p:spPr>
          <a:xfrm>
            <a:off x="-21167" y="-1"/>
            <a:ext cx="6566298" cy="9753601"/>
          </a:xfrm>
          <a:prstGeom prst="rect">
            <a:avLst/>
          </a:prstGeom>
        </p:spPr>
        <p:txBody>
          <a:bodyPr lIns="91439" tIns="45719" rIns="91439" bIns="45719" anchor="t">
            <a:noAutofit/>
          </a:bodyPr>
          <a:lstStyle/>
          <a:p>
            <a:pPr/>
          </a:p>
        </p:txBody>
      </p:sp>
      <p:sp>
        <p:nvSpPr>
          <p:cNvPr id="538" name="23"/>
          <p:cNvSpPr txBox="1"/>
          <p:nvPr>
            <p:ph type="body" sz="quarter" idx="14"/>
          </p:nvPr>
        </p:nvSpPr>
        <p:spPr>
          <a:xfrm>
            <a:off x="2327164" y="1336471"/>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23</a:t>
            </a:r>
          </a:p>
        </p:txBody>
      </p:sp>
      <p:sp>
        <p:nvSpPr>
          <p:cNvPr id="539" name="Keynote presentation"/>
          <p:cNvSpPr txBox="1"/>
          <p:nvPr>
            <p:ph type="body" sz="quarter" idx="15"/>
          </p:nvPr>
        </p:nvSpPr>
        <p:spPr>
          <a:xfrm>
            <a:off x="1378872" y="2722565"/>
            <a:ext cx="3776671"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540" name="Прямоугольник"/>
          <p:cNvSpPr/>
          <p:nvPr>
            <p:ph type="body" sz="quarter" idx="16"/>
          </p:nvPr>
        </p:nvSpPr>
        <p:spPr>
          <a:xfrm>
            <a:off x="5243768" y="5631179"/>
            <a:ext cx="2433334" cy="3098185"/>
          </a:xfrm>
          <a:prstGeom prst="rect">
            <a:avLst/>
          </a:prstGeom>
          <a:gradFill>
            <a:gsLst>
              <a:gs pos="0">
                <a:srgbClr val="D6BA9D"/>
              </a:gs>
              <a:gs pos="43879">
                <a:srgbClr val="5D44BB"/>
              </a:gs>
              <a:gs pos="72133">
                <a:srgbClr val="4858BC"/>
              </a:gs>
              <a:gs pos="100000">
                <a:srgbClr val="0384FF"/>
              </a:gs>
            </a:gsLst>
            <a:lin ang="5400000"/>
          </a:gradFill>
        </p:spPr>
        <p:txBody>
          <a:bodyPr>
            <a:noAutofit/>
          </a:bodyPr>
          <a:lstStyle/>
          <a:p>
            <a:pPr marL="0" indent="0" algn="ctr">
              <a:spcBef>
                <a:spcPts val="0"/>
              </a:spcBef>
              <a:buSzTx/>
              <a:buNone/>
              <a:defRPr sz="2400">
                <a:solidFill>
                  <a:srgbClr val="FFFFFF"/>
                </a:solidFill>
              </a:defRPr>
            </a:pPr>
          </a:p>
        </p:txBody>
      </p:sp>
      <p:sp>
        <p:nvSpPr>
          <p:cNvPr id="541" name="Прямоугольник"/>
          <p:cNvSpPr/>
          <p:nvPr>
            <p:ph type="body" sz="quarter" idx="17"/>
          </p:nvPr>
        </p:nvSpPr>
        <p:spPr>
          <a:xfrm>
            <a:off x="5279137" y="5660712"/>
            <a:ext cx="2360202" cy="3039119"/>
          </a:xfrm>
          <a:prstGeom prst="rect">
            <a:avLst/>
          </a:prstGeom>
          <a:solidFill>
            <a:srgbClr val="2B2D3A"/>
          </a:solidFill>
        </p:spPr>
        <p:txBody>
          <a:bodyPr>
            <a:noAutofit/>
          </a:bodyPr>
          <a:lstStyle/>
          <a:p>
            <a:pPr marL="0" indent="0" algn="ctr">
              <a:spcBef>
                <a:spcPts val="0"/>
              </a:spcBef>
              <a:buSzTx/>
              <a:buNone/>
              <a:defRPr sz="2400">
                <a:solidFill>
                  <a:srgbClr val="FFFFFF"/>
                </a:solidFill>
              </a:defRPr>
            </a:pPr>
          </a:p>
        </p:txBody>
      </p:sp>
      <p:sp>
        <p:nvSpPr>
          <p:cNvPr id="542" name="Изображение"/>
          <p:cNvSpPr/>
          <p:nvPr>
            <p:ph type="pic" sz="quarter" idx="18"/>
          </p:nvPr>
        </p:nvSpPr>
        <p:spPr>
          <a:xfrm>
            <a:off x="5470268" y="5823752"/>
            <a:ext cx="2392231" cy="2982319"/>
          </a:xfrm>
          <a:prstGeom prst="rect">
            <a:avLst/>
          </a:prstGeom>
        </p:spPr>
        <p:txBody>
          <a:bodyPr lIns="91439" tIns="45719" rIns="91439" bIns="45719" anchor="t">
            <a:noAutofit/>
          </a:bodyPr>
          <a:lstStyle/>
          <a:p>
            <a:pPr/>
          </a:p>
        </p:txBody>
      </p:sp>
      <p:sp>
        <p:nvSpPr>
          <p:cNvPr id="543" name="Name Surname"/>
          <p:cNvSpPr txBox="1"/>
          <p:nvPr>
            <p:ph type="body" sz="quarter" idx="19"/>
          </p:nvPr>
        </p:nvSpPr>
        <p:spPr>
          <a:xfrm>
            <a:off x="8111492" y="7619139"/>
            <a:ext cx="2911683" cy="393701"/>
          </a:xfrm>
          <a:prstGeom prst="rect">
            <a:avLst/>
          </a:prstGeom>
        </p:spPr>
        <p:txBody>
          <a:bodyPr>
            <a:spAutoFit/>
          </a:bodyPr>
          <a:lstStyle>
            <a:lvl1pPr marL="0" indent="0">
              <a:spcBef>
                <a:spcPts val="0"/>
              </a:spcBef>
              <a:buSzTx/>
              <a:buNone/>
              <a:defRPr b="1" cap="all" sz="1900">
                <a:solidFill>
                  <a:srgbClr val="A9A9A9"/>
                </a:solidFill>
                <a:latin typeface="Helvetica"/>
                <a:ea typeface="Helvetica"/>
                <a:cs typeface="Helvetica"/>
                <a:sym typeface="Helvetica"/>
              </a:defRPr>
            </a:lvl1pPr>
          </a:lstStyle>
          <a:p>
            <a:pPr/>
            <a:r>
              <a:t>Name Surname</a:t>
            </a:r>
          </a:p>
        </p:txBody>
      </p:sp>
      <p:sp>
        <p:nvSpPr>
          <p:cNvPr id="544" name="Mirum est notare quam littera gothica, quam nunc putamus parum claram, anteposuerit litterarum"/>
          <p:cNvSpPr txBox="1"/>
          <p:nvPr>
            <p:ph type="body" sz="quarter" idx="20"/>
          </p:nvPr>
        </p:nvSpPr>
        <p:spPr>
          <a:xfrm>
            <a:off x="8103483" y="8019512"/>
            <a:ext cx="3029300" cy="749301"/>
          </a:xfrm>
          <a:prstGeom prst="rect">
            <a:avLst/>
          </a:prstGeom>
        </p:spPr>
        <p:txBody>
          <a:bodyPr>
            <a:spAutoFit/>
          </a:bodyPr>
          <a:lstStyle>
            <a:lvl1pPr marL="0" indent="0">
              <a:spcBef>
                <a:spcPts val="0"/>
              </a:spcBef>
              <a:buSzTx/>
              <a:buNone/>
              <a:defRPr sz="1400">
                <a:solidFill>
                  <a:srgbClr val="A9A9A9"/>
                </a:solidFill>
              </a:defRPr>
            </a:lvl1pPr>
          </a:lstStyle>
          <a:p>
            <a:pPr/>
            <a:r>
              <a:t>Mirum est notare quam littera gothica, quam nunc putamus parum claram, anteposuerit litterarum </a:t>
            </a:r>
          </a:p>
        </p:txBody>
      </p:sp>
      <p:sp>
        <p:nvSpPr>
          <p:cNvPr id="545"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p:cNvSpPr txBox="1"/>
          <p:nvPr>
            <p:ph type="body" sz="quarter" idx="21"/>
          </p:nvPr>
        </p:nvSpPr>
        <p:spPr>
          <a:xfrm>
            <a:off x="7374259" y="1523994"/>
            <a:ext cx="4788184" cy="3276601"/>
          </a:xfrm>
          <a:prstGeom prst="rect">
            <a:avLst/>
          </a:prstGeom>
        </p:spPr>
        <p:txBody>
          <a:bodyPr>
            <a:spAutoFit/>
          </a:bodyPr>
          <a:lstStyle>
            <a:lvl1pPr marL="0" indent="0">
              <a:spcBef>
                <a:spcPts val="0"/>
              </a:spcBef>
              <a:buSzTx/>
              <a:buNone/>
              <a:defRPr sz="2100">
                <a:solidFill>
                  <a:srgbClr val="848484"/>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a:t>
            </a:r>
          </a:p>
        </p:txBody>
      </p:sp>
      <p:sp>
        <p:nvSpPr>
          <p:cNvPr id="546" name="lectores legere me"/>
          <p:cNvSpPr txBox="1"/>
          <p:nvPr>
            <p:ph type="body" sz="quarter" idx="22"/>
          </p:nvPr>
        </p:nvSpPr>
        <p:spPr>
          <a:xfrm>
            <a:off x="7370444" y="947728"/>
            <a:ext cx="3353868" cy="431801"/>
          </a:xfrm>
          <a:prstGeom prst="rect">
            <a:avLst/>
          </a:prstGeom>
        </p:spPr>
        <p:txBody>
          <a:bodyPr wrap="none">
            <a:spAutoFit/>
          </a:bodyPr>
          <a:lstStyle>
            <a:lvl1pPr marL="0" indent="0">
              <a:spcBef>
                <a:spcPts val="0"/>
              </a:spcBef>
              <a:buSzTx/>
              <a:buNone/>
              <a:defRPr b="1" cap="all" sz="2200">
                <a:solidFill>
                  <a:srgbClr val="2B2D39"/>
                </a:solidFill>
                <a:latin typeface="Helvetica"/>
                <a:ea typeface="Helvetica"/>
                <a:cs typeface="Helvetica"/>
                <a:sym typeface="Helvetica"/>
              </a:defRPr>
            </a:lvl1pPr>
          </a:lstStyle>
          <a:p>
            <a:pPr/>
            <a:r>
              <a:t>lectores legere me</a:t>
            </a:r>
          </a:p>
        </p:txBody>
      </p:sp>
      <p:sp>
        <p:nvSpPr>
          <p:cNvPr id="547" name="Non habent claritatem insitam; est usus legentis in iis qui facit eorum claritatem. Investigationes demonstraverunt lectores legere me lius quod ii legunt saepius."/>
          <p:cNvSpPr txBox="1"/>
          <p:nvPr>
            <p:ph type="body" sz="quarter" idx="23"/>
          </p:nvPr>
        </p:nvSpPr>
        <p:spPr>
          <a:xfrm>
            <a:off x="1247048" y="3919743"/>
            <a:ext cx="4040318" cy="1181101"/>
          </a:xfrm>
          <a:prstGeom prst="rect">
            <a:avLst/>
          </a:prstGeom>
        </p:spPr>
        <p:txBody>
          <a:bodyPr>
            <a:spAutoFit/>
          </a:bodyPr>
          <a:lstStyle>
            <a:lvl1pPr marL="0" indent="0" algn="ctr">
              <a:spcBef>
                <a:spcPts val="0"/>
              </a:spcBef>
              <a:buSzTx/>
              <a:buNone/>
              <a:defRPr spc="196" sz="1400">
                <a:solidFill>
                  <a:srgbClr val="FFFFFF"/>
                </a:solidFill>
              </a:defRPr>
            </a:lvl1pPr>
          </a:lstStyle>
          <a:p>
            <a:pPr/>
            <a:r>
              <a:t>Non habent claritatem insitam; est usus legentis in iis qui facit eorum claritatem. Investigationes demonstraverunt lectores legere me lius quod ii legunt saepius.</a:t>
            </a:r>
          </a:p>
        </p:txBody>
      </p:sp>
      <p:sp>
        <p:nvSpPr>
          <p:cNvPr id="54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allery">
    <p:spTree>
      <p:nvGrpSpPr>
        <p:cNvPr id="1" name=""/>
        <p:cNvGrpSpPr/>
        <p:nvPr/>
      </p:nvGrpSpPr>
      <p:grpSpPr>
        <a:xfrm>
          <a:off x="0" y="0"/>
          <a:ext cx="0" cy="0"/>
          <a:chOff x="0" y="0"/>
          <a:chExt cx="0" cy="0"/>
        </a:xfrm>
      </p:grpSpPr>
      <p:sp>
        <p:nvSpPr>
          <p:cNvPr id="555"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556" name="22"/>
          <p:cNvSpPr txBox="1"/>
          <p:nvPr>
            <p:ph type="body" sz="quarter" idx="13"/>
          </p:nvPr>
        </p:nvSpPr>
        <p:spPr>
          <a:xfrm>
            <a:off x="5562257" y="323620"/>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22</a:t>
            </a:r>
          </a:p>
        </p:txBody>
      </p:sp>
      <p:sp>
        <p:nvSpPr>
          <p:cNvPr id="557" name="Keynote presentation"/>
          <p:cNvSpPr txBox="1"/>
          <p:nvPr>
            <p:ph type="body" sz="quarter" idx="14"/>
          </p:nvPr>
        </p:nvSpPr>
        <p:spPr>
          <a:xfrm>
            <a:off x="4613965" y="1709714"/>
            <a:ext cx="3776671"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558" name="Изображение"/>
          <p:cNvSpPr/>
          <p:nvPr>
            <p:ph type="pic" sz="quarter" idx="15"/>
          </p:nvPr>
        </p:nvSpPr>
        <p:spPr>
          <a:xfrm>
            <a:off x="-39060" y="4136429"/>
            <a:ext cx="6337718" cy="3106379"/>
          </a:xfrm>
          <a:prstGeom prst="rect">
            <a:avLst/>
          </a:prstGeom>
        </p:spPr>
        <p:txBody>
          <a:bodyPr lIns="91439" tIns="45719" rIns="91439" bIns="45719" anchor="t">
            <a:noAutofit/>
          </a:bodyPr>
          <a:lstStyle/>
          <a:p>
            <a:pPr/>
          </a:p>
        </p:txBody>
      </p:sp>
      <p:sp>
        <p:nvSpPr>
          <p:cNvPr id="559" name="Изображение"/>
          <p:cNvSpPr/>
          <p:nvPr>
            <p:ph type="pic" sz="quarter" idx="16"/>
          </p:nvPr>
        </p:nvSpPr>
        <p:spPr>
          <a:xfrm>
            <a:off x="6384693" y="4136429"/>
            <a:ext cx="6659121" cy="3106379"/>
          </a:xfrm>
          <a:prstGeom prst="rect">
            <a:avLst/>
          </a:prstGeom>
        </p:spPr>
        <p:txBody>
          <a:bodyPr lIns="91439" tIns="45719" rIns="91439" bIns="45719" anchor="t">
            <a:noAutofit/>
          </a:bodyPr>
          <a:lstStyle/>
          <a:p>
            <a:pPr/>
          </a:p>
        </p:txBody>
      </p:sp>
      <p:sp>
        <p:nvSpPr>
          <p:cNvPr id="560" name="Non habent claritatem insitam; est usus legentis in iis qui facit eorum claritatem. Investigationes demonstraverunt lectores legere me lius quod ii legunt saepius."/>
          <p:cNvSpPr txBox="1"/>
          <p:nvPr>
            <p:ph type="body" sz="quarter" idx="17"/>
          </p:nvPr>
        </p:nvSpPr>
        <p:spPr>
          <a:xfrm>
            <a:off x="2392159" y="2901008"/>
            <a:ext cx="8220283" cy="749301"/>
          </a:xfrm>
          <a:prstGeom prst="rect">
            <a:avLst/>
          </a:prstGeom>
        </p:spPr>
        <p:txBody>
          <a:bodyPr>
            <a:spAutoFit/>
          </a:bodyPr>
          <a:lstStyle>
            <a:lvl1pPr marL="0" indent="0" algn="ctr">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561" name="lectores legere me"/>
          <p:cNvSpPr txBox="1"/>
          <p:nvPr>
            <p:ph type="body" sz="quarter" idx="18"/>
          </p:nvPr>
        </p:nvSpPr>
        <p:spPr>
          <a:xfrm>
            <a:off x="1452855" y="7546563"/>
            <a:ext cx="3353868" cy="431801"/>
          </a:xfrm>
          <a:prstGeom prst="rect">
            <a:avLst/>
          </a:prstGeom>
        </p:spPr>
        <p:txBody>
          <a:bodyPr wrap="none">
            <a:spAutoFit/>
          </a:bodyPr>
          <a:lstStyle>
            <a:lvl1pPr marL="0" indent="0" algn="ctr">
              <a:spcBef>
                <a:spcPts val="0"/>
              </a:spcBef>
              <a:buSzTx/>
              <a:buNone/>
              <a:defRPr b="1" cap="all" sz="2200">
                <a:solidFill>
                  <a:srgbClr val="D4D4D2"/>
                </a:solidFill>
                <a:latin typeface="Helvetica"/>
                <a:ea typeface="Helvetica"/>
                <a:cs typeface="Helvetica"/>
                <a:sym typeface="Helvetica"/>
              </a:defRPr>
            </a:lvl1pPr>
          </a:lstStyle>
          <a:p>
            <a:pPr/>
            <a:r>
              <a:t>lectores legere me</a:t>
            </a:r>
          </a:p>
        </p:txBody>
      </p:sp>
      <p:sp>
        <p:nvSpPr>
          <p:cNvPr id="562" name="Typi non habent claritatem insitam; est usus legentis in iis qui facit eorum claritatem. Investigationes demonstraverunt lectores legere me lius quod ii legunt saepius. Claritas est etiam processus dynamicus."/>
          <p:cNvSpPr txBox="1"/>
          <p:nvPr>
            <p:ph type="body" sz="quarter" idx="19"/>
          </p:nvPr>
        </p:nvSpPr>
        <p:spPr>
          <a:xfrm>
            <a:off x="813914" y="8032222"/>
            <a:ext cx="4631750" cy="965201"/>
          </a:xfrm>
          <a:prstGeom prst="rect">
            <a:avLst/>
          </a:prstGeom>
        </p:spPr>
        <p:txBody>
          <a:bodyPr>
            <a:spAutoFit/>
          </a:bodyPr>
          <a:lstStyle>
            <a:lvl1pPr marL="0" indent="0" algn="ctr">
              <a:spcBef>
                <a:spcPts val="0"/>
              </a:spcBef>
              <a:buSzTx/>
              <a:buNone/>
              <a:defRPr sz="14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a:t>
            </a:r>
          </a:p>
        </p:txBody>
      </p:sp>
      <p:sp>
        <p:nvSpPr>
          <p:cNvPr id="563" name="lectores legere me"/>
          <p:cNvSpPr txBox="1"/>
          <p:nvPr>
            <p:ph type="body" sz="quarter" idx="20"/>
          </p:nvPr>
        </p:nvSpPr>
        <p:spPr>
          <a:xfrm>
            <a:off x="8037342" y="7546563"/>
            <a:ext cx="3353868" cy="431801"/>
          </a:xfrm>
          <a:prstGeom prst="rect">
            <a:avLst/>
          </a:prstGeom>
        </p:spPr>
        <p:txBody>
          <a:bodyPr wrap="none">
            <a:spAutoFit/>
          </a:bodyPr>
          <a:lstStyle>
            <a:lvl1pPr marL="0" indent="0" algn="ctr">
              <a:spcBef>
                <a:spcPts val="0"/>
              </a:spcBef>
              <a:buSzTx/>
              <a:buNone/>
              <a:defRPr b="1" cap="all" sz="2200">
                <a:solidFill>
                  <a:srgbClr val="D4D4D2"/>
                </a:solidFill>
                <a:latin typeface="Helvetica"/>
                <a:ea typeface="Helvetica"/>
                <a:cs typeface="Helvetica"/>
                <a:sym typeface="Helvetica"/>
              </a:defRPr>
            </a:lvl1pPr>
          </a:lstStyle>
          <a:p>
            <a:pPr/>
            <a:r>
              <a:t>lectores legere me</a:t>
            </a:r>
          </a:p>
        </p:txBody>
      </p:sp>
      <p:sp>
        <p:nvSpPr>
          <p:cNvPr id="564" name="Typi non habent claritatem insitam; est usus legentis in iis qui facit eorum claritatem. Investigationes demonstraverunt lectores legere me lius quod ii legunt saepius. Claritas est etiam processus dynamicus."/>
          <p:cNvSpPr txBox="1"/>
          <p:nvPr>
            <p:ph type="body" sz="quarter" idx="21"/>
          </p:nvPr>
        </p:nvSpPr>
        <p:spPr>
          <a:xfrm>
            <a:off x="7398401" y="8032222"/>
            <a:ext cx="4631750" cy="965201"/>
          </a:xfrm>
          <a:prstGeom prst="rect">
            <a:avLst/>
          </a:prstGeom>
        </p:spPr>
        <p:txBody>
          <a:bodyPr>
            <a:spAutoFit/>
          </a:bodyPr>
          <a:lstStyle>
            <a:lvl1pPr marL="0" indent="0" algn="ctr">
              <a:spcBef>
                <a:spcPts val="0"/>
              </a:spcBef>
              <a:buSzTx/>
              <a:buNone/>
              <a:defRPr sz="14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a:t>
            </a:r>
          </a:p>
        </p:txBody>
      </p:sp>
      <p:sp>
        <p:nvSpPr>
          <p:cNvPr id="56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act">
    <p:spTree>
      <p:nvGrpSpPr>
        <p:cNvPr id="1" name=""/>
        <p:cNvGrpSpPr/>
        <p:nvPr/>
      </p:nvGrpSpPr>
      <p:grpSpPr>
        <a:xfrm>
          <a:off x="0" y="0"/>
          <a:ext cx="0" cy="0"/>
          <a:chOff x="0" y="0"/>
          <a:chExt cx="0" cy="0"/>
        </a:xfrm>
      </p:grpSpPr>
      <p:sp>
        <p:nvSpPr>
          <p:cNvPr id="572"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grpSp>
        <p:nvGrpSpPr>
          <p:cNvPr id="575" name="Группа"/>
          <p:cNvGrpSpPr/>
          <p:nvPr/>
        </p:nvGrpSpPr>
        <p:grpSpPr>
          <a:xfrm>
            <a:off x="1681526" y="996015"/>
            <a:ext cx="9641748" cy="8121188"/>
            <a:chOff x="0" y="0"/>
            <a:chExt cx="9641747" cy="8121187"/>
          </a:xfrm>
        </p:grpSpPr>
        <p:sp>
          <p:nvSpPr>
            <p:cNvPr id="573" name="Прямоугольник"/>
            <p:cNvSpPr/>
            <p:nvPr/>
          </p:nvSpPr>
          <p:spPr>
            <a:xfrm>
              <a:off x="0" y="0"/>
              <a:ext cx="9641748" cy="8121188"/>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574" name="Прямоугольник"/>
            <p:cNvSpPr/>
            <p:nvPr/>
          </p:nvSpPr>
          <p:spPr>
            <a:xfrm>
              <a:off x="34179" y="33284"/>
              <a:ext cx="9573390" cy="8054619"/>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576" name="Изображение"/>
          <p:cNvSpPr/>
          <p:nvPr>
            <p:ph type="pic" idx="13"/>
          </p:nvPr>
        </p:nvSpPr>
        <p:spPr>
          <a:xfrm>
            <a:off x="2113491" y="636397"/>
            <a:ext cx="7803159" cy="8052462"/>
          </a:xfrm>
          <a:prstGeom prst="rect">
            <a:avLst/>
          </a:prstGeom>
        </p:spPr>
        <p:txBody>
          <a:bodyPr lIns="91439" tIns="45719" rIns="91439" bIns="45719" anchor="t">
            <a:noAutofit/>
          </a:bodyPr>
          <a:lstStyle/>
          <a:p>
            <a:pPr/>
          </a:p>
        </p:txBody>
      </p:sp>
      <p:sp>
        <p:nvSpPr>
          <p:cNvPr id="577" name="Thank You"/>
          <p:cNvSpPr txBox="1"/>
          <p:nvPr>
            <p:ph type="body" sz="quarter" idx="14"/>
          </p:nvPr>
        </p:nvSpPr>
        <p:spPr>
          <a:xfrm>
            <a:off x="2650905" y="5524177"/>
            <a:ext cx="3776672" cy="647701"/>
          </a:xfrm>
          <a:prstGeom prst="rect">
            <a:avLst/>
          </a:prstGeom>
        </p:spPr>
        <p:txBody>
          <a:bodyPr>
            <a:spAutoFit/>
          </a:bodyPr>
          <a:lstStyle>
            <a:lvl1pPr marL="0" indent="0">
              <a:spcBef>
                <a:spcPts val="0"/>
              </a:spcBef>
              <a:buSzTx/>
              <a:buNone/>
              <a:defRPr b="1" cap="all">
                <a:solidFill>
                  <a:srgbClr val="D4D4D2"/>
                </a:solidFill>
                <a:latin typeface="Helvetica"/>
                <a:ea typeface="Helvetica"/>
                <a:cs typeface="Helvetica"/>
                <a:sym typeface="Helvetica"/>
              </a:defRPr>
            </a:lvl1pPr>
          </a:lstStyle>
          <a:p>
            <a:pPr/>
            <a:r>
              <a:t>Thank You</a:t>
            </a:r>
          </a:p>
        </p:txBody>
      </p:sp>
      <p:sp>
        <p:nvSpPr>
          <p:cNvPr id="578" name="Name Surname…"/>
          <p:cNvSpPr/>
          <p:nvPr>
            <p:ph type="body" sz="quarter" idx="15"/>
          </p:nvPr>
        </p:nvSpPr>
        <p:spPr>
          <a:xfrm>
            <a:off x="2690095" y="6390729"/>
            <a:ext cx="6929549" cy="1919520"/>
          </a:xfrm>
          <a:prstGeom prst="rect">
            <a:avLst/>
          </a:prstGeom>
        </p:spPr>
        <p:txBody>
          <a:bodyPr lIns="0" tIns="0" rIns="0" bIns="0">
            <a:noAutofit/>
          </a:bodyPr>
          <a:lstStyle/>
          <a:p>
            <a:pPr marL="0" indent="0" defTabSz="825500">
              <a:lnSpc>
                <a:spcPts val="100"/>
              </a:lnSpc>
              <a:spcBef>
                <a:spcPts val="2200"/>
              </a:spcBef>
              <a:buSzTx/>
              <a:buNone/>
              <a:defRPr spc="238" sz="1400">
                <a:solidFill>
                  <a:srgbClr val="DCDEE0"/>
                </a:solidFill>
              </a:defRPr>
            </a:pPr>
            <a:r>
              <a:t>Name Surname</a:t>
            </a:r>
          </a:p>
          <a:p>
            <a:pPr marL="0" indent="0" defTabSz="825500">
              <a:lnSpc>
                <a:spcPts val="100"/>
              </a:lnSpc>
              <a:spcBef>
                <a:spcPts val="2200"/>
              </a:spcBef>
              <a:buSzTx/>
              <a:buNone/>
              <a:defRPr spc="238" sz="1400">
                <a:solidFill>
                  <a:srgbClr val="DCDEE0"/>
                </a:solidFill>
              </a:defRPr>
            </a:pPr>
            <a:r>
              <a:t>Untitled Ave, NY, USA</a:t>
            </a:r>
          </a:p>
          <a:p>
            <a:pPr marL="0" indent="0" defTabSz="825500">
              <a:lnSpc>
                <a:spcPts val="100"/>
              </a:lnSpc>
              <a:spcBef>
                <a:spcPts val="2200"/>
              </a:spcBef>
              <a:buSzTx/>
              <a:buNone/>
              <a:defRPr spc="238" sz="1400">
                <a:solidFill>
                  <a:srgbClr val="DCDEE0"/>
                </a:solidFill>
              </a:defRPr>
            </a:pPr>
            <a:r>
              <a:t>+123 456 789</a:t>
            </a:r>
          </a:p>
          <a:p>
            <a:pPr marL="0" indent="0" defTabSz="825500">
              <a:lnSpc>
                <a:spcPts val="100"/>
              </a:lnSpc>
              <a:spcBef>
                <a:spcPts val="2200"/>
              </a:spcBef>
              <a:buSzTx/>
              <a:buNone/>
              <a:defRPr spc="238" sz="1400">
                <a:solidFill>
                  <a:srgbClr val="DCDEE0"/>
                </a:solidFill>
              </a:defRPr>
            </a:pPr>
            <a:r>
              <a:t>Work website address</a:t>
            </a:r>
          </a:p>
          <a:p>
            <a:pPr marL="0" indent="0" defTabSz="825500">
              <a:lnSpc>
                <a:spcPts val="100"/>
              </a:lnSpc>
              <a:spcBef>
                <a:spcPts val="2200"/>
              </a:spcBef>
              <a:buSzTx/>
              <a:buNone/>
              <a:defRPr spc="238" sz="1400">
                <a:solidFill>
                  <a:srgbClr val="DCDEE0"/>
                </a:solidFill>
              </a:defRPr>
            </a:pPr>
            <a:r>
              <a:t>Work email address</a:t>
            </a:r>
          </a:p>
        </p:txBody>
      </p:sp>
      <p:sp>
        <p:nvSpPr>
          <p:cNvPr id="57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am">
    <p:spTree>
      <p:nvGrpSpPr>
        <p:cNvPr id="1" name=""/>
        <p:cNvGrpSpPr/>
        <p:nvPr/>
      </p:nvGrpSpPr>
      <p:grpSpPr>
        <a:xfrm>
          <a:off x="0" y="0"/>
          <a:ext cx="0" cy="0"/>
          <a:chOff x="0" y="0"/>
          <a:chExt cx="0" cy="0"/>
        </a:xfrm>
      </p:grpSpPr>
      <p:sp>
        <p:nvSpPr>
          <p:cNvPr id="38"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39" name="03"/>
          <p:cNvSpPr txBox="1"/>
          <p:nvPr>
            <p:ph type="body" sz="quarter" idx="13"/>
          </p:nvPr>
        </p:nvSpPr>
        <p:spPr>
          <a:xfrm>
            <a:off x="5562358" y="529166"/>
            <a:ext cx="1880084"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03</a:t>
            </a:r>
          </a:p>
        </p:txBody>
      </p:sp>
      <p:sp>
        <p:nvSpPr>
          <p:cNvPr id="40" name="Keynote presentation"/>
          <p:cNvSpPr txBox="1"/>
          <p:nvPr>
            <p:ph type="body" sz="quarter" idx="14"/>
          </p:nvPr>
        </p:nvSpPr>
        <p:spPr>
          <a:xfrm>
            <a:off x="4614064" y="1915260"/>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43" name="Группа"/>
          <p:cNvGrpSpPr/>
          <p:nvPr/>
        </p:nvGrpSpPr>
        <p:grpSpPr>
          <a:xfrm>
            <a:off x="1678933" y="3760737"/>
            <a:ext cx="2433334" cy="3098186"/>
            <a:chOff x="0" y="0"/>
            <a:chExt cx="2433332" cy="3098184"/>
          </a:xfrm>
        </p:grpSpPr>
        <p:sp>
          <p:nvSpPr>
            <p:cNvPr id="41" name="Прямоугольник"/>
            <p:cNvSpPr/>
            <p:nvPr/>
          </p:nvSpPr>
          <p:spPr>
            <a:xfrm>
              <a:off x="0" y="0"/>
              <a:ext cx="2433333" cy="3098185"/>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42" name="Прямоугольник"/>
            <p:cNvSpPr/>
            <p:nvPr/>
          </p:nvSpPr>
          <p:spPr>
            <a:xfrm>
              <a:off x="35368" y="29533"/>
              <a:ext cx="2360202" cy="3039119"/>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44" name="Изображение"/>
          <p:cNvSpPr/>
          <p:nvPr>
            <p:ph type="pic" sz="quarter" idx="15"/>
          </p:nvPr>
        </p:nvSpPr>
        <p:spPr>
          <a:xfrm>
            <a:off x="1905433" y="3953311"/>
            <a:ext cx="2392231" cy="2982318"/>
          </a:xfrm>
          <a:prstGeom prst="rect">
            <a:avLst/>
          </a:prstGeom>
        </p:spPr>
        <p:txBody>
          <a:bodyPr lIns="91439" tIns="45719" rIns="91439" bIns="45719" anchor="t">
            <a:noAutofit/>
          </a:bodyPr>
          <a:lstStyle/>
          <a:p>
            <a:pPr/>
          </a:p>
        </p:txBody>
      </p:sp>
      <p:grpSp>
        <p:nvGrpSpPr>
          <p:cNvPr id="47" name="Группа"/>
          <p:cNvGrpSpPr/>
          <p:nvPr/>
        </p:nvGrpSpPr>
        <p:grpSpPr>
          <a:xfrm>
            <a:off x="5285733" y="3722483"/>
            <a:ext cx="2433334" cy="3098186"/>
            <a:chOff x="0" y="0"/>
            <a:chExt cx="2433332" cy="3098184"/>
          </a:xfrm>
        </p:grpSpPr>
        <p:sp>
          <p:nvSpPr>
            <p:cNvPr id="45" name="Прямоугольник"/>
            <p:cNvSpPr/>
            <p:nvPr/>
          </p:nvSpPr>
          <p:spPr>
            <a:xfrm>
              <a:off x="0" y="0"/>
              <a:ext cx="2433333" cy="3098185"/>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46" name="Прямоугольник"/>
            <p:cNvSpPr/>
            <p:nvPr/>
          </p:nvSpPr>
          <p:spPr>
            <a:xfrm>
              <a:off x="35368" y="29533"/>
              <a:ext cx="2360202" cy="3039119"/>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48" name="Изображение"/>
          <p:cNvSpPr/>
          <p:nvPr>
            <p:ph type="pic" sz="quarter" idx="16"/>
          </p:nvPr>
        </p:nvSpPr>
        <p:spPr>
          <a:xfrm>
            <a:off x="5512233" y="3915057"/>
            <a:ext cx="2392231" cy="2982318"/>
          </a:xfrm>
          <a:prstGeom prst="rect">
            <a:avLst/>
          </a:prstGeom>
        </p:spPr>
        <p:txBody>
          <a:bodyPr lIns="91439" tIns="45719" rIns="91439" bIns="45719" anchor="t">
            <a:noAutofit/>
          </a:bodyPr>
          <a:lstStyle/>
          <a:p>
            <a:pPr/>
          </a:p>
        </p:txBody>
      </p:sp>
      <p:grpSp>
        <p:nvGrpSpPr>
          <p:cNvPr id="51" name="Группа"/>
          <p:cNvGrpSpPr/>
          <p:nvPr/>
        </p:nvGrpSpPr>
        <p:grpSpPr>
          <a:xfrm>
            <a:off x="8892533" y="3722483"/>
            <a:ext cx="2433334" cy="3098186"/>
            <a:chOff x="0" y="0"/>
            <a:chExt cx="2433332" cy="3098184"/>
          </a:xfrm>
        </p:grpSpPr>
        <p:sp>
          <p:nvSpPr>
            <p:cNvPr id="49" name="Прямоугольник"/>
            <p:cNvSpPr/>
            <p:nvPr/>
          </p:nvSpPr>
          <p:spPr>
            <a:xfrm>
              <a:off x="0" y="0"/>
              <a:ext cx="2433333" cy="3098185"/>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50" name="Прямоугольник"/>
            <p:cNvSpPr/>
            <p:nvPr/>
          </p:nvSpPr>
          <p:spPr>
            <a:xfrm>
              <a:off x="35368" y="29533"/>
              <a:ext cx="2360202" cy="3039119"/>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52" name="Изображение"/>
          <p:cNvSpPr/>
          <p:nvPr>
            <p:ph type="pic" sz="quarter" idx="17"/>
          </p:nvPr>
        </p:nvSpPr>
        <p:spPr>
          <a:xfrm>
            <a:off x="9119033" y="3915057"/>
            <a:ext cx="2392231" cy="2982318"/>
          </a:xfrm>
          <a:prstGeom prst="rect">
            <a:avLst/>
          </a:prstGeom>
        </p:spPr>
        <p:txBody>
          <a:bodyPr lIns="91439" tIns="45719" rIns="91439" bIns="45719" anchor="t">
            <a:noAutofit/>
          </a:bodyPr>
          <a:lstStyle/>
          <a:p>
            <a:pPr/>
          </a:p>
        </p:txBody>
      </p:sp>
      <p:sp>
        <p:nvSpPr>
          <p:cNvPr id="53" name="Name Surname"/>
          <p:cNvSpPr txBox="1"/>
          <p:nvPr>
            <p:ph type="body" sz="quarter" idx="18"/>
          </p:nvPr>
        </p:nvSpPr>
        <p:spPr>
          <a:xfrm>
            <a:off x="1439759" y="7217510"/>
            <a:ext cx="2911682" cy="393701"/>
          </a:xfrm>
          <a:prstGeom prst="rect">
            <a:avLst/>
          </a:prstGeom>
        </p:spPr>
        <p:txBody>
          <a:bodyPr>
            <a:spAutoFit/>
          </a:bodyPr>
          <a:lstStyle>
            <a:lvl1pPr marL="0" indent="0" algn="ctr">
              <a:spcBef>
                <a:spcPts val="0"/>
              </a:spcBef>
              <a:buSzTx/>
              <a:buNone/>
              <a:defRPr b="1" cap="all" sz="1900">
                <a:solidFill>
                  <a:srgbClr val="D4D4D2"/>
                </a:solidFill>
                <a:latin typeface="Helvetica"/>
                <a:ea typeface="Helvetica"/>
                <a:cs typeface="Helvetica"/>
                <a:sym typeface="Helvetica"/>
              </a:defRPr>
            </a:lvl1pPr>
          </a:lstStyle>
          <a:p>
            <a:pPr/>
            <a:r>
              <a:t>Name Surname</a:t>
            </a:r>
          </a:p>
        </p:txBody>
      </p:sp>
      <p:sp>
        <p:nvSpPr>
          <p:cNvPr id="54" name="Mirum est notare quam littera gothica, quam nunc putamus parum claram, anteposuerit litterarum"/>
          <p:cNvSpPr txBox="1"/>
          <p:nvPr>
            <p:ph type="body" sz="quarter" idx="19"/>
          </p:nvPr>
        </p:nvSpPr>
        <p:spPr>
          <a:xfrm>
            <a:off x="1380950" y="7617883"/>
            <a:ext cx="3029300" cy="749301"/>
          </a:xfrm>
          <a:prstGeom prst="rect">
            <a:avLst/>
          </a:prstGeom>
        </p:spPr>
        <p:txBody>
          <a:bodyPr>
            <a:spAutoFit/>
          </a:bodyPr>
          <a:lstStyle>
            <a:lvl1pPr marL="0" indent="0" algn="ctr">
              <a:spcBef>
                <a:spcPts val="0"/>
              </a:spcBef>
              <a:buSzTx/>
              <a:buNone/>
              <a:defRPr sz="1400">
                <a:solidFill>
                  <a:srgbClr val="D4D4D2"/>
                </a:solidFill>
              </a:defRPr>
            </a:lvl1pPr>
          </a:lstStyle>
          <a:p>
            <a:pPr/>
            <a:r>
              <a:t>Mirum est notare quam littera gothica, quam nunc putamus parum claram, anteposuerit litterarum </a:t>
            </a:r>
          </a:p>
        </p:txBody>
      </p:sp>
      <p:sp>
        <p:nvSpPr>
          <p:cNvPr id="55" name="Name Surname"/>
          <p:cNvSpPr txBox="1"/>
          <p:nvPr>
            <p:ph type="body" sz="quarter" idx="20"/>
          </p:nvPr>
        </p:nvSpPr>
        <p:spPr>
          <a:xfrm>
            <a:off x="5046559" y="7217510"/>
            <a:ext cx="2911682" cy="393701"/>
          </a:xfrm>
          <a:prstGeom prst="rect">
            <a:avLst/>
          </a:prstGeom>
        </p:spPr>
        <p:txBody>
          <a:bodyPr>
            <a:spAutoFit/>
          </a:bodyPr>
          <a:lstStyle>
            <a:lvl1pPr marL="0" indent="0" algn="ctr">
              <a:spcBef>
                <a:spcPts val="0"/>
              </a:spcBef>
              <a:buSzTx/>
              <a:buNone/>
              <a:defRPr b="1" cap="all" sz="1900">
                <a:solidFill>
                  <a:srgbClr val="D4D4D2"/>
                </a:solidFill>
                <a:latin typeface="Helvetica"/>
                <a:ea typeface="Helvetica"/>
                <a:cs typeface="Helvetica"/>
                <a:sym typeface="Helvetica"/>
              </a:defRPr>
            </a:lvl1pPr>
          </a:lstStyle>
          <a:p>
            <a:pPr/>
            <a:r>
              <a:t>Name Surname</a:t>
            </a:r>
          </a:p>
        </p:txBody>
      </p:sp>
      <p:sp>
        <p:nvSpPr>
          <p:cNvPr id="56" name="Mirum est notare quam littera gothica, quam nunc putamus parum claram, anteposuerit litterarum"/>
          <p:cNvSpPr txBox="1"/>
          <p:nvPr>
            <p:ph type="body" sz="quarter" idx="21"/>
          </p:nvPr>
        </p:nvSpPr>
        <p:spPr>
          <a:xfrm>
            <a:off x="4987750" y="7617883"/>
            <a:ext cx="3029300" cy="749301"/>
          </a:xfrm>
          <a:prstGeom prst="rect">
            <a:avLst/>
          </a:prstGeom>
        </p:spPr>
        <p:txBody>
          <a:bodyPr>
            <a:spAutoFit/>
          </a:bodyPr>
          <a:lstStyle>
            <a:lvl1pPr marL="0" indent="0" algn="ctr">
              <a:spcBef>
                <a:spcPts val="0"/>
              </a:spcBef>
              <a:buSzTx/>
              <a:buNone/>
              <a:defRPr sz="1400">
                <a:solidFill>
                  <a:srgbClr val="D4D4D2"/>
                </a:solidFill>
              </a:defRPr>
            </a:lvl1pPr>
          </a:lstStyle>
          <a:p>
            <a:pPr/>
            <a:r>
              <a:t>Mirum est notare quam littera gothica, quam nunc putamus parum claram, anteposuerit litterarum </a:t>
            </a:r>
          </a:p>
        </p:txBody>
      </p:sp>
      <p:sp>
        <p:nvSpPr>
          <p:cNvPr id="57" name="Name Surname"/>
          <p:cNvSpPr txBox="1"/>
          <p:nvPr>
            <p:ph type="body" sz="quarter" idx="22"/>
          </p:nvPr>
        </p:nvSpPr>
        <p:spPr>
          <a:xfrm>
            <a:off x="8653359" y="7217510"/>
            <a:ext cx="2911682" cy="393701"/>
          </a:xfrm>
          <a:prstGeom prst="rect">
            <a:avLst/>
          </a:prstGeom>
        </p:spPr>
        <p:txBody>
          <a:bodyPr>
            <a:spAutoFit/>
          </a:bodyPr>
          <a:lstStyle>
            <a:lvl1pPr marL="0" indent="0" algn="ctr">
              <a:spcBef>
                <a:spcPts val="0"/>
              </a:spcBef>
              <a:buSzTx/>
              <a:buNone/>
              <a:defRPr b="1" cap="all" sz="1900">
                <a:solidFill>
                  <a:srgbClr val="D4D4D2"/>
                </a:solidFill>
                <a:latin typeface="Helvetica"/>
                <a:ea typeface="Helvetica"/>
                <a:cs typeface="Helvetica"/>
                <a:sym typeface="Helvetica"/>
              </a:defRPr>
            </a:lvl1pPr>
          </a:lstStyle>
          <a:p>
            <a:pPr/>
            <a:r>
              <a:t>Name Surname</a:t>
            </a:r>
          </a:p>
        </p:txBody>
      </p:sp>
      <p:sp>
        <p:nvSpPr>
          <p:cNvPr id="58" name="Mirum est notare quam littera gothica, quam nunc putamus parum claram, anteposuerit litterarum"/>
          <p:cNvSpPr txBox="1"/>
          <p:nvPr>
            <p:ph type="body" sz="quarter" idx="23"/>
          </p:nvPr>
        </p:nvSpPr>
        <p:spPr>
          <a:xfrm>
            <a:off x="8594550" y="7617883"/>
            <a:ext cx="3029300" cy="749301"/>
          </a:xfrm>
          <a:prstGeom prst="rect">
            <a:avLst/>
          </a:prstGeom>
        </p:spPr>
        <p:txBody>
          <a:bodyPr>
            <a:spAutoFit/>
          </a:bodyPr>
          <a:lstStyle>
            <a:lvl1pPr marL="0" indent="0" algn="ctr">
              <a:spcBef>
                <a:spcPts val="0"/>
              </a:spcBef>
              <a:buSzTx/>
              <a:buNone/>
              <a:defRPr sz="1400">
                <a:solidFill>
                  <a:srgbClr val="D4D4D2"/>
                </a:solidFill>
              </a:defRPr>
            </a:lvl1pPr>
          </a:lstStyle>
          <a:p>
            <a:pPr/>
            <a:r>
              <a:t>Mirum est notare quam littera gothica, quam nunc putamus parum claram, anteposuerit litterarum </a:t>
            </a:r>
          </a:p>
        </p:txBody>
      </p:sp>
      <p:sp>
        <p:nvSpPr>
          <p:cNvPr id="5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meline">
    <p:spTree>
      <p:nvGrpSpPr>
        <p:cNvPr id="1" name=""/>
        <p:cNvGrpSpPr/>
        <p:nvPr/>
      </p:nvGrpSpPr>
      <p:grpSpPr>
        <a:xfrm>
          <a:off x="0" y="0"/>
          <a:ext cx="0" cy="0"/>
          <a:chOff x="0" y="0"/>
          <a:chExt cx="0" cy="0"/>
        </a:xfrm>
      </p:grpSpPr>
      <p:sp>
        <p:nvSpPr>
          <p:cNvPr id="66"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67" name="04"/>
          <p:cNvSpPr txBox="1"/>
          <p:nvPr>
            <p:ph type="body" sz="quarter" idx="13"/>
          </p:nvPr>
        </p:nvSpPr>
        <p:spPr>
          <a:xfrm>
            <a:off x="2683691" y="506738"/>
            <a:ext cx="1880084"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04</a:t>
            </a:r>
          </a:p>
        </p:txBody>
      </p:sp>
      <p:sp>
        <p:nvSpPr>
          <p:cNvPr id="68" name="Keynote presentation"/>
          <p:cNvSpPr txBox="1"/>
          <p:nvPr>
            <p:ph type="body" sz="quarter" idx="14"/>
          </p:nvPr>
        </p:nvSpPr>
        <p:spPr>
          <a:xfrm>
            <a:off x="1735398" y="1892832"/>
            <a:ext cx="3776671"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71" name="Группа"/>
          <p:cNvGrpSpPr/>
          <p:nvPr/>
        </p:nvGrpSpPr>
        <p:grpSpPr>
          <a:xfrm>
            <a:off x="9705333" y="908734"/>
            <a:ext cx="2975207" cy="8338128"/>
            <a:chOff x="0" y="0"/>
            <a:chExt cx="2975205" cy="8338127"/>
          </a:xfrm>
        </p:grpSpPr>
        <p:sp>
          <p:nvSpPr>
            <p:cNvPr id="69" name="Прямоугольник"/>
            <p:cNvSpPr/>
            <p:nvPr/>
          </p:nvSpPr>
          <p:spPr>
            <a:xfrm>
              <a:off x="0" y="59366"/>
              <a:ext cx="2847539" cy="8109328"/>
            </a:xfrm>
            <a:prstGeom prst="rect">
              <a:avLst/>
            </a:pr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70" name="Прямоугольник"/>
            <p:cNvSpPr/>
            <p:nvPr/>
          </p:nvSpPr>
          <p:spPr>
            <a:xfrm>
              <a:off x="35368" y="0"/>
              <a:ext cx="2939838" cy="8338128"/>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72" name="Кружок"/>
          <p:cNvSpPr/>
          <p:nvPr/>
        </p:nvSpPr>
        <p:spPr>
          <a:xfrm>
            <a:off x="9622370" y="2104542"/>
            <a:ext cx="189178" cy="189178"/>
          </a:xfrm>
          <a:prstGeom prst="ellipse">
            <a:avLst/>
          </a:prstGeom>
          <a:solidFill>
            <a:srgbClr val="AF94A6"/>
          </a:solidFill>
          <a:ln w="12700">
            <a:miter lim="400000"/>
          </a:ln>
        </p:spPr>
        <p:txBody>
          <a:bodyPr lIns="50800" tIns="50800" rIns="50800" bIns="50800" anchor="ctr"/>
          <a:lstStyle/>
          <a:p>
            <a:pPr>
              <a:defRPr sz="2400">
                <a:solidFill>
                  <a:srgbClr val="FFFFFF"/>
                </a:solidFill>
              </a:defRPr>
            </a:pPr>
          </a:p>
        </p:txBody>
      </p:sp>
      <p:sp>
        <p:nvSpPr>
          <p:cNvPr id="73" name="Кружок"/>
          <p:cNvSpPr/>
          <p:nvPr/>
        </p:nvSpPr>
        <p:spPr>
          <a:xfrm>
            <a:off x="9622370" y="3256009"/>
            <a:ext cx="189178" cy="189178"/>
          </a:xfrm>
          <a:prstGeom prst="ellipse">
            <a:avLst/>
          </a:prstGeom>
          <a:solidFill>
            <a:srgbClr val="866DB0"/>
          </a:solidFill>
          <a:ln w="12700">
            <a:miter lim="400000"/>
          </a:ln>
        </p:spPr>
        <p:txBody>
          <a:bodyPr lIns="50800" tIns="50800" rIns="50800" bIns="50800" anchor="ctr"/>
          <a:lstStyle/>
          <a:p>
            <a:pPr>
              <a:defRPr sz="2400">
                <a:solidFill>
                  <a:srgbClr val="FFFFFF"/>
                </a:solidFill>
              </a:defRPr>
            </a:pPr>
          </a:p>
        </p:txBody>
      </p:sp>
      <p:sp>
        <p:nvSpPr>
          <p:cNvPr id="74" name="Кружок"/>
          <p:cNvSpPr/>
          <p:nvPr/>
        </p:nvSpPr>
        <p:spPr>
          <a:xfrm>
            <a:off x="9622370" y="4407475"/>
            <a:ext cx="189178" cy="189179"/>
          </a:xfrm>
          <a:prstGeom prst="ellipse">
            <a:avLst/>
          </a:prstGeom>
          <a:solidFill>
            <a:srgbClr val="5E45BB"/>
          </a:solidFill>
          <a:ln w="12700">
            <a:miter lim="400000"/>
          </a:ln>
        </p:spPr>
        <p:txBody>
          <a:bodyPr lIns="50800" tIns="50800" rIns="50800" bIns="50800" anchor="ctr"/>
          <a:lstStyle/>
          <a:p>
            <a:pPr>
              <a:defRPr sz="2400">
                <a:solidFill>
                  <a:srgbClr val="FFFFFF"/>
                </a:solidFill>
              </a:defRPr>
            </a:pPr>
          </a:p>
        </p:txBody>
      </p:sp>
      <p:sp>
        <p:nvSpPr>
          <p:cNvPr id="75" name="Кружок"/>
          <p:cNvSpPr/>
          <p:nvPr/>
        </p:nvSpPr>
        <p:spPr>
          <a:xfrm>
            <a:off x="9622370" y="5558942"/>
            <a:ext cx="189178" cy="189178"/>
          </a:xfrm>
          <a:prstGeom prst="ellipse">
            <a:avLst/>
          </a:prstGeom>
          <a:solidFill>
            <a:srgbClr val="524DBB"/>
          </a:solidFill>
          <a:ln w="12700">
            <a:miter lim="400000"/>
          </a:ln>
        </p:spPr>
        <p:txBody>
          <a:bodyPr lIns="50800" tIns="50800" rIns="50800" bIns="50800" anchor="ctr"/>
          <a:lstStyle/>
          <a:p>
            <a:pPr>
              <a:defRPr sz="2400">
                <a:solidFill>
                  <a:srgbClr val="FFFFFF"/>
                </a:solidFill>
              </a:defRPr>
            </a:pPr>
          </a:p>
        </p:txBody>
      </p:sp>
      <p:sp>
        <p:nvSpPr>
          <p:cNvPr id="76" name="Кружок"/>
          <p:cNvSpPr/>
          <p:nvPr/>
        </p:nvSpPr>
        <p:spPr>
          <a:xfrm>
            <a:off x="9622370" y="6710409"/>
            <a:ext cx="189178" cy="189178"/>
          </a:xfrm>
          <a:prstGeom prst="ellipse">
            <a:avLst/>
          </a:prstGeom>
          <a:solidFill>
            <a:srgbClr val="4958BC"/>
          </a:solidFill>
          <a:ln w="12700">
            <a:miter lim="400000"/>
          </a:ln>
        </p:spPr>
        <p:txBody>
          <a:bodyPr lIns="50800" tIns="50800" rIns="50800" bIns="50800" anchor="ctr"/>
          <a:lstStyle/>
          <a:p>
            <a:pPr>
              <a:defRPr sz="2400">
                <a:solidFill>
                  <a:srgbClr val="FFFFFF"/>
                </a:solidFill>
              </a:defRPr>
            </a:pPr>
          </a:p>
        </p:txBody>
      </p:sp>
      <p:sp>
        <p:nvSpPr>
          <p:cNvPr id="77" name="Кружок"/>
          <p:cNvSpPr/>
          <p:nvPr/>
        </p:nvSpPr>
        <p:spPr>
          <a:xfrm>
            <a:off x="9622370" y="7861875"/>
            <a:ext cx="189178" cy="189179"/>
          </a:xfrm>
          <a:prstGeom prst="ellipse">
            <a:avLst/>
          </a:prstGeom>
          <a:solidFill>
            <a:srgbClr val="286DDB"/>
          </a:solidFill>
          <a:ln w="12700">
            <a:miter lim="400000"/>
          </a:ln>
        </p:spPr>
        <p:txBody>
          <a:bodyPr lIns="50800" tIns="50800" rIns="50800" bIns="50800" anchor="ctr"/>
          <a:lstStyle/>
          <a:p>
            <a:pPr>
              <a:defRPr sz="2400">
                <a:solidFill>
                  <a:srgbClr val="FFFFFF"/>
                </a:solidFill>
              </a:defRPr>
            </a:pPr>
          </a:p>
        </p:txBody>
      </p:sp>
      <p:sp>
        <p:nvSpPr>
          <p:cNvPr id="78" name="Lorem ipsum"/>
          <p:cNvSpPr txBox="1"/>
          <p:nvPr>
            <p:ph type="body" sz="quarter" idx="15"/>
          </p:nvPr>
        </p:nvSpPr>
        <p:spPr>
          <a:xfrm>
            <a:off x="6531600" y="1741769"/>
            <a:ext cx="2911683" cy="355601"/>
          </a:xfrm>
          <a:prstGeom prst="rect">
            <a:avLst/>
          </a:prstGeom>
        </p:spPr>
        <p:txBody>
          <a:bodyPr>
            <a:sp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79" name="Mirum est notare quam littera gothica, quam nunc putamus parum claram, anteposuerit litterarum"/>
          <p:cNvSpPr txBox="1"/>
          <p:nvPr>
            <p:ph type="body" sz="quarter" idx="16"/>
          </p:nvPr>
        </p:nvSpPr>
        <p:spPr>
          <a:xfrm>
            <a:off x="6434692" y="2059592"/>
            <a:ext cx="3029299" cy="596901"/>
          </a:xfrm>
          <a:prstGeom prst="rect">
            <a:avLst/>
          </a:prstGeom>
        </p:spPr>
        <p:txBody>
          <a:bodyPr>
            <a:spAutoFit/>
          </a:bodyPr>
          <a:lstStyle>
            <a:lvl1pPr marL="0" indent="0" algn="r">
              <a:spcBef>
                <a:spcPts val="0"/>
              </a:spcBef>
              <a:buSzTx/>
              <a:buNone/>
              <a:defRPr sz="1100">
                <a:solidFill>
                  <a:srgbClr val="D4D4D2"/>
                </a:solidFill>
              </a:defRPr>
            </a:lvl1pPr>
          </a:lstStyle>
          <a:p>
            <a:pPr/>
            <a:r>
              <a:t>Mirum est notare quam littera gothica, quam nunc putamus parum claram, anteposuerit litterarum </a:t>
            </a:r>
          </a:p>
        </p:txBody>
      </p:sp>
      <p:sp>
        <p:nvSpPr>
          <p:cNvPr id="80" name="2025"/>
          <p:cNvSpPr txBox="1"/>
          <p:nvPr>
            <p:ph type="body" sz="quarter" idx="17"/>
          </p:nvPr>
        </p:nvSpPr>
        <p:spPr>
          <a:xfrm>
            <a:off x="9969925" y="1932431"/>
            <a:ext cx="1709019" cy="533401"/>
          </a:xfrm>
          <a:prstGeom prst="rect">
            <a:avLst/>
          </a:prstGeom>
        </p:spPr>
        <p:txBody>
          <a:bodyPr>
            <a:spAutoFit/>
          </a:bodyPr>
          <a:lstStyle>
            <a:lvl1pPr marL="0" indent="0">
              <a:spcBef>
                <a:spcPts val="0"/>
              </a:spcBef>
              <a:buSzTx/>
              <a:buNone/>
              <a:defRPr b="1" cap="all" sz="2800">
                <a:solidFill>
                  <a:srgbClr val="AF94A6"/>
                </a:solidFill>
                <a:latin typeface="Helvetica"/>
                <a:ea typeface="Helvetica"/>
                <a:cs typeface="Helvetica"/>
                <a:sym typeface="Helvetica"/>
              </a:defRPr>
            </a:lvl1pPr>
          </a:lstStyle>
          <a:p>
            <a:pPr/>
            <a:r>
              <a:t>2025</a:t>
            </a:r>
          </a:p>
        </p:txBody>
      </p:sp>
      <p:sp>
        <p:nvSpPr>
          <p:cNvPr id="81" name="Lorem ipsum"/>
          <p:cNvSpPr txBox="1"/>
          <p:nvPr>
            <p:ph type="body" sz="quarter" idx="18"/>
          </p:nvPr>
        </p:nvSpPr>
        <p:spPr>
          <a:xfrm>
            <a:off x="6531600" y="2966261"/>
            <a:ext cx="2911683" cy="355601"/>
          </a:xfrm>
          <a:prstGeom prst="rect">
            <a:avLst/>
          </a:prstGeom>
        </p:spPr>
        <p:txBody>
          <a:bodyPr>
            <a:sp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82" name="Mirum est notare quam littera gothica, quam nunc putamus parum claram, anteposuerit"/>
          <p:cNvSpPr txBox="1"/>
          <p:nvPr>
            <p:ph type="body" sz="quarter" idx="19"/>
          </p:nvPr>
        </p:nvSpPr>
        <p:spPr>
          <a:xfrm>
            <a:off x="6434692" y="3303134"/>
            <a:ext cx="3029299" cy="431801"/>
          </a:xfrm>
          <a:prstGeom prst="rect">
            <a:avLst/>
          </a:prstGeom>
        </p:spPr>
        <p:txBody>
          <a:bodyPr>
            <a:spAutoFit/>
          </a:bodyPr>
          <a:lstStyle>
            <a:lvl1pPr marL="0" indent="0" algn="r">
              <a:spcBef>
                <a:spcPts val="0"/>
              </a:spcBef>
              <a:buSzTx/>
              <a:buNone/>
              <a:defRPr sz="1100">
                <a:solidFill>
                  <a:srgbClr val="D4D4D2"/>
                </a:solidFill>
              </a:defRPr>
            </a:lvl1pPr>
          </a:lstStyle>
          <a:p>
            <a:pPr/>
            <a:r>
              <a:t>Mirum est notare quam littera gothica, quam nunc putamus parum claram, anteposuerit </a:t>
            </a:r>
          </a:p>
        </p:txBody>
      </p:sp>
      <p:sp>
        <p:nvSpPr>
          <p:cNvPr id="83" name="2028"/>
          <p:cNvSpPr txBox="1"/>
          <p:nvPr>
            <p:ph type="body" sz="quarter" idx="20"/>
          </p:nvPr>
        </p:nvSpPr>
        <p:spPr>
          <a:xfrm>
            <a:off x="9969925" y="3083897"/>
            <a:ext cx="1709019" cy="533401"/>
          </a:xfrm>
          <a:prstGeom prst="rect">
            <a:avLst/>
          </a:prstGeom>
        </p:spPr>
        <p:txBody>
          <a:bodyPr>
            <a:spAutoFit/>
          </a:bodyPr>
          <a:lstStyle>
            <a:lvl1pPr marL="0" indent="0">
              <a:spcBef>
                <a:spcPts val="0"/>
              </a:spcBef>
              <a:buSzTx/>
              <a:buNone/>
              <a:defRPr b="1" cap="all" sz="2800">
                <a:solidFill>
                  <a:srgbClr val="866DB0"/>
                </a:solidFill>
                <a:latin typeface="Helvetica"/>
                <a:ea typeface="Helvetica"/>
                <a:cs typeface="Helvetica"/>
                <a:sym typeface="Helvetica"/>
              </a:defRPr>
            </a:lvl1pPr>
          </a:lstStyle>
          <a:p>
            <a:pPr/>
            <a:r>
              <a:t>2028</a:t>
            </a:r>
          </a:p>
        </p:txBody>
      </p:sp>
      <p:sp>
        <p:nvSpPr>
          <p:cNvPr id="84" name="Lorem ipsum"/>
          <p:cNvSpPr txBox="1"/>
          <p:nvPr>
            <p:ph type="body" sz="quarter" idx="21"/>
          </p:nvPr>
        </p:nvSpPr>
        <p:spPr>
          <a:xfrm>
            <a:off x="6531600" y="4117727"/>
            <a:ext cx="2911683" cy="355601"/>
          </a:xfrm>
          <a:prstGeom prst="rect">
            <a:avLst/>
          </a:prstGeom>
        </p:spPr>
        <p:txBody>
          <a:bodyPr>
            <a:sp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85" name="Mirum est notare quam littera gothica, quam nunc putamus parum claram, anteposuerit"/>
          <p:cNvSpPr txBox="1"/>
          <p:nvPr>
            <p:ph type="body" sz="quarter" idx="22"/>
          </p:nvPr>
        </p:nvSpPr>
        <p:spPr>
          <a:xfrm>
            <a:off x="6434692" y="4454601"/>
            <a:ext cx="3029299" cy="431801"/>
          </a:xfrm>
          <a:prstGeom prst="rect">
            <a:avLst/>
          </a:prstGeom>
        </p:spPr>
        <p:txBody>
          <a:bodyPr>
            <a:spAutoFit/>
          </a:bodyPr>
          <a:lstStyle>
            <a:lvl1pPr marL="0" indent="0" algn="r">
              <a:spcBef>
                <a:spcPts val="0"/>
              </a:spcBef>
              <a:buSzTx/>
              <a:buNone/>
              <a:defRPr sz="1100">
                <a:solidFill>
                  <a:srgbClr val="D4D4D2"/>
                </a:solidFill>
              </a:defRPr>
            </a:lvl1pPr>
          </a:lstStyle>
          <a:p>
            <a:pPr/>
            <a:r>
              <a:t>Mirum est notare quam littera gothica, quam nunc putamus parum claram, anteposuerit </a:t>
            </a:r>
          </a:p>
        </p:txBody>
      </p:sp>
      <p:sp>
        <p:nvSpPr>
          <p:cNvPr id="86" name="2030"/>
          <p:cNvSpPr txBox="1"/>
          <p:nvPr>
            <p:ph type="body" sz="quarter" idx="23"/>
          </p:nvPr>
        </p:nvSpPr>
        <p:spPr>
          <a:xfrm>
            <a:off x="9969925" y="4235364"/>
            <a:ext cx="1709019" cy="533401"/>
          </a:xfrm>
          <a:prstGeom prst="rect">
            <a:avLst/>
          </a:prstGeom>
        </p:spPr>
        <p:txBody>
          <a:bodyPr>
            <a:spAutoFit/>
          </a:bodyPr>
          <a:lstStyle>
            <a:lvl1pPr marL="0" indent="0">
              <a:spcBef>
                <a:spcPts val="0"/>
              </a:spcBef>
              <a:buSzTx/>
              <a:buNone/>
              <a:defRPr b="1" cap="all" sz="2800">
                <a:solidFill>
                  <a:srgbClr val="5E45BB"/>
                </a:solidFill>
                <a:latin typeface="Helvetica"/>
                <a:ea typeface="Helvetica"/>
                <a:cs typeface="Helvetica"/>
                <a:sym typeface="Helvetica"/>
              </a:defRPr>
            </a:lvl1pPr>
          </a:lstStyle>
          <a:p>
            <a:pPr/>
            <a:r>
              <a:t>2030</a:t>
            </a:r>
          </a:p>
        </p:txBody>
      </p:sp>
      <p:sp>
        <p:nvSpPr>
          <p:cNvPr id="87" name="Lorem ipsum"/>
          <p:cNvSpPr txBox="1"/>
          <p:nvPr>
            <p:ph type="body" sz="quarter" idx="24"/>
          </p:nvPr>
        </p:nvSpPr>
        <p:spPr>
          <a:xfrm>
            <a:off x="6531600" y="5287921"/>
            <a:ext cx="2911683" cy="355601"/>
          </a:xfrm>
          <a:prstGeom prst="rect">
            <a:avLst/>
          </a:prstGeom>
        </p:spPr>
        <p:txBody>
          <a:bodyPr>
            <a:sp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88" name="Mirum est notare quam littera gothica, quam nunc putamus parum claram, anteposuerit"/>
          <p:cNvSpPr txBox="1"/>
          <p:nvPr>
            <p:ph type="body" sz="quarter" idx="25"/>
          </p:nvPr>
        </p:nvSpPr>
        <p:spPr>
          <a:xfrm>
            <a:off x="6434692" y="5624794"/>
            <a:ext cx="3029299" cy="431801"/>
          </a:xfrm>
          <a:prstGeom prst="rect">
            <a:avLst/>
          </a:prstGeom>
        </p:spPr>
        <p:txBody>
          <a:bodyPr>
            <a:spAutoFit/>
          </a:bodyPr>
          <a:lstStyle>
            <a:lvl1pPr marL="0" indent="0" algn="r">
              <a:spcBef>
                <a:spcPts val="0"/>
              </a:spcBef>
              <a:buSzTx/>
              <a:buNone/>
              <a:defRPr sz="1100">
                <a:solidFill>
                  <a:srgbClr val="D4D4D2"/>
                </a:solidFill>
              </a:defRPr>
            </a:lvl1pPr>
          </a:lstStyle>
          <a:p>
            <a:pPr/>
            <a:r>
              <a:t>Mirum est notare quam littera gothica, quam nunc putamus parum claram, anteposuerit </a:t>
            </a:r>
          </a:p>
        </p:txBody>
      </p:sp>
      <p:sp>
        <p:nvSpPr>
          <p:cNvPr id="89" name="2032"/>
          <p:cNvSpPr txBox="1"/>
          <p:nvPr>
            <p:ph type="body" sz="quarter" idx="26"/>
          </p:nvPr>
        </p:nvSpPr>
        <p:spPr>
          <a:xfrm>
            <a:off x="9969925" y="5386831"/>
            <a:ext cx="1709019" cy="533401"/>
          </a:xfrm>
          <a:prstGeom prst="rect">
            <a:avLst/>
          </a:prstGeom>
        </p:spPr>
        <p:txBody>
          <a:bodyPr>
            <a:spAutoFit/>
          </a:bodyPr>
          <a:lstStyle>
            <a:lvl1pPr marL="0" indent="0">
              <a:spcBef>
                <a:spcPts val="0"/>
              </a:spcBef>
              <a:buSzTx/>
              <a:buNone/>
              <a:defRPr b="1" cap="all" sz="2800">
                <a:solidFill>
                  <a:srgbClr val="524DBB"/>
                </a:solidFill>
                <a:latin typeface="Helvetica"/>
                <a:ea typeface="Helvetica"/>
                <a:cs typeface="Helvetica"/>
                <a:sym typeface="Helvetica"/>
              </a:defRPr>
            </a:lvl1pPr>
          </a:lstStyle>
          <a:p>
            <a:pPr/>
            <a:r>
              <a:t>2032</a:t>
            </a:r>
          </a:p>
        </p:txBody>
      </p:sp>
      <p:sp>
        <p:nvSpPr>
          <p:cNvPr id="90" name="Lorem ipsum"/>
          <p:cNvSpPr txBox="1"/>
          <p:nvPr>
            <p:ph type="body" sz="quarter" idx="27"/>
          </p:nvPr>
        </p:nvSpPr>
        <p:spPr>
          <a:xfrm>
            <a:off x="6531600" y="6420661"/>
            <a:ext cx="2911683" cy="355601"/>
          </a:xfrm>
          <a:prstGeom prst="rect">
            <a:avLst/>
          </a:prstGeom>
        </p:spPr>
        <p:txBody>
          <a:bodyPr>
            <a:sp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91" name="Mirum est notare quam littera gothica, quam nunc putamus parum claram, anteposuerit"/>
          <p:cNvSpPr txBox="1"/>
          <p:nvPr>
            <p:ph type="body" sz="quarter" idx="28"/>
          </p:nvPr>
        </p:nvSpPr>
        <p:spPr>
          <a:xfrm>
            <a:off x="6434692" y="6757534"/>
            <a:ext cx="3029299" cy="431801"/>
          </a:xfrm>
          <a:prstGeom prst="rect">
            <a:avLst/>
          </a:prstGeom>
        </p:spPr>
        <p:txBody>
          <a:bodyPr>
            <a:spAutoFit/>
          </a:bodyPr>
          <a:lstStyle>
            <a:lvl1pPr marL="0" indent="0" algn="r">
              <a:spcBef>
                <a:spcPts val="0"/>
              </a:spcBef>
              <a:buSzTx/>
              <a:buNone/>
              <a:defRPr sz="1100">
                <a:solidFill>
                  <a:srgbClr val="D4D4D2"/>
                </a:solidFill>
              </a:defRPr>
            </a:lvl1pPr>
          </a:lstStyle>
          <a:p>
            <a:pPr/>
            <a:r>
              <a:t>Mirum est notare quam littera gothica, quam nunc putamus parum claram, anteposuerit </a:t>
            </a:r>
          </a:p>
        </p:txBody>
      </p:sp>
      <p:sp>
        <p:nvSpPr>
          <p:cNvPr id="92" name="2035"/>
          <p:cNvSpPr txBox="1"/>
          <p:nvPr>
            <p:ph type="body" sz="quarter" idx="29"/>
          </p:nvPr>
        </p:nvSpPr>
        <p:spPr>
          <a:xfrm>
            <a:off x="9969925" y="6538297"/>
            <a:ext cx="1709019" cy="533401"/>
          </a:xfrm>
          <a:prstGeom prst="rect">
            <a:avLst/>
          </a:prstGeom>
        </p:spPr>
        <p:txBody>
          <a:bodyPr>
            <a:spAutoFit/>
          </a:bodyPr>
          <a:lstStyle>
            <a:lvl1pPr marL="0" indent="0">
              <a:spcBef>
                <a:spcPts val="0"/>
              </a:spcBef>
              <a:buSzTx/>
              <a:buNone/>
              <a:defRPr b="1" cap="all" sz="2800">
                <a:solidFill>
                  <a:srgbClr val="4958BC"/>
                </a:solidFill>
                <a:latin typeface="Helvetica"/>
                <a:ea typeface="Helvetica"/>
                <a:cs typeface="Helvetica"/>
                <a:sym typeface="Helvetica"/>
              </a:defRPr>
            </a:lvl1pPr>
          </a:lstStyle>
          <a:p>
            <a:pPr/>
            <a:r>
              <a:t>2035</a:t>
            </a:r>
          </a:p>
        </p:txBody>
      </p:sp>
      <p:sp>
        <p:nvSpPr>
          <p:cNvPr id="93" name="Lorem ipsum"/>
          <p:cNvSpPr txBox="1"/>
          <p:nvPr>
            <p:ph type="body" sz="quarter" idx="30"/>
          </p:nvPr>
        </p:nvSpPr>
        <p:spPr>
          <a:xfrm>
            <a:off x="6574792" y="7572127"/>
            <a:ext cx="2911683" cy="355601"/>
          </a:xfrm>
          <a:prstGeom prst="rect">
            <a:avLst/>
          </a:prstGeom>
        </p:spPr>
        <p:txBody>
          <a:bodyPr>
            <a:spAutoFit/>
          </a:bodyPr>
          <a:lstStyle>
            <a:lvl1pPr marL="0" indent="0" algn="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94" name="Mirum est notare quam littera gothica, quam nunc putamus parum claram, anteposuerit"/>
          <p:cNvSpPr txBox="1"/>
          <p:nvPr>
            <p:ph type="body" sz="quarter" idx="31"/>
          </p:nvPr>
        </p:nvSpPr>
        <p:spPr>
          <a:xfrm>
            <a:off x="6477884" y="7909001"/>
            <a:ext cx="3029299" cy="431801"/>
          </a:xfrm>
          <a:prstGeom prst="rect">
            <a:avLst/>
          </a:prstGeom>
        </p:spPr>
        <p:txBody>
          <a:bodyPr>
            <a:spAutoFit/>
          </a:bodyPr>
          <a:lstStyle>
            <a:lvl1pPr marL="0" indent="0" algn="r">
              <a:spcBef>
                <a:spcPts val="0"/>
              </a:spcBef>
              <a:buSzTx/>
              <a:buNone/>
              <a:defRPr sz="1100">
                <a:solidFill>
                  <a:srgbClr val="D4D4D2"/>
                </a:solidFill>
              </a:defRPr>
            </a:lvl1pPr>
          </a:lstStyle>
          <a:p>
            <a:pPr/>
            <a:r>
              <a:t>Mirum est notare quam littera gothica, quam nunc putamus parum claram, anteposuerit </a:t>
            </a:r>
          </a:p>
        </p:txBody>
      </p:sp>
      <p:sp>
        <p:nvSpPr>
          <p:cNvPr id="95" name="2038"/>
          <p:cNvSpPr txBox="1"/>
          <p:nvPr>
            <p:ph type="body" sz="quarter" idx="32"/>
          </p:nvPr>
        </p:nvSpPr>
        <p:spPr>
          <a:xfrm>
            <a:off x="9969925" y="7689764"/>
            <a:ext cx="1709019" cy="533401"/>
          </a:xfrm>
          <a:prstGeom prst="rect">
            <a:avLst/>
          </a:prstGeom>
        </p:spPr>
        <p:txBody>
          <a:bodyPr>
            <a:spAutoFit/>
          </a:bodyPr>
          <a:lstStyle>
            <a:lvl1pPr marL="0" indent="0">
              <a:spcBef>
                <a:spcPts val="0"/>
              </a:spcBef>
              <a:buSzTx/>
              <a:buNone/>
              <a:defRPr b="1" cap="all" sz="2800">
                <a:solidFill>
                  <a:srgbClr val="286DDB"/>
                </a:solidFill>
                <a:latin typeface="Helvetica"/>
                <a:ea typeface="Helvetica"/>
                <a:cs typeface="Helvetica"/>
                <a:sym typeface="Helvetica"/>
              </a:defRPr>
            </a:lvl1pPr>
          </a:lstStyle>
          <a:p>
            <a:pPr/>
            <a:r>
              <a:t>2038</a:t>
            </a:r>
          </a:p>
        </p:txBody>
      </p:sp>
      <p:grpSp>
        <p:nvGrpSpPr>
          <p:cNvPr id="98" name="Группа"/>
          <p:cNvGrpSpPr/>
          <p:nvPr/>
        </p:nvGrpSpPr>
        <p:grpSpPr>
          <a:xfrm>
            <a:off x="2034533" y="4828111"/>
            <a:ext cx="2845363" cy="3622792"/>
            <a:chOff x="0" y="0"/>
            <a:chExt cx="2845361" cy="3622790"/>
          </a:xfrm>
        </p:grpSpPr>
        <p:sp>
          <p:nvSpPr>
            <p:cNvPr id="96" name="Прямоугольник"/>
            <p:cNvSpPr/>
            <p:nvPr/>
          </p:nvSpPr>
          <p:spPr>
            <a:xfrm>
              <a:off x="0" y="0"/>
              <a:ext cx="2845362" cy="3622791"/>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97" name="Прямоугольник"/>
            <p:cNvSpPr/>
            <p:nvPr/>
          </p:nvSpPr>
          <p:spPr>
            <a:xfrm>
              <a:off x="41357" y="34534"/>
              <a:ext cx="2759848" cy="3553724"/>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99" name="Изображение"/>
          <p:cNvSpPr/>
          <p:nvPr>
            <p:ph type="pic" sz="quarter" idx="33"/>
          </p:nvPr>
        </p:nvSpPr>
        <p:spPr>
          <a:xfrm>
            <a:off x="2261062" y="5106174"/>
            <a:ext cx="2725458" cy="3397741"/>
          </a:xfrm>
          <a:prstGeom prst="rect">
            <a:avLst/>
          </a:prstGeom>
        </p:spPr>
        <p:txBody>
          <a:bodyPr lIns="91439" tIns="45719" rIns="91439" bIns="45719" anchor="t">
            <a:noAutofit/>
          </a:bodyPr>
          <a:lstStyle/>
          <a:p>
            <a:pPr/>
          </a:p>
        </p:txBody>
      </p:sp>
      <p:sp>
        <p:nvSpPr>
          <p:cNvPr id="100" name="Non habent claritatem insitam; est usus legentis in iis qui facit eorum claritatem. Investigationes demonstraverunt lectores legere me lius quod ii legunt saepius."/>
          <p:cNvSpPr txBox="1"/>
          <p:nvPr>
            <p:ph type="body" sz="quarter" idx="34"/>
          </p:nvPr>
        </p:nvSpPr>
        <p:spPr>
          <a:xfrm>
            <a:off x="1735397" y="3080175"/>
            <a:ext cx="3776672" cy="1181101"/>
          </a:xfrm>
          <a:prstGeom prst="rect">
            <a:avLst/>
          </a:prstGeom>
        </p:spPr>
        <p:txBody>
          <a:bodyPr>
            <a:spAutoFit/>
          </a:bodyPr>
          <a:lstStyle>
            <a:lvl1pPr marL="0" indent="0" algn="ctr">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10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am Member">
    <p:spTree>
      <p:nvGrpSpPr>
        <p:cNvPr id="1" name=""/>
        <p:cNvGrpSpPr/>
        <p:nvPr/>
      </p:nvGrpSpPr>
      <p:grpSpPr>
        <a:xfrm>
          <a:off x="0" y="0"/>
          <a:ext cx="0" cy="0"/>
          <a:chOff x="0" y="0"/>
          <a:chExt cx="0" cy="0"/>
        </a:xfrm>
      </p:grpSpPr>
      <p:sp>
        <p:nvSpPr>
          <p:cNvPr id="108" name="Изображение"/>
          <p:cNvSpPr/>
          <p:nvPr>
            <p:ph type="pic" idx="13"/>
          </p:nvPr>
        </p:nvSpPr>
        <p:spPr>
          <a:xfrm>
            <a:off x="-21167" y="-1"/>
            <a:ext cx="6566298" cy="9753601"/>
          </a:xfrm>
          <a:prstGeom prst="rect">
            <a:avLst/>
          </a:prstGeom>
        </p:spPr>
        <p:txBody>
          <a:bodyPr lIns="91439" tIns="45719" rIns="91439" bIns="45719" anchor="t">
            <a:noAutofit/>
          </a:bodyPr>
          <a:lstStyle/>
          <a:p>
            <a:pPr/>
          </a:p>
        </p:txBody>
      </p:sp>
      <p:sp>
        <p:nvSpPr>
          <p:cNvPr id="109" name="05"/>
          <p:cNvSpPr txBox="1"/>
          <p:nvPr>
            <p:ph type="body" sz="quarter" idx="14"/>
          </p:nvPr>
        </p:nvSpPr>
        <p:spPr>
          <a:xfrm>
            <a:off x="2327164" y="1336471"/>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05</a:t>
            </a:r>
          </a:p>
        </p:txBody>
      </p:sp>
      <p:sp>
        <p:nvSpPr>
          <p:cNvPr id="110" name="Keynote presentation"/>
          <p:cNvSpPr txBox="1"/>
          <p:nvPr>
            <p:ph type="body" sz="quarter" idx="15"/>
          </p:nvPr>
        </p:nvSpPr>
        <p:spPr>
          <a:xfrm>
            <a:off x="1378872" y="2722565"/>
            <a:ext cx="3776671"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111" name="Прямоугольник"/>
          <p:cNvSpPr/>
          <p:nvPr>
            <p:ph type="body" sz="quarter" idx="16"/>
          </p:nvPr>
        </p:nvSpPr>
        <p:spPr>
          <a:xfrm>
            <a:off x="5243768" y="5618479"/>
            <a:ext cx="2433334" cy="3098185"/>
          </a:xfrm>
          <a:prstGeom prst="rect">
            <a:avLst/>
          </a:prstGeom>
          <a:gradFill>
            <a:gsLst>
              <a:gs pos="0">
                <a:srgbClr val="D6BA9D"/>
              </a:gs>
              <a:gs pos="43879">
                <a:srgbClr val="5D44BB"/>
              </a:gs>
              <a:gs pos="72133">
                <a:srgbClr val="4858BC"/>
              </a:gs>
              <a:gs pos="100000">
                <a:srgbClr val="0384FF"/>
              </a:gs>
            </a:gsLst>
            <a:lin ang="5400000"/>
          </a:gradFill>
        </p:spPr>
        <p:txBody>
          <a:bodyPr>
            <a:noAutofit/>
          </a:bodyPr>
          <a:lstStyle/>
          <a:p>
            <a:pPr marL="0" indent="0" algn="ctr">
              <a:spcBef>
                <a:spcPts val="0"/>
              </a:spcBef>
              <a:buSzTx/>
              <a:buNone/>
              <a:defRPr sz="2400">
                <a:solidFill>
                  <a:srgbClr val="FFFFFF"/>
                </a:solidFill>
              </a:defRPr>
            </a:pPr>
          </a:p>
        </p:txBody>
      </p:sp>
      <p:sp>
        <p:nvSpPr>
          <p:cNvPr id="112" name="Прямоугольник"/>
          <p:cNvSpPr/>
          <p:nvPr>
            <p:ph type="body" sz="quarter" idx="17"/>
          </p:nvPr>
        </p:nvSpPr>
        <p:spPr>
          <a:xfrm>
            <a:off x="5279137" y="5660712"/>
            <a:ext cx="2360202" cy="3039119"/>
          </a:xfrm>
          <a:prstGeom prst="rect">
            <a:avLst/>
          </a:prstGeom>
          <a:solidFill>
            <a:srgbClr val="2B2D3A"/>
          </a:solidFill>
        </p:spPr>
        <p:txBody>
          <a:bodyPr>
            <a:noAutofit/>
          </a:bodyPr>
          <a:lstStyle/>
          <a:p>
            <a:pPr marL="0" indent="0" algn="ctr">
              <a:spcBef>
                <a:spcPts val="0"/>
              </a:spcBef>
              <a:buSzTx/>
              <a:buNone/>
              <a:defRPr sz="2400">
                <a:solidFill>
                  <a:srgbClr val="FFFFFF"/>
                </a:solidFill>
              </a:defRPr>
            </a:pPr>
          </a:p>
        </p:txBody>
      </p:sp>
      <p:sp>
        <p:nvSpPr>
          <p:cNvPr id="113" name="Изображение"/>
          <p:cNvSpPr/>
          <p:nvPr>
            <p:ph type="pic" sz="quarter" idx="18"/>
          </p:nvPr>
        </p:nvSpPr>
        <p:spPr>
          <a:xfrm>
            <a:off x="5470268" y="5823752"/>
            <a:ext cx="2392231" cy="2982318"/>
          </a:xfrm>
          <a:prstGeom prst="rect">
            <a:avLst/>
          </a:prstGeom>
        </p:spPr>
        <p:txBody>
          <a:bodyPr lIns="91439" tIns="45719" rIns="91439" bIns="45719" anchor="t">
            <a:noAutofit/>
          </a:bodyPr>
          <a:lstStyle/>
          <a:p>
            <a:pPr/>
          </a:p>
        </p:txBody>
      </p:sp>
      <p:sp>
        <p:nvSpPr>
          <p:cNvPr id="114" name="Name Surname"/>
          <p:cNvSpPr txBox="1"/>
          <p:nvPr>
            <p:ph type="body" sz="quarter" idx="19"/>
          </p:nvPr>
        </p:nvSpPr>
        <p:spPr>
          <a:xfrm>
            <a:off x="8111492" y="7619139"/>
            <a:ext cx="2911683" cy="393701"/>
          </a:xfrm>
          <a:prstGeom prst="rect">
            <a:avLst/>
          </a:prstGeom>
        </p:spPr>
        <p:txBody>
          <a:bodyPr>
            <a:spAutoFit/>
          </a:bodyPr>
          <a:lstStyle>
            <a:lvl1pPr marL="0" indent="0">
              <a:spcBef>
                <a:spcPts val="0"/>
              </a:spcBef>
              <a:buSzTx/>
              <a:buNone/>
              <a:defRPr b="1" cap="all" sz="1900">
                <a:solidFill>
                  <a:srgbClr val="A9A9A9"/>
                </a:solidFill>
                <a:latin typeface="Helvetica"/>
                <a:ea typeface="Helvetica"/>
                <a:cs typeface="Helvetica"/>
                <a:sym typeface="Helvetica"/>
              </a:defRPr>
            </a:lvl1pPr>
          </a:lstStyle>
          <a:p>
            <a:pPr/>
            <a:r>
              <a:t>Name Surname</a:t>
            </a:r>
          </a:p>
        </p:txBody>
      </p:sp>
      <p:sp>
        <p:nvSpPr>
          <p:cNvPr id="115" name="Mirum est notare quam littera gothica, quam nunc putamus parum claram, anteposuerit litterarum"/>
          <p:cNvSpPr txBox="1"/>
          <p:nvPr>
            <p:ph type="body" sz="quarter" idx="20"/>
          </p:nvPr>
        </p:nvSpPr>
        <p:spPr>
          <a:xfrm>
            <a:off x="8103483" y="8019512"/>
            <a:ext cx="3029300" cy="749301"/>
          </a:xfrm>
          <a:prstGeom prst="rect">
            <a:avLst/>
          </a:prstGeom>
        </p:spPr>
        <p:txBody>
          <a:bodyPr>
            <a:spAutoFit/>
          </a:bodyPr>
          <a:lstStyle>
            <a:lvl1pPr marL="0" indent="0">
              <a:spcBef>
                <a:spcPts val="0"/>
              </a:spcBef>
              <a:buSzTx/>
              <a:buNone/>
              <a:defRPr sz="1400">
                <a:solidFill>
                  <a:srgbClr val="A9A9A9"/>
                </a:solidFill>
              </a:defRPr>
            </a:lvl1pPr>
          </a:lstStyle>
          <a:p>
            <a:pPr/>
            <a:r>
              <a:t>Mirum est notare quam littera gothica, quam nunc putamus parum claram, anteposuerit litterarum </a:t>
            </a:r>
          </a:p>
        </p:txBody>
      </p:sp>
      <p:sp>
        <p:nvSpPr>
          <p:cNvPr id="116"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p:cNvSpPr txBox="1"/>
          <p:nvPr>
            <p:ph type="body" sz="quarter" idx="21"/>
          </p:nvPr>
        </p:nvSpPr>
        <p:spPr>
          <a:xfrm>
            <a:off x="7374259" y="1523994"/>
            <a:ext cx="4788184" cy="3276601"/>
          </a:xfrm>
          <a:prstGeom prst="rect">
            <a:avLst/>
          </a:prstGeom>
        </p:spPr>
        <p:txBody>
          <a:bodyPr>
            <a:spAutoFit/>
          </a:bodyPr>
          <a:lstStyle>
            <a:lvl1pPr marL="0" indent="0">
              <a:spcBef>
                <a:spcPts val="0"/>
              </a:spcBef>
              <a:buSzTx/>
              <a:buNone/>
              <a:defRPr sz="2100">
                <a:solidFill>
                  <a:srgbClr val="848484"/>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a:t>
            </a:r>
          </a:p>
        </p:txBody>
      </p:sp>
      <p:sp>
        <p:nvSpPr>
          <p:cNvPr id="117" name="lectores legere me"/>
          <p:cNvSpPr txBox="1"/>
          <p:nvPr>
            <p:ph type="body" sz="quarter" idx="22"/>
          </p:nvPr>
        </p:nvSpPr>
        <p:spPr>
          <a:xfrm>
            <a:off x="7370444" y="947728"/>
            <a:ext cx="3353868" cy="431801"/>
          </a:xfrm>
          <a:prstGeom prst="rect">
            <a:avLst/>
          </a:prstGeom>
        </p:spPr>
        <p:txBody>
          <a:bodyPr wrap="none">
            <a:spAutoFit/>
          </a:bodyPr>
          <a:lstStyle>
            <a:lvl1pPr marL="0" indent="0">
              <a:spcBef>
                <a:spcPts val="0"/>
              </a:spcBef>
              <a:buSzTx/>
              <a:buNone/>
              <a:defRPr b="1" cap="all" sz="2200">
                <a:solidFill>
                  <a:srgbClr val="2B2D39"/>
                </a:solidFill>
                <a:latin typeface="Helvetica"/>
                <a:ea typeface="Helvetica"/>
                <a:cs typeface="Helvetica"/>
                <a:sym typeface="Helvetica"/>
              </a:defRPr>
            </a:lvl1pPr>
          </a:lstStyle>
          <a:p>
            <a:pPr/>
            <a:r>
              <a:t>lectores legere me</a:t>
            </a:r>
          </a:p>
        </p:txBody>
      </p:sp>
      <p:sp>
        <p:nvSpPr>
          <p:cNvPr id="118" name="Non habent claritatem insitam; est usus legentis in iis qui facit eorum claritatem. Investigationes demonstraverunt lectores legere me lius quod ii legunt saepius."/>
          <p:cNvSpPr txBox="1"/>
          <p:nvPr>
            <p:ph type="body" sz="quarter" idx="23"/>
          </p:nvPr>
        </p:nvSpPr>
        <p:spPr>
          <a:xfrm>
            <a:off x="1247048" y="3919743"/>
            <a:ext cx="4040318" cy="1181101"/>
          </a:xfrm>
          <a:prstGeom prst="rect">
            <a:avLst/>
          </a:prstGeom>
        </p:spPr>
        <p:txBody>
          <a:bodyPr>
            <a:spAutoFit/>
          </a:bodyPr>
          <a:lstStyle>
            <a:lvl1pPr marL="0" indent="0" algn="ctr">
              <a:spcBef>
                <a:spcPts val="0"/>
              </a:spcBef>
              <a:buSzTx/>
              <a:buNone/>
              <a:defRPr spc="196" sz="1400">
                <a:solidFill>
                  <a:srgbClr val="FFFFFF"/>
                </a:solidFill>
              </a:defRPr>
            </a:lvl1pPr>
          </a:lstStyle>
          <a:p>
            <a:pPr/>
            <a:r>
              <a:t>Non habent claritatem insitam; est usus legentis in iis qui facit eorum claritatem. Investigationes demonstraverunt lectores legere me lius quod ii legunt saepius.</a:t>
            </a:r>
          </a:p>
        </p:txBody>
      </p:sp>
      <p:sp>
        <p:nvSpPr>
          <p:cNvPr id="11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meline 2">
    <p:spTree>
      <p:nvGrpSpPr>
        <p:cNvPr id="1" name=""/>
        <p:cNvGrpSpPr/>
        <p:nvPr/>
      </p:nvGrpSpPr>
      <p:grpSpPr>
        <a:xfrm>
          <a:off x="0" y="0"/>
          <a:ext cx="0" cy="0"/>
          <a:chOff x="0" y="0"/>
          <a:chExt cx="0" cy="0"/>
        </a:xfrm>
      </p:grpSpPr>
      <p:sp>
        <p:nvSpPr>
          <p:cNvPr id="126"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127" name="06"/>
          <p:cNvSpPr txBox="1"/>
          <p:nvPr>
            <p:ph type="body" sz="quarter" idx="13"/>
          </p:nvPr>
        </p:nvSpPr>
        <p:spPr>
          <a:xfrm>
            <a:off x="5562357" y="721561"/>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06</a:t>
            </a:r>
          </a:p>
        </p:txBody>
      </p:sp>
      <p:sp>
        <p:nvSpPr>
          <p:cNvPr id="128" name="Keynote presentation"/>
          <p:cNvSpPr txBox="1"/>
          <p:nvPr>
            <p:ph type="body" sz="quarter" idx="14"/>
          </p:nvPr>
        </p:nvSpPr>
        <p:spPr>
          <a:xfrm>
            <a:off x="4614064" y="2107655"/>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131" name="Группа"/>
          <p:cNvGrpSpPr/>
          <p:nvPr/>
        </p:nvGrpSpPr>
        <p:grpSpPr>
          <a:xfrm>
            <a:off x="1228367" y="6689611"/>
            <a:ext cx="10548061" cy="636087"/>
            <a:chOff x="-5" y="0"/>
            <a:chExt cx="10548060" cy="636086"/>
          </a:xfrm>
        </p:grpSpPr>
        <p:sp>
          <p:nvSpPr>
            <p:cNvPr id="129" name="Прямоугольник"/>
            <p:cNvSpPr/>
            <p:nvPr/>
          </p:nvSpPr>
          <p:spPr>
            <a:xfrm rot="5400000">
              <a:off x="5024041" y="-4836325"/>
              <a:ext cx="499969" cy="10172618"/>
            </a:xfrm>
            <a:prstGeom prst="rect">
              <a:avLst/>
            </a:pr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130" name="Прямоугольник"/>
            <p:cNvSpPr/>
            <p:nvPr/>
          </p:nvSpPr>
          <p:spPr>
            <a:xfrm rot="5400000">
              <a:off x="4975574" y="-4936394"/>
              <a:ext cx="596901" cy="10548061"/>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132" name="Кружок"/>
          <p:cNvSpPr/>
          <p:nvPr/>
        </p:nvSpPr>
        <p:spPr>
          <a:xfrm rot="5400000">
            <a:off x="10758553" y="6600711"/>
            <a:ext cx="209597" cy="209597"/>
          </a:xfrm>
          <a:prstGeom prst="ellipse">
            <a:avLst/>
          </a:prstGeom>
          <a:solidFill>
            <a:srgbClr val="C5AAA1"/>
          </a:solidFill>
          <a:ln w="12700">
            <a:miter lim="400000"/>
          </a:ln>
        </p:spPr>
        <p:txBody>
          <a:bodyPr lIns="50800" tIns="50800" rIns="50800" bIns="50800" anchor="ctr"/>
          <a:lstStyle/>
          <a:p>
            <a:pPr>
              <a:defRPr sz="2400">
                <a:solidFill>
                  <a:srgbClr val="FFFFFF"/>
                </a:solidFill>
              </a:defRPr>
            </a:pPr>
          </a:p>
        </p:txBody>
      </p:sp>
      <p:sp>
        <p:nvSpPr>
          <p:cNvPr id="133" name="Кружок"/>
          <p:cNvSpPr/>
          <p:nvPr/>
        </p:nvSpPr>
        <p:spPr>
          <a:xfrm rot="5400000">
            <a:off x="9108152" y="6600711"/>
            <a:ext cx="209597" cy="209597"/>
          </a:xfrm>
          <a:prstGeom prst="ellipse">
            <a:avLst/>
          </a:prstGeom>
          <a:solidFill>
            <a:srgbClr val="866DB0"/>
          </a:solidFill>
          <a:ln w="12700">
            <a:miter lim="400000"/>
          </a:ln>
        </p:spPr>
        <p:txBody>
          <a:bodyPr lIns="50800" tIns="50800" rIns="50800" bIns="50800" anchor="ctr"/>
          <a:lstStyle/>
          <a:p>
            <a:pPr>
              <a:defRPr sz="2400">
                <a:solidFill>
                  <a:srgbClr val="FFFFFF"/>
                </a:solidFill>
              </a:defRPr>
            </a:pPr>
          </a:p>
        </p:txBody>
      </p:sp>
      <p:sp>
        <p:nvSpPr>
          <p:cNvPr id="134" name="Кружок"/>
          <p:cNvSpPr/>
          <p:nvPr/>
        </p:nvSpPr>
        <p:spPr>
          <a:xfrm rot="5400000">
            <a:off x="7394252" y="6600711"/>
            <a:ext cx="209597" cy="209597"/>
          </a:xfrm>
          <a:prstGeom prst="ellipse">
            <a:avLst/>
          </a:prstGeom>
          <a:solidFill>
            <a:srgbClr val="5E45BB"/>
          </a:solidFill>
          <a:ln w="12700">
            <a:miter lim="400000"/>
          </a:ln>
        </p:spPr>
        <p:txBody>
          <a:bodyPr lIns="50800" tIns="50800" rIns="50800" bIns="50800" anchor="ctr"/>
          <a:lstStyle/>
          <a:p>
            <a:pPr>
              <a:defRPr sz="2400">
                <a:solidFill>
                  <a:srgbClr val="FFFFFF"/>
                </a:solidFill>
              </a:defRPr>
            </a:pPr>
          </a:p>
        </p:txBody>
      </p:sp>
      <p:sp>
        <p:nvSpPr>
          <p:cNvPr id="135" name="Кружок"/>
          <p:cNvSpPr/>
          <p:nvPr/>
        </p:nvSpPr>
        <p:spPr>
          <a:xfrm rot="5400000">
            <a:off x="5654951" y="6600711"/>
            <a:ext cx="209597" cy="209597"/>
          </a:xfrm>
          <a:prstGeom prst="ellipse">
            <a:avLst/>
          </a:prstGeom>
          <a:solidFill>
            <a:srgbClr val="524DBB"/>
          </a:solidFill>
          <a:ln w="12700">
            <a:miter lim="400000"/>
          </a:ln>
        </p:spPr>
        <p:txBody>
          <a:bodyPr lIns="50800" tIns="50800" rIns="50800" bIns="50800" anchor="ctr"/>
          <a:lstStyle/>
          <a:p>
            <a:pPr>
              <a:defRPr sz="2400">
                <a:solidFill>
                  <a:srgbClr val="FFFFFF"/>
                </a:solidFill>
              </a:defRPr>
            </a:pPr>
          </a:p>
        </p:txBody>
      </p:sp>
      <p:sp>
        <p:nvSpPr>
          <p:cNvPr id="136" name="Кружок"/>
          <p:cNvSpPr/>
          <p:nvPr/>
        </p:nvSpPr>
        <p:spPr>
          <a:xfrm rot="5400000">
            <a:off x="3699751" y="6600711"/>
            <a:ext cx="209597" cy="209597"/>
          </a:xfrm>
          <a:prstGeom prst="ellipse">
            <a:avLst/>
          </a:prstGeom>
          <a:solidFill>
            <a:srgbClr val="415CC2"/>
          </a:solidFill>
          <a:ln w="12700">
            <a:miter lim="400000"/>
          </a:ln>
        </p:spPr>
        <p:txBody>
          <a:bodyPr lIns="50800" tIns="50800" rIns="50800" bIns="50800" anchor="ctr"/>
          <a:lstStyle/>
          <a:p>
            <a:pPr>
              <a:defRPr sz="2400">
                <a:solidFill>
                  <a:srgbClr val="FFFFFF"/>
                </a:solidFill>
              </a:defRPr>
            </a:pPr>
          </a:p>
        </p:txBody>
      </p:sp>
      <p:sp>
        <p:nvSpPr>
          <p:cNvPr id="137" name="Кружок"/>
          <p:cNvSpPr/>
          <p:nvPr/>
        </p:nvSpPr>
        <p:spPr>
          <a:xfrm rot="5400000">
            <a:off x="2036650" y="6600711"/>
            <a:ext cx="209597" cy="209597"/>
          </a:xfrm>
          <a:prstGeom prst="ellipse">
            <a:avLst/>
          </a:prstGeom>
          <a:solidFill>
            <a:srgbClr val="137BEF"/>
          </a:solidFill>
          <a:ln w="12700">
            <a:miter lim="400000"/>
          </a:ln>
        </p:spPr>
        <p:txBody>
          <a:bodyPr lIns="50800" tIns="50800" rIns="50800" bIns="50800" anchor="ctr"/>
          <a:lstStyle/>
          <a:p>
            <a:pPr>
              <a:defRPr sz="2400">
                <a:solidFill>
                  <a:srgbClr val="FFFFFF"/>
                </a:solidFill>
              </a:defRPr>
            </a:pPr>
          </a:p>
        </p:txBody>
      </p:sp>
      <p:sp>
        <p:nvSpPr>
          <p:cNvPr id="138" name="2050"/>
          <p:cNvSpPr txBox="1"/>
          <p:nvPr>
            <p:ph type="body" sz="quarter" idx="15"/>
          </p:nvPr>
        </p:nvSpPr>
        <p:spPr>
          <a:xfrm>
            <a:off x="10360407" y="5896307"/>
            <a:ext cx="1005888" cy="533401"/>
          </a:xfrm>
          <a:prstGeom prst="rect">
            <a:avLst/>
          </a:prstGeom>
        </p:spPr>
        <p:txBody>
          <a:bodyPr>
            <a:spAutoFit/>
          </a:bodyPr>
          <a:lstStyle>
            <a:lvl1pPr marL="0" indent="0" algn="ctr">
              <a:spcBef>
                <a:spcPts val="0"/>
              </a:spcBef>
              <a:buSzTx/>
              <a:buNone/>
              <a:defRPr b="1" cap="all" sz="2800">
                <a:solidFill>
                  <a:srgbClr val="C5AAA1"/>
                </a:solidFill>
                <a:latin typeface="Helvetica"/>
                <a:ea typeface="Helvetica"/>
                <a:cs typeface="Helvetica"/>
                <a:sym typeface="Helvetica"/>
              </a:defRPr>
            </a:lvl1pPr>
          </a:lstStyle>
          <a:p>
            <a:pPr/>
            <a:r>
              <a:t>2050</a:t>
            </a:r>
          </a:p>
        </p:txBody>
      </p:sp>
      <p:sp>
        <p:nvSpPr>
          <p:cNvPr id="139" name="2048"/>
          <p:cNvSpPr txBox="1"/>
          <p:nvPr>
            <p:ph type="body" sz="quarter" idx="16"/>
          </p:nvPr>
        </p:nvSpPr>
        <p:spPr>
          <a:xfrm>
            <a:off x="8751785" y="6960734"/>
            <a:ext cx="922331" cy="533401"/>
          </a:xfrm>
          <a:prstGeom prst="rect">
            <a:avLst/>
          </a:prstGeom>
        </p:spPr>
        <p:txBody>
          <a:bodyPr>
            <a:spAutoFit/>
          </a:bodyPr>
          <a:lstStyle>
            <a:lvl1pPr marL="0" indent="0" algn="ctr">
              <a:spcBef>
                <a:spcPts val="0"/>
              </a:spcBef>
              <a:buSzTx/>
              <a:buNone/>
              <a:defRPr b="1" cap="all" sz="2800">
                <a:solidFill>
                  <a:srgbClr val="866DB0"/>
                </a:solidFill>
                <a:latin typeface="Helvetica"/>
                <a:ea typeface="Helvetica"/>
                <a:cs typeface="Helvetica"/>
                <a:sym typeface="Helvetica"/>
              </a:defRPr>
            </a:lvl1pPr>
          </a:lstStyle>
          <a:p>
            <a:pPr/>
            <a:r>
              <a:t>2048</a:t>
            </a:r>
          </a:p>
        </p:txBody>
      </p:sp>
      <p:sp>
        <p:nvSpPr>
          <p:cNvPr id="140" name="2046"/>
          <p:cNvSpPr txBox="1"/>
          <p:nvPr>
            <p:ph type="body" sz="quarter" idx="17"/>
          </p:nvPr>
        </p:nvSpPr>
        <p:spPr>
          <a:xfrm>
            <a:off x="6910579" y="5916883"/>
            <a:ext cx="1176942" cy="533401"/>
          </a:xfrm>
          <a:prstGeom prst="rect">
            <a:avLst/>
          </a:prstGeom>
        </p:spPr>
        <p:txBody>
          <a:bodyPr>
            <a:spAutoFit/>
          </a:bodyPr>
          <a:lstStyle>
            <a:lvl1pPr marL="0" indent="0" algn="ctr">
              <a:spcBef>
                <a:spcPts val="0"/>
              </a:spcBef>
              <a:buSzTx/>
              <a:buNone/>
              <a:defRPr b="1" cap="all" sz="2800">
                <a:solidFill>
                  <a:srgbClr val="5E45BB"/>
                </a:solidFill>
                <a:latin typeface="Helvetica"/>
                <a:ea typeface="Helvetica"/>
                <a:cs typeface="Helvetica"/>
                <a:sym typeface="Helvetica"/>
              </a:defRPr>
            </a:lvl1pPr>
          </a:lstStyle>
          <a:p>
            <a:pPr/>
            <a:r>
              <a:t>2046</a:t>
            </a:r>
          </a:p>
        </p:txBody>
      </p:sp>
      <p:sp>
        <p:nvSpPr>
          <p:cNvPr id="141" name="Lorem ipsum"/>
          <p:cNvSpPr txBox="1"/>
          <p:nvPr>
            <p:ph type="body" sz="quarter" idx="18"/>
          </p:nvPr>
        </p:nvSpPr>
        <p:spPr>
          <a:xfrm>
            <a:off x="1121145" y="5331605"/>
            <a:ext cx="2040608" cy="355601"/>
          </a:xfrm>
          <a:prstGeom prst="rect">
            <a:avLst/>
          </a:prstGeom>
        </p:spPr>
        <p:txBody>
          <a:bodyPr>
            <a:spAutoFit/>
          </a:bodyPr>
          <a:lstStyle>
            <a:lvl1pPr marL="0" indent="0" algn="ct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142" name="Mirum est notare quam littera gothica, quam nunc putamus parum claram, anteposuerit"/>
          <p:cNvSpPr txBox="1"/>
          <p:nvPr>
            <p:ph type="body" sz="quarter" idx="19"/>
          </p:nvPr>
        </p:nvSpPr>
        <p:spPr>
          <a:xfrm>
            <a:off x="1201407" y="5688283"/>
            <a:ext cx="1880084" cy="7620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 anteposuerit </a:t>
            </a:r>
          </a:p>
        </p:txBody>
      </p:sp>
      <p:sp>
        <p:nvSpPr>
          <p:cNvPr id="143" name="2044"/>
          <p:cNvSpPr txBox="1"/>
          <p:nvPr>
            <p:ph type="body" sz="quarter" idx="20"/>
          </p:nvPr>
        </p:nvSpPr>
        <p:spPr>
          <a:xfrm>
            <a:off x="5171279" y="6960734"/>
            <a:ext cx="1176942" cy="533401"/>
          </a:xfrm>
          <a:prstGeom prst="rect">
            <a:avLst/>
          </a:prstGeom>
        </p:spPr>
        <p:txBody>
          <a:bodyPr>
            <a:spAutoFit/>
          </a:bodyPr>
          <a:lstStyle>
            <a:lvl1pPr marL="0" indent="0" algn="ctr">
              <a:spcBef>
                <a:spcPts val="0"/>
              </a:spcBef>
              <a:buSzTx/>
              <a:buNone/>
              <a:defRPr b="1" cap="all" sz="2800">
                <a:solidFill>
                  <a:srgbClr val="524DBB"/>
                </a:solidFill>
                <a:latin typeface="Helvetica"/>
                <a:ea typeface="Helvetica"/>
                <a:cs typeface="Helvetica"/>
                <a:sym typeface="Helvetica"/>
              </a:defRPr>
            </a:lvl1pPr>
          </a:lstStyle>
          <a:p>
            <a:pPr/>
            <a:r>
              <a:t>2044</a:t>
            </a:r>
          </a:p>
        </p:txBody>
      </p:sp>
      <p:sp>
        <p:nvSpPr>
          <p:cNvPr id="144" name="2042"/>
          <p:cNvSpPr txBox="1"/>
          <p:nvPr>
            <p:ph type="body" sz="quarter" idx="21"/>
          </p:nvPr>
        </p:nvSpPr>
        <p:spPr>
          <a:xfrm>
            <a:off x="3216078" y="5896307"/>
            <a:ext cx="1176942" cy="533401"/>
          </a:xfrm>
          <a:prstGeom prst="rect">
            <a:avLst/>
          </a:prstGeom>
        </p:spPr>
        <p:txBody>
          <a:bodyPr>
            <a:spAutoFit/>
          </a:bodyPr>
          <a:lstStyle>
            <a:lvl1pPr marL="0" indent="0" algn="ctr">
              <a:spcBef>
                <a:spcPts val="0"/>
              </a:spcBef>
              <a:buSzTx/>
              <a:buNone/>
              <a:defRPr b="1" cap="all" sz="2800">
                <a:solidFill>
                  <a:srgbClr val="415CC2"/>
                </a:solidFill>
                <a:latin typeface="Helvetica"/>
                <a:ea typeface="Helvetica"/>
                <a:cs typeface="Helvetica"/>
                <a:sym typeface="Helvetica"/>
              </a:defRPr>
            </a:lvl1pPr>
          </a:lstStyle>
          <a:p>
            <a:pPr/>
            <a:r>
              <a:t>2042</a:t>
            </a:r>
          </a:p>
        </p:txBody>
      </p:sp>
      <p:sp>
        <p:nvSpPr>
          <p:cNvPr id="145" name="2040"/>
          <p:cNvSpPr txBox="1"/>
          <p:nvPr>
            <p:ph type="body" sz="quarter" idx="22"/>
          </p:nvPr>
        </p:nvSpPr>
        <p:spPr>
          <a:xfrm>
            <a:off x="1552978" y="6960734"/>
            <a:ext cx="1176942" cy="533401"/>
          </a:xfrm>
          <a:prstGeom prst="rect">
            <a:avLst/>
          </a:prstGeom>
        </p:spPr>
        <p:txBody>
          <a:bodyPr>
            <a:spAutoFit/>
          </a:bodyPr>
          <a:lstStyle>
            <a:lvl1pPr marL="0" indent="0" algn="ctr">
              <a:spcBef>
                <a:spcPts val="0"/>
              </a:spcBef>
              <a:buSzTx/>
              <a:buNone/>
              <a:defRPr b="1" cap="all" sz="2800">
                <a:solidFill>
                  <a:srgbClr val="137BEF"/>
                </a:solidFill>
                <a:latin typeface="Helvetica"/>
                <a:ea typeface="Helvetica"/>
                <a:cs typeface="Helvetica"/>
                <a:sym typeface="Helvetica"/>
              </a:defRPr>
            </a:lvl1pPr>
          </a:lstStyle>
          <a:p>
            <a:pPr/>
            <a:r>
              <a:t>2040</a:t>
            </a:r>
          </a:p>
        </p:txBody>
      </p:sp>
      <p:sp>
        <p:nvSpPr>
          <p:cNvPr id="146" name="Non habent claritatem insitam; est usus legentis in iis qui facit eorum claritatem. Investigationes demonstraverunt lectores legere me lius quod ii legunt saepius."/>
          <p:cNvSpPr txBox="1"/>
          <p:nvPr>
            <p:ph type="body" sz="quarter" idx="23"/>
          </p:nvPr>
        </p:nvSpPr>
        <p:spPr>
          <a:xfrm>
            <a:off x="2392259" y="3443164"/>
            <a:ext cx="8220282" cy="749301"/>
          </a:xfrm>
          <a:prstGeom prst="rect">
            <a:avLst/>
          </a:prstGeom>
        </p:spPr>
        <p:txBody>
          <a:bodyPr>
            <a:spAutoFit/>
          </a:bodyPr>
          <a:lstStyle>
            <a:lvl1pPr marL="0" indent="0" algn="ctr">
              <a:spcBef>
                <a:spcPts val="0"/>
              </a:spcBef>
              <a:buSzTx/>
              <a:buNone/>
              <a:defRPr spc="196" sz="1400">
                <a:solidFill>
                  <a:srgbClr val="D4D4D2"/>
                </a:solidFill>
              </a:defRPr>
            </a:lvl1pPr>
          </a:lstStyle>
          <a:p>
            <a:pPr/>
            <a:r>
              <a:t>Non habent claritatem insitam; est usus legentis in iis qui facit eorum claritatem. Investigationes demonstraverunt lectores legere me lius quod ii legunt saepius.</a:t>
            </a:r>
          </a:p>
        </p:txBody>
      </p:sp>
      <p:sp>
        <p:nvSpPr>
          <p:cNvPr id="147" name="Lorem ipsum"/>
          <p:cNvSpPr txBox="1"/>
          <p:nvPr>
            <p:ph type="body" sz="quarter" idx="24"/>
          </p:nvPr>
        </p:nvSpPr>
        <p:spPr>
          <a:xfrm>
            <a:off x="2784245" y="6948034"/>
            <a:ext cx="2040608" cy="355601"/>
          </a:xfrm>
          <a:prstGeom prst="rect">
            <a:avLst/>
          </a:prstGeom>
        </p:spPr>
        <p:txBody>
          <a:bodyPr>
            <a:spAutoFit/>
          </a:bodyPr>
          <a:lstStyle>
            <a:lvl1pPr marL="0" indent="0" algn="ct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148" name="Mirum est notare quam littera gothica, quam nunc putamus parum claram, anteposuerit"/>
          <p:cNvSpPr txBox="1"/>
          <p:nvPr>
            <p:ph type="body" sz="quarter" idx="25"/>
          </p:nvPr>
        </p:nvSpPr>
        <p:spPr>
          <a:xfrm>
            <a:off x="2864507" y="7304713"/>
            <a:ext cx="1880085" cy="7620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 anteposuerit </a:t>
            </a:r>
          </a:p>
        </p:txBody>
      </p:sp>
      <p:sp>
        <p:nvSpPr>
          <p:cNvPr id="149" name="Lorem ipsum"/>
          <p:cNvSpPr txBox="1"/>
          <p:nvPr>
            <p:ph type="body" sz="quarter" idx="26"/>
          </p:nvPr>
        </p:nvSpPr>
        <p:spPr>
          <a:xfrm>
            <a:off x="4739446" y="5331605"/>
            <a:ext cx="2040608" cy="355601"/>
          </a:xfrm>
          <a:prstGeom prst="rect">
            <a:avLst/>
          </a:prstGeom>
        </p:spPr>
        <p:txBody>
          <a:bodyPr>
            <a:spAutoFit/>
          </a:bodyPr>
          <a:lstStyle>
            <a:lvl1pPr marL="0" indent="0" algn="ct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150" name="Mirum est notare quam littera gothica, quam nunc putamus parum claram, anteposuerit"/>
          <p:cNvSpPr txBox="1"/>
          <p:nvPr>
            <p:ph type="body" sz="quarter" idx="27"/>
          </p:nvPr>
        </p:nvSpPr>
        <p:spPr>
          <a:xfrm>
            <a:off x="4819708" y="5688283"/>
            <a:ext cx="1880084" cy="7620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 anteposuerit </a:t>
            </a:r>
          </a:p>
        </p:txBody>
      </p:sp>
      <p:sp>
        <p:nvSpPr>
          <p:cNvPr id="151" name="Lorem ipsum"/>
          <p:cNvSpPr txBox="1"/>
          <p:nvPr>
            <p:ph type="body" sz="quarter" idx="28"/>
          </p:nvPr>
        </p:nvSpPr>
        <p:spPr>
          <a:xfrm>
            <a:off x="6478746" y="6944688"/>
            <a:ext cx="2040608" cy="355601"/>
          </a:xfrm>
          <a:prstGeom prst="rect">
            <a:avLst/>
          </a:prstGeom>
        </p:spPr>
        <p:txBody>
          <a:bodyPr>
            <a:spAutoFit/>
          </a:bodyPr>
          <a:lstStyle>
            <a:lvl1pPr marL="0" indent="0" algn="ct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152" name="Mirum est notare quam littera gothica, quam nunc putamus parum claram, anteposuerit"/>
          <p:cNvSpPr txBox="1"/>
          <p:nvPr>
            <p:ph type="body" sz="quarter" idx="29"/>
          </p:nvPr>
        </p:nvSpPr>
        <p:spPr>
          <a:xfrm>
            <a:off x="6559008" y="7304713"/>
            <a:ext cx="1880084" cy="7620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 anteposuerit </a:t>
            </a:r>
          </a:p>
        </p:txBody>
      </p:sp>
      <p:sp>
        <p:nvSpPr>
          <p:cNvPr id="153" name="Lorem ipsum"/>
          <p:cNvSpPr txBox="1"/>
          <p:nvPr>
            <p:ph type="body" sz="quarter" idx="30"/>
          </p:nvPr>
        </p:nvSpPr>
        <p:spPr>
          <a:xfrm>
            <a:off x="8192647" y="5331605"/>
            <a:ext cx="2040608" cy="355601"/>
          </a:xfrm>
          <a:prstGeom prst="rect">
            <a:avLst/>
          </a:prstGeom>
        </p:spPr>
        <p:txBody>
          <a:bodyPr>
            <a:spAutoFit/>
          </a:bodyPr>
          <a:lstStyle>
            <a:lvl1pPr marL="0" indent="0" algn="ct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154" name="Mirum est notare quam littera gothica, quam nunc putamus parum claram, anteposuerit"/>
          <p:cNvSpPr txBox="1"/>
          <p:nvPr>
            <p:ph type="body" sz="quarter" idx="31"/>
          </p:nvPr>
        </p:nvSpPr>
        <p:spPr>
          <a:xfrm>
            <a:off x="8272908" y="5688283"/>
            <a:ext cx="1880085" cy="7620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 anteposuerit </a:t>
            </a:r>
          </a:p>
        </p:txBody>
      </p:sp>
      <p:sp>
        <p:nvSpPr>
          <p:cNvPr id="155" name="Lorem ipsum"/>
          <p:cNvSpPr txBox="1"/>
          <p:nvPr>
            <p:ph type="body" sz="quarter" idx="32"/>
          </p:nvPr>
        </p:nvSpPr>
        <p:spPr>
          <a:xfrm>
            <a:off x="9843047" y="6948034"/>
            <a:ext cx="2040608" cy="355601"/>
          </a:xfrm>
          <a:prstGeom prst="rect">
            <a:avLst/>
          </a:prstGeom>
        </p:spPr>
        <p:txBody>
          <a:bodyPr>
            <a:spAutoFit/>
          </a:bodyPr>
          <a:lstStyle>
            <a:lvl1pPr marL="0" indent="0" algn="ctr">
              <a:spcBef>
                <a:spcPts val="0"/>
              </a:spcBef>
              <a:buSzTx/>
              <a:buNone/>
              <a:defRPr b="1" cap="all" sz="1700">
                <a:solidFill>
                  <a:srgbClr val="D4D4D2"/>
                </a:solidFill>
                <a:latin typeface="Helvetica"/>
                <a:ea typeface="Helvetica"/>
                <a:cs typeface="Helvetica"/>
                <a:sym typeface="Helvetica"/>
              </a:defRPr>
            </a:lvl1pPr>
          </a:lstStyle>
          <a:p>
            <a:pPr/>
            <a:r>
              <a:t>Lorem ipsum</a:t>
            </a:r>
          </a:p>
        </p:txBody>
      </p:sp>
      <p:sp>
        <p:nvSpPr>
          <p:cNvPr id="156" name="Mirum est notare quam littera gothica, quam nunc putamus parum claram, anteposuerit"/>
          <p:cNvSpPr txBox="1"/>
          <p:nvPr>
            <p:ph type="body" sz="quarter" idx="33"/>
          </p:nvPr>
        </p:nvSpPr>
        <p:spPr>
          <a:xfrm>
            <a:off x="9923309" y="7304713"/>
            <a:ext cx="1880084" cy="762001"/>
          </a:xfrm>
          <a:prstGeom prst="rect">
            <a:avLst/>
          </a:prstGeom>
        </p:spPr>
        <p:txBody>
          <a:bodyPr>
            <a:spAutoFit/>
          </a:bodyPr>
          <a:lstStyle>
            <a:lvl1pPr marL="0" indent="0" algn="ctr">
              <a:spcBef>
                <a:spcPts val="0"/>
              </a:spcBef>
              <a:buSzTx/>
              <a:buNone/>
              <a:defRPr sz="1100">
                <a:solidFill>
                  <a:srgbClr val="D4D4D2"/>
                </a:solidFill>
              </a:defRPr>
            </a:lvl1pPr>
          </a:lstStyle>
          <a:p>
            <a:pPr/>
            <a:r>
              <a:t>Mirum est notare quam littera gothica, quam nunc putamus parum claram, anteposuerit </a:t>
            </a:r>
          </a:p>
        </p:txBody>
      </p:sp>
      <p:sp>
        <p:nvSpPr>
          <p:cNvPr id="15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rvices">
    <p:spTree>
      <p:nvGrpSpPr>
        <p:cNvPr id="1" name=""/>
        <p:cNvGrpSpPr/>
        <p:nvPr/>
      </p:nvGrpSpPr>
      <p:grpSpPr>
        <a:xfrm>
          <a:off x="0" y="0"/>
          <a:ext cx="0" cy="0"/>
          <a:chOff x="0" y="0"/>
          <a:chExt cx="0" cy="0"/>
        </a:xfrm>
      </p:grpSpPr>
      <p:sp>
        <p:nvSpPr>
          <p:cNvPr id="164"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165" name="07"/>
          <p:cNvSpPr txBox="1"/>
          <p:nvPr>
            <p:ph type="body" sz="quarter" idx="13"/>
          </p:nvPr>
        </p:nvSpPr>
        <p:spPr>
          <a:xfrm>
            <a:off x="5562357" y="518361"/>
            <a:ext cx="1880085"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07</a:t>
            </a:r>
          </a:p>
        </p:txBody>
      </p:sp>
      <p:sp>
        <p:nvSpPr>
          <p:cNvPr id="166" name="Keynote presentation"/>
          <p:cNvSpPr txBox="1"/>
          <p:nvPr>
            <p:ph type="body" sz="quarter" idx="14"/>
          </p:nvPr>
        </p:nvSpPr>
        <p:spPr>
          <a:xfrm>
            <a:off x="4614064" y="1904455"/>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grpSp>
        <p:nvGrpSpPr>
          <p:cNvPr id="169" name="Группа"/>
          <p:cNvGrpSpPr/>
          <p:nvPr/>
        </p:nvGrpSpPr>
        <p:grpSpPr>
          <a:xfrm>
            <a:off x="1286040" y="3540804"/>
            <a:ext cx="3202724" cy="3202725"/>
            <a:chOff x="0" y="0"/>
            <a:chExt cx="3202723" cy="3202723"/>
          </a:xfrm>
        </p:grpSpPr>
        <p:sp>
          <p:nvSpPr>
            <p:cNvPr id="167"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168"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grpSp>
        <p:nvGrpSpPr>
          <p:cNvPr id="172" name="Группа"/>
          <p:cNvGrpSpPr/>
          <p:nvPr/>
        </p:nvGrpSpPr>
        <p:grpSpPr>
          <a:xfrm>
            <a:off x="4901038" y="3540804"/>
            <a:ext cx="3202724" cy="3202725"/>
            <a:chOff x="0" y="0"/>
            <a:chExt cx="3202723" cy="3202723"/>
          </a:xfrm>
        </p:grpSpPr>
        <p:sp>
          <p:nvSpPr>
            <p:cNvPr id="170"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171"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grpSp>
        <p:nvGrpSpPr>
          <p:cNvPr id="175" name="Группа"/>
          <p:cNvGrpSpPr/>
          <p:nvPr/>
        </p:nvGrpSpPr>
        <p:grpSpPr>
          <a:xfrm>
            <a:off x="8516036" y="3540804"/>
            <a:ext cx="3202725" cy="3202725"/>
            <a:chOff x="0" y="0"/>
            <a:chExt cx="3202723" cy="3202723"/>
          </a:xfrm>
        </p:grpSpPr>
        <p:sp>
          <p:nvSpPr>
            <p:cNvPr id="173" name="Фигура"/>
            <p:cNvSpPr/>
            <p:nvPr/>
          </p:nvSpPr>
          <p:spPr>
            <a:xfrm>
              <a:off x="0" y="0"/>
              <a:ext cx="3202724" cy="32027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gradFill flip="none" rotWithShape="1">
              <a:gsLst>
                <a:gs pos="0">
                  <a:srgbClr val="D6BA9D"/>
                </a:gs>
                <a:gs pos="43879">
                  <a:srgbClr val="5D44BB"/>
                </a:gs>
                <a:gs pos="72133">
                  <a:srgbClr val="4858BC"/>
                </a:gs>
                <a:gs pos="100000">
                  <a:srgbClr val="0384FF"/>
                </a:gs>
              </a:gsLst>
              <a:path path="shape">
                <a:fillToRect l="50000" t="-409" r="50000" b="100409"/>
              </a:path>
            </a:gradFill>
            <a:ln w="12700" cap="flat">
              <a:noFill/>
              <a:miter lim="400000"/>
            </a:ln>
            <a:effectLst>
              <a:outerShdw sx="100000" sy="100000" kx="0" ky="0" algn="b" rotWithShape="0" blurRad="190500" dist="0" dir="5400000">
                <a:srgbClr val="101116"/>
              </a:outerShdw>
            </a:effectLst>
          </p:spPr>
          <p:txBody>
            <a:bodyPr wrap="square" lIns="50800" tIns="50800" rIns="50800" bIns="50800" numCol="1" anchor="ctr">
              <a:noAutofit/>
            </a:bodyPr>
            <a:lstStyle/>
            <a:p>
              <a:pPr>
                <a:defRPr sz="2400">
                  <a:solidFill>
                    <a:srgbClr val="FFFFFF"/>
                  </a:solidFill>
                </a:defRPr>
              </a:pPr>
            </a:p>
          </p:txBody>
        </p:sp>
        <p:sp>
          <p:nvSpPr>
            <p:cNvPr id="174" name="Фигура"/>
            <p:cNvSpPr/>
            <p:nvPr/>
          </p:nvSpPr>
          <p:spPr>
            <a:xfrm>
              <a:off x="64114" y="64114"/>
              <a:ext cx="3074495" cy="3074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176" name="Фигура"/>
          <p:cNvSpPr/>
          <p:nvPr>
            <p:ph type="body" sz="quarter" idx="15"/>
          </p:nvPr>
        </p:nvSpPr>
        <p:spPr>
          <a:xfrm>
            <a:off x="2599597" y="4182899"/>
            <a:ext cx="575609"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192" y="19156"/>
                </a:moveTo>
                <a:lnTo>
                  <a:pt x="8275" y="19156"/>
                </a:lnTo>
                <a:cubicBezTo>
                  <a:pt x="8093" y="19156"/>
                  <a:pt x="7945" y="19268"/>
                  <a:pt x="7945" y="19405"/>
                </a:cubicBezTo>
                <a:lnTo>
                  <a:pt x="7945" y="19605"/>
                </a:lnTo>
                <a:lnTo>
                  <a:pt x="7945" y="20103"/>
                </a:lnTo>
                <a:lnTo>
                  <a:pt x="7945" y="20157"/>
                </a:lnTo>
                <a:lnTo>
                  <a:pt x="7945" y="20303"/>
                </a:lnTo>
                <a:cubicBezTo>
                  <a:pt x="7945" y="20440"/>
                  <a:pt x="8093" y="20552"/>
                  <a:pt x="8275" y="20552"/>
                </a:cubicBezTo>
                <a:lnTo>
                  <a:pt x="8719" y="20552"/>
                </a:lnTo>
                <a:cubicBezTo>
                  <a:pt x="9029" y="21165"/>
                  <a:pt x="9813" y="21600"/>
                  <a:pt x="10734" y="21600"/>
                </a:cubicBezTo>
                <a:cubicBezTo>
                  <a:pt x="11654" y="21600"/>
                  <a:pt x="12438" y="21165"/>
                  <a:pt x="12748" y="20552"/>
                </a:cubicBezTo>
                <a:lnTo>
                  <a:pt x="13192" y="20552"/>
                </a:lnTo>
                <a:cubicBezTo>
                  <a:pt x="13374" y="20552"/>
                  <a:pt x="13522" y="20440"/>
                  <a:pt x="13522" y="20303"/>
                </a:cubicBezTo>
                <a:lnTo>
                  <a:pt x="13522" y="20157"/>
                </a:lnTo>
                <a:lnTo>
                  <a:pt x="13522" y="20103"/>
                </a:lnTo>
                <a:lnTo>
                  <a:pt x="13522" y="19605"/>
                </a:lnTo>
                <a:lnTo>
                  <a:pt x="13522" y="19405"/>
                </a:lnTo>
                <a:cubicBezTo>
                  <a:pt x="13522" y="19268"/>
                  <a:pt x="13374" y="19156"/>
                  <a:pt x="13192" y="19156"/>
                </a:cubicBezTo>
                <a:close/>
                <a:moveTo>
                  <a:pt x="17134" y="7620"/>
                </a:moveTo>
                <a:cubicBezTo>
                  <a:pt x="15269" y="4168"/>
                  <a:pt x="10800" y="4330"/>
                  <a:pt x="10800" y="4330"/>
                </a:cubicBezTo>
                <a:cubicBezTo>
                  <a:pt x="10800" y="4330"/>
                  <a:pt x="6331" y="4168"/>
                  <a:pt x="4466" y="7620"/>
                </a:cubicBezTo>
                <a:cubicBezTo>
                  <a:pt x="3206" y="9951"/>
                  <a:pt x="4729" y="11857"/>
                  <a:pt x="4729" y="11857"/>
                </a:cubicBezTo>
                <a:cubicBezTo>
                  <a:pt x="4729" y="11857"/>
                  <a:pt x="6461" y="14325"/>
                  <a:pt x="6775" y="15247"/>
                </a:cubicBezTo>
                <a:cubicBezTo>
                  <a:pt x="6898" y="15609"/>
                  <a:pt x="7085" y="16147"/>
                  <a:pt x="7220" y="16663"/>
                </a:cubicBezTo>
                <a:cubicBezTo>
                  <a:pt x="7429" y="17462"/>
                  <a:pt x="7572" y="18213"/>
                  <a:pt x="8606" y="18213"/>
                </a:cubicBezTo>
                <a:cubicBezTo>
                  <a:pt x="10243" y="18213"/>
                  <a:pt x="10800" y="18213"/>
                  <a:pt x="10800" y="18213"/>
                </a:cubicBezTo>
                <a:cubicBezTo>
                  <a:pt x="10800" y="18213"/>
                  <a:pt x="11356" y="18213"/>
                  <a:pt x="12994" y="18213"/>
                </a:cubicBezTo>
                <a:cubicBezTo>
                  <a:pt x="14028" y="18213"/>
                  <a:pt x="14171" y="17462"/>
                  <a:pt x="14379" y="16663"/>
                </a:cubicBezTo>
                <a:cubicBezTo>
                  <a:pt x="14515" y="16147"/>
                  <a:pt x="14702" y="15609"/>
                  <a:pt x="14825" y="15247"/>
                </a:cubicBezTo>
                <a:cubicBezTo>
                  <a:pt x="15138" y="14325"/>
                  <a:pt x="16871" y="11857"/>
                  <a:pt x="16871" y="11857"/>
                </a:cubicBezTo>
                <a:cubicBezTo>
                  <a:pt x="16871" y="11857"/>
                  <a:pt x="18394" y="9951"/>
                  <a:pt x="17134" y="7620"/>
                </a:cubicBezTo>
                <a:close/>
                <a:moveTo>
                  <a:pt x="3447" y="2095"/>
                </a:moveTo>
                <a:lnTo>
                  <a:pt x="3063" y="2386"/>
                </a:lnTo>
                <a:cubicBezTo>
                  <a:pt x="2797" y="2586"/>
                  <a:pt x="2797" y="2909"/>
                  <a:pt x="3063" y="3110"/>
                </a:cubicBezTo>
                <a:lnTo>
                  <a:pt x="5474" y="4932"/>
                </a:lnTo>
                <a:cubicBezTo>
                  <a:pt x="5992" y="4583"/>
                  <a:pt x="6535" y="4313"/>
                  <a:pt x="7067" y="4107"/>
                </a:cubicBezTo>
                <a:lnTo>
                  <a:pt x="4404" y="2095"/>
                </a:lnTo>
                <a:cubicBezTo>
                  <a:pt x="4141" y="1896"/>
                  <a:pt x="3711" y="1896"/>
                  <a:pt x="3447" y="2095"/>
                </a:cubicBezTo>
                <a:close/>
                <a:moveTo>
                  <a:pt x="0" y="7735"/>
                </a:moveTo>
                <a:lnTo>
                  <a:pt x="0" y="8146"/>
                </a:lnTo>
                <a:cubicBezTo>
                  <a:pt x="0" y="8429"/>
                  <a:pt x="304" y="8657"/>
                  <a:pt x="679" y="8657"/>
                </a:cubicBezTo>
                <a:lnTo>
                  <a:pt x="2843" y="8657"/>
                </a:lnTo>
                <a:cubicBezTo>
                  <a:pt x="2928" y="8217"/>
                  <a:pt x="3087" y="7754"/>
                  <a:pt x="3346" y="7275"/>
                </a:cubicBezTo>
                <a:cubicBezTo>
                  <a:pt x="3355" y="7259"/>
                  <a:pt x="3365" y="7241"/>
                  <a:pt x="3375" y="7224"/>
                </a:cubicBezTo>
                <a:lnTo>
                  <a:pt x="679" y="7224"/>
                </a:lnTo>
                <a:cubicBezTo>
                  <a:pt x="304" y="7224"/>
                  <a:pt x="0" y="7452"/>
                  <a:pt x="0" y="7735"/>
                </a:cubicBezTo>
                <a:close/>
                <a:moveTo>
                  <a:pt x="18537" y="2386"/>
                </a:moveTo>
                <a:lnTo>
                  <a:pt x="18153" y="2095"/>
                </a:lnTo>
                <a:cubicBezTo>
                  <a:pt x="17890" y="1896"/>
                  <a:pt x="17459" y="1896"/>
                  <a:pt x="17196" y="2095"/>
                </a:cubicBezTo>
                <a:lnTo>
                  <a:pt x="14533" y="4107"/>
                </a:lnTo>
                <a:cubicBezTo>
                  <a:pt x="15064" y="4313"/>
                  <a:pt x="15608" y="4583"/>
                  <a:pt x="16125" y="4932"/>
                </a:cubicBezTo>
                <a:lnTo>
                  <a:pt x="18537" y="3110"/>
                </a:lnTo>
                <a:cubicBezTo>
                  <a:pt x="18802" y="2909"/>
                  <a:pt x="18802" y="2586"/>
                  <a:pt x="18537" y="2386"/>
                </a:cubicBezTo>
                <a:close/>
                <a:moveTo>
                  <a:pt x="20921" y="7224"/>
                </a:moveTo>
                <a:lnTo>
                  <a:pt x="18225" y="7224"/>
                </a:lnTo>
                <a:cubicBezTo>
                  <a:pt x="18235" y="7241"/>
                  <a:pt x="18245" y="7259"/>
                  <a:pt x="18254" y="7275"/>
                </a:cubicBezTo>
                <a:cubicBezTo>
                  <a:pt x="18512" y="7754"/>
                  <a:pt x="18672" y="8217"/>
                  <a:pt x="18757" y="8657"/>
                </a:cubicBezTo>
                <a:lnTo>
                  <a:pt x="20921" y="8657"/>
                </a:lnTo>
                <a:cubicBezTo>
                  <a:pt x="21295" y="8657"/>
                  <a:pt x="21600" y="8429"/>
                  <a:pt x="21600" y="8146"/>
                </a:cubicBezTo>
                <a:lnTo>
                  <a:pt x="21600" y="7735"/>
                </a:lnTo>
                <a:cubicBezTo>
                  <a:pt x="21600" y="7452"/>
                  <a:pt x="21295" y="7224"/>
                  <a:pt x="20921" y="7224"/>
                </a:cubicBezTo>
                <a:close/>
                <a:moveTo>
                  <a:pt x="11750" y="511"/>
                </a:moveTo>
                <a:lnTo>
                  <a:pt x="11750" y="3461"/>
                </a:lnTo>
                <a:cubicBezTo>
                  <a:pt x="11360" y="3424"/>
                  <a:pt x="11061" y="3417"/>
                  <a:pt x="10894" y="3417"/>
                </a:cubicBezTo>
                <a:lnTo>
                  <a:pt x="10706" y="3417"/>
                </a:lnTo>
                <a:cubicBezTo>
                  <a:pt x="10539" y="3417"/>
                  <a:pt x="10240" y="3424"/>
                  <a:pt x="9850" y="3461"/>
                </a:cubicBezTo>
                <a:lnTo>
                  <a:pt x="9850" y="511"/>
                </a:lnTo>
                <a:cubicBezTo>
                  <a:pt x="9850" y="230"/>
                  <a:pt x="10155" y="0"/>
                  <a:pt x="10529" y="0"/>
                </a:cubicBezTo>
                <a:lnTo>
                  <a:pt x="11071" y="0"/>
                </a:lnTo>
                <a:cubicBezTo>
                  <a:pt x="11445" y="0"/>
                  <a:pt x="11750" y="230"/>
                  <a:pt x="11750" y="511"/>
                </a:cubicBezTo>
                <a:close/>
              </a:path>
            </a:pathLst>
          </a:custGeom>
          <a:solidFill>
            <a:srgbClr val="D4D4D2"/>
          </a:solidFill>
        </p:spPr>
        <p:txBody>
          <a:bodyPr lIns="38100" tIns="38100" rIns="38100" bIns="3810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7" name="Фигура"/>
          <p:cNvSpPr/>
          <p:nvPr>
            <p:ph type="body" sz="quarter" idx="16"/>
          </p:nvPr>
        </p:nvSpPr>
        <p:spPr>
          <a:xfrm>
            <a:off x="9829593" y="4293760"/>
            <a:ext cx="575609" cy="540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68" y="15513"/>
                </a:moveTo>
                <a:cubicBezTo>
                  <a:pt x="20366" y="14910"/>
                  <a:pt x="20125" y="14291"/>
                  <a:pt x="19722" y="13811"/>
                </a:cubicBezTo>
                <a:cubicBezTo>
                  <a:pt x="18587" y="12449"/>
                  <a:pt x="16513" y="11706"/>
                  <a:pt x="14405" y="11338"/>
                </a:cubicBezTo>
                <a:cubicBezTo>
                  <a:pt x="14145" y="11293"/>
                  <a:pt x="13882" y="11392"/>
                  <a:pt x="13686" y="11582"/>
                </a:cubicBezTo>
                <a:cubicBezTo>
                  <a:pt x="12854" y="12389"/>
                  <a:pt x="11872" y="12833"/>
                  <a:pt x="10831" y="12843"/>
                </a:cubicBezTo>
                <a:lnTo>
                  <a:pt x="10802" y="12843"/>
                </a:lnTo>
                <a:cubicBezTo>
                  <a:pt x="9744" y="12840"/>
                  <a:pt x="8754" y="12396"/>
                  <a:pt x="7914" y="11585"/>
                </a:cubicBezTo>
                <a:cubicBezTo>
                  <a:pt x="7719" y="11395"/>
                  <a:pt x="7453" y="11293"/>
                  <a:pt x="7191" y="11338"/>
                </a:cubicBezTo>
                <a:cubicBezTo>
                  <a:pt x="5085" y="11706"/>
                  <a:pt x="3010" y="12449"/>
                  <a:pt x="1876" y="13811"/>
                </a:cubicBezTo>
                <a:cubicBezTo>
                  <a:pt x="1473" y="14291"/>
                  <a:pt x="1232" y="14910"/>
                  <a:pt x="1030" y="15513"/>
                </a:cubicBezTo>
                <a:cubicBezTo>
                  <a:pt x="1030" y="15513"/>
                  <a:pt x="103" y="18820"/>
                  <a:pt x="0" y="21600"/>
                </a:cubicBezTo>
                <a:lnTo>
                  <a:pt x="21600" y="21600"/>
                </a:lnTo>
                <a:cubicBezTo>
                  <a:pt x="21495" y="18820"/>
                  <a:pt x="20568" y="15513"/>
                  <a:pt x="20568" y="15513"/>
                </a:cubicBezTo>
                <a:close/>
                <a:moveTo>
                  <a:pt x="14486" y="2792"/>
                </a:moveTo>
                <a:cubicBezTo>
                  <a:pt x="14454" y="2611"/>
                  <a:pt x="14418" y="2433"/>
                  <a:pt x="14381" y="2258"/>
                </a:cubicBezTo>
                <a:cubicBezTo>
                  <a:pt x="14216" y="1536"/>
                  <a:pt x="13768" y="904"/>
                  <a:pt x="13124" y="577"/>
                </a:cubicBezTo>
                <a:cubicBezTo>
                  <a:pt x="12398" y="207"/>
                  <a:pt x="11624" y="5"/>
                  <a:pt x="10822" y="0"/>
                </a:cubicBezTo>
                <a:cubicBezTo>
                  <a:pt x="10816" y="0"/>
                  <a:pt x="10802" y="7"/>
                  <a:pt x="10802" y="0"/>
                </a:cubicBezTo>
                <a:cubicBezTo>
                  <a:pt x="10802" y="0"/>
                  <a:pt x="10802" y="0"/>
                  <a:pt x="10800" y="0"/>
                </a:cubicBezTo>
                <a:cubicBezTo>
                  <a:pt x="10800" y="0"/>
                  <a:pt x="10800" y="0"/>
                  <a:pt x="10798" y="0"/>
                </a:cubicBezTo>
                <a:cubicBezTo>
                  <a:pt x="10798" y="0"/>
                  <a:pt x="10798" y="0"/>
                  <a:pt x="10796" y="0"/>
                </a:cubicBezTo>
                <a:cubicBezTo>
                  <a:pt x="10796" y="2"/>
                  <a:pt x="10796" y="2"/>
                  <a:pt x="10793" y="2"/>
                </a:cubicBezTo>
                <a:cubicBezTo>
                  <a:pt x="10791" y="2"/>
                  <a:pt x="10784" y="0"/>
                  <a:pt x="10782" y="0"/>
                </a:cubicBezTo>
                <a:cubicBezTo>
                  <a:pt x="9984" y="2"/>
                  <a:pt x="9216" y="202"/>
                  <a:pt x="8494" y="567"/>
                </a:cubicBezTo>
                <a:cubicBezTo>
                  <a:pt x="7843" y="895"/>
                  <a:pt x="7384" y="1529"/>
                  <a:pt x="7217" y="2258"/>
                </a:cubicBezTo>
                <a:cubicBezTo>
                  <a:pt x="7179" y="2433"/>
                  <a:pt x="7144" y="2611"/>
                  <a:pt x="7112" y="2792"/>
                </a:cubicBezTo>
                <a:cubicBezTo>
                  <a:pt x="7012" y="3381"/>
                  <a:pt x="6959" y="3998"/>
                  <a:pt x="6959" y="4639"/>
                </a:cubicBezTo>
                <a:cubicBezTo>
                  <a:pt x="6959" y="6217"/>
                  <a:pt x="7279" y="7665"/>
                  <a:pt x="7817" y="8802"/>
                </a:cubicBezTo>
                <a:cubicBezTo>
                  <a:pt x="8521" y="10291"/>
                  <a:pt x="9593" y="11245"/>
                  <a:pt x="10796" y="11250"/>
                </a:cubicBezTo>
                <a:cubicBezTo>
                  <a:pt x="10798" y="11250"/>
                  <a:pt x="10798" y="11250"/>
                  <a:pt x="10798" y="11250"/>
                </a:cubicBezTo>
                <a:cubicBezTo>
                  <a:pt x="10800" y="11250"/>
                  <a:pt x="10800" y="11250"/>
                  <a:pt x="10800" y="11250"/>
                </a:cubicBezTo>
                <a:lnTo>
                  <a:pt x="10802" y="11250"/>
                </a:lnTo>
                <a:cubicBezTo>
                  <a:pt x="10813" y="11250"/>
                  <a:pt x="10804" y="11250"/>
                  <a:pt x="10816" y="11250"/>
                </a:cubicBezTo>
                <a:cubicBezTo>
                  <a:pt x="12012" y="11238"/>
                  <a:pt x="13079" y="10286"/>
                  <a:pt x="13779" y="8802"/>
                </a:cubicBezTo>
                <a:cubicBezTo>
                  <a:pt x="14318" y="7665"/>
                  <a:pt x="14639" y="6217"/>
                  <a:pt x="14639" y="4639"/>
                </a:cubicBezTo>
                <a:cubicBezTo>
                  <a:pt x="14639" y="3998"/>
                  <a:pt x="14583" y="3381"/>
                  <a:pt x="14486" y="2792"/>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8" name="Фигура"/>
          <p:cNvSpPr/>
          <p:nvPr>
            <p:ph type="body" sz="quarter" idx="17"/>
          </p:nvPr>
        </p:nvSpPr>
        <p:spPr>
          <a:xfrm>
            <a:off x="6166177" y="4227680"/>
            <a:ext cx="672446" cy="6724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17554"/>
                </a:moveTo>
                <a:cubicBezTo>
                  <a:pt x="7073" y="17554"/>
                  <a:pt x="4046" y="14531"/>
                  <a:pt x="4046" y="10800"/>
                </a:cubicBezTo>
                <a:cubicBezTo>
                  <a:pt x="4046" y="7070"/>
                  <a:pt x="7073" y="4047"/>
                  <a:pt x="10800" y="4047"/>
                </a:cubicBezTo>
                <a:cubicBezTo>
                  <a:pt x="14530" y="4047"/>
                  <a:pt x="17553" y="7070"/>
                  <a:pt x="17553" y="10800"/>
                </a:cubicBezTo>
                <a:cubicBezTo>
                  <a:pt x="17553" y="14531"/>
                  <a:pt x="14530" y="17554"/>
                  <a:pt x="10800" y="17554"/>
                </a:cubicBezTo>
                <a:close/>
                <a:moveTo>
                  <a:pt x="19739" y="9168"/>
                </a:moveTo>
                <a:lnTo>
                  <a:pt x="19652" y="9160"/>
                </a:lnTo>
                <a:cubicBezTo>
                  <a:pt x="19419" y="7896"/>
                  <a:pt x="18921" y="6718"/>
                  <a:pt x="18213" y="5698"/>
                </a:cubicBezTo>
                <a:lnTo>
                  <a:pt x="18273" y="5627"/>
                </a:lnTo>
                <a:lnTo>
                  <a:pt x="19458" y="4181"/>
                </a:lnTo>
                <a:lnTo>
                  <a:pt x="17415" y="2138"/>
                </a:lnTo>
                <a:lnTo>
                  <a:pt x="15969" y="3323"/>
                </a:lnTo>
                <a:lnTo>
                  <a:pt x="15898" y="3383"/>
                </a:lnTo>
                <a:cubicBezTo>
                  <a:pt x="14878" y="2679"/>
                  <a:pt x="13705" y="2181"/>
                  <a:pt x="12436" y="1948"/>
                </a:cubicBezTo>
                <a:lnTo>
                  <a:pt x="12428" y="1857"/>
                </a:lnTo>
                <a:lnTo>
                  <a:pt x="12243" y="0"/>
                </a:lnTo>
                <a:lnTo>
                  <a:pt x="9354" y="0"/>
                </a:lnTo>
                <a:lnTo>
                  <a:pt x="9168" y="1861"/>
                </a:lnTo>
                <a:lnTo>
                  <a:pt x="9160" y="1952"/>
                </a:lnTo>
                <a:cubicBezTo>
                  <a:pt x="7895" y="2185"/>
                  <a:pt x="6722" y="2679"/>
                  <a:pt x="5698" y="3387"/>
                </a:cubicBezTo>
                <a:lnTo>
                  <a:pt x="5627" y="3328"/>
                </a:lnTo>
                <a:lnTo>
                  <a:pt x="4181" y="2146"/>
                </a:lnTo>
                <a:lnTo>
                  <a:pt x="2138" y="4185"/>
                </a:lnTo>
                <a:lnTo>
                  <a:pt x="3323" y="5631"/>
                </a:lnTo>
                <a:lnTo>
                  <a:pt x="3383" y="5702"/>
                </a:lnTo>
                <a:cubicBezTo>
                  <a:pt x="2679" y="6722"/>
                  <a:pt x="2181" y="7899"/>
                  <a:pt x="1952" y="9165"/>
                </a:cubicBezTo>
                <a:lnTo>
                  <a:pt x="1857" y="9172"/>
                </a:lnTo>
                <a:lnTo>
                  <a:pt x="0" y="9362"/>
                </a:lnTo>
                <a:lnTo>
                  <a:pt x="0" y="12246"/>
                </a:lnTo>
                <a:lnTo>
                  <a:pt x="1861" y="12432"/>
                </a:lnTo>
                <a:lnTo>
                  <a:pt x="1952" y="12440"/>
                </a:lnTo>
                <a:cubicBezTo>
                  <a:pt x="2185" y="13705"/>
                  <a:pt x="2683" y="14882"/>
                  <a:pt x="3387" y="15902"/>
                </a:cubicBezTo>
                <a:lnTo>
                  <a:pt x="3327" y="15973"/>
                </a:lnTo>
                <a:lnTo>
                  <a:pt x="2145" y="17419"/>
                </a:lnTo>
                <a:lnTo>
                  <a:pt x="4185" y="19463"/>
                </a:lnTo>
                <a:lnTo>
                  <a:pt x="5631" y="18277"/>
                </a:lnTo>
                <a:lnTo>
                  <a:pt x="5702" y="18218"/>
                </a:lnTo>
                <a:cubicBezTo>
                  <a:pt x="6722" y="18921"/>
                  <a:pt x="7899" y="19419"/>
                  <a:pt x="9164" y="19652"/>
                </a:cubicBezTo>
                <a:lnTo>
                  <a:pt x="9172" y="19743"/>
                </a:lnTo>
                <a:lnTo>
                  <a:pt x="9362" y="21600"/>
                </a:lnTo>
                <a:lnTo>
                  <a:pt x="12246" y="21600"/>
                </a:lnTo>
                <a:lnTo>
                  <a:pt x="12432" y="19739"/>
                </a:lnTo>
                <a:lnTo>
                  <a:pt x="12440" y="19652"/>
                </a:lnTo>
                <a:cubicBezTo>
                  <a:pt x="13708" y="19415"/>
                  <a:pt x="14882" y="18921"/>
                  <a:pt x="15901" y="18214"/>
                </a:cubicBezTo>
                <a:lnTo>
                  <a:pt x="15973" y="18273"/>
                </a:lnTo>
                <a:lnTo>
                  <a:pt x="17419" y="19458"/>
                </a:lnTo>
                <a:lnTo>
                  <a:pt x="19462" y="17415"/>
                </a:lnTo>
                <a:lnTo>
                  <a:pt x="18277" y="15969"/>
                </a:lnTo>
                <a:lnTo>
                  <a:pt x="18217" y="15898"/>
                </a:lnTo>
                <a:cubicBezTo>
                  <a:pt x="18921" y="14878"/>
                  <a:pt x="19419" y="13705"/>
                  <a:pt x="19652" y="12436"/>
                </a:cubicBezTo>
                <a:lnTo>
                  <a:pt x="19743" y="12428"/>
                </a:lnTo>
                <a:lnTo>
                  <a:pt x="21600" y="12239"/>
                </a:lnTo>
                <a:lnTo>
                  <a:pt x="21600" y="9354"/>
                </a:lnTo>
                <a:cubicBezTo>
                  <a:pt x="21600" y="9354"/>
                  <a:pt x="19739" y="9168"/>
                  <a:pt x="19739" y="9168"/>
                </a:cubicBezTo>
                <a:close/>
              </a:path>
            </a:pathLst>
          </a:custGeom>
          <a:solidFill>
            <a:srgbClr val="D4D4D2"/>
          </a:solidFill>
        </p:spPr>
        <p:txBody>
          <a:bodyPr lIns="0" tIns="0" rIns="0" bIns="0">
            <a:noAutofit/>
          </a:bodyPr>
          <a:lstStyle/>
          <a:p>
            <a:pPr marL="0" indent="0" algn="ctr" defTabSz="457200">
              <a:lnSpc>
                <a:spcPct val="80000"/>
              </a:lnSpc>
              <a:spcBef>
                <a:spcPts val="0"/>
              </a:spcBef>
              <a:buSzTx/>
              <a:buNone/>
              <a:tabLst>
                <a:tab pos="2133600" algn="l"/>
              </a:tabLst>
              <a:defRPr cap="all" sz="3000">
                <a:solidFill>
                  <a:srgbClr val="F4856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9" name="Mirum est notare quam littera gothica, quam nunc putamus parum claram"/>
          <p:cNvSpPr txBox="1"/>
          <p:nvPr>
            <p:ph type="body" sz="quarter" idx="18"/>
          </p:nvPr>
        </p:nvSpPr>
        <p:spPr>
          <a:xfrm>
            <a:off x="1854822" y="5030701"/>
            <a:ext cx="2065160" cy="635001"/>
          </a:xfrm>
          <a:prstGeom prst="rect">
            <a:avLst/>
          </a:prstGeom>
        </p:spPr>
        <p:txBody>
          <a:bodyPr>
            <a:spAutoFit/>
          </a:bodyPr>
          <a:lstStyle>
            <a:lvl1pPr marL="0" indent="0" algn="ctr">
              <a:spcBef>
                <a:spcPts val="0"/>
              </a:spcBef>
              <a:buSzTx/>
              <a:buNone/>
              <a:defRPr sz="1200">
                <a:solidFill>
                  <a:srgbClr val="D4D4D2"/>
                </a:solidFill>
              </a:defRPr>
            </a:lvl1pPr>
          </a:lstStyle>
          <a:p>
            <a:pPr/>
            <a:r>
              <a:t>Mirum est notare quam littera gothica, quam nunc putamus parum claram</a:t>
            </a:r>
          </a:p>
        </p:txBody>
      </p:sp>
      <p:sp>
        <p:nvSpPr>
          <p:cNvPr id="180" name="Mirum est notare quam littera gothica, quam nunc putamus parum claram"/>
          <p:cNvSpPr txBox="1"/>
          <p:nvPr>
            <p:ph type="body" sz="quarter" idx="19"/>
          </p:nvPr>
        </p:nvSpPr>
        <p:spPr>
          <a:xfrm>
            <a:off x="5469820" y="5030701"/>
            <a:ext cx="2065160" cy="635001"/>
          </a:xfrm>
          <a:prstGeom prst="rect">
            <a:avLst/>
          </a:prstGeom>
        </p:spPr>
        <p:txBody>
          <a:bodyPr>
            <a:spAutoFit/>
          </a:bodyPr>
          <a:lstStyle>
            <a:lvl1pPr marL="0" indent="0" algn="ctr">
              <a:spcBef>
                <a:spcPts val="0"/>
              </a:spcBef>
              <a:buSzTx/>
              <a:buNone/>
              <a:defRPr sz="1200">
                <a:solidFill>
                  <a:srgbClr val="D4D4D2"/>
                </a:solidFill>
              </a:defRPr>
            </a:lvl1pPr>
          </a:lstStyle>
          <a:p>
            <a:pPr/>
            <a:r>
              <a:t>Mirum est notare quam littera gothica, quam nunc putamus parum claram</a:t>
            </a:r>
          </a:p>
        </p:txBody>
      </p:sp>
      <p:sp>
        <p:nvSpPr>
          <p:cNvPr id="181" name="Mirum est notare quam littera gothica, quam nunc putamus parum claram"/>
          <p:cNvSpPr txBox="1"/>
          <p:nvPr>
            <p:ph type="body" sz="quarter" idx="20"/>
          </p:nvPr>
        </p:nvSpPr>
        <p:spPr>
          <a:xfrm>
            <a:off x="9084818" y="5030701"/>
            <a:ext cx="2065161" cy="635001"/>
          </a:xfrm>
          <a:prstGeom prst="rect">
            <a:avLst/>
          </a:prstGeom>
        </p:spPr>
        <p:txBody>
          <a:bodyPr>
            <a:spAutoFit/>
          </a:bodyPr>
          <a:lstStyle>
            <a:lvl1pPr marL="0" indent="0" algn="ctr">
              <a:spcBef>
                <a:spcPts val="0"/>
              </a:spcBef>
              <a:buSzTx/>
              <a:buNone/>
              <a:defRPr sz="1200">
                <a:solidFill>
                  <a:srgbClr val="D4D4D2"/>
                </a:solidFill>
              </a:defRPr>
            </a:lvl1pPr>
          </a:lstStyle>
          <a:p>
            <a:pPr/>
            <a:r>
              <a:t>Mirum est notare quam littera gothica, quam nunc putamus parum claram</a:t>
            </a:r>
          </a:p>
        </p:txBody>
      </p:sp>
      <p:sp>
        <p:nvSpPr>
          <p:cNvPr id="182"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p:cNvSpPr txBox="1"/>
          <p:nvPr>
            <p:ph type="body" sz="quarter" idx="21"/>
          </p:nvPr>
        </p:nvSpPr>
        <p:spPr>
          <a:xfrm>
            <a:off x="1574493" y="7473944"/>
            <a:ext cx="9855814" cy="1066801"/>
          </a:xfrm>
          <a:prstGeom prst="rect">
            <a:avLst/>
          </a:prstGeom>
        </p:spPr>
        <p:txBody>
          <a:bodyPr>
            <a:spAutoFit/>
          </a:bodyPr>
          <a:lstStyle>
            <a:lvl1pPr marL="0" indent="0" algn="ctr">
              <a:spcBef>
                <a:spcPts val="0"/>
              </a:spcBef>
              <a:buSzTx/>
              <a:buNone/>
              <a:defRPr sz="16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a:t>
            </a:r>
          </a:p>
        </p:txBody>
      </p:sp>
      <p:sp>
        <p:nvSpPr>
          <p:cNvPr id="18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Large &amp; Text">
    <p:spTree>
      <p:nvGrpSpPr>
        <p:cNvPr id="1" name=""/>
        <p:cNvGrpSpPr/>
        <p:nvPr/>
      </p:nvGrpSpPr>
      <p:grpSpPr>
        <a:xfrm>
          <a:off x="0" y="0"/>
          <a:ext cx="0" cy="0"/>
          <a:chOff x="0" y="0"/>
          <a:chExt cx="0" cy="0"/>
        </a:xfrm>
      </p:grpSpPr>
      <p:sp>
        <p:nvSpPr>
          <p:cNvPr id="190"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grpSp>
        <p:nvGrpSpPr>
          <p:cNvPr id="193" name="Группа"/>
          <p:cNvGrpSpPr/>
          <p:nvPr/>
        </p:nvGrpSpPr>
        <p:grpSpPr>
          <a:xfrm>
            <a:off x="586300" y="3401309"/>
            <a:ext cx="9641748" cy="5749761"/>
            <a:chOff x="0" y="0"/>
            <a:chExt cx="9641747" cy="5749759"/>
          </a:xfrm>
        </p:grpSpPr>
        <p:sp>
          <p:nvSpPr>
            <p:cNvPr id="191" name="Прямоугольник"/>
            <p:cNvSpPr/>
            <p:nvPr/>
          </p:nvSpPr>
          <p:spPr>
            <a:xfrm>
              <a:off x="0" y="0"/>
              <a:ext cx="9641748" cy="5749760"/>
            </a:xfrm>
            <a:prstGeom prst="rect">
              <a:avLst/>
            </a:prstGeom>
            <a:gradFill flip="none" rotWithShape="1">
              <a:gsLst>
                <a:gs pos="0">
                  <a:srgbClr val="D6BA9D"/>
                </a:gs>
                <a:gs pos="43879">
                  <a:srgbClr val="5D44BB"/>
                </a:gs>
                <a:gs pos="72133">
                  <a:srgbClr val="4858BC"/>
                </a:gs>
                <a:gs pos="100000">
                  <a:srgbClr val="0384FF"/>
                </a:gs>
              </a:gsLst>
              <a:lin ang="5400000" scaled="0"/>
            </a:grad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192" name="Прямоугольник"/>
            <p:cNvSpPr/>
            <p:nvPr/>
          </p:nvSpPr>
          <p:spPr>
            <a:xfrm>
              <a:off x="34179" y="33284"/>
              <a:ext cx="9573390" cy="5683191"/>
            </a:xfrm>
            <a:prstGeom prst="rect">
              <a:avLst/>
            </a:prstGeom>
            <a:solidFill>
              <a:srgbClr val="2B2D3A"/>
            </a:solidFill>
            <a:ln w="12700" cap="flat">
              <a:noFill/>
              <a:miter lim="400000"/>
            </a:ln>
            <a:effectLst/>
          </p:spPr>
          <p:txBody>
            <a:bodyPr wrap="square" lIns="50800" tIns="50800" rIns="50800" bIns="50800" numCol="1" anchor="ctr">
              <a:noAutofit/>
            </a:bodyPr>
            <a:lstStyle/>
            <a:p>
              <a:pPr>
                <a:defRPr sz="2400">
                  <a:solidFill>
                    <a:srgbClr val="FFFFFF"/>
                  </a:solidFill>
                </a:defRPr>
              </a:pPr>
            </a:p>
          </p:txBody>
        </p:sp>
      </p:grpSp>
      <p:sp>
        <p:nvSpPr>
          <p:cNvPr id="194" name="Изображение"/>
          <p:cNvSpPr/>
          <p:nvPr>
            <p:ph type="pic" idx="13"/>
          </p:nvPr>
        </p:nvSpPr>
        <p:spPr>
          <a:xfrm>
            <a:off x="1018265" y="3829653"/>
            <a:ext cx="11298570" cy="4893073"/>
          </a:xfrm>
          <a:prstGeom prst="rect">
            <a:avLst/>
          </a:prstGeom>
        </p:spPr>
        <p:txBody>
          <a:bodyPr lIns="91439" tIns="45719" rIns="91439" bIns="45719" anchor="t">
            <a:noAutofit/>
          </a:bodyPr>
          <a:lstStyle/>
          <a:p>
            <a:pPr/>
          </a:p>
        </p:txBody>
      </p:sp>
      <p:sp>
        <p:nvSpPr>
          <p:cNvPr id="195" name="08"/>
          <p:cNvSpPr txBox="1"/>
          <p:nvPr>
            <p:ph type="body" sz="quarter" idx="14"/>
          </p:nvPr>
        </p:nvSpPr>
        <p:spPr>
          <a:xfrm>
            <a:off x="1718491" y="501427"/>
            <a:ext cx="1880084" cy="2006601"/>
          </a:xfrm>
          <a:prstGeom prst="rect">
            <a:avLst/>
          </a:prstGeom>
        </p:spPr>
        <p:txBody>
          <a:bodyPr wrap="none">
            <a:spAutoFit/>
          </a:bodyPr>
          <a:lstStyle>
            <a:lvl1pPr marL="0" indent="0" algn="ctr">
              <a:spcBef>
                <a:spcPts val="0"/>
              </a:spcBef>
              <a:buSzTx/>
              <a:buNone/>
              <a:defRPr b="1" sz="12500">
                <a:solidFill>
                  <a:srgbClr val="D4D4D2">
                    <a:alpha val="11352"/>
                  </a:srgbClr>
                </a:solidFill>
                <a:latin typeface="Helvetica"/>
                <a:ea typeface="Helvetica"/>
                <a:cs typeface="Helvetica"/>
                <a:sym typeface="Helvetica"/>
              </a:defRPr>
            </a:lvl1pPr>
          </a:lstStyle>
          <a:p>
            <a:pPr/>
            <a:r>
              <a:t>08</a:t>
            </a:r>
          </a:p>
        </p:txBody>
      </p:sp>
      <p:sp>
        <p:nvSpPr>
          <p:cNvPr id="196" name="Keynote presentation"/>
          <p:cNvSpPr txBox="1"/>
          <p:nvPr>
            <p:ph type="body" sz="quarter" idx="15"/>
          </p:nvPr>
        </p:nvSpPr>
        <p:spPr>
          <a:xfrm>
            <a:off x="770198" y="1887521"/>
            <a:ext cx="3776671"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197"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p:cNvSpPr txBox="1"/>
          <p:nvPr>
            <p:ph type="body" sz="quarter" idx="16"/>
          </p:nvPr>
        </p:nvSpPr>
        <p:spPr>
          <a:xfrm>
            <a:off x="4868125" y="1660421"/>
            <a:ext cx="5804648" cy="1244601"/>
          </a:xfrm>
          <a:prstGeom prst="rect">
            <a:avLst/>
          </a:prstGeom>
        </p:spPr>
        <p:txBody>
          <a:bodyPr>
            <a:spAutoFit/>
          </a:bodyPr>
          <a:lstStyle>
            <a:lvl1pPr marL="0" indent="0">
              <a:spcBef>
                <a:spcPts val="0"/>
              </a:spcBef>
              <a:buSzTx/>
              <a:buNone/>
              <a:defRPr sz="15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a:t>
            </a:r>
          </a:p>
        </p:txBody>
      </p:sp>
      <p:sp>
        <p:nvSpPr>
          <p:cNvPr id="198" name="lectores legere me"/>
          <p:cNvSpPr txBox="1"/>
          <p:nvPr>
            <p:ph type="body" sz="quarter" idx="17"/>
          </p:nvPr>
        </p:nvSpPr>
        <p:spPr>
          <a:xfrm>
            <a:off x="4863566" y="1060228"/>
            <a:ext cx="3353868" cy="431801"/>
          </a:xfrm>
          <a:prstGeom prst="rect">
            <a:avLst/>
          </a:prstGeom>
        </p:spPr>
        <p:txBody>
          <a:bodyPr wrap="none">
            <a:spAutoFit/>
          </a:bodyPr>
          <a:lstStyle>
            <a:lvl1pPr marL="0" indent="0">
              <a:spcBef>
                <a:spcPts val="0"/>
              </a:spcBef>
              <a:buSzTx/>
              <a:buNone/>
              <a:defRPr b="1" cap="all" sz="2200">
                <a:solidFill>
                  <a:srgbClr val="D4D4D2"/>
                </a:solidFill>
                <a:latin typeface="Helvetica"/>
                <a:ea typeface="Helvetica"/>
                <a:cs typeface="Helvetica"/>
                <a:sym typeface="Helvetica"/>
              </a:defRPr>
            </a:lvl1pPr>
          </a:lstStyle>
          <a:p>
            <a:pPr/>
            <a:r>
              <a:t>lectores legere me</a:t>
            </a:r>
          </a:p>
        </p:txBody>
      </p:sp>
      <p:sp>
        <p:nvSpPr>
          <p:cNvPr id="199" name="Non habent claritatem insitam; est usus legentis in iis qui facit eorum claritatem. Investigationes demonstraverunt lectores legere me lius quod ii legunt saepius."/>
          <p:cNvSpPr txBox="1"/>
          <p:nvPr>
            <p:ph type="body" sz="quarter" idx="18"/>
          </p:nvPr>
        </p:nvSpPr>
        <p:spPr>
          <a:xfrm>
            <a:off x="1331715" y="7086276"/>
            <a:ext cx="4040318" cy="1181101"/>
          </a:xfrm>
          <a:prstGeom prst="rect">
            <a:avLst/>
          </a:prstGeom>
        </p:spPr>
        <p:txBody>
          <a:bodyPr>
            <a:spAutoFit/>
          </a:bodyPr>
          <a:lstStyle>
            <a:lvl1pPr marL="0" indent="0" algn="ctr">
              <a:spcBef>
                <a:spcPts val="0"/>
              </a:spcBef>
              <a:buSzTx/>
              <a:buNone/>
              <a:defRPr spc="196" sz="1400">
                <a:solidFill>
                  <a:srgbClr val="FFFFFF"/>
                </a:solidFill>
              </a:defRPr>
            </a:lvl1pPr>
          </a:lstStyle>
          <a:p>
            <a:pPr/>
            <a:r>
              <a:t>Non habent claritatem insitam; est usus legentis in iis qui facit eorum claritatem. Investigationes demonstraverunt lectores legere me lius quod ii legunt saepius.</a:t>
            </a:r>
          </a:p>
        </p:txBody>
      </p:sp>
      <p:sp>
        <p:nvSpPr>
          <p:cNvPr id="20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oster">
    <p:spTree>
      <p:nvGrpSpPr>
        <p:cNvPr id="1" name=""/>
        <p:cNvGrpSpPr/>
        <p:nvPr/>
      </p:nvGrpSpPr>
      <p:grpSpPr>
        <a:xfrm>
          <a:off x="0" y="0"/>
          <a:ext cx="0" cy="0"/>
          <a:chOff x="0" y="0"/>
          <a:chExt cx="0" cy="0"/>
        </a:xfrm>
      </p:grpSpPr>
      <p:sp>
        <p:nvSpPr>
          <p:cNvPr id="207" name="Прямоугольник"/>
          <p:cNvSpPr/>
          <p:nvPr/>
        </p:nvSpPr>
        <p:spPr>
          <a:xfrm>
            <a:off x="-25400" y="-8467"/>
            <a:ext cx="13055600"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208" name="Изображение"/>
          <p:cNvSpPr/>
          <p:nvPr>
            <p:ph type="pic" idx="13"/>
          </p:nvPr>
        </p:nvSpPr>
        <p:spPr>
          <a:xfrm>
            <a:off x="-21167" y="-1"/>
            <a:ext cx="13047135" cy="9753601"/>
          </a:xfrm>
          <a:prstGeom prst="rect">
            <a:avLst/>
          </a:prstGeom>
        </p:spPr>
        <p:txBody>
          <a:bodyPr lIns="91439" tIns="45719" rIns="91439" bIns="45719" anchor="t">
            <a:noAutofit/>
          </a:bodyPr>
          <a:lstStyle/>
          <a:p>
            <a:pPr/>
          </a:p>
        </p:txBody>
      </p:sp>
      <p:sp>
        <p:nvSpPr>
          <p:cNvPr id="209" name="09"/>
          <p:cNvSpPr txBox="1"/>
          <p:nvPr>
            <p:ph type="body" sz="quarter" idx="14"/>
          </p:nvPr>
        </p:nvSpPr>
        <p:spPr>
          <a:xfrm>
            <a:off x="5562357" y="1301280"/>
            <a:ext cx="1880085" cy="2006601"/>
          </a:xfrm>
          <a:prstGeom prst="rect">
            <a:avLst/>
          </a:prstGeom>
        </p:spPr>
        <p:txBody>
          <a:bodyPr wrap="none">
            <a:spAutoFit/>
          </a:bodyPr>
          <a:lstStyle>
            <a:lvl1pPr marL="0" indent="0" algn="ctr">
              <a:spcBef>
                <a:spcPts val="0"/>
              </a:spcBef>
              <a:buSzTx/>
              <a:buNone/>
              <a:defRPr b="1" sz="12500">
                <a:solidFill>
                  <a:srgbClr val="D4D4D2">
                    <a:alpha val="43494"/>
                  </a:srgbClr>
                </a:solidFill>
                <a:latin typeface="Helvetica"/>
                <a:ea typeface="Helvetica"/>
                <a:cs typeface="Helvetica"/>
                <a:sym typeface="Helvetica"/>
              </a:defRPr>
            </a:lvl1pPr>
          </a:lstStyle>
          <a:p>
            <a:pPr/>
            <a:r>
              <a:t>09</a:t>
            </a:r>
          </a:p>
        </p:txBody>
      </p:sp>
      <p:sp>
        <p:nvSpPr>
          <p:cNvPr id="210" name="Keynote presentation"/>
          <p:cNvSpPr txBox="1"/>
          <p:nvPr>
            <p:ph type="body" sz="quarter" idx="15"/>
          </p:nvPr>
        </p:nvSpPr>
        <p:spPr>
          <a:xfrm>
            <a:off x="4614064" y="2687374"/>
            <a:ext cx="3776672" cy="1041401"/>
          </a:xfrm>
          <a:prstGeom prst="rect">
            <a:avLst/>
          </a:prstGeom>
        </p:spPr>
        <p:txBody>
          <a:bodyPr>
            <a:spAutoFit/>
          </a:bodyPr>
          <a:lstStyle>
            <a:lvl1pPr marL="0" indent="0" algn="ctr">
              <a:spcBef>
                <a:spcPts val="0"/>
              </a:spcBef>
              <a:buSzTx/>
              <a:buNone/>
              <a:defRPr b="1" cap="all" sz="3100">
                <a:solidFill>
                  <a:srgbClr val="D4D4D2"/>
                </a:solidFill>
                <a:latin typeface="Helvetica"/>
                <a:ea typeface="Helvetica"/>
                <a:cs typeface="Helvetica"/>
                <a:sym typeface="Helvetica"/>
              </a:defRPr>
            </a:lvl1pPr>
          </a:lstStyle>
          <a:p>
            <a:pPr/>
            <a:r>
              <a:t>Keynote presentation</a:t>
            </a:r>
          </a:p>
        </p:txBody>
      </p:sp>
      <p:sp>
        <p:nvSpPr>
          <p:cNvPr id="211" name="Non habent claritatem insitam; est usus legentis in iis qui facit eorum claritatem. Investigationes demonstraverunt lectores legere me lius quod ii legunt saepius."/>
          <p:cNvSpPr txBox="1"/>
          <p:nvPr>
            <p:ph type="body" sz="quarter" idx="16"/>
          </p:nvPr>
        </p:nvSpPr>
        <p:spPr>
          <a:xfrm>
            <a:off x="3648837" y="3848569"/>
            <a:ext cx="5707127" cy="965201"/>
          </a:xfrm>
          <a:prstGeom prst="rect">
            <a:avLst/>
          </a:prstGeom>
        </p:spPr>
        <p:txBody>
          <a:bodyPr>
            <a:spAutoFit/>
          </a:bodyPr>
          <a:lstStyle>
            <a:lvl1pPr marL="0" indent="0" algn="ctr">
              <a:spcBef>
                <a:spcPts val="0"/>
              </a:spcBef>
              <a:buSzTx/>
              <a:buNone/>
              <a:defRPr spc="196" sz="1400">
                <a:solidFill>
                  <a:srgbClr val="FFFFFF"/>
                </a:solidFill>
              </a:defRPr>
            </a:lvl1pPr>
          </a:lstStyle>
          <a:p>
            <a:pPr/>
            <a:r>
              <a:t>Non habent claritatem insitam; est usus legentis in iis qui facit eorum claritatem. Investigationes demonstraverunt lectores legere me lius quod ii legunt saepius.</a:t>
            </a:r>
          </a:p>
        </p:txBody>
      </p:sp>
      <p:sp>
        <p:nvSpPr>
          <p:cNvPr id="212" name="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p:cNvSpPr txBox="1"/>
          <p:nvPr>
            <p:ph type="body" sz="quarter" idx="17"/>
          </p:nvPr>
        </p:nvSpPr>
        <p:spPr>
          <a:xfrm>
            <a:off x="1265691" y="5557658"/>
            <a:ext cx="10473418" cy="1879601"/>
          </a:xfrm>
          <a:prstGeom prst="rect">
            <a:avLst/>
          </a:prstGeom>
        </p:spPr>
        <p:txBody>
          <a:bodyPr>
            <a:spAutoFit/>
          </a:bodyPr>
          <a:lstStyle>
            <a:lvl1pPr marL="0" indent="0" algn="ctr">
              <a:spcBef>
                <a:spcPts val="0"/>
              </a:spcBef>
              <a:buSzTx/>
              <a:buNone/>
              <a:defRPr sz="2300">
                <a:solidFill>
                  <a:srgbClr val="D4D4D2"/>
                </a:solidFill>
              </a:defRPr>
            </a:lvl1pPr>
          </a:lstStyle>
          <a:p>
            <a:pPr/>
            <a:r>
              <a:t>Typi non habent claritatem insitam; est usus legentis in iis qui facit eorum claritatem. Investigationes demonstraverunt lectores legere me lius quod ii legunt saepius. Claritas est etiam processus dynamicus, qui sequitur mutationem consuetudium lectorum. Mirum est notare quam littera gothica, quam nunc putamus parum claram, anteposuerit litterarum </a:t>
            </a:r>
          </a:p>
        </p:txBody>
      </p:sp>
      <p:sp>
        <p:nvSpPr>
          <p:cNvPr id="21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Прямоугольник"/>
          <p:cNvSpPr/>
          <p:nvPr/>
        </p:nvSpPr>
        <p:spPr>
          <a:xfrm>
            <a:off x="-25400" y="-8467"/>
            <a:ext cx="6585215" cy="9770534"/>
          </a:xfrm>
          <a:prstGeom prst="rect">
            <a:avLst/>
          </a:prstGeom>
          <a:solidFill>
            <a:srgbClr val="2B2D3A"/>
          </a:solidFill>
          <a:ln w="12700">
            <a:miter lim="400000"/>
          </a:ln>
        </p:spPr>
        <p:txBody>
          <a:bodyPr lIns="50800" tIns="50800" rIns="50800" bIns="50800" anchor="ctr"/>
          <a:lstStyle/>
          <a:p>
            <a:pPr>
              <a:defRPr sz="2400">
                <a:solidFill>
                  <a:srgbClr val="FFFFFF"/>
                </a:solidFill>
              </a:defRPr>
            </a:pPr>
          </a:p>
        </p:txBody>
      </p:sp>
      <p:sp>
        <p:nvSpPr>
          <p:cNvPr id="3" name="Текст заголовка"/>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Текст заголовка</a:t>
            </a:r>
          </a:p>
        </p:txBody>
      </p:sp>
      <p:sp>
        <p:nvSpPr>
          <p:cNvPr id="4" name="Уровень текста 1…"/>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 name="Номер слайда"/>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amusmed.ru"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8" name="143A9232.jpg" descr="143A9232.jpg"/>
          <p:cNvPicPr>
            <a:picLocks noChangeAspect="1"/>
          </p:cNvPicPr>
          <p:nvPr>
            <p:ph type="pic" idx="13"/>
          </p:nvPr>
        </p:nvPicPr>
        <p:blipFill>
          <a:blip r:embed="rId2">
            <a:extLst/>
          </a:blip>
          <a:srcRect l="0" t="11662" r="0" b="40824"/>
          <a:stretch>
            <a:fillRect/>
          </a:stretch>
        </p:blipFill>
        <p:spPr>
          <a:xfrm>
            <a:off x="-10851" y="-295276"/>
            <a:ext cx="14514265" cy="10344280"/>
          </a:xfrm>
          <a:prstGeom prst="rect">
            <a:avLst/>
          </a:prstGeom>
        </p:spPr>
      </p:pic>
      <p:sp>
        <p:nvSpPr>
          <p:cNvPr id="589" name="Евгений самус…"/>
          <p:cNvSpPr txBox="1"/>
          <p:nvPr>
            <p:ph type="body" idx="14"/>
          </p:nvPr>
        </p:nvSpPr>
        <p:spPr>
          <a:xfrm>
            <a:off x="868368" y="4370354"/>
            <a:ext cx="3776672" cy="1215592"/>
          </a:xfrm>
          <a:prstGeom prst="rect">
            <a:avLst/>
          </a:prstGeom>
        </p:spPr>
        <p:txBody>
          <a:bodyPr/>
          <a:lstStyle/>
          <a:p>
            <a:pPr>
              <a:defRPr b="0">
                <a:latin typeface="PT Sans"/>
                <a:ea typeface="PT Sans"/>
                <a:cs typeface="PT Sans"/>
                <a:sym typeface="PT Sans"/>
              </a:defRPr>
            </a:pPr>
            <a:r>
              <a:t>Евгений самус</a:t>
            </a:r>
          </a:p>
          <a:p>
            <a:pPr>
              <a:defRPr b="0">
                <a:latin typeface="PT Sans"/>
                <a:ea typeface="PT Sans"/>
                <a:cs typeface="PT Sans"/>
                <a:sym typeface="PT Sans"/>
              </a:defRPr>
            </a:pPr>
            <a:r>
              <a:t>Samusmed.ru</a:t>
            </a:r>
          </a:p>
        </p:txBody>
      </p:sp>
      <p:sp>
        <p:nvSpPr>
          <p:cNvPr id="590" name="Текст"/>
          <p:cNvSpPr txBox="1"/>
          <p:nvPr>
            <p:ph type="body" idx="15"/>
          </p:nvPr>
        </p:nvSpPr>
        <p:spPr>
          <a:xfrm>
            <a:off x="10491444" y="8862395"/>
            <a:ext cx="3417688" cy="401575"/>
          </a:xfrm>
          <a:prstGeom prst="rect">
            <a:avLst/>
          </a:prstGeom>
        </p:spPr>
        <p:txBody>
          <a:bodyPr/>
          <a:lstStyle>
            <a:lvl1pPr>
              <a:defRPr spc="280" sz="2000">
                <a:latin typeface="PT Sans Narrow"/>
                <a:ea typeface="PT Sans Narrow"/>
                <a:cs typeface="PT Sans Narrow"/>
                <a:sym typeface="PT Sans Narrow"/>
              </a:defRPr>
            </a:lvl1pPr>
          </a:lstStyle>
          <a:p>
            <a:pP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01"/>
          <p:cNvSpPr txBox="1"/>
          <p:nvPr>
            <p:ph type="body" idx="14"/>
          </p:nvPr>
        </p:nvSpPr>
        <p:spPr>
          <a:xfrm>
            <a:off x="5350464" y="-18925"/>
            <a:ext cx="2303872" cy="2463801"/>
          </a:xfrm>
          <a:prstGeom prst="rect">
            <a:avLst/>
          </a:prstGeom>
        </p:spPr>
        <p:txBody>
          <a:bodyPr/>
          <a:lstStyle/>
          <a:p>
            <a:pPr/>
            <a:r>
              <a:t>01</a:t>
            </a:r>
          </a:p>
        </p:txBody>
      </p:sp>
      <p:sp>
        <p:nvSpPr>
          <p:cNvPr id="593" name="Ожидания и портреты"/>
          <p:cNvSpPr txBox="1"/>
          <p:nvPr>
            <p:ph type="body" idx="15"/>
          </p:nvPr>
        </p:nvSpPr>
        <p:spPr>
          <a:xfrm>
            <a:off x="4614064" y="2117696"/>
            <a:ext cx="3776672" cy="1193801"/>
          </a:xfrm>
          <a:prstGeom prst="rect">
            <a:avLst/>
          </a:prstGeom>
        </p:spPr>
        <p:txBody>
          <a:bodyPr/>
          <a:lstStyle/>
          <a:p>
            <a:pPr/>
            <a:r>
              <a:t>Ожидания и портреты</a:t>
            </a:r>
          </a:p>
        </p:txBody>
      </p:sp>
      <p:sp>
        <p:nvSpPr>
          <p:cNvPr id="594" name="Только понимая ожидания пациента можно их оправдать."/>
          <p:cNvSpPr txBox="1"/>
          <p:nvPr>
            <p:ph type="body" idx="16"/>
          </p:nvPr>
        </p:nvSpPr>
        <p:spPr>
          <a:xfrm>
            <a:off x="1265691" y="4027663"/>
            <a:ext cx="10473418" cy="2217421"/>
          </a:xfrm>
          <a:prstGeom prst="rect">
            <a:avLst/>
          </a:prstGeom>
        </p:spPr>
        <p:txBody>
          <a:bodyPr/>
          <a:lstStyle>
            <a:lvl1pPr>
              <a:lnSpc>
                <a:spcPct val="120000"/>
              </a:lnSpc>
              <a:defRPr sz="4100">
                <a:solidFill>
                  <a:srgbClr val="FFFFFF"/>
                </a:solidFill>
              </a:defRPr>
            </a:lvl1pPr>
          </a:lstStyle>
          <a:p>
            <a:pPr/>
            <a:r>
              <a:t>Только понимая ожидания пациента можно их оправдать.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01"/>
          <p:cNvSpPr txBox="1"/>
          <p:nvPr>
            <p:ph type="body" idx="14"/>
          </p:nvPr>
        </p:nvSpPr>
        <p:spPr>
          <a:xfrm>
            <a:off x="5350464" y="-18925"/>
            <a:ext cx="2303872" cy="2463801"/>
          </a:xfrm>
          <a:prstGeom prst="rect">
            <a:avLst/>
          </a:prstGeom>
        </p:spPr>
        <p:txBody>
          <a:bodyPr/>
          <a:lstStyle/>
          <a:p>
            <a:pPr/>
            <a:r>
              <a:t>01</a:t>
            </a:r>
          </a:p>
        </p:txBody>
      </p:sp>
      <p:sp>
        <p:nvSpPr>
          <p:cNvPr id="597" name="Ожидания и портреты"/>
          <p:cNvSpPr txBox="1"/>
          <p:nvPr>
            <p:ph type="body" idx="15"/>
          </p:nvPr>
        </p:nvSpPr>
        <p:spPr>
          <a:xfrm>
            <a:off x="4614064" y="2130177"/>
            <a:ext cx="3776672" cy="1193801"/>
          </a:xfrm>
          <a:prstGeom prst="rect">
            <a:avLst/>
          </a:prstGeom>
        </p:spPr>
        <p:txBody>
          <a:bodyPr/>
          <a:lstStyle/>
          <a:p>
            <a:pPr/>
            <a:r>
              <a:t>Ожидания и портреты</a:t>
            </a:r>
          </a:p>
        </p:txBody>
      </p:sp>
      <p:sp>
        <p:nvSpPr>
          <p:cNvPr id="598" name="1 потрет пациента =1 ожидание на  первом контакте (реклама, рекомендация) +1 ожидание на втором контакте (запись в клинику) + 1 ожидание на третьем контакте (врач) и до бесконечности."/>
          <p:cNvSpPr txBox="1"/>
          <p:nvPr>
            <p:ph type="body" idx="16"/>
          </p:nvPr>
        </p:nvSpPr>
        <p:spPr>
          <a:xfrm>
            <a:off x="1265691" y="3270499"/>
            <a:ext cx="10473418" cy="5204461"/>
          </a:xfrm>
          <a:prstGeom prst="rect">
            <a:avLst/>
          </a:prstGeom>
        </p:spPr>
        <p:txBody>
          <a:bodyPr/>
          <a:lstStyle/>
          <a:p>
            <a:pPr>
              <a:lnSpc>
                <a:spcPct val="120000"/>
              </a:lnSpc>
              <a:defRPr sz="4100">
                <a:solidFill>
                  <a:srgbClr val="FFFFFF"/>
                </a:solidFill>
              </a:defRPr>
            </a:pPr>
          </a:p>
          <a:p>
            <a:pPr>
              <a:lnSpc>
                <a:spcPct val="120000"/>
              </a:lnSpc>
              <a:defRPr sz="4100">
                <a:solidFill>
                  <a:srgbClr val="FFFFFF"/>
                </a:solidFill>
              </a:defRPr>
            </a:pPr>
            <a:r>
              <a:t>1 потрет пациента =1 ожидание на  первом контакте (реклама, рекомендация) +1 ожидание на втором контакте (запись в клинику) + 1 ожидание на третьем контакте (врач) и до бесконечности.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02"/>
          <p:cNvSpPr txBox="1"/>
          <p:nvPr>
            <p:ph type="body" idx="14"/>
          </p:nvPr>
        </p:nvSpPr>
        <p:spPr>
          <a:xfrm>
            <a:off x="2592248" y="642548"/>
            <a:ext cx="2303873" cy="2463801"/>
          </a:xfrm>
          <a:prstGeom prst="rect">
            <a:avLst/>
          </a:prstGeom>
        </p:spPr>
        <p:txBody>
          <a:bodyPr/>
          <a:lstStyle/>
          <a:p>
            <a:pPr/>
            <a:r>
              <a:t>02</a:t>
            </a:r>
          </a:p>
        </p:txBody>
      </p:sp>
      <p:sp>
        <p:nvSpPr>
          <p:cNvPr id="601" name="продажи (ЦЕНА)…"/>
          <p:cNvSpPr txBox="1"/>
          <p:nvPr>
            <p:ph type="body" idx="15"/>
          </p:nvPr>
        </p:nvSpPr>
        <p:spPr>
          <a:xfrm>
            <a:off x="4913599" y="458398"/>
            <a:ext cx="3776672" cy="2832101"/>
          </a:xfrm>
          <a:prstGeom prst="rect">
            <a:avLst/>
          </a:prstGeom>
        </p:spPr>
        <p:txBody>
          <a:bodyPr/>
          <a:lstStyle/>
          <a:p>
            <a:pPr>
              <a:defRPr>
                <a:solidFill>
                  <a:srgbClr val="FFFFFF"/>
                </a:solidFill>
              </a:defRPr>
            </a:pPr>
            <a:r>
              <a:t>продажи (ЦЕНА)</a:t>
            </a:r>
          </a:p>
          <a:p>
            <a:pPr>
              <a:defRPr>
                <a:solidFill>
                  <a:srgbClr val="FFFFFF"/>
                </a:solidFill>
              </a:defRPr>
            </a:pPr>
            <a:r>
              <a:t>vs</a:t>
            </a:r>
          </a:p>
          <a:p>
            <a:pPr>
              <a:defRPr>
                <a:solidFill>
                  <a:srgbClr val="FFFFFF"/>
                </a:solidFill>
              </a:defRPr>
            </a:pPr>
            <a:r>
              <a:t>помощь</a:t>
            </a:r>
          </a:p>
          <a:p>
            <a:pPr>
              <a:defRPr>
                <a:solidFill>
                  <a:srgbClr val="FFFFFF"/>
                </a:solidFill>
              </a:defRPr>
            </a:pPr>
            <a:r>
              <a:t>(Ценность)</a:t>
            </a:r>
          </a:p>
        </p:txBody>
      </p:sp>
      <p:sp>
        <p:nvSpPr>
          <p:cNvPr id="602" name="Мы слишком часто слышим про акции, спец предложения и выгодные рассрочки. Иммунитет уже выработался."/>
          <p:cNvSpPr txBox="1"/>
          <p:nvPr>
            <p:ph type="body" idx="16"/>
          </p:nvPr>
        </p:nvSpPr>
        <p:spPr>
          <a:xfrm>
            <a:off x="1565226" y="4005740"/>
            <a:ext cx="10473418" cy="2590801"/>
          </a:xfrm>
          <a:prstGeom prst="rect">
            <a:avLst/>
          </a:prstGeom>
        </p:spPr>
        <p:txBody>
          <a:bodyPr/>
          <a:lstStyle>
            <a:lvl1pPr>
              <a:defRPr sz="4100">
                <a:solidFill>
                  <a:srgbClr val="FFFFFF"/>
                </a:solidFill>
              </a:defRPr>
            </a:lvl1pPr>
          </a:lstStyle>
          <a:p>
            <a:pPr/>
            <a:r>
              <a:t>Мы слишком часто слышим про акции, спец предложения и выгодные рассрочки. Иммунитет уже выработался.</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02"/>
          <p:cNvSpPr txBox="1"/>
          <p:nvPr>
            <p:ph type="body" idx="14"/>
          </p:nvPr>
        </p:nvSpPr>
        <p:spPr>
          <a:xfrm>
            <a:off x="2579767" y="530222"/>
            <a:ext cx="2303873" cy="2463801"/>
          </a:xfrm>
          <a:prstGeom prst="rect">
            <a:avLst/>
          </a:prstGeom>
        </p:spPr>
        <p:txBody>
          <a:bodyPr/>
          <a:lstStyle/>
          <a:p>
            <a:pPr/>
            <a:r>
              <a:t>02</a:t>
            </a:r>
          </a:p>
        </p:txBody>
      </p:sp>
      <p:sp>
        <p:nvSpPr>
          <p:cNvPr id="605" name="продажи (ЦЕНА)…"/>
          <p:cNvSpPr txBox="1"/>
          <p:nvPr>
            <p:ph type="body" idx="15"/>
          </p:nvPr>
        </p:nvSpPr>
        <p:spPr>
          <a:xfrm>
            <a:off x="4926079" y="346072"/>
            <a:ext cx="3776672" cy="2832101"/>
          </a:xfrm>
          <a:prstGeom prst="rect">
            <a:avLst/>
          </a:prstGeom>
        </p:spPr>
        <p:txBody>
          <a:bodyPr/>
          <a:lstStyle/>
          <a:p>
            <a:pPr>
              <a:defRPr>
                <a:solidFill>
                  <a:srgbClr val="FFFFFF"/>
                </a:solidFill>
              </a:defRPr>
            </a:pPr>
            <a:r>
              <a:t>продажи (ЦЕНА)</a:t>
            </a:r>
          </a:p>
          <a:p>
            <a:pPr>
              <a:defRPr>
                <a:solidFill>
                  <a:srgbClr val="FFFFFF"/>
                </a:solidFill>
              </a:defRPr>
            </a:pPr>
            <a:r>
              <a:t>vs</a:t>
            </a:r>
          </a:p>
          <a:p>
            <a:pPr>
              <a:defRPr>
                <a:solidFill>
                  <a:srgbClr val="FFFFFF"/>
                </a:solidFill>
              </a:defRPr>
            </a:pPr>
            <a:r>
              <a:t>помощь</a:t>
            </a:r>
          </a:p>
          <a:p>
            <a:pPr>
              <a:defRPr>
                <a:solidFill>
                  <a:srgbClr val="FFFFFF"/>
                </a:solidFill>
              </a:defRPr>
            </a:pPr>
            <a:r>
              <a:t>(Ценность)</a:t>
            </a:r>
          </a:p>
        </p:txBody>
      </p:sp>
      <p:sp>
        <p:nvSpPr>
          <p:cNvPr id="606" name="Мы реже слышим, что именно в нашей ситуации (кто? как? что?):…"/>
          <p:cNvSpPr txBox="1"/>
          <p:nvPr>
            <p:ph type="body" idx="16"/>
          </p:nvPr>
        </p:nvSpPr>
        <p:spPr>
          <a:xfrm>
            <a:off x="1265691" y="3559900"/>
            <a:ext cx="10473418" cy="5080001"/>
          </a:xfrm>
          <a:prstGeom prst="rect">
            <a:avLst/>
          </a:prstGeom>
        </p:spPr>
        <p:txBody>
          <a:bodyPr/>
          <a:lstStyle/>
          <a:p>
            <a:pPr algn="l">
              <a:defRPr sz="4100">
                <a:solidFill>
                  <a:srgbClr val="FFFFFF"/>
                </a:solidFill>
              </a:defRPr>
            </a:pPr>
            <a:r>
              <a:t>Мы реже слышим, что именно в нашей ситуации (кто? как? что?):</a:t>
            </a:r>
          </a:p>
          <a:p>
            <a:pPr marL="617361" indent="-617361" algn="l">
              <a:buSzPct val="100000"/>
              <a:buAutoNum type="arabicPeriod" startAt="1"/>
              <a:defRPr sz="4100">
                <a:solidFill>
                  <a:srgbClr val="FFFFFF"/>
                </a:solidFill>
              </a:defRPr>
            </a:pPr>
            <a:r>
              <a:t>Есть врач(и), который(е) именно на этом специализируются;</a:t>
            </a:r>
          </a:p>
          <a:p>
            <a:pPr marL="617361" indent="-617361" algn="l">
              <a:buSzPct val="100000"/>
              <a:buAutoNum type="arabicPeriod" startAt="1"/>
              <a:defRPr sz="4100">
                <a:solidFill>
                  <a:srgbClr val="FFFFFF"/>
                </a:solidFill>
              </a:defRPr>
            </a:pPr>
            <a:r>
              <a:t>На нашей первой встрече с доктором доктором будет проделано 1,2,3….;</a:t>
            </a:r>
          </a:p>
          <a:p>
            <a:pPr marL="617361" indent="-617361" algn="l">
              <a:buSzPct val="100000"/>
              <a:buAutoNum type="arabicPeriod" startAt="1"/>
              <a:defRPr sz="4100">
                <a:solidFill>
                  <a:srgbClr val="FFFFFF"/>
                </a:solidFill>
              </a:defRPr>
            </a:pPr>
            <a:r>
              <a:t>В результате этой встречи мы получим «результат».</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8" name="03"/>
          <p:cNvSpPr txBox="1"/>
          <p:nvPr>
            <p:ph type="body" idx="14"/>
          </p:nvPr>
        </p:nvSpPr>
        <p:spPr>
          <a:xfrm>
            <a:off x="5350464" y="218207"/>
            <a:ext cx="2303872" cy="2463801"/>
          </a:xfrm>
          <a:prstGeom prst="rect">
            <a:avLst/>
          </a:prstGeom>
        </p:spPr>
        <p:txBody>
          <a:bodyPr/>
          <a:lstStyle/>
          <a:p>
            <a:pPr/>
            <a:r>
              <a:t>03</a:t>
            </a:r>
          </a:p>
        </p:txBody>
      </p:sp>
      <p:sp>
        <p:nvSpPr>
          <p:cNvPr id="609" name="Сервис дизайн 2020"/>
          <p:cNvSpPr txBox="1"/>
          <p:nvPr>
            <p:ph type="body" idx="15"/>
          </p:nvPr>
        </p:nvSpPr>
        <p:spPr>
          <a:xfrm>
            <a:off x="4614064" y="2928936"/>
            <a:ext cx="3776672" cy="1193801"/>
          </a:xfrm>
          <a:prstGeom prst="rect">
            <a:avLst/>
          </a:prstGeom>
        </p:spPr>
        <p:txBody>
          <a:bodyPr/>
          <a:lstStyle/>
          <a:p>
            <a:pPr/>
            <a:r>
              <a:t>Сервис дизайн 2020</a:t>
            </a:r>
          </a:p>
        </p:txBody>
      </p:sp>
      <p:sp>
        <p:nvSpPr>
          <p:cNvPr id="610" name="Клиентоориентированность/Клиентоцентричность…"/>
          <p:cNvSpPr txBox="1"/>
          <p:nvPr>
            <p:ph type="body" idx="16"/>
          </p:nvPr>
        </p:nvSpPr>
        <p:spPr>
          <a:xfrm>
            <a:off x="1265691" y="4118143"/>
            <a:ext cx="10473418" cy="4457701"/>
          </a:xfrm>
          <a:prstGeom prst="rect">
            <a:avLst/>
          </a:prstGeom>
        </p:spPr>
        <p:txBody>
          <a:bodyPr/>
          <a:lstStyle/>
          <a:p>
            <a:pPr marL="723194" indent="-723194">
              <a:lnSpc>
                <a:spcPct val="120000"/>
              </a:lnSpc>
              <a:buSzPct val="100000"/>
              <a:buAutoNum type="arabicPeriod" startAt="1"/>
              <a:defRPr sz="4100">
                <a:solidFill>
                  <a:srgbClr val="FFFFFF"/>
                </a:solidFill>
              </a:defRPr>
            </a:pPr>
            <a:r>
              <a:t>Клиентоориентированность/Клиентоцентричность</a:t>
            </a:r>
          </a:p>
          <a:p>
            <a:pPr marL="723194" indent="-723194">
              <a:lnSpc>
                <a:spcPct val="120000"/>
              </a:lnSpc>
              <a:buSzPct val="100000"/>
              <a:buAutoNum type="arabicPeriod" startAt="1"/>
              <a:defRPr sz="4100">
                <a:solidFill>
                  <a:srgbClr val="FFFFFF"/>
                </a:solidFill>
              </a:defRPr>
            </a:pPr>
            <a:r>
              <a:t>Как хочет пациент? Или как хотите вы? Customer journey mapping и постоянная обратная связь </a:t>
            </a:r>
          </a:p>
          <a:p>
            <a:pPr marL="723194" indent="-723194">
              <a:lnSpc>
                <a:spcPct val="120000"/>
              </a:lnSpc>
              <a:buSzPct val="100000"/>
              <a:buAutoNum type="arabicPeriod" startAt="1"/>
              <a:defRPr sz="4100">
                <a:solidFill>
                  <a:srgbClr val="FFFFFF"/>
                </a:solidFill>
              </a:defRPr>
            </a:pPr>
            <a:r>
              <a:t>Уход в digital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04"/>
          <p:cNvSpPr txBox="1"/>
          <p:nvPr>
            <p:ph type="body" idx="14"/>
          </p:nvPr>
        </p:nvSpPr>
        <p:spPr>
          <a:xfrm>
            <a:off x="5350464" y="218207"/>
            <a:ext cx="2303872" cy="2463801"/>
          </a:xfrm>
          <a:prstGeom prst="rect">
            <a:avLst/>
          </a:prstGeom>
        </p:spPr>
        <p:txBody>
          <a:bodyPr/>
          <a:lstStyle/>
          <a:p>
            <a:pPr/>
            <a:r>
              <a:t>04</a:t>
            </a:r>
          </a:p>
        </p:txBody>
      </p:sp>
      <p:sp>
        <p:nvSpPr>
          <p:cNvPr id="613" name="Обучение и мотивация"/>
          <p:cNvSpPr txBox="1"/>
          <p:nvPr>
            <p:ph type="body" idx="15"/>
          </p:nvPr>
        </p:nvSpPr>
        <p:spPr>
          <a:xfrm>
            <a:off x="4614064" y="2891494"/>
            <a:ext cx="3776672" cy="1193801"/>
          </a:xfrm>
          <a:prstGeom prst="rect">
            <a:avLst/>
          </a:prstGeom>
        </p:spPr>
        <p:txBody>
          <a:bodyPr/>
          <a:lstStyle/>
          <a:p>
            <a:pPr/>
            <a:r>
              <a:t>Обучение и мотивация</a:t>
            </a:r>
          </a:p>
        </p:txBody>
      </p:sp>
      <p:sp>
        <p:nvSpPr>
          <p:cNvPr id="614" name="Ожидания не являются ответственностью пока не….…"/>
          <p:cNvSpPr txBox="1"/>
          <p:nvPr>
            <p:ph type="body" idx="16"/>
          </p:nvPr>
        </p:nvSpPr>
        <p:spPr>
          <a:xfrm>
            <a:off x="1265691" y="5238283"/>
            <a:ext cx="10473418" cy="2217421"/>
          </a:xfrm>
          <a:prstGeom prst="rect">
            <a:avLst/>
          </a:prstGeom>
        </p:spPr>
        <p:txBody>
          <a:bodyPr/>
          <a:lstStyle/>
          <a:p>
            <a:pPr marL="723194" indent="-723194">
              <a:lnSpc>
                <a:spcPct val="120000"/>
              </a:lnSpc>
              <a:buSzPct val="100000"/>
              <a:buAutoNum type="arabicPeriod" startAt="1"/>
              <a:defRPr sz="4100">
                <a:solidFill>
                  <a:srgbClr val="FFFFFF"/>
                </a:solidFill>
              </a:defRPr>
            </a:pPr>
            <a:r>
              <a:t>Ожидания не являются ответственностью пока не….</a:t>
            </a:r>
          </a:p>
          <a:p>
            <a:pPr marL="723194" indent="-723194">
              <a:lnSpc>
                <a:spcPct val="120000"/>
              </a:lnSpc>
              <a:buSzPct val="100000"/>
              <a:buAutoNum type="arabicPeriod" startAt="1"/>
              <a:defRPr sz="4100">
                <a:solidFill>
                  <a:srgbClr val="FFFFFF"/>
                </a:solidFill>
              </a:defRPr>
            </a:pPr>
            <a:r>
              <a:t>Ответственность в тягость пока не….</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05"/>
          <p:cNvSpPr txBox="1"/>
          <p:nvPr>
            <p:ph type="body" idx="14"/>
          </p:nvPr>
        </p:nvSpPr>
        <p:spPr>
          <a:xfrm>
            <a:off x="5350464" y="218207"/>
            <a:ext cx="2303872" cy="2463801"/>
          </a:xfrm>
          <a:prstGeom prst="rect">
            <a:avLst/>
          </a:prstGeom>
        </p:spPr>
        <p:txBody>
          <a:bodyPr/>
          <a:lstStyle/>
          <a:p>
            <a:pPr/>
            <a:r>
              <a:t>05</a:t>
            </a:r>
          </a:p>
        </p:txBody>
      </p:sp>
      <p:sp>
        <p:nvSpPr>
          <p:cNvPr id="617" name="P&amp;l и сквозная аналитика"/>
          <p:cNvSpPr txBox="1"/>
          <p:nvPr>
            <p:ph type="body" idx="15"/>
          </p:nvPr>
        </p:nvSpPr>
        <p:spPr>
          <a:xfrm>
            <a:off x="4614064" y="2618444"/>
            <a:ext cx="3776672" cy="1739901"/>
          </a:xfrm>
          <a:prstGeom prst="rect">
            <a:avLst/>
          </a:prstGeom>
        </p:spPr>
        <p:txBody>
          <a:bodyPr/>
          <a:lstStyle/>
          <a:p>
            <a:pPr/>
            <a:r>
              <a:t>P&amp;l и сквозная аналитика</a:t>
            </a:r>
          </a:p>
        </p:txBody>
      </p:sp>
      <p:sp>
        <p:nvSpPr>
          <p:cNvPr id="618" name="То, что казалось дорогим оказывается убыточным…"/>
          <p:cNvSpPr txBox="1"/>
          <p:nvPr>
            <p:ph type="body" idx="16"/>
          </p:nvPr>
        </p:nvSpPr>
        <p:spPr>
          <a:xfrm>
            <a:off x="1265691" y="4491523"/>
            <a:ext cx="10473418" cy="3710941"/>
          </a:xfrm>
          <a:prstGeom prst="rect">
            <a:avLst/>
          </a:prstGeom>
        </p:spPr>
        <p:txBody>
          <a:bodyPr/>
          <a:lstStyle/>
          <a:p>
            <a:pPr marL="723194" indent="-723194">
              <a:lnSpc>
                <a:spcPct val="120000"/>
              </a:lnSpc>
              <a:buSzPct val="100000"/>
              <a:buAutoNum type="arabicPeriod" startAt="1"/>
              <a:defRPr sz="4100">
                <a:solidFill>
                  <a:srgbClr val="FFFFFF"/>
                </a:solidFill>
              </a:defRPr>
            </a:pPr>
            <a:r>
              <a:t>То, что казалось дорогим оказывается убыточным</a:t>
            </a:r>
          </a:p>
          <a:p>
            <a:pPr marL="723194" indent="-723194">
              <a:lnSpc>
                <a:spcPct val="120000"/>
              </a:lnSpc>
              <a:buSzPct val="100000"/>
              <a:buAutoNum type="arabicPeriod" startAt="1"/>
              <a:defRPr sz="4100">
                <a:solidFill>
                  <a:srgbClr val="FFFFFF"/>
                </a:solidFill>
              </a:defRPr>
            </a:pPr>
            <a:r>
              <a:t>То, что казалось дешевым оказывается бесценным.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Спасибо.…"/>
          <p:cNvSpPr txBox="1"/>
          <p:nvPr/>
        </p:nvSpPr>
        <p:spPr>
          <a:xfrm>
            <a:off x="858745" y="5131976"/>
            <a:ext cx="13478206"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cap="all" sz="4800">
                <a:solidFill>
                  <a:srgbClr val="D4D4D2"/>
                </a:solidFill>
                <a:latin typeface="Helvetica"/>
                <a:ea typeface="Helvetica"/>
                <a:cs typeface="Helvetica"/>
                <a:sym typeface="Helvetica"/>
              </a:defRPr>
            </a:pPr>
            <a:r>
              <a:t>Спасибо. </a:t>
            </a:r>
          </a:p>
          <a:p>
            <a:pPr algn="l">
              <a:defRPr b="1" cap="all" sz="4800">
                <a:solidFill>
                  <a:srgbClr val="D4D4D2"/>
                </a:solidFill>
                <a:latin typeface="Helvetica"/>
                <a:ea typeface="Helvetica"/>
                <a:cs typeface="Helvetica"/>
                <a:sym typeface="Helvetica"/>
              </a:defRPr>
            </a:pPr>
          </a:p>
          <a:p>
            <a:pPr algn="l">
              <a:defRPr b="1" cap="all" sz="4800">
                <a:solidFill>
                  <a:srgbClr val="D4D4D2"/>
                </a:solidFill>
                <a:latin typeface="Helvetica"/>
                <a:ea typeface="Helvetica"/>
                <a:cs typeface="Helvetica"/>
                <a:sym typeface="Helvetica"/>
              </a:defRPr>
            </a:pPr>
            <a:r>
              <a:rPr u="sng">
                <a:hlinkClick r:id="rId2" invalidUrl="" action="" tgtFrame="" tooltip="" history="1" highlightClick="0" endSnd="0"/>
              </a:rPr>
              <a:t>samusmed.ru</a:t>
            </a:r>
          </a:p>
          <a:p>
            <a:pPr algn="l">
              <a:defRPr b="1" cap="all" sz="4800">
                <a:solidFill>
                  <a:srgbClr val="D4D4D2"/>
                </a:solidFill>
                <a:latin typeface="Helvetica"/>
                <a:ea typeface="Helvetica"/>
                <a:cs typeface="Helvetica"/>
                <a:sym typeface="Helvetica"/>
              </a:defRPr>
            </a:pPr>
            <a:r>
              <a:t>Instagram @samusmed</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