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1" r:id="rId6"/>
    <p:sldId id="260" r:id="rId7"/>
    <p:sldId id="262" r:id="rId8"/>
    <p:sldId id="258" r:id="rId9"/>
    <p:sldId id="257" r:id="rId10"/>
    <p:sldId id="25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8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1BA94F-EF77-41C0-93B2-CCD4EA703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DC4D452-A506-404B-98C6-6857935E7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1C7D1C-0694-4C30-B564-10CBBF5EA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7C29-B610-481F-9CC8-6583376C2E66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E9A72C-2454-452D-8E97-242A5ADD4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2CD5DC-8DE5-4D87-8859-153A11853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5A246-37A0-43C4-89AB-A05BF85C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141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141108-CCFC-4414-9D05-DC82283DA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CE3D4E4-6C16-4CB9-BD01-8680F41F0A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30CFB4-C104-4410-9D64-15C8898CF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7C29-B610-481F-9CC8-6583376C2E66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935A57-1EF2-4178-A1D3-B15A7867B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686B57-85C3-4B70-BBCE-1119D3DA0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5A246-37A0-43C4-89AB-A05BF85C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04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9E05546-29DC-4D1D-B58C-1748D9C110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255C1F-2DD7-4D9C-9D78-21126E805F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1E46E4-A3B9-474E-9603-3C61FD135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7C29-B610-481F-9CC8-6583376C2E66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94C66F-6779-4D15-BA94-78C4F0BEA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DBEC4B-2EEC-45A3-B751-92C06169B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5A246-37A0-43C4-89AB-A05BF85C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79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3A3875-F7CB-4619-A570-396B5D9E8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5968FF-CBE8-4B8B-845C-980FB27FC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EFF80-80FB-441C-898F-DF2E0CCB2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7C29-B610-481F-9CC8-6583376C2E66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70F8F0-E277-41CA-9E80-7083EA202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DA4E04-A832-42C0-892E-DAAD2054B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5A246-37A0-43C4-89AB-A05BF85C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668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7288D0-66A7-44D5-BEDE-D6317449D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20FF4A-C38C-4EB8-8254-BCABB9F29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F947FF-4A2E-411E-AA64-466F6FCF4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7C29-B610-481F-9CC8-6583376C2E66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AE4AEC-D9EF-4EFA-8D86-D045971B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1C27B9-CB5D-4868-938D-A008B3EBC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5A246-37A0-43C4-89AB-A05BF85C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09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810641-6547-41C6-A8D1-8A86D04B2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898B9A-30DF-4F17-9C49-E47E753366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ADE8562-5FEA-40DE-9804-82ED7A651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2611F0-AA12-4351-B93F-93962C316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7C29-B610-481F-9CC8-6583376C2E66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60DC48F-121B-455E-9D28-9B74653A5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3A38FFA-0121-4974-A83A-F5AA461F0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5A246-37A0-43C4-89AB-A05BF85C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0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C6B02B-A60E-4428-85AA-C98C8E80D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101473-429C-4861-B720-360948DEE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1F1870C-5005-4450-BD75-713D8E0C3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A3C1D46-7520-48DC-BAFB-A76306BFFD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DAB96A9-B6A3-4763-9DA6-EAC55699F9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6854847-EDEB-415C-A477-0277FC1D9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7C29-B610-481F-9CC8-6583376C2E66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5790FD2-77C4-4731-85A4-4FF4B7659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B8DB2B1-AE67-4E73-B538-0C799D299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5A246-37A0-43C4-89AB-A05BF85C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26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063AAC-22D5-4949-AE4C-B345B252B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DCE1D2E-5765-486A-A401-9D68BD90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7C29-B610-481F-9CC8-6583376C2E66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91915B-8016-4688-8E46-F8172F6E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F3365F8-7B88-47BA-BAF1-687812DED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5A246-37A0-43C4-89AB-A05BF85C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39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D43E4D5-DF0E-453C-B47E-5E2240CF3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7C29-B610-481F-9CC8-6583376C2E66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2C168E6-A257-49BF-AB3D-187D88EE1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31DF188-87AF-4CC4-85D4-D27E6FA26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5A246-37A0-43C4-89AB-A05BF85C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678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C02C93-79A6-4735-B553-67050557E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2EEFC9-D7B2-40A6-B80F-292962D74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6FBB76-C7E5-4B3C-9451-DD0CA0C66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85DAE7-E1E7-493F-9AD5-69BD510D1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7C29-B610-481F-9CC8-6583376C2E66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6D76908-E4C4-4812-A116-3FBAF4D35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BA0938-6B98-464B-BE29-76E23423C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5A246-37A0-43C4-89AB-A05BF85C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09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BE260C-1593-40FB-926E-2C0C90255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2E665D6-AFF7-47C1-B85A-4CBA86CA6D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57CC0E6-D2A7-4312-8836-BB69C485F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0EA03DB-8F4C-4813-8F54-B3DC2D91B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7C29-B610-481F-9CC8-6583376C2E66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0C5031-49D3-4359-BDC4-70A1ABC46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DAA376F-2B87-4B06-B110-EB6FA80EB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5A246-37A0-43C4-89AB-A05BF85C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55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21A4FD-1E76-4E21-AA8F-AC3928A41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EAC1832-3CE4-4457-B9FD-293B3EA32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096717-5206-40E5-B7CE-95EB6594F7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57C29-B610-481F-9CC8-6583376C2E66}" type="datetimeFigureOut">
              <a:rPr lang="ru-RU" smtClean="0"/>
              <a:t>18.06.2020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7193CE-5B25-4BED-B351-A1638DF7B5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9F5B00-4C7E-4372-AF9E-CD74750AA5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5A246-37A0-43C4-89AB-A05BF85C2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410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EA2992-7AEE-4746-B908-E9C43C1157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Apteka.ru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A8D9038-F31E-46D4-8455-BC2FEDFCFF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564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52EB14-44C1-4E14-BCC2-643DEB156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Законодательство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F853CB-9F94-4198-B205-283FD4945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Дистанционная торговля разрешена</a:t>
            </a:r>
          </a:p>
          <a:p>
            <a:r>
              <a:rPr lang="ru-RU" dirty="0"/>
              <a:t>Но только безрецептурными и с кучей ограничений</a:t>
            </a:r>
          </a:p>
          <a:p>
            <a:r>
              <a:rPr lang="ru-RU" dirty="0"/>
              <a:t>Рецептурные – только в аптеке</a:t>
            </a:r>
          </a:p>
          <a:p>
            <a:r>
              <a:rPr lang="ru-RU" dirty="0"/>
              <a:t>Нужна инфраструктура электронного рецепта</a:t>
            </a:r>
          </a:p>
          <a:p>
            <a:pPr lvl="1"/>
            <a:r>
              <a:rPr lang="ru-RU" dirty="0"/>
              <a:t>Но по факту ее нет, хотя многие пытаются делать</a:t>
            </a:r>
          </a:p>
          <a:p>
            <a:r>
              <a:rPr lang="ru-RU" dirty="0"/>
              <a:t>Много путаницы</a:t>
            </a:r>
          </a:p>
        </p:txBody>
      </p:sp>
    </p:spTree>
    <p:extLst>
      <p:ext uri="{BB962C8B-B14F-4D97-AF65-F5344CB8AC3E}">
        <p14:creationId xmlns:p14="http://schemas.microsoft.com/office/powerpoint/2010/main" val="1422402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7795B0-EF40-4073-B519-0B35707C9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Рынок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D4C982-DCCE-4357-A5AA-C96AB836E8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Аптечные сети</a:t>
            </a:r>
          </a:p>
          <a:p>
            <a:pPr lvl="1"/>
            <a:r>
              <a:rPr lang="ru-RU" dirty="0"/>
              <a:t>Крупные – что то пробуют делать</a:t>
            </a:r>
          </a:p>
          <a:p>
            <a:pPr lvl="1"/>
            <a:r>
              <a:rPr lang="ru-RU" dirty="0"/>
              <a:t>Мелкие – вряд ли что то смогут</a:t>
            </a:r>
          </a:p>
          <a:p>
            <a:r>
              <a:rPr lang="ru-RU" dirty="0"/>
              <a:t>Интернет-аптеки</a:t>
            </a:r>
          </a:p>
          <a:p>
            <a:pPr lvl="1"/>
            <a:r>
              <a:rPr lang="ru-RU" dirty="0"/>
              <a:t>В крупных городах</a:t>
            </a:r>
          </a:p>
          <a:p>
            <a:r>
              <a:rPr lang="ru-RU" dirty="0"/>
              <a:t>Маркетплейсы</a:t>
            </a:r>
          </a:p>
          <a:p>
            <a:pPr lvl="1"/>
            <a:r>
              <a:rPr lang="ru-RU" dirty="0"/>
              <a:t>Пробуют, но ничего пока не понятно</a:t>
            </a:r>
          </a:p>
        </p:txBody>
      </p:sp>
    </p:spTree>
    <p:extLst>
      <p:ext uri="{BB962C8B-B14F-4D97-AF65-F5344CB8AC3E}">
        <p14:creationId xmlns:p14="http://schemas.microsoft.com/office/powerpoint/2010/main" val="1673055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1D4FB8-5363-4BDF-9A52-2101400C7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Доставка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2E5E50-7878-40EE-9634-63084842F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Много желающих</a:t>
            </a:r>
          </a:p>
          <a:p>
            <a:r>
              <a:rPr lang="ru-RU" dirty="0"/>
              <a:t>Мало желающих там, где нет аптек</a:t>
            </a:r>
          </a:p>
          <a:p>
            <a:r>
              <a:rPr lang="ru-RU" dirty="0"/>
              <a:t>Не понятно как будут соблюдаться правила</a:t>
            </a:r>
          </a:p>
          <a:p>
            <a:r>
              <a:rPr lang="ru-RU" dirty="0"/>
              <a:t>Дорого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5993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16041F-5816-43A1-8E36-CC6D30C26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Катрен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A44550-D789-4C39-9567-54B6AE71F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Дистрибьютор лекарственных средств</a:t>
            </a:r>
          </a:p>
          <a:p>
            <a:r>
              <a:rPr lang="ru-RU" dirty="0"/>
              <a:t>Ассортимент – до 30000</a:t>
            </a:r>
          </a:p>
          <a:p>
            <a:r>
              <a:rPr lang="ru-RU" dirty="0"/>
              <a:t>18 складов</a:t>
            </a:r>
          </a:p>
          <a:p>
            <a:r>
              <a:rPr lang="ru-RU" dirty="0"/>
              <a:t>Ежедневная поставка почти в каждую аптеку в РФ</a:t>
            </a:r>
          </a:p>
        </p:txBody>
      </p:sp>
    </p:spTree>
    <p:extLst>
      <p:ext uri="{BB962C8B-B14F-4D97-AF65-F5344CB8AC3E}">
        <p14:creationId xmlns:p14="http://schemas.microsoft.com/office/powerpoint/2010/main" val="153485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11956E-1BF2-411A-9815-663B158C2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Модель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F4DC86-07D3-4106-A5B3-9051EA70B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Заказывается товар со склада дистрибьютора</a:t>
            </a:r>
          </a:p>
          <a:p>
            <a:r>
              <a:rPr lang="ru-RU" dirty="0"/>
              <a:t>Товар собирается в отдельный пакет и продается в аптеку (доставка назавтра)</a:t>
            </a:r>
          </a:p>
          <a:p>
            <a:r>
              <a:rPr lang="ru-RU" dirty="0"/>
              <a:t>Покупатель выкупает заказ в аптеке</a:t>
            </a:r>
          </a:p>
        </p:txBody>
      </p:sp>
    </p:spTree>
    <p:extLst>
      <p:ext uri="{BB962C8B-B14F-4D97-AF65-F5344CB8AC3E}">
        <p14:creationId xmlns:p14="http://schemas.microsoft.com/office/powerpoint/2010/main" val="1865501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D1B4E-C386-4044-8CC3-4E7222754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Преимущества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F4D6E9-F203-43F7-B86D-1FB0112DE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Это не дистанционная торговля</a:t>
            </a:r>
          </a:p>
          <a:p>
            <a:r>
              <a:rPr lang="ru-RU" dirty="0"/>
              <a:t>Нет ограничений по рецептурным препаратам</a:t>
            </a:r>
          </a:p>
          <a:p>
            <a:r>
              <a:rPr lang="ru-RU" dirty="0"/>
              <a:t>Доступен весь ассортимент в любой аптеке</a:t>
            </a:r>
          </a:p>
          <a:p>
            <a:r>
              <a:rPr lang="ru-RU" dirty="0"/>
              <a:t>16000 аптек-партнеров</a:t>
            </a:r>
          </a:p>
          <a:p>
            <a:r>
              <a:rPr lang="ru-RU" dirty="0"/>
              <a:t>Выполнение всех требований</a:t>
            </a:r>
          </a:p>
          <a:p>
            <a:r>
              <a:rPr lang="ru-RU" dirty="0"/>
              <a:t>Поиск по МНН, просмотр аналогов</a:t>
            </a:r>
          </a:p>
          <a:p>
            <a:r>
              <a:rPr lang="ru-RU" dirty="0"/>
              <a:t>Каталог по А</a:t>
            </a:r>
            <a:r>
              <a:rPr lang="en-US" dirty="0"/>
              <a:t>TX</a:t>
            </a:r>
          </a:p>
          <a:p>
            <a:pPr lvl="1"/>
            <a:r>
              <a:rPr lang="ru-RU" dirty="0"/>
              <a:t>В перспективе поиск по кодам </a:t>
            </a:r>
            <a:r>
              <a:rPr lang="en-US"/>
              <a:t>ATX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93422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1D75EFF64A857B4FA7B35C2FE0FFEFCE" ma:contentTypeVersion="11" ma:contentTypeDescription="Создание документа." ma:contentTypeScope="" ma:versionID="0db7614c8845d771fc02ce572d7f7017">
  <xsd:schema xmlns:xsd="http://www.w3.org/2001/XMLSchema" xmlns:xs="http://www.w3.org/2001/XMLSchema" xmlns:p="http://schemas.microsoft.com/office/2006/metadata/properties" xmlns:ns3="fd82fb13-d865-4daf-9e09-62bb444d5d62" xmlns:ns4="86d6c1f8-48c6-4bd7-97a5-13a388a9bdb4" targetNamespace="http://schemas.microsoft.com/office/2006/metadata/properties" ma:root="true" ma:fieldsID="547ab674875f679a8ccd7094e6cc05bc" ns3:_="" ns4:_="">
    <xsd:import namespace="fd82fb13-d865-4daf-9e09-62bb444d5d62"/>
    <xsd:import namespace="86d6c1f8-48c6-4bd7-97a5-13a388a9bdb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82fb13-d865-4daf-9e09-62bb444d5d6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Хэш подсказки о совместном доступе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d6c1f8-48c6-4bd7-97a5-13a388a9bd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86A9D6-4550-4E91-861F-D5321E5C9002}">
  <ds:schemaRefs>
    <ds:schemaRef ds:uri="http://schemas.microsoft.com/office/2006/metadata/properties"/>
    <ds:schemaRef ds:uri="http://purl.org/dc/terms/"/>
    <ds:schemaRef ds:uri="fd82fb13-d865-4daf-9e09-62bb444d5d62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  <ds:schemaRef ds:uri="86d6c1f8-48c6-4bd7-97a5-13a388a9bdb4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7D4F998-072C-4C8D-AF24-3C9197274C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C76AE8-6E78-4F49-80A5-31DEADD9C2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82fb13-d865-4daf-9e09-62bb444d5d62"/>
    <ds:schemaRef ds:uri="86d6c1f8-48c6-4bd7-97a5-13a388a9bd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160</Words>
  <Application>Microsoft Office PowerPoint</Application>
  <PresentationFormat>Широкоэкранный</PresentationFormat>
  <Paragraphs>39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Apteka.ru</vt:lpstr>
      <vt:lpstr>Законодательство</vt:lpstr>
      <vt:lpstr>Рынок</vt:lpstr>
      <vt:lpstr>Доставка</vt:lpstr>
      <vt:lpstr>Катрен</vt:lpstr>
      <vt:lpstr>Модель работы</vt:lpstr>
      <vt:lpstr>Преимущества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Apteka.ru</dc:title>
  <dc:creator>Тенцер Анатолий Леонидович</dc:creator>
  <cp:lastModifiedBy>Анатолий</cp:lastModifiedBy>
  <cp:revision>2</cp:revision>
  <dcterms:created xsi:type="dcterms:W3CDTF">2020-06-18T05:43:54Z</dcterms:created>
  <dcterms:modified xsi:type="dcterms:W3CDTF">2020-06-18T13:03:09Z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0x0101001D75EFF64A857B4FA7B35C2FE0FFEFCE</vt:lpwstr>
  </property>
</Properties>
</file>