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4" r:id="rId1"/>
    <p:sldMasterId id="2147484584" r:id="rId2"/>
  </p:sldMasterIdLst>
  <p:notesMasterIdLst>
    <p:notesMasterId r:id="rId19"/>
  </p:notesMasterIdLst>
  <p:sldIdLst>
    <p:sldId id="2646" r:id="rId3"/>
    <p:sldId id="2663" r:id="rId4"/>
    <p:sldId id="2664" r:id="rId5"/>
    <p:sldId id="2665" r:id="rId6"/>
    <p:sldId id="2651" r:id="rId7"/>
    <p:sldId id="2656" r:id="rId8"/>
    <p:sldId id="2667" r:id="rId9"/>
    <p:sldId id="2668" r:id="rId10"/>
    <p:sldId id="2669" r:id="rId11"/>
    <p:sldId id="2657" r:id="rId12"/>
    <p:sldId id="2652" r:id="rId13"/>
    <p:sldId id="2660" r:id="rId14"/>
    <p:sldId id="2654" r:id="rId15"/>
    <p:sldId id="2671" r:id="rId16"/>
    <p:sldId id="2647" r:id="rId17"/>
    <p:sldId id="2670" r:id="rId18"/>
  </p:sldIdLst>
  <p:sldSz cx="12192000" cy="6858000"/>
  <p:notesSz cx="6858000" cy="9144000"/>
  <p:embeddedFontLst>
    <p:embeddedFont>
      <p:font typeface="Apple Braille Pinpoint 8 Dot" pitchFamily="2" charset="0"/>
      <p:regular r:id="rId20"/>
    </p:embeddedFont>
    <p:embeddedFont>
      <p:font typeface="Gotham Pro" panose="02000503040000020004" pitchFamily="2" charset="0"/>
      <p:regular r:id="rId21"/>
      <p:bold r:id="rId22"/>
    </p:embeddedFont>
    <p:embeddedFont>
      <p:font typeface="Gotham Pro Medium" panose="02000503040000020004" pitchFamily="2" charset="0"/>
      <p:regular r:id="rId23"/>
    </p:embeddedFont>
    <p:embeddedFont>
      <p:font typeface="HelveticaNeueCyr" panose="02000503040000020004" pitchFamily="2" charset="0"/>
      <p:regular r:id="rId24"/>
      <p:bold r:id="rId25"/>
      <p:italic r:id="rId26"/>
      <p:boldItalic r:id="rId27"/>
    </p:embeddedFont>
    <p:embeddedFont>
      <p:font typeface="Montserrat" pitchFamily="2" charset="0"/>
      <p:regular r:id="rId28"/>
      <p:bold r:id="rId29"/>
    </p:embeddedFont>
    <p:embeddedFont>
      <p:font typeface="Montserrat Medium" pitchFamily="2" charset="0"/>
      <p:regular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BAA"/>
    <a:srgbClr val="565656"/>
    <a:srgbClr val="61C8C7"/>
    <a:srgbClr val="C6C6C6"/>
    <a:srgbClr val="E7E7E6"/>
    <a:srgbClr val="C5C5C5"/>
    <a:srgbClr val="000000"/>
    <a:srgbClr val="FBE066"/>
    <a:srgbClr val="E7417A"/>
    <a:srgbClr val="FFDA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84" autoAdjust="0"/>
    <p:restoredTop sz="95735" autoAdjust="0"/>
  </p:normalViewPr>
  <p:slideViewPr>
    <p:cSldViewPr snapToGrid="0">
      <p:cViewPr varScale="1">
        <p:scale>
          <a:sx n="100" d="100"/>
          <a:sy n="100" d="100"/>
        </p:scale>
        <p:origin x="1336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4" d="100"/>
          <a:sy n="124" d="100"/>
        </p:scale>
        <p:origin x="495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NeueCyr" panose="02000503040000020004" pitchFamily="50" charset="-52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NeueCyr" panose="02000503040000020004" pitchFamily="50" charset="-52"/>
              </a:defRPr>
            </a:lvl1pPr>
          </a:lstStyle>
          <a:p>
            <a:fld id="{BD618BE8-12BE-488E-8BBC-06812F7268FA}" type="datetimeFigureOut">
              <a:rPr lang="ru-RU" smtClean="0"/>
              <a:pPr/>
              <a:t>23.09.2020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NeueCyr" panose="02000503040000020004" pitchFamily="50" charset="-52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NeueCyr" panose="02000503040000020004" pitchFamily="50" charset="-52"/>
              </a:defRPr>
            </a:lvl1pPr>
          </a:lstStyle>
          <a:p>
            <a:fld id="{8CBC596D-5EAA-4E6A-A7E6-927C65C1E5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2388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HelveticaNeueCyr" panose="02000503040000020004" pitchFamily="50" charset="-5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HelveticaNeueCyr" panose="02000503040000020004" pitchFamily="50" charset="-5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HelveticaNeueCyr" panose="02000503040000020004" pitchFamily="50" charset="-5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HelveticaNeueCyr" panose="02000503040000020004" pitchFamily="50" charset="-5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HelveticaNeueCyr" panose="02000503040000020004" pitchFamily="50" charset="-5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Insert Picture /Right Click / Send To 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E48850-3BEA-4EE9-A67D-46D2D7AEBC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129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FB3D6-1074-4DF6-A210-05A17D0D9F2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018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C596D-5EAA-4E6A-A7E6-927C65C1E5E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98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1973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C596D-5EAA-4E6A-A7E6-927C65C1E5E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966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C596D-5EAA-4E6A-A7E6-927C65C1E5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Cyr" panose="02000503040000020004" pitchFamily="50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Cyr" panose="02000503040000020004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158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Insert Picture/ Right Click/ Send To Back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84C95-CF99-4B51-A0DE-BF8BFF91DC8A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3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Insert Picture/ Right Click/ Send To Back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84C95-CF99-4B51-A0DE-BF8BFF91DC8A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447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C596D-5EAA-4E6A-A7E6-927C65C1E5E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898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Insert Picture/ Right Click/ Send To Back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84C95-CF99-4B51-A0DE-BF8BFF91DC8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330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5525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FB3D6-1074-4DF6-A210-05A17D0D9F2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837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C596D-5EAA-4E6A-A7E6-927C65C1E5E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090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FB3D6-1074-4DF6-A210-05A17D0D9F2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770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FB3D6-1074-4DF6-A210-05A17D0D9F2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018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FB3D6-1074-4DF6-A210-05A17D0D9F2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541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5F97A-3675-4234-9020-6FBCA05A17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A4191D-FEDA-4E63-96BF-C4212B218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A860F-02DC-42F5-AD16-E5A95F2D1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B863-A030-4305-AEDA-7F895434AA2C}" type="datetimeFigureOut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0D919-3C07-4522-B1E7-EB78EA7A7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65B25-5D3C-4482-896E-F6FF9B53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02654-6FEE-42F3-8779-1EBA6FA6C975}" type="slidenum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46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AF10-3699-495A-8450-52D084AD2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98A72C-3C5D-4FFB-B026-0462DFD6A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8318E-2350-416C-A431-3FCCDBBC9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B863-A030-4305-AEDA-7F895434AA2C}" type="datetimeFigureOut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EAA48-DBD7-4885-A586-24DF2501C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DBDBB-99C1-4F0F-882F-EDC5D9C01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02654-6FEE-42F3-8779-1EBA6FA6C975}" type="slidenum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736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BC466-504C-487A-9ECF-AF8B65837A03}" type="datetime1">
              <a:rPr lang="en-US" smtClean="0"/>
              <a:t>9/23/20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518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581307-A52A-43B4-BDAE-E1DFE02A413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87840" y="0"/>
            <a:ext cx="7104160" cy="6858000"/>
          </a:xfrm>
          <a:custGeom>
            <a:avLst/>
            <a:gdLst>
              <a:gd name="connsiteX0" fmla="*/ 1681029 w 7104160"/>
              <a:gd name="connsiteY0" fmla="*/ 0 h 6858000"/>
              <a:gd name="connsiteX1" fmla="*/ 7104160 w 7104160"/>
              <a:gd name="connsiteY1" fmla="*/ 0 h 6858000"/>
              <a:gd name="connsiteX2" fmla="*/ 7104160 w 7104160"/>
              <a:gd name="connsiteY2" fmla="*/ 6858000 h 6858000"/>
              <a:gd name="connsiteX3" fmla="*/ 1862792 w 7104160"/>
              <a:gd name="connsiteY3" fmla="*/ 6858000 h 6858000"/>
              <a:gd name="connsiteX4" fmla="*/ 1768004 w 7104160"/>
              <a:gd name="connsiteY4" fmla="*/ 6758342 h 6858000"/>
              <a:gd name="connsiteX5" fmla="*/ 0 w 7104160"/>
              <a:gd name="connsiteY5" fmla="*/ 3356710 h 6858000"/>
              <a:gd name="connsiteX6" fmla="*/ 1594270 w 7104160"/>
              <a:gd name="connsiteY6" fmla="*/ 1024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4160" h="6858000">
                <a:moveTo>
                  <a:pt x="1681029" y="0"/>
                </a:moveTo>
                <a:lnTo>
                  <a:pt x="7104160" y="0"/>
                </a:lnTo>
                <a:lnTo>
                  <a:pt x="7104160" y="6858000"/>
                </a:lnTo>
                <a:lnTo>
                  <a:pt x="1862792" y="6858000"/>
                </a:lnTo>
                <a:lnTo>
                  <a:pt x="1768004" y="6758342"/>
                </a:lnTo>
                <a:cubicBezTo>
                  <a:pt x="1071930" y="6020439"/>
                  <a:pt x="0" y="4770265"/>
                  <a:pt x="0" y="3356710"/>
                </a:cubicBezTo>
                <a:cubicBezTo>
                  <a:pt x="0" y="2030291"/>
                  <a:pt x="962920" y="849101"/>
                  <a:pt x="1594270" y="10246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BC466-504C-487A-9ECF-AF8B65837A03}" type="datetime1">
              <a:rPr lang="en-US" smtClean="0"/>
              <a:t>9/23/20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944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D12FA16-2A1F-4164-B800-E1F588E004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73571" y="0"/>
            <a:ext cx="4832322" cy="6858000"/>
          </a:xfrm>
          <a:custGeom>
            <a:avLst/>
            <a:gdLst>
              <a:gd name="connsiteX0" fmla="*/ 0 w 4832322"/>
              <a:gd name="connsiteY0" fmla="*/ 0 h 6858000"/>
              <a:gd name="connsiteX1" fmla="*/ 3983421 w 4832322"/>
              <a:gd name="connsiteY1" fmla="*/ 0 h 6858000"/>
              <a:gd name="connsiteX2" fmla="*/ 3752193 w 4832322"/>
              <a:gd name="connsiteY2" fmla="*/ 6858000 h 6858000"/>
              <a:gd name="connsiteX3" fmla="*/ 0 w 48323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2322" h="6858000">
                <a:moveTo>
                  <a:pt x="0" y="0"/>
                </a:moveTo>
                <a:lnTo>
                  <a:pt x="3983421" y="0"/>
                </a:lnTo>
                <a:cubicBezTo>
                  <a:pt x="5524938" y="2317531"/>
                  <a:pt x="4670096" y="5150069"/>
                  <a:pt x="375219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BC466-504C-487A-9ECF-AF8B65837A03}" type="datetime1">
              <a:rPr lang="en-US" smtClean="0"/>
              <a:t>9/23/20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11637B9-3335-4DAF-ABCD-019A9BB75B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86338" y="772705"/>
            <a:ext cx="1891862" cy="1891862"/>
          </a:xfrm>
          <a:custGeom>
            <a:avLst/>
            <a:gdLst>
              <a:gd name="connsiteX0" fmla="*/ 945931 w 1891862"/>
              <a:gd name="connsiteY0" fmla="*/ 0 h 1891862"/>
              <a:gd name="connsiteX1" fmla="*/ 1891862 w 1891862"/>
              <a:gd name="connsiteY1" fmla="*/ 945931 h 1891862"/>
              <a:gd name="connsiteX2" fmla="*/ 945931 w 1891862"/>
              <a:gd name="connsiteY2" fmla="*/ 1891862 h 1891862"/>
              <a:gd name="connsiteX3" fmla="*/ 0 w 1891862"/>
              <a:gd name="connsiteY3" fmla="*/ 945931 h 1891862"/>
              <a:gd name="connsiteX4" fmla="*/ 945931 w 1891862"/>
              <a:gd name="connsiteY4" fmla="*/ 0 h 189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1862" h="1891862">
                <a:moveTo>
                  <a:pt x="945931" y="0"/>
                </a:moveTo>
                <a:cubicBezTo>
                  <a:pt x="1468354" y="0"/>
                  <a:pt x="1891862" y="423508"/>
                  <a:pt x="1891862" y="945931"/>
                </a:cubicBezTo>
                <a:cubicBezTo>
                  <a:pt x="1891862" y="1468354"/>
                  <a:pt x="1468354" y="1891862"/>
                  <a:pt x="945931" y="1891862"/>
                </a:cubicBezTo>
                <a:cubicBezTo>
                  <a:pt x="423508" y="1891862"/>
                  <a:pt x="0" y="1468354"/>
                  <a:pt x="0" y="945931"/>
                </a:cubicBezTo>
                <a:cubicBezTo>
                  <a:pt x="0" y="423508"/>
                  <a:pt x="423508" y="0"/>
                  <a:pt x="94593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7336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0AA5804-79D6-4133-B2A2-F0D957CC2D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720576" cy="5843240"/>
          </a:xfrm>
          <a:custGeom>
            <a:avLst/>
            <a:gdLst>
              <a:gd name="connsiteX0" fmla="*/ 0 w 5720576"/>
              <a:gd name="connsiteY0" fmla="*/ 0 h 5843240"/>
              <a:gd name="connsiteX1" fmla="*/ 5077852 w 5720576"/>
              <a:gd name="connsiteY1" fmla="*/ 0 h 5843240"/>
              <a:gd name="connsiteX2" fmla="*/ 5080965 w 5720576"/>
              <a:gd name="connsiteY2" fmla="*/ 4163 h 5843240"/>
              <a:gd name="connsiteX3" fmla="*/ 5720576 w 5720576"/>
              <a:gd name="connsiteY3" fmla="*/ 2098104 h 5843240"/>
              <a:gd name="connsiteX4" fmla="*/ 1975440 w 5720576"/>
              <a:gd name="connsiteY4" fmla="*/ 5843240 h 5843240"/>
              <a:gd name="connsiteX5" fmla="*/ 190286 w 5720576"/>
              <a:gd name="connsiteY5" fmla="*/ 5391222 h 5843240"/>
              <a:gd name="connsiteX6" fmla="*/ 0 w 5720576"/>
              <a:gd name="connsiteY6" fmla="*/ 5275620 h 584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20576" h="5843240">
                <a:moveTo>
                  <a:pt x="0" y="0"/>
                </a:moveTo>
                <a:lnTo>
                  <a:pt x="5077852" y="0"/>
                </a:lnTo>
                <a:lnTo>
                  <a:pt x="5080965" y="4163"/>
                </a:lnTo>
                <a:cubicBezTo>
                  <a:pt x="5484783" y="601891"/>
                  <a:pt x="5720576" y="1322461"/>
                  <a:pt x="5720576" y="2098104"/>
                </a:cubicBezTo>
                <a:cubicBezTo>
                  <a:pt x="5720576" y="4166485"/>
                  <a:pt x="4043821" y="5843240"/>
                  <a:pt x="1975440" y="5843240"/>
                </a:cubicBezTo>
                <a:cubicBezTo>
                  <a:pt x="1329071" y="5843240"/>
                  <a:pt x="720947" y="5679495"/>
                  <a:pt x="190286" y="5391222"/>
                </a:cubicBezTo>
                <a:lnTo>
                  <a:pt x="0" y="52756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BC466-504C-487A-9ECF-AF8B65837A03}" type="datetime1">
              <a:rPr lang="en-US" smtClean="0"/>
              <a:t>9/23/20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0091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E305CD9-0E0C-4ED2-BFF2-4655A515EE1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9708" y="599088"/>
            <a:ext cx="5085872" cy="5659825"/>
          </a:xfrm>
          <a:custGeom>
            <a:avLst/>
            <a:gdLst>
              <a:gd name="connsiteX0" fmla="*/ 4639699 w 5085872"/>
              <a:gd name="connsiteY0" fmla="*/ 1028122 h 5659825"/>
              <a:gd name="connsiteX1" fmla="*/ 4864473 w 5085872"/>
              <a:gd name="connsiteY1" fmla="*/ 1082364 h 5659825"/>
              <a:gd name="connsiteX2" fmla="*/ 4815266 w 5085872"/>
              <a:gd name="connsiteY2" fmla="*/ 1933949 h 5659825"/>
              <a:gd name="connsiteX3" fmla="*/ 5065134 w 5085872"/>
              <a:gd name="connsiteY3" fmla="*/ 2851644 h 5659825"/>
              <a:gd name="connsiteX4" fmla="*/ 4012130 w 5085872"/>
              <a:gd name="connsiteY4" fmla="*/ 2827384 h 5659825"/>
              <a:gd name="connsiteX5" fmla="*/ 3965160 w 5085872"/>
              <a:gd name="connsiteY5" fmla="*/ 1353634 h 5659825"/>
              <a:gd name="connsiteX6" fmla="*/ 4639699 w 5085872"/>
              <a:gd name="connsiteY6" fmla="*/ 1028122 h 5659825"/>
              <a:gd name="connsiteX7" fmla="*/ 2709376 w 5085872"/>
              <a:gd name="connsiteY7" fmla="*/ 1272 h 5659825"/>
              <a:gd name="connsiteX8" fmla="*/ 3607801 w 5085872"/>
              <a:gd name="connsiteY8" fmla="*/ 150166 h 5659825"/>
              <a:gd name="connsiteX9" fmla="*/ 3451968 w 5085872"/>
              <a:gd name="connsiteY9" fmla="*/ 2470883 h 5659825"/>
              <a:gd name="connsiteX10" fmla="*/ 4243280 w 5085872"/>
              <a:gd name="connsiteY10" fmla="*/ 4971755 h 5659825"/>
              <a:gd name="connsiteX11" fmla="*/ 908481 w 5085872"/>
              <a:gd name="connsiteY11" fmla="*/ 4905644 h 5659825"/>
              <a:gd name="connsiteX12" fmla="*/ 759732 w 5085872"/>
              <a:gd name="connsiteY12" fmla="*/ 889424 h 5659825"/>
              <a:gd name="connsiteX13" fmla="*/ 2709376 w 5085872"/>
              <a:gd name="connsiteY13" fmla="*/ 1272 h 565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85872" h="5659825">
                <a:moveTo>
                  <a:pt x="4639699" y="1028122"/>
                </a:moveTo>
                <a:cubicBezTo>
                  <a:pt x="4717790" y="1032116"/>
                  <a:pt x="4793767" y="1050022"/>
                  <a:pt x="4864473" y="1082364"/>
                </a:cubicBezTo>
                <a:cubicBezTo>
                  <a:pt x="5088050" y="1221190"/>
                  <a:pt x="4695021" y="1558769"/>
                  <a:pt x="4815266" y="1933949"/>
                </a:cubicBezTo>
                <a:cubicBezTo>
                  <a:pt x="4881704" y="2239847"/>
                  <a:pt x="5163850" y="2635833"/>
                  <a:pt x="5065134" y="2851644"/>
                </a:cubicBezTo>
                <a:cubicBezTo>
                  <a:pt x="4950065" y="3098152"/>
                  <a:pt x="4511433" y="3278076"/>
                  <a:pt x="4012130" y="2827384"/>
                </a:cubicBezTo>
                <a:cubicBezTo>
                  <a:pt x="3517864" y="2273464"/>
                  <a:pt x="3771847" y="1598122"/>
                  <a:pt x="3965160" y="1353634"/>
                </a:cubicBezTo>
                <a:cubicBezTo>
                  <a:pt x="4152144" y="1129366"/>
                  <a:pt x="4405428" y="1016141"/>
                  <a:pt x="4639699" y="1028122"/>
                </a:cubicBezTo>
                <a:close/>
                <a:moveTo>
                  <a:pt x="2709376" y="1272"/>
                </a:moveTo>
                <a:cubicBezTo>
                  <a:pt x="3021911" y="-8707"/>
                  <a:pt x="3327901" y="39993"/>
                  <a:pt x="3607801" y="150166"/>
                </a:cubicBezTo>
                <a:cubicBezTo>
                  <a:pt x="4315854" y="528490"/>
                  <a:pt x="3071154" y="1448452"/>
                  <a:pt x="3451968" y="2470883"/>
                </a:cubicBezTo>
                <a:cubicBezTo>
                  <a:pt x="3662368" y="3304507"/>
                  <a:pt x="4555911" y="4383636"/>
                  <a:pt x="4243280" y="4971755"/>
                </a:cubicBezTo>
                <a:cubicBezTo>
                  <a:pt x="3878867" y="5643535"/>
                  <a:pt x="2489742" y="6133856"/>
                  <a:pt x="908481" y="4905644"/>
                </a:cubicBezTo>
                <a:cubicBezTo>
                  <a:pt x="-656826" y="3396118"/>
                  <a:pt x="147520" y="1555695"/>
                  <a:pt x="759732" y="889424"/>
                </a:cubicBezTo>
                <a:cubicBezTo>
                  <a:pt x="1302547" y="329185"/>
                  <a:pt x="2021801" y="23224"/>
                  <a:pt x="2709376" y="127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8540739-EC53-4A0E-BF34-E2EF5DC073E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279E3-F572-4CAE-AD78-F7F191253060}" type="datetimeFigureOut">
              <a:rPr lang="en-US"/>
              <a:pPr>
                <a:defRPr/>
              </a:pPr>
              <a:t>9/23/20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24EE609-9F80-4F34-923B-48FD3B4DD94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8B5AC9A-5702-4A71-96F5-7B2F865A20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4B86D-31D4-4D71-B5CB-D4DFF2B32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7697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995AE60-BFA1-4DC7-B32F-88A006FAEF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1"/>
            <a:ext cx="12192001" cy="6155439"/>
          </a:xfrm>
          <a:custGeom>
            <a:avLst/>
            <a:gdLst>
              <a:gd name="connsiteX0" fmla="*/ 0 w 12192001"/>
              <a:gd name="connsiteY0" fmla="*/ 0 h 6155439"/>
              <a:gd name="connsiteX1" fmla="*/ 12192001 w 12192001"/>
              <a:gd name="connsiteY1" fmla="*/ 0 h 6155439"/>
              <a:gd name="connsiteX2" fmla="*/ 12192001 w 12192001"/>
              <a:gd name="connsiteY2" fmla="*/ 864621 h 6155439"/>
              <a:gd name="connsiteX3" fmla="*/ 12192001 w 12192001"/>
              <a:gd name="connsiteY3" fmla="*/ 1131375 h 6155439"/>
              <a:gd name="connsiteX4" fmla="*/ 12192001 w 12192001"/>
              <a:gd name="connsiteY4" fmla="*/ 1678323 h 6155439"/>
              <a:gd name="connsiteX5" fmla="*/ 2484605 w 12192001"/>
              <a:gd name="connsiteY5" fmla="*/ 6040600 h 6155439"/>
              <a:gd name="connsiteX6" fmla="*/ 761584 w 12192001"/>
              <a:gd name="connsiteY6" fmla="*/ 5386017 h 6155439"/>
              <a:gd name="connsiteX7" fmla="*/ 0 w 12192001"/>
              <a:gd name="connsiteY7" fmla="*/ 3691261 h 6155439"/>
              <a:gd name="connsiteX8" fmla="*/ 0 w 12192001"/>
              <a:gd name="connsiteY8" fmla="*/ 1131375 h 6155439"/>
              <a:gd name="connsiteX9" fmla="*/ 0 w 12192001"/>
              <a:gd name="connsiteY9" fmla="*/ 864621 h 6155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6155439">
                <a:moveTo>
                  <a:pt x="0" y="0"/>
                </a:moveTo>
                <a:lnTo>
                  <a:pt x="12192001" y="0"/>
                </a:lnTo>
                <a:lnTo>
                  <a:pt x="12192001" y="864621"/>
                </a:lnTo>
                <a:lnTo>
                  <a:pt x="12192001" y="1131375"/>
                </a:lnTo>
                <a:lnTo>
                  <a:pt x="12192001" y="1678323"/>
                </a:lnTo>
                <a:lnTo>
                  <a:pt x="2484605" y="6040600"/>
                </a:lnTo>
                <a:cubicBezTo>
                  <a:pt x="1828049" y="6335641"/>
                  <a:pt x="1056625" y="6042574"/>
                  <a:pt x="761584" y="5386017"/>
                </a:cubicBezTo>
                <a:lnTo>
                  <a:pt x="0" y="3691261"/>
                </a:lnTo>
                <a:lnTo>
                  <a:pt x="0" y="1131375"/>
                </a:lnTo>
                <a:lnTo>
                  <a:pt x="0" y="8646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8540739-EC53-4A0E-BF34-E2EF5DC073E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279E3-F572-4CAE-AD78-F7F191253060}" type="datetimeFigureOut">
              <a:rPr lang="en-US"/>
              <a:pPr>
                <a:defRPr/>
              </a:pPr>
              <a:t>9/23/20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24EE609-9F80-4F34-923B-48FD3B4DD94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8B5AC9A-5702-4A71-96F5-7B2F865A20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4B86D-31D4-4D71-B5CB-D4DFF2B32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141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523564-8C64-44F0-8221-28A7EE5537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986710" y="0"/>
            <a:ext cx="8094128" cy="3637889"/>
          </a:xfrm>
          <a:custGeom>
            <a:avLst/>
            <a:gdLst>
              <a:gd name="connsiteX0" fmla="*/ 6979466 w 8094128"/>
              <a:gd name="connsiteY0" fmla="*/ 66489 h 3637889"/>
              <a:gd name="connsiteX1" fmla="*/ 8094128 w 8094128"/>
              <a:gd name="connsiteY1" fmla="*/ 84368 h 3637889"/>
              <a:gd name="connsiteX2" fmla="*/ 8032544 w 8094128"/>
              <a:gd name="connsiteY2" fmla="*/ 3025521 h 3637889"/>
              <a:gd name="connsiteX3" fmla="*/ 6991782 w 8094128"/>
              <a:gd name="connsiteY3" fmla="*/ 3637889 h 3637889"/>
              <a:gd name="connsiteX4" fmla="*/ 6979466 w 8094128"/>
              <a:gd name="connsiteY4" fmla="*/ 66489 h 3637889"/>
              <a:gd name="connsiteX5" fmla="*/ 3387304 w 8094128"/>
              <a:gd name="connsiteY5" fmla="*/ 65832 h 3637889"/>
              <a:gd name="connsiteX6" fmla="*/ 3622259 w 8094128"/>
              <a:gd name="connsiteY6" fmla="*/ 3630795 h 3637889"/>
              <a:gd name="connsiteX7" fmla="*/ 1624379 w 8094128"/>
              <a:gd name="connsiteY7" fmla="*/ 3555003 h 3637889"/>
              <a:gd name="connsiteX8" fmla="*/ 1702697 w 8094128"/>
              <a:gd name="connsiteY8" fmla="*/ 248998 h 3637889"/>
              <a:gd name="connsiteX9" fmla="*/ 3447867 w 8094128"/>
              <a:gd name="connsiteY9" fmla="*/ 60633 h 3637889"/>
              <a:gd name="connsiteX10" fmla="*/ 5071843 w 8094128"/>
              <a:gd name="connsiteY10" fmla="*/ 175571 h 3637889"/>
              <a:gd name="connsiteX11" fmla="*/ 5265392 w 8094128"/>
              <a:gd name="connsiteY11" fmla="*/ 3455264 h 3637889"/>
              <a:gd name="connsiteX12" fmla="*/ 3698599 w 8094128"/>
              <a:gd name="connsiteY12" fmla="*/ 3634058 h 3637889"/>
              <a:gd name="connsiteX13" fmla="*/ 1666763 w 8094128"/>
              <a:gd name="connsiteY13" fmla="*/ 51225 h 3637889"/>
              <a:gd name="connsiteX14" fmla="*/ 1567814 w 8094128"/>
              <a:gd name="connsiteY14" fmla="*/ 3140248 h 3637889"/>
              <a:gd name="connsiteX15" fmla="*/ 8996 w 8094128"/>
              <a:gd name="connsiteY15" fmla="*/ 3251240 h 3637889"/>
              <a:gd name="connsiteX16" fmla="*/ 0 w 8094128"/>
              <a:gd name="connsiteY16" fmla="*/ 162218 h 3637889"/>
              <a:gd name="connsiteX17" fmla="*/ 5124262 w 8094128"/>
              <a:gd name="connsiteY17" fmla="*/ 0 h 3637889"/>
              <a:gd name="connsiteX18" fmla="*/ 6797793 w 8094128"/>
              <a:gd name="connsiteY18" fmla="*/ 198349 h 3637889"/>
              <a:gd name="connsiteX19" fmla="*/ 6951752 w 8094128"/>
              <a:gd name="connsiteY19" fmla="*/ 3631743 h 3637889"/>
              <a:gd name="connsiteX20" fmla="*/ 5295925 w 8094128"/>
              <a:gd name="connsiteY20" fmla="*/ 3636213 h 3637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094128" h="3637889">
                <a:moveTo>
                  <a:pt x="6979466" y="66489"/>
                </a:moveTo>
                <a:lnTo>
                  <a:pt x="8094128" y="84368"/>
                </a:lnTo>
                <a:lnTo>
                  <a:pt x="8032544" y="3025521"/>
                </a:lnTo>
                <a:lnTo>
                  <a:pt x="6991782" y="3637889"/>
                </a:lnTo>
                <a:cubicBezTo>
                  <a:pt x="6987677" y="2447422"/>
                  <a:pt x="6983571" y="1256956"/>
                  <a:pt x="6979466" y="66489"/>
                </a:cubicBezTo>
                <a:close/>
                <a:moveTo>
                  <a:pt x="3387304" y="65832"/>
                </a:moveTo>
                <a:lnTo>
                  <a:pt x="3622259" y="3630795"/>
                </a:lnTo>
                <a:lnTo>
                  <a:pt x="1624379" y="3555003"/>
                </a:lnTo>
                <a:lnTo>
                  <a:pt x="1702697" y="248998"/>
                </a:lnTo>
                <a:close/>
                <a:moveTo>
                  <a:pt x="3447867" y="60633"/>
                </a:moveTo>
                <a:lnTo>
                  <a:pt x="5071843" y="175571"/>
                </a:lnTo>
                <a:lnTo>
                  <a:pt x="5265392" y="3455264"/>
                </a:lnTo>
                <a:lnTo>
                  <a:pt x="3698599" y="3634058"/>
                </a:lnTo>
                <a:close/>
                <a:moveTo>
                  <a:pt x="1666763" y="51225"/>
                </a:moveTo>
                <a:lnTo>
                  <a:pt x="1567814" y="3140248"/>
                </a:lnTo>
                <a:lnTo>
                  <a:pt x="8996" y="3251240"/>
                </a:lnTo>
                <a:cubicBezTo>
                  <a:pt x="5997" y="2221566"/>
                  <a:pt x="2999" y="1191892"/>
                  <a:pt x="0" y="162218"/>
                </a:cubicBezTo>
                <a:close/>
                <a:moveTo>
                  <a:pt x="5124262" y="0"/>
                </a:moveTo>
                <a:lnTo>
                  <a:pt x="6797793" y="198349"/>
                </a:lnTo>
                <a:lnTo>
                  <a:pt x="6951752" y="3631743"/>
                </a:lnTo>
                <a:lnTo>
                  <a:pt x="5295925" y="36362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0478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3074DA2-334E-4134-9E90-3BD3EE3DCC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3429001"/>
          </a:xfrm>
          <a:custGeom>
            <a:avLst/>
            <a:gdLst>
              <a:gd name="connsiteX0" fmla="*/ 0 w 12192000"/>
              <a:gd name="connsiteY0" fmla="*/ 0 h 3429001"/>
              <a:gd name="connsiteX1" fmla="*/ 12192000 w 12192000"/>
              <a:gd name="connsiteY1" fmla="*/ 0 h 3429001"/>
              <a:gd name="connsiteX2" fmla="*/ 12192000 w 12192000"/>
              <a:gd name="connsiteY2" fmla="*/ 3429001 h 3429001"/>
              <a:gd name="connsiteX3" fmla="*/ 0 w 12192000"/>
              <a:gd name="connsiteY3" fmla="*/ 3429001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1">
                <a:moveTo>
                  <a:pt x="0" y="0"/>
                </a:moveTo>
                <a:lnTo>
                  <a:pt x="12192000" y="0"/>
                </a:lnTo>
                <a:lnTo>
                  <a:pt x="12192000" y="3429001"/>
                </a:lnTo>
                <a:lnTo>
                  <a:pt x="0" y="3429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090490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6B1AE5-2680-44CD-802D-95252AF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B9F34-8A1E-43A8-933C-EDFF85605697}" type="datetime1">
              <a:rPr lang="en-US" smtClean="0"/>
              <a:t>9/23/20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68BC0-D82A-4DC9-9367-6D7F8BA9F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E97F7F-8F39-4088-8781-69FEAB78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224D-FD33-4836-BBD8-A8F18D8092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0B173A-72FB-4A32-A457-F6EB4C5DDF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8834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339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6B1AE5-2680-44CD-802D-95252AF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0F11-9CE0-4AC8-84FA-15BCEDBA299E}" type="datetime1">
              <a:rPr lang="en-US" smtClean="0"/>
              <a:t>9/23/20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68BC0-D82A-4DC9-9367-6D7F8BA9F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466014E-EEEC-4B2C-9F3F-BA1D164B63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152" y="0"/>
            <a:ext cx="4955640" cy="4467472"/>
          </a:xfrm>
          <a:custGeom>
            <a:avLst/>
            <a:gdLst>
              <a:gd name="connsiteX0" fmla="*/ 1005531 w 4955640"/>
              <a:gd name="connsiteY0" fmla="*/ 0 h 4467472"/>
              <a:gd name="connsiteX1" fmla="*/ 3950110 w 4955640"/>
              <a:gd name="connsiteY1" fmla="*/ 0 h 4467472"/>
              <a:gd name="connsiteX2" fmla="*/ 4053944 w 4955640"/>
              <a:gd name="connsiteY2" fmla="*/ 77646 h 4467472"/>
              <a:gd name="connsiteX3" fmla="*/ 4955640 w 4955640"/>
              <a:gd name="connsiteY3" fmla="*/ 1989652 h 4467472"/>
              <a:gd name="connsiteX4" fmla="*/ 2477820 w 4955640"/>
              <a:gd name="connsiteY4" fmla="*/ 4467472 h 4467472"/>
              <a:gd name="connsiteX5" fmla="*/ 0 w 4955640"/>
              <a:gd name="connsiteY5" fmla="*/ 1989652 h 4467472"/>
              <a:gd name="connsiteX6" fmla="*/ 901697 w 4955640"/>
              <a:gd name="connsiteY6" fmla="*/ 77646 h 446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5640" h="4467472">
                <a:moveTo>
                  <a:pt x="1005531" y="0"/>
                </a:moveTo>
                <a:lnTo>
                  <a:pt x="3950110" y="0"/>
                </a:lnTo>
                <a:lnTo>
                  <a:pt x="4053944" y="77646"/>
                </a:lnTo>
                <a:cubicBezTo>
                  <a:pt x="4604633" y="532114"/>
                  <a:pt x="4955640" y="1219892"/>
                  <a:pt x="4955640" y="1989652"/>
                </a:cubicBezTo>
                <a:cubicBezTo>
                  <a:pt x="4955640" y="3358114"/>
                  <a:pt x="3846283" y="4467472"/>
                  <a:pt x="2477820" y="4467472"/>
                </a:cubicBezTo>
                <a:cubicBezTo>
                  <a:pt x="1109358" y="4467472"/>
                  <a:pt x="0" y="3358114"/>
                  <a:pt x="0" y="1989652"/>
                </a:cubicBezTo>
                <a:cubicBezTo>
                  <a:pt x="0" y="1219892"/>
                  <a:pt x="351008" y="532114"/>
                  <a:pt x="901697" y="7764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2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4D0A04-82AC-498F-A527-B8085CC3F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90056E-A378-4D81-AEDA-9EB55F838D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8F211-95D4-4925-873D-95208C989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B863-A030-4305-AEDA-7F895434AA2C}" type="datetimeFigureOut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56FD2-084B-457F-A45B-D1A9BDF30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498A1-7557-400B-ADA4-BF93922FA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02654-6FEE-42F3-8779-1EBA6FA6C975}" type="slidenum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8799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46040E1-DFD5-42C3-8198-0AAD120E4E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7348208" cy="6857999"/>
          </a:xfrm>
          <a:custGeom>
            <a:avLst/>
            <a:gdLst>
              <a:gd name="connsiteX0" fmla="*/ 1231764 w 7348208"/>
              <a:gd name="connsiteY0" fmla="*/ 6356334 h 6857999"/>
              <a:gd name="connsiteX1" fmla="*/ 2035108 w 7348208"/>
              <a:gd name="connsiteY1" fmla="*/ 6356334 h 6857999"/>
              <a:gd name="connsiteX2" fmla="*/ 2327746 w 7348208"/>
              <a:gd name="connsiteY2" fmla="*/ 6857999 h 6857999"/>
              <a:gd name="connsiteX3" fmla="*/ 943527 w 7348208"/>
              <a:gd name="connsiteY3" fmla="*/ 6857999 h 6857999"/>
              <a:gd name="connsiteX4" fmla="*/ 2485466 w 7348208"/>
              <a:gd name="connsiteY4" fmla="*/ 5635152 h 6857999"/>
              <a:gd name="connsiteX5" fmla="*/ 3288810 w 7348208"/>
              <a:gd name="connsiteY5" fmla="*/ 5635152 h 6857999"/>
              <a:gd name="connsiteX6" fmla="*/ 3693524 w 7348208"/>
              <a:gd name="connsiteY6" fmla="*/ 6328950 h 6857999"/>
              <a:gd name="connsiteX7" fmla="*/ 3386261 w 7348208"/>
              <a:gd name="connsiteY7" fmla="*/ 6857999 h 6857999"/>
              <a:gd name="connsiteX8" fmla="*/ 2389481 w 7348208"/>
              <a:gd name="connsiteY8" fmla="*/ 6857999 h 6857999"/>
              <a:gd name="connsiteX9" fmla="*/ 2086838 w 7348208"/>
              <a:gd name="connsiteY9" fmla="*/ 6328950 h 6857999"/>
              <a:gd name="connsiteX10" fmla="*/ 0 w 7348208"/>
              <a:gd name="connsiteY10" fmla="*/ 5635152 h 6857999"/>
              <a:gd name="connsiteX11" fmla="*/ 784446 w 7348208"/>
              <a:gd name="connsiteY11" fmla="*/ 5635152 h 6857999"/>
              <a:gd name="connsiteX12" fmla="*/ 1183075 w 7348208"/>
              <a:gd name="connsiteY12" fmla="*/ 6328950 h 6857999"/>
              <a:gd name="connsiteX13" fmla="*/ 880432 w 7348208"/>
              <a:gd name="connsiteY13" fmla="*/ 6857999 h 6857999"/>
              <a:gd name="connsiteX14" fmla="*/ 0 w 7348208"/>
              <a:gd name="connsiteY14" fmla="*/ 6857999 h 6857999"/>
              <a:gd name="connsiteX15" fmla="*/ 1231761 w 7348208"/>
              <a:gd name="connsiteY15" fmla="*/ 4907880 h 6857999"/>
              <a:gd name="connsiteX16" fmla="*/ 2035105 w 7348208"/>
              <a:gd name="connsiteY16" fmla="*/ 4907880 h 6857999"/>
              <a:gd name="connsiteX17" fmla="*/ 2439821 w 7348208"/>
              <a:gd name="connsiteY17" fmla="*/ 5604722 h 6857999"/>
              <a:gd name="connsiteX18" fmla="*/ 2035105 w 7348208"/>
              <a:gd name="connsiteY18" fmla="*/ 6298520 h 6857999"/>
              <a:gd name="connsiteX19" fmla="*/ 1231761 w 7348208"/>
              <a:gd name="connsiteY19" fmla="*/ 6298520 h 6857999"/>
              <a:gd name="connsiteX20" fmla="*/ 833133 w 7348208"/>
              <a:gd name="connsiteY20" fmla="*/ 5604722 h 6857999"/>
              <a:gd name="connsiteX21" fmla="*/ 2485465 w 7348208"/>
              <a:gd name="connsiteY21" fmla="*/ 4186698 h 6857999"/>
              <a:gd name="connsiteX22" fmla="*/ 3288809 w 7348208"/>
              <a:gd name="connsiteY22" fmla="*/ 4186698 h 6857999"/>
              <a:gd name="connsiteX23" fmla="*/ 3693524 w 7348208"/>
              <a:gd name="connsiteY23" fmla="*/ 4883539 h 6857999"/>
              <a:gd name="connsiteX24" fmla="*/ 3288809 w 7348208"/>
              <a:gd name="connsiteY24" fmla="*/ 5577337 h 6857999"/>
              <a:gd name="connsiteX25" fmla="*/ 2485465 w 7348208"/>
              <a:gd name="connsiteY25" fmla="*/ 5577337 h 6857999"/>
              <a:gd name="connsiteX26" fmla="*/ 2086837 w 7348208"/>
              <a:gd name="connsiteY26" fmla="*/ 4883539 h 6857999"/>
              <a:gd name="connsiteX27" fmla="*/ 1 w 7348208"/>
              <a:gd name="connsiteY27" fmla="*/ 4186698 h 6857999"/>
              <a:gd name="connsiteX28" fmla="*/ 784448 w 7348208"/>
              <a:gd name="connsiteY28" fmla="*/ 4186698 h 6857999"/>
              <a:gd name="connsiteX29" fmla="*/ 1183078 w 7348208"/>
              <a:gd name="connsiteY29" fmla="*/ 4883539 h 6857999"/>
              <a:gd name="connsiteX30" fmla="*/ 784448 w 7348208"/>
              <a:gd name="connsiteY30" fmla="*/ 5577337 h 6857999"/>
              <a:gd name="connsiteX31" fmla="*/ 1 w 7348208"/>
              <a:gd name="connsiteY31" fmla="*/ 5577337 h 6857999"/>
              <a:gd name="connsiteX32" fmla="*/ 3742212 w 7348208"/>
              <a:gd name="connsiteY32" fmla="*/ 3468557 h 6857999"/>
              <a:gd name="connsiteX33" fmla="*/ 4545556 w 7348208"/>
              <a:gd name="connsiteY33" fmla="*/ 3468557 h 6857999"/>
              <a:gd name="connsiteX34" fmla="*/ 4944185 w 7348208"/>
              <a:gd name="connsiteY34" fmla="*/ 4162354 h 6857999"/>
              <a:gd name="connsiteX35" fmla="*/ 4545556 w 7348208"/>
              <a:gd name="connsiteY35" fmla="*/ 4856152 h 6857999"/>
              <a:gd name="connsiteX36" fmla="*/ 3742212 w 7348208"/>
              <a:gd name="connsiteY36" fmla="*/ 4856152 h 6857999"/>
              <a:gd name="connsiteX37" fmla="*/ 3337497 w 7348208"/>
              <a:gd name="connsiteY37" fmla="*/ 4162354 h 6857999"/>
              <a:gd name="connsiteX38" fmla="*/ 1231762 w 7348208"/>
              <a:gd name="connsiteY38" fmla="*/ 3468557 h 6857999"/>
              <a:gd name="connsiteX39" fmla="*/ 2035106 w 7348208"/>
              <a:gd name="connsiteY39" fmla="*/ 3468557 h 6857999"/>
              <a:gd name="connsiteX40" fmla="*/ 2439822 w 7348208"/>
              <a:gd name="connsiteY40" fmla="*/ 4162354 h 6857999"/>
              <a:gd name="connsiteX41" fmla="*/ 2035106 w 7348208"/>
              <a:gd name="connsiteY41" fmla="*/ 4856152 h 6857999"/>
              <a:gd name="connsiteX42" fmla="*/ 1231762 w 7348208"/>
              <a:gd name="connsiteY42" fmla="*/ 4856152 h 6857999"/>
              <a:gd name="connsiteX43" fmla="*/ 833134 w 7348208"/>
              <a:gd name="connsiteY43" fmla="*/ 4162354 h 6857999"/>
              <a:gd name="connsiteX44" fmla="*/ 2485466 w 7348208"/>
              <a:gd name="connsiteY44" fmla="*/ 2747372 h 6857999"/>
              <a:gd name="connsiteX45" fmla="*/ 3288810 w 7348208"/>
              <a:gd name="connsiteY45" fmla="*/ 2747372 h 6857999"/>
              <a:gd name="connsiteX46" fmla="*/ 3693524 w 7348208"/>
              <a:gd name="connsiteY46" fmla="*/ 3441168 h 6857999"/>
              <a:gd name="connsiteX47" fmla="*/ 3288810 w 7348208"/>
              <a:gd name="connsiteY47" fmla="*/ 4138009 h 6857999"/>
              <a:gd name="connsiteX48" fmla="*/ 2485466 w 7348208"/>
              <a:gd name="connsiteY48" fmla="*/ 4138009 h 6857999"/>
              <a:gd name="connsiteX49" fmla="*/ 2086837 w 7348208"/>
              <a:gd name="connsiteY49" fmla="*/ 3441168 h 6857999"/>
              <a:gd name="connsiteX50" fmla="*/ 1 w 7348208"/>
              <a:gd name="connsiteY50" fmla="*/ 2747372 h 6857999"/>
              <a:gd name="connsiteX51" fmla="*/ 784448 w 7348208"/>
              <a:gd name="connsiteY51" fmla="*/ 2747372 h 6857999"/>
              <a:gd name="connsiteX52" fmla="*/ 1183078 w 7348208"/>
              <a:gd name="connsiteY52" fmla="*/ 3441168 h 6857999"/>
              <a:gd name="connsiteX53" fmla="*/ 784448 w 7348208"/>
              <a:gd name="connsiteY53" fmla="*/ 4138009 h 6857999"/>
              <a:gd name="connsiteX54" fmla="*/ 1 w 7348208"/>
              <a:gd name="connsiteY54" fmla="*/ 4138009 h 6857999"/>
              <a:gd name="connsiteX55" fmla="*/ 3742212 w 7348208"/>
              <a:gd name="connsiteY55" fmla="*/ 2020104 h 6857999"/>
              <a:gd name="connsiteX56" fmla="*/ 4545556 w 7348208"/>
              <a:gd name="connsiteY56" fmla="*/ 2020104 h 6857999"/>
              <a:gd name="connsiteX57" fmla="*/ 4944185 w 7348208"/>
              <a:gd name="connsiteY57" fmla="*/ 2713901 h 6857999"/>
              <a:gd name="connsiteX58" fmla="*/ 4545556 w 7348208"/>
              <a:gd name="connsiteY58" fmla="*/ 3410741 h 6857999"/>
              <a:gd name="connsiteX59" fmla="*/ 3742212 w 7348208"/>
              <a:gd name="connsiteY59" fmla="*/ 3410741 h 6857999"/>
              <a:gd name="connsiteX60" fmla="*/ 3337498 w 7348208"/>
              <a:gd name="connsiteY60" fmla="*/ 2713901 h 6857999"/>
              <a:gd name="connsiteX61" fmla="*/ 1231766 w 7348208"/>
              <a:gd name="connsiteY61" fmla="*/ 2020104 h 6857999"/>
              <a:gd name="connsiteX62" fmla="*/ 2035109 w 7348208"/>
              <a:gd name="connsiteY62" fmla="*/ 2020104 h 6857999"/>
              <a:gd name="connsiteX63" fmla="*/ 2439824 w 7348208"/>
              <a:gd name="connsiteY63" fmla="*/ 2713902 h 6857999"/>
              <a:gd name="connsiteX64" fmla="*/ 2035109 w 7348208"/>
              <a:gd name="connsiteY64" fmla="*/ 3410741 h 6857999"/>
              <a:gd name="connsiteX65" fmla="*/ 1231766 w 7348208"/>
              <a:gd name="connsiteY65" fmla="*/ 3410741 h 6857999"/>
              <a:gd name="connsiteX66" fmla="*/ 833135 w 7348208"/>
              <a:gd name="connsiteY66" fmla="*/ 2713902 h 6857999"/>
              <a:gd name="connsiteX67" fmla="*/ 0 w 7348208"/>
              <a:gd name="connsiteY67" fmla="*/ 1298922 h 6857999"/>
              <a:gd name="connsiteX68" fmla="*/ 784448 w 7348208"/>
              <a:gd name="connsiteY68" fmla="*/ 1298922 h 6857999"/>
              <a:gd name="connsiteX69" fmla="*/ 1183078 w 7348208"/>
              <a:gd name="connsiteY69" fmla="*/ 1995763 h 6857999"/>
              <a:gd name="connsiteX70" fmla="*/ 784448 w 7348208"/>
              <a:gd name="connsiteY70" fmla="*/ 2689561 h 6857999"/>
              <a:gd name="connsiteX71" fmla="*/ 0 w 7348208"/>
              <a:gd name="connsiteY71" fmla="*/ 2689561 h 6857999"/>
              <a:gd name="connsiteX72" fmla="*/ 2485466 w 7348208"/>
              <a:gd name="connsiteY72" fmla="*/ 1298919 h 6857999"/>
              <a:gd name="connsiteX73" fmla="*/ 3288810 w 7348208"/>
              <a:gd name="connsiteY73" fmla="*/ 1298919 h 6857999"/>
              <a:gd name="connsiteX74" fmla="*/ 3693524 w 7348208"/>
              <a:gd name="connsiteY74" fmla="*/ 1995763 h 6857999"/>
              <a:gd name="connsiteX75" fmla="*/ 3288810 w 7348208"/>
              <a:gd name="connsiteY75" fmla="*/ 2689559 h 6857999"/>
              <a:gd name="connsiteX76" fmla="*/ 2485466 w 7348208"/>
              <a:gd name="connsiteY76" fmla="*/ 2689559 h 6857999"/>
              <a:gd name="connsiteX77" fmla="*/ 2086840 w 7348208"/>
              <a:gd name="connsiteY77" fmla="*/ 1995763 h 6857999"/>
              <a:gd name="connsiteX78" fmla="*/ 3742212 w 7348208"/>
              <a:gd name="connsiteY78" fmla="*/ 577738 h 6857999"/>
              <a:gd name="connsiteX79" fmla="*/ 4545556 w 7348208"/>
              <a:gd name="connsiteY79" fmla="*/ 577738 h 6857999"/>
              <a:gd name="connsiteX80" fmla="*/ 4944185 w 7348208"/>
              <a:gd name="connsiteY80" fmla="*/ 1274579 h 6857999"/>
              <a:gd name="connsiteX81" fmla="*/ 4545556 w 7348208"/>
              <a:gd name="connsiteY81" fmla="*/ 1962292 h 6857999"/>
              <a:gd name="connsiteX82" fmla="*/ 3742212 w 7348208"/>
              <a:gd name="connsiteY82" fmla="*/ 1962292 h 6857999"/>
              <a:gd name="connsiteX83" fmla="*/ 3337499 w 7348208"/>
              <a:gd name="connsiteY83" fmla="*/ 1274579 h 6857999"/>
              <a:gd name="connsiteX84" fmla="*/ 1231767 w 7348208"/>
              <a:gd name="connsiteY84" fmla="*/ 577738 h 6857999"/>
              <a:gd name="connsiteX85" fmla="*/ 2035109 w 7348208"/>
              <a:gd name="connsiteY85" fmla="*/ 577738 h 6857999"/>
              <a:gd name="connsiteX86" fmla="*/ 2439825 w 7348208"/>
              <a:gd name="connsiteY86" fmla="*/ 1274579 h 6857999"/>
              <a:gd name="connsiteX87" fmla="*/ 2035109 w 7348208"/>
              <a:gd name="connsiteY87" fmla="*/ 1962292 h 6857999"/>
              <a:gd name="connsiteX88" fmla="*/ 1231767 w 7348208"/>
              <a:gd name="connsiteY88" fmla="*/ 1962292 h 6857999"/>
              <a:gd name="connsiteX89" fmla="*/ 833135 w 7348208"/>
              <a:gd name="connsiteY89" fmla="*/ 1274579 h 6857999"/>
              <a:gd name="connsiteX90" fmla="*/ 5948291 w 7348208"/>
              <a:gd name="connsiteY90" fmla="*/ 1 h 6857999"/>
              <a:gd name="connsiteX91" fmla="*/ 7348208 w 7348208"/>
              <a:gd name="connsiteY91" fmla="*/ 1 h 6857999"/>
              <a:gd name="connsiteX92" fmla="*/ 7049922 w 7348208"/>
              <a:gd name="connsiteY92" fmla="*/ 516879 h 6857999"/>
              <a:gd name="connsiteX93" fmla="*/ 6246578 w 7348208"/>
              <a:gd name="connsiteY93" fmla="*/ 516879 h 6857999"/>
              <a:gd name="connsiteX94" fmla="*/ 1 w 7348208"/>
              <a:gd name="connsiteY94" fmla="*/ 1 h 6857999"/>
              <a:gd name="connsiteX95" fmla="*/ 865119 w 7348208"/>
              <a:gd name="connsiteY95" fmla="*/ 1 h 6857999"/>
              <a:gd name="connsiteX96" fmla="*/ 1183079 w 7348208"/>
              <a:gd name="connsiteY96" fmla="*/ 553395 h 6857999"/>
              <a:gd name="connsiteX97" fmla="*/ 784449 w 7348208"/>
              <a:gd name="connsiteY97" fmla="*/ 1241106 h 6857999"/>
              <a:gd name="connsiteX98" fmla="*/ 1 w 7348208"/>
              <a:gd name="connsiteY98" fmla="*/ 1241106 h 6857999"/>
              <a:gd name="connsiteX99" fmla="*/ 4914016 w 7348208"/>
              <a:gd name="connsiteY99" fmla="*/ 0 h 6857999"/>
              <a:gd name="connsiteX100" fmla="*/ 5879317 w 7348208"/>
              <a:gd name="connsiteY100" fmla="*/ 0 h 6857999"/>
              <a:gd name="connsiteX101" fmla="*/ 6194848 w 7348208"/>
              <a:gd name="connsiteY101" fmla="*/ 553394 h 6857999"/>
              <a:gd name="connsiteX102" fmla="*/ 5799262 w 7348208"/>
              <a:gd name="connsiteY102" fmla="*/ 1241103 h 6857999"/>
              <a:gd name="connsiteX103" fmla="*/ 4995918 w 7348208"/>
              <a:gd name="connsiteY103" fmla="*/ 1241103 h 6857999"/>
              <a:gd name="connsiteX104" fmla="*/ 4591202 w 7348208"/>
              <a:gd name="connsiteY104" fmla="*/ 553394 h 6857999"/>
              <a:gd name="connsiteX105" fmla="*/ 3439375 w 7348208"/>
              <a:gd name="connsiteY105" fmla="*/ 0 h 6857999"/>
              <a:gd name="connsiteX106" fmla="*/ 4843844 w 7348208"/>
              <a:gd name="connsiteY106" fmla="*/ 0 h 6857999"/>
              <a:gd name="connsiteX107" fmla="*/ 4545557 w 7348208"/>
              <a:gd name="connsiteY107" fmla="*/ 516880 h 6857999"/>
              <a:gd name="connsiteX108" fmla="*/ 3742213 w 7348208"/>
              <a:gd name="connsiteY108" fmla="*/ 516880 h 6857999"/>
              <a:gd name="connsiteX109" fmla="*/ 2404798 w 7348208"/>
              <a:gd name="connsiteY109" fmla="*/ 0 h 6857999"/>
              <a:gd name="connsiteX110" fmla="*/ 3370714 w 7348208"/>
              <a:gd name="connsiteY110" fmla="*/ 0 h 6857999"/>
              <a:gd name="connsiteX111" fmla="*/ 3693524 w 7348208"/>
              <a:gd name="connsiteY111" fmla="*/ 553394 h 6857999"/>
              <a:gd name="connsiteX112" fmla="*/ 3288812 w 7348208"/>
              <a:gd name="connsiteY112" fmla="*/ 1241103 h 6857999"/>
              <a:gd name="connsiteX113" fmla="*/ 2485468 w 7348208"/>
              <a:gd name="connsiteY113" fmla="*/ 1241103 h 6857999"/>
              <a:gd name="connsiteX114" fmla="*/ 2086840 w 7348208"/>
              <a:gd name="connsiteY114" fmla="*/ 553394 h 6857999"/>
              <a:gd name="connsiteX115" fmla="*/ 933480 w 7348208"/>
              <a:gd name="connsiteY115" fmla="*/ 0 h 6857999"/>
              <a:gd name="connsiteX116" fmla="*/ 2337951 w 7348208"/>
              <a:gd name="connsiteY116" fmla="*/ 0 h 6857999"/>
              <a:gd name="connsiteX117" fmla="*/ 2035111 w 7348208"/>
              <a:gd name="connsiteY117" fmla="*/ 516880 h 6857999"/>
              <a:gd name="connsiteX118" fmla="*/ 1231767 w 7348208"/>
              <a:gd name="connsiteY118" fmla="*/ 5168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7348208" h="6857999">
                <a:moveTo>
                  <a:pt x="1231764" y="6356334"/>
                </a:moveTo>
                <a:lnTo>
                  <a:pt x="2035108" y="6356334"/>
                </a:lnTo>
                <a:lnTo>
                  <a:pt x="2327746" y="6857999"/>
                </a:lnTo>
                <a:lnTo>
                  <a:pt x="943527" y="6857999"/>
                </a:lnTo>
                <a:close/>
                <a:moveTo>
                  <a:pt x="2485466" y="5635152"/>
                </a:moveTo>
                <a:lnTo>
                  <a:pt x="3288810" y="5635152"/>
                </a:lnTo>
                <a:lnTo>
                  <a:pt x="3693524" y="6328950"/>
                </a:lnTo>
                <a:lnTo>
                  <a:pt x="3386261" y="6857999"/>
                </a:lnTo>
                <a:lnTo>
                  <a:pt x="2389481" y="6857999"/>
                </a:lnTo>
                <a:lnTo>
                  <a:pt x="2086838" y="6328950"/>
                </a:lnTo>
                <a:close/>
                <a:moveTo>
                  <a:pt x="0" y="5635152"/>
                </a:moveTo>
                <a:lnTo>
                  <a:pt x="784446" y="5635152"/>
                </a:lnTo>
                <a:lnTo>
                  <a:pt x="1183075" y="6328950"/>
                </a:lnTo>
                <a:lnTo>
                  <a:pt x="880432" y="6857999"/>
                </a:lnTo>
                <a:lnTo>
                  <a:pt x="0" y="6857999"/>
                </a:lnTo>
                <a:close/>
                <a:moveTo>
                  <a:pt x="1231761" y="4907880"/>
                </a:moveTo>
                <a:lnTo>
                  <a:pt x="2035105" y="4907880"/>
                </a:lnTo>
                <a:lnTo>
                  <a:pt x="2439821" y="5604722"/>
                </a:lnTo>
                <a:lnTo>
                  <a:pt x="2035105" y="6298520"/>
                </a:lnTo>
                <a:lnTo>
                  <a:pt x="1231761" y="6298520"/>
                </a:lnTo>
                <a:lnTo>
                  <a:pt x="833133" y="5604722"/>
                </a:lnTo>
                <a:close/>
                <a:moveTo>
                  <a:pt x="2485465" y="4186698"/>
                </a:moveTo>
                <a:lnTo>
                  <a:pt x="3288809" y="4186698"/>
                </a:lnTo>
                <a:lnTo>
                  <a:pt x="3693524" y="4883539"/>
                </a:lnTo>
                <a:lnTo>
                  <a:pt x="3288809" y="5577337"/>
                </a:lnTo>
                <a:lnTo>
                  <a:pt x="2485465" y="5577337"/>
                </a:lnTo>
                <a:lnTo>
                  <a:pt x="2086837" y="4883539"/>
                </a:lnTo>
                <a:close/>
                <a:moveTo>
                  <a:pt x="1" y="4186698"/>
                </a:moveTo>
                <a:lnTo>
                  <a:pt x="784448" y="4186698"/>
                </a:lnTo>
                <a:lnTo>
                  <a:pt x="1183078" y="4883539"/>
                </a:lnTo>
                <a:lnTo>
                  <a:pt x="784448" y="5577337"/>
                </a:lnTo>
                <a:lnTo>
                  <a:pt x="1" y="5577337"/>
                </a:lnTo>
                <a:close/>
                <a:moveTo>
                  <a:pt x="3742212" y="3468557"/>
                </a:moveTo>
                <a:lnTo>
                  <a:pt x="4545556" y="3468557"/>
                </a:lnTo>
                <a:lnTo>
                  <a:pt x="4944185" y="4162354"/>
                </a:lnTo>
                <a:lnTo>
                  <a:pt x="4545556" y="4856152"/>
                </a:lnTo>
                <a:lnTo>
                  <a:pt x="3742212" y="4856152"/>
                </a:lnTo>
                <a:lnTo>
                  <a:pt x="3337497" y="4162354"/>
                </a:lnTo>
                <a:close/>
                <a:moveTo>
                  <a:pt x="1231762" y="3468557"/>
                </a:moveTo>
                <a:lnTo>
                  <a:pt x="2035106" y="3468557"/>
                </a:lnTo>
                <a:lnTo>
                  <a:pt x="2439822" y="4162354"/>
                </a:lnTo>
                <a:lnTo>
                  <a:pt x="2035106" y="4856152"/>
                </a:lnTo>
                <a:lnTo>
                  <a:pt x="1231762" y="4856152"/>
                </a:lnTo>
                <a:lnTo>
                  <a:pt x="833134" y="4162354"/>
                </a:lnTo>
                <a:close/>
                <a:moveTo>
                  <a:pt x="2485466" y="2747372"/>
                </a:moveTo>
                <a:lnTo>
                  <a:pt x="3288810" y="2747372"/>
                </a:lnTo>
                <a:lnTo>
                  <a:pt x="3693524" y="3441168"/>
                </a:lnTo>
                <a:lnTo>
                  <a:pt x="3288810" y="4138009"/>
                </a:lnTo>
                <a:lnTo>
                  <a:pt x="2485466" y="4138009"/>
                </a:lnTo>
                <a:lnTo>
                  <a:pt x="2086837" y="3441168"/>
                </a:lnTo>
                <a:close/>
                <a:moveTo>
                  <a:pt x="1" y="2747372"/>
                </a:moveTo>
                <a:lnTo>
                  <a:pt x="784448" y="2747372"/>
                </a:lnTo>
                <a:lnTo>
                  <a:pt x="1183078" y="3441168"/>
                </a:lnTo>
                <a:lnTo>
                  <a:pt x="784448" y="4138009"/>
                </a:lnTo>
                <a:lnTo>
                  <a:pt x="1" y="4138009"/>
                </a:lnTo>
                <a:close/>
                <a:moveTo>
                  <a:pt x="3742212" y="2020104"/>
                </a:moveTo>
                <a:lnTo>
                  <a:pt x="4545556" y="2020104"/>
                </a:lnTo>
                <a:lnTo>
                  <a:pt x="4944185" y="2713901"/>
                </a:lnTo>
                <a:lnTo>
                  <a:pt x="4545556" y="3410741"/>
                </a:lnTo>
                <a:lnTo>
                  <a:pt x="3742212" y="3410741"/>
                </a:lnTo>
                <a:lnTo>
                  <a:pt x="3337498" y="2713901"/>
                </a:lnTo>
                <a:close/>
                <a:moveTo>
                  <a:pt x="1231766" y="2020104"/>
                </a:moveTo>
                <a:lnTo>
                  <a:pt x="2035109" y="2020104"/>
                </a:lnTo>
                <a:lnTo>
                  <a:pt x="2439824" y="2713902"/>
                </a:lnTo>
                <a:lnTo>
                  <a:pt x="2035109" y="3410741"/>
                </a:lnTo>
                <a:lnTo>
                  <a:pt x="1231766" y="3410741"/>
                </a:lnTo>
                <a:lnTo>
                  <a:pt x="833135" y="2713902"/>
                </a:lnTo>
                <a:close/>
                <a:moveTo>
                  <a:pt x="0" y="1298922"/>
                </a:moveTo>
                <a:lnTo>
                  <a:pt x="784448" y="1298922"/>
                </a:lnTo>
                <a:lnTo>
                  <a:pt x="1183078" y="1995763"/>
                </a:lnTo>
                <a:lnTo>
                  <a:pt x="784448" y="2689561"/>
                </a:lnTo>
                <a:lnTo>
                  <a:pt x="0" y="2689561"/>
                </a:lnTo>
                <a:close/>
                <a:moveTo>
                  <a:pt x="2485466" y="1298919"/>
                </a:moveTo>
                <a:lnTo>
                  <a:pt x="3288810" y="1298919"/>
                </a:lnTo>
                <a:lnTo>
                  <a:pt x="3693524" y="1995763"/>
                </a:lnTo>
                <a:lnTo>
                  <a:pt x="3288810" y="2689559"/>
                </a:lnTo>
                <a:lnTo>
                  <a:pt x="2485466" y="2689559"/>
                </a:lnTo>
                <a:lnTo>
                  <a:pt x="2086840" y="1995763"/>
                </a:lnTo>
                <a:close/>
                <a:moveTo>
                  <a:pt x="3742212" y="577738"/>
                </a:moveTo>
                <a:lnTo>
                  <a:pt x="4545556" y="577738"/>
                </a:lnTo>
                <a:lnTo>
                  <a:pt x="4944185" y="1274579"/>
                </a:lnTo>
                <a:lnTo>
                  <a:pt x="4545556" y="1962292"/>
                </a:lnTo>
                <a:lnTo>
                  <a:pt x="3742212" y="1962292"/>
                </a:lnTo>
                <a:lnTo>
                  <a:pt x="3337499" y="1274579"/>
                </a:lnTo>
                <a:close/>
                <a:moveTo>
                  <a:pt x="1231767" y="577738"/>
                </a:moveTo>
                <a:lnTo>
                  <a:pt x="2035109" y="577738"/>
                </a:lnTo>
                <a:lnTo>
                  <a:pt x="2439825" y="1274579"/>
                </a:lnTo>
                <a:lnTo>
                  <a:pt x="2035109" y="1962292"/>
                </a:lnTo>
                <a:lnTo>
                  <a:pt x="1231767" y="1962292"/>
                </a:lnTo>
                <a:lnTo>
                  <a:pt x="833135" y="1274579"/>
                </a:lnTo>
                <a:close/>
                <a:moveTo>
                  <a:pt x="5948291" y="1"/>
                </a:moveTo>
                <a:lnTo>
                  <a:pt x="7348208" y="1"/>
                </a:lnTo>
                <a:lnTo>
                  <a:pt x="7049922" y="516879"/>
                </a:lnTo>
                <a:lnTo>
                  <a:pt x="6246578" y="516879"/>
                </a:lnTo>
                <a:close/>
                <a:moveTo>
                  <a:pt x="1" y="1"/>
                </a:moveTo>
                <a:lnTo>
                  <a:pt x="865119" y="1"/>
                </a:lnTo>
                <a:lnTo>
                  <a:pt x="1183079" y="553395"/>
                </a:lnTo>
                <a:lnTo>
                  <a:pt x="784449" y="1241106"/>
                </a:lnTo>
                <a:lnTo>
                  <a:pt x="1" y="1241106"/>
                </a:lnTo>
                <a:close/>
                <a:moveTo>
                  <a:pt x="4914016" y="0"/>
                </a:moveTo>
                <a:lnTo>
                  <a:pt x="5879317" y="0"/>
                </a:lnTo>
                <a:lnTo>
                  <a:pt x="6194848" y="553394"/>
                </a:lnTo>
                <a:lnTo>
                  <a:pt x="5799262" y="1241103"/>
                </a:lnTo>
                <a:lnTo>
                  <a:pt x="4995918" y="1241103"/>
                </a:lnTo>
                <a:lnTo>
                  <a:pt x="4591202" y="553394"/>
                </a:lnTo>
                <a:close/>
                <a:moveTo>
                  <a:pt x="3439375" y="0"/>
                </a:moveTo>
                <a:lnTo>
                  <a:pt x="4843844" y="0"/>
                </a:lnTo>
                <a:lnTo>
                  <a:pt x="4545557" y="516880"/>
                </a:lnTo>
                <a:lnTo>
                  <a:pt x="3742213" y="516880"/>
                </a:lnTo>
                <a:close/>
                <a:moveTo>
                  <a:pt x="2404798" y="0"/>
                </a:moveTo>
                <a:lnTo>
                  <a:pt x="3370714" y="0"/>
                </a:lnTo>
                <a:lnTo>
                  <a:pt x="3693524" y="553394"/>
                </a:lnTo>
                <a:lnTo>
                  <a:pt x="3288812" y="1241103"/>
                </a:lnTo>
                <a:lnTo>
                  <a:pt x="2485468" y="1241103"/>
                </a:lnTo>
                <a:lnTo>
                  <a:pt x="2086840" y="553394"/>
                </a:lnTo>
                <a:close/>
                <a:moveTo>
                  <a:pt x="933480" y="0"/>
                </a:moveTo>
                <a:lnTo>
                  <a:pt x="2337951" y="0"/>
                </a:lnTo>
                <a:lnTo>
                  <a:pt x="2035111" y="516880"/>
                </a:lnTo>
                <a:lnTo>
                  <a:pt x="1231767" y="5168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2DD3A09-1FFB-4BDF-8186-A1479F9A474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7C772-5CA6-4F1C-889D-6BE1028A9085}" type="datetime1">
              <a:rPr lang="en-US"/>
              <a:pPr>
                <a:defRPr/>
              </a:pPr>
              <a:t>9/23/20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1DCA384-BB46-4202-8BD1-0EE26403BCF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4010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6FA07CE-8B61-4100-8A47-1F18377E4DC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49203" y="495300"/>
            <a:ext cx="3953446" cy="4499381"/>
          </a:xfrm>
          <a:custGeom>
            <a:avLst/>
            <a:gdLst>
              <a:gd name="connsiteX0" fmla="*/ 1976722 w 3953446"/>
              <a:gd name="connsiteY0" fmla="*/ 0 h 4499381"/>
              <a:gd name="connsiteX1" fmla="*/ 3953446 w 3953446"/>
              <a:gd name="connsiteY1" fmla="*/ 1134205 h 4499381"/>
              <a:gd name="connsiteX2" fmla="*/ 3953446 w 3953446"/>
              <a:gd name="connsiteY2" fmla="*/ 3468447 h 4499381"/>
              <a:gd name="connsiteX3" fmla="*/ 2156705 w 3953446"/>
              <a:gd name="connsiteY3" fmla="*/ 4499381 h 4499381"/>
              <a:gd name="connsiteX4" fmla="*/ 1796740 w 3953446"/>
              <a:gd name="connsiteY4" fmla="*/ 4499381 h 4499381"/>
              <a:gd name="connsiteX5" fmla="*/ 0 w 3953446"/>
              <a:gd name="connsiteY5" fmla="*/ 3468447 h 4499381"/>
              <a:gd name="connsiteX6" fmla="*/ 0 w 3953446"/>
              <a:gd name="connsiteY6" fmla="*/ 1134205 h 449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3446" h="4499381">
                <a:moveTo>
                  <a:pt x="1976722" y="0"/>
                </a:moveTo>
                <a:lnTo>
                  <a:pt x="3953446" y="1134205"/>
                </a:lnTo>
                <a:lnTo>
                  <a:pt x="3953446" y="3468447"/>
                </a:lnTo>
                <a:lnTo>
                  <a:pt x="2156705" y="4499381"/>
                </a:lnTo>
                <a:lnTo>
                  <a:pt x="1796740" y="4499381"/>
                </a:lnTo>
                <a:lnTo>
                  <a:pt x="0" y="3468447"/>
                </a:lnTo>
                <a:lnTo>
                  <a:pt x="0" y="11342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wrap="square" rtlCol="0">
            <a:no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719BE540-7834-4140-9C6C-CC1B42A33F3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E9C54-175A-42C9-B61C-D3BDAB0C932D}" type="datetime1">
              <a:rPr lang="en-US"/>
              <a:pPr>
                <a:defRPr/>
              </a:pPr>
              <a:t>9/23/20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1B23F58-4D7D-481D-A2F3-A805BB6667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6DCDE85-69A2-4F5B-B729-B875A5807F7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67633" y="2383573"/>
            <a:ext cx="2935048" cy="3417020"/>
          </a:xfrm>
          <a:custGeom>
            <a:avLst/>
            <a:gdLst>
              <a:gd name="connsiteX0" fmla="*/ 1467524 w 2935048"/>
              <a:gd name="connsiteY0" fmla="*/ 0 h 3417020"/>
              <a:gd name="connsiteX1" fmla="*/ 2935048 w 2935048"/>
              <a:gd name="connsiteY1" fmla="*/ 842036 h 3417020"/>
              <a:gd name="connsiteX2" fmla="*/ 2935048 w 2935048"/>
              <a:gd name="connsiteY2" fmla="*/ 2574984 h 3417020"/>
              <a:gd name="connsiteX3" fmla="*/ 1467524 w 2935048"/>
              <a:gd name="connsiteY3" fmla="*/ 3417020 h 3417020"/>
              <a:gd name="connsiteX4" fmla="*/ 0 w 2935048"/>
              <a:gd name="connsiteY4" fmla="*/ 2574984 h 3417020"/>
              <a:gd name="connsiteX5" fmla="*/ 0 w 2935048"/>
              <a:gd name="connsiteY5" fmla="*/ 842036 h 341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5048" h="3417020">
                <a:moveTo>
                  <a:pt x="1467524" y="0"/>
                </a:moveTo>
                <a:lnTo>
                  <a:pt x="2935048" y="842036"/>
                </a:lnTo>
                <a:lnTo>
                  <a:pt x="2935048" y="2574984"/>
                </a:lnTo>
                <a:lnTo>
                  <a:pt x="1467524" y="3417020"/>
                </a:lnTo>
                <a:lnTo>
                  <a:pt x="0" y="2574984"/>
                </a:lnTo>
                <a:lnTo>
                  <a:pt x="0" y="8420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no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C8D03AF-7203-487A-9460-90709F37614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727663" y="3925051"/>
            <a:ext cx="2014924" cy="2345798"/>
          </a:xfrm>
          <a:custGeom>
            <a:avLst/>
            <a:gdLst>
              <a:gd name="connsiteX0" fmla="*/ 1007462 w 2014924"/>
              <a:gd name="connsiteY0" fmla="*/ 0 h 2345798"/>
              <a:gd name="connsiteX1" fmla="*/ 2014924 w 2014924"/>
              <a:gd name="connsiteY1" fmla="*/ 578062 h 2345798"/>
              <a:gd name="connsiteX2" fmla="*/ 2014924 w 2014924"/>
              <a:gd name="connsiteY2" fmla="*/ 1767736 h 2345798"/>
              <a:gd name="connsiteX3" fmla="*/ 1007462 w 2014924"/>
              <a:gd name="connsiteY3" fmla="*/ 2345798 h 2345798"/>
              <a:gd name="connsiteX4" fmla="*/ 0 w 2014924"/>
              <a:gd name="connsiteY4" fmla="*/ 1767736 h 2345798"/>
              <a:gd name="connsiteX5" fmla="*/ 0 w 2014924"/>
              <a:gd name="connsiteY5" fmla="*/ 578062 h 2345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4924" h="2345798">
                <a:moveTo>
                  <a:pt x="1007462" y="0"/>
                </a:moveTo>
                <a:lnTo>
                  <a:pt x="2014924" y="578062"/>
                </a:lnTo>
                <a:lnTo>
                  <a:pt x="2014924" y="1767736"/>
                </a:lnTo>
                <a:lnTo>
                  <a:pt x="1007462" y="2345798"/>
                </a:lnTo>
                <a:lnTo>
                  <a:pt x="0" y="1767736"/>
                </a:lnTo>
                <a:lnTo>
                  <a:pt x="0" y="5780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no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0557183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37E1206-4880-4921-BC9D-2B1E704E657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181599" y="823031"/>
            <a:ext cx="7010400" cy="5093469"/>
          </a:xfrm>
          <a:custGeom>
            <a:avLst/>
            <a:gdLst>
              <a:gd name="connsiteX0" fmla="*/ 5185146 w 7010400"/>
              <a:gd name="connsiteY0" fmla="*/ 1327527 h 5093469"/>
              <a:gd name="connsiteX1" fmla="*/ 7010400 w 7010400"/>
              <a:gd name="connsiteY1" fmla="*/ 2562797 h 5093469"/>
              <a:gd name="connsiteX2" fmla="*/ 4103602 w 7010400"/>
              <a:gd name="connsiteY2" fmla="*/ 5057099 h 5093469"/>
              <a:gd name="connsiteX3" fmla="*/ 1905780 w 7010400"/>
              <a:gd name="connsiteY3" fmla="*/ 3884068 h 5093469"/>
              <a:gd name="connsiteX4" fmla="*/ 4999489 w 7010400"/>
              <a:gd name="connsiteY4" fmla="*/ 1344649 h 5093469"/>
              <a:gd name="connsiteX5" fmla="*/ 5185146 w 7010400"/>
              <a:gd name="connsiteY5" fmla="*/ 1327527 h 5093469"/>
              <a:gd name="connsiteX6" fmla="*/ 3164978 w 7010400"/>
              <a:gd name="connsiteY6" fmla="*/ 203 h 5093469"/>
              <a:gd name="connsiteX7" fmla="*/ 4926563 w 7010400"/>
              <a:gd name="connsiteY7" fmla="*/ 1192384 h 5093469"/>
              <a:gd name="connsiteX8" fmla="*/ 2121159 w 7010400"/>
              <a:gd name="connsiteY8" fmla="*/ 3599682 h 5093469"/>
              <a:gd name="connsiteX9" fmla="*/ 0 w 7010400"/>
              <a:gd name="connsiteY9" fmla="*/ 2467568 h 5093469"/>
              <a:gd name="connsiteX10" fmla="*/ 2985796 w 7010400"/>
              <a:gd name="connsiteY10" fmla="*/ 16727 h 5093469"/>
              <a:gd name="connsiteX11" fmla="*/ 3164978 w 7010400"/>
              <a:gd name="connsiteY11" fmla="*/ 203 h 5093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10400" h="5093469">
                <a:moveTo>
                  <a:pt x="5185146" y="1327527"/>
                </a:moveTo>
                <a:cubicBezTo>
                  <a:pt x="6104417" y="1310887"/>
                  <a:pt x="6877468" y="2290888"/>
                  <a:pt x="7010400" y="2562797"/>
                </a:cubicBezTo>
                <a:cubicBezTo>
                  <a:pt x="5538738" y="2796973"/>
                  <a:pt x="5439913" y="4810032"/>
                  <a:pt x="4103602" y="5057099"/>
                </a:cubicBezTo>
                <a:cubicBezTo>
                  <a:pt x="3285059" y="5186004"/>
                  <a:pt x="2492296" y="5011983"/>
                  <a:pt x="1905780" y="3884068"/>
                </a:cubicBezTo>
                <a:cubicBezTo>
                  <a:pt x="3381738" y="3759461"/>
                  <a:pt x="3691107" y="1411249"/>
                  <a:pt x="4999489" y="1344649"/>
                </a:cubicBezTo>
                <a:cubicBezTo>
                  <a:pt x="5061927" y="1334175"/>
                  <a:pt x="5123862" y="1328636"/>
                  <a:pt x="5185146" y="1327527"/>
                </a:cubicBezTo>
                <a:close/>
                <a:moveTo>
                  <a:pt x="3164978" y="203"/>
                </a:moveTo>
                <a:cubicBezTo>
                  <a:pt x="4052183" y="-15857"/>
                  <a:pt x="4798268" y="929960"/>
                  <a:pt x="4926563" y="1192384"/>
                </a:cubicBezTo>
                <a:cubicBezTo>
                  <a:pt x="3506235" y="1418392"/>
                  <a:pt x="3410857" y="3361233"/>
                  <a:pt x="2121159" y="3599682"/>
                </a:cubicBezTo>
                <a:cubicBezTo>
                  <a:pt x="1331168" y="3724090"/>
                  <a:pt x="566057" y="3556139"/>
                  <a:pt x="0" y="2467568"/>
                </a:cubicBezTo>
                <a:cubicBezTo>
                  <a:pt x="1424474" y="2347307"/>
                  <a:pt x="1723052" y="81004"/>
                  <a:pt x="2985796" y="16727"/>
                </a:cubicBezTo>
                <a:cubicBezTo>
                  <a:pt x="3046057" y="6619"/>
                  <a:pt x="3105831" y="1273"/>
                  <a:pt x="3164978" y="20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7CAE35B-81E8-42DE-A188-95A779ACE74D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2E761-6A77-4FA6-B094-4A40BCC6F72A}" type="datetimeFigureOut">
              <a:rPr lang="en-US"/>
              <a:pPr>
                <a:defRPr/>
              </a:pPr>
              <a:t>9/23/20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1A78793-23E5-462D-8DB9-030B22D2449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AFCF5F4-849A-47CD-AF4C-758852121CB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C9781-F0AE-4A35-8118-32302A581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278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162041E-18B5-4858-BC3C-CE31569FEC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4" y="-2"/>
            <a:ext cx="5861799" cy="4642032"/>
          </a:xfrm>
          <a:custGeom>
            <a:avLst/>
            <a:gdLst>
              <a:gd name="connsiteX0" fmla="*/ 525394 w 5861799"/>
              <a:gd name="connsiteY0" fmla="*/ 0 h 4642032"/>
              <a:gd name="connsiteX1" fmla="*/ 5535941 w 5861799"/>
              <a:gd name="connsiteY1" fmla="*/ 0 h 4642032"/>
              <a:gd name="connsiteX2" fmla="*/ 5137907 w 5861799"/>
              <a:gd name="connsiteY2" fmla="*/ 4191066 h 4642032"/>
              <a:gd name="connsiteX3" fmla="*/ 3124324 w 5861799"/>
              <a:gd name="connsiteY3" fmla="*/ 4577393 h 4642032"/>
              <a:gd name="connsiteX4" fmla="*/ 478567 w 5861799"/>
              <a:gd name="connsiteY4" fmla="*/ 3301343 h 4642032"/>
              <a:gd name="connsiteX5" fmla="*/ 525394 w 5861799"/>
              <a:gd name="connsiteY5" fmla="*/ 0 h 464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61799" h="4642032">
                <a:moveTo>
                  <a:pt x="525394" y="0"/>
                </a:moveTo>
                <a:lnTo>
                  <a:pt x="5535941" y="0"/>
                </a:lnTo>
                <a:cubicBezTo>
                  <a:pt x="6121285" y="1041913"/>
                  <a:pt x="5875441" y="3582308"/>
                  <a:pt x="5137907" y="4191066"/>
                </a:cubicBezTo>
                <a:cubicBezTo>
                  <a:pt x="4400373" y="4799825"/>
                  <a:pt x="3604308" y="4635928"/>
                  <a:pt x="3124324" y="4577393"/>
                </a:cubicBezTo>
                <a:cubicBezTo>
                  <a:pt x="2644340" y="4518858"/>
                  <a:pt x="946842" y="4017414"/>
                  <a:pt x="478567" y="3301343"/>
                </a:cubicBezTo>
                <a:cubicBezTo>
                  <a:pt x="10293" y="2585273"/>
                  <a:pt x="-329208" y="2025292"/>
                  <a:pt x="52539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88737F8F-5B9F-4A1F-AB34-EA6774CE6AD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6ACD2-5958-4D65-BA7F-B8BA64D94289}" type="datetime1">
              <a:rPr lang="en-US"/>
              <a:pPr>
                <a:defRPr/>
              </a:pPr>
              <a:t>9/23/20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A509F92-2B9C-4589-8794-2775E61CA5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2028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8FFE40D-611E-46DD-86DD-289536E6D5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26398" y="1"/>
            <a:ext cx="7865602" cy="6858000"/>
          </a:xfrm>
          <a:custGeom>
            <a:avLst/>
            <a:gdLst>
              <a:gd name="connsiteX0" fmla="*/ 6018724 w 7865602"/>
              <a:gd name="connsiteY0" fmla="*/ 0 h 6858000"/>
              <a:gd name="connsiteX1" fmla="*/ 7865602 w 7865602"/>
              <a:gd name="connsiteY1" fmla="*/ 0 h 6858000"/>
              <a:gd name="connsiteX2" fmla="*/ 7865602 w 7865602"/>
              <a:gd name="connsiteY2" fmla="*/ 6858000 h 6858000"/>
              <a:gd name="connsiteX3" fmla="*/ 0 w 7865602"/>
              <a:gd name="connsiteY3" fmla="*/ 6858000 h 6858000"/>
              <a:gd name="connsiteX4" fmla="*/ 386403 w 7865602"/>
              <a:gd name="connsiteY4" fmla="*/ 6511174 h 6858000"/>
              <a:gd name="connsiteX5" fmla="*/ 2036804 w 7865602"/>
              <a:gd name="connsiteY5" fmla="*/ 5601573 h 6858000"/>
              <a:gd name="connsiteX6" fmla="*/ 2803062 w 7865602"/>
              <a:gd name="connsiteY6" fmla="*/ 4332058 h 6858000"/>
              <a:gd name="connsiteX7" fmla="*/ 2724471 w 7865602"/>
              <a:gd name="connsiteY7" fmla="*/ 2997103 h 6858000"/>
              <a:gd name="connsiteX8" fmla="*/ 3091227 w 7865602"/>
              <a:gd name="connsiteY8" fmla="*/ 1753763 h 6858000"/>
              <a:gd name="connsiteX9" fmla="*/ 5468590 w 7865602"/>
              <a:gd name="connsiteY9" fmla="*/ 1177901 h 6858000"/>
              <a:gd name="connsiteX10" fmla="*/ 6018724 w 7865602"/>
              <a:gd name="connsiteY10" fmla="*/ 340283 h 6858000"/>
              <a:gd name="connsiteX11" fmla="*/ 6018724 w 7865602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65602" h="6858000">
                <a:moveTo>
                  <a:pt x="6018724" y="0"/>
                </a:moveTo>
                <a:lnTo>
                  <a:pt x="7865602" y="0"/>
                </a:lnTo>
                <a:cubicBezTo>
                  <a:pt x="7865602" y="6858000"/>
                  <a:pt x="7865602" y="6858000"/>
                  <a:pt x="7865602" y="6858000"/>
                </a:cubicBezTo>
                <a:cubicBezTo>
                  <a:pt x="0" y="6858000"/>
                  <a:pt x="0" y="6858000"/>
                  <a:pt x="0" y="6858000"/>
                </a:cubicBezTo>
                <a:cubicBezTo>
                  <a:pt x="98237" y="6746754"/>
                  <a:pt x="222672" y="6628964"/>
                  <a:pt x="386403" y="6511174"/>
                </a:cubicBezTo>
                <a:cubicBezTo>
                  <a:pt x="897241" y="6125084"/>
                  <a:pt x="1519416" y="5968031"/>
                  <a:pt x="2036804" y="5601573"/>
                </a:cubicBezTo>
                <a:cubicBezTo>
                  <a:pt x="2455953" y="5313641"/>
                  <a:pt x="2737570" y="4835937"/>
                  <a:pt x="2803062" y="4332058"/>
                </a:cubicBezTo>
                <a:cubicBezTo>
                  <a:pt x="2862005" y="3887073"/>
                  <a:pt x="2757217" y="3442088"/>
                  <a:pt x="2724471" y="2997103"/>
                </a:cubicBezTo>
                <a:cubicBezTo>
                  <a:pt x="2698274" y="2552118"/>
                  <a:pt x="2763766" y="2061326"/>
                  <a:pt x="3091227" y="1753763"/>
                </a:cubicBezTo>
                <a:cubicBezTo>
                  <a:pt x="3693754" y="1184445"/>
                  <a:pt x="4748178" y="1596710"/>
                  <a:pt x="5468590" y="1177901"/>
                </a:cubicBezTo>
                <a:cubicBezTo>
                  <a:pt x="5763305" y="1001216"/>
                  <a:pt x="5972880" y="680565"/>
                  <a:pt x="6018724" y="340283"/>
                </a:cubicBezTo>
                <a:cubicBezTo>
                  <a:pt x="6031823" y="229036"/>
                  <a:pt x="6025274" y="111246"/>
                  <a:pt x="601872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88737F8F-5B9F-4A1F-AB34-EA6774CE6AD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6ACD2-5958-4D65-BA7F-B8BA64D94289}" type="datetime1">
              <a:rPr lang="en-US"/>
              <a:pPr>
                <a:defRPr/>
              </a:pPr>
              <a:t>9/23/20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A509F92-2B9C-4589-8794-2775E61CA5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323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E9ABA021-DE20-4A3D-9BD3-369EBBE8EB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3186545"/>
          </a:xfrm>
          <a:custGeom>
            <a:avLst/>
            <a:gdLst>
              <a:gd name="connsiteX0" fmla="*/ 0 w 12192000"/>
              <a:gd name="connsiteY0" fmla="*/ 0 h 2320290"/>
              <a:gd name="connsiteX1" fmla="*/ 12192000 w 12192000"/>
              <a:gd name="connsiteY1" fmla="*/ 0 h 2320290"/>
              <a:gd name="connsiteX2" fmla="*/ 12192000 w 12192000"/>
              <a:gd name="connsiteY2" fmla="*/ 2320290 h 2320290"/>
              <a:gd name="connsiteX3" fmla="*/ 0 w 12192000"/>
              <a:gd name="connsiteY3" fmla="*/ 2320290 h 2320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320290">
                <a:moveTo>
                  <a:pt x="0" y="0"/>
                </a:moveTo>
                <a:lnTo>
                  <a:pt x="12192000" y="0"/>
                </a:lnTo>
                <a:lnTo>
                  <a:pt x="12192000" y="2320290"/>
                </a:lnTo>
                <a:lnTo>
                  <a:pt x="0" y="23202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55EC634-5C63-449B-9147-85CB081A84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7C772-5CA6-4F1C-889D-6BE1028A9085}" type="datetime1">
              <a:rPr lang="en-US"/>
              <a:pPr>
                <a:defRPr/>
              </a:pPr>
              <a:t>9/23/20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42D904F-8E9D-4455-8B4C-3DC9C8CA8B6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7750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0 w 609600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7A788-A951-448D-B039-C3D9091F16BB}" type="datetime1">
              <a:rPr lang="en-US" smtClean="0"/>
              <a:t>9/23/20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8703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AD2884-47EB-4A22-A229-F0EE4C38A6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86333" y="1858318"/>
            <a:ext cx="3152421" cy="4984360"/>
          </a:xfrm>
          <a:custGeom>
            <a:avLst/>
            <a:gdLst>
              <a:gd name="connsiteX0" fmla="*/ 0 w 3152421"/>
              <a:gd name="connsiteY0" fmla="*/ 0 h 4984360"/>
              <a:gd name="connsiteX1" fmla="*/ 3152421 w 3152421"/>
              <a:gd name="connsiteY1" fmla="*/ 0 h 4984360"/>
              <a:gd name="connsiteX2" fmla="*/ 3152421 w 3152421"/>
              <a:gd name="connsiteY2" fmla="*/ 4984360 h 4984360"/>
              <a:gd name="connsiteX3" fmla="*/ 0 w 3152421"/>
              <a:gd name="connsiteY3" fmla="*/ 4984360 h 498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2421" h="4984360">
                <a:moveTo>
                  <a:pt x="0" y="0"/>
                </a:moveTo>
                <a:lnTo>
                  <a:pt x="3152421" y="0"/>
                </a:lnTo>
                <a:lnTo>
                  <a:pt x="3152421" y="4984360"/>
                </a:lnTo>
                <a:lnTo>
                  <a:pt x="0" y="498436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9/23/20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9942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EA78C91-A394-4D5A-B5C3-82D6B301C2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818359"/>
          </a:xfrm>
          <a:custGeom>
            <a:avLst/>
            <a:gdLst>
              <a:gd name="connsiteX0" fmla="*/ 0 w 12192000"/>
              <a:gd name="connsiteY0" fmla="*/ 0 h 2818359"/>
              <a:gd name="connsiteX1" fmla="*/ 12192000 w 12192000"/>
              <a:gd name="connsiteY1" fmla="*/ 0 h 2818359"/>
              <a:gd name="connsiteX2" fmla="*/ 12192000 w 12192000"/>
              <a:gd name="connsiteY2" fmla="*/ 2818359 h 2818359"/>
              <a:gd name="connsiteX3" fmla="*/ 0 w 12192000"/>
              <a:gd name="connsiteY3" fmla="*/ 2818359 h 281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18359">
                <a:moveTo>
                  <a:pt x="0" y="0"/>
                </a:moveTo>
                <a:lnTo>
                  <a:pt x="12192000" y="0"/>
                </a:lnTo>
                <a:lnTo>
                  <a:pt x="12192000" y="2818359"/>
                </a:lnTo>
                <a:lnTo>
                  <a:pt x="0" y="28183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7A788-A951-448D-B039-C3D9091F16BB}" type="datetime1">
              <a:rPr lang="en-US" smtClean="0"/>
              <a:t>9/23/20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4983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85D8F35-1301-4A56-82F0-7C783F19AC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5461" y="-671"/>
            <a:ext cx="11241079" cy="3850776"/>
          </a:xfrm>
          <a:custGeom>
            <a:avLst/>
            <a:gdLst>
              <a:gd name="connsiteX0" fmla="*/ 3142273 w 11241079"/>
              <a:gd name="connsiteY0" fmla="*/ 2330402 h 3850776"/>
              <a:gd name="connsiteX1" fmla="*/ 4037044 w 11241079"/>
              <a:gd name="connsiteY1" fmla="*/ 2330402 h 3850776"/>
              <a:gd name="connsiteX2" fmla="*/ 4471476 w 11241079"/>
              <a:gd name="connsiteY2" fmla="*/ 3090589 h 3850776"/>
              <a:gd name="connsiteX3" fmla="*/ 4037044 w 11241079"/>
              <a:gd name="connsiteY3" fmla="*/ 3850776 h 3850776"/>
              <a:gd name="connsiteX4" fmla="*/ 3142273 w 11241079"/>
              <a:gd name="connsiteY4" fmla="*/ 3850776 h 3850776"/>
              <a:gd name="connsiteX5" fmla="*/ 2707843 w 11241079"/>
              <a:gd name="connsiteY5" fmla="*/ 3090589 h 3850776"/>
              <a:gd name="connsiteX6" fmla="*/ 5850114 w 11241079"/>
              <a:gd name="connsiteY6" fmla="*/ 2320112 h 3850776"/>
              <a:gd name="connsiteX7" fmla="*/ 6744885 w 11241079"/>
              <a:gd name="connsiteY7" fmla="*/ 2320112 h 3850776"/>
              <a:gd name="connsiteX8" fmla="*/ 7179316 w 11241079"/>
              <a:gd name="connsiteY8" fmla="*/ 3080299 h 3850776"/>
              <a:gd name="connsiteX9" fmla="*/ 6744885 w 11241079"/>
              <a:gd name="connsiteY9" fmla="*/ 3840486 h 3850776"/>
              <a:gd name="connsiteX10" fmla="*/ 5850114 w 11241079"/>
              <a:gd name="connsiteY10" fmla="*/ 3840486 h 3850776"/>
              <a:gd name="connsiteX11" fmla="*/ 5415682 w 11241079"/>
              <a:gd name="connsiteY11" fmla="*/ 3080299 h 3850776"/>
              <a:gd name="connsiteX12" fmla="*/ 8557956 w 11241079"/>
              <a:gd name="connsiteY12" fmla="*/ 2304597 h 3850776"/>
              <a:gd name="connsiteX13" fmla="*/ 9452727 w 11241079"/>
              <a:gd name="connsiteY13" fmla="*/ 2304597 h 3850776"/>
              <a:gd name="connsiteX14" fmla="*/ 9887159 w 11241079"/>
              <a:gd name="connsiteY14" fmla="*/ 3064784 h 3850776"/>
              <a:gd name="connsiteX15" fmla="*/ 9452727 w 11241079"/>
              <a:gd name="connsiteY15" fmla="*/ 3824971 h 3850776"/>
              <a:gd name="connsiteX16" fmla="*/ 8557956 w 11241079"/>
              <a:gd name="connsiteY16" fmla="*/ 3824971 h 3850776"/>
              <a:gd name="connsiteX17" fmla="*/ 8123525 w 11241079"/>
              <a:gd name="connsiteY17" fmla="*/ 3064784 h 3850776"/>
              <a:gd name="connsiteX18" fmla="*/ 1788354 w 11241079"/>
              <a:gd name="connsiteY18" fmla="*/ 1570214 h 3850776"/>
              <a:gd name="connsiteX19" fmla="*/ 2683125 w 11241079"/>
              <a:gd name="connsiteY19" fmla="*/ 1570214 h 3850776"/>
              <a:gd name="connsiteX20" fmla="*/ 3117555 w 11241079"/>
              <a:gd name="connsiteY20" fmla="*/ 2330402 h 3850776"/>
              <a:gd name="connsiteX21" fmla="*/ 2683125 w 11241079"/>
              <a:gd name="connsiteY21" fmla="*/ 3090589 h 3850776"/>
              <a:gd name="connsiteX22" fmla="*/ 1788354 w 11241079"/>
              <a:gd name="connsiteY22" fmla="*/ 3090589 h 3850776"/>
              <a:gd name="connsiteX23" fmla="*/ 1353922 w 11241079"/>
              <a:gd name="connsiteY23" fmla="*/ 2330402 h 3850776"/>
              <a:gd name="connsiteX24" fmla="*/ 7204036 w 11241079"/>
              <a:gd name="connsiteY24" fmla="*/ 1544409 h 3850776"/>
              <a:gd name="connsiteX25" fmla="*/ 8098807 w 11241079"/>
              <a:gd name="connsiteY25" fmla="*/ 1544409 h 3850776"/>
              <a:gd name="connsiteX26" fmla="*/ 8533238 w 11241079"/>
              <a:gd name="connsiteY26" fmla="*/ 2304597 h 3850776"/>
              <a:gd name="connsiteX27" fmla="*/ 8098807 w 11241079"/>
              <a:gd name="connsiteY27" fmla="*/ 3064784 h 3850776"/>
              <a:gd name="connsiteX28" fmla="*/ 7204036 w 11241079"/>
              <a:gd name="connsiteY28" fmla="*/ 3064784 h 3850776"/>
              <a:gd name="connsiteX29" fmla="*/ 6769604 w 11241079"/>
              <a:gd name="connsiteY29" fmla="*/ 2304597 h 3850776"/>
              <a:gd name="connsiteX30" fmla="*/ 4496194 w 11241079"/>
              <a:gd name="connsiteY30" fmla="*/ 1544409 h 3850776"/>
              <a:gd name="connsiteX31" fmla="*/ 5390965 w 11241079"/>
              <a:gd name="connsiteY31" fmla="*/ 1544409 h 3850776"/>
              <a:gd name="connsiteX32" fmla="*/ 5825397 w 11241079"/>
              <a:gd name="connsiteY32" fmla="*/ 2304597 h 3850776"/>
              <a:gd name="connsiteX33" fmla="*/ 5390965 w 11241079"/>
              <a:gd name="connsiteY33" fmla="*/ 3064784 h 3850776"/>
              <a:gd name="connsiteX34" fmla="*/ 4496194 w 11241079"/>
              <a:gd name="connsiteY34" fmla="*/ 3064784 h 3850776"/>
              <a:gd name="connsiteX35" fmla="*/ 4061762 w 11241079"/>
              <a:gd name="connsiteY35" fmla="*/ 2304597 h 3850776"/>
              <a:gd name="connsiteX36" fmla="*/ 9911876 w 11241079"/>
              <a:gd name="connsiteY36" fmla="*/ 1520375 h 3850776"/>
              <a:gd name="connsiteX37" fmla="*/ 10806647 w 11241079"/>
              <a:gd name="connsiteY37" fmla="*/ 1520375 h 3850776"/>
              <a:gd name="connsiteX38" fmla="*/ 11241079 w 11241079"/>
              <a:gd name="connsiteY38" fmla="*/ 2280562 h 3850776"/>
              <a:gd name="connsiteX39" fmla="*/ 10806647 w 11241079"/>
              <a:gd name="connsiteY39" fmla="*/ 3040749 h 3850776"/>
              <a:gd name="connsiteX40" fmla="*/ 9911876 w 11241079"/>
              <a:gd name="connsiteY40" fmla="*/ 3040749 h 3850776"/>
              <a:gd name="connsiteX41" fmla="*/ 9477445 w 11241079"/>
              <a:gd name="connsiteY41" fmla="*/ 2280562 h 3850776"/>
              <a:gd name="connsiteX42" fmla="*/ 434433 w 11241079"/>
              <a:gd name="connsiteY42" fmla="*/ 810027 h 3850776"/>
              <a:gd name="connsiteX43" fmla="*/ 1329204 w 11241079"/>
              <a:gd name="connsiteY43" fmla="*/ 810027 h 3850776"/>
              <a:gd name="connsiteX44" fmla="*/ 1763636 w 11241079"/>
              <a:gd name="connsiteY44" fmla="*/ 1570214 h 3850776"/>
              <a:gd name="connsiteX45" fmla="*/ 1329204 w 11241079"/>
              <a:gd name="connsiteY45" fmla="*/ 2330402 h 3850776"/>
              <a:gd name="connsiteX46" fmla="*/ 434433 w 11241079"/>
              <a:gd name="connsiteY46" fmla="*/ 2330402 h 3850776"/>
              <a:gd name="connsiteX47" fmla="*/ 0 w 11241079"/>
              <a:gd name="connsiteY47" fmla="*/ 1570214 h 3850776"/>
              <a:gd name="connsiteX48" fmla="*/ 5850115 w 11241079"/>
              <a:gd name="connsiteY48" fmla="*/ 784222 h 3850776"/>
              <a:gd name="connsiteX49" fmla="*/ 6744886 w 11241079"/>
              <a:gd name="connsiteY49" fmla="*/ 784222 h 3850776"/>
              <a:gd name="connsiteX50" fmla="*/ 7179317 w 11241079"/>
              <a:gd name="connsiteY50" fmla="*/ 1544409 h 3850776"/>
              <a:gd name="connsiteX51" fmla="*/ 6744886 w 11241079"/>
              <a:gd name="connsiteY51" fmla="*/ 2304597 h 3850776"/>
              <a:gd name="connsiteX52" fmla="*/ 5850115 w 11241079"/>
              <a:gd name="connsiteY52" fmla="*/ 2304597 h 3850776"/>
              <a:gd name="connsiteX53" fmla="*/ 5415683 w 11241079"/>
              <a:gd name="connsiteY53" fmla="*/ 1544409 h 3850776"/>
              <a:gd name="connsiteX54" fmla="*/ 3142273 w 11241079"/>
              <a:gd name="connsiteY54" fmla="*/ 784222 h 3850776"/>
              <a:gd name="connsiteX55" fmla="*/ 4037044 w 11241079"/>
              <a:gd name="connsiteY55" fmla="*/ 784222 h 3850776"/>
              <a:gd name="connsiteX56" fmla="*/ 4471476 w 11241079"/>
              <a:gd name="connsiteY56" fmla="*/ 1544409 h 3850776"/>
              <a:gd name="connsiteX57" fmla="*/ 4037044 w 11241079"/>
              <a:gd name="connsiteY57" fmla="*/ 2304597 h 3850776"/>
              <a:gd name="connsiteX58" fmla="*/ 3142273 w 11241079"/>
              <a:gd name="connsiteY58" fmla="*/ 2304597 h 3850776"/>
              <a:gd name="connsiteX59" fmla="*/ 2707842 w 11241079"/>
              <a:gd name="connsiteY59" fmla="*/ 1544409 h 3850776"/>
              <a:gd name="connsiteX60" fmla="*/ 8557955 w 11241079"/>
              <a:gd name="connsiteY60" fmla="*/ 760187 h 3850776"/>
              <a:gd name="connsiteX61" fmla="*/ 9452726 w 11241079"/>
              <a:gd name="connsiteY61" fmla="*/ 760187 h 3850776"/>
              <a:gd name="connsiteX62" fmla="*/ 9887158 w 11241079"/>
              <a:gd name="connsiteY62" fmla="*/ 1520375 h 3850776"/>
              <a:gd name="connsiteX63" fmla="*/ 9452726 w 11241079"/>
              <a:gd name="connsiteY63" fmla="*/ 2280562 h 3850776"/>
              <a:gd name="connsiteX64" fmla="*/ 8557955 w 11241079"/>
              <a:gd name="connsiteY64" fmla="*/ 2280562 h 3850776"/>
              <a:gd name="connsiteX65" fmla="*/ 8123523 w 11241079"/>
              <a:gd name="connsiteY65" fmla="*/ 1520375 h 3850776"/>
              <a:gd name="connsiteX66" fmla="*/ 1788354 w 11241079"/>
              <a:gd name="connsiteY66" fmla="*/ 18810 h 3850776"/>
              <a:gd name="connsiteX67" fmla="*/ 2683125 w 11241079"/>
              <a:gd name="connsiteY67" fmla="*/ 18810 h 3850776"/>
              <a:gd name="connsiteX68" fmla="*/ 3117555 w 11241079"/>
              <a:gd name="connsiteY68" fmla="*/ 778998 h 3850776"/>
              <a:gd name="connsiteX69" fmla="*/ 2683125 w 11241079"/>
              <a:gd name="connsiteY69" fmla="*/ 1539185 h 3850776"/>
              <a:gd name="connsiteX70" fmla="*/ 1788354 w 11241079"/>
              <a:gd name="connsiteY70" fmla="*/ 1539185 h 3850776"/>
              <a:gd name="connsiteX71" fmla="*/ 1353922 w 11241079"/>
              <a:gd name="connsiteY71" fmla="*/ 778998 h 3850776"/>
              <a:gd name="connsiteX72" fmla="*/ 7204035 w 11241079"/>
              <a:gd name="connsiteY72" fmla="*/ 0 h 3850776"/>
              <a:gd name="connsiteX73" fmla="*/ 8098805 w 11241079"/>
              <a:gd name="connsiteY73" fmla="*/ 0 h 3850776"/>
              <a:gd name="connsiteX74" fmla="*/ 8533237 w 11241079"/>
              <a:gd name="connsiteY74" fmla="*/ 760187 h 3850776"/>
              <a:gd name="connsiteX75" fmla="*/ 8098805 w 11241079"/>
              <a:gd name="connsiteY75" fmla="*/ 1520375 h 3850776"/>
              <a:gd name="connsiteX76" fmla="*/ 7204035 w 11241079"/>
              <a:gd name="connsiteY76" fmla="*/ 1520375 h 3850776"/>
              <a:gd name="connsiteX77" fmla="*/ 6769603 w 11241079"/>
              <a:gd name="connsiteY77" fmla="*/ 760187 h 3850776"/>
              <a:gd name="connsiteX78" fmla="*/ 4496194 w 11241079"/>
              <a:gd name="connsiteY78" fmla="*/ 0 h 3850776"/>
              <a:gd name="connsiteX79" fmla="*/ 5390965 w 11241079"/>
              <a:gd name="connsiteY79" fmla="*/ 0 h 3850776"/>
              <a:gd name="connsiteX80" fmla="*/ 5825397 w 11241079"/>
              <a:gd name="connsiteY80" fmla="*/ 760187 h 3850776"/>
              <a:gd name="connsiteX81" fmla="*/ 5390965 w 11241079"/>
              <a:gd name="connsiteY81" fmla="*/ 1520375 h 3850776"/>
              <a:gd name="connsiteX82" fmla="*/ 4496194 w 11241079"/>
              <a:gd name="connsiteY82" fmla="*/ 1520375 h 3850776"/>
              <a:gd name="connsiteX83" fmla="*/ 4061762 w 11241079"/>
              <a:gd name="connsiteY83" fmla="*/ 760187 h 385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1241079" h="3850776">
                <a:moveTo>
                  <a:pt x="3142273" y="2330402"/>
                </a:moveTo>
                <a:lnTo>
                  <a:pt x="4037044" y="2330402"/>
                </a:lnTo>
                <a:lnTo>
                  <a:pt x="4471476" y="3090589"/>
                </a:lnTo>
                <a:lnTo>
                  <a:pt x="4037044" y="3850776"/>
                </a:lnTo>
                <a:lnTo>
                  <a:pt x="3142273" y="3850776"/>
                </a:lnTo>
                <a:lnTo>
                  <a:pt x="2707843" y="3090589"/>
                </a:lnTo>
                <a:close/>
                <a:moveTo>
                  <a:pt x="5850114" y="2320112"/>
                </a:moveTo>
                <a:lnTo>
                  <a:pt x="6744885" y="2320112"/>
                </a:lnTo>
                <a:lnTo>
                  <a:pt x="7179316" y="3080299"/>
                </a:lnTo>
                <a:lnTo>
                  <a:pt x="6744885" y="3840486"/>
                </a:lnTo>
                <a:lnTo>
                  <a:pt x="5850114" y="3840486"/>
                </a:lnTo>
                <a:lnTo>
                  <a:pt x="5415682" y="3080299"/>
                </a:lnTo>
                <a:close/>
                <a:moveTo>
                  <a:pt x="8557956" y="2304597"/>
                </a:moveTo>
                <a:lnTo>
                  <a:pt x="9452727" y="2304597"/>
                </a:lnTo>
                <a:lnTo>
                  <a:pt x="9887159" y="3064784"/>
                </a:lnTo>
                <a:lnTo>
                  <a:pt x="9452727" y="3824971"/>
                </a:lnTo>
                <a:lnTo>
                  <a:pt x="8557956" y="3824971"/>
                </a:lnTo>
                <a:lnTo>
                  <a:pt x="8123525" y="3064784"/>
                </a:lnTo>
                <a:close/>
                <a:moveTo>
                  <a:pt x="1788354" y="1570214"/>
                </a:moveTo>
                <a:lnTo>
                  <a:pt x="2683125" y="1570214"/>
                </a:lnTo>
                <a:lnTo>
                  <a:pt x="3117555" y="2330402"/>
                </a:lnTo>
                <a:lnTo>
                  <a:pt x="2683125" y="3090589"/>
                </a:lnTo>
                <a:lnTo>
                  <a:pt x="1788354" y="3090589"/>
                </a:lnTo>
                <a:lnTo>
                  <a:pt x="1353922" y="2330402"/>
                </a:lnTo>
                <a:close/>
                <a:moveTo>
                  <a:pt x="7204036" y="1544409"/>
                </a:moveTo>
                <a:lnTo>
                  <a:pt x="8098807" y="1544409"/>
                </a:lnTo>
                <a:lnTo>
                  <a:pt x="8533238" y="2304597"/>
                </a:lnTo>
                <a:lnTo>
                  <a:pt x="8098807" y="3064784"/>
                </a:lnTo>
                <a:lnTo>
                  <a:pt x="7204036" y="3064784"/>
                </a:lnTo>
                <a:lnTo>
                  <a:pt x="6769604" y="2304597"/>
                </a:lnTo>
                <a:close/>
                <a:moveTo>
                  <a:pt x="4496194" y="1544409"/>
                </a:moveTo>
                <a:lnTo>
                  <a:pt x="5390965" y="1544409"/>
                </a:lnTo>
                <a:lnTo>
                  <a:pt x="5825397" y="2304597"/>
                </a:lnTo>
                <a:lnTo>
                  <a:pt x="5390965" y="3064784"/>
                </a:lnTo>
                <a:lnTo>
                  <a:pt x="4496194" y="3064784"/>
                </a:lnTo>
                <a:lnTo>
                  <a:pt x="4061762" y="2304597"/>
                </a:lnTo>
                <a:close/>
                <a:moveTo>
                  <a:pt x="9911876" y="1520375"/>
                </a:moveTo>
                <a:lnTo>
                  <a:pt x="10806647" y="1520375"/>
                </a:lnTo>
                <a:lnTo>
                  <a:pt x="11241079" y="2280562"/>
                </a:lnTo>
                <a:lnTo>
                  <a:pt x="10806647" y="3040749"/>
                </a:lnTo>
                <a:lnTo>
                  <a:pt x="9911876" y="3040749"/>
                </a:lnTo>
                <a:lnTo>
                  <a:pt x="9477445" y="2280562"/>
                </a:lnTo>
                <a:close/>
                <a:moveTo>
                  <a:pt x="434433" y="810027"/>
                </a:moveTo>
                <a:lnTo>
                  <a:pt x="1329204" y="810027"/>
                </a:lnTo>
                <a:lnTo>
                  <a:pt x="1763636" y="1570214"/>
                </a:lnTo>
                <a:lnTo>
                  <a:pt x="1329204" y="2330402"/>
                </a:lnTo>
                <a:lnTo>
                  <a:pt x="434433" y="2330402"/>
                </a:lnTo>
                <a:lnTo>
                  <a:pt x="0" y="1570214"/>
                </a:lnTo>
                <a:close/>
                <a:moveTo>
                  <a:pt x="5850115" y="784222"/>
                </a:moveTo>
                <a:lnTo>
                  <a:pt x="6744886" y="784222"/>
                </a:lnTo>
                <a:lnTo>
                  <a:pt x="7179317" y="1544409"/>
                </a:lnTo>
                <a:lnTo>
                  <a:pt x="6744886" y="2304597"/>
                </a:lnTo>
                <a:lnTo>
                  <a:pt x="5850115" y="2304597"/>
                </a:lnTo>
                <a:lnTo>
                  <a:pt x="5415683" y="1544409"/>
                </a:lnTo>
                <a:close/>
                <a:moveTo>
                  <a:pt x="3142273" y="784222"/>
                </a:moveTo>
                <a:lnTo>
                  <a:pt x="4037044" y="784222"/>
                </a:lnTo>
                <a:lnTo>
                  <a:pt x="4471476" y="1544409"/>
                </a:lnTo>
                <a:lnTo>
                  <a:pt x="4037044" y="2304597"/>
                </a:lnTo>
                <a:lnTo>
                  <a:pt x="3142273" y="2304597"/>
                </a:lnTo>
                <a:lnTo>
                  <a:pt x="2707842" y="1544409"/>
                </a:lnTo>
                <a:close/>
                <a:moveTo>
                  <a:pt x="8557955" y="760187"/>
                </a:moveTo>
                <a:lnTo>
                  <a:pt x="9452726" y="760187"/>
                </a:lnTo>
                <a:lnTo>
                  <a:pt x="9887158" y="1520375"/>
                </a:lnTo>
                <a:lnTo>
                  <a:pt x="9452726" y="2280562"/>
                </a:lnTo>
                <a:lnTo>
                  <a:pt x="8557955" y="2280562"/>
                </a:lnTo>
                <a:lnTo>
                  <a:pt x="8123523" y="1520375"/>
                </a:lnTo>
                <a:close/>
                <a:moveTo>
                  <a:pt x="1788354" y="18810"/>
                </a:moveTo>
                <a:lnTo>
                  <a:pt x="2683125" y="18810"/>
                </a:lnTo>
                <a:lnTo>
                  <a:pt x="3117555" y="778998"/>
                </a:lnTo>
                <a:lnTo>
                  <a:pt x="2683125" y="1539185"/>
                </a:lnTo>
                <a:lnTo>
                  <a:pt x="1788354" y="1539185"/>
                </a:lnTo>
                <a:lnTo>
                  <a:pt x="1353922" y="778998"/>
                </a:lnTo>
                <a:close/>
                <a:moveTo>
                  <a:pt x="7204035" y="0"/>
                </a:moveTo>
                <a:lnTo>
                  <a:pt x="8098805" y="0"/>
                </a:lnTo>
                <a:lnTo>
                  <a:pt x="8533237" y="760187"/>
                </a:lnTo>
                <a:lnTo>
                  <a:pt x="8098805" y="1520375"/>
                </a:lnTo>
                <a:lnTo>
                  <a:pt x="7204035" y="1520375"/>
                </a:lnTo>
                <a:lnTo>
                  <a:pt x="6769603" y="760187"/>
                </a:lnTo>
                <a:close/>
                <a:moveTo>
                  <a:pt x="4496194" y="0"/>
                </a:moveTo>
                <a:lnTo>
                  <a:pt x="5390965" y="0"/>
                </a:lnTo>
                <a:lnTo>
                  <a:pt x="5825397" y="760187"/>
                </a:lnTo>
                <a:lnTo>
                  <a:pt x="5390965" y="1520375"/>
                </a:lnTo>
                <a:lnTo>
                  <a:pt x="4496194" y="1520375"/>
                </a:lnTo>
                <a:lnTo>
                  <a:pt x="4061762" y="76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7A788-A951-448D-B039-C3D9091F16BB}" type="datetime1">
              <a:rPr lang="en-US" smtClean="0"/>
              <a:t>9/23/20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15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0B173A-72FB-4A32-A457-F6EB4C5DDF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8683516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B61FBF28-E90B-487E-9896-4E1CE121B7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386036" y="1997089"/>
            <a:ext cx="805964" cy="1611928"/>
          </a:xfrm>
          <a:custGeom>
            <a:avLst/>
            <a:gdLst>
              <a:gd name="connsiteX0" fmla="*/ 805964 w 805964"/>
              <a:gd name="connsiteY0" fmla="*/ 0 h 1611928"/>
              <a:gd name="connsiteX1" fmla="*/ 805964 w 805964"/>
              <a:gd name="connsiteY1" fmla="*/ 1611928 h 1611928"/>
              <a:gd name="connsiteX2" fmla="*/ 0 w 805964"/>
              <a:gd name="connsiteY2" fmla="*/ 805964 h 161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5964" h="1611928">
                <a:moveTo>
                  <a:pt x="805964" y="0"/>
                </a:moveTo>
                <a:lnTo>
                  <a:pt x="805964" y="1611928"/>
                </a:lnTo>
                <a:lnTo>
                  <a:pt x="0" y="8059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FFB4166-D1B4-44A7-8BFC-BFEA6B8CF2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42036" y="3191403"/>
            <a:ext cx="3649967" cy="3670751"/>
          </a:xfrm>
          <a:custGeom>
            <a:avLst/>
            <a:gdLst>
              <a:gd name="connsiteX0" fmla="*/ 2485782 w 3649967"/>
              <a:gd name="connsiteY0" fmla="*/ 0 h 3670751"/>
              <a:gd name="connsiteX1" fmla="*/ 3649967 w 3649967"/>
              <a:gd name="connsiteY1" fmla="*/ 1164185 h 3670751"/>
              <a:gd name="connsiteX2" fmla="*/ 3649966 w 3649967"/>
              <a:gd name="connsiteY2" fmla="*/ 3670751 h 3670751"/>
              <a:gd name="connsiteX3" fmla="*/ 1184968 w 3649967"/>
              <a:gd name="connsiteY3" fmla="*/ 3670751 h 3670751"/>
              <a:gd name="connsiteX4" fmla="*/ 0 w 3649967"/>
              <a:gd name="connsiteY4" fmla="*/ 2485783 h 3670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9967" h="3670751">
                <a:moveTo>
                  <a:pt x="2485782" y="0"/>
                </a:moveTo>
                <a:lnTo>
                  <a:pt x="3649967" y="1164185"/>
                </a:lnTo>
                <a:lnTo>
                  <a:pt x="3649966" y="3670751"/>
                </a:lnTo>
                <a:lnTo>
                  <a:pt x="1184968" y="3670751"/>
                </a:lnTo>
                <a:lnTo>
                  <a:pt x="0" y="24857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1BFECD4-DE43-4B97-8835-F189FA02CF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52504" y="0"/>
            <a:ext cx="3639496" cy="2475314"/>
          </a:xfrm>
          <a:custGeom>
            <a:avLst/>
            <a:gdLst>
              <a:gd name="connsiteX0" fmla="*/ 0 w 3639496"/>
              <a:gd name="connsiteY0" fmla="*/ 0 h 2475314"/>
              <a:gd name="connsiteX1" fmla="*/ 3639496 w 3639496"/>
              <a:gd name="connsiteY1" fmla="*/ 0 h 2475314"/>
              <a:gd name="connsiteX2" fmla="*/ 3639496 w 3639496"/>
              <a:gd name="connsiteY2" fmla="*/ 1311132 h 2475314"/>
              <a:gd name="connsiteX3" fmla="*/ 2475314 w 3639496"/>
              <a:gd name="connsiteY3" fmla="*/ 2475314 h 247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9496" h="2475314">
                <a:moveTo>
                  <a:pt x="0" y="0"/>
                </a:moveTo>
                <a:lnTo>
                  <a:pt x="3639496" y="0"/>
                </a:lnTo>
                <a:lnTo>
                  <a:pt x="3639496" y="1311132"/>
                </a:lnTo>
                <a:lnTo>
                  <a:pt x="2475314" y="24753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C6FD16C-85AF-439B-A66C-3C2F3DF6B9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8036" y="347577"/>
            <a:ext cx="4971564" cy="4971565"/>
          </a:xfrm>
          <a:custGeom>
            <a:avLst/>
            <a:gdLst>
              <a:gd name="connsiteX0" fmla="*/ 2485782 w 4971564"/>
              <a:gd name="connsiteY0" fmla="*/ 0 h 4971565"/>
              <a:gd name="connsiteX1" fmla="*/ 4971564 w 4971564"/>
              <a:gd name="connsiteY1" fmla="*/ 2485783 h 4971565"/>
              <a:gd name="connsiteX2" fmla="*/ 2485782 w 4971564"/>
              <a:gd name="connsiteY2" fmla="*/ 4971565 h 4971565"/>
              <a:gd name="connsiteX3" fmla="*/ 0 w 4971564"/>
              <a:gd name="connsiteY3" fmla="*/ 2485783 h 497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1564" h="4971565">
                <a:moveTo>
                  <a:pt x="2485782" y="0"/>
                </a:moveTo>
                <a:lnTo>
                  <a:pt x="4971564" y="2485783"/>
                </a:lnTo>
                <a:lnTo>
                  <a:pt x="2485782" y="4971565"/>
                </a:lnTo>
                <a:lnTo>
                  <a:pt x="0" y="24857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142353E-EB6C-4E07-BFD8-87641C3F8E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64504" y="0"/>
            <a:ext cx="4950628" cy="2475314"/>
          </a:xfrm>
          <a:custGeom>
            <a:avLst/>
            <a:gdLst>
              <a:gd name="connsiteX0" fmla="*/ 0 w 4950628"/>
              <a:gd name="connsiteY0" fmla="*/ 0 h 2475314"/>
              <a:gd name="connsiteX1" fmla="*/ 4950628 w 4950628"/>
              <a:gd name="connsiteY1" fmla="*/ 0 h 2475314"/>
              <a:gd name="connsiteX2" fmla="*/ 2475314 w 4950628"/>
              <a:gd name="connsiteY2" fmla="*/ 2475314 h 247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0628" h="2475314">
                <a:moveTo>
                  <a:pt x="0" y="0"/>
                </a:moveTo>
                <a:lnTo>
                  <a:pt x="4950628" y="0"/>
                </a:lnTo>
                <a:lnTo>
                  <a:pt x="2475314" y="24753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BD16F-E209-409E-AFC0-00A70C0A98C0}" type="datetime1">
              <a:rPr lang="en-US" smtClean="0"/>
              <a:t>9/23/20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51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111A2DF-DE26-451C-91F8-3F8797B2B3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9347"/>
            <a:ext cx="6752492" cy="6867347"/>
          </a:xfrm>
          <a:custGeom>
            <a:avLst/>
            <a:gdLst>
              <a:gd name="connsiteX0" fmla="*/ 2453248 w 6752492"/>
              <a:gd name="connsiteY0" fmla="*/ 0 h 6867347"/>
              <a:gd name="connsiteX1" fmla="*/ 6752492 w 6752492"/>
              <a:gd name="connsiteY1" fmla="*/ 0 h 6867347"/>
              <a:gd name="connsiteX2" fmla="*/ 4299244 w 6752492"/>
              <a:gd name="connsiteY2" fmla="*/ 6867347 h 6867347"/>
              <a:gd name="connsiteX3" fmla="*/ 0 w 6752492"/>
              <a:gd name="connsiteY3" fmla="*/ 6867347 h 686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2492" h="6867347">
                <a:moveTo>
                  <a:pt x="2453248" y="0"/>
                </a:moveTo>
                <a:lnTo>
                  <a:pt x="6752492" y="0"/>
                </a:lnTo>
                <a:lnTo>
                  <a:pt x="4299244" y="6867347"/>
                </a:lnTo>
                <a:lnTo>
                  <a:pt x="0" y="68673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BD16F-E209-409E-AFC0-00A70C0A98C0}" type="datetime1">
              <a:rPr lang="en-US" smtClean="0"/>
              <a:t>9/23/20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589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CA78F8F-CAD5-4327-A279-AC6312024A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1438" y="874224"/>
            <a:ext cx="2428600" cy="2428600"/>
          </a:xfrm>
          <a:custGeom>
            <a:avLst/>
            <a:gdLst>
              <a:gd name="connsiteX0" fmla="*/ 1214300 w 2428600"/>
              <a:gd name="connsiteY0" fmla="*/ 0 h 2428600"/>
              <a:gd name="connsiteX1" fmla="*/ 2428600 w 2428600"/>
              <a:gd name="connsiteY1" fmla="*/ 1214300 h 2428600"/>
              <a:gd name="connsiteX2" fmla="*/ 1214300 w 2428600"/>
              <a:gd name="connsiteY2" fmla="*/ 2428600 h 2428600"/>
              <a:gd name="connsiteX3" fmla="*/ 0 w 2428600"/>
              <a:gd name="connsiteY3" fmla="*/ 1214300 h 2428600"/>
              <a:gd name="connsiteX4" fmla="*/ 1214300 w 2428600"/>
              <a:gd name="connsiteY4" fmla="*/ 0 h 24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8600" h="2428600">
                <a:moveTo>
                  <a:pt x="1214300" y="0"/>
                </a:moveTo>
                <a:cubicBezTo>
                  <a:pt x="1884939" y="0"/>
                  <a:pt x="2428600" y="543661"/>
                  <a:pt x="2428600" y="1214300"/>
                </a:cubicBezTo>
                <a:cubicBezTo>
                  <a:pt x="2428600" y="1884939"/>
                  <a:pt x="1884939" y="2428600"/>
                  <a:pt x="1214300" y="2428600"/>
                </a:cubicBezTo>
                <a:cubicBezTo>
                  <a:pt x="543661" y="2428600"/>
                  <a:pt x="0" y="1884939"/>
                  <a:pt x="0" y="1214300"/>
                </a:cubicBezTo>
                <a:cubicBezTo>
                  <a:pt x="0" y="543661"/>
                  <a:pt x="543661" y="0"/>
                  <a:pt x="12143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C2B3E7E-B7D2-4D6C-99A4-453A2BEDED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20118" y="2214701"/>
            <a:ext cx="2428600" cy="2428600"/>
          </a:xfrm>
          <a:custGeom>
            <a:avLst/>
            <a:gdLst>
              <a:gd name="connsiteX0" fmla="*/ 1214300 w 2428600"/>
              <a:gd name="connsiteY0" fmla="*/ 0 h 2428600"/>
              <a:gd name="connsiteX1" fmla="*/ 2428600 w 2428600"/>
              <a:gd name="connsiteY1" fmla="*/ 1214300 h 2428600"/>
              <a:gd name="connsiteX2" fmla="*/ 1214300 w 2428600"/>
              <a:gd name="connsiteY2" fmla="*/ 2428600 h 2428600"/>
              <a:gd name="connsiteX3" fmla="*/ 0 w 2428600"/>
              <a:gd name="connsiteY3" fmla="*/ 1214300 h 2428600"/>
              <a:gd name="connsiteX4" fmla="*/ 1214300 w 2428600"/>
              <a:gd name="connsiteY4" fmla="*/ 0 h 24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8600" h="2428600">
                <a:moveTo>
                  <a:pt x="1214300" y="0"/>
                </a:moveTo>
                <a:cubicBezTo>
                  <a:pt x="1884939" y="0"/>
                  <a:pt x="2428600" y="543661"/>
                  <a:pt x="2428600" y="1214300"/>
                </a:cubicBezTo>
                <a:cubicBezTo>
                  <a:pt x="2428600" y="1884939"/>
                  <a:pt x="1884939" y="2428600"/>
                  <a:pt x="1214300" y="2428600"/>
                </a:cubicBezTo>
                <a:cubicBezTo>
                  <a:pt x="543661" y="2428600"/>
                  <a:pt x="0" y="1884939"/>
                  <a:pt x="0" y="1214300"/>
                </a:cubicBezTo>
                <a:cubicBezTo>
                  <a:pt x="0" y="543661"/>
                  <a:pt x="543661" y="0"/>
                  <a:pt x="12143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D02AE52-CD5D-4BDB-80A7-92ABEAECFF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31438" y="3555179"/>
            <a:ext cx="2428600" cy="2428600"/>
          </a:xfrm>
          <a:custGeom>
            <a:avLst/>
            <a:gdLst>
              <a:gd name="connsiteX0" fmla="*/ 1214300 w 2428600"/>
              <a:gd name="connsiteY0" fmla="*/ 0 h 2428600"/>
              <a:gd name="connsiteX1" fmla="*/ 2428600 w 2428600"/>
              <a:gd name="connsiteY1" fmla="*/ 1214300 h 2428600"/>
              <a:gd name="connsiteX2" fmla="*/ 1214300 w 2428600"/>
              <a:gd name="connsiteY2" fmla="*/ 2428600 h 2428600"/>
              <a:gd name="connsiteX3" fmla="*/ 0 w 2428600"/>
              <a:gd name="connsiteY3" fmla="*/ 1214300 h 2428600"/>
              <a:gd name="connsiteX4" fmla="*/ 1214300 w 2428600"/>
              <a:gd name="connsiteY4" fmla="*/ 0 h 24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8600" h="2428600">
                <a:moveTo>
                  <a:pt x="1214300" y="0"/>
                </a:moveTo>
                <a:cubicBezTo>
                  <a:pt x="1884939" y="0"/>
                  <a:pt x="2428600" y="543661"/>
                  <a:pt x="2428600" y="1214300"/>
                </a:cubicBezTo>
                <a:cubicBezTo>
                  <a:pt x="2428600" y="1884939"/>
                  <a:pt x="1884939" y="2428600"/>
                  <a:pt x="1214300" y="2428600"/>
                </a:cubicBezTo>
                <a:cubicBezTo>
                  <a:pt x="543661" y="2428600"/>
                  <a:pt x="0" y="1884939"/>
                  <a:pt x="0" y="1214300"/>
                </a:cubicBezTo>
                <a:cubicBezTo>
                  <a:pt x="0" y="543661"/>
                  <a:pt x="543661" y="0"/>
                  <a:pt x="12143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6B1AE5-2680-44CD-802D-95252AF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34B0-F7C7-413A-8495-FE20FCD436B9}" type="datetime1">
              <a:rPr lang="en-US" smtClean="0"/>
              <a:t>9/23/20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68BC0-D82A-4DC9-9367-6D7F8BA9F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E97F7F-8F39-4088-8781-69FEAB78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224D-FD33-4836-BBD8-A8F18D809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323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D7BB54F-A5D3-4F2A-BD69-8A123847F6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26108" y="1715398"/>
            <a:ext cx="3369832" cy="3369832"/>
          </a:xfrm>
          <a:custGeom>
            <a:avLst/>
            <a:gdLst>
              <a:gd name="connsiteX0" fmla="*/ 1684916 w 3369832"/>
              <a:gd name="connsiteY0" fmla="*/ 0 h 3369832"/>
              <a:gd name="connsiteX1" fmla="*/ 3369832 w 3369832"/>
              <a:gd name="connsiteY1" fmla="*/ 1684916 h 3369832"/>
              <a:gd name="connsiteX2" fmla="*/ 1684916 w 3369832"/>
              <a:gd name="connsiteY2" fmla="*/ 3369832 h 3369832"/>
              <a:gd name="connsiteX3" fmla="*/ 0 w 3369832"/>
              <a:gd name="connsiteY3" fmla="*/ 1684916 h 3369832"/>
              <a:gd name="connsiteX4" fmla="*/ 1684916 w 3369832"/>
              <a:gd name="connsiteY4" fmla="*/ 0 h 336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9832" h="3369832">
                <a:moveTo>
                  <a:pt x="1684916" y="0"/>
                </a:moveTo>
                <a:cubicBezTo>
                  <a:pt x="2615469" y="0"/>
                  <a:pt x="3369832" y="754363"/>
                  <a:pt x="3369832" y="1684916"/>
                </a:cubicBezTo>
                <a:cubicBezTo>
                  <a:pt x="3369832" y="2615469"/>
                  <a:pt x="2615469" y="3369832"/>
                  <a:pt x="1684916" y="3369832"/>
                </a:cubicBezTo>
                <a:cubicBezTo>
                  <a:pt x="754363" y="3369832"/>
                  <a:pt x="0" y="2615469"/>
                  <a:pt x="0" y="1684916"/>
                </a:cubicBezTo>
                <a:cubicBezTo>
                  <a:pt x="0" y="754363"/>
                  <a:pt x="754363" y="0"/>
                  <a:pt x="168491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6B1AE5-2680-44CD-802D-95252AF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95AE-85E8-452C-94A9-ED1F857688F1}" type="datetime1">
              <a:rPr lang="en-US" smtClean="0"/>
              <a:t>9/23/20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68BC0-D82A-4DC9-9367-6D7F8BA9F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E97F7F-8F39-4088-8781-69FEAB78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224D-FD33-4836-BBD8-A8F18D809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215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9B560C7-1C36-44D7-A288-C1ED8EE7E1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1710" y="0"/>
            <a:ext cx="5960290" cy="6858000"/>
          </a:xfrm>
          <a:custGeom>
            <a:avLst/>
            <a:gdLst>
              <a:gd name="connsiteX0" fmla="*/ 780518 w 5960290"/>
              <a:gd name="connsiteY0" fmla="*/ 0 h 6858000"/>
              <a:gd name="connsiteX1" fmla="*/ 5960290 w 5960290"/>
              <a:gd name="connsiteY1" fmla="*/ 0 h 6858000"/>
              <a:gd name="connsiteX2" fmla="*/ 5960290 w 5960290"/>
              <a:gd name="connsiteY2" fmla="*/ 6858000 h 6858000"/>
              <a:gd name="connsiteX3" fmla="*/ 180421 w 5960290"/>
              <a:gd name="connsiteY3" fmla="*/ 6858000 h 6858000"/>
              <a:gd name="connsiteX4" fmla="*/ 117666 w 5960290"/>
              <a:gd name="connsiteY4" fmla="*/ 6795334 h 6858000"/>
              <a:gd name="connsiteX5" fmla="*/ 180421 w 5960290"/>
              <a:gd name="connsiteY5" fmla="*/ 6736585 h 6858000"/>
              <a:gd name="connsiteX6" fmla="*/ 541264 w 5960290"/>
              <a:gd name="connsiteY6" fmla="*/ 6736585 h 6858000"/>
              <a:gd name="connsiteX7" fmla="*/ 678541 w 5960290"/>
              <a:gd name="connsiteY7" fmla="*/ 6736585 h 6858000"/>
              <a:gd name="connsiteX8" fmla="*/ 1039384 w 5960290"/>
              <a:gd name="connsiteY8" fmla="*/ 6736585 h 6858000"/>
              <a:gd name="connsiteX9" fmla="*/ 1102139 w 5960290"/>
              <a:gd name="connsiteY9" fmla="*/ 6673919 h 6858000"/>
              <a:gd name="connsiteX10" fmla="*/ 1039384 w 5960290"/>
              <a:gd name="connsiteY10" fmla="*/ 6611253 h 6858000"/>
              <a:gd name="connsiteX11" fmla="*/ 729530 w 5960290"/>
              <a:gd name="connsiteY11" fmla="*/ 6611253 h 6858000"/>
              <a:gd name="connsiteX12" fmla="*/ 670697 w 5960290"/>
              <a:gd name="connsiteY12" fmla="*/ 6552504 h 6858000"/>
              <a:gd name="connsiteX13" fmla="*/ 729530 w 5960290"/>
              <a:gd name="connsiteY13" fmla="*/ 6489838 h 6858000"/>
              <a:gd name="connsiteX14" fmla="*/ 768752 w 5960290"/>
              <a:gd name="connsiteY14" fmla="*/ 6489838 h 6858000"/>
              <a:gd name="connsiteX15" fmla="*/ 827585 w 5960290"/>
              <a:gd name="connsiteY15" fmla="*/ 6427172 h 6858000"/>
              <a:gd name="connsiteX16" fmla="*/ 768752 w 5960290"/>
              <a:gd name="connsiteY16" fmla="*/ 6368423 h 6858000"/>
              <a:gd name="connsiteX17" fmla="*/ 556953 w 5960290"/>
              <a:gd name="connsiteY17" fmla="*/ 6368423 h 6858000"/>
              <a:gd name="connsiteX18" fmla="*/ 270632 w 5960290"/>
              <a:gd name="connsiteY18" fmla="*/ 6368423 h 6858000"/>
              <a:gd name="connsiteX19" fmla="*/ 58833 w 5960290"/>
              <a:gd name="connsiteY19" fmla="*/ 6368423 h 6858000"/>
              <a:gd name="connsiteX20" fmla="*/ 0 w 5960290"/>
              <a:gd name="connsiteY20" fmla="*/ 6305757 h 6858000"/>
              <a:gd name="connsiteX21" fmla="*/ 58833 w 5960290"/>
              <a:gd name="connsiteY21" fmla="*/ 6247008 h 6858000"/>
              <a:gd name="connsiteX22" fmla="*/ 415753 w 5960290"/>
              <a:gd name="connsiteY22" fmla="*/ 6247008 h 6858000"/>
              <a:gd name="connsiteX23" fmla="*/ 827585 w 5960290"/>
              <a:gd name="connsiteY23" fmla="*/ 6247008 h 6858000"/>
              <a:gd name="connsiteX24" fmla="*/ 906029 w 5960290"/>
              <a:gd name="connsiteY24" fmla="*/ 6247008 h 6858000"/>
              <a:gd name="connsiteX25" fmla="*/ 968784 w 5960290"/>
              <a:gd name="connsiteY25" fmla="*/ 6184342 h 6858000"/>
              <a:gd name="connsiteX26" fmla="*/ 906029 w 5960290"/>
              <a:gd name="connsiteY26" fmla="*/ 6121676 h 6858000"/>
              <a:gd name="connsiteX27" fmla="*/ 682463 w 5960290"/>
              <a:gd name="connsiteY27" fmla="*/ 6121676 h 6858000"/>
              <a:gd name="connsiteX28" fmla="*/ 623630 w 5960290"/>
              <a:gd name="connsiteY28" fmla="*/ 6062927 h 6858000"/>
              <a:gd name="connsiteX29" fmla="*/ 682463 w 5960290"/>
              <a:gd name="connsiteY29" fmla="*/ 6000261 h 6858000"/>
              <a:gd name="connsiteX30" fmla="*/ 733452 w 5960290"/>
              <a:gd name="connsiteY30" fmla="*/ 6000261 h 6858000"/>
              <a:gd name="connsiteX31" fmla="*/ 792285 w 5960290"/>
              <a:gd name="connsiteY31" fmla="*/ 5937595 h 6858000"/>
              <a:gd name="connsiteX32" fmla="*/ 733452 w 5960290"/>
              <a:gd name="connsiteY32" fmla="*/ 5878845 h 6858000"/>
              <a:gd name="connsiteX33" fmla="*/ 615786 w 5960290"/>
              <a:gd name="connsiteY33" fmla="*/ 5878845 h 6858000"/>
              <a:gd name="connsiteX34" fmla="*/ 560875 w 5960290"/>
              <a:gd name="connsiteY34" fmla="*/ 5878845 h 6858000"/>
              <a:gd name="connsiteX35" fmla="*/ 502042 w 5960290"/>
              <a:gd name="connsiteY35" fmla="*/ 5816180 h 6858000"/>
              <a:gd name="connsiteX36" fmla="*/ 560875 w 5960290"/>
              <a:gd name="connsiteY36" fmla="*/ 5753514 h 6858000"/>
              <a:gd name="connsiteX37" fmla="*/ 827585 w 5960290"/>
              <a:gd name="connsiteY37" fmla="*/ 5753514 h 6858000"/>
              <a:gd name="connsiteX38" fmla="*/ 862885 w 5960290"/>
              <a:gd name="connsiteY38" fmla="*/ 5753514 h 6858000"/>
              <a:gd name="connsiteX39" fmla="*/ 972706 w 5960290"/>
              <a:gd name="connsiteY39" fmla="*/ 5753514 h 6858000"/>
              <a:gd name="connsiteX40" fmla="*/ 1031540 w 5960290"/>
              <a:gd name="connsiteY40" fmla="*/ 5694764 h 6858000"/>
              <a:gd name="connsiteX41" fmla="*/ 972706 w 5960290"/>
              <a:gd name="connsiteY41" fmla="*/ 5632098 h 6858000"/>
              <a:gd name="connsiteX42" fmla="*/ 933484 w 5960290"/>
              <a:gd name="connsiteY42" fmla="*/ 5632098 h 6858000"/>
              <a:gd name="connsiteX43" fmla="*/ 827585 w 5960290"/>
              <a:gd name="connsiteY43" fmla="*/ 5632098 h 6858000"/>
              <a:gd name="connsiteX44" fmla="*/ 368687 w 5960290"/>
              <a:gd name="connsiteY44" fmla="*/ 5632098 h 6858000"/>
              <a:gd name="connsiteX45" fmla="*/ 305932 w 5960290"/>
              <a:gd name="connsiteY45" fmla="*/ 5573349 h 6858000"/>
              <a:gd name="connsiteX46" fmla="*/ 368687 w 5960290"/>
              <a:gd name="connsiteY46" fmla="*/ 5510683 h 6858000"/>
              <a:gd name="connsiteX47" fmla="*/ 627552 w 5960290"/>
              <a:gd name="connsiteY47" fmla="*/ 5510683 h 6858000"/>
              <a:gd name="connsiteX48" fmla="*/ 815818 w 5960290"/>
              <a:gd name="connsiteY48" fmla="*/ 5510683 h 6858000"/>
              <a:gd name="connsiteX49" fmla="*/ 878574 w 5960290"/>
              <a:gd name="connsiteY49" fmla="*/ 5448017 h 6858000"/>
              <a:gd name="connsiteX50" fmla="*/ 815818 w 5960290"/>
              <a:gd name="connsiteY50" fmla="*/ 5389268 h 6858000"/>
              <a:gd name="connsiteX51" fmla="*/ 627552 w 5960290"/>
              <a:gd name="connsiteY51" fmla="*/ 5389268 h 6858000"/>
              <a:gd name="connsiteX52" fmla="*/ 564797 w 5960290"/>
              <a:gd name="connsiteY52" fmla="*/ 5326602 h 6858000"/>
              <a:gd name="connsiteX53" fmla="*/ 627552 w 5960290"/>
              <a:gd name="connsiteY53" fmla="*/ 5263936 h 6858000"/>
              <a:gd name="connsiteX54" fmla="*/ 811896 w 5960290"/>
              <a:gd name="connsiteY54" fmla="*/ 5263936 h 6858000"/>
              <a:gd name="connsiteX55" fmla="*/ 917796 w 5960290"/>
              <a:gd name="connsiteY55" fmla="*/ 5263936 h 6858000"/>
              <a:gd name="connsiteX56" fmla="*/ 976629 w 5960290"/>
              <a:gd name="connsiteY56" fmla="*/ 5205187 h 6858000"/>
              <a:gd name="connsiteX57" fmla="*/ 917796 w 5960290"/>
              <a:gd name="connsiteY57" fmla="*/ 5142521 h 6858000"/>
              <a:gd name="connsiteX58" fmla="*/ 811896 w 5960290"/>
              <a:gd name="connsiteY58" fmla="*/ 5142521 h 6858000"/>
              <a:gd name="connsiteX59" fmla="*/ 180421 w 5960290"/>
              <a:gd name="connsiteY59" fmla="*/ 5142521 h 6858000"/>
              <a:gd name="connsiteX60" fmla="*/ 117666 w 5960290"/>
              <a:gd name="connsiteY60" fmla="*/ 5079855 h 6858000"/>
              <a:gd name="connsiteX61" fmla="*/ 180421 w 5960290"/>
              <a:gd name="connsiteY61" fmla="*/ 5021106 h 6858000"/>
              <a:gd name="connsiteX62" fmla="*/ 541264 w 5960290"/>
              <a:gd name="connsiteY62" fmla="*/ 5021106 h 6858000"/>
              <a:gd name="connsiteX63" fmla="*/ 611864 w 5960290"/>
              <a:gd name="connsiteY63" fmla="*/ 5021106 h 6858000"/>
              <a:gd name="connsiteX64" fmla="*/ 972706 w 5960290"/>
              <a:gd name="connsiteY64" fmla="*/ 5021106 h 6858000"/>
              <a:gd name="connsiteX65" fmla="*/ 1035462 w 5960290"/>
              <a:gd name="connsiteY65" fmla="*/ 4958440 h 6858000"/>
              <a:gd name="connsiteX66" fmla="*/ 972706 w 5960290"/>
              <a:gd name="connsiteY66" fmla="*/ 4899691 h 6858000"/>
              <a:gd name="connsiteX67" fmla="*/ 729530 w 5960290"/>
              <a:gd name="connsiteY67" fmla="*/ 4899691 h 6858000"/>
              <a:gd name="connsiteX68" fmla="*/ 670697 w 5960290"/>
              <a:gd name="connsiteY68" fmla="*/ 4837025 h 6858000"/>
              <a:gd name="connsiteX69" fmla="*/ 729530 w 5960290"/>
              <a:gd name="connsiteY69" fmla="*/ 4774359 h 6858000"/>
              <a:gd name="connsiteX70" fmla="*/ 772674 w 5960290"/>
              <a:gd name="connsiteY70" fmla="*/ 4774359 h 6858000"/>
              <a:gd name="connsiteX71" fmla="*/ 835429 w 5960290"/>
              <a:gd name="connsiteY71" fmla="*/ 4715610 h 6858000"/>
              <a:gd name="connsiteX72" fmla="*/ 772674 w 5960290"/>
              <a:gd name="connsiteY72" fmla="*/ 4652944 h 6858000"/>
              <a:gd name="connsiteX73" fmla="*/ 564797 w 5960290"/>
              <a:gd name="connsiteY73" fmla="*/ 4652944 h 6858000"/>
              <a:gd name="connsiteX74" fmla="*/ 270632 w 5960290"/>
              <a:gd name="connsiteY74" fmla="*/ 4652944 h 6858000"/>
              <a:gd name="connsiteX75" fmla="*/ 58833 w 5960290"/>
              <a:gd name="connsiteY75" fmla="*/ 4652944 h 6858000"/>
              <a:gd name="connsiteX76" fmla="*/ 0 w 5960290"/>
              <a:gd name="connsiteY76" fmla="*/ 4590278 h 6858000"/>
              <a:gd name="connsiteX77" fmla="*/ 58833 w 5960290"/>
              <a:gd name="connsiteY77" fmla="*/ 4531529 h 6858000"/>
              <a:gd name="connsiteX78" fmla="*/ 415753 w 5960290"/>
              <a:gd name="connsiteY78" fmla="*/ 4531529 h 6858000"/>
              <a:gd name="connsiteX79" fmla="*/ 827585 w 5960290"/>
              <a:gd name="connsiteY79" fmla="*/ 4531529 h 6858000"/>
              <a:gd name="connsiteX80" fmla="*/ 906029 w 5960290"/>
              <a:gd name="connsiteY80" fmla="*/ 4531529 h 6858000"/>
              <a:gd name="connsiteX81" fmla="*/ 968784 w 5960290"/>
              <a:gd name="connsiteY81" fmla="*/ 4468863 h 6858000"/>
              <a:gd name="connsiteX82" fmla="*/ 906029 w 5960290"/>
              <a:gd name="connsiteY82" fmla="*/ 4410113 h 6858000"/>
              <a:gd name="connsiteX83" fmla="*/ 682463 w 5960290"/>
              <a:gd name="connsiteY83" fmla="*/ 4410113 h 6858000"/>
              <a:gd name="connsiteX84" fmla="*/ 623630 w 5960290"/>
              <a:gd name="connsiteY84" fmla="*/ 4347447 h 6858000"/>
              <a:gd name="connsiteX85" fmla="*/ 682463 w 5960290"/>
              <a:gd name="connsiteY85" fmla="*/ 4284782 h 6858000"/>
              <a:gd name="connsiteX86" fmla="*/ 1247261 w 5960290"/>
              <a:gd name="connsiteY86" fmla="*/ 4284782 h 6858000"/>
              <a:gd name="connsiteX87" fmla="*/ 1310016 w 5960290"/>
              <a:gd name="connsiteY87" fmla="*/ 4226032 h 6858000"/>
              <a:gd name="connsiteX88" fmla="*/ 1247261 w 5960290"/>
              <a:gd name="connsiteY88" fmla="*/ 4163366 h 6858000"/>
              <a:gd name="connsiteX89" fmla="*/ 827585 w 5960290"/>
              <a:gd name="connsiteY89" fmla="*/ 4163366 h 6858000"/>
              <a:gd name="connsiteX90" fmla="*/ 560875 w 5960290"/>
              <a:gd name="connsiteY90" fmla="*/ 4163366 h 6858000"/>
              <a:gd name="connsiteX91" fmla="*/ 502042 w 5960290"/>
              <a:gd name="connsiteY91" fmla="*/ 4100700 h 6858000"/>
              <a:gd name="connsiteX92" fmla="*/ 560875 w 5960290"/>
              <a:gd name="connsiteY92" fmla="*/ 4041951 h 6858000"/>
              <a:gd name="connsiteX93" fmla="*/ 827585 w 5960290"/>
              <a:gd name="connsiteY93" fmla="*/ 4041951 h 6858000"/>
              <a:gd name="connsiteX94" fmla="*/ 894262 w 5960290"/>
              <a:gd name="connsiteY94" fmla="*/ 4041951 h 6858000"/>
              <a:gd name="connsiteX95" fmla="*/ 1004084 w 5960290"/>
              <a:gd name="connsiteY95" fmla="*/ 4041951 h 6858000"/>
              <a:gd name="connsiteX96" fmla="*/ 1062917 w 5960290"/>
              <a:gd name="connsiteY96" fmla="*/ 3979285 h 6858000"/>
              <a:gd name="connsiteX97" fmla="*/ 1004084 w 5960290"/>
              <a:gd name="connsiteY97" fmla="*/ 3916619 h 6858000"/>
              <a:gd name="connsiteX98" fmla="*/ 933484 w 5960290"/>
              <a:gd name="connsiteY98" fmla="*/ 3916619 h 6858000"/>
              <a:gd name="connsiteX99" fmla="*/ 827585 w 5960290"/>
              <a:gd name="connsiteY99" fmla="*/ 3916619 h 6858000"/>
              <a:gd name="connsiteX100" fmla="*/ 368687 w 5960290"/>
              <a:gd name="connsiteY100" fmla="*/ 3916619 h 6858000"/>
              <a:gd name="connsiteX101" fmla="*/ 305932 w 5960290"/>
              <a:gd name="connsiteY101" fmla="*/ 3857870 h 6858000"/>
              <a:gd name="connsiteX102" fmla="*/ 368687 w 5960290"/>
              <a:gd name="connsiteY102" fmla="*/ 3795204 h 6858000"/>
              <a:gd name="connsiteX103" fmla="*/ 627552 w 5960290"/>
              <a:gd name="connsiteY103" fmla="*/ 3795204 h 6858000"/>
              <a:gd name="connsiteX104" fmla="*/ 690308 w 5960290"/>
              <a:gd name="connsiteY104" fmla="*/ 3795204 h 6858000"/>
              <a:gd name="connsiteX105" fmla="*/ 753063 w 5960290"/>
              <a:gd name="connsiteY105" fmla="*/ 3736455 h 6858000"/>
              <a:gd name="connsiteX106" fmla="*/ 690308 w 5960290"/>
              <a:gd name="connsiteY106" fmla="*/ 3673789 h 6858000"/>
              <a:gd name="connsiteX107" fmla="*/ 627552 w 5960290"/>
              <a:gd name="connsiteY107" fmla="*/ 3673789 h 6858000"/>
              <a:gd name="connsiteX108" fmla="*/ 564797 w 5960290"/>
              <a:gd name="connsiteY108" fmla="*/ 3611123 h 6858000"/>
              <a:gd name="connsiteX109" fmla="*/ 627552 w 5960290"/>
              <a:gd name="connsiteY109" fmla="*/ 3552374 h 6858000"/>
              <a:gd name="connsiteX110" fmla="*/ 674619 w 5960290"/>
              <a:gd name="connsiteY110" fmla="*/ 3552374 h 6858000"/>
              <a:gd name="connsiteX111" fmla="*/ 780518 w 5960290"/>
              <a:gd name="connsiteY111" fmla="*/ 3552374 h 6858000"/>
              <a:gd name="connsiteX112" fmla="*/ 839352 w 5960290"/>
              <a:gd name="connsiteY112" fmla="*/ 3489708 h 6858000"/>
              <a:gd name="connsiteX113" fmla="*/ 780518 w 5960290"/>
              <a:gd name="connsiteY113" fmla="*/ 3427042 h 6858000"/>
              <a:gd name="connsiteX114" fmla="*/ 674619 w 5960290"/>
              <a:gd name="connsiteY114" fmla="*/ 3427042 h 6858000"/>
              <a:gd name="connsiteX115" fmla="*/ 180421 w 5960290"/>
              <a:gd name="connsiteY115" fmla="*/ 3427042 h 6858000"/>
              <a:gd name="connsiteX116" fmla="*/ 117666 w 5960290"/>
              <a:gd name="connsiteY116" fmla="*/ 3368293 h 6858000"/>
              <a:gd name="connsiteX117" fmla="*/ 180421 w 5960290"/>
              <a:gd name="connsiteY117" fmla="*/ 3305627 h 6858000"/>
              <a:gd name="connsiteX118" fmla="*/ 541264 w 5960290"/>
              <a:gd name="connsiteY118" fmla="*/ 3305627 h 6858000"/>
              <a:gd name="connsiteX119" fmla="*/ 678541 w 5960290"/>
              <a:gd name="connsiteY119" fmla="*/ 3305627 h 6858000"/>
              <a:gd name="connsiteX120" fmla="*/ 1039384 w 5960290"/>
              <a:gd name="connsiteY120" fmla="*/ 3305627 h 6858000"/>
              <a:gd name="connsiteX121" fmla="*/ 1102139 w 5960290"/>
              <a:gd name="connsiteY121" fmla="*/ 3242961 h 6858000"/>
              <a:gd name="connsiteX122" fmla="*/ 1039384 w 5960290"/>
              <a:gd name="connsiteY122" fmla="*/ 3184211 h 6858000"/>
              <a:gd name="connsiteX123" fmla="*/ 729530 w 5960290"/>
              <a:gd name="connsiteY123" fmla="*/ 3184211 h 6858000"/>
              <a:gd name="connsiteX124" fmla="*/ 670697 w 5960290"/>
              <a:gd name="connsiteY124" fmla="*/ 3121546 h 6858000"/>
              <a:gd name="connsiteX125" fmla="*/ 729530 w 5960290"/>
              <a:gd name="connsiteY125" fmla="*/ 3062796 h 6858000"/>
              <a:gd name="connsiteX126" fmla="*/ 768752 w 5960290"/>
              <a:gd name="connsiteY126" fmla="*/ 3062796 h 6858000"/>
              <a:gd name="connsiteX127" fmla="*/ 827585 w 5960290"/>
              <a:gd name="connsiteY127" fmla="*/ 3000130 h 6858000"/>
              <a:gd name="connsiteX128" fmla="*/ 768752 w 5960290"/>
              <a:gd name="connsiteY128" fmla="*/ 2937464 h 6858000"/>
              <a:gd name="connsiteX129" fmla="*/ 556953 w 5960290"/>
              <a:gd name="connsiteY129" fmla="*/ 2937464 h 6858000"/>
              <a:gd name="connsiteX130" fmla="*/ 270632 w 5960290"/>
              <a:gd name="connsiteY130" fmla="*/ 2937464 h 6858000"/>
              <a:gd name="connsiteX131" fmla="*/ 58833 w 5960290"/>
              <a:gd name="connsiteY131" fmla="*/ 2937464 h 6858000"/>
              <a:gd name="connsiteX132" fmla="*/ 0 w 5960290"/>
              <a:gd name="connsiteY132" fmla="*/ 2878715 h 6858000"/>
              <a:gd name="connsiteX133" fmla="*/ 58833 w 5960290"/>
              <a:gd name="connsiteY133" fmla="*/ 2816049 h 6858000"/>
              <a:gd name="connsiteX134" fmla="*/ 415753 w 5960290"/>
              <a:gd name="connsiteY134" fmla="*/ 2816049 h 6858000"/>
              <a:gd name="connsiteX135" fmla="*/ 827585 w 5960290"/>
              <a:gd name="connsiteY135" fmla="*/ 2816049 h 6858000"/>
              <a:gd name="connsiteX136" fmla="*/ 906029 w 5960290"/>
              <a:gd name="connsiteY136" fmla="*/ 2816049 h 6858000"/>
              <a:gd name="connsiteX137" fmla="*/ 968784 w 5960290"/>
              <a:gd name="connsiteY137" fmla="*/ 2753383 h 6858000"/>
              <a:gd name="connsiteX138" fmla="*/ 906029 w 5960290"/>
              <a:gd name="connsiteY138" fmla="*/ 2694634 h 6858000"/>
              <a:gd name="connsiteX139" fmla="*/ 682463 w 5960290"/>
              <a:gd name="connsiteY139" fmla="*/ 2694634 h 6858000"/>
              <a:gd name="connsiteX140" fmla="*/ 623630 w 5960290"/>
              <a:gd name="connsiteY140" fmla="*/ 2631968 h 6858000"/>
              <a:gd name="connsiteX141" fmla="*/ 682463 w 5960290"/>
              <a:gd name="connsiteY141" fmla="*/ 2569302 h 6858000"/>
              <a:gd name="connsiteX142" fmla="*/ 733452 w 5960290"/>
              <a:gd name="connsiteY142" fmla="*/ 2569302 h 6858000"/>
              <a:gd name="connsiteX143" fmla="*/ 792285 w 5960290"/>
              <a:gd name="connsiteY143" fmla="*/ 2510553 h 6858000"/>
              <a:gd name="connsiteX144" fmla="*/ 733452 w 5960290"/>
              <a:gd name="connsiteY144" fmla="*/ 2447887 h 6858000"/>
              <a:gd name="connsiteX145" fmla="*/ 615786 w 5960290"/>
              <a:gd name="connsiteY145" fmla="*/ 2447887 h 6858000"/>
              <a:gd name="connsiteX146" fmla="*/ 560875 w 5960290"/>
              <a:gd name="connsiteY146" fmla="*/ 2447887 h 6858000"/>
              <a:gd name="connsiteX147" fmla="*/ 502042 w 5960290"/>
              <a:gd name="connsiteY147" fmla="*/ 2389138 h 6858000"/>
              <a:gd name="connsiteX148" fmla="*/ 560875 w 5960290"/>
              <a:gd name="connsiteY148" fmla="*/ 2326472 h 6858000"/>
              <a:gd name="connsiteX149" fmla="*/ 827585 w 5960290"/>
              <a:gd name="connsiteY149" fmla="*/ 2326472 h 6858000"/>
              <a:gd name="connsiteX150" fmla="*/ 862885 w 5960290"/>
              <a:gd name="connsiteY150" fmla="*/ 2326472 h 6858000"/>
              <a:gd name="connsiteX151" fmla="*/ 972706 w 5960290"/>
              <a:gd name="connsiteY151" fmla="*/ 2326472 h 6858000"/>
              <a:gd name="connsiteX152" fmla="*/ 1031540 w 5960290"/>
              <a:gd name="connsiteY152" fmla="*/ 2263806 h 6858000"/>
              <a:gd name="connsiteX153" fmla="*/ 972706 w 5960290"/>
              <a:gd name="connsiteY153" fmla="*/ 2205057 h 6858000"/>
              <a:gd name="connsiteX154" fmla="*/ 933484 w 5960290"/>
              <a:gd name="connsiteY154" fmla="*/ 2205057 h 6858000"/>
              <a:gd name="connsiteX155" fmla="*/ 827585 w 5960290"/>
              <a:gd name="connsiteY155" fmla="*/ 2205057 h 6858000"/>
              <a:gd name="connsiteX156" fmla="*/ 368687 w 5960290"/>
              <a:gd name="connsiteY156" fmla="*/ 2205057 h 6858000"/>
              <a:gd name="connsiteX157" fmla="*/ 305932 w 5960290"/>
              <a:gd name="connsiteY157" fmla="*/ 2142391 h 6858000"/>
              <a:gd name="connsiteX158" fmla="*/ 368687 w 5960290"/>
              <a:gd name="connsiteY158" fmla="*/ 2079725 h 6858000"/>
              <a:gd name="connsiteX159" fmla="*/ 627552 w 5960290"/>
              <a:gd name="connsiteY159" fmla="*/ 2079725 h 6858000"/>
              <a:gd name="connsiteX160" fmla="*/ 815818 w 5960290"/>
              <a:gd name="connsiteY160" fmla="*/ 2079725 h 6858000"/>
              <a:gd name="connsiteX161" fmla="*/ 878574 w 5960290"/>
              <a:gd name="connsiteY161" fmla="*/ 2020976 h 6858000"/>
              <a:gd name="connsiteX162" fmla="*/ 815818 w 5960290"/>
              <a:gd name="connsiteY162" fmla="*/ 1958310 h 6858000"/>
              <a:gd name="connsiteX163" fmla="*/ 627552 w 5960290"/>
              <a:gd name="connsiteY163" fmla="*/ 1958310 h 6858000"/>
              <a:gd name="connsiteX164" fmla="*/ 564797 w 5960290"/>
              <a:gd name="connsiteY164" fmla="*/ 1899560 h 6858000"/>
              <a:gd name="connsiteX165" fmla="*/ 627552 w 5960290"/>
              <a:gd name="connsiteY165" fmla="*/ 1836894 h 6858000"/>
              <a:gd name="connsiteX166" fmla="*/ 811896 w 5960290"/>
              <a:gd name="connsiteY166" fmla="*/ 1836894 h 6858000"/>
              <a:gd name="connsiteX167" fmla="*/ 917796 w 5960290"/>
              <a:gd name="connsiteY167" fmla="*/ 1836894 h 6858000"/>
              <a:gd name="connsiteX168" fmla="*/ 976629 w 5960290"/>
              <a:gd name="connsiteY168" fmla="*/ 1774229 h 6858000"/>
              <a:gd name="connsiteX169" fmla="*/ 917796 w 5960290"/>
              <a:gd name="connsiteY169" fmla="*/ 1715479 h 6858000"/>
              <a:gd name="connsiteX170" fmla="*/ 811896 w 5960290"/>
              <a:gd name="connsiteY170" fmla="*/ 1715479 h 6858000"/>
              <a:gd name="connsiteX171" fmla="*/ 180421 w 5960290"/>
              <a:gd name="connsiteY171" fmla="*/ 1715479 h 6858000"/>
              <a:gd name="connsiteX172" fmla="*/ 117666 w 5960290"/>
              <a:gd name="connsiteY172" fmla="*/ 1652813 h 6858000"/>
              <a:gd name="connsiteX173" fmla="*/ 180421 w 5960290"/>
              <a:gd name="connsiteY173" fmla="*/ 1590147 h 6858000"/>
              <a:gd name="connsiteX174" fmla="*/ 541264 w 5960290"/>
              <a:gd name="connsiteY174" fmla="*/ 1590147 h 6858000"/>
              <a:gd name="connsiteX175" fmla="*/ 611864 w 5960290"/>
              <a:gd name="connsiteY175" fmla="*/ 1590147 h 6858000"/>
              <a:gd name="connsiteX176" fmla="*/ 972706 w 5960290"/>
              <a:gd name="connsiteY176" fmla="*/ 1590147 h 6858000"/>
              <a:gd name="connsiteX177" fmla="*/ 1035462 w 5960290"/>
              <a:gd name="connsiteY177" fmla="*/ 1531398 h 6858000"/>
              <a:gd name="connsiteX178" fmla="*/ 972706 w 5960290"/>
              <a:gd name="connsiteY178" fmla="*/ 1468732 h 6858000"/>
              <a:gd name="connsiteX179" fmla="*/ 729530 w 5960290"/>
              <a:gd name="connsiteY179" fmla="*/ 1468732 h 6858000"/>
              <a:gd name="connsiteX180" fmla="*/ 670697 w 5960290"/>
              <a:gd name="connsiteY180" fmla="*/ 1406066 h 6858000"/>
              <a:gd name="connsiteX181" fmla="*/ 729530 w 5960290"/>
              <a:gd name="connsiteY181" fmla="*/ 1347317 h 6858000"/>
              <a:gd name="connsiteX182" fmla="*/ 772674 w 5960290"/>
              <a:gd name="connsiteY182" fmla="*/ 1347317 h 6858000"/>
              <a:gd name="connsiteX183" fmla="*/ 835429 w 5960290"/>
              <a:gd name="connsiteY183" fmla="*/ 1284651 h 6858000"/>
              <a:gd name="connsiteX184" fmla="*/ 772674 w 5960290"/>
              <a:gd name="connsiteY184" fmla="*/ 1225902 h 6858000"/>
              <a:gd name="connsiteX185" fmla="*/ 564797 w 5960290"/>
              <a:gd name="connsiteY185" fmla="*/ 1225902 h 6858000"/>
              <a:gd name="connsiteX186" fmla="*/ 270632 w 5960290"/>
              <a:gd name="connsiteY186" fmla="*/ 1225902 h 6858000"/>
              <a:gd name="connsiteX187" fmla="*/ 58833 w 5960290"/>
              <a:gd name="connsiteY187" fmla="*/ 1225902 h 6858000"/>
              <a:gd name="connsiteX188" fmla="*/ 0 w 5960290"/>
              <a:gd name="connsiteY188" fmla="*/ 1163236 h 6858000"/>
              <a:gd name="connsiteX189" fmla="*/ 58833 w 5960290"/>
              <a:gd name="connsiteY189" fmla="*/ 1100570 h 6858000"/>
              <a:gd name="connsiteX190" fmla="*/ 415753 w 5960290"/>
              <a:gd name="connsiteY190" fmla="*/ 1100570 h 6858000"/>
              <a:gd name="connsiteX191" fmla="*/ 827585 w 5960290"/>
              <a:gd name="connsiteY191" fmla="*/ 1100570 h 6858000"/>
              <a:gd name="connsiteX192" fmla="*/ 906029 w 5960290"/>
              <a:gd name="connsiteY192" fmla="*/ 1100570 h 6858000"/>
              <a:gd name="connsiteX193" fmla="*/ 968784 w 5960290"/>
              <a:gd name="connsiteY193" fmla="*/ 1041821 h 6858000"/>
              <a:gd name="connsiteX194" fmla="*/ 906029 w 5960290"/>
              <a:gd name="connsiteY194" fmla="*/ 979155 h 6858000"/>
              <a:gd name="connsiteX195" fmla="*/ 682463 w 5960290"/>
              <a:gd name="connsiteY195" fmla="*/ 979155 h 6858000"/>
              <a:gd name="connsiteX196" fmla="*/ 623630 w 5960290"/>
              <a:gd name="connsiteY196" fmla="*/ 916489 h 6858000"/>
              <a:gd name="connsiteX197" fmla="*/ 682463 w 5960290"/>
              <a:gd name="connsiteY197" fmla="*/ 857740 h 6858000"/>
              <a:gd name="connsiteX198" fmla="*/ 1247261 w 5960290"/>
              <a:gd name="connsiteY198" fmla="*/ 857740 h 6858000"/>
              <a:gd name="connsiteX199" fmla="*/ 1310016 w 5960290"/>
              <a:gd name="connsiteY199" fmla="*/ 795074 h 6858000"/>
              <a:gd name="connsiteX200" fmla="*/ 1247261 w 5960290"/>
              <a:gd name="connsiteY200" fmla="*/ 732408 h 6858000"/>
              <a:gd name="connsiteX201" fmla="*/ 827585 w 5960290"/>
              <a:gd name="connsiteY201" fmla="*/ 732408 h 6858000"/>
              <a:gd name="connsiteX202" fmla="*/ 560875 w 5960290"/>
              <a:gd name="connsiteY202" fmla="*/ 732408 h 6858000"/>
              <a:gd name="connsiteX203" fmla="*/ 502042 w 5960290"/>
              <a:gd name="connsiteY203" fmla="*/ 673659 h 6858000"/>
              <a:gd name="connsiteX204" fmla="*/ 560875 w 5960290"/>
              <a:gd name="connsiteY204" fmla="*/ 610993 h 6858000"/>
              <a:gd name="connsiteX205" fmla="*/ 827585 w 5960290"/>
              <a:gd name="connsiteY205" fmla="*/ 610993 h 6858000"/>
              <a:gd name="connsiteX206" fmla="*/ 894262 w 5960290"/>
              <a:gd name="connsiteY206" fmla="*/ 610993 h 6858000"/>
              <a:gd name="connsiteX207" fmla="*/ 1004084 w 5960290"/>
              <a:gd name="connsiteY207" fmla="*/ 610993 h 6858000"/>
              <a:gd name="connsiteX208" fmla="*/ 1062917 w 5960290"/>
              <a:gd name="connsiteY208" fmla="*/ 552243 h 6858000"/>
              <a:gd name="connsiteX209" fmla="*/ 1004084 w 5960290"/>
              <a:gd name="connsiteY209" fmla="*/ 489577 h 6858000"/>
              <a:gd name="connsiteX210" fmla="*/ 933484 w 5960290"/>
              <a:gd name="connsiteY210" fmla="*/ 489577 h 6858000"/>
              <a:gd name="connsiteX211" fmla="*/ 827585 w 5960290"/>
              <a:gd name="connsiteY211" fmla="*/ 489577 h 6858000"/>
              <a:gd name="connsiteX212" fmla="*/ 368687 w 5960290"/>
              <a:gd name="connsiteY212" fmla="*/ 489577 h 6858000"/>
              <a:gd name="connsiteX213" fmla="*/ 305932 w 5960290"/>
              <a:gd name="connsiteY213" fmla="*/ 426911 h 6858000"/>
              <a:gd name="connsiteX214" fmla="*/ 368687 w 5960290"/>
              <a:gd name="connsiteY214" fmla="*/ 368162 h 6858000"/>
              <a:gd name="connsiteX215" fmla="*/ 627552 w 5960290"/>
              <a:gd name="connsiteY215" fmla="*/ 368162 h 6858000"/>
              <a:gd name="connsiteX216" fmla="*/ 690308 w 5960290"/>
              <a:gd name="connsiteY216" fmla="*/ 368162 h 6858000"/>
              <a:gd name="connsiteX217" fmla="*/ 753063 w 5960290"/>
              <a:gd name="connsiteY217" fmla="*/ 305496 h 6858000"/>
              <a:gd name="connsiteX218" fmla="*/ 690308 w 5960290"/>
              <a:gd name="connsiteY218" fmla="*/ 242830 h 6858000"/>
              <a:gd name="connsiteX219" fmla="*/ 627552 w 5960290"/>
              <a:gd name="connsiteY219" fmla="*/ 242830 h 6858000"/>
              <a:gd name="connsiteX220" fmla="*/ 564797 w 5960290"/>
              <a:gd name="connsiteY220" fmla="*/ 184081 h 6858000"/>
              <a:gd name="connsiteX221" fmla="*/ 627552 w 5960290"/>
              <a:gd name="connsiteY221" fmla="*/ 121415 h 6858000"/>
              <a:gd name="connsiteX222" fmla="*/ 674619 w 5960290"/>
              <a:gd name="connsiteY222" fmla="*/ 121415 h 6858000"/>
              <a:gd name="connsiteX223" fmla="*/ 780518 w 5960290"/>
              <a:gd name="connsiteY223" fmla="*/ 121415 h 6858000"/>
              <a:gd name="connsiteX224" fmla="*/ 839352 w 5960290"/>
              <a:gd name="connsiteY224" fmla="*/ 58749 h 6858000"/>
              <a:gd name="connsiteX225" fmla="*/ 780518 w 5960290"/>
              <a:gd name="connsiteY22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</a:cxnLst>
            <a:rect l="l" t="t" r="r" b="b"/>
            <a:pathLst>
              <a:path w="5960290" h="6858000">
                <a:moveTo>
                  <a:pt x="780518" y="0"/>
                </a:moveTo>
                <a:lnTo>
                  <a:pt x="5960290" y="0"/>
                </a:lnTo>
                <a:lnTo>
                  <a:pt x="5960290" y="6858000"/>
                </a:lnTo>
                <a:lnTo>
                  <a:pt x="180421" y="6858000"/>
                </a:lnTo>
                <a:cubicBezTo>
                  <a:pt x="145121" y="6858000"/>
                  <a:pt x="117666" y="6830584"/>
                  <a:pt x="117666" y="6795334"/>
                </a:cubicBezTo>
                <a:cubicBezTo>
                  <a:pt x="117666" y="6764001"/>
                  <a:pt x="145121" y="6736585"/>
                  <a:pt x="180421" y="6736585"/>
                </a:cubicBezTo>
                <a:cubicBezTo>
                  <a:pt x="541264" y="6736585"/>
                  <a:pt x="541264" y="6736585"/>
                  <a:pt x="541264" y="6736585"/>
                </a:cubicBezTo>
                <a:cubicBezTo>
                  <a:pt x="678541" y="6736585"/>
                  <a:pt x="678541" y="6736585"/>
                  <a:pt x="678541" y="6736585"/>
                </a:cubicBezTo>
                <a:cubicBezTo>
                  <a:pt x="1039384" y="6736585"/>
                  <a:pt x="1039384" y="6736585"/>
                  <a:pt x="1039384" y="6736585"/>
                </a:cubicBezTo>
                <a:cubicBezTo>
                  <a:pt x="1074684" y="6736585"/>
                  <a:pt x="1102139" y="6709169"/>
                  <a:pt x="1102139" y="6673919"/>
                </a:cubicBezTo>
                <a:cubicBezTo>
                  <a:pt x="1102139" y="6638670"/>
                  <a:pt x="1074684" y="6611253"/>
                  <a:pt x="1039384" y="6611253"/>
                </a:cubicBezTo>
                <a:cubicBezTo>
                  <a:pt x="729530" y="6611253"/>
                  <a:pt x="729530" y="6611253"/>
                  <a:pt x="729530" y="6611253"/>
                </a:cubicBezTo>
                <a:cubicBezTo>
                  <a:pt x="698152" y="6611253"/>
                  <a:pt x="670697" y="6583837"/>
                  <a:pt x="670697" y="6552504"/>
                </a:cubicBezTo>
                <a:cubicBezTo>
                  <a:pt x="670697" y="6517254"/>
                  <a:pt x="698152" y="6489838"/>
                  <a:pt x="729530" y="6489838"/>
                </a:cubicBezTo>
                <a:cubicBezTo>
                  <a:pt x="768752" y="6489838"/>
                  <a:pt x="768752" y="6489838"/>
                  <a:pt x="768752" y="6489838"/>
                </a:cubicBezTo>
                <a:cubicBezTo>
                  <a:pt x="800129" y="6489838"/>
                  <a:pt x="827585" y="6462422"/>
                  <a:pt x="827585" y="6427172"/>
                </a:cubicBezTo>
                <a:cubicBezTo>
                  <a:pt x="827585" y="6395839"/>
                  <a:pt x="800129" y="6368423"/>
                  <a:pt x="768752" y="6368423"/>
                </a:cubicBezTo>
                <a:cubicBezTo>
                  <a:pt x="556953" y="6368423"/>
                  <a:pt x="556953" y="6368423"/>
                  <a:pt x="556953" y="6368423"/>
                </a:cubicBezTo>
                <a:cubicBezTo>
                  <a:pt x="270632" y="6368423"/>
                  <a:pt x="270632" y="6368423"/>
                  <a:pt x="270632" y="6368423"/>
                </a:cubicBezTo>
                <a:cubicBezTo>
                  <a:pt x="58833" y="6368423"/>
                  <a:pt x="58833" y="6368423"/>
                  <a:pt x="58833" y="6368423"/>
                </a:cubicBezTo>
                <a:cubicBezTo>
                  <a:pt x="27455" y="6368423"/>
                  <a:pt x="0" y="6341007"/>
                  <a:pt x="0" y="6305757"/>
                </a:cubicBezTo>
                <a:cubicBezTo>
                  <a:pt x="0" y="6274424"/>
                  <a:pt x="27455" y="6247008"/>
                  <a:pt x="58833" y="6247008"/>
                </a:cubicBezTo>
                <a:cubicBezTo>
                  <a:pt x="415753" y="6247008"/>
                  <a:pt x="415753" y="6247008"/>
                  <a:pt x="415753" y="6247008"/>
                </a:cubicBezTo>
                <a:cubicBezTo>
                  <a:pt x="827585" y="6247008"/>
                  <a:pt x="827585" y="6247008"/>
                  <a:pt x="827585" y="6247008"/>
                </a:cubicBezTo>
                <a:cubicBezTo>
                  <a:pt x="906029" y="6247008"/>
                  <a:pt x="906029" y="6247008"/>
                  <a:pt x="906029" y="6247008"/>
                </a:cubicBezTo>
                <a:cubicBezTo>
                  <a:pt x="941329" y="6247008"/>
                  <a:pt x="968784" y="6219591"/>
                  <a:pt x="968784" y="6184342"/>
                </a:cubicBezTo>
                <a:cubicBezTo>
                  <a:pt x="968784" y="6149092"/>
                  <a:pt x="941329" y="6121676"/>
                  <a:pt x="906029" y="6121676"/>
                </a:cubicBezTo>
                <a:cubicBezTo>
                  <a:pt x="682463" y="6121676"/>
                  <a:pt x="682463" y="6121676"/>
                  <a:pt x="682463" y="6121676"/>
                </a:cubicBezTo>
                <a:cubicBezTo>
                  <a:pt x="651086" y="6121676"/>
                  <a:pt x="623630" y="6094260"/>
                  <a:pt x="623630" y="6062927"/>
                </a:cubicBezTo>
                <a:cubicBezTo>
                  <a:pt x="623630" y="6027677"/>
                  <a:pt x="651086" y="6000261"/>
                  <a:pt x="682463" y="6000261"/>
                </a:cubicBezTo>
                <a:cubicBezTo>
                  <a:pt x="733452" y="6000261"/>
                  <a:pt x="733452" y="6000261"/>
                  <a:pt x="733452" y="6000261"/>
                </a:cubicBezTo>
                <a:cubicBezTo>
                  <a:pt x="764830" y="6000261"/>
                  <a:pt x="792285" y="5972844"/>
                  <a:pt x="792285" y="5937595"/>
                </a:cubicBezTo>
                <a:cubicBezTo>
                  <a:pt x="792285" y="5906262"/>
                  <a:pt x="764830" y="5878845"/>
                  <a:pt x="733452" y="5878845"/>
                </a:cubicBezTo>
                <a:cubicBezTo>
                  <a:pt x="615786" y="5878845"/>
                  <a:pt x="615786" y="5878845"/>
                  <a:pt x="615786" y="5878845"/>
                </a:cubicBezTo>
                <a:cubicBezTo>
                  <a:pt x="560875" y="5878845"/>
                  <a:pt x="560875" y="5878845"/>
                  <a:pt x="560875" y="5878845"/>
                </a:cubicBezTo>
                <a:cubicBezTo>
                  <a:pt x="529497" y="5878845"/>
                  <a:pt x="502042" y="5851429"/>
                  <a:pt x="502042" y="5816180"/>
                </a:cubicBezTo>
                <a:cubicBezTo>
                  <a:pt x="502042" y="5780930"/>
                  <a:pt x="529497" y="5753514"/>
                  <a:pt x="560875" y="5753514"/>
                </a:cubicBezTo>
                <a:cubicBezTo>
                  <a:pt x="827585" y="5753514"/>
                  <a:pt x="827585" y="5753514"/>
                  <a:pt x="827585" y="5753514"/>
                </a:cubicBezTo>
                <a:cubicBezTo>
                  <a:pt x="862885" y="5753514"/>
                  <a:pt x="862885" y="5753514"/>
                  <a:pt x="862885" y="5753514"/>
                </a:cubicBezTo>
                <a:cubicBezTo>
                  <a:pt x="972706" y="5753514"/>
                  <a:pt x="972706" y="5753514"/>
                  <a:pt x="972706" y="5753514"/>
                </a:cubicBezTo>
                <a:cubicBezTo>
                  <a:pt x="1004084" y="5753514"/>
                  <a:pt x="1031540" y="5726097"/>
                  <a:pt x="1031540" y="5694764"/>
                </a:cubicBezTo>
                <a:cubicBezTo>
                  <a:pt x="1031540" y="5659515"/>
                  <a:pt x="1004084" y="5632098"/>
                  <a:pt x="972706" y="5632098"/>
                </a:cubicBezTo>
                <a:cubicBezTo>
                  <a:pt x="933484" y="5632098"/>
                  <a:pt x="933484" y="5632098"/>
                  <a:pt x="933484" y="5632098"/>
                </a:cubicBezTo>
                <a:cubicBezTo>
                  <a:pt x="827585" y="5632098"/>
                  <a:pt x="827585" y="5632098"/>
                  <a:pt x="827585" y="5632098"/>
                </a:cubicBezTo>
                <a:cubicBezTo>
                  <a:pt x="368687" y="5632098"/>
                  <a:pt x="368687" y="5632098"/>
                  <a:pt x="368687" y="5632098"/>
                </a:cubicBezTo>
                <a:cubicBezTo>
                  <a:pt x="333387" y="5632098"/>
                  <a:pt x="305932" y="5604682"/>
                  <a:pt x="305932" y="5573349"/>
                </a:cubicBezTo>
                <a:cubicBezTo>
                  <a:pt x="305932" y="5538100"/>
                  <a:pt x="333387" y="5510683"/>
                  <a:pt x="368687" y="5510683"/>
                </a:cubicBezTo>
                <a:cubicBezTo>
                  <a:pt x="627552" y="5510683"/>
                  <a:pt x="627552" y="5510683"/>
                  <a:pt x="627552" y="5510683"/>
                </a:cubicBezTo>
                <a:cubicBezTo>
                  <a:pt x="815818" y="5510683"/>
                  <a:pt x="815818" y="5510683"/>
                  <a:pt x="815818" y="5510683"/>
                </a:cubicBezTo>
                <a:cubicBezTo>
                  <a:pt x="851118" y="5510683"/>
                  <a:pt x="878574" y="5483267"/>
                  <a:pt x="878574" y="5448017"/>
                </a:cubicBezTo>
                <a:cubicBezTo>
                  <a:pt x="878574" y="5416684"/>
                  <a:pt x="851118" y="5389268"/>
                  <a:pt x="815818" y="5389268"/>
                </a:cubicBezTo>
                <a:cubicBezTo>
                  <a:pt x="627552" y="5389268"/>
                  <a:pt x="627552" y="5389268"/>
                  <a:pt x="627552" y="5389268"/>
                </a:cubicBezTo>
                <a:cubicBezTo>
                  <a:pt x="592253" y="5389268"/>
                  <a:pt x="564797" y="5361852"/>
                  <a:pt x="564797" y="5326602"/>
                </a:cubicBezTo>
                <a:cubicBezTo>
                  <a:pt x="564797" y="5291353"/>
                  <a:pt x="592253" y="5263936"/>
                  <a:pt x="627552" y="5263936"/>
                </a:cubicBezTo>
                <a:cubicBezTo>
                  <a:pt x="811896" y="5263936"/>
                  <a:pt x="811896" y="5263936"/>
                  <a:pt x="811896" y="5263936"/>
                </a:cubicBezTo>
                <a:cubicBezTo>
                  <a:pt x="917796" y="5263936"/>
                  <a:pt x="917796" y="5263936"/>
                  <a:pt x="917796" y="5263936"/>
                </a:cubicBezTo>
                <a:cubicBezTo>
                  <a:pt x="949173" y="5263936"/>
                  <a:pt x="976629" y="5236520"/>
                  <a:pt x="976629" y="5205187"/>
                </a:cubicBezTo>
                <a:cubicBezTo>
                  <a:pt x="976629" y="5169937"/>
                  <a:pt x="949173" y="5142521"/>
                  <a:pt x="917796" y="5142521"/>
                </a:cubicBezTo>
                <a:cubicBezTo>
                  <a:pt x="811896" y="5142521"/>
                  <a:pt x="811896" y="5142521"/>
                  <a:pt x="811896" y="5142521"/>
                </a:cubicBezTo>
                <a:cubicBezTo>
                  <a:pt x="180421" y="5142521"/>
                  <a:pt x="180421" y="5142521"/>
                  <a:pt x="180421" y="5142521"/>
                </a:cubicBezTo>
                <a:cubicBezTo>
                  <a:pt x="145121" y="5142521"/>
                  <a:pt x="117666" y="5115105"/>
                  <a:pt x="117666" y="5079855"/>
                </a:cubicBezTo>
                <a:cubicBezTo>
                  <a:pt x="117666" y="5048522"/>
                  <a:pt x="145121" y="5021106"/>
                  <a:pt x="180421" y="5021106"/>
                </a:cubicBezTo>
                <a:cubicBezTo>
                  <a:pt x="541264" y="5021106"/>
                  <a:pt x="541264" y="5021106"/>
                  <a:pt x="541264" y="5021106"/>
                </a:cubicBezTo>
                <a:cubicBezTo>
                  <a:pt x="611864" y="5021106"/>
                  <a:pt x="611864" y="5021106"/>
                  <a:pt x="611864" y="5021106"/>
                </a:cubicBezTo>
                <a:cubicBezTo>
                  <a:pt x="972706" y="5021106"/>
                  <a:pt x="972706" y="5021106"/>
                  <a:pt x="972706" y="5021106"/>
                </a:cubicBezTo>
                <a:cubicBezTo>
                  <a:pt x="1008006" y="5021106"/>
                  <a:pt x="1035462" y="4993690"/>
                  <a:pt x="1035462" y="4958440"/>
                </a:cubicBezTo>
                <a:cubicBezTo>
                  <a:pt x="1035462" y="4927107"/>
                  <a:pt x="1008006" y="4899691"/>
                  <a:pt x="972706" y="4899691"/>
                </a:cubicBezTo>
                <a:cubicBezTo>
                  <a:pt x="729530" y="4899691"/>
                  <a:pt x="729530" y="4899691"/>
                  <a:pt x="729530" y="4899691"/>
                </a:cubicBezTo>
                <a:cubicBezTo>
                  <a:pt x="698152" y="4899691"/>
                  <a:pt x="670697" y="4872274"/>
                  <a:pt x="670697" y="4837025"/>
                </a:cubicBezTo>
                <a:cubicBezTo>
                  <a:pt x="670697" y="4801775"/>
                  <a:pt x="698152" y="4774359"/>
                  <a:pt x="729530" y="4774359"/>
                </a:cubicBezTo>
                <a:cubicBezTo>
                  <a:pt x="772674" y="4774359"/>
                  <a:pt x="772674" y="4774359"/>
                  <a:pt x="772674" y="4774359"/>
                </a:cubicBezTo>
                <a:cubicBezTo>
                  <a:pt x="807974" y="4774359"/>
                  <a:pt x="835429" y="4746943"/>
                  <a:pt x="835429" y="4715610"/>
                </a:cubicBezTo>
                <a:cubicBezTo>
                  <a:pt x="835429" y="4680360"/>
                  <a:pt x="807974" y="4652944"/>
                  <a:pt x="772674" y="4652944"/>
                </a:cubicBezTo>
                <a:cubicBezTo>
                  <a:pt x="564797" y="4652944"/>
                  <a:pt x="564797" y="4652944"/>
                  <a:pt x="564797" y="4652944"/>
                </a:cubicBezTo>
                <a:cubicBezTo>
                  <a:pt x="270632" y="4652944"/>
                  <a:pt x="270632" y="4652944"/>
                  <a:pt x="270632" y="4652944"/>
                </a:cubicBezTo>
                <a:cubicBezTo>
                  <a:pt x="58833" y="4652944"/>
                  <a:pt x="58833" y="4652944"/>
                  <a:pt x="58833" y="4652944"/>
                </a:cubicBezTo>
                <a:cubicBezTo>
                  <a:pt x="27455" y="4652944"/>
                  <a:pt x="0" y="4625527"/>
                  <a:pt x="0" y="4590278"/>
                </a:cubicBezTo>
                <a:cubicBezTo>
                  <a:pt x="0" y="4558945"/>
                  <a:pt x="27455" y="4531529"/>
                  <a:pt x="58833" y="4531529"/>
                </a:cubicBezTo>
                <a:cubicBezTo>
                  <a:pt x="415753" y="4531529"/>
                  <a:pt x="415753" y="4531529"/>
                  <a:pt x="415753" y="4531529"/>
                </a:cubicBezTo>
                <a:cubicBezTo>
                  <a:pt x="827585" y="4531529"/>
                  <a:pt x="827585" y="4531529"/>
                  <a:pt x="827585" y="4531529"/>
                </a:cubicBezTo>
                <a:cubicBezTo>
                  <a:pt x="906029" y="4531529"/>
                  <a:pt x="906029" y="4531529"/>
                  <a:pt x="906029" y="4531529"/>
                </a:cubicBezTo>
                <a:cubicBezTo>
                  <a:pt x="941329" y="4531529"/>
                  <a:pt x="968784" y="4504112"/>
                  <a:pt x="968784" y="4468863"/>
                </a:cubicBezTo>
                <a:cubicBezTo>
                  <a:pt x="968784" y="4437530"/>
                  <a:pt x="941329" y="4410113"/>
                  <a:pt x="906029" y="4410113"/>
                </a:cubicBezTo>
                <a:cubicBezTo>
                  <a:pt x="682463" y="4410113"/>
                  <a:pt x="682463" y="4410113"/>
                  <a:pt x="682463" y="4410113"/>
                </a:cubicBezTo>
                <a:cubicBezTo>
                  <a:pt x="651086" y="4410113"/>
                  <a:pt x="623630" y="4382697"/>
                  <a:pt x="623630" y="4347447"/>
                </a:cubicBezTo>
                <a:cubicBezTo>
                  <a:pt x="623630" y="4312198"/>
                  <a:pt x="651086" y="4284782"/>
                  <a:pt x="682463" y="4284782"/>
                </a:cubicBezTo>
                <a:cubicBezTo>
                  <a:pt x="1247261" y="4284782"/>
                  <a:pt x="1247261" y="4284782"/>
                  <a:pt x="1247261" y="4284782"/>
                </a:cubicBezTo>
                <a:cubicBezTo>
                  <a:pt x="1282561" y="4284782"/>
                  <a:pt x="1310016" y="4257365"/>
                  <a:pt x="1310016" y="4226032"/>
                </a:cubicBezTo>
                <a:cubicBezTo>
                  <a:pt x="1310016" y="4190783"/>
                  <a:pt x="1282561" y="4163366"/>
                  <a:pt x="1247261" y="4163366"/>
                </a:cubicBezTo>
                <a:cubicBezTo>
                  <a:pt x="827585" y="4163366"/>
                  <a:pt x="827585" y="4163366"/>
                  <a:pt x="827585" y="4163366"/>
                </a:cubicBezTo>
                <a:cubicBezTo>
                  <a:pt x="560875" y="4163366"/>
                  <a:pt x="560875" y="4163366"/>
                  <a:pt x="560875" y="4163366"/>
                </a:cubicBezTo>
                <a:cubicBezTo>
                  <a:pt x="529497" y="4163366"/>
                  <a:pt x="502042" y="4135950"/>
                  <a:pt x="502042" y="4100700"/>
                </a:cubicBezTo>
                <a:cubicBezTo>
                  <a:pt x="502042" y="4069367"/>
                  <a:pt x="529497" y="4041951"/>
                  <a:pt x="560875" y="4041951"/>
                </a:cubicBezTo>
                <a:cubicBezTo>
                  <a:pt x="827585" y="4041951"/>
                  <a:pt x="827585" y="4041951"/>
                  <a:pt x="827585" y="4041951"/>
                </a:cubicBezTo>
                <a:cubicBezTo>
                  <a:pt x="894262" y="4041951"/>
                  <a:pt x="894262" y="4041951"/>
                  <a:pt x="894262" y="4041951"/>
                </a:cubicBezTo>
                <a:cubicBezTo>
                  <a:pt x="1004084" y="4041951"/>
                  <a:pt x="1004084" y="4041951"/>
                  <a:pt x="1004084" y="4041951"/>
                </a:cubicBezTo>
                <a:cubicBezTo>
                  <a:pt x="1035462" y="4041951"/>
                  <a:pt x="1062917" y="4014535"/>
                  <a:pt x="1062917" y="3979285"/>
                </a:cubicBezTo>
                <a:cubicBezTo>
                  <a:pt x="1062917" y="3944036"/>
                  <a:pt x="1035462" y="3916619"/>
                  <a:pt x="1004084" y="3916619"/>
                </a:cubicBezTo>
                <a:cubicBezTo>
                  <a:pt x="933484" y="3916619"/>
                  <a:pt x="933484" y="3916619"/>
                  <a:pt x="933484" y="3916619"/>
                </a:cubicBezTo>
                <a:cubicBezTo>
                  <a:pt x="827585" y="3916619"/>
                  <a:pt x="827585" y="3916619"/>
                  <a:pt x="827585" y="3916619"/>
                </a:cubicBezTo>
                <a:cubicBezTo>
                  <a:pt x="368687" y="3916619"/>
                  <a:pt x="368687" y="3916619"/>
                  <a:pt x="368687" y="3916619"/>
                </a:cubicBezTo>
                <a:cubicBezTo>
                  <a:pt x="333387" y="3916619"/>
                  <a:pt x="305932" y="3889203"/>
                  <a:pt x="305932" y="3857870"/>
                </a:cubicBezTo>
                <a:cubicBezTo>
                  <a:pt x="305932" y="3822620"/>
                  <a:pt x="333387" y="3795204"/>
                  <a:pt x="368687" y="3795204"/>
                </a:cubicBezTo>
                <a:cubicBezTo>
                  <a:pt x="627552" y="3795204"/>
                  <a:pt x="627552" y="3795204"/>
                  <a:pt x="627552" y="3795204"/>
                </a:cubicBezTo>
                <a:cubicBezTo>
                  <a:pt x="690308" y="3795204"/>
                  <a:pt x="690308" y="3795204"/>
                  <a:pt x="690308" y="3795204"/>
                </a:cubicBezTo>
                <a:cubicBezTo>
                  <a:pt x="725608" y="3795204"/>
                  <a:pt x="753063" y="3767788"/>
                  <a:pt x="753063" y="3736455"/>
                </a:cubicBezTo>
                <a:cubicBezTo>
                  <a:pt x="753063" y="3701205"/>
                  <a:pt x="725608" y="3673789"/>
                  <a:pt x="690308" y="3673789"/>
                </a:cubicBezTo>
                <a:cubicBezTo>
                  <a:pt x="627552" y="3673789"/>
                  <a:pt x="627552" y="3673789"/>
                  <a:pt x="627552" y="3673789"/>
                </a:cubicBezTo>
                <a:cubicBezTo>
                  <a:pt x="592253" y="3673789"/>
                  <a:pt x="564797" y="3646372"/>
                  <a:pt x="564797" y="3611123"/>
                </a:cubicBezTo>
                <a:cubicBezTo>
                  <a:pt x="564797" y="3579790"/>
                  <a:pt x="592253" y="3552374"/>
                  <a:pt x="627552" y="3552374"/>
                </a:cubicBezTo>
                <a:cubicBezTo>
                  <a:pt x="674619" y="3552374"/>
                  <a:pt x="674619" y="3552374"/>
                  <a:pt x="674619" y="3552374"/>
                </a:cubicBezTo>
                <a:cubicBezTo>
                  <a:pt x="780518" y="3552374"/>
                  <a:pt x="780518" y="3552374"/>
                  <a:pt x="780518" y="3552374"/>
                </a:cubicBezTo>
                <a:cubicBezTo>
                  <a:pt x="811896" y="3552374"/>
                  <a:pt x="839352" y="3524957"/>
                  <a:pt x="839352" y="3489708"/>
                </a:cubicBezTo>
                <a:cubicBezTo>
                  <a:pt x="839352" y="3454458"/>
                  <a:pt x="811896" y="3427042"/>
                  <a:pt x="780518" y="3427042"/>
                </a:cubicBezTo>
                <a:cubicBezTo>
                  <a:pt x="674619" y="3427042"/>
                  <a:pt x="674619" y="3427042"/>
                  <a:pt x="674619" y="3427042"/>
                </a:cubicBezTo>
                <a:cubicBezTo>
                  <a:pt x="180421" y="3427042"/>
                  <a:pt x="180421" y="3427042"/>
                  <a:pt x="180421" y="3427042"/>
                </a:cubicBezTo>
                <a:cubicBezTo>
                  <a:pt x="145121" y="3427042"/>
                  <a:pt x="117666" y="3399625"/>
                  <a:pt x="117666" y="3368293"/>
                </a:cubicBezTo>
                <a:cubicBezTo>
                  <a:pt x="117666" y="3333043"/>
                  <a:pt x="145121" y="3305627"/>
                  <a:pt x="180421" y="3305627"/>
                </a:cubicBezTo>
                <a:cubicBezTo>
                  <a:pt x="541264" y="3305627"/>
                  <a:pt x="541264" y="3305627"/>
                  <a:pt x="541264" y="3305627"/>
                </a:cubicBezTo>
                <a:cubicBezTo>
                  <a:pt x="678541" y="3305627"/>
                  <a:pt x="678541" y="3305627"/>
                  <a:pt x="678541" y="3305627"/>
                </a:cubicBezTo>
                <a:cubicBezTo>
                  <a:pt x="1039384" y="3305627"/>
                  <a:pt x="1039384" y="3305627"/>
                  <a:pt x="1039384" y="3305627"/>
                </a:cubicBezTo>
                <a:cubicBezTo>
                  <a:pt x="1074684" y="3305627"/>
                  <a:pt x="1102139" y="3278210"/>
                  <a:pt x="1102139" y="3242961"/>
                </a:cubicBezTo>
                <a:cubicBezTo>
                  <a:pt x="1102139" y="3211628"/>
                  <a:pt x="1074684" y="3184211"/>
                  <a:pt x="1039384" y="3184211"/>
                </a:cubicBezTo>
                <a:cubicBezTo>
                  <a:pt x="729530" y="3184211"/>
                  <a:pt x="729530" y="3184211"/>
                  <a:pt x="729530" y="3184211"/>
                </a:cubicBezTo>
                <a:cubicBezTo>
                  <a:pt x="698152" y="3184211"/>
                  <a:pt x="670697" y="3156795"/>
                  <a:pt x="670697" y="3121546"/>
                </a:cubicBezTo>
                <a:cubicBezTo>
                  <a:pt x="670697" y="3090213"/>
                  <a:pt x="698152" y="3062796"/>
                  <a:pt x="729530" y="3062796"/>
                </a:cubicBezTo>
                <a:cubicBezTo>
                  <a:pt x="768752" y="3062796"/>
                  <a:pt x="768752" y="3062796"/>
                  <a:pt x="768752" y="3062796"/>
                </a:cubicBezTo>
                <a:cubicBezTo>
                  <a:pt x="800129" y="3062796"/>
                  <a:pt x="827585" y="3035380"/>
                  <a:pt x="827585" y="3000130"/>
                </a:cubicBezTo>
                <a:cubicBezTo>
                  <a:pt x="827585" y="2964881"/>
                  <a:pt x="800129" y="2937464"/>
                  <a:pt x="768752" y="2937464"/>
                </a:cubicBezTo>
                <a:cubicBezTo>
                  <a:pt x="556953" y="2937464"/>
                  <a:pt x="556953" y="2937464"/>
                  <a:pt x="556953" y="2937464"/>
                </a:cubicBezTo>
                <a:cubicBezTo>
                  <a:pt x="270632" y="2937464"/>
                  <a:pt x="270632" y="2937464"/>
                  <a:pt x="270632" y="2937464"/>
                </a:cubicBezTo>
                <a:cubicBezTo>
                  <a:pt x="58833" y="2937464"/>
                  <a:pt x="58833" y="2937464"/>
                  <a:pt x="58833" y="2937464"/>
                </a:cubicBezTo>
                <a:cubicBezTo>
                  <a:pt x="27455" y="2937464"/>
                  <a:pt x="0" y="2910048"/>
                  <a:pt x="0" y="2878715"/>
                </a:cubicBezTo>
                <a:cubicBezTo>
                  <a:pt x="0" y="2843466"/>
                  <a:pt x="27455" y="2816049"/>
                  <a:pt x="58833" y="2816049"/>
                </a:cubicBezTo>
                <a:cubicBezTo>
                  <a:pt x="415753" y="2816049"/>
                  <a:pt x="415753" y="2816049"/>
                  <a:pt x="415753" y="2816049"/>
                </a:cubicBezTo>
                <a:cubicBezTo>
                  <a:pt x="827585" y="2816049"/>
                  <a:pt x="827585" y="2816049"/>
                  <a:pt x="827585" y="2816049"/>
                </a:cubicBezTo>
                <a:cubicBezTo>
                  <a:pt x="906029" y="2816049"/>
                  <a:pt x="906029" y="2816049"/>
                  <a:pt x="906029" y="2816049"/>
                </a:cubicBezTo>
                <a:cubicBezTo>
                  <a:pt x="941329" y="2816049"/>
                  <a:pt x="968784" y="2788633"/>
                  <a:pt x="968784" y="2753383"/>
                </a:cubicBezTo>
                <a:cubicBezTo>
                  <a:pt x="968784" y="2722050"/>
                  <a:pt x="941329" y="2694634"/>
                  <a:pt x="906029" y="2694634"/>
                </a:cubicBezTo>
                <a:cubicBezTo>
                  <a:pt x="682463" y="2694634"/>
                  <a:pt x="682463" y="2694634"/>
                  <a:pt x="682463" y="2694634"/>
                </a:cubicBezTo>
                <a:cubicBezTo>
                  <a:pt x="651086" y="2694634"/>
                  <a:pt x="623630" y="2667218"/>
                  <a:pt x="623630" y="2631968"/>
                </a:cubicBezTo>
                <a:cubicBezTo>
                  <a:pt x="623630" y="2596719"/>
                  <a:pt x="651086" y="2569302"/>
                  <a:pt x="682463" y="2569302"/>
                </a:cubicBezTo>
                <a:cubicBezTo>
                  <a:pt x="733452" y="2569302"/>
                  <a:pt x="733452" y="2569302"/>
                  <a:pt x="733452" y="2569302"/>
                </a:cubicBezTo>
                <a:cubicBezTo>
                  <a:pt x="764830" y="2569302"/>
                  <a:pt x="792285" y="2541886"/>
                  <a:pt x="792285" y="2510553"/>
                </a:cubicBezTo>
                <a:cubicBezTo>
                  <a:pt x="792285" y="2475303"/>
                  <a:pt x="764830" y="2447887"/>
                  <a:pt x="733452" y="2447887"/>
                </a:cubicBezTo>
                <a:cubicBezTo>
                  <a:pt x="615786" y="2447887"/>
                  <a:pt x="615786" y="2447887"/>
                  <a:pt x="615786" y="2447887"/>
                </a:cubicBezTo>
                <a:cubicBezTo>
                  <a:pt x="560875" y="2447887"/>
                  <a:pt x="560875" y="2447887"/>
                  <a:pt x="560875" y="2447887"/>
                </a:cubicBezTo>
                <a:cubicBezTo>
                  <a:pt x="529497" y="2447887"/>
                  <a:pt x="502042" y="2420471"/>
                  <a:pt x="502042" y="2389138"/>
                </a:cubicBezTo>
                <a:cubicBezTo>
                  <a:pt x="502042" y="2353888"/>
                  <a:pt x="529497" y="2326472"/>
                  <a:pt x="560875" y="2326472"/>
                </a:cubicBezTo>
                <a:cubicBezTo>
                  <a:pt x="827585" y="2326472"/>
                  <a:pt x="827585" y="2326472"/>
                  <a:pt x="827585" y="2326472"/>
                </a:cubicBezTo>
                <a:cubicBezTo>
                  <a:pt x="862885" y="2326472"/>
                  <a:pt x="862885" y="2326472"/>
                  <a:pt x="862885" y="2326472"/>
                </a:cubicBezTo>
                <a:cubicBezTo>
                  <a:pt x="972706" y="2326472"/>
                  <a:pt x="972706" y="2326472"/>
                  <a:pt x="972706" y="2326472"/>
                </a:cubicBezTo>
                <a:cubicBezTo>
                  <a:pt x="1004084" y="2326472"/>
                  <a:pt x="1031540" y="2299056"/>
                  <a:pt x="1031540" y="2263806"/>
                </a:cubicBezTo>
                <a:cubicBezTo>
                  <a:pt x="1031540" y="2232473"/>
                  <a:pt x="1004084" y="2205057"/>
                  <a:pt x="972706" y="2205057"/>
                </a:cubicBezTo>
                <a:cubicBezTo>
                  <a:pt x="933484" y="2205057"/>
                  <a:pt x="933484" y="2205057"/>
                  <a:pt x="933484" y="2205057"/>
                </a:cubicBezTo>
                <a:cubicBezTo>
                  <a:pt x="827585" y="2205057"/>
                  <a:pt x="827585" y="2205057"/>
                  <a:pt x="827585" y="2205057"/>
                </a:cubicBezTo>
                <a:cubicBezTo>
                  <a:pt x="368687" y="2205057"/>
                  <a:pt x="368687" y="2205057"/>
                  <a:pt x="368687" y="2205057"/>
                </a:cubicBezTo>
                <a:cubicBezTo>
                  <a:pt x="333387" y="2205057"/>
                  <a:pt x="305932" y="2177640"/>
                  <a:pt x="305932" y="2142391"/>
                </a:cubicBezTo>
                <a:cubicBezTo>
                  <a:pt x="305932" y="2107141"/>
                  <a:pt x="333387" y="2079725"/>
                  <a:pt x="368687" y="2079725"/>
                </a:cubicBezTo>
                <a:cubicBezTo>
                  <a:pt x="627552" y="2079725"/>
                  <a:pt x="627552" y="2079725"/>
                  <a:pt x="627552" y="2079725"/>
                </a:cubicBezTo>
                <a:cubicBezTo>
                  <a:pt x="815818" y="2079725"/>
                  <a:pt x="815818" y="2079725"/>
                  <a:pt x="815818" y="2079725"/>
                </a:cubicBezTo>
                <a:cubicBezTo>
                  <a:pt x="851118" y="2079725"/>
                  <a:pt x="878574" y="2052308"/>
                  <a:pt x="878574" y="2020976"/>
                </a:cubicBezTo>
                <a:cubicBezTo>
                  <a:pt x="878574" y="1985726"/>
                  <a:pt x="851118" y="1958310"/>
                  <a:pt x="815818" y="1958310"/>
                </a:cubicBezTo>
                <a:cubicBezTo>
                  <a:pt x="627552" y="1958310"/>
                  <a:pt x="627552" y="1958310"/>
                  <a:pt x="627552" y="1958310"/>
                </a:cubicBezTo>
                <a:cubicBezTo>
                  <a:pt x="592253" y="1958310"/>
                  <a:pt x="564797" y="1930893"/>
                  <a:pt x="564797" y="1899560"/>
                </a:cubicBezTo>
                <a:cubicBezTo>
                  <a:pt x="564797" y="1864311"/>
                  <a:pt x="592253" y="1836894"/>
                  <a:pt x="627552" y="1836894"/>
                </a:cubicBezTo>
                <a:cubicBezTo>
                  <a:pt x="811896" y="1836894"/>
                  <a:pt x="811896" y="1836894"/>
                  <a:pt x="811896" y="1836894"/>
                </a:cubicBezTo>
                <a:cubicBezTo>
                  <a:pt x="917796" y="1836894"/>
                  <a:pt x="917796" y="1836894"/>
                  <a:pt x="917796" y="1836894"/>
                </a:cubicBezTo>
                <a:cubicBezTo>
                  <a:pt x="949173" y="1836894"/>
                  <a:pt x="976629" y="1809478"/>
                  <a:pt x="976629" y="1774229"/>
                </a:cubicBezTo>
                <a:cubicBezTo>
                  <a:pt x="976629" y="1742896"/>
                  <a:pt x="949173" y="1715479"/>
                  <a:pt x="917796" y="1715479"/>
                </a:cubicBezTo>
                <a:cubicBezTo>
                  <a:pt x="811896" y="1715479"/>
                  <a:pt x="811896" y="1715479"/>
                  <a:pt x="811896" y="1715479"/>
                </a:cubicBezTo>
                <a:cubicBezTo>
                  <a:pt x="180421" y="1715479"/>
                  <a:pt x="180421" y="1715479"/>
                  <a:pt x="180421" y="1715479"/>
                </a:cubicBezTo>
                <a:cubicBezTo>
                  <a:pt x="145121" y="1715479"/>
                  <a:pt x="117666" y="1688063"/>
                  <a:pt x="117666" y="1652813"/>
                </a:cubicBezTo>
                <a:cubicBezTo>
                  <a:pt x="117666" y="1617564"/>
                  <a:pt x="145121" y="1590147"/>
                  <a:pt x="180421" y="1590147"/>
                </a:cubicBezTo>
                <a:cubicBezTo>
                  <a:pt x="541264" y="1590147"/>
                  <a:pt x="541264" y="1590147"/>
                  <a:pt x="541264" y="1590147"/>
                </a:cubicBezTo>
                <a:cubicBezTo>
                  <a:pt x="611864" y="1590147"/>
                  <a:pt x="611864" y="1590147"/>
                  <a:pt x="611864" y="1590147"/>
                </a:cubicBezTo>
                <a:cubicBezTo>
                  <a:pt x="972706" y="1590147"/>
                  <a:pt x="972706" y="1590147"/>
                  <a:pt x="972706" y="1590147"/>
                </a:cubicBezTo>
                <a:cubicBezTo>
                  <a:pt x="1008006" y="1590147"/>
                  <a:pt x="1035462" y="1562731"/>
                  <a:pt x="1035462" y="1531398"/>
                </a:cubicBezTo>
                <a:cubicBezTo>
                  <a:pt x="1035462" y="1496149"/>
                  <a:pt x="1008006" y="1468732"/>
                  <a:pt x="972706" y="1468732"/>
                </a:cubicBezTo>
                <a:cubicBezTo>
                  <a:pt x="729530" y="1468732"/>
                  <a:pt x="729530" y="1468732"/>
                  <a:pt x="729530" y="1468732"/>
                </a:cubicBezTo>
                <a:cubicBezTo>
                  <a:pt x="698152" y="1468732"/>
                  <a:pt x="670697" y="1441316"/>
                  <a:pt x="670697" y="1406066"/>
                </a:cubicBezTo>
                <a:cubicBezTo>
                  <a:pt x="670697" y="1374733"/>
                  <a:pt x="698152" y="1347317"/>
                  <a:pt x="729530" y="1347317"/>
                </a:cubicBezTo>
                <a:cubicBezTo>
                  <a:pt x="772674" y="1347317"/>
                  <a:pt x="772674" y="1347317"/>
                  <a:pt x="772674" y="1347317"/>
                </a:cubicBezTo>
                <a:cubicBezTo>
                  <a:pt x="807974" y="1347317"/>
                  <a:pt x="835429" y="1319901"/>
                  <a:pt x="835429" y="1284651"/>
                </a:cubicBezTo>
                <a:cubicBezTo>
                  <a:pt x="835429" y="1253318"/>
                  <a:pt x="807974" y="1225902"/>
                  <a:pt x="772674" y="1225902"/>
                </a:cubicBezTo>
                <a:cubicBezTo>
                  <a:pt x="564797" y="1225902"/>
                  <a:pt x="564797" y="1225902"/>
                  <a:pt x="564797" y="1225902"/>
                </a:cubicBezTo>
                <a:cubicBezTo>
                  <a:pt x="270632" y="1225902"/>
                  <a:pt x="270632" y="1225902"/>
                  <a:pt x="270632" y="1225902"/>
                </a:cubicBezTo>
                <a:cubicBezTo>
                  <a:pt x="58833" y="1225902"/>
                  <a:pt x="58833" y="1225902"/>
                  <a:pt x="58833" y="1225902"/>
                </a:cubicBezTo>
                <a:cubicBezTo>
                  <a:pt x="27455" y="1225902"/>
                  <a:pt x="0" y="1198485"/>
                  <a:pt x="0" y="1163236"/>
                </a:cubicBezTo>
                <a:cubicBezTo>
                  <a:pt x="0" y="1127986"/>
                  <a:pt x="27455" y="1100570"/>
                  <a:pt x="58833" y="1100570"/>
                </a:cubicBezTo>
                <a:cubicBezTo>
                  <a:pt x="415753" y="1100570"/>
                  <a:pt x="415753" y="1100570"/>
                  <a:pt x="415753" y="1100570"/>
                </a:cubicBezTo>
                <a:cubicBezTo>
                  <a:pt x="827585" y="1100570"/>
                  <a:pt x="827585" y="1100570"/>
                  <a:pt x="827585" y="1100570"/>
                </a:cubicBezTo>
                <a:cubicBezTo>
                  <a:pt x="906029" y="1100570"/>
                  <a:pt x="906029" y="1100570"/>
                  <a:pt x="906029" y="1100570"/>
                </a:cubicBezTo>
                <a:cubicBezTo>
                  <a:pt x="941329" y="1100570"/>
                  <a:pt x="968784" y="1073154"/>
                  <a:pt x="968784" y="1041821"/>
                </a:cubicBezTo>
                <a:cubicBezTo>
                  <a:pt x="968784" y="1006571"/>
                  <a:pt x="941329" y="979155"/>
                  <a:pt x="906029" y="979155"/>
                </a:cubicBezTo>
                <a:cubicBezTo>
                  <a:pt x="682463" y="979155"/>
                  <a:pt x="682463" y="979155"/>
                  <a:pt x="682463" y="979155"/>
                </a:cubicBezTo>
                <a:cubicBezTo>
                  <a:pt x="651086" y="979155"/>
                  <a:pt x="623630" y="951738"/>
                  <a:pt x="623630" y="916489"/>
                </a:cubicBezTo>
                <a:cubicBezTo>
                  <a:pt x="623630" y="885156"/>
                  <a:pt x="651086" y="857740"/>
                  <a:pt x="682463" y="857740"/>
                </a:cubicBezTo>
                <a:cubicBezTo>
                  <a:pt x="1247261" y="857740"/>
                  <a:pt x="1247261" y="857740"/>
                  <a:pt x="1247261" y="857740"/>
                </a:cubicBezTo>
                <a:cubicBezTo>
                  <a:pt x="1282561" y="857740"/>
                  <a:pt x="1310016" y="830323"/>
                  <a:pt x="1310016" y="795074"/>
                </a:cubicBezTo>
                <a:cubicBezTo>
                  <a:pt x="1310016" y="759824"/>
                  <a:pt x="1282561" y="732408"/>
                  <a:pt x="1247261" y="732408"/>
                </a:cubicBezTo>
                <a:cubicBezTo>
                  <a:pt x="827585" y="732408"/>
                  <a:pt x="827585" y="732408"/>
                  <a:pt x="827585" y="732408"/>
                </a:cubicBezTo>
                <a:cubicBezTo>
                  <a:pt x="560875" y="732408"/>
                  <a:pt x="560875" y="732408"/>
                  <a:pt x="560875" y="732408"/>
                </a:cubicBezTo>
                <a:cubicBezTo>
                  <a:pt x="529497" y="732408"/>
                  <a:pt x="502042" y="704991"/>
                  <a:pt x="502042" y="673659"/>
                </a:cubicBezTo>
                <a:cubicBezTo>
                  <a:pt x="502042" y="638409"/>
                  <a:pt x="529497" y="610993"/>
                  <a:pt x="560875" y="610993"/>
                </a:cubicBezTo>
                <a:cubicBezTo>
                  <a:pt x="827585" y="610993"/>
                  <a:pt x="827585" y="610993"/>
                  <a:pt x="827585" y="610993"/>
                </a:cubicBezTo>
                <a:cubicBezTo>
                  <a:pt x="894262" y="610993"/>
                  <a:pt x="894262" y="610993"/>
                  <a:pt x="894262" y="610993"/>
                </a:cubicBezTo>
                <a:cubicBezTo>
                  <a:pt x="1004084" y="610993"/>
                  <a:pt x="1004084" y="610993"/>
                  <a:pt x="1004084" y="610993"/>
                </a:cubicBezTo>
                <a:cubicBezTo>
                  <a:pt x="1035462" y="610993"/>
                  <a:pt x="1062917" y="583576"/>
                  <a:pt x="1062917" y="552243"/>
                </a:cubicBezTo>
                <a:cubicBezTo>
                  <a:pt x="1062917" y="516994"/>
                  <a:pt x="1035462" y="489577"/>
                  <a:pt x="1004084" y="489577"/>
                </a:cubicBezTo>
                <a:cubicBezTo>
                  <a:pt x="933484" y="489577"/>
                  <a:pt x="933484" y="489577"/>
                  <a:pt x="933484" y="489577"/>
                </a:cubicBezTo>
                <a:cubicBezTo>
                  <a:pt x="827585" y="489577"/>
                  <a:pt x="827585" y="489577"/>
                  <a:pt x="827585" y="489577"/>
                </a:cubicBezTo>
                <a:cubicBezTo>
                  <a:pt x="368687" y="489577"/>
                  <a:pt x="368687" y="489577"/>
                  <a:pt x="368687" y="489577"/>
                </a:cubicBezTo>
                <a:cubicBezTo>
                  <a:pt x="333387" y="489577"/>
                  <a:pt x="305932" y="462161"/>
                  <a:pt x="305932" y="426911"/>
                </a:cubicBezTo>
                <a:cubicBezTo>
                  <a:pt x="305932" y="395579"/>
                  <a:pt x="333387" y="368162"/>
                  <a:pt x="368687" y="368162"/>
                </a:cubicBezTo>
                <a:cubicBezTo>
                  <a:pt x="627552" y="368162"/>
                  <a:pt x="627552" y="368162"/>
                  <a:pt x="627552" y="368162"/>
                </a:cubicBezTo>
                <a:cubicBezTo>
                  <a:pt x="690308" y="368162"/>
                  <a:pt x="690308" y="368162"/>
                  <a:pt x="690308" y="368162"/>
                </a:cubicBezTo>
                <a:cubicBezTo>
                  <a:pt x="725608" y="368162"/>
                  <a:pt x="753063" y="340746"/>
                  <a:pt x="753063" y="305496"/>
                </a:cubicBezTo>
                <a:cubicBezTo>
                  <a:pt x="753063" y="270247"/>
                  <a:pt x="725608" y="242830"/>
                  <a:pt x="690308" y="242830"/>
                </a:cubicBezTo>
                <a:cubicBezTo>
                  <a:pt x="627552" y="242830"/>
                  <a:pt x="627552" y="242830"/>
                  <a:pt x="627552" y="242830"/>
                </a:cubicBezTo>
                <a:cubicBezTo>
                  <a:pt x="592253" y="242830"/>
                  <a:pt x="564797" y="215414"/>
                  <a:pt x="564797" y="184081"/>
                </a:cubicBezTo>
                <a:cubicBezTo>
                  <a:pt x="564797" y="148832"/>
                  <a:pt x="592253" y="121415"/>
                  <a:pt x="627552" y="121415"/>
                </a:cubicBezTo>
                <a:cubicBezTo>
                  <a:pt x="674619" y="121415"/>
                  <a:pt x="674619" y="121415"/>
                  <a:pt x="674619" y="121415"/>
                </a:cubicBezTo>
                <a:cubicBezTo>
                  <a:pt x="780518" y="121415"/>
                  <a:pt x="780518" y="121415"/>
                  <a:pt x="780518" y="121415"/>
                </a:cubicBezTo>
                <a:cubicBezTo>
                  <a:pt x="811896" y="121415"/>
                  <a:pt x="839352" y="93999"/>
                  <a:pt x="839352" y="58749"/>
                </a:cubicBezTo>
                <a:cubicBezTo>
                  <a:pt x="839352" y="27416"/>
                  <a:pt x="811896" y="0"/>
                  <a:pt x="78051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6B1AE5-2680-44CD-802D-95252AF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95AE-85E8-452C-94A9-ED1F857688F1}" type="datetime1">
              <a:rPr lang="en-US" smtClean="0"/>
              <a:t>9/23/20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68BC0-D82A-4DC9-9367-6D7F8BA9F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E97F7F-8F39-4088-8781-69FEAB78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224D-FD33-4836-BBD8-A8F18D809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8530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3311BFC-3691-4356-9DFB-F7271FB4C5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490134" cy="6858000"/>
          </a:xfrm>
          <a:custGeom>
            <a:avLst/>
            <a:gdLst>
              <a:gd name="connsiteX0" fmla="*/ 0 w 4490134"/>
              <a:gd name="connsiteY0" fmla="*/ 0 h 6858000"/>
              <a:gd name="connsiteX1" fmla="*/ 4490134 w 4490134"/>
              <a:gd name="connsiteY1" fmla="*/ 0 h 6858000"/>
              <a:gd name="connsiteX2" fmla="*/ 4490134 w 4490134"/>
              <a:gd name="connsiteY2" fmla="*/ 6858000 h 6858000"/>
              <a:gd name="connsiteX3" fmla="*/ 0 w 449013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0134" h="6858000">
                <a:moveTo>
                  <a:pt x="0" y="0"/>
                </a:moveTo>
                <a:lnTo>
                  <a:pt x="4490134" y="0"/>
                </a:lnTo>
                <a:lnTo>
                  <a:pt x="449013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9/23/20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3934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327400" y="0"/>
            <a:ext cx="2527300" cy="4254500"/>
          </a:xfrm>
          <a:custGeom>
            <a:avLst/>
            <a:gdLst>
              <a:gd name="connsiteX0" fmla="*/ 0 w 2527300"/>
              <a:gd name="connsiteY0" fmla="*/ 0 h 4254500"/>
              <a:gd name="connsiteX1" fmla="*/ 2527300 w 2527300"/>
              <a:gd name="connsiteY1" fmla="*/ 0 h 4254500"/>
              <a:gd name="connsiteX2" fmla="*/ 2527300 w 2527300"/>
              <a:gd name="connsiteY2" fmla="*/ 4254500 h 4254500"/>
              <a:gd name="connsiteX3" fmla="*/ 0 w 2527300"/>
              <a:gd name="connsiteY3" fmla="*/ 4254500 h 425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7300" h="4254500">
                <a:moveTo>
                  <a:pt x="0" y="0"/>
                </a:moveTo>
                <a:lnTo>
                  <a:pt x="2527300" y="0"/>
                </a:lnTo>
                <a:lnTo>
                  <a:pt x="2527300" y="4254500"/>
                </a:lnTo>
                <a:lnTo>
                  <a:pt x="0" y="4254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685800" y="0"/>
            <a:ext cx="2527300" cy="2476500"/>
          </a:xfrm>
          <a:custGeom>
            <a:avLst/>
            <a:gdLst>
              <a:gd name="connsiteX0" fmla="*/ 0 w 2527300"/>
              <a:gd name="connsiteY0" fmla="*/ 0 h 2476500"/>
              <a:gd name="connsiteX1" fmla="*/ 2527300 w 2527300"/>
              <a:gd name="connsiteY1" fmla="*/ 0 h 2476500"/>
              <a:gd name="connsiteX2" fmla="*/ 2527300 w 2527300"/>
              <a:gd name="connsiteY2" fmla="*/ 2476500 h 2476500"/>
              <a:gd name="connsiteX3" fmla="*/ 0 w 2527300"/>
              <a:gd name="connsiteY3" fmla="*/ 24765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7300" h="2476500">
                <a:moveTo>
                  <a:pt x="0" y="0"/>
                </a:moveTo>
                <a:lnTo>
                  <a:pt x="2527300" y="0"/>
                </a:lnTo>
                <a:lnTo>
                  <a:pt x="2527300" y="2476500"/>
                </a:lnTo>
                <a:lnTo>
                  <a:pt x="0" y="2476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3329568" y="4381500"/>
            <a:ext cx="2527300" cy="2476500"/>
          </a:xfrm>
          <a:custGeom>
            <a:avLst/>
            <a:gdLst>
              <a:gd name="connsiteX0" fmla="*/ 0 w 2527300"/>
              <a:gd name="connsiteY0" fmla="*/ 0 h 2476500"/>
              <a:gd name="connsiteX1" fmla="*/ 2527300 w 2527300"/>
              <a:gd name="connsiteY1" fmla="*/ 0 h 2476500"/>
              <a:gd name="connsiteX2" fmla="*/ 2527300 w 2527300"/>
              <a:gd name="connsiteY2" fmla="*/ 2476500 h 2476500"/>
              <a:gd name="connsiteX3" fmla="*/ 0 w 2527300"/>
              <a:gd name="connsiteY3" fmla="*/ 24765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7300" h="2476500">
                <a:moveTo>
                  <a:pt x="0" y="0"/>
                </a:moveTo>
                <a:lnTo>
                  <a:pt x="2527300" y="0"/>
                </a:lnTo>
                <a:lnTo>
                  <a:pt x="2527300" y="2476500"/>
                </a:lnTo>
                <a:lnTo>
                  <a:pt x="0" y="2476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685800" y="2603500"/>
            <a:ext cx="2527300" cy="4254500"/>
          </a:xfrm>
          <a:custGeom>
            <a:avLst/>
            <a:gdLst>
              <a:gd name="connsiteX0" fmla="*/ 0 w 2527300"/>
              <a:gd name="connsiteY0" fmla="*/ 0 h 4254500"/>
              <a:gd name="connsiteX1" fmla="*/ 2527300 w 2527300"/>
              <a:gd name="connsiteY1" fmla="*/ 0 h 4254500"/>
              <a:gd name="connsiteX2" fmla="*/ 2527300 w 2527300"/>
              <a:gd name="connsiteY2" fmla="*/ 4254500 h 4254500"/>
              <a:gd name="connsiteX3" fmla="*/ 0 w 2527300"/>
              <a:gd name="connsiteY3" fmla="*/ 4254500 h 425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7300" h="4254500">
                <a:moveTo>
                  <a:pt x="0" y="0"/>
                </a:moveTo>
                <a:lnTo>
                  <a:pt x="2527300" y="0"/>
                </a:lnTo>
                <a:lnTo>
                  <a:pt x="2527300" y="4254500"/>
                </a:lnTo>
                <a:lnTo>
                  <a:pt x="0" y="4254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DC1FB6E9-40EC-4C5C-9BFE-8F5C4A21F1E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8415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2999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50867D7-96D6-4CF8-AD84-CB0CC06133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93185" y="0"/>
            <a:ext cx="7498814" cy="6858000"/>
          </a:xfrm>
          <a:custGeom>
            <a:avLst/>
            <a:gdLst>
              <a:gd name="connsiteX0" fmla="*/ 2584877 w 7498814"/>
              <a:gd name="connsiteY0" fmla="*/ 0 h 6858000"/>
              <a:gd name="connsiteX1" fmla="*/ 7498814 w 7498814"/>
              <a:gd name="connsiteY1" fmla="*/ 0 h 6858000"/>
              <a:gd name="connsiteX2" fmla="*/ 7498814 w 7498814"/>
              <a:gd name="connsiteY2" fmla="*/ 6857999 h 6858000"/>
              <a:gd name="connsiteX3" fmla="*/ 7496391 w 7498814"/>
              <a:gd name="connsiteY3" fmla="*/ 6858000 h 6858000"/>
              <a:gd name="connsiteX4" fmla="*/ 0 w 749881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8814" h="6858000">
                <a:moveTo>
                  <a:pt x="2584877" y="0"/>
                </a:moveTo>
                <a:lnTo>
                  <a:pt x="7498814" y="0"/>
                </a:lnTo>
                <a:lnTo>
                  <a:pt x="7498814" y="6857999"/>
                </a:lnTo>
                <a:lnTo>
                  <a:pt x="749639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BD980-767E-4D83-9D91-DD0F7152BDED}" type="datetime1">
              <a:rPr lang="en-US" smtClean="0"/>
              <a:t>9/23/20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9088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0E7189-3EE2-4EB3-AFB3-46E118B9FA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541" y="876821"/>
            <a:ext cx="4750692" cy="6012521"/>
          </a:xfrm>
          <a:custGeom>
            <a:avLst/>
            <a:gdLst>
              <a:gd name="connsiteX0" fmla="*/ 0 w 4750692"/>
              <a:gd name="connsiteY0" fmla="*/ 0 h 6012521"/>
              <a:gd name="connsiteX1" fmla="*/ 4750692 w 4750692"/>
              <a:gd name="connsiteY1" fmla="*/ 0 h 6012521"/>
              <a:gd name="connsiteX2" fmla="*/ 4750692 w 4750692"/>
              <a:gd name="connsiteY2" fmla="*/ 6012521 h 6012521"/>
              <a:gd name="connsiteX3" fmla="*/ 0 w 4750692"/>
              <a:gd name="connsiteY3" fmla="*/ 6012521 h 6012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0692" h="6012521">
                <a:moveTo>
                  <a:pt x="0" y="0"/>
                </a:moveTo>
                <a:lnTo>
                  <a:pt x="4750692" y="0"/>
                </a:lnTo>
                <a:lnTo>
                  <a:pt x="4750692" y="6012521"/>
                </a:lnTo>
                <a:lnTo>
                  <a:pt x="0" y="601252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BD980-767E-4D83-9D91-DD0F7152BDED}" type="datetime1">
              <a:rPr lang="en-US" smtClean="0"/>
              <a:t>9/23/20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4484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D8B0C5F-9380-4C81-A2F3-1B2A579FE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2318" y="2011934"/>
            <a:ext cx="3238995" cy="2348266"/>
          </a:xfrm>
          <a:custGeom>
            <a:avLst/>
            <a:gdLst>
              <a:gd name="connsiteX0" fmla="*/ 0 w 3238995"/>
              <a:gd name="connsiteY0" fmla="*/ 0 h 2348266"/>
              <a:gd name="connsiteX1" fmla="*/ 3238995 w 3238995"/>
              <a:gd name="connsiteY1" fmla="*/ 0 h 2348266"/>
              <a:gd name="connsiteX2" fmla="*/ 3238995 w 3238995"/>
              <a:gd name="connsiteY2" fmla="*/ 2348266 h 2348266"/>
              <a:gd name="connsiteX3" fmla="*/ 0 w 3238995"/>
              <a:gd name="connsiteY3" fmla="*/ 2348266 h 2348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995" h="2348266">
                <a:moveTo>
                  <a:pt x="0" y="0"/>
                </a:moveTo>
                <a:lnTo>
                  <a:pt x="3238995" y="0"/>
                </a:lnTo>
                <a:lnTo>
                  <a:pt x="3238995" y="2348266"/>
                </a:lnTo>
                <a:lnTo>
                  <a:pt x="0" y="23482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83E048B-410A-4151-AC95-D93651E560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76503" y="2011934"/>
            <a:ext cx="3238995" cy="2348266"/>
          </a:xfrm>
          <a:custGeom>
            <a:avLst/>
            <a:gdLst>
              <a:gd name="connsiteX0" fmla="*/ 0 w 3238995"/>
              <a:gd name="connsiteY0" fmla="*/ 0 h 2348266"/>
              <a:gd name="connsiteX1" fmla="*/ 3238995 w 3238995"/>
              <a:gd name="connsiteY1" fmla="*/ 0 h 2348266"/>
              <a:gd name="connsiteX2" fmla="*/ 3238995 w 3238995"/>
              <a:gd name="connsiteY2" fmla="*/ 2348266 h 2348266"/>
              <a:gd name="connsiteX3" fmla="*/ 0 w 3238995"/>
              <a:gd name="connsiteY3" fmla="*/ 2348266 h 2348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995" h="2348266">
                <a:moveTo>
                  <a:pt x="0" y="0"/>
                </a:moveTo>
                <a:lnTo>
                  <a:pt x="3238995" y="0"/>
                </a:lnTo>
                <a:lnTo>
                  <a:pt x="3238995" y="2348266"/>
                </a:lnTo>
                <a:lnTo>
                  <a:pt x="0" y="23482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43E2A5F-1376-4E07-8E8A-9E122E9F12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50688" y="2011934"/>
            <a:ext cx="3238995" cy="2348266"/>
          </a:xfrm>
          <a:custGeom>
            <a:avLst/>
            <a:gdLst>
              <a:gd name="connsiteX0" fmla="*/ 0 w 3238995"/>
              <a:gd name="connsiteY0" fmla="*/ 0 h 2348266"/>
              <a:gd name="connsiteX1" fmla="*/ 3238995 w 3238995"/>
              <a:gd name="connsiteY1" fmla="*/ 0 h 2348266"/>
              <a:gd name="connsiteX2" fmla="*/ 3238995 w 3238995"/>
              <a:gd name="connsiteY2" fmla="*/ 2348266 h 2348266"/>
              <a:gd name="connsiteX3" fmla="*/ 0 w 3238995"/>
              <a:gd name="connsiteY3" fmla="*/ 2348266 h 2348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995" h="2348266">
                <a:moveTo>
                  <a:pt x="0" y="0"/>
                </a:moveTo>
                <a:lnTo>
                  <a:pt x="3238995" y="0"/>
                </a:lnTo>
                <a:lnTo>
                  <a:pt x="3238995" y="2348266"/>
                </a:lnTo>
                <a:lnTo>
                  <a:pt x="0" y="23482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BD980-767E-4D83-9D91-DD0F7152BDED}" type="datetime1">
              <a:rPr lang="en-US" smtClean="0"/>
              <a:t>9/23/20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47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FCBAE6-E2C4-4458-B703-296077D905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33534" y="1871384"/>
            <a:ext cx="1724933" cy="1724933"/>
          </a:xfrm>
          <a:custGeom>
            <a:avLst/>
            <a:gdLst>
              <a:gd name="connsiteX0" fmla="*/ 862468 w 1724933"/>
              <a:gd name="connsiteY0" fmla="*/ 0 h 1724933"/>
              <a:gd name="connsiteX1" fmla="*/ 1724933 w 1724933"/>
              <a:gd name="connsiteY1" fmla="*/ 862468 h 1724933"/>
              <a:gd name="connsiteX2" fmla="*/ 862468 w 1724933"/>
              <a:gd name="connsiteY2" fmla="*/ 1724933 h 1724933"/>
              <a:gd name="connsiteX3" fmla="*/ 0 w 1724933"/>
              <a:gd name="connsiteY3" fmla="*/ 862468 h 1724933"/>
              <a:gd name="connsiteX4" fmla="*/ 862468 w 1724933"/>
              <a:gd name="connsiteY4" fmla="*/ 0 h 172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4933" h="1724933">
                <a:moveTo>
                  <a:pt x="862468" y="0"/>
                </a:moveTo>
                <a:cubicBezTo>
                  <a:pt x="1338794" y="0"/>
                  <a:pt x="1724933" y="386140"/>
                  <a:pt x="1724933" y="862468"/>
                </a:cubicBezTo>
                <a:cubicBezTo>
                  <a:pt x="1724933" y="1338794"/>
                  <a:pt x="1338794" y="1724933"/>
                  <a:pt x="862468" y="1724933"/>
                </a:cubicBezTo>
                <a:cubicBezTo>
                  <a:pt x="386140" y="1724933"/>
                  <a:pt x="0" y="1338794"/>
                  <a:pt x="0" y="862468"/>
                </a:cubicBezTo>
                <a:cubicBezTo>
                  <a:pt x="0" y="386140"/>
                  <a:pt x="386140" y="0"/>
                  <a:pt x="86246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FEA11-81CF-40A9-9A70-48761EDD7759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3810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798DD9D-1D4B-4F65-BDF0-6A87F85D0F4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05052" y="4161758"/>
            <a:ext cx="2690949" cy="2153316"/>
          </a:xfrm>
          <a:custGeom>
            <a:avLst/>
            <a:gdLst>
              <a:gd name="connsiteX0" fmla="*/ 0 w 2690949"/>
              <a:gd name="connsiteY0" fmla="*/ 0 h 2153316"/>
              <a:gd name="connsiteX1" fmla="*/ 2690949 w 2690949"/>
              <a:gd name="connsiteY1" fmla="*/ 0 h 2153316"/>
              <a:gd name="connsiteX2" fmla="*/ 2690949 w 2690949"/>
              <a:gd name="connsiteY2" fmla="*/ 2153316 h 2153316"/>
              <a:gd name="connsiteX3" fmla="*/ 0 w 2690949"/>
              <a:gd name="connsiteY3" fmla="*/ 2153316 h 2153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0949" h="2153316">
                <a:moveTo>
                  <a:pt x="0" y="0"/>
                </a:moveTo>
                <a:lnTo>
                  <a:pt x="2690949" y="0"/>
                </a:lnTo>
                <a:lnTo>
                  <a:pt x="2690949" y="2153316"/>
                </a:lnTo>
                <a:lnTo>
                  <a:pt x="0" y="21533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5095391-E628-4E4B-BBAA-4246AB65851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786950" y="4161758"/>
            <a:ext cx="2690949" cy="2153316"/>
          </a:xfrm>
          <a:custGeom>
            <a:avLst/>
            <a:gdLst>
              <a:gd name="connsiteX0" fmla="*/ 0 w 2690949"/>
              <a:gd name="connsiteY0" fmla="*/ 0 h 2153316"/>
              <a:gd name="connsiteX1" fmla="*/ 2690949 w 2690949"/>
              <a:gd name="connsiteY1" fmla="*/ 0 h 2153316"/>
              <a:gd name="connsiteX2" fmla="*/ 2690949 w 2690949"/>
              <a:gd name="connsiteY2" fmla="*/ 2153316 h 2153316"/>
              <a:gd name="connsiteX3" fmla="*/ 0 w 2690949"/>
              <a:gd name="connsiteY3" fmla="*/ 2153316 h 2153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0949" h="2153316">
                <a:moveTo>
                  <a:pt x="0" y="0"/>
                </a:moveTo>
                <a:lnTo>
                  <a:pt x="2690949" y="0"/>
                </a:lnTo>
                <a:lnTo>
                  <a:pt x="2690949" y="2153316"/>
                </a:lnTo>
                <a:lnTo>
                  <a:pt x="0" y="21533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61DAED0-F956-474B-94F3-790BA230856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4102" y="2008442"/>
            <a:ext cx="2690949" cy="2153316"/>
          </a:xfrm>
          <a:custGeom>
            <a:avLst/>
            <a:gdLst>
              <a:gd name="connsiteX0" fmla="*/ 0 w 2690949"/>
              <a:gd name="connsiteY0" fmla="*/ 0 h 2153316"/>
              <a:gd name="connsiteX1" fmla="*/ 2690949 w 2690949"/>
              <a:gd name="connsiteY1" fmla="*/ 0 h 2153316"/>
              <a:gd name="connsiteX2" fmla="*/ 2690949 w 2690949"/>
              <a:gd name="connsiteY2" fmla="*/ 2153316 h 2153316"/>
              <a:gd name="connsiteX3" fmla="*/ 0 w 2690949"/>
              <a:gd name="connsiteY3" fmla="*/ 2153316 h 2153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0949" h="2153316">
                <a:moveTo>
                  <a:pt x="0" y="0"/>
                </a:moveTo>
                <a:lnTo>
                  <a:pt x="2690949" y="0"/>
                </a:lnTo>
                <a:lnTo>
                  <a:pt x="2690949" y="2153316"/>
                </a:lnTo>
                <a:lnTo>
                  <a:pt x="0" y="21533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82D2E5-2588-42E0-B5A2-B1B06F63CEF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1" y="2008442"/>
            <a:ext cx="2690949" cy="2153316"/>
          </a:xfrm>
          <a:custGeom>
            <a:avLst/>
            <a:gdLst>
              <a:gd name="connsiteX0" fmla="*/ 0 w 2690949"/>
              <a:gd name="connsiteY0" fmla="*/ 0 h 2153316"/>
              <a:gd name="connsiteX1" fmla="*/ 2690949 w 2690949"/>
              <a:gd name="connsiteY1" fmla="*/ 0 h 2153316"/>
              <a:gd name="connsiteX2" fmla="*/ 2690949 w 2690949"/>
              <a:gd name="connsiteY2" fmla="*/ 2153316 h 2153316"/>
              <a:gd name="connsiteX3" fmla="*/ 0 w 2690949"/>
              <a:gd name="connsiteY3" fmla="*/ 2153316 h 2153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0949" h="2153316">
                <a:moveTo>
                  <a:pt x="0" y="0"/>
                </a:moveTo>
                <a:lnTo>
                  <a:pt x="2690949" y="0"/>
                </a:lnTo>
                <a:lnTo>
                  <a:pt x="2690949" y="2153316"/>
                </a:lnTo>
                <a:lnTo>
                  <a:pt x="0" y="21533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E1EA2-41CE-4F97-BCC4-DA971FE29212}" type="datetime1">
              <a:rPr lang="en-US" smtClean="0"/>
              <a:t>9/23/20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27122-DD58-4B2A-BC02-A0C1482E4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4854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A4D6814-AA33-4EE0-9E68-6959B6A15C7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E1EA2-41CE-4F97-BCC4-DA971FE29212}" type="datetime1">
              <a:rPr lang="en-US" smtClean="0"/>
              <a:t>9/23/20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27122-DD58-4B2A-BC02-A0C1482E4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5749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0DED-15C0-40D3-B95E-2182620E1B99}" type="datetime1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1044232" y="2033032"/>
            <a:ext cx="1935186" cy="1933341"/>
          </a:xfrm>
          <a:custGeom>
            <a:avLst/>
            <a:gdLst>
              <a:gd name="connsiteX0" fmla="*/ 0 w 1935186"/>
              <a:gd name="connsiteY0" fmla="*/ 0 h 1933341"/>
              <a:gd name="connsiteX1" fmla="*/ 1935186 w 1935186"/>
              <a:gd name="connsiteY1" fmla="*/ 0 h 1933341"/>
              <a:gd name="connsiteX2" fmla="*/ 1935186 w 1935186"/>
              <a:gd name="connsiteY2" fmla="*/ 1933341 h 1933341"/>
              <a:gd name="connsiteX3" fmla="*/ 0 w 1935186"/>
              <a:gd name="connsiteY3" fmla="*/ 1933341 h 193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186" h="1933341">
                <a:moveTo>
                  <a:pt x="0" y="0"/>
                </a:moveTo>
                <a:lnTo>
                  <a:pt x="1935186" y="0"/>
                </a:lnTo>
                <a:lnTo>
                  <a:pt x="1935186" y="1933341"/>
                </a:lnTo>
                <a:lnTo>
                  <a:pt x="0" y="1933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1044232" y="4229449"/>
            <a:ext cx="1935186" cy="1933341"/>
          </a:xfrm>
          <a:custGeom>
            <a:avLst/>
            <a:gdLst>
              <a:gd name="connsiteX0" fmla="*/ 0 w 1935186"/>
              <a:gd name="connsiteY0" fmla="*/ 0 h 1933341"/>
              <a:gd name="connsiteX1" fmla="*/ 1935186 w 1935186"/>
              <a:gd name="connsiteY1" fmla="*/ 0 h 1933341"/>
              <a:gd name="connsiteX2" fmla="*/ 1935186 w 1935186"/>
              <a:gd name="connsiteY2" fmla="*/ 1933341 h 1933341"/>
              <a:gd name="connsiteX3" fmla="*/ 0 w 1935186"/>
              <a:gd name="connsiteY3" fmla="*/ 1933341 h 193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186" h="1933341">
                <a:moveTo>
                  <a:pt x="0" y="0"/>
                </a:moveTo>
                <a:lnTo>
                  <a:pt x="1935186" y="0"/>
                </a:lnTo>
                <a:lnTo>
                  <a:pt x="1935186" y="1933341"/>
                </a:lnTo>
                <a:lnTo>
                  <a:pt x="0" y="1933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6215563" y="2033032"/>
            <a:ext cx="1935186" cy="1933341"/>
          </a:xfrm>
          <a:custGeom>
            <a:avLst/>
            <a:gdLst>
              <a:gd name="connsiteX0" fmla="*/ 0 w 1935186"/>
              <a:gd name="connsiteY0" fmla="*/ 0 h 1933341"/>
              <a:gd name="connsiteX1" fmla="*/ 1935186 w 1935186"/>
              <a:gd name="connsiteY1" fmla="*/ 0 h 1933341"/>
              <a:gd name="connsiteX2" fmla="*/ 1935186 w 1935186"/>
              <a:gd name="connsiteY2" fmla="*/ 1933341 h 1933341"/>
              <a:gd name="connsiteX3" fmla="*/ 0 w 1935186"/>
              <a:gd name="connsiteY3" fmla="*/ 1933341 h 193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186" h="1933341">
                <a:moveTo>
                  <a:pt x="0" y="0"/>
                </a:moveTo>
                <a:lnTo>
                  <a:pt x="1935186" y="0"/>
                </a:lnTo>
                <a:lnTo>
                  <a:pt x="1935186" y="1933341"/>
                </a:lnTo>
                <a:lnTo>
                  <a:pt x="0" y="1933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6"/>
          </p:nvPr>
        </p:nvSpPr>
        <p:spPr>
          <a:xfrm>
            <a:off x="6215563" y="4229449"/>
            <a:ext cx="1935186" cy="1933341"/>
          </a:xfrm>
          <a:custGeom>
            <a:avLst/>
            <a:gdLst>
              <a:gd name="connsiteX0" fmla="*/ 0 w 1935186"/>
              <a:gd name="connsiteY0" fmla="*/ 0 h 1933341"/>
              <a:gd name="connsiteX1" fmla="*/ 1935186 w 1935186"/>
              <a:gd name="connsiteY1" fmla="*/ 0 h 1933341"/>
              <a:gd name="connsiteX2" fmla="*/ 1935186 w 1935186"/>
              <a:gd name="connsiteY2" fmla="*/ 1933341 h 1933341"/>
              <a:gd name="connsiteX3" fmla="*/ 0 w 1935186"/>
              <a:gd name="connsiteY3" fmla="*/ 1933341 h 193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186" h="1933341">
                <a:moveTo>
                  <a:pt x="0" y="0"/>
                </a:moveTo>
                <a:lnTo>
                  <a:pt x="1935186" y="0"/>
                </a:lnTo>
                <a:lnTo>
                  <a:pt x="1935186" y="1933341"/>
                </a:lnTo>
                <a:lnTo>
                  <a:pt x="0" y="1933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013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8E6F575-5A63-4EBB-84F8-70C60E13B2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94060" y="-188391"/>
            <a:ext cx="3403880" cy="3403878"/>
          </a:xfrm>
          <a:custGeom>
            <a:avLst/>
            <a:gdLst>
              <a:gd name="connsiteX0" fmla="*/ 1701940 w 3403880"/>
              <a:gd name="connsiteY0" fmla="*/ 0 h 3403878"/>
              <a:gd name="connsiteX1" fmla="*/ 3403880 w 3403880"/>
              <a:gd name="connsiteY1" fmla="*/ 1701939 h 3403878"/>
              <a:gd name="connsiteX2" fmla="*/ 1701940 w 3403880"/>
              <a:gd name="connsiteY2" fmla="*/ 3403878 h 3403878"/>
              <a:gd name="connsiteX3" fmla="*/ 0 w 3403880"/>
              <a:gd name="connsiteY3" fmla="*/ 1701939 h 340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3880" h="3403878">
                <a:moveTo>
                  <a:pt x="1701940" y="0"/>
                </a:moveTo>
                <a:lnTo>
                  <a:pt x="3403880" y="1701939"/>
                </a:lnTo>
                <a:lnTo>
                  <a:pt x="1701940" y="3403878"/>
                </a:lnTo>
                <a:lnTo>
                  <a:pt x="0" y="17019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ACF92-6F07-45CD-96E5-F324C1E013AF}" type="datetime1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894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6448901" y="2033194"/>
            <a:ext cx="4769444" cy="2949162"/>
          </a:xfrm>
          <a:custGeom>
            <a:avLst/>
            <a:gdLst>
              <a:gd name="connsiteX0" fmla="*/ 0 w 4769444"/>
              <a:gd name="connsiteY0" fmla="*/ 0 h 3051992"/>
              <a:gd name="connsiteX1" fmla="*/ 4769444 w 4769444"/>
              <a:gd name="connsiteY1" fmla="*/ 0 h 3051992"/>
              <a:gd name="connsiteX2" fmla="*/ 4769444 w 4769444"/>
              <a:gd name="connsiteY2" fmla="*/ 3051992 h 3051992"/>
              <a:gd name="connsiteX3" fmla="*/ 0 w 4769444"/>
              <a:gd name="connsiteY3" fmla="*/ 3051992 h 305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9444" h="3051992">
                <a:moveTo>
                  <a:pt x="0" y="0"/>
                </a:moveTo>
                <a:lnTo>
                  <a:pt x="4769444" y="0"/>
                </a:lnTo>
                <a:lnTo>
                  <a:pt x="4769444" y="3051992"/>
                </a:lnTo>
                <a:lnTo>
                  <a:pt x="0" y="305199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011399" y="2033194"/>
            <a:ext cx="4769444" cy="2949162"/>
          </a:xfrm>
          <a:custGeom>
            <a:avLst/>
            <a:gdLst>
              <a:gd name="connsiteX0" fmla="*/ 0 w 4769444"/>
              <a:gd name="connsiteY0" fmla="*/ 0 h 3051992"/>
              <a:gd name="connsiteX1" fmla="*/ 4769444 w 4769444"/>
              <a:gd name="connsiteY1" fmla="*/ 0 h 3051992"/>
              <a:gd name="connsiteX2" fmla="*/ 4769444 w 4769444"/>
              <a:gd name="connsiteY2" fmla="*/ 3051992 h 3051992"/>
              <a:gd name="connsiteX3" fmla="*/ 0 w 4769444"/>
              <a:gd name="connsiteY3" fmla="*/ 3051992 h 305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9444" h="3051992">
                <a:moveTo>
                  <a:pt x="0" y="0"/>
                </a:moveTo>
                <a:lnTo>
                  <a:pt x="4769444" y="0"/>
                </a:lnTo>
                <a:lnTo>
                  <a:pt x="4769444" y="3051992"/>
                </a:lnTo>
                <a:lnTo>
                  <a:pt x="0" y="305199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23B2D-2BA6-4D1D-A884-AB2933958F91}" type="datetime1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548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434661" y="1974936"/>
            <a:ext cx="3322677" cy="3165014"/>
          </a:xfrm>
          <a:custGeom>
            <a:avLst/>
            <a:gdLst>
              <a:gd name="connsiteX0" fmla="*/ 0 w 3322677"/>
              <a:gd name="connsiteY0" fmla="*/ 0 h 3165014"/>
              <a:gd name="connsiteX1" fmla="*/ 3322677 w 3322677"/>
              <a:gd name="connsiteY1" fmla="*/ 0 h 3165014"/>
              <a:gd name="connsiteX2" fmla="*/ 3322677 w 3322677"/>
              <a:gd name="connsiteY2" fmla="*/ 3165014 h 3165014"/>
              <a:gd name="connsiteX3" fmla="*/ 0 w 3322677"/>
              <a:gd name="connsiteY3" fmla="*/ 3165014 h 3165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2677" h="3165014">
                <a:moveTo>
                  <a:pt x="0" y="0"/>
                </a:moveTo>
                <a:lnTo>
                  <a:pt x="3322677" y="0"/>
                </a:lnTo>
                <a:lnTo>
                  <a:pt x="3322677" y="3165014"/>
                </a:lnTo>
                <a:lnTo>
                  <a:pt x="0" y="31650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7990883" y="1974936"/>
            <a:ext cx="3322677" cy="3165014"/>
          </a:xfrm>
          <a:custGeom>
            <a:avLst/>
            <a:gdLst>
              <a:gd name="connsiteX0" fmla="*/ 0 w 3322677"/>
              <a:gd name="connsiteY0" fmla="*/ 0 h 3165014"/>
              <a:gd name="connsiteX1" fmla="*/ 3322677 w 3322677"/>
              <a:gd name="connsiteY1" fmla="*/ 0 h 3165014"/>
              <a:gd name="connsiteX2" fmla="*/ 3322677 w 3322677"/>
              <a:gd name="connsiteY2" fmla="*/ 3165014 h 3165014"/>
              <a:gd name="connsiteX3" fmla="*/ 0 w 3322677"/>
              <a:gd name="connsiteY3" fmla="*/ 3165014 h 3165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2677" h="3165014">
                <a:moveTo>
                  <a:pt x="0" y="0"/>
                </a:moveTo>
                <a:lnTo>
                  <a:pt x="3322677" y="0"/>
                </a:lnTo>
                <a:lnTo>
                  <a:pt x="3322677" y="3165014"/>
                </a:lnTo>
                <a:lnTo>
                  <a:pt x="0" y="31650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78442" y="1974936"/>
            <a:ext cx="3322677" cy="3165014"/>
          </a:xfrm>
          <a:custGeom>
            <a:avLst/>
            <a:gdLst>
              <a:gd name="connsiteX0" fmla="*/ 0 w 3322677"/>
              <a:gd name="connsiteY0" fmla="*/ 0 h 3165014"/>
              <a:gd name="connsiteX1" fmla="*/ 3322677 w 3322677"/>
              <a:gd name="connsiteY1" fmla="*/ 0 h 3165014"/>
              <a:gd name="connsiteX2" fmla="*/ 3322677 w 3322677"/>
              <a:gd name="connsiteY2" fmla="*/ 3165014 h 3165014"/>
              <a:gd name="connsiteX3" fmla="*/ 0 w 3322677"/>
              <a:gd name="connsiteY3" fmla="*/ 3165014 h 3165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2677" h="3165014">
                <a:moveTo>
                  <a:pt x="0" y="0"/>
                </a:moveTo>
                <a:lnTo>
                  <a:pt x="3322677" y="0"/>
                </a:lnTo>
                <a:lnTo>
                  <a:pt x="3322677" y="3165014"/>
                </a:lnTo>
                <a:lnTo>
                  <a:pt x="0" y="31650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1F495-1B73-4075-9830-AD7DF03139E9}" type="datetime1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58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7"/>
          </p:nvPr>
        </p:nvSpPr>
        <p:spPr>
          <a:xfrm>
            <a:off x="4487453" y="4161859"/>
            <a:ext cx="3217092" cy="2116421"/>
          </a:xfrm>
          <a:custGeom>
            <a:avLst/>
            <a:gdLst>
              <a:gd name="connsiteX0" fmla="*/ 0 w 3217092"/>
              <a:gd name="connsiteY0" fmla="*/ 0 h 2116421"/>
              <a:gd name="connsiteX1" fmla="*/ 3217092 w 3217092"/>
              <a:gd name="connsiteY1" fmla="*/ 0 h 2116421"/>
              <a:gd name="connsiteX2" fmla="*/ 3217092 w 3217092"/>
              <a:gd name="connsiteY2" fmla="*/ 2116421 h 2116421"/>
              <a:gd name="connsiteX3" fmla="*/ 0 w 3217092"/>
              <a:gd name="connsiteY3" fmla="*/ 2116421 h 211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7092" h="2116421">
                <a:moveTo>
                  <a:pt x="0" y="0"/>
                </a:moveTo>
                <a:lnTo>
                  <a:pt x="3217092" y="0"/>
                </a:lnTo>
                <a:lnTo>
                  <a:pt x="3217092" y="2116421"/>
                </a:lnTo>
                <a:lnTo>
                  <a:pt x="0" y="21164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04306-73A3-4F35-B9C8-263A7F96EF47}" type="datetime1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8771D-D9B8-4F5A-B212-005A115CF333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3"/>
          </p:nvPr>
        </p:nvSpPr>
        <p:spPr>
          <a:xfrm>
            <a:off x="1044239" y="1828845"/>
            <a:ext cx="3217092" cy="2116421"/>
          </a:xfrm>
          <a:custGeom>
            <a:avLst/>
            <a:gdLst>
              <a:gd name="connsiteX0" fmla="*/ 0 w 3217092"/>
              <a:gd name="connsiteY0" fmla="*/ 0 h 2116421"/>
              <a:gd name="connsiteX1" fmla="*/ 3217092 w 3217092"/>
              <a:gd name="connsiteY1" fmla="*/ 0 h 2116421"/>
              <a:gd name="connsiteX2" fmla="*/ 3217092 w 3217092"/>
              <a:gd name="connsiteY2" fmla="*/ 2116421 h 2116421"/>
              <a:gd name="connsiteX3" fmla="*/ 0 w 3217092"/>
              <a:gd name="connsiteY3" fmla="*/ 2116421 h 211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7092" h="2116421">
                <a:moveTo>
                  <a:pt x="0" y="0"/>
                </a:moveTo>
                <a:lnTo>
                  <a:pt x="3217092" y="0"/>
                </a:lnTo>
                <a:lnTo>
                  <a:pt x="3217092" y="2116421"/>
                </a:lnTo>
                <a:lnTo>
                  <a:pt x="0" y="21164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4"/>
          </p:nvPr>
        </p:nvSpPr>
        <p:spPr>
          <a:xfrm>
            <a:off x="4487452" y="1828845"/>
            <a:ext cx="3217092" cy="2116421"/>
          </a:xfrm>
          <a:custGeom>
            <a:avLst/>
            <a:gdLst>
              <a:gd name="connsiteX0" fmla="*/ 0 w 3217092"/>
              <a:gd name="connsiteY0" fmla="*/ 0 h 2116421"/>
              <a:gd name="connsiteX1" fmla="*/ 3217092 w 3217092"/>
              <a:gd name="connsiteY1" fmla="*/ 0 h 2116421"/>
              <a:gd name="connsiteX2" fmla="*/ 3217092 w 3217092"/>
              <a:gd name="connsiteY2" fmla="*/ 2116421 h 2116421"/>
              <a:gd name="connsiteX3" fmla="*/ 0 w 3217092"/>
              <a:gd name="connsiteY3" fmla="*/ 2116421 h 211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7092" h="2116421">
                <a:moveTo>
                  <a:pt x="0" y="0"/>
                </a:moveTo>
                <a:lnTo>
                  <a:pt x="3217092" y="0"/>
                </a:lnTo>
                <a:lnTo>
                  <a:pt x="3217092" y="2116421"/>
                </a:lnTo>
                <a:lnTo>
                  <a:pt x="0" y="21164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5"/>
          </p:nvPr>
        </p:nvSpPr>
        <p:spPr>
          <a:xfrm>
            <a:off x="7930668" y="1828845"/>
            <a:ext cx="3217092" cy="2116421"/>
          </a:xfrm>
          <a:custGeom>
            <a:avLst/>
            <a:gdLst>
              <a:gd name="connsiteX0" fmla="*/ 0 w 3217092"/>
              <a:gd name="connsiteY0" fmla="*/ 0 h 2116421"/>
              <a:gd name="connsiteX1" fmla="*/ 3217092 w 3217092"/>
              <a:gd name="connsiteY1" fmla="*/ 0 h 2116421"/>
              <a:gd name="connsiteX2" fmla="*/ 3217092 w 3217092"/>
              <a:gd name="connsiteY2" fmla="*/ 2116421 h 2116421"/>
              <a:gd name="connsiteX3" fmla="*/ 0 w 3217092"/>
              <a:gd name="connsiteY3" fmla="*/ 2116421 h 211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7092" h="2116421">
                <a:moveTo>
                  <a:pt x="0" y="0"/>
                </a:moveTo>
                <a:lnTo>
                  <a:pt x="3217092" y="0"/>
                </a:lnTo>
                <a:lnTo>
                  <a:pt x="3217092" y="2116421"/>
                </a:lnTo>
                <a:lnTo>
                  <a:pt x="0" y="21164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6"/>
          </p:nvPr>
        </p:nvSpPr>
        <p:spPr>
          <a:xfrm>
            <a:off x="7930667" y="4161859"/>
            <a:ext cx="3217092" cy="2116421"/>
          </a:xfrm>
          <a:custGeom>
            <a:avLst/>
            <a:gdLst>
              <a:gd name="connsiteX0" fmla="*/ 0 w 3217092"/>
              <a:gd name="connsiteY0" fmla="*/ 0 h 2116421"/>
              <a:gd name="connsiteX1" fmla="*/ 3217092 w 3217092"/>
              <a:gd name="connsiteY1" fmla="*/ 0 h 2116421"/>
              <a:gd name="connsiteX2" fmla="*/ 3217092 w 3217092"/>
              <a:gd name="connsiteY2" fmla="*/ 2116421 h 2116421"/>
              <a:gd name="connsiteX3" fmla="*/ 0 w 3217092"/>
              <a:gd name="connsiteY3" fmla="*/ 2116421 h 211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7092" h="2116421">
                <a:moveTo>
                  <a:pt x="0" y="0"/>
                </a:moveTo>
                <a:lnTo>
                  <a:pt x="3217092" y="0"/>
                </a:lnTo>
                <a:lnTo>
                  <a:pt x="3217092" y="2116421"/>
                </a:lnTo>
                <a:lnTo>
                  <a:pt x="0" y="21164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8"/>
          </p:nvPr>
        </p:nvSpPr>
        <p:spPr>
          <a:xfrm>
            <a:off x="1044238" y="4161859"/>
            <a:ext cx="3217092" cy="2116421"/>
          </a:xfrm>
          <a:custGeom>
            <a:avLst/>
            <a:gdLst>
              <a:gd name="connsiteX0" fmla="*/ 0 w 3217092"/>
              <a:gd name="connsiteY0" fmla="*/ 0 h 2116421"/>
              <a:gd name="connsiteX1" fmla="*/ 3217092 w 3217092"/>
              <a:gd name="connsiteY1" fmla="*/ 0 h 2116421"/>
              <a:gd name="connsiteX2" fmla="*/ 3217092 w 3217092"/>
              <a:gd name="connsiteY2" fmla="*/ 2116421 h 2116421"/>
              <a:gd name="connsiteX3" fmla="*/ 0 w 3217092"/>
              <a:gd name="connsiteY3" fmla="*/ 2116421 h 211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7092" h="2116421">
                <a:moveTo>
                  <a:pt x="0" y="0"/>
                </a:moveTo>
                <a:lnTo>
                  <a:pt x="3217092" y="0"/>
                </a:lnTo>
                <a:lnTo>
                  <a:pt x="3217092" y="2116421"/>
                </a:lnTo>
                <a:lnTo>
                  <a:pt x="0" y="21164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2038450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/>
          <p:cNvSpPr>
            <a:spLocks noGrp="1"/>
          </p:cNvSpPr>
          <p:nvPr>
            <p:ph type="pic" sz="quarter" idx="19"/>
          </p:nvPr>
        </p:nvSpPr>
        <p:spPr>
          <a:xfrm>
            <a:off x="6223681" y="4167794"/>
            <a:ext cx="2513575" cy="1858978"/>
          </a:xfrm>
          <a:custGeom>
            <a:avLst/>
            <a:gdLst>
              <a:gd name="connsiteX0" fmla="*/ 0 w 2513575"/>
              <a:gd name="connsiteY0" fmla="*/ 0 h 1858978"/>
              <a:gd name="connsiteX1" fmla="*/ 2513575 w 2513575"/>
              <a:gd name="connsiteY1" fmla="*/ 0 h 1858978"/>
              <a:gd name="connsiteX2" fmla="*/ 2513575 w 2513575"/>
              <a:gd name="connsiteY2" fmla="*/ 1858978 h 1858978"/>
              <a:gd name="connsiteX3" fmla="*/ 0 w 2513575"/>
              <a:gd name="connsiteY3" fmla="*/ 1858978 h 18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75" h="1858978">
                <a:moveTo>
                  <a:pt x="0" y="0"/>
                </a:moveTo>
                <a:lnTo>
                  <a:pt x="2513575" y="0"/>
                </a:lnTo>
                <a:lnTo>
                  <a:pt x="2513575" y="1858978"/>
                </a:lnTo>
                <a:lnTo>
                  <a:pt x="0" y="18589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44B2D-BA03-4AA2-8EE2-A2D59E6921CD}" type="datetime1">
              <a:rPr lang="en-US" smtClean="0"/>
              <a:t>9/23/20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3454742" y="2040679"/>
            <a:ext cx="2513575" cy="1858978"/>
          </a:xfrm>
          <a:custGeom>
            <a:avLst/>
            <a:gdLst>
              <a:gd name="connsiteX0" fmla="*/ 0 w 2513575"/>
              <a:gd name="connsiteY0" fmla="*/ 0 h 1858978"/>
              <a:gd name="connsiteX1" fmla="*/ 2513575 w 2513575"/>
              <a:gd name="connsiteY1" fmla="*/ 0 h 1858978"/>
              <a:gd name="connsiteX2" fmla="*/ 2513575 w 2513575"/>
              <a:gd name="connsiteY2" fmla="*/ 1858978 h 1858978"/>
              <a:gd name="connsiteX3" fmla="*/ 0 w 2513575"/>
              <a:gd name="connsiteY3" fmla="*/ 1858978 h 18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75" h="1858978">
                <a:moveTo>
                  <a:pt x="0" y="0"/>
                </a:moveTo>
                <a:lnTo>
                  <a:pt x="2513575" y="0"/>
                </a:lnTo>
                <a:lnTo>
                  <a:pt x="2513575" y="1858978"/>
                </a:lnTo>
                <a:lnTo>
                  <a:pt x="0" y="18589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685800" y="2040679"/>
            <a:ext cx="2513575" cy="1858978"/>
          </a:xfrm>
          <a:custGeom>
            <a:avLst/>
            <a:gdLst>
              <a:gd name="connsiteX0" fmla="*/ 0 w 2513575"/>
              <a:gd name="connsiteY0" fmla="*/ 0 h 1858978"/>
              <a:gd name="connsiteX1" fmla="*/ 2513575 w 2513575"/>
              <a:gd name="connsiteY1" fmla="*/ 0 h 1858978"/>
              <a:gd name="connsiteX2" fmla="*/ 2513575 w 2513575"/>
              <a:gd name="connsiteY2" fmla="*/ 1858978 h 1858978"/>
              <a:gd name="connsiteX3" fmla="*/ 0 w 2513575"/>
              <a:gd name="connsiteY3" fmla="*/ 1858978 h 18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75" h="1858978">
                <a:moveTo>
                  <a:pt x="0" y="0"/>
                </a:moveTo>
                <a:lnTo>
                  <a:pt x="2513575" y="0"/>
                </a:lnTo>
                <a:lnTo>
                  <a:pt x="2513575" y="1858978"/>
                </a:lnTo>
                <a:lnTo>
                  <a:pt x="0" y="18589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6223684" y="2040679"/>
            <a:ext cx="2513575" cy="1858978"/>
          </a:xfrm>
          <a:custGeom>
            <a:avLst/>
            <a:gdLst>
              <a:gd name="connsiteX0" fmla="*/ 0 w 2513575"/>
              <a:gd name="connsiteY0" fmla="*/ 0 h 1858978"/>
              <a:gd name="connsiteX1" fmla="*/ 2513575 w 2513575"/>
              <a:gd name="connsiteY1" fmla="*/ 0 h 1858978"/>
              <a:gd name="connsiteX2" fmla="*/ 2513575 w 2513575"/>
              <a:gd name="connsiteY2" fmla="*/ 1858978 h 1858978"/>
              <a:gd name="connsiteX3" fmla="*/ 0 w 2513575"/>
              <a:gd name="connsiteY3" fmla="*/ 1858978 h 18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75" h="1858978">
                <a:moveTo>
                  <a:pt x="0" y="0"/>
                </a:moveTo>
                <a:lnTo>
                  <a:pt x="2513575" y="0"/>
                </a:lnTo>
                <a:lnTo>
                  <a:pt x="2513575" y="1858978"/>
                </a:lnTo>
                <a:lnTo>
                  <a:pt x="0" y="18589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6"/>
          </p:nvPr>
        </p:nvSpPr>
        <p:spPr>
          <a:xfrm>
            <a:off x="8992625" y="2040679"/>
            <a:ext cx="2513575" cy="1858978"/>
          </a:xfrm>
          <a:custGeom>
            <a:avLst/>
            <a:gdLst>
              <a:gd name="connsiteX0" fmla="*/ 0 w 2513575"/>
              <a:gd name="connsiteY0" fmla="*/ 0 h 1858978"/>
              <a:gd name="connsiteX1" fmla="*/ 2513575 w 2513575"/>
              <a:gd name="connsiteY1" fmla="*/ 0 h 1858978"/>
              <a:gd name="connsiteX2" fmla="*/ 2513575 w 2513575"/>
              <a:gd name="connsiteY2" fmla="*/ 1858978 h 1858978"/>
              <a:gd name="connsiteX3" fmla="*/ 0 w 2513575"/>
              <a:gd name="connsiteY3" fmla="*/ 1858978 h 18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75" h="1858978">
                <a:moveTo>
                  <a:pt x="0" y="0"/>
                </a:moveTo>
                <a:lnTo>
                  <a:pt x="2513575" y="0"/>
                </a:lnTo>
                <a:lnTo>
                  <a:pt x="2513575" y="1858978"/>
                </a:lnTo>
                <a:lnTo>
                  <a:pt x="0" y="18589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7"/>
          </p:nvPr>
        </p:nvSpPr>
        <p:spPr>
          <a:xfrm>
            <a:off x="3454739" y="4167794"/>
            <a:ext cx="2513575" cy="1858978"/>
          </a:xfrm>
          <a:custGeom>
            <a:avLst/>
            <a:gdLst>
              <a:gd name="connsiteX0" fmla="*/ 0 w 2513575"/>
              <a:gd name="connsiteY0" fmla="*/ 0 h 1858978"/>
              <a:gd name="connsiteX1" fmla="*/ 2513575 w 2513575"/>
              <a:gd name="connsiteY1" fmla="*/ 0 h 1858978"/>
              <a:gd name="connsiteX2" fmla="*/ 2513575 w 2513575"/>
              <a:gd name="connsiteY2" fmla="*/ 1858978 h 1858978"/>
              <a:gd name="connsiteX3" fmla="*/ 0 w 2513575"/>
              <a:gd name="connsiteY3" fmla="*/ 1858978 h 18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75" h="1858978">
                <a:moveTo>
                  <a:pt x="0" y="0"/>
                </a:moveTo>
                <a:lnTo>
                  <a:pt x="2513575" y="0"/>
                </a:lnTo>
                <a:lnTo>
                  <a:pt x="2513575" y="1858978"/>
                </a:lnTo>
                <a:lnTo>
                  <a:pt x="0" y="18589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685797" y="4167794"/>
            <a:ext cx="2513575" cy="1858978"/>
          </a:xfrm>
          <a:custGeom>
            <a:avLst/>
            <a:gdLst>
              <a:gd name="connsiteX0" fmla="*/ 0 w 2513575"/>
              <a:gd name="connsiteY0" fmla="*/ 0 h 1858978"/>
              <a:gd name="connsiteX1" fmla="*/ 2513575 w 2513575"/>
              <a:gd name="connsiteY1" fmla="*/ 0 h 1858978"/>
              <a:gd name="connsiteX2" fmla="*/ 2513575 w 2513575"/>
              <a:gd name="connsiteY2" fmla="*/ 1858978 h 1858978"/>
              <a:gd name="connsiteX3" fmla="*/ 0 w 2513575"/>
              <a:gd name="connsiteY3" fmla="*/ 1858978 h 18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75" h="1858978">
                <a:moveTo>
                  <a:pt x="0" y="0"/>
                </a:moveTo>
                <a:lnTo>
                  <a:pt x="2513575" y="0"/>
                </a:lnTo>
                <a:lnTo>
                  <a:pt x="2513575" y="1858978"/>
                </a:lnTo>
                <a:lnTo>
                  <a:pt x="0" y="18589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20"/>
          </p:nvPr>
        </p:nvSpPr>
        <p:spPr>
          <a:xfrm>
            <a:off x="8992624" y="4167794"/>
            <a:ext cx="2513575" cy="1858978"/>
          </a:xfrm>
          <a:custGeom>
            <a:avLst/>
            <a:gdLst>
              <a:gd name="connsiteX0" fmla="*/ 0 w 2513575"/>
              <a:gd name="connsiteY0" fmla="*/ 0 h 1858978"/>
              <a:gd name="connsiteX1" fmla="*/ 2513575 w 2513575"/>
              <a:gd name="connsiteY1" fmla="*/ 0 h 1858978"/>
              <a:gd name="connsiteX2" fmla="*/ 2513575 w 2513575"/>
              <a:gd name="connsiteY2" fmla="*/ 1858978 h 1858978"/>
              <a:gd name="connsiteX3" fmla="*/ 0 w 2513575"/>
              <a:gd name="connsiteY3" fmla="*/ 1858978 h 18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75" h="1858978">
                <a:moveTo>
                  <a:pt x="0" y="0"/>
                </a:moveTo>
                <a:lnTo>
                  <a:pt x="2513575" y="0"/>
                </a:lnTo>
                <a:lnTo>
                  <a:pt x="2513575" y="1858978"/>
                </a:lnTo>
                <a:lnTo>
                  <a:pt x="0" y="18589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468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B9FCDE8-31D1-44EE-8EFD-A9E7644F715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E629BA8-BB36-428B-9F7B-D5C12C6076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1FB62-C63F-4D79-BCF4-C63FFB23E7FC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9C9DA-50E9-4DA1-A7B1-F41EF91CD8E6}" type="datetimeFigureOut">
              <a:rPr lang="en-US"/>
              <a:pPr>
                <a:defRPr/>
              </a:pPr>
              <a:t>9/23/20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D04E5-94EB-49E8-9C77-DB7739CAA6D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16C2F-0FD7-474D-B5AE-3D8DB744C6C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D68C7-B762-4B50-973F-AF228F22D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5779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4E125D5-FDF8-4673-8CCF-176B04080D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64000" y="3429000"/>
            <a:ext cx="4064000" cy="342900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74C0E42-5D46-46B3-8C62-5B49F8E2B8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64000" cy="342900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82745C8-E027-4141-85F8-FB946C1A76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8000" y="0"/>
            <a:ext cx="4064000" cy="342900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9BA123-35AF-4242-B6D4-22278776DD9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BD6A2-55A1-41C9-8BE7-8A40D7802662}" type="datetimeFigureOut">
              <a:rPr lang="en-US"/>
              <a:pPr>
                <a:defRPr/>
              </a:pPr>
              <a:t>9/23/20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F8E31A0-CDF0-4FF6-86A9-F826A8DFFEC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B82F59-C7C0-44D4-A874-5615F133515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DE1A1-51CF-4CB8-AD81-A4A4CD223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61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2817A1C-6401-4BE7-9F60-5A8890A254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8869" y="-2"/>
            <a:ext cx="6121229" cy="6863308"/>
          </a:xfrm>
          <a:custGeom>
            <a:avLst/>
            <a:gdLst>
              <a:gd name="connsiteX0" fmla="*/ 751144 w 6121229"/>
              <a:gd name="connsiteY0" fmla="*/ 6468065 h 6863308"/>
              <a:gd name="connsiteX1" fmla="*/ 725290 w 6121229"/>
              <a:gd name="connsiteY1" fmla="*/ 6535226 h 6863308"/>
              <a:gd name="connsiteX2" fmla="*/ 740608 w 6121229"/>
              <a:gd name="connsiteY2" fmla="*/ 6498521 h 6863308"/>
              <a:gd name="connsiteX3" fmla="*/ 878471 w 6121229"/>
              <a:gd name="connsiteY3" fmla="*/ 6092865 h 6863308"/>
              <a:gd name="connsiteX4" fmla="*/ 861740 w 6121229"/>
              <a:gd name="connsiteY4" fmla="*/ 6148341 h 6863308"/>
              <a:gd name="connsiteX5" fmla="*/ 867531 w 6121229"/>
              <a:gd name="connsiteY5" fmla="*/ 6131597 h 6863308"/>
              <a:gd name="connsiteX6" fmla="*/ 981862 w 6121229"/>
              <a:gd name="connsiteY6" fmla="*/ 5723018 h 6863308"/>
              <a:gd name="connsiteX7" fmla="*/ 966632 w 6121229"/>
              <a:gd name="connsiteY7" fmla="*/ 5780733 h 6863308"/>
              <a:gd name="connsiteX8" fmla="*/ 977698 w 6121229"/>
              <a:gd name="connsiteY8" fmla="*/ 5741551 h 6863308"/>
              <a:gd name="connsiteX9" fmla="*/ 1077917 w 6121229"/>
              <a:gd name="connsiteY9" fmla="*/ 5284642 h 6863308"/>
              <a:gd name="connsiteX10" fmla="*/ 1062340 w 6121229"/>
              <a:gd name="connsiteY10" fmla="*/ 5364868 h 6863308"/>
              <a:gd name="connsiteX11" fmla="*/ 1070099 w 6121229"/>
              <a:gd name="connsiteY11" fmla="*/ 5330338 h 6863308"/>
              <a:gd name="connsiteX12" fmla="*/ 1038522 w 6121229"/>
              <a:gd name="connsiteY12" fmla="*/ 1549155 h 6863308"/>
              <a:gd name="connsiteX13" fmla="*/ 1056129 w 6121229"/>
              <a:gd name="connsiteY13" fmla="*/ 1633855 h 6863308"/>
              <a:gd name="connsiteX14" fmla="*/ 1047284 w 6121229"/>
              <a:gd name="connsiteY14" fmla="*/ 1585521 h 6863308"/>
              <a:gd name="connsiteX15" fmla="*/ 930570 w 6121229"/>
              <a:gd name="connsiteY15" fmla="*/ 1111802 h 6863308"/>
              <a:gd name="connsiteX16" fmla="*/ 947746 w 6121229"/>
              <a:gd name="connsiteY16" fmla="*/ 1172365 h 6863308"/>
              <a:gd name="connsiteX17" fmla="*/ 943039 w 6121229"/>
              <a:gd name="connsiteY17" fmla="*/ 1152825 h 6863308"/>
              <a:gd name="connsiteX18" fmla="*/ 812543 w 6121229"/>
              <a:gd name="connsiteY18" fmla="*/ 727515 h 6863308"/>
              <a:gd name="connsiteX19" fmla="*/ 831384 w 6121229"/>
              <a:gd name="connsiteY19" fmla="*/ 785480 h 6863308"/>
              <a:gd name="connsiteX20" fmla="*/ 819047 w 6121229"/>
              <a:gd name="connsiteY20" fmla="*/ 744892 h 6863308"/>
              <a:gd name="connsiteX21" fmla="*/ 659418 w 6121229"/>
              <a:gd name="connsiteY21" fmla="*/ 326637 h 6863308"/>
              <a:gd name="connsiteX22" fmla="*/ 688405 w 6121229"/>
              <a:gd name="connsiteY22" fmla="*/ 395920 h 6863308"/>
              <a:gd name="connsiteX23" fmla="*/ 676557 w 6121229"/>
              <a:gd name="connsiteY23" fmla="*/ 364272 h 6863308"/>
              <a:gd name="connsiteX24" fmla="*/ 0 w 6121229"/>
              <a:gd name="connsiteY24" fmla="*/ 0 h 6863308"/>
              <a:gd name="connsiteX25" fmla="*/ 509594 w 6121229"/>
              <a:gd name="connsiteY25" fmla="*/ 0 h 6863308"/>
              <a:gd name="connsiteX26" fmla="*/ 509594 w 6121229"/>
              <a:gd name="connsiteY26" fmla="*/ 1 h 6863308"/>
              <a:gd name="connsiteX27" fmla="*/ 6121229 w 6121229"/>
              <a:gd name="connsiteY27" fmla="*/ 1 h 6863308"/>
              <a:gd name="connsiteX28" fmla="*/ 6121229 w 6121229"/>
              <a:gd name="connsiteY28" fmla="*/ 105723 h 6863308"/>
              <a:gd name="connsiteX29" fmla="*/ 6121229 w 6121229"/>
              <a:gd name="connsiteY29" fmla="*/ 6853952 h 6863308"/>
              <a:gd name="connsiteX30" fmla="*/ 6121229 w 6121229"/>
              <a:gd name="connsiteY30" fmla="*/ 6863308 h 6863308"/>
              <a:gd name="connsiteX31" fmla="*/ 586806 w 6121229"/>
              <a:gd name="connsiteY31" fmla="*/ 6863308 h 6863308"/>
              <a:gd name="connsiteX32" fmla="*/ 589383 w 6121229"/>
              <a:gd name="connsiteY32" fmla="*/ 6858000 h 6863308"/>
              <a:gd name="connsiteX33" fmla="*/ 111408 w 6121229"/>
              <a:gd name="connsiteY33" fmla="*/ 6858000 h 6863308"/>
              <a:gd name="connsiteX34" fmla="*/ 245859 w 6121229"/>
              <a:gd name="connsiteY34" fmla="*/ 6658982 h 6863308"/>
              <a:gd name="connsiteX35" fmla="*/ 1170846 w 6121229"/>
              <a:gd name="connsiteY35" fmla="*/ 4586423 h 6863308"/>
              <a:gd name="connsiteX36" fmla="*/ 1194736 w 6121229"/>
              <a:gd name="connsiteY36" fmla="*/ 4475783 h 6863308"/>
              <a:gd name="connsiteX37" fmla="*/ 1194736 w 6121229"/>
              <a:gd name="connsiteY37" fmla="*/ 4475773 h 6863308"/>
              <a:gd name="connsiteX38" fmla="*/ 1194736 w 6121229"/>
              <a:gd name="connsiteY38" fmla="*/ 4475776 h 6863308"/>
              <a:gd name="connsiteX39" fmla="*/ 1197567 w 6121229"/>
              <a:gd name="connsiteY39" fmla="*/ 4452236 h 6863308"/>
              <a:gd name="connsiteX40" fmla="*/ 1226436 w 6121229"/>
              <a:gd name="connsiteY40" fmla="*/ 4047770 h 6863308"/>
              <a:gd name="connsiteX41" fmla="*/ 1230613 w 6121229"/>
              <a:gd name="connsiteY41" fmla="*/ 3989264 h 6863308"/>
              <a:gd name="connsiteX42" fmla="*/ 1239096 w 6121229"/>
              <a:gd name="connsiteY42" fmla="*/ 3629703 h 6863308"/>
              <a:gd name="connsiteX43" fmla="*/ 1241851 w 6121229"/>
              <a:gd name="connsiteY43" fmla="*/ 3512950 h 6863308"/>
              <a:gd name="connsiteX44" fmla="*/ 1229067 w 6121229"/>
              <a:gd name="connsiteY44" fmla="*/ 3006695 h 6863308"/>
              <a:gd name="connsiteX45" fmla="*/ 1221168 w 6121229"/>
              <a:gd name="connsiteY45" fmla="*/ 2903180 h 6863308"/>
              <a:gd name="connsiteX46" fmla="*/ 1191546 w 6121229"/>
              <a:gd name="connsiteY46" fmla="*/ 2515004 h 6863308"/>
              <a:gd name="connsiteX47" fmla="*/ 1179840 w 6121229"/>
              <a:gd name="connsiteY47" fmla="*/ 2423955 h 6863308"/>
              <a:gd name="connsiteX48" fmla="*/ 1179842 w 6121229"/>
              <a:gd name="connsiteY48" fmla="*/ 2423957 h 6863308"/>
              <a:gd name="connsiteX49" fmla="*/ 1134111 w 6121229"/>
              <a:gd name="connsiteY49" fmla="*/ 2068232 h 6863308"/>
              <a:gd name="connsiteX50" fmla="*/ 1179840 w 6121229"/>
              <a:gd name="connsiteY50" fmla="*/ 2423955 h 6863308"/>
              <a:gd name="connsiteX51" fmla="*/ 1152995 w 6121229"/>
              <a:gd name="connsiteY51" fmla="*/ 2308014 h 6863308"/>
              <a:gd name="connsiteX52" fmla="*/ 104675 w 6121229"/>
              <a:gd name="connsiteY52" fmla="*/ 139926 h 686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121229" h="6863308">
                <a:moveTo>
                  <a:pt x="751144" y="6468065"/>
                </a:moveTo>
                <a:lnTo>
                  <a:pt x="725290" y="6535226"/>
                </a:lnTo>
                <a:lnTo>
                  <a:pt x="740608" y="6498521"/>
                </a:lnTo>
                <a:close/>
                <a:moveTo>
                  <a:pt x="878471" y="6092865"/>
                </a:moveTo>
                <a:lnTo>
                  <a:pt x="861740" y="6148341"/>
                </a:lnTo>
                <a:lnTo>
                  <a:pt x="867531" y="6131597"/>
                </a:lnTo>
                <a:close/>
                <a:moveTo>
                  <a:pt x="981862" y="5723018"/>
                </a:moveTo>
                <a:lnTo>
                  <a:pt x="966632" y="5780733"/>
                </a:lnTo>
                <a:lnTo>
                  <a:pt x="977698" y="5741551"/>
                </a:lnTo>
                <a:close/>
                <a:moveTo>
                  <a:pt x="1077917" y="5284642"/>
                </a:moveTo>
                <a:lnTo>
                  <a:pt x="1062340" y="5364868"/>
                </a:lnTo>
                <a:lnTo>
                  <a:pt x="1070099" y="5330338"/>
                </a:lnTo>
                <a:close/>
                <a:moveTo>
                  <a:pt x="1038522" y="1549155"/>
                </a:moveTo>
                <a:lnTo>
                  <a:pt x="1056129" y="1633855"/>
                </a:lnTo>
                <a:lnTo>
                  <a:pt x="1047284" y="1585521"/>
                </a:lnTo>
                <a:close/>
                <a:moveTo>
                  <a:pt x="930570" y="1111802"/>
                </a:moveTo>
                <a:lnTo>
                  <a:pt x="947746" y="1172365"/>
                </a:lnTo>
                <a:lnTo>
                  <a:pt x="943039" y="1152825"/>
                </a:lnTo>
                <a:close/>
                <a:moveTo>
                  <a:pt x="812543" y="727515"/>
                </a:moveTo>
                <a:lnTo>
                  <a:pt x="831384" y="785480"/>
                </a:lnTo>
                <a:lnTo>
                  <a:pt x="819047" y="744892"/>
                </a:lnTo>
                <a:close/>
                <a:moveTo>
                  <a:pt x="659418" y="326637"/>
                </a:moveTo>
                <a:lnTo>
                  <a:pt x="688405" y="395920"/>
                </a:lnTo>
                <a:lnTo>
                  <a:pt x="676557" y="364272"/>
                </a:lnTo>
                <a:close/>
                <a:moveTo>
                  <a:pt x="0" y="0"/>
                </a:moveTo>
                <a:lnTo>
                  <a:pt x="509594" y="0"/>
                </a:lnTo>
                <a:lnTo>
                  <a:pt x="509594" y="1"/>
                </a:lnTo>
                <a:lnTo>
                  <a:pt x="6121229" y="1"/>
                </a:lnTo>
                <a:lnTo>
                  <a:pt x="6121229" y="105723"/>
                </a:lnTo>
                <a:cubicBezTo>
                  <a:pt x="6121229" y="1025379"/>
                  <a:pt x="6121229" y="2926001"/>
                  <a:pt x="6121229" y="6853952"/>
                </a:cubicBezTo>
                <a:lnTo>
                  <a:pt x="6121229" y="6863308"/>
                </a:lnTo>
                <a:lnTo>
                  <a:pt x="586806" y="6863308"/>
                </a:lnTo>
                <a:lnTo>
                  <a:pt x="589383" y="6858000"/>
                </a:lnTo>
                <a:lnTo>
                  <a:pt x="111408" y="6858000"/>
                </a:lnTo>
                <a:lnTo>
                  <a:pt x="245859" y="6658982"/>
                </a:lnTo>
                <a:cubicBezTo>
                  <a:pt x="627175" y="6075968"/>
                  <a:pt x="984657" y="5368177"/>
                  <a:pt x="1170846" y="4586423"/>
                </a:cubicBezTo>
                <a:lnTo>
                  <a:pt x="1194736" y="4475783"/>
                </a:lnTo>
                <a:lnTo>
                  <a:pt x="1194736" y="4475773"/>
                </a:lnTo>
                <a:lnTo>
                  <a:pt x="1194736" y="4475776"/>
                </a:lnTo>
                <a:lnTo>
                  <a:pt x="1197567" y="4452236"/>
                </a:lnTo>
                <a:lnTo>
                  <a:pt x="1226436" y="4047770"/>
                </a:lnTo>
                <a:lnTo>
                  <a:pt x="1230613" y="3989264"/>
                </a:lnTo>
                <a:lnTo>
                  <a:pt x="1239096" y="3629703"/>
                </a:lnTo>
                <a:lnTo>
                  <a:pt x="1241851" y="3512950"/>
                </a:lnTo>
                <a:lnTo>
                  <a:pt x="1229067" y="3006695"/>
                </a:lnTo>
                <a:lnTo>
                  <a:pt x="1221168" y="2903180"/>
                </a:lnTo>
                <a:lnTo>
                  <a:pt x="1191546" y="2515004"/>
                </a:lnTo>
                <a:lnTo>
                  <a:pt x="1179840" y="2423955"/>
                </a:lnTo>
                <a:lnTo>
                  <a:pt x="1179842" y="2423957"/>
                </a:lnTo>
                <a:lnTo>
                  <a:pt x="1134111" y="2068232"/>
                </a:lnTo>
                <a:lnTo>
                  <a:pt x="1179840" y="2423955"/>
                </a:lnTo>
                <a:lnTo>
                  <a:pt x="1152995" y="2308014"/>
                </a:lnTo>
                <a:cubicBezTo>
                  <a:pt x="941982" y="1482198"/>
                  <a:pt x="536833" y="738739"/>
                  <a:pt x="104675" y="13992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FEA11-81CF-40A9-9A70-48761EDD7759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8029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9199083" y="210346"/>
            <a:ext cx="2780831" cy="3294854"/>
          </a:xfrm>
          <a:custGeom>
            <a:avLst/>
            <a:gdLst>
              <a:gd name="connsiteX0" fmla="*/ 0 w 2780831"/>
              <a:gd name="connsiteY0" fmla="*/ 0 h 3927900"/>
              <a:gd name="connsiteX1" fmla="*/ 2780831 w 2780831"/>
              <a:gd name="connsiteY1" fmla="*/ 0 h 3927900"/>
              <a:gd name="connsiteX2" fmla="*/ 2780831 w 2780831"/>
              <a:gd name="connsiteY2" fmla="*/ 3927900 h 3927900"/>
              <a:gd name="connsiteX3" fmla="*/ 0 w 2780831"/>
              <a:gd name="connsiteY3" fmla="*/ 3927900 h 392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0831" h="3927900">
                <a:moveTo>
                  <a:pt x="0" y="0"/>
                </a:moveTo>
                <a:lnTo>
                  <a:pt x="2780831" y="0"/>
                </a:lnTo>
                <a:lnTo>
                  <a:pt x="2780831" y="3927900"/>
                </a:lnTo>
                <a:lnTo>
                  <a:pt x="0" y="3927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D1281-407F-4963-988A-D55AE81EBAA9}" type="datetime1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228600" y="210346"/>
            <a:ext cx="2780831" cy="3294854"/>
          </a:xfrm>
          <a:custGeom>
            <a:avLst/>
            <a:gdLst>
              <a:gd name="connsiteX0" fmla="*/ 0 w 2780831"/>
              <a:gd name="connsiteY0" fmla="*/ 0 h 3927900"/>
              <a:gd name="connsiteX1" fmla="*/ 2780831 w 2780831"/>
              <a:gd name="connsiteY1" fmla="*/ 0 h 3927900"/>
              <a:gd name="connsiteX2" fmla="*/ 2780831 w 2780831"/>
              <a:gd name="connsiteY2" fmla="*/ 3927900 h 3927900"/>
              <a:gd name="connsiteX3" fmla="*/ 0 w 2780831"/>
              <a:gd name="connsiteY3" fmla="*/ 3927900 h 392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0831" h="3927900">
                <a:moveTo>
                  <a:pt x="0" y="0"/>
                </a:moveTo>
                <a:lnTo>
                  <a:pt x="2780831" y="0"/>
                </a:lnTo>
                <a:lnTo>
                  <a:pt x="2780831" y="3927900"/>
                </a:lnTo>
                <a:lnTo>
                  <a:pt x="0" y="3927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3218761" y="210346"/>
            <a:ext cx="2780831" cy="3294854"/>
          </a:xfrm>
          <a:custGeom>
            <a:avLst/>
            <a:gdLst>
              <a:gd name="connsiteX0" fmla="*/ 0 w 2780831"/>
              <a:gd name="connsiteY0" fmla="*/ 0 h 3927900"/>
              <a:gd name="connsiteX1" fmla="*/ 2780831 w 2780831"/>
              <a:gd name="connsiteY1" fmla="*/ 0 h 3927900"/>
              <a:gd name="connsiteX2" fmla="*/ 2780831 w 2780831"/>
              <a:gd name="connsiteY2" fmla="*/ 3927900 h 3927900"/>
              <a:gd name="connsiteX3" fmla="*/ 0 w 2780831"/>
              <a:gd name="connsiteY3" fmla="*/ 3927900 h 392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0831" h="3927900">
                <a:moveTo>
                  <a:pt x="0" y="0"/>
                </a:moveTo>
                <a:lnTo>
                  <a:pt x="2780831" y="0"/>
                </a:lnTo>
                <a:lnTo>
                  <a:pt x="2780831" y="3927900"/>
                </a:lnTo>
                <a:lnTo>
                  <a:pt x="0" y="3927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6208922" y="210346"/>
            <a:ext cx="2780831" cy="3294854"/>
          </a:xfrm>
          <a:custGeom>
            <a:avLst/>
            <a:gdLst>
              <a:gd name="connsiteX0" fmla="*/ 0 w 2780831"/>
              <a:gd name="connsiteY0" fmla="*/ 0 h 3927900"/>
              <a:gd name="connsiteX1" fmla="*/ 2780831 w 2780831"/>
              <a:gd name="connsiteY1" fmla="*/ 0 h 3927900"/>
              <a:gd name="connsiteX2" fmla="*/ 2780831 w 2780831"/>
              <a:gd name="connsiteY2" fmla="*/ 3927900 h 3927900"/>
              <a:gd name="connsiteX3" fmla="*/ 0 w 2780831"/>
              <a:gd name="connsiteY3" fmla="*/ 3927900 h 392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0831" h="3927900">
                <a:moveTo>
                  <a:pt x="0" y="0"/>
                </a:moveTo>
                <a:lnTo>
                  <a:pt x="2780831" y="0"/>
                </a:lnTo>
                <a:lnTo>
                  <a:pt x="2780831" y="3927900"/>
                </a:lnTo>
                <a:lnTo>
                  <a:pt x="0" y="3927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7235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A468D6B-0EE9-48FD-9FA0-7A41CAF3960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70851" y="4214619"/>
            <a:ext cx="2378022" cy="2047867"/>
          </a:xfrm>
          <a:custGeom>
            <a:avLst/>
            <a:gdLst>
              <a:gd name="connsiteX0" fmla="*/ 0 w 2378022"/>
              <a:gd name="connsiteY0" fmla="*/ 0 h 2047867"/>
              <a:gd name="connsiteX1" fmla="*/ 2378022 w 2378022"/>
              <a:gd name="connsiteY1" fmla="*/ 0 h 2047867"/>
              <a:gd name="connsiteX2" fmla="*/ 2378022 w 2378022"/>
              <a:gd name="connsiteY2" fmla="*/ 2047867 h 2047867"/>
              <a:gd name="connsiteX3" fmla="*/ 0 w 2378022"/>
              <a:gd name="connsiteY3" fmla="*/ 2047867 h 204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8022" h="2047867">
                <a:moveTo>
                  <a:pt x="0" y="0"/>
                </a:moveTo>
                <a:lnTo>
                  <a:pt x="2378022" y="0"/>
                </a:lnTo>
                <a:lnTo>
                  <a:pt x="2378022" y="2047867"/>
                </a:lnTo>
                <a:lnTo>
                  <a:pt x="0" y="20478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27DD6BF-9058-4446-B7DF-690892809C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27940" y="2085582"/>
            <a:ext cx="4850299" cy="4176904"/>
          </a:xfrm>
          <a:custGeom>
            <a:avLst/>
            <a:gdLst>
              <a:gd name="connsiteX0" fmla="*/ 0 w 4850299"/>
              <a:gd name="connsiteY0" fmla="*/ 0 h 4176904"/>
              <a:gd name="connsiteX1" fmla="*/ 4850299 w 4850299"/>
              <a:gd name="connsiteY1" fmla="*/ 0 h 4176904"/>
              <a:gd name="connsiteX2" fmla="*/ 4850299 w 4850299"/>
              <a:gd name="connsiteY2" fmla="*/ 4176904 h 4176904"/>
              <a:gd name="connsiteX3" fmla="*/ 0 w 4850299"/>
              <a:gd name="connsiteY3" fmla="*/ 4176904 h 417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0299" h="4176904">
                <a:moveTo>
                  <a:pt x="0" y="0"/>
                </a:moveTo>
                <a:lnTo>
                  <a:pt x="4850299" y="0"/>
                </a:lnTo>
                <a:lnTo>
                  <a:pt x="4850299" y="4176904"/>
                </a:lnTo>
                <a:lnTo>
                  <a:pt x="0" y="41769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E6ADBC8-DD64-4C9A-B511-2555E0700E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3763" y="2085583"/>
            <a:ext cx="2378022" cy="2047867"/>
          </a:xfrm>
          <a:custGeom>
            <a:avLst/>
            <a:gdLst>
              <a:gd name="connsiteX0" fmla="*/ 0 w 2378022"/>
              <a:gd name="connsiteY0" fmla="*/ 0 h 2047867"/>
              <a:gd name="connsiteX1" fmla="*/ 2378022 w 2378022"/>
              <a:gd name="connsiteY1" fmla="*/ 0 h 2047867"/>
              <a:gd name="connsiteX2" fmla="*/ 2378022 w 2378022"/>
              <a:gd name="connsiteY2" fmla="*/ 2047867 h 2047867"/>
              <a:gd name="connsiteX3" fmla="*/ 0 w 2378022"/>
              <a:gd name="connsiteY3" fmla="*/ 2047867 h 204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8022" h="2047867">
                <a:moveTo>
                  <a:pt x="0" y="0"/>
                </a:moveTo>
                <a:lnTo>
                  <a:pt x="2378022" y="0"/>
                </a:lnTo>
                <a:lnTo>
                  <a:pt x="2378022" y="2047867"/>
                </a:lnTo>
                <a:lnTo>
                  <a:pt x="0" y="20478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BBD8-1E18-4655-8072-D36E36BDE794}" type="datetime1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1526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D10A773-8BD7-44C5-8B2E-07C6ABCE28E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76897" y="2086280"/>
            <a:ext cx="2063305" cy="2064006"/>
          </a:xfrm>
          <a:custGeom>
            <a:avLst/>
            <a:gdLst>
              <a:gd name="connsiteX0" fmla="*/ 0 w 2063305"/>
              <a:gd name="connsiteY0" fmla="*/ 0 h 2064006"/>
              <a:gd name="connsiteX1" fmla="*/ 2063305 w 2063305"/>
              <a:gd name="connsiteY1" fmla="*/ 0 h 2064006"/>
              <a:gd name="connsiteX2" fmla="*/ 2063305 w 2063305"/>
              <a:gd name="connsiteY2" fmla="*/ 2064006 h 2064006"/>
              <a:gd name="connsiteX3" fmla="*/ 0 w 2063305"/>
              <a:gd name="connsiteY3" fmla="*/ 2064006 h 206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3305" h="2064006">
                <a:moveTo>
                  <a:pt x="0" y="0"/>
                </a:moveTo>
                <a:lnTo>
                  <a:pt x="2063305" y="0"/>
                </a:lnTo>
                <a:lnTo>
                  <a:pt x="2063305" y="2064006"/>
                </a:lnTo>
                <a:lnTo>
                  <a:pt x="0" y="20640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BFD30D3-4937-4CB8-AB14-EF6456DB011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89796" y="4198480"/>
            <a:ext cx="2063305" cy="2064006"/>
          </a:xfrm>
          <a:custGeom>
            <a:avLst/>
            <a:gdLst>
              <a:gd name="connsiteX0" fmla="*/ 0 w 2063305"/>
              <a:gd name="connsiteY0" fmla="*/ 0 h 2064006"/>
              <a:gd name="connsiteX1" fmla="*/ 2063305 w 2063305"/>
              <a:gd name="connsiteY1" fmla="*/ 0 h 2064006"/>
              <a:gd name="connsiteX2" fmla="*/ 2063305 w 2063305"/>
              <a:gd name="connsiteY2" fmla="*/ 2064006 h 2064006"/>
              <a:gd name="connsiteX3" fmla="*/ 0 w 2063305"/>
              <a:gd name="connsiteY3" fmla="*/ 2064006 h 206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3305" h="2064006">
                <a:moveTo>
                  <a:pt x="0" y="0"/>
                </a:moveTo>
                <a:lnTo>
                  <a:pt x="2063305" y="0"/>
                </a:lnTo>
                <a:lnTo>
                  <a:pt x="2063305" y="2064006"/>
                </a:lnTo>
                <a:lnTo>
                  <a:pt x="0" y="20640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22675BF-3D01-4716-BF76-F7A392B727A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64699" y="4198480"/>
            <a:ext cx="2063305" cy="2064006"/>
          </a:xfrm>
          <a:custGeom>
            <a:avLst/>
            <a:gdLst>
              <a:gd name="connsiteX0" fmla="*/ 0 w 2063305"/>
              <a:gd name="connsiteY0" fmla="*/ 0 h 2064006"/>
              <a:gd name="connsiteX1" fmla="*/ 2063305 w 2063305"/>
              <a:gd name="connsiteY1" fmla="*/ 0 h 2064006"/>
              <a:gd name="connsiteX2" fmla="*/ 2063305 w 2063305"/>
              <a:gd name="connsiteY2" fmla="*/ 2064006 h 2064006"/>
              <a:gd name="connsiteX3" fmla="*/ 0 w 2063305"/>
              <a:gd name="connsiteY3" fmla="*/ 2064006 h 206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3305" h="2064006">
                <a:moveTo>
                  <a:pt x="0" y="0"/>
                </a:moveTo>
                <a:lnTo>
                  <a:pt x="2063305" y="0"/>
                </a:lnTo>
                <a:lnTo>
                  <a:pt x="2063305" y="2064006"/>
                </a:lnTo>
                <a:lnTo>
                  <a:pt x="0" y="20640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9501DCA-50CF-428E-B48A-A401DF386D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8200" y="2085582"/>
            <a:ext cx="4176904" cy="4176904"/>
          </a:xfrm>
          <a:custGeom>
            <a:avLst/>
            <a:gdLst>
              <a:gd name="connsiteX0" fmla="*/ 0 w 4176904"/>
              <a:gd name="connsiteY0" fmla="*/ 0 h 4176904"/>
              <a:gd name="connsiteX1" fmla="*/ 4176904 w 4176904"/>
              <a:gd name="connsiteY1" fmla="*/ 0 h 4176904"/>
              <a:gd name="connsiteX2" fmla="*/ 4176904 w 4176904"/>
              <a:gd name="connsiteY2" fmla="*/ 4176904 h 4176904"/>
              <a:gd name="connsiteX3" fmla="*/ 0 w 4176904"/>
              <a:gd name="connsiteY3" fmla="*/ 4176904 h 417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6904" h="4176904">
                <a:moveTo>
                  <a:pt x="0" y="0"/>
                </a:moveTo>
                <a:lnTo>
                  <a:pt x="4176904" y="0"/>
                </a:lnTo>
                <a:lnTo>
                  <a:pt x="4176904" y="4176904"/>
                </a:lnTo>
                <a:lnTo>
                  <a:pt x="0" y="41769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BBD8-1E18-4655-8072-D36E36BDE794}" type="datetime1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042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94A7AED9-CB23-4FF9-82B4-B26BFA71457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20599" y="5286012"/>
            <a:ext cx="3143976" cy="1571988"/>
          </a:xfrm>
          <a:custGeom>
            <a:avLst/>
            <a:gdLst>
              <a:gd name="connsiteX0" fmla="*/ 1571988 w 3143976"/>
              <a:gd name="connsiteY0" fmla="*/ 0 h 1571988"/>
              <a:gd name="connsiteX1" fmla="*/ 3143976 w 3143976"/>
              <a:gd name="connsiteY1" fmla="*/ 1571988 h 1571988"/>
              <a:gd name="connsiteX2" fmla="*/ 0 w 3143976"/>
              <a:gd name="connsiteY2" fmla="*/ 1571988 h 157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43976" h="1571988">
                <a:moveTo>
                  <a:pt x="1571988" y="0"/>
                </a:moveTo>
                <a:lnTo>
                  <a:pt x="3143976" y="1571988"/>
                </a:lnTo>
                <a:lnTo>
                  <a:pt x="0" y="15719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B75B24E2-9CA8-4848-AC00-9047B96FC2A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520599" y="0"/>
            <a:ext cx="3143976" cy="1571988"/>
          </a:xfrm>
          <a:custGeom>
            <a:avLst/>
            <a:gdLst>
              <a:gd name="connsiteX0" fmla="*/ 0 w 3143976"/>
              <a:gd name="connsiteY0" fmla="*/ 0 h 1571988"/>
              <a:gd name="connsiteX1" fmla="*/ 3143976 w 3143976"/>
              <a:gd name="connsiteY1" fmla="*/ 0 h 1571988"/>
              <a:gd name="connsiteX2" fmla="*/ 1571988 w 3143976"/>
              <a:gd name="connsiteY2" fmla="*/ 1571988 h 157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43976" h="1571988">
                <a:moveTo>
                  <a:pt x="0" y="0"/>
                </a:moveTo>
                <a:lnTo>
                  <a:pt x="3143976" y="0"/>
                </a:lnTo>
                <a:lnTo>
                  <a:pt x="1571988" y="15719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A3FB0939-9582-48E4-8626-B42CC160224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82199" y="1852600"/>
            <a:ext cx="3157992" cy="3157992"/>
          </a:xfrm>
          <a:custGeom>
            <a:avLst/>
            <a:gdLst>
              <a:gd name="connsiteX0" fmla="*/ 1578996 w 3157992"/>
              <a:gd name="connsiteY0" fmla="*/ 0 h 3157992"/>
              <a:gd name="connsiteX1" fmla="*/ 3157992 w 3157992"/>
              <a:gd name="connsiteY1" fmla="*/ 1578996 h 3157992"/>
              <a:gd name="connsiteX2" fmla="*/ 1578996 w 3157992"/>
              <a:gd name="connsiteY2" fmla="*/ 3157992 h 3157992"/>
              <a:gd name="connsiteX3" fmla="*/ 0 w 3157992"/>
              <a:gd name="connsiteY3" fmla="*/ 1578996 h 315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7992" h="3157992">
                <a:moveTo>
                  <a:pt x="1578996" y="0"/>
                </a:moveTo>
                <a:lnTo>
                  <a:pt x="3157992" y="1578996"/>
                </a:lnTo>
                <a:lnTo>
                  <a:pt x="1578996" y="3157992"/>
                </a:lnTo>
                <a:lnTo>
                  <a:pt x="0" y="15789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9D425C33-2A4F-440B-9B9B-A47F0D47B7B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51809" y="1850004"/>
            <a:ext cx="3157992" cy="3157992"/>
          </a:xfrm>
          <a:custGeom>
            <a:avLst/>
            <a:gdLst>
              <a:gd name="connsiteX0" fmla="*/ 1578996 w 3157992"/>
              <a:gd name="connsiteY0" fmla="*/ 0 h 3157992"/>
              <a:gd name="connsiteX1" fmla="*/ 3157992 w 3157992"/>
              <a:gd name="connsiteY1" fmla="*/ 1578996 h 3157992"/>
              <a:gd name="connsiteX2" fmla="*/ 1578996 w 3157992"/>
              <a:gd name="connsiteY2" fmla="*/ 3157992 h 3157992"/>
              <a:gd name="connsiteX3" fmla="*/ 0 w 3157992"/>
              <a:gd name="connsiteY3" fmla="*/ 1578996 h 315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7992" h="3157992">
                <a:moveTo>
                  <a:pt x="1578996" y="0"/>
                </a:moveTo>
                <a:lnTo>
                  <a:pt x="3157992" y="1578996"/>
                </a:lnTo>
                <a:lnTo>
                  <a:pt x="1578996" y="3157992"/>
                </a:lnTo>
                <a:lnTo>
                  <a:pt x="0" y="15789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EC2C9B1-8BC5-4DD7-B959-82C5C835DA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407" y="132649"/>
            <a:ext cx="3157992" cy="3157992"/>
          </a:xfrm>
          <a:custGeom>
            <a:avLst/>
            <a:gdLst>
              <a:gd name="connsiteX0" fmla="*/ 1578996 w 3157992"/>
              <a:gd name="connsiteY0" fmla="*/ 0 h 3157992"/>
              <a:gd name="connsiteX1" fmla="*/ 3157992 w 3157992"/>
              <a:gd name="connsiteY1" fmla="*/ 1578996 h 3157992"/>
              <a:gd name="connsiteX2" fmla="*/ 1578996 w 3157992"/>
              <a:gd name="connsiteY2" fmla="*/ 3157992 h 3157992"/>
              <a:gd name="connsiteX3" fmla="*/ 0 w 3157992"/>
              <a:gd name="connsiteY3" fmla="*/ 1578996 h 315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7992" h="3157992">
                <a:moveTo>
                  <a:pt x="1578996" y="0"/>
                </a:moveTo>
                <a:lnTo>
                  <a:pt x="3157992" y="1578996"/>
                </a:lnTo>
                <a:lnTo>
                  <a:pt x="1578996" y="3157992"/>
                </a:lnTo>
                <a:lnTo>
                  <a:pt x="0" y="15789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39948E65-1BBF-4A93-834B-C5C295729E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99602" y="132649"/>
            <a:ext cx="3157992" cy="3157992"/>
          </a:xfrm>
          <a:custGeom>
            <a:avLst/>
            <a:gdLst>
              <a:gd name="connsiteX0" fmla="*/ 1578996 w 3157992"/>
              <a:gd name="connsiteY0" fmla="*/ 0 h 3157992"/>
              <a:gd name="connsiteX1" fmla="*/ 3157992 w 3157992"/>
              <a:gd name="connsiteY1" fmla="*/ 1578996 h 3157992"/>
              <a:gd name="connsiteX2" fmla="*/ 1578996 w 3157992"/>
              <a:gd name="connsiteY2" fmla="*/ 3157992 h 3157992"/>
              <a:gd name="connsiteX3" fmla="*/ 0 w 3157992"/>
              <a:gd name="connsiteY3" fmla="*/ 1578996 h 315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7992" h="3157992">
                <a:moveTo>
                  <a:pt x="1578996" y="0"/>
                </a:moveTo>
                <a:lnTo>
                  <a:pt x="3157992" y="1578996"/>
                </a:lnTo>
                <a:lnTo>
                  <a:pt x="1578996" y="3157992"/>
                </a:lnTo>
                <a:lnTo>
                  <a:pt x="0" y="15789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CEA5842-F48A-4E8F-9006-AEFF27E683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34407" y="3569955"/>
            <a:ext cx="3157992" cy="3157992"/>
          </a:xfrm>
          <a:custGeom>
            <a:avLst/>
            <a:gdLst>
              <a:gd name="connsiteX0" fmla="*/ 1578996 w 3157992"/>
              <a:gd name="connsiteY0" fmla="*/ 0 h 3157992"/>
              <a:gd name="connsiteX1" fmla="*/ 3157992 w 3157992"/>
              <a:gd name="connsiteY1" fmla="*/ 1578996 h 3157992"/>
              <a:gd name="connsiteX2" fmla="*/ 1578996 w 3157992"/>
              <a:gd name="connsiteY2" fmla="*/ 3157992 h 3157992"/>
              <a:gd name="connsiteX3" fmla="*/ 0 w 3157992"/>
              <a:gd name="connsiteY3" fmla="*/ 1578996 h 315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7992" h="3157992">
                <a:moveTo>
                  <a:pt x="1578996" y="0"/>
                </a:moveTo>
                <a:lnTo>
                  <a:pt x="3157992" y="1578996"/>
                </a:lnTo>
                <a:lnTo>
                  <a:pt x="1578996" y="3157992"/>
                </a:lnTo>
                <a:lnTo>
                  <a:pt x="0" y="15789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4245DFE3-A704-46D8-9279-C8F012D869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99602" y="3569955"/>
            <a:ext cx="3157992" cy="3157992"/>
          </a:xfrm>
          <a:custGeom>
            <a:avLst/>
            <a:gdLst>
              <a:gd name="connsiteX0" fmla="*/ 1578996 w 3157992"/>
              <a:gd name="connsiteY0" fmla="*/ 0 h 3157992"/>
              <a:gd name="connsiteX1" fmla="*/ 3157992 w 3157992"/>
              <a:gd name="connsiteY1" fmla="*/ 1578996 h 3157992"/>
              <a:gd name="connsiteX2" fmla="*/ 1578996 w 3157992"/>
              <a:gd name="connsiteY2" fmla="*/ 3157992 h 3157992"/>
              <a:gd name="connsiteX3" fmla="*/ 0 w 3157992"/>
              <a:gd name="connsiteY3" fmla="*/ 1578996 h 315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7992" h="3157992">
                <a:moveTo>
                  <a:pt x="1578996" y="0"/>
                </a:moveTo>
                <a:lnTo>
                  <a:pt x="3157992" y="1578996"/>
                </a:lnTo>
                <a:lnTo>
                  <a:pt x="1578996" y="3157992"/>
                </a:lnTo>
                <a:lnTo>
                  <a:pt x="0" y="15789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B38CEBB-F948-41C0-8EA1-8309E5173FA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3754F-FEE4-4271-9B54-72CFFFAE69C5}" type="datetimeFigureOut">
              <a:rPr lang="en-US"/>
              <a:pPr>
                <a:defRPr/>
              </a:pPr>
              <a:t>9/23/20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A568BC8-F40C-490C-BD9D-BCCE58EE959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423E83C-6CCA-45E2-8627-294193527BBA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32392-26CF-4DAC-8639-236BBC952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683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1CB99D3B-E529-4357-A6E9-2739B7115F4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85800" y="3516037"/>
            <a:ext cx="2546873" cy="2187034"/>
          </a:xfrm>
          <a:custGeom>
            <a:avLst/>
            <a:gdLst>
              <a:gd name="connsiteX0" fmla="*/ 0 w 2546873"/>
              <a:gd name="connsiteY0" fmla="*/ 0 h 2187034"/>
              <a:gd name="connsiteX1" fmla="*/ 2546873 w 2546873"/>
              <a:gd name="connsiteY1" fmla="*/ 0 h 2187034"/>
              <a:gd name="connsiteX2" fmla="*/ 2546873 w 2546873"/>
              <a:gd name="connsiteY2" fmla="*/ 2187034 h 2187034"/>
              <a:gd name="connsiteX3" fmla="*/ 0 w 2546873"/>
              <a:gd name="connsiteY3" fmla="*/ 2187034 h 218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6873" h="2187034">
                <a:moveTo>
                  <a:pt x="0" y="0"/>
                </a:moveTo>
                <a:lnTo>
                  <a:pt x="2546873" y="0"/>
                </a:lnTo>
                <a:lnTo>
                  <a:pt x="2546873" y="2187034"/>
                </a:lnTo>
                <a:lnTo>
                  <a:pt x="0" y="21870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E9E9C2FD-4C83-4B86-A449-4BC4AEE5AE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443642" y="3516037"/>
            <a:ext cx="2546873" cy="2187034"/>
          </a:xfrm>
          <a:custGeom>
            <a:avLst/>
            <a:gdLst>
              <a:gd name="connsiteX0" fmla="*/ 0 w 2546873"/>
              <a:gd name="connsiteY0" fmla="*/ 0 h 2187034"/>
              <a:gd name="connsiteX1" fmla="*/ 2546873 w 2546873"/>
              <a:gd name="connsiteY1" fmla="*/ 0 h 2187034"/>
              <a:gd name="connsiteX2" fmla="*/ 2546873 w 2546873"/>
              <a:gd name="connsiteY2" fmla="*/ 2187034 h 2187034"/>
              <a:gd name="connsiteX3" fmla="*/ 0 w 2546873"/>
              <a:gd name="connsiteY3" fmla="*/ 2187034 h 218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6873" h="2187034">
                <a:moveTo>
                  <a:pt x="0" y="0"/>
                </a:moveTo>
                <a:lnTo>
                  <a:pt x="2546873" y="0"/>
                </a:lnTo>
                <a:lnTo>
                  <a:pt x="2546873" y="2187034"/>
                </a:lnTo>
                <a:lnTo>
                  <a:pt x="0" y="21870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87EBB775-F8C7-439E-AB1E-CD18A0D2706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201484" y="3516037"/>
            <a:ext cx="2546873" cy="2187034"/>
          </a:xfrm>
          <a:custGeom>
            <a:avLst/>
            <a:gdLst>
              <a:gd name="connsiteX0" fmla="*/ 0 w 2546873"/>
              <a:gd name="connsiteY0" fmla="*/ 0 h 2187034"/>
              <a:gd name="connsiteX1" fmla="*/ 2546873 w 2546873"/>
              <a:gd name="connsiteY1" fmla="*/ 0 h 2187034"/>
              <a:gd name="connsiteX2" fmla="*/ 2546873 w 2546873"/>
              <a:gd name="connsiteY2" fmla="*/ 2187034 h 2187034"/>
              <a:gd name="connsiteX3" fmla="*/ 0 w 2546873"/>
              <a:gd name="connsiteY3" fmla="*/ 2187034 h 218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6873" h="2187034">
                <a:moveTo>
                  <a:pt x="0" y="0"/>
                </a:moveTo>
                <a:lnTo>
                  <a:pt x="2546873" y="0"/>
                </a:lnTo>
                <a:lnTo>
                  <a:pt x="2546873" y="2187034"/>
                </a:lnTo>
                <a:lnTo>
                  <a:pt x="0" y="21870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35F9BF47-B3F3-40D4-A1D4-4D0A7DFA2D1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959327" y="3516037"/>
            <a:ext cx="2546873" cy="2187034"/>
          </a:xfrm>
          <a:custGeom>
            <a:avLst/>
            <a:gdLst>
              <a:gd name="connsiteX0" fmla="*/ 0 w 2546873"/>
              <a:gd name="connsiteY0" fmla="*/ 0 h 2187034"/>
              <a:gd name="connsiteX1" fmla="*/ 2546873 w 2546873"/>
              <a:gd name="connsiteY1" fmla="*/ 0 h 2187034"/>
              <a:gd name="connsiteX2" fmla="*/ 2546873 w 2546873"/>
              <a:gd name="connsiteY2" fmla="*/ 2187034 h 2187034"/>
              <a:gd name="connsiteX3" fmla="*/ 0 w 2546873"/>
              <a:gd name="connsiteY3" fmla="*/ 2187034 h 218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6873" h="2187034">
                <a:moveTo>
                  <a:pt x="0" y="0"/>
                </a:moveTo>
                <a:lnTo>
                  <a:pt x="2546873" y="0"/>
                </a:lnTo>
                <a:lnTo>
                  <a:pt x="2546873" y="2187034"/>
                </a:lnTo>
                <a:lnTo>
                  <a:pt x="0" y="21870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627C3487-E413-4010-9ABD-7DE9586EFC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" y="541967"/>
            <a:ext cx="2546873" cy="2187034"/>
          </a:xfrm>
          <a:custGeom>
            <a:avLst/>
            <a:gdLst>
              <a:gd name="connsiteX0" fmla="*/ 0 w 2546873"/>
              <a:gd name="connsiteY0" fmla="*/ 0 h 2187034"/>
              <a:gd name="connsiteX1" fmla="*/ 2546873 w 2546873"/>
              <a:gd name="connsiteY1" fmla="*/ 0 h 2187034"/>
              <a:gd name="connsiteX2" fmla="*/ 2546873 w 2546873"/>
              <a:gd name="connsiteY2" fmla="*/ 2187034 h 2187034"/>
              <a:gd name="connsiteX3" fmla="*/ 0 w 2546873"/>
              <a:gd name="connsiteY3" fmla="*/ 2187034 h 218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6873" h="2187034">
                <a:moveTo>
                  <a:pt x="0" y="0"/>
                </a:moveTo>
                <a:lnTo>
                  <a:pt x="2546873" y="0"/>
                </a:lnTo>
                <a:lnTo>
                  <a:pt x="2546873" y="2187034"/>
                </a:lnTo>
                <a:lnTo>
                  <a:pt x="0" y="21870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372B8185-5085-43B9-92C8-70FB947B227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43642" y="541967"/>
            <a:ext cx="2546873" cy="2187034"/>
          </a:xfrm>
          <a:custGeom>
            <a:avLst/>
            <a:gdLst>
              <a:gd name="connsiteX0" fmla="*/ 0 w 2546873"/>
              <a:gd name="connsiteY0" fmla="*/ 0 h 2187034"/>
              <a:gd name="connsiteX1" fmla="*/ 2546873 w 2546873"/>
              <a:gd name="connsiteY1" fmla="*/ 0 h 2187034"/>
              <a:gd name="connsiteX2" fmla="*/ 2546873 w 2546873"/>
              <a:gd name="connsiteY2" fmla="*/ 2187034 h 2187034"/>
              <a:gd name="connsiteX3" fmla="*/ 0 w 2546873"/>
              <a:gd name="connsiteY3" fmla="*/ 2187034 h 218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6873" h="2187034">
                <a:moveTo>
                  <a:pt x="0" y="0"/>
                </a:moveTo>
                <a:lnTo>
                  <a:pt x="2546873" y="0"/>
                </a:lnTo>
                <a:lnTo>
                  <a:pt x="2546873" y="2187034"/>
                </a:lnTo>
                <a:lnTo>
                  <a:pt x="0" y="21870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8A3CEE60-6EFE-4941-A485-F6A9D7130BF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01484" y="541967"/>
            <a:ext cx="2546873" cy="2187034"/>
          </a:xfrm>
          <a:custGeom>
            <a:avLst/>
            <a:gdLst>
              <a:gd name="connsiteX0" fmla="*/ 0 w 2546873"/>
              <a:gd name="connsiteY0" fmla="*/ 0 h 2187034"/>
              <a:gd name="connsiteX1" fmla="*/ 2546873 w 2546873"/>
              <a:gd name="connsiteY1" fmla="*/ 0 h 2187034"/>
              <a:gd name="connsiteX2" fmla="*/ 2546873 w 2546873"/>
              <a:gd name="connsiteY2" fmla="*/ 2187034 h 2187034"/>
              <a:gd name="connsiteX3" fmla="*/ 0 w 2546873"/>
              <a:gd name="connsiteY3" fmla="*/ 2187034 h 218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6873" h="2187034">
                <a:moveTo>
                  <a:pt x="0" y="0"/>
                </a:moveTo>
                <a:lnTo>
                  <a:pt x="2546873" y="0"/>
                </a:lnTo>
                <a:lnTo>
                  <a:pt x="2546873" y="2187034"/>
                </a:lnTo>
                <a:lnTo>
                  <a:pt x="0" y="21870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83BAA9E3-6560-47ED-967D-8AD56CA65FB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959327" y="541967"/>
            <a:ext cx="2546873" cy="2187034"/>
          </a:xfrm>
          <a:custGeom>
            <a:avLst/>
            <a:gdLst>
              <a:gd name="connsiteX0" fmla="*/ 0 w 2546873"/>
              <a:gd name="connsiteY0" fmla="*/ 0 h 2187034"/>
              <a:gd name="connsiteX1" fmla="*/ 2546873 w 2546873"/>
              <a:gd name="connsiteY1" fmla="*/ 0 h 2187034"/>
              <a:gd name="connsiteX2" fmla="*/ 2546873 w 2546873"/>
              <a:gd name="connsiteY2" fmla="*/ 2187034 h 2187034"/>
              <a:gd name="connsiteX3" fmla="*/ 0 w 2546873"/>
              <a:gd name="connsiteY3" fmla="*/ 2187034 h 218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6873" h="2187034">
                <a:moveTo>
                  <a:pt x="0" y="0"/>
                </a:moveTo>
                <a:lnTo>
                  <a:pt x="2546873" y="0"/>
                </a:lnTo>
                <a:lnTo>
                  <a:pt x="2546873" y="2187034"/>
                </a:lnTo>
                <a:lnTo>
                  <a:pt x="0" y="21870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B38CEBB-F948-41C0-8EA1-8309E5173FA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3754F-FEE4-4271-9B54-72CFFFAE69C5}" type="datetimeFigureOut">
              <a:rPr lang="en-US"/>
              <a:pPr>
                <a:defRPr/>
              </a:pPr>
              <a:t>9/23/20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A568BC8-F40C-490C-BD9D-BCCE58EE959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423E83C-6CCA-45E2-8627-294193527BBA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32392-26CF-4DAC-8639-236BBC952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5974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C58FF66-7542-46F4-9F26-889C5AFF7F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03109" y="2229029"/>
            <a:ext cx="2178982" cy="2178980"/>
          </a:xfrm>
          <a:custGeom>
            <a:avLst/>
            <a:gdLst>
              <a:gd name="connsiteX0" fmla="*/ 1089489 w 2178982"/>
              <a:gd name="connsiteY0" fmla="*/ 0 h 2178980"/>
              <a:gd name="connsiteX1" fmla="*/ 1563358 w 2178982"/>
              <a:gd name="connsiteY1" fmla="*/ 196282 h 2178980"/>
              <a:gd name="connsiteX2" fmla="*/ 1982698 w 2178982"/>
              <a:gd name="connsiteY2" fmla="*/ 615623 h 2178980"/>
              <a:gd name="connsiteX3" fmla="*/ 1982698 w 2178982"/>
              <a:gd name="connsiteY3" fmla="*/ 1563361 h 2178980"/>
              <a:gd name="connsiteX4" fmla="*/ 1563361 w 2178982"/>
              <a:gd name="connsiteY4" fmla="*/ 1982698 h 2178980"/>
              <a:gd name="connsiteX5" fmla="*/ 615624 w 2178982"/>
              <a:gd name="connsiteY5" fmla="*/ 1982698 h 2178980"/>
              <a:gd name="connsiteX6" fmla="*/ 196283 w 2178982"/>
              <a:gd name="connsiteY6" fmla="*/ 1563358 h 2178980"/>
              <a:gd name="connsiteX7" fmla="*/ 196283 w 2178982"/>
              <a:gd name="connsiteY7" fmla="*/ 615620 h 2178980"/>
              <a:gd name="connsiteX8" fmla="*/ 615621 w 2178982"/>
              <a:gd name="connsiteY8" fmla="*/ 196282 h 2178980"/>
              <a:gd name="connsiteX9" fmla="*/ 1089489 w 2178982"/>
              <a:gd name="connsiteY9" fmla="*/ 0 h 217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78982" h="2178980">
                <a:moveTo>
                  <a:pt x="1089489" y="0"/>
                </a:moveTo>
                <a:cubicBezTo>
                  <a:pt x="1260996" y="0"/>
                  <a:pt x="1432502" y="65427"/>
                  <a:pt x="1563358" y="196282"/>
                </a:cubicBezTo>
                <a:lnTo>
                  <a:pt x="1982698" y="615623"/>
                </a:lnTo>
                <a:cubicBezTo>
                  <a:pt x="2244410" y="877335"/>
                  <a:pt x="2244410" y="1301650"/>
                  <a:pt x="1982698" y="1563361"/>
                </a:cubicBezTo>
                <a:lnTo>
                  <a:pt x="1563361" y="1982698"/>
                </a:lnTo>
                <a:cubicBezTo>
                  <a:pt x="1301651" y="2244408"/>
                  <a:pt x="877334" y="2244408"/>
                  <a:pt x="615624" y="1982698"/>
                </a:cubicBezTo>
                <a:lnTo>
                  <a:pt x="196283" y="1563358"/>
                </a:lnTo>
                <a:cubicBezTo>
                  <a:pt x="-65427" y="1301648"/>
                  <a:pt x="-65427" y="877330"/>
                  <a:pt x="196283" y="615620"/>
                </a:cubicBezTo>
                <a:lnTo>
                  <a:pt x="615621" y="196282"/>
                </a:lnTo>
                <a:cubicBezTo>
                  <a:pt x="746476" y="65427"/>
                  <a:pt x="917981" y="0"/>
                  <a:pt x="108948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FB2F8FE-DE8B-4442-B63A-7A61DDED92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46520" y="2229029"/>
            <a:ext cx="2178983" cy="2178980"/>
          </a:xfrm>
          <a:custGeom>
            <a:avLst/>
            <a:gdLst>
              <a:gd name="connsiteX0" fmla="*/ 1089490 w 2178983"/>
              <a:gd name="connsiteY0" fmla="*/ 0 h 2178980"/>
              <a:gd name="connsiteX1" fmla="*/ 1563358 w 2178983"/>
              <a:gd name="connsiteY1" fmla="*/ 196282 h 2178980"/>
              <a:gd name="connsiteX2" fmla="*/ 1982699 w 2178983"/>
              <a:gd name="connsiteY2" fmla="*/ 615623 h 2178980"/>
              <a:gd name="connsiteX3" fmla="*/ 1982699 w 2178983"/>
              <a:gd name="connsiteY3" fmla="*/ 1563361 h 2178980"/>
              <a:gd name="connsiteX4" fmla="*/ 1563362 w 2178983"/>
              <a:gd name="connsiteY4" fmla="*/ 1982698 h 2178980"/>
              <a:gd name="connsiteX5" fmla="*/ 615625 w 2178983"/>
              <a:gd name="connsiteY5" fmla="*/ 1982698 h 2178980"/>
              <a:gd name="connsiteX6" fmla="*/ 196283 w 2178983"/>
              <a:gd name="connsiteY6" fmla="*/ 1563358 h 2178980"/>
              <a:gd name="connsiteX7" fmla="*/ 196283 w 2178983"/>
              <a:gd name="connsiteY7" fmla="*/ 615620 h 2178980"/>
              <a:gd name="connsiteX8" fmla="*/ 615621 w 2178983"/>
              <a:gd name="connsiteY8" fmla="*/ 196282 h 2178980"/>
              <a:gd name="connsiteX9" fmla="*/ 1089490 w 2178983"/>
              <a:gd name="connsiteY9" fmla="*/ 0 h 217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78983" h="2178980">
                <a:moveTo>
                  <a:pt x="1089490" y="0"/>
                </a:moveTo>
                <a:cubicBezTo>
                  <a:pt x="1260996" y="0"/>
                  <a:pt x="1432503" y="65427"/>
                  <a:pt x="1563358" y="196282"/>
                </a:cubicBezTo>
                <a:lnTo>
                  <a:pt x="1982699" y="615623"/>
                </a:lnTo>
                <a:cubicBezTo>
                  <a:pt x="2244411" y="877335"/>
                  <a:pt x="2244411" y="1301650"/>
                  <a:pt x="1982699" y="1563361"/>
                </a:cubicBezTo>
                <a:lnTo>
                  <a:pt x="1563362" y="1982698"/>
                </a:lnTo>
                <a:cubicBezTo>
                  <a:pt x="1301652" y="2244408"/>
                  <a:pt x="877335" y="2244408"/>
                  <a:pt x="615625" y="1982698"/>
                </a:cubicBezTo>
                <a:lnTo>
                  <a:pt x="196283" y="1563358"/>
                </a:lnTo>
                <a:cubicBezTo>
                  <a:pt x="-65427" y="1301648"/>
                  <a:pt x="-65427" y="877330"/>
                  <a:pt x="196283" y="615620"/>
                </a:cubicBezTo>
                <a:lnTo>
                  <a:pt x="615621" y="196282"/>
                </a:lnTo>
                <a:cubicBezTo>
                  <a:pt x="746477" y="65427"/>
                  <a:pt x="917982" y="0"/>
                  <a:pt x="108949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5A9CA72-3B19-4519-8ABD-98641D6AA5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59698" y="2229029"/>
            <a:ext cx="2178982" cy="2178980"/>
          </a:xfrm>
          <a:custGeom>
            <a:avLst/>
            <a:gdLst>
              <a:gd name="connsiteX0" fmla="*/ 1089489 w 2178982"/>
              <a:gd name="connsiteY0" fmla="*/ 0 h 2178980"/>
              <a:gd name="connsiteX1" fmla="*/ 1563358 w 2178982"/>
              <a:gd name="connsiteY1" fmla="*/ 196282 h 2178980"/>
              <a:gd name="connsiteX2" fmla="*/ 1982698 w 2178982"/>
              <a:gd name="connsiteY2" fmla="*/ 615623 h 2178980"/>
              <a:gd name="connsiteX3" fmla="*/ 1982698 w 2178982"/>
              <a:gd name="connsiteY3" fmla="*/ 1563361 h 2178980"/>
              <a:gd name="connsiteX4" fmla="*/ 1563361 w 2178982"/>
              <a:gd name="connsiteY4" fmla="*/ 1982698 h 2178980"/>
              <a:gd name="connsiteX5" fmla="*/ 615624 w 2178982"/>
              <a:gd name="connsiteY5" fmla="*/ 1982698 h 2178980"/>
              <a:gd name="connsiteX6" fmla="*/ 196283 w 2178982"/>
              <a:gd name="connsiteY6" fmla="*/ 1563358 h 2178980"/>
              <a:gd name="connsiteX7" fmla="*/ 196283 w 2178982"/>
              <a:gd name="connsiteY7" fmla="*/ 615620 h 2178980"/>
              <a:gd name="connsiteX8" fmla="*/ 615620 w 2178982"/>
              <a:gd name="connsiteY8" fmla="*/ 196282 h 2178980"/>
              <a:gd name="connsiteX9" fmla="*/ 1089489 w 2178982"/>
              <a:gd name="connsiteY9" fmla="*/ 0 h 217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78982" h="2178980">
                <a:moveTo>
                  <a:pt x="1089489" y="0"/>
                </a:moveTo>
                <a:cubicBezTo>
                  <a:pt x="1260996" y="0"/>
                  <a:pt x="1432502" y="65427"/>
                  <a:pt x="1563358" y="196282"/>
                </a:cubicBezTo>
                <a:lnTo>
                  <a:pt x="1982698" y="615623"/>
                </a:lnTo>
                <a:cubicBezTo>
                  <a:pt x="2244410" y="877335"/>
                  <a:pt x="2244410" y="1301650"/>
                  <a:pt x="1982698" y="1563361"/>
                </a:cubicBezTo>
                <a:lnTo>
                  <a:pt x="1563361" y="1982698"/>
                </a:lnTo>
                <a:cubicBezTo>
                  <a:pt x="1301651" y="2244408"/>
                  <a:pt x="877334" y="2244408"/>
                  <a:pt x="615624" y="1982698"/>
                </a:cubicBezTo>
                <a:lnTo>
                  <a:pt x="196283" y="1563358"/>
                </a:lnTo>
                <a:cubicBezTo>
                  <a:pt x="-65427" y="1301648"/>
                  <a:pt x="-65427" y="877330"/>
                  <a:pt x="196283" y="615620"/>
                </a:cubicBezTo>
                <a:lnTo>
                  <a:pt x="615620" y="196282"/>
                </a:lnTo>
                <a:cubicBezTo>
                  <a:pt x="746476" y="65427"/>
                  <a:pt x="917981" y="0"/>
                  <a:pt x="108948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930944-A745-4BA8-8D23-ACA1CE04B3B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05D72-CB1A-45E2-913F-3B47B404A2B3}" type="datetime1">
              <a:rPr lang="en-US"/>
              <a:pPr>
                <a:defRPr/>
              </a:pPr>
              <a:t>9/23/20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2D66FD-0265-4331-A244-14993EBDA64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6518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6649AE7-924C-4D5A-BDD8-3A4CA93CF80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3617" y="2023961"/>
            <a:ext cx="2380948" cy="2321071"/>
          </a:xfrm>
          <a:custGeom>
            <a:avLst/>
            <a:gdLst>
              <a:gd name="connsiteX0" fmla="*/ 1231292 w 2380948"/>
              <a:gd name="connsiteY0" fmla="*/ 1644 h 2321071"/>
              <a:gd name="connsiteX1" fmla="*/ 1315524 w 2380948"/>
              <a:gd name="connsiteY1" fmla="*/ 15283 h 2321071"/>
              <a:gd name="connsiteX2" fmla="*/ 1442049 w 2380948"/>
              <a:gd name="connsiteY2" fmla="*/ 61444 h 2321071"/>
              <a:gd name="connsiteX3" fmla="*/ 1468688 w 2380948"/>
              <a:gd name="connsiteY3" fmla="*/ 72492 h 2321071"/>
              <a:gd name="connsiteX4" fmla="*/ 1508534 w 2380948"/>
              <a:gd name="connsiteY4" fmla="*/ 95496 h 2321071"/>
              <a:gd name="connsiteX5" fmla="*/ 1523243 w 2380948"/>
              <a:gd name="connsiteY5" fmla="*/ 107430 h 2321071"/>
              <a:gd name="connsiteX6" fmla="*/ 1692333 w 2380948"/>
              <a:gd name="connsiteY6" fmla="*/ 244556 h 2321071"/>
              <a:gd name="connsiteX7" fmla="*/ 1885760 w 2380948"/>
              <a:gd name="connsiteY7" fmla="*/ 469388 h 2321071"/>
              <a:gd name="connsiteX8" fmla="*/ 2117352 w 2380948"/>
              <a:gd name="connsiteY8" fmla="*/ 833871 h 2321071"/>
              <a:gd name="connsiteX9" fmla="*/ 2294334 w 2380948"/>
              <a:gd name="connsiteY9" fmla="*/ 1212316 h 2321071"/>
              <a:gd name="connsiteX10" fmla="*/ 2368402 w 2380948"/>
              <a:gd name="connsiteY10" fmla="*/ 1485215 h 2321071"/>
              <a:gd name="connsiteX11" fmla="*/ 2376827 w 2380948"/>
              <a:gd name="connsiteY11" fmla="*/ 1711422 h 2321071"/>
              <a:gd name="connsiteX12" fmla="*/ 2328997 w 2380948"/>
              <a:gd name="connsiteY12" fmla="*/ 1890370 h 2321071"/>
              <a:gd name="connsiteX13" fmla="*/ 2316637 w 2380948"/>
              <a:gd name="connsiteY13" fmla="*/ 1918658 h 2321071"/>
              <a:gd name="connsiteX14" fmla="*/ 2298649 w 2380948"/>
              <a:gd name="connsiteY14" fmla="*/ 1949814 h 2321071"/>
              <a:gd name="connsiteX15" fmla="*/ 2292839 w 2380948"/>
              <a:gd name="connsiteY15" fmla="*/ 1956654 h 2321071"/>
              <a:gd name="connsiteX16" fmla="*/ 2261585 w 2380948"/>
              <a:gd name="connsiteY16" fmla="*/ 1999392 h 2321071"/>
              <a:gd name="connsiteX17" fmla="*/ 2104792 w 2380948"/>
              <a:gd name="connsiteY17" fmla="*/ 2135946 h 2321071"/>
              <a:gd name="connsiteX18" fmla="*/ 1858572 w 2380948"/>
              <a:gd name="connsiteY18" fmla="*/ 2242276 h 2321071"/>
              <a:gd name="connsiteX19" fmla="*/ 1572423 w 2380948"/>
              <a:gd name="connsiteY19" fmla="*/ 2299303 h 2321071"/>
              <a:gd name="connsiteX20" fmla="*/ 899611 w 2380948"/>
              <a:gd name="connsiteY20" fmla="*/ 2308813 h 2321071"/>
              <a:gd name="connsiteX21" fmla="*/ 544323 w 2380948"/>
              <a:gd name="connsiteY21" fmla="*/ 2248446 h 2321071"/>
              <a:gd name="connsiteX22" fmla="*/ 327663 w 2380948"/>
              <a:gd name="connsiteY22" fmla="*/ 2164262 h 2321071"/>
              <a:gd name="connsiteX23" fmla="*/ 316687 w 2380948"/>
              <a:gd name="connsiteY23" fmla="*/ 2159836 h 2321071"/>
              <a:gd name="connsiteX24" fmla="*/ 278610 w 2380948"/>
              <a:gd name="connsiteY24" fmla="*/ 2137853 h 2321071"/>
              <a:gd name="connsiteX25" fmla="*/ 266739 w 2380948"/>
              <a:gd name="connsiteY25" fmla="*/ 2128960 h 2321071"/>
              <a:gd name="connsiteX26" fmla="*/ 182018 w 2380948"/>
              <a:gd name="connsiteY26" fmla="*/ 2065647 h 2321071"/>
              <a:gd name="connsiteX27" fmla="*/ 22350 w 2380948"/>
              <a:gd name="connsiteY27" fmla="*/ 1808571 h 2321071"/>
              <a:gd name="connsiteX28" fmla="*/ 1395 w 2380948"/>
              <a:gd name="connsiteY28" fmla="*/ 1585578 h 2321071"/>
              <a:gd name="connsiteX29" fmla="*/ 51040 w 2380948"/>
              <a:gd name="connsiteY29" fmla="*/ 1318990 h 2321071"/>
              <a:gd name="connsiteX30" fmla="*/ 127499 w 2380948"/>
              <a:gd name="connsiteY30" fmla="*/ 1109805 h 2321071"/>
              <a:gd name="connsiteX31" fmla="*/ 202895 w 2380948"/>
              <a:gd name="connsiteY31" fmla="*/ 948686 h 2321071"/>
              <a:gd name="connsiteX32" fmla="*/ 286195 w 2380948"/>
              <a:gd name="connsiteY32" fmla="*/ 793657 h 2321071"/>
              <a:gd name="connsiteX33" fmla="*/ 289733 w 2380948"/>
              <a:gd name="connsiteY33" fmla="*/ 785378 h 2321071"/>
              <a:gd name="connsiteX34" fmla="*/ 304741 w 2380948"/>
              <a:gd name="connsiteY34" fmla="*/ 759383 h 2321071"/>
              <a:gd name="connsiteX35" fmla="*/ 312128 w 2380948"/>
              <a:gd name="connsiteY35" fmla="*/ 748739 h 2321071"/>
              <a:gd name="connsiteX36" fmla="*/ 431476 w 2380948"/>
              <a:gd name="connsiteY36" fmla="*/ 559220 h 2321071"/>
              <a:gd name="connsiteX37" fmla="*/ 596068 w 2380948"/>
              <a:gd name="connsiteY37" fmla="*/ 342939 h 2321071"/>
              <a:gd name="connsiteX38" fmla="*/ 780567 w 2380948"/>
              <a:gd name="connsiteY38" fmla="*/ 163128 h 2321071"/>
              <a:gd name="connsiteX39" fmla="*/ 985030 w 2380948"/>
              <a:gd name="connsiteY39" fmla="*/ 40972 h 2321071"/>
              <a:gd name="connsiteX40" fmla="*/ 1231292 w 2380948"/>
              <a:gd name="connsiteY40" fmla="*/ 1644 h 2321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380948" h="2321071">
                <a:moveTo>
                  <a:pt x="1231292" y="1644"/>
                </a:moveTo>
                <a:cubicBezTo>
                  <a:pt x="1259183" y="3876"/>
                  <a:pt x="1287259" y="8393"/>
                  <a:pt x="1315524" y="15283"/>
                </a:cubicBezTo>
                <a:cubicBezTo>
                  <a:pt x="1359388" y="25953"/>
                  <a:pt x="1401495" y="41599"/>
                  <a:pt x="1442049" y="61444"/>
                </a:cubicBezTo>
                <a:cubicBezTo>
                  <a:pt x="1450665" y="65655"/>
                  <a:pt x="1459740" y="68855"/>
                  <a:pt x="1468688" y="72492"/>
                </a:cubicBezTo>
                <a:cubicBezTo>
                  <a:pt x="1482001" y="80178"/>
                  <a:pt x="1495314" y="87865"/>
                  <a:pt x="1508534" y="95496"/>
                </a:cubicBezTo>
                <a:cubicBezTo>
                  <a:pt x="1513437" y="99474"/>
                  <a:pt x="1517916" y="103972"/>
                  <a:pt x="1523243" y="107430"/>
                </a:cubicBezTo>
                <a:cubicBezTo>
                  <a:pt x="1584339" y="147163"/>
                  <a:pt x="1640161" y="193665"/>
                  <a:pt x="1692333" y="244556"/>
                </a:cubicBezTo>
                <a:cubicBezTo>
                  <a:pt x="1763313" y="313826"/>
                  <a:pt x="1826902" y="389660"/>
                  <a:pt x="1885760" y="469388"/>
                </a:cubicBezTo>
                <a:cubicBezTo>
                  <a:pt x="1971615" y="585347"/>
                  <a:pt x="2047425" y="707739"/>
                  <a:pt x="2117352" y="833871"/>
                </a:cubicBezTo>
                <a:cubicBezTo>
                  <a:pt x="2184993" y="956007"/>
                  <a:pt x="2246024" y="1081207"/>
                  <a:pt x="2294334" y="1212316"/>
                </a:cubicBezTo>
                <a:cubicBezTo>
                  <a:pt x="2326975" y="1301120"/>
                  <a:pt x="2353389" y="1391680"/>
                  <a:pt x="2368402" y="1485215"/>
                </a:cubicBezTo>
                <a:cubicBezTo>
                  <a:pt x="2380552" y="1560276"/>
                  <a:pt x="2384925" y="1635691"/>
                  <a:pt x="2376827" y="1711422"/>
                </a:cubicBezTo>
                <a:cubicBezTo>
                  <a:pt x="2370122" y="1773559"/>
                  <a:pt x="2355053" y="1833415"/>
                  <a:pt x="2328997" y="1890370"/>
                </a:cubicBezTo>
                <a:cubicBezTo>
                  <a:pt x="2324704" y="1899741"/>
                  <a:pt x="2320745" y="1909179"/>
                  <a:pt x="2316637" y="1918658"/>
                </a:cubicBezTo>
                <a:cubicBezTo>
                  <a:pt x="2310623" y="1929075"/>
                  <a:pt x="2304664" y="1939397"/>
                  <a:pt x="2298649" y="1949814"/>
                </a:cubicBezTo>
                <a:cubicBezTo>
                  <a:pt x="2296693" y="1952126"/>
                  <a:pt x="2294514" y="1954181"/>
                  <a:pt x="2292839" y="1956654"/>
                </a:cubicBezTo>
                <a:cubicBezTo>
                  <a:pt x="2282389" y="1970882"/>
                  <a:pt x="2272630" y="1985636"/>
                  <a:pt x="2261585" y="1999392"/>
                </a:cubicBezTo>
                <a:cubicBezTo>
                  <a:pt x="2217736" y="2054484"/>
                  <a:pt x="2164514" y="2098938"/>
                  <a:pt x="2104792" y="2135946"/>
                </a:cubicBezTo>
                <a:cubicBezTo>
                  <a:pt x="2028049" y="2183513"/>
                  <a:pt x="1944993" y="2216861"/>
                  <a:pt x="1858572" y="2242276"/>
                </a:cubicBezTo>
                <a:cubicBezTo>
                  <a:pt x="1764925" y="2269890"/>
                  <a:pt x="1669239" y="2287918"/>
                  <a:pt x="1572423" y="2299303"/>
                </a:cubicBezTo>
                <a:cubicBezTo>
                  <a:pt x="1348499" y="2325738"/>
                  <a:pt x="1124163" y="2327086"/>
                  <a:pt x="899611" y="2308813"/>
                </a:cubicBezTo>
                <a:cubicBezTo>
                  <a:pt x="779387" y="2299038"/>
                  <a:pt x="660584" y="2280782"/>
                  <a:pt x="544323" y="2248446"/>
                </a:cubicBezTo>
                <a:cubicBezTo>
                  <a:pt x="469296" y="2227684"/>
                  <a:pt x="396006" y="2202190"/>
                  <a:pt x="327663" y="2164262"/>
                </a:cubicBezTo>
                <a:cubicBezTo>
                  <a:pt x="324163" y="2162368"/>
                  <a:pt x="320314" y="2161293"/>
                  <a:pt x="316687" y="2159836"/>
                </a:cubicBezTo>
                <a:cubicBezTo>
                  <a:pt x="304026" y="2152526"/>
                  <a:pt x="291271" y="2145163"/>
                  <a:pt x="278610" y="2137853"/>
                </a:cubicBezTo>
                <a:cubicBezTo>
                  <a:pt x="274658" y="2134807"/>
                  <a:pt x="271021" y="2131433"/>
                  <a:pt x="266739" y="2128960"/>
                </a:cubicBezTo>
                <a:cubicBezTo>
                  <a:pt x="236072" y="2111127"/>
                  <a:pt x="208298" y="2089358"/>
                  <a:pt x="182018" y="2065647"/>
                </a:cubicBezTo>
                <a:cubicBezTo>
                  <a:pt x="103887" y="1995434"/>
                  <a:pt x="50177" y="1910014"/>
                  <a:pt x="22350" y="1808571"/>
                </a:cubicBezTo>
                <a:cubicBezTo>
                  <a:pt x="2360" y="1735481"/>
                  <a:pt x="-2901" y="1660957"/>
                  <a:pt x="1395" y="1585578"/>
                </a:cubicBezTo>
                <a:cubicBezTo>
                  <a:pt x="6646" y="1494568"/>
                  <a:pt x="25183" y="1406130"/>
                  <a:pt x="51040" y="1318990"/>
                </a:cubicBezTo>
                <a:cubicBezTo>
                  <a:pt x="72342" y="1247695"/>
                  <a:pt x="98311" y="1178203"/>
                  <a:pt x="127499" y="1109805"/>
                </a:cubicBezTo>
                <a:cubicBezTo>
                  <a:pt x="150726" y="1055169"/>
                  <a:pt x="175554" y="1001201"/>
                  <a:pt x="202895" y="948686"/>
                </a:cubicBezTo>
                <a:cubicBezTo>
                  <a:pt x="229923" y="896497"/>
                  <a:pt x="258384" y="845265"/>
                  <a:pt x="286195" y="793657"/>
                </a:cubicBezTo>
                <a:cubicBezTo>
                  <a:pt x="287591" y="791023"/>
                  <a:pt x="288523" y="788120"/>
                  <a:pt x="289733" y="785378"/>
                </a:cubicBezTo>
                <a:cubicBezTo>
                  <a:pt x="294753" y="776681"/>
                  <a:pt x="299720" y="768080"/>
                  <a:pt x="304741" y="759383"/>
                </a:cubicBezTo>
                <a:cubicBezTo>
                  <a:pt x="307172" y="755817"/>
                  <a:pt x="309883" y="752412"/>
                  <a:pt x="312128" y="748739"/>
                </a:cubicBezTo>
                <a:cubicBezTo>
                  <a:pt x="350080" y="684508"/>
                  <a:pt x="389577" y="621043"/>
                  <a:pt x="431476" y="559220"/>
                </a:cubicBezTo>
                <a:cubicBezTo>
                  <a:pt x="482495" y="484184"/>
                  <a:pt x="536737" y="411519"/>
                  <a:pt x="596068" y="342939"/>
                </a:cubicBezTo>
                <a:cubicBezTo>
                  <a:pt x="652541" y="277806"/>
                  <a:pt x="713027" y="216901"/>
                  <a:pt x="780567" y="163128"/>
                </a:cubicBezTo>
                <a:cubicBezTo>
                  <a:pt x="843227" y="113291"/>
                  <a:pt x="910309" y="70849"/>
                  <a:pt x="985030" y="40972"/>
                </a:cubicBezTo>
                <a:cubicBezTo>
                  <a:pt x="1065590" y="8829"/>
                  <a:pt x="1147617" y="-5051"/>
                  <a:pt x="1231292" y="164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3C52AFD-83EC-497F-ABE6-11FDD16102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86091" y="2023961"/>
            <a:ext cx="2380947" cy="2321071"/>
          </a:xfrm>
          <a:custGeom>
            <a:avLst/>
            <a:gdLst>
              <a:gd name="connsiteX0" fmla="*/ 1231291 w 2380947"/>
              <a:gd name="connsiteY0" fmla="*/ 1644 h 2321071"/>
              <a:gd name="connsiteX1" fmla="*/ 1315523 w 2380947"/>
              <a:gd name="connsiteY1" fmla="*/ 15283 h 2321071"/>
              <a:gd name="connsiteX2" fmla="*/ 1442048 w 2380947"/>
              <a:gd name="connsiteY2" fmla="*/ 61444 h 2321071"/>
              <a:gd name="connsiteX3" fmla="*/ 1468687 w 2380947"/>
              <a:gd name="connsiteY3" fmla="*/ 72492 h 2321071"/>
              <a:gd name="connsiteX4" fmla="*/ 1508533 w 2380947"/>
              <a:gd name="connsiteY4" fmla="*/ 95496 h 2321071"/>
              <a:gd name="connsiteX5" fmla="*/ 1523242 w 2380947"/>
              <a:gd name="connsiteY5" fmla="*/ 107430 h 2321071"/>
              <a:gd name="connsiteX6" fmla="*/ 1692332 w 2380947"/>
              <a:gd name="connsiteY6" fmla="*/ 244556 h 2321071"/>
              <a:gd name="connsiteX7" fmla="*/ 1885759 w 2380947"/>
              <a:gd name="connsiteY7" fmla="*/ 469388 h 2321071"/>
              <a:gd name="connsiteX8" fmla="*/ 2117351 w 2380947"/>
              <a:gd name="connsiteY8" fmla="*/ 833871 h 2321071"/>
              <a:gd name="connsiteX9" fmla="*/ 2294333 w 2380947"/>
              <a:gd name="connsiteY9" fmla="*/ 1212316 h 2321071"/>
              <a:gd name="connsiteX10" fmla="*/ 2368401 w 2380947"/>
              <a:gd name="connsiteY10" fmla="*/ 1485215 h 2321071"/>
              <a:gd name="connsiteX11" fmla="*/ 2376826 w 2380947"/>
              <a:gd name="connsiteY11" fmla="*/ 1711422 h 2321071"/>
              <a:gd name="connsiteX12" fmla="*/ 2328996 w 2380947"/>
              <a:gd name="connsiteY12" fmla="*/ 1890370 h 2321071"/>
              <a:gd name="connsiteX13" fmla="*/ 2316636 w 2380947"/>
              <a:gd name="connsiteY13" fmla="*/ 1918658 h 2321071"/>
              <a:gd name="connsiteX14" fmla="*/ 2298648 w 2380947"/>
              <a:gd name="connsiteY14" fmla="*/ 1949814 h 2321071"/>
              <a:gd name="connsiteX15" fmla="*/ 2292838 w 2380947"/>
              <a:gd name="connsiteY15" fmla="*/ 1956654 h 2321071"/>
              <a:gd name="connsiteX16" fmla="*/ 2261584 w 2380947"/>
              <a:gd name="connsiteY16" fmla="*/ 1999392 h 2321071"/>
              <a:gd name="connsiteX17" fmla="*/ 2104791 w 2380947"/>
              <a:gd name="connsiteY17" fmla="*/ 2135946 h 2321071"/>
              <a:gd name="connsiteX18" fmla="*/ 1858571 w 2380947"/>
              <a:gd name="connsiteY18" fmla="*/ 2242276 h 2321071"/>
              <a:gd name="connsiteX19" fmla="*/ 1572422 w 2380947"/>
              <a:gd name="connsiteY19" fmla="*/ 2299303 h 2321071"/>
              <a:gd name="connsiteX20" fmla="*/ 899610 w 2380947"/>
              <a:gd name="connsiteY20" fmla="*/ 2308813 h 2321071"/>
              <a:gd name="connsiteX21" fmla="*/ 544322 w 2380947"/>
              <a:gd name="connsiteY21" fmla="*/ 2248446 h 2321071"/>
              <a:gd name="connsiteX22" fmla="*/ 327662 w 2380947"/>
              <a:gd name="connsiteY22" fmla="*/ 2164262 h 2321071"/>
              <a:gd name="connsiteX23" fmla="*/ 316686 w 2380947"/>
              <a:gd name="connsiteY23" fmla="*/ 2159836 h 2321071"/>
              <a:gd name="connsiteX24" fmla="*/ 278610 w 2380947"/>
              <a:gd name="connsiteY24" fmla="*/ 2137853 h 2321071"/>
              <a:gd name="connsiteX25" fmla="*/ 266738 w 2380947"/>
              <a:gd name="connsiteY25" fmla="*/ 2128960 h 2321071"/>
              <a:gd name="connsiteX26" fmla="*/ 182017 w 2380947"/>
              <a:gd name="connsiteY26" fmla="*/ 2065647 h 2321071"/>
              <a:gd name="connsiteX27" fmla="*/ 22350 w 2380947"/>
              <a:gd name="connsiteY27" fmla="*/ 1808571 h 2321071"/>
              <a:gd name="connsiteX28" fmla="*/ 1394 w 2380947"/>
              <a:gd name="connsiteY28" fmla="*/ 1585578 h 2321071"/>
              <a:gd name="connsiteX29" fmla="*/ 51039 w 2380947"/>
              <a:gd name="connsiteY29" fmla="*/ 1318990 h 2321071"/>
              <a:gd name="connsiteX30" fmla="*/ 127498 w 2380947"/>
              <a:gd name="connsiteY30" fmla="*/ 1109805 h 2321071"/>
              <a:gd name="connsiteX31" fmla="*/ 202894 w 2380947"/>
              <a:gd name="connsiteY31" fmla="*/ 948686 h 2321071"/>
              <a:gd name="connsiteX32" fmla="*/ 286194 w 2380947"/>
              <a:gd name="connsiteY32" fmla="*/ 793657 h 2321071"/>
              <a:gd name="connsiteX33" fmla="*/ 289732 w 2380947"/>
              <a:gd name="connsiteY33" fmla="*/ 785378 h 2321071"/>
              <a:gd name="connsiteX34" fmla="*/ 304741 w 2380947"/>
              <a:gd name="connsiteY34" fmla="*/ 759383 h 2321071"/>
              <a:gd name="connsiteX35" fmla="*/ 312127 w 2380947"/>
              <a:gd name="connsiteY35" fmla="*/ 748739 h 2321071"/>
              <a:gd name="connsiteX36" fmla="*/ 431475 w 2380947"/>
              <a:gd name="connsiteY36" fmla="*/ 559220 h 2321071"/>
              <a:gd name="connsiteX37" fmla="*/ 596067 w 2380947"/>
              <a:gd name="connsiteY37" fmla="*/ 342939 h 2321071"/>
              <a:gd name="connsiteX38" fmla="*/ 780566 w 2380947"/>
              <a:gd name="connsiteY38" fmla="*/ 163128 h 2321071"/>
              <a:gd name="connsiteX39" fmla="*/ 985029 w 2380947"/>
              <a:gd name="connsiteY39" fmla="*/ 40972 h 2321071"/>
              <a:gd name="connsiteX40" fmla="*/ 1231291 w 2380947"/>
              <a:gd name="connsiteY40" fmla="*/ 1644 h 2321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380947" h="2321071">
                <a:moveTo>
                  <a:pt x="1231291" y="1644"/>
                </a:moveTo>
                <a:cubicBezTo>
                  <a:pt x="1259182" y="3876"/>
                  <a:pt x="1287258" y="8393"/>
                  <a:pt x="1315523" y="15283"/>
                </a:cubicBezTo>
                <a:cubicBezTo>
                  <a:pt x="1359387" y="25953"/>
                  <a:pt x="1401494" y="41599"/>
                  <a:pt x="1442048" y="61444"/>
                </a:cubicBezTo>
                <a:cubicBezTo>
                  <a:pt x="1450664" y="65655"/>
                  <a:pt x="1459739" y="68855"/>
                  <a:pt x="1468687" y="72492"/>
                </a:cubicBezTo>
                <a:cubicBezTo>
                  <a:pt x="1482000" y="80178"/>
                  <a:pt x="1495313" y="87865"/>
                  <a:pt x="1508533" y="95496"/>
                </a:cubicBezTo>
                <a:cubicBezTo>
                  <a:pt x="1513436" y="99474"/>
                  <a:pt x="1517915" y="103972"/>
                  <a:pt x="1523242" y="107430"/>
                </a:cubicBezTo>
                <a:cubicBezTo>
                  <a:pt x="1584338" y="147163"/>
                  <a:pt x="1640160" y="193665"/>
                  <a:pt x="1692332" y="244556"/>
                </a:cubicBezTo>
                <a:cubicBezTo>
                  <a:pt x="1763312" y="313826"/>
                  <a:pt x="1826901" y="389660"/>
                  <a:pt x="1885759" y="469388"/>
                </a:cubicBezTo>
                <a:cubicBezTo>
                  <a:pt x="1971614" y="585347"/>
                  <a:pt x="2047424" y="707739"/>
                  <a:pt x="2117351" y="833871"/>
                </a:cubicBezTo>
                <a:cubicBezTo>
                  <a:pt x="2184992" y="956007"/>
                  <a:pt x="2246023" y="1081207"/>
                  <a:pt x="2294333" y="1212316"/>
                </a:cubicBezTo>
                <a:cubicBezTo>
                  <a:pt x="2326974" y="1301120"/>
                  <a:pt x="2353388" y="1391680"/>
                  <a:pt x="2368401" y="1485215"/>
                </a:cubicBezTo>
                <a:cubicBezTo>
                  <a:pt x="2380551" y="1560276"/>
                  <a:pt x="2384924" y="1635691"/>
                  <a:pt x="2376826" y="1711422"/>
                </a:cubicBezTo>
                <a:cubicBezTo>
                  <a:pt x="2370121" y="1773559"/>
                  <a:pt x="2355052" y="1833415"/>
                  <a:pt x="2328996" y="1890370"/>
                </a:cubicBezTo>
                <a:cubicBezTo>
                  <a:pt x="2324703" y="1899741"/>
                  <a:pt x="2320744" y="1909179"/>
                  <a:pt x="2316636" y="1918658"/>
                </a:cubicBezTo>
                <a:cubicBezTo>
                  <a:pt x="2310622" y="1929075"/>
                  <a:pt x="2304663" y="1939397"/>
                  <a:pt x="2298648" y="1949814"/>
                </a:cubicBezTo>
                <a:cubicBezTo>
                  <a:pt x="2296692" y="1952126"/>
                  <a:pt x="2294513" y="1954181"/>
                  <a:pt x="2292838" y="1956654"/>
                </a:cubicBezTo>
                <a:cubicBezTo>
                  <a:pt x="2282388" y="1970882"/>
                  <a:pt x="2272629" y="1985636"/>
                  <a:pt x="2261584" y="1999392"/>
                </a:cubicBezTo>
                <a:cubicBezTo>
                  <a:pt x="2217735" y="2054484"/>
                  <a:pt x="2164513" y="2098938"/>
                  <a:pt x="2104791" y="2135946"/>
                </a:cubicBezTo>
                <a:cubicBezTo>
                  <a:pt x="2028048" y="2183513"/>
                  <a:pt x="1944992" y="2216861"/>
                  <a:pt x="1858571" y="2242276"/>
                </a:cubicBezTo>
                <a:cubicBezTo>
                  <a:pt x="1764924" y="2269890"/>
                  <a:pt x="1669238" y="2287918"/>
                  <a:pt x="1572422" y="2299303"/>
                </a:cubicBezTo>
                <a:cubicBezTo>
                  <a:pt x="1348498" y="2325738"/>
                  <a:pt x="1124162" y="2327086"/>
                  <a:pt x="899610" y="2308813"/>
                </a:cubicBezTo>
                <a:cubicBezTo>
                  <a:pt x="779386" y="2299038"/>
                  <a:pt x="660583" y="2280782"/>
                  <a:pt x="544322" y="2248446"/>
                </a:cubicBezTo>
                <a:cubicBezTo>
                  <a:pt x="469295" y="2227684"/>
                  <a:pt x="396005" y="2202190"/>
                  <a:pt x="327662" y="2164262"/>
                </a:cubicBezTo>
                <a:cubicBezTo>
                  <a:pt x="324162" y="2162368"/>
                  <a:pt x="320313" y="2161293"/>
                  <a:pt x="316686" y="2159836"/>
                </a:cubicBezTo>
                <a:cubicBezTo>
                  <a:pt x="304025" y="2152526"/>
                  <a:pt x="291270" y="2145163"/>
                  <a:pt x="278610" y="2137853"/>
                </a:cubicBezTo>
                <a:cubicBezTo>
                  <a:pt x="274657" y="2134807"/>
                  <a:pt x="271020" y="2131433"/>
                  <a:pt x="266738" y="2128960"/>
                </a:cubicBezTo>
                <a:cubicBezTo>
                  <a:pt x="236071" y="2111127"/>
                  <a:pt x="208297" y="2089358"/>
                  <a:pt x="182017" y="2065647"/>
                </a:cubicBezTo>
                <a:cubicBezTo>
                  <a:pt x="103886" y="1995434"/>
                  <a:pt x="50176" y="1910014"/>
                  <a:pt x="22350" y="1808571"/>
                </a:cubicBezTo>
                <a:cubicBezTo>
                  <a:pt x="2359" y="1735481"/>
                  <a:pt x="-2901" y="1660957"/>
                  <a:pt x="1394" y="1585578"/>
                </a:cubicBezTo>
                <a:cubicBezTo>
                  <a:pt x="6645" y="1494568"/>
                  <a:pt x="25182" y="1406130"/>
                  <a:pt x="51039" y="1318990"/>
                </a:cubicBezTo>
                <a:cubicBezTo>
                  <a:pt x="72341" y="1247695"/>
                  <a:pt x="98310" y="1178203"/>
                  <a:pt x="127498" y="1109805"/>
                </a:cubicBezTo>
                <a:cubicBezTo>
                  <a:pt x="150725" y="1055169"/>
                  <a:pt x="175554" y="1001201"/>
                  <a:pt x="202894" y="948686"/>
                </a:cubicBezTo>
                <a:cubicBezTo>
                  <a:pt x="229922" y="896497"/>
                  <a:pt x="258383" y="845265"/>
                  <a:pt x="286194" y="793657"/>
                </a:cubicBezTo>
                <a:cubicBezTo>
                  <a:pt x="287590" y="791023"/>
                  <a:pt x="288522" y="788120"/>
                  <a:pt x="289732" y="785378"/>
                </a:cubicBezTo>
                <a:cubicBezTo>
                  <a:pt x="294753" y="776681"/>
                  <a:pt x="299719" y="768080"/>
                  <a:pt x="304741" y="759383"/>
                </a:cubicBezTo>
                <a:cubicBezTo>
                  <a:pt x="307171" y="755817"/>
                  <a:pt x="309882" y="752412"/>
                  <a:pt x="312127" y="748739"/>
                </a:cubicBezTo>
                <a:cubicBezTo>
                  <a:pt x="350079" y="684508"/>
                  <a:pt x="389576" y="621043"/>
                  <a:pt x="431475" y="559220"/>
                </a:cubicBezTo>
                <a:cubicBezTo>
                  <a:pt x="482494" y="484184"/>
                  <a:pt x="536736" y="411519"/>
                  <a:pt x="596067" y="342939"/>
                </a:cubicBezTo>
                <a:cubicBezTo>
                  <a:pt x="652540" y="277806"/>
                  <a:pt x="713026" y="216901"/>
                  <a:pt x="780566" y="163128"/>
                </a:cubicBezTo>
                <a:cubicBezTo>
                  <a:pt x="843226" y="113291"/>
                  <a:pt x="910308" y="70849"/>
                  <a:pt x="985029" y="40972"/>
                </a:cubicBezTo>
                <a:cubicBezTo>
                  <a:pt x="1065589" y="8829"/>
                  <a:pt x="1147616" y="-5051"/>
                  <a:pt x="1231291" y="164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B70F0DC-DF7C-49C8-9E51-9CC2F206826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8562" y="2023961"/>
            <a:ext cx="2380948" cy="2321071"/>
          </a:xfrm>
          <a:custGeom>
            <a:avLst/>
            <a:gdLst>
              <a:gd name="connsiteX0" fmla="*/ 1231292 w 2380948"/>
              <a:gd name="connsiteY0" fmla="*/ 1644 h 2321071"/>
              <a:gd name="connsiteX1" fmla="*/ 1315524 w 2380948"/>
              <a:gd name="connsiteY1" fmla="*/ 15283 h 2321071"/>
              <a:gd name="connsiteX2" fmla="*/ 1442048 w 2380948"/>
              <a:gd name="connsiteY2" fmla="*/ 61444 h 2321071"/>
              <a:gd name="connsiteX3" fmla="*/ 1468688 w 2380948"/>
              <a:gd name="connsiteY3" fmla="*/ 72492 h 2321071"/>
              <a:gd name="connsiteX4" fmla="*/ 1508534 w 2380948"/>
              <a:gd name="connsiteY4" fmla="*/ 95496 h 2321071"/>
              <a:gd name="connsiteX5" fmla="*/ 1523243 w 2380948"/>
              <a:gd name="connsiteY5" fmla="*/ 107430 h 2321071"/>
              <a:gd name="connsiteX6" fmla="*/ 1692333 w 2380948"/>
              <a:gd name="connsiteY6" fmla="*/ 244556 h 2321071"/>
              <a:gd name="connsiteX7" fmla="*/ 1885760 w 2380948"/>
              <a:gd name="connsiteY7" fmla="*/ 469388 h 2321071"/>
              <a:gd name="connsiteX8" fmla="*/ 2117352 w 2380948"/>
              <a:gd name="connsiteY8" fmla="*/ 833871 h 2321071"/>
              <a:gd name="connsiteX9" fmla="*/ 2294334 w 2380948"/>
              <a:gd name="connsiteY9" fmla="*/ 1212316 h 2321071"/>
              <a:gd name="connsiteX10" fmla="*/ 2368402 w 2380948"/>
              <a:gd name="connsiteY10" fmla="*/ 1485215 h 2321071"/>
              <a:gd name="connsiteX11" fmla="*/ 2376827 w 2380948"/>
              <a:gd name="connsiteY11" fmla="*/ 1711422 h 2321071"/>
              <a:gd name="connsiteX12" fmla="*/ 2328997 w 2380948"/>
              <a:gd name="connsiteY12" fmla="*/ 1890370 h 2321071"/>
              <a:gd name="connsiteX13" fmla="*/ 2316637 w 2380948"/>
              <a:gd name="connsiteY13" fmla="*/ 1918658 h 2321071"/>
              <a:gd name="connsiteX14" fmla="*/ 2298649 w 2380948"/>
              <a:gd name="connsiteY14" fmla="*/ 1949814 h 2321071"/>
              <a:gd name="connsiteX15" fmla="*/ 2292839 w 2380948"/>
              <a:gd name="connsiteY15" fmla="*/ 1956654 h 2321071"/>
              <a:gd name="connsiteX16" fmla="*/ 2261584 w 2380948"/>
              <a:gd name="connsiteY16" fmla="*/ 1999392 h 2321071"/>
              <a:gd name="connsiteX17" fmla="*/ 2104792 w 2380948"/>
              <a:gd name="connsiteY17" fmla="*/ 2135946 h 2321071"/>
              <a:gd name="connsiteX18" fmla="*/ 1858572 w 2380948"/>
              <a:gd name="connsiteY18" fmla="*/ 2242276 h 2321071"/>
              <a:gd name="connsiteX19" fmla="*/ 1572423 w 2380948"/>
              <a:gd name="connsiteY19" fmla="*/ 2299303 h 2321071"/>
              <a:gd name="connsiteX20" fmla="*/ 899611 w 2380948"/>
              <a:gd name="connsiteY20" fmla="*/ 2308813 h 2321071"/>
              <a:gd name="connsiteX21" fmla="*/ 544323 w 2380948"/>
              <a:gd name="connsiteY21" fmla="*/ 2248446 h 2321071"/>
              <a:gd name="connsiteX22" fmla="*/ 327662 w 2380948"/>
              <a:gd name="connsiteY22" fmla="*/ 2164262 h 2321071"/>
              <a:gd name="connsiteX23" fmla="*/ 316687 w 2380948"/>
              <a:gd name="connsiteY23" fmla="*/ 2159836 h 2321071"/>
              <a:gd name="connsiteX24" fmla="*/ 278610 w 2380948"/>
              <a:gd name="connsiteY24" fmla="*/ 2137853 h 2321071"/>
              <a:gd name="connsiteX25" fmla="*/ 266739 w 2380948"/>
              <a:gd name="connsiteY25" fmla="*/ 2128960 h 2321071"/>
              <a:gd name="connsiteX26" fmla="*/ 182018 w 2380948"/>
              <a:gd name="connsiteY26" fmla="*/ 2065647 h 2321071"/>
              <a:gd name="connsiteX27" fmla="*/ 22350 w 2380948"/>
              <a:gd name="connsiteY27" fmla="*/ 1808571 h 2321071"/>
              <a:gd name="connsiteX28" fmla="*/ 1395 w 2380948"/>
              <a:gd name="connsiteY28" fmla="*/ 1585578 h 2321071"/>
              <a:gd name="connsiteX29" fmla="*/ 51040 w 2380948"/>
              <a:gd name="connsiteY29" fmla="*/ 1318990 h 2321071"/>
              <a:gd name="connsiteX30" fmla="*/ 127499 w 2380948"/>
              <a:gd name="connsiteY30" fmla="*/ 1109805 h 2321071"/>
              <a:gd name="connsiteX31" fmla="*/ 202895 w 2380948"/>
              <a:gd name="connsiteY31" fmla="*/ 948686 h 2321071"/>
              <a:gd name="connsiteX32" fmla="*/ 286194 w 2380948"/>
              <a:gd name="connsiteY32" fmla="*/ 793657 h 2321071"/>
              <a:gd name="connsiteX33" fmla="*/ 289733 w 2380948"/>
              <a:gd name="connsiteY33" fmla="*/ 785378 h 2321071"/>
              <a:gd name="connsiteX34" fmla="*/ 304741 w 2380948"/>
              <a:gd name="connsiteY34" fmla="*/ 759383 h 2321071"/>
              <a:gd name="connsiteX35" fmla="*/ 312127 w 2380948"/>
              <a:gd name="connsiteY35" fmla="*/ 748739 h 2321071"/>
              <a:gd name="connsiteX36" fmla="*/ 431476 w 2380948"/>
              <a:gd name="connsiteY36" fmla="*/ 559220 h 2321071"/>
              <a:gd name="connsiteX37" fmla="*/ 596068 w 2380948"/>
              <a:gd name="connsiteY37" fmla="*/ 342939 h 2321071"/>
              <a:gd name="connsiteX38" fmla="*/ 780566 w 2380948"/>
              <a:gd name="connsiteY38" fmla="*/ 163128 h 2321071"/>
              <a:gd name="connsiteX39" fmla="*/ 985029 w 2380948"/>
              <a:gd name="connsiteY39" fmla="*/ 40972 h 2321071"/>
              <a:gd name="connsiteX40" fmla="*/ 1231292 w 2380948"/>
              <a:gd name="connsiteY40" fmla="*/ 1644 h 2321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380948" h="2321071">
                <a:moveTo>
                  <a:pt x="1231292" y="1644"/>
                </a:moveTo>
                <a:cubicBezTo>
                  <a:pt x="1259183" y="3876"/>
                  <a:pt x="1287258" y="8393"/>
                  <a:pt x="1315524" y="15283"/>
                </a:cubicBezTo>
                <a:cubicBezTo>
                  <a:pt x="1359388" y="25953"/>
                  <a:pt x="1401495" y="41599"/>
                  <a:pt x="1442048" y="61444"/>
                </a:cubicBezTo>
                <a:cubicBezTo>
                  <a:pt x="1450664" y="65655"/>
                  <a:pt x="1459740" y="68855"/>
                  <a:pt x="1468688" y="72492"/>
                </a:cubicBezTo>
                <a:cubicBezTo>
                  <a:pt x="1482000" y="80178"/>
                  <a:pt x="1495314" y="87865"/>
                  <a:pt x="1508534" y="95496"/>
                </a:cubicBezTo>
                <a:cubicBezTo>
                  <a:pt x="1513437" y="99474"/>
                  <a:pt x="1517916" y="103972"/>
                  <a:pt x="1523243" y="107430"/>
                </a:cubicBezTo>
                <a:cubicBezTo>
                  <a:pt x="1584339" y="147163"/>
                  <a:pt x="1640161" y="193665"/>
                  <a:pt x="1692333" y="244556"/>
                </a:cubicBezTo>
                <a:cubicBezTo>
                  <a:pt x="1763312" y="313826"/>
                  <a:pt x="1826902" y="389660"/>
                  <a:pt x="1885760" y="469388"/>
                </a:cubicBezTo>
                <a:cubicBezTo>
                  <a:pt x="1971615" y="585347"/>
                  <a:pt x="2047425" y="707739"/>
                  <a:pt x="2117352" y="833871"/>
                </a:cubicBezTo>
                <a:cubicBezTo>
                  <a:pt x="2184993" y="956007"/>
                  <a:pt x="2246024" y="1081207"/>
                  <a:pt x="2294334" y="1212316"/>
                </a:cubicBezTo>
                <a:cubicBezTo>
                  <a:pt x="2326975" y="1301120"/>
                  <a:pt x="2353389" y="1391680"/>
                  <a:pt x="2368402" y="1485215"/>
                </a:cubicBezTo>
                <a:cubicBezTo>
                  <a:pt x="2380552" y="1560276"/>
                  <a:pt x="2384925" y="1635691"/>
                  <a:pt x="2376827" y="1711422"/>
                </a:cubicBezTo>
                <a:cubicBezTo>
                  <a:pt x="2370122" y="1773559"/>
                  <a:pt x="2355052" y="1833415"/>
                  <a:pt x="2328997" y="1890370"/>
                </a:cubicBezTo>
                <a:cubicBezTo>
                  <a:pt x="2324704" y="1899741"/>
                  <a:pt x="2320745" y="1909179"/>
                  <a:pt x="2316637" y="1918658"/>
                </a:cubicBezTo>
                <a:cubicBezTo>
                  <a:pt x="2310623" y="1929075"/>
                  <a:pt x="2304664" y="1939397"/>
                  <a:pt x="2298649" y="1949814"/>
                </a:cubicBezTo>
                <a:cubicBezTo>
                  <a:pt x="2296693" y="1952126"/>
                  <a:pt x="2294514" y="1954181"/>
                  <a:pt x="2292839" y="1956654"/>
                </a:cubicBezTo>
                <a:cubicBezTo>
                  <a:pt x="2282389" y="1970882"/>
                  <a:pt x="2272630" y="1985636"/>
                  <a:pt x="2261584" y="1999392"/>
                </a:cubicBezTo>
                <a:cubicBezTo>
                  <a:pt x="2217736" y="2054484"/>
                  <a:pt x="2164514" y="2098938"/>
                  <a:pt x="2104792" y="2135946"/>
                </a:cubicBezTo>
                <a:cubicBezTo>
                  <a:pt x="2028048" y="2183513"/>
                  <a:pt x="1944993" y="2216861"/>
                  <a:pt x="1858572" y="2242276"/>
                </a:cubicBezTo>
                <a:cubicBezTo>
                  <a:pt x="1764925" y="2269890"/>
                  <a:pt x="1669239" y="2287918"/>
                  <a:pt x="1572423" y="2299303"/>
                </a:cubicBezTo>
                <a:cubicBezTo>
                  <a:pt x="1348499" y="2325738"/>
                  <a:pt x="1124163" y="2327086"/>
                  <a:pt x="899611" y="2308813"/>
                </a:cubicBezTo>
                <a:cubicBezTo>
                  <a:pt x="779387" y="2299038"/>
                  <a:pt x="660584" y="2280782"/>
                  <a:pt x="544323" y="2248446"/>
                </a:cubicBezTo>
                <a:cubicBezTo>
                  <a:pt x="469296" y="2227684"/>
                  <a:pt x="396006" y="2202190"/>
                  <a:pt x="327662" y="2164262"/>
                </a:cubicBezTo>
                <a:cubicBezTo>
                  <a:pt x="324163" y="2162368"/>
                  <a:pt x="320314" y="2161293"/>
                  <a:pt x="316687" y="2159836"/>
                </a:cubicBezTo>
                <a:cubicBezTo>
                  <a:pt x="304026" y="2152526"/>
                  <a:pt x="291271" y="2145163"/>
                  <a:pt x="278610" y="2137853"/>
                </a:cubicBezTo>
                <a:cubicBezTo>
                  <a:pt x="274658" y="2134807"/>
                  <a:pt x="271021" y="2131433"/>
                  <a:pt x="266739" y="2128960"/>
                </a:cubicBezTo>
                <a:cubicBezTo>
                  <a:pt x="236072" y="2111127"/>
                  <a:pt x="208298" y="2089358"/>
                  <a:pt x="182018" y="2065647"/>
                </a:cubicBezTo>
                <a:cubicBezTo>
                  <a:pt x="103887" y="1995434"/>
                  <a:pt x="50177" y="1910014"/>
                  <a:pt x="22350" y="1808571"/>
                </a:cubicBezTo>
                <a:cubicBezTo>
                  <a:pt x="2360" y="1735481"/>
                  <a:pt x="-2901" y="1660957"/>
                  <a:pt x="1395" y="1585578"/>
                </a:cubicBezTo>
                <a:cubicBezTo>
                  <a:pt x="6646" y="1494568"/>
                  <a:pt x="25183" y="1406130"/>
                  <a:pt x="51040" y="1318990"/>
                </a:cubicBezTo>
                <a:cubicBezTo>
                  <a:pt x="72342" y="1247695"/>
                  <a:pt x="98311" y="1178203"/>
                  <a:pt x="127499" y="1109805"/>
                </a:cubicBezTo>
                <a:cubicBezTo>
                  <a:pt x="150726" y="1055169"/>
                  <a:pt x="175554" y="1001201"/>
                  <a:pt x="202895" y="948686"/>
                </a:cubicBezTo>
                <a:cubicBezTo>
                  <a:pt x="229923" y="896497"/>
                  <a:pt x="258384" y="845265"/>
                  <a:pt x="286194" y="793657"/>
                </a:cubicBezTo>
                <a:cubicBezTo>
                  <a:pt x="287591" y="791023"/>
                  <a:pt x="288522" y="788120"/>
                  <a:pt x="289733" y="785378"/>
                </a:cubicBezTo>
                <a:cubicBezTo>
                  <a:pt x="294753" y="776681"/>
                  <a:pt x="299720" y="768080"/>
                  <a:pt x="304741" y="759383"/>
                </a:cubicBezTo>
                <a:cubicBezTo>
                  <a:pt x="307172" y="755817"/>
                  <a:pt x="309883" y="752412"/>
                  <a:pt x="312127" y="748739"/>
                </a:cubicBezTo>
                <a:cubicBezTo>
                  <a:pt x="350080" y="684508"/>
                  <a:pt x="389577" y="621043"/>
                  <a:pt x="431476" y="559220"/>
                </a:cubicBezTo>
                <a:cubicBezTo>
                  <a:pt x="482495" y="484184"/>
                  <a:pt x="536737" y="411519"/>
                  <a:pt x="596068" y="342939"/>
                </a:cubicBezTo>
                <a:cubicBezTo>
                  <a:pt x="652541" y="277806"/>
                  <a:pt x="713027" y="216901"/>
                  <a:pt x="780566" y="163128"/>
                </a:cubicBezTo>
                <a:cubicBezTo>
                  <a:pt x="843227" y="113291"/>
                  <a:pt x="910308" y="70849"/>
                  <a:pt x="985029" y="40972"/>
                </a:cubicBezTo>
                <a:cubicBezTo>
                  <a:pt x="1065590" y="8829"/>
                  <a:pt x="1147616" y="-5051"/>
                  <a:pt x="1231292" y="164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27DFF33-3051-423D-B49C-C3E2E1B784B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05D72-CB1A-45E2-913F-3B47B404A2B3}" type="datetime1">
              <a:rPr lang="en-US"/>
              <a:pPr>
                <a:defRPr/>
              </a:pPr>
              <a:t>9/23/20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3B0302C-52C5-40E1-ABEB-42A1E27E2B5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9069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384044" y="2706837"/>
            <a:ext cx="3987977" cy="2340797"/>
          </a:xfrm>
          <a:custGeom>
            <a:avLst/>
            <a:gdLst>
              <a:gd name="connsiteX0" fmla="*/ 0 w 3987977"/>
              <a:gd name="connsiteY0" fmla="*/ 0 h 2340797"/>
              <a:gd name="connsiteX1" fmla="*/ 3987977 w 3987977"/>
              <a:gd name="connsiteY1" fmla="*/ 0 h 2340797"/>
              <a:gd name="connsiteX2" fmla="*/ 3987977 w 3987977"/>
              <a:gd name="connsiteY2" fmla="*/ 2340797 h 2340797"/>
              <a:gd name="connsiteX3" fmla="*/ 0 w 3987977"/>
              <a:gd name="connsiteY3" fmla="*/ 2340797 h 234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7977" h="2340797">
                <a:moveTo>
                  <a:pt x="0" y="0"/>
                </a:moveTo>
                <a:lnTo>
                  <a:pt x="3987977" y="0"/>
                </a:lnTo>
                <a:lnTo>
                  <a:pt x="3987977" y="2340797"/>
                </a:lnTo>
                <a:lnTo>
                  <a:pt x="0" y="23407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E83E-7425-4A41-BC78-60526D57AC2E}" type="datetime1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2540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7384044" y="3638062"/>
            <a:ext cx="3987977" cy="2340797"/>
          </a:xfrm>
          <a:custGeom>
            <a:avLst/>
            <a:gdLst>
              <a:gd name="connsiteX0" fmla="*/ 0 w 3987977"/>
              <a:gd name="connsiteY0" fmla="*/ 0 h 2340797"/>
              <a:gd name="connsiteX1" fmla="*/ 3987977 w 3987977"/>
              <a:gd name="connsiteY1" fmla="*/ 0 h 2340797"/>
              <a:gd name="connsiteX2" fmla="*/ 3987977 w 3987977"/>
              <a:gd name="connsiteY2" fmla="*/ 2340797 h 2340797"/>
              <a:gd name="connsiteX3" fmla="*/ 0 w 3987977"/>
              <a:gd name="connsiteY3" fmla="*/ 2340797 h 234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7977" h="2340797">
                <a:moveTo>
                  <a:pt x="0" y="0"/>
                </a:moveTo>
                <a:lnTo>
                  <a:pt x="3987977" y="0"/>
                </a:lnTo>
                <a:lnTo>
                  <a:pt x="3987977" y="2340797"/>
                </a:lnTo>
                <a:lnTo>
                  <a:pt x="0" y="23407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819979" y="778320"/>
            <a:ext cx="3987977" cy="2340797"/>
          </a:xfrm>
          <a:custGeom>
            <a:avLst/>
            <a:gdLst>
              <a:gd name="connsiteX0" fmla="*/ 0 w 3987977"/>
              <a:gd name="connsiteY0" fmla="*/ 0 h 2340797"/>
              <a:gd name="connsiteX1" fmla="*/ 3987977 w 3987977"/>
              <a:gd name="connsiteY1" fmla="*/ 0 h 2340797"/>
              <a:gd name="connsiteX2" fmla="*/ 3987977 w 3987977"/>
              <a:gd name="connsiteY2" fmla="*/ 2340797 h 2340797"/>
              <a:gd name="connsiteX3" fmla="*/ 0 w 3987977"/>
              <a:gd name="connsiteY3" fmla="*/ 2340797 h 234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7977" h="2340797">
                <a:moveTo>
                  <a:pt x="0" y="0"/>
                </a:moveTo>
                <a:lnTo>
                  <a:pt x="3987977" y="0"/>
                </a:lnTo>
                <a:lnTo>
                  <a:pt x="3987977" y="2340797"/>
                </a:lnTo>
                <a:lnTo>
                  <a:pt x="0" y="23407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BAD7-46D5-4E51-A4FB-B8918F374392}" type="datetime1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726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819979" y="1387920"/>
            <a:ext cx="3987977" cy="2340797"/>
          </a:xfrm>
          <a:custGeom>
            <a:avLst/>
            <a:gdLst>
              <a:gd name="connsiteX0" fmla="*/ 0 w 3987977"/>
              <a:gd name="connsiteY0" fmla="*/ 0 h 2340797"/>
              <a:gd name="connsiteX1" fmla="*/ 3987977 w 3987977"/>
              <a:gd name="connsiteY1" fmla="*/ 0 h 2340797"/>
              <a:gd name="connsiteX2" fmla="*/ 3987977 w 3987977"/>
              <a:gd name="connsiteY2" fmla="*/ 2340797 h 2340797"/>
              <a:gd name="connsiteX3" fmla="*/ 0 w 3987977"/>
              <a:gd name="connsiteY3" fmla="*/ 2340797 h 234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7977" h="2340797">
                <a:moveTo>
                  <a:pt x="0" y="0"/>
                </a:moveTo>
                <a:lnTo>
                  <a:pt x="3987977" y="0"/>
                </a:lnTo>
                <a:lnTo>
                  <a:pt x="3987977" y="2340797"/>
                </a:lnTo>
                <a:lnTo>
                  <a:pt x="0" y="23407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5D72-CB1A-45E2-913F-3B47B404A2B3}" type="datetime1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67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9778D03-0C63-4A6B-8C62-3454EA7C9B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4329"/>
            <a:ext cx="5244200" cy="5264252"/>
          </a:xfrm>
          <a:custGeom>
            <a:avLst/>
            <a:gdLst>
              <a:gd name="connsiteX0" fmla="*/ 0 w 5244200"/>
              <a:gd name="connsiteY0" fmla="*/ 0 h 5264252"/>
              <a:gd name="connsiteX1" fmla="*/ 4376372 w 5244200"/>
              <a:gd name="connsiteY1" fmla="*/ 0 h 5264252"/>
              <a:gd name="connsiteX2" fmla="*/ 4534200 w 5244200"/>
              <a:gd name="connsiteY2" fmla="*/ 173774 h 5264252"/>
              <a:gd name="connsiteX3" fmla="*/ 5244200 w 5244200"/>
              <a:gd name="connsiteY3" fmla="*/ 2152890 h 5264252"/>
              <a:gd name="connsiteX4" fmla="*/ 2134957 w 5244200"/>
              <a:gd name="connsiteY4" fmla="*/ 5264252 h 5264252"/>
              <a:gd name="connsiteX5" fmla="*/ 157189 w 5244200"/>
              <a:gd name="connsiteY5" fmla="*/ 4553769 h 5264252"/>
              <a:gd name="connsiteX6" fmla="*/ 0 w 5244200"/>
              <a:gd name="connsiteY6" fmla="*/ 4410809 h 526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200" h="5264252">
                <a:moveTo>
                  <a:pt x="0" y="0"/>
                </a:moveTo>
                <a:lnTo>
                  <a:pt x="4376372" y="0"/>
                </a:lnTo>
                <a:lnTo>
                  <a:pt x="4534200" y="173774"/>
                </a:lnTo>
                <a:cubicBezTo>
                  <a:pt x="4977752" y="711601"/>
                  <a:pt x="5244200" y="1401108"/>
                  <a:pt x="5244200" y="2152890"/>
                </a:cubicBezTo>
                <a:cubicBezTo>
                  <a:pt x="5244200" y="3871248"/>
                  <a:pt x="3852145" y="5264252"/>
                  <a:pt x="2134957" y="5264252"/>
                </a:cubicBezTo>
                <a:cubicBezTo>
                  <a:pt x="1383688" y="5264252"/>
                  <a:pt x="694650" y="4997623"/>
                  <a:pt x="157189" y="4553769"/>
                </a:cubicBezTo>
                <a:lnTo>
                  <a:pt x="0" y="441080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A7C441-D52B-4FA8-804E-98039B77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12FB-3C25-4726-AE15-71B96F388BC8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533D91-A6D0-4973-A9C0-D5306C5B4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67CA5-361E-41BE-80CF-0022C7746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EB07-4368-4AA7-95C3-BA46937C5D30}" type="slidenum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3347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B5479E0-1EF5-48E2-AC7D-B0D3DEE245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768788" cy="6858000"/>
          </a:xfrm>
          <a:custGeom>
            <a:avLst/>
            <a:gdLst>
              <a:gd name="connsiteX0" fmla="*/ 0 w 5768788"/>
              <a:gd name="connsiteY0" fmla="*/ 0 h 6858000"/>
              <a:gd name="connsiteX1" fmla="*/ 5768788 w 5768788"/>
              <a:gd name="connsiteY1" fmla="*/ 0 h 6858000"/>
              <a:gd name="connsiteX2" fmla="*/ 5768788 w 5768788"/>
              <a:gd name="connsiteY2" fmla="*/ 6858000 h 6858000"/>
              <a:gd name="connsiteX3" fmla="*/ 0 w 57687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8788" h="6858000">
                <a:moveTo>
                  <a:pt x="0" y="0"/>
                </a:moveTo>
                <a:lnTo>
                  <a:pt x="5768788" y="0"/>
                </a:lnTo>
                <a:lnTo>
                  <a:pt x="576878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5D72-CB1A-45E2-913F-3B47B404A2B3}" type="datetime1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7833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DEC249A-695A-4E0C-AB7F-BE565D4E23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94618" y="1997080"/>
            <a:ext cx="3202769" cy="2231941"/>
          </a:xfrm>
          <a:custGeom>
            <a:avLst/>
            <a:gdLst>
              <a:gd name="connsiteX0" fmla="*/ 0 w 3202769"/>
              <a:gd name="connsiteY0" fmla="*/ 0 h 2231941"/>
              <a:gd name="connsiteX1" fmla="*/ 3202769 w 3202769"/>
              <a:gd name="connsiteY1" fmla="*/ 0 h 2231941"/>
              <a:gd name="connsiteX2" fmla="*/ 3202769 w 3202769"/>
              <a:gd name="connsiteY2" fmla="*/ 2231941 h 2231941"/>
              <a:gd name="connsiteX3" fmla="*/ 0 w 3202769"/>
              <a:gd name="connsiteY3" fmla="*/ 2231941 h 2231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769" h="2231941">
                <a:moveTo>
                  <a:pt x="0" y="0"/>
                </a:moveTo>
                <a:lnTo>
                  <a:pt x="3202769" y="0"/>
                </a:lnTo>
                <a:lnTo>
                  <a:pt x="3202769" y="2231941"/>
                </a:lnTo>
                <a:lnTo>
                  <a:pt x="0" y="22319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E7FF027-B4D2-43D1-B72A-F4175251BF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8889" y="1997080"/>
            <a:ext cx="3202769" cy="2231941"/>
          </a:xfrm>
          <a:custGeom>
            <a:avLst/>
            <a:gdLst>
              <a:gd name="connsiteX0" fmla="*/ 0 w 3202769"/>
              <a:gd name="connsiteY0" fmla="*/ 0 h 2231941"/>
              <a:gd name="connsiteX1" fmla="*/ 3202769 w 3202769"/>
              <a:gd name="connsiteY1" fmla="*/ 0 h 2231941"/>
              <a:gd name="connsiteX2" fmla="*/ 3202769 w 3202769"/>
              <a:gd name="connsiteY2" fmla="*/ 2231941 h 2231941"/>
              <a:gd name="connsiteX3" fmla="*/ 0 w 3202769"/>
              <a:gd name="connsiteY3" fmla="*/ 2231941 h 2231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769" h="2231941">
                <a:moveTo>
                  <a:pt x="0" y="0"/>
                </a:moveTo>
                <a:lnTo>
                  <a:pt x="3202769" y="0"/>
                </a:lnTo>
                <a:lnTo>
                  <a:pt x="3202769" y="2231941"/>
                </a:lnTo>
                <a:lnTo>
                  <a:pt x="0" y="22319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588D01E-72E6-4666-9595-75EFE3AA65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0346" y="1997080"/>
            <a:ext cx="3202769" cy="2231941"/>
          </a:xfrm>
          <a:custGeom>
            <a:avLst/>
            <a:gdLst>
              <a:gd name="connsiteX0" fmla="*/ 0 w 3202769"/>
              <a:gd name="connsiteY0" fmla="*/ 0 h 2231941"/>
              <a:gd name="connsiteX1" fmla="*/ 3202769 w 3202769"/>
              <a:gd name="connsiteY1" fmla="*/ 0 h 2231941"/>
              <a:gd name="connsiteX2" fmla="*/ 3202769 w 3202769"/>
              <a:gd name="connsiteY2" fmla="*/ 2231941 h 2231941"/>
              <a:gd name="connsiteX3" fmla="*/ 0 w 3202769"/>
              <a:gd name="connsiteY3" fmla="*/ 2231941 h 2231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769" h="2231941">
                <a:moveTo>
                  <a:pt x="0" y="0"/>
                </a:moveTo>
                <a:lnTo>
                  <a:pt x="3202769" y="0"/>
                </a:lnTo>
                <a:lnTo>
                  <a:pt x="3202769" y="2231941"/>
                </a:lnTo>
                <a:lnTo>
                  <a:pt x="0" y="22319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5D72-CB1A-45E2-913F-3B47B404A2B3}" type="datetime1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1912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6AFB615-F29E-4864-960D-98B51103BF3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79180" y="2205319"/>
            <a:ext cx="2454536" cy="2846742"/>
          </a:xfrm>
          <a:custGeom>
            <a:avLst/>
            <a:gdLst>
              <a:gd name="connsiteX0" fmla="*/ 31909 w 2454536"/>
              <a:gd name="connsiteY0" fmla="*/ 0 h 2846742"/>
              <a:gd name="connsiteX1" fmla="*/ 2422627 w 2454536"/>
              <a:gd name="connsiteY1" fmla="*/ 0 h 2846742"/>
              <a:gd name="connsiteX2" fmla="*/ 2454536 w 2454536"/>
              <a:gd name="connsiteY2" fmla="*/ 31909 h 2846742"/>
              <a:gd name="connsiteX3" fmla="*/ 2454536 w 2454536"/>
              <a:gd name="connsiteY3" fmla="*/ 2814833 h 2846742"/>
              <a:gd name="connsiteX4" fmla="*/ 2422627 w 2454536"/>
              <a:gd name="connsiteY4" fmla="*/ 2846742 h 2846742"/>
              <a:gd name="connsiteX5" fmla="*/ 31909 w 2454536"/>
              <a:gd name="connsiteY5" fmla="*/ 2846742 h 2846742"/>
              <a:gd name="connsiteX6" fmla="*/ 0 w 2454536"/>
              <a:gd name="connsiteY6" fmla="*/ 2814833 h 2846742"/>
              <a:gd name="connsiteX7" fmla="*/ 0 w 2454536"/>
              <a:gd name="connsiteY7" fmla="*/ 31909 h 2846742"/>
              <a:gd name="connsiteX8" fmla="*/ 31909 w 2454536"/>
              <a:gd name="connsiteY8" fmla="*/ 0 h 284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4536" h="2846742">
                <a:moveTo>
                  <a:pt x="31909" y="0"/>
                </a:moveTo>
                <a:lnTo>
                  <a:pt x="2422627" y="0"/>
                </a:lnTo>
                <a:cubicBezTo>
                  <a:pt x="2440250" y="0"/>
                  <a:pt x="2454536" y="14286"/>
                  <a:pt x="2454536" y="31909"/>
                </a:cubicBezTo>
                <a:lnTo>
                  <a:pt x="2454536" y="2814833"/>
                </a:lnTo>
                <a:cubicBezTo>
                  <a:pt x="2454536" y="2832456"/>
                  <a:pt x="2440250" y="2846742"/>
                  <a:pt x="2422627" y="2846742"/>
                </a:cubicBezTo>
                <a:lnTo>
                  <a:pt x="31909" y="2846742"/>
                </a:lnTo>
                <a:cubicBezTo>
                  <a:pt x="14286" y="2846742"/>
                  <a:pt x="0" y="2832456"/>
                  <a:pt x="0" y="2814833"/>
                </a:cubicBezTo>
                <a:lnTo>
                  <a:pt x="0" y="31909"/>
                </a:lnTo>
                <a:cubicBezTo>
                  <a:pt x="0" y="14286"/>
                  <a:pt x="14286" y="0"/>
                  <a:pt x="319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04FB92A5-0D86-429D-A9E4-376F4D6E5E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96360" y="2205319"/>
            <a:ext cx="2454536" cy="2846742"/>
          </a:xfrm>
          <a:custGeom>
            <a:avLst/>
            <a:gdLst>
              <a:gd name="connsiteX0" fmla="*/ 31909 w 2454536"/>
              <a:gd name="connsiteY0" fmla="*/ 0 h 2846742"/>
              <a:gd name="connsiteX1" fmla="*/ 2422627 w 2454536"/>
              <a:gd name="connsiteY1" fmla="*/ 0 h 2846742"/>
              <a:gd name="connsiteX2" fmla="*/ 2454536 w 2454536"/>
              <a:gd name="connsiteY2" fmla="*/ 31909 h 2846742"/>
              <a:gd name="connsiteX3" fmla="*/ 2454536 w 2454536"/>
              <a:gd name="connsiteY3" fmla="*/ 2814833 h 2846742"/>
              <a:gd name="connsiteX4" fmla="*/ 2422627 w 2454536"/>
              <a:gd name="connsiteY4" fmla="*/ 2846742 h 2846742"/>
              <a:gd name="connsiteX5" fmla="*/ 31909 w 2454536"/>
              <a:gd name="connsiteY5" fmla="*/ 2846742 h 2846742"/>
              <a:gd name="connsiteX6" fmla="*/ 0 w 2454536"/>
              <a:gd name="connsiteY6" fmla="*/ 2814833 h 2846742"/>
              <a:gd name="connsiteX7" fmla="*/ 0 w 2454536"/>
              <a:gd name="connsiteY7" fmla="*/ 31909 h 2846742"/>
              <a:gd name="connsiteX8" fmla="*/ 31909 w 2454536"/>
              <a:gd name="connsiteY8" fmla="*/ 0 h 284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4536" h="2846742">
                <a:moveTo>
                  <a:pt x="31909" y="0"/>
                </a:moveTo>
                <a:lnTo>
                  <a:pt x="2422627" y="0"/>
                </a:lnTo>
                <a:cubicBezTo>
                  <a:pt x="2440250" y="0"/>
                  <a:pt x="2454536" y="14286"/>
                  <a:pt x="2454536" y="31909"/>
                </a:cubicBezTo>
                <a:lnTo>
                  <a:pt x="2454536" y="2814833"/>
                </a:lnTo>
                <a:cubicBezTo>
                  <a:pt x="2454536" y="2832456"/>
                  <a:pt x="2440250" y="2846742"/>
                  <a:pt x="2422627" y="2846742"/>
                </a:cubicBezTo>
                <a:lnTo>
                  <a:pt x="31909" y="2846742"/>
                </a:lnTo>
                <a:cubicBezTo>
                  <a:pt x="14286" y="2846742"/>
                  <a:pt x="0" y="2832456"/>
                  <a:pt x="0" y="2814833"/>
                </a:cubicBezTo>
                <a:lnTo>
                  <a:pt x="0" y="31909"/>
                </a:lnTo>
                <a:cubicBezTo>
                  <a:pt x="0" y="14286"/>
                  <a:pt x="14286" y="0"/>
                  <a:pt x="319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04B38A1-E80A-4041-A70D-E2DE116757F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13540" y="2205319"/>
            <a:ext cx="2454536" cy="2846742"/>
          </a:xfrm>
          <a:custGeom>
            <a:avLst/>
            <a:gdLst>
              <a:gd name="connsiteX0" fmla="*/ 31909 w 2454536"/>
              <a:gd name="connsiteY0" fmla="*/ 0 h 2846742"/>
              <a:gd name="connsiteX1" fmla="*/ 2422627 w 2454536"/>
              <a:gd name="connsiteY1" fmla="*/ 0 h 2846742"/>
              <a:gd name="connsiteX2" fmla="*/ 2454536 w 2454536"/>
              <a:gd name="connsiteY2" fmla="*/ 31909 h 2846742"/>
              <a:gd name="connsiteX3" fmla="*/ 2454536 w 2454536"/>
              <a:gd name="connsiteY3" fmla="*/ 2814833 h 2846742"/>
              <a:gd name="connsiteX4" fmla="*/ 2422627 w 2454536"/>
              <a:gd name="connsiteY4" fmla="*/ 2846742 h 2846742"/>
              <a:gd name="connsiteX5" fmla="*/ 31909 w 2454536"/>
              <a:gd name="connsiteY5" fmla="*/ 2846742 h 2846742"/>
              <a:gd name="connsiteX6" fmla="*/ 0 w 2454536"/>
              <a:gd name="connsiteY6" fmla="*/ 2814833 h 2846742"/>
              <a:gd name="connsiteX7" fmla="*/ 0 w 2454536"/>
              <a:gd name="connsiteY7" fmla="*/ 31909 h 2846742"/>
              <a:gd name="connsiteX8" fmla="*/ 31909 w 2454536"/>
              <a:gd name="connsiteY8" fmla="*/ 0 h 284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4536" h="2846742">
                <a:moveTo>
                  <a:pt x="31909" y="0"/>
                </a:moveTo>
                <a:lnTo>
                  <a:pt x="2422627" y="0"/>
                </a:lnTo>
                <a:cubicBezTo>
                  <a:pt x="2440250" y="0"/>
                  <a:pt x="2454536" y="14286"/>
                  <a:pt x="2454536" y="31909"/>
                </a:cubicBezTo>
                <a:lnTo>
                  <a:pt x="2454536" y="2814833"/>
                </a:lnTo>
                <a:cubicBezTo>
                  <a:pt x="2454536" y="2832456"/>
                  <a:pt x="2440250" y="2846742"/>
                  <a:pt x="2422627" y="2846742"/>
                </a:cubicBezTo>
                <a:lnTo>
                  <a:pt x="31909" y="2846742"/>
                </a:lnTo>
                <a:cubicBezTo>
                  <a:pt x="14286" y="2846742"/>
                  <a:pt x="0" y="2832456"/>
                  <a:pt x="0" y="2814833"/>
                </a:cubicBezTo>
                <a:lnTo>
                  <a:pt x="0" y="31909"/>
                </a:lnTo>
                <a:cubicBezTo>
                  <a:pt x="0" y="14286"/>
                  <a:pt x="14286" y="0"/>
                  <a:pt x="319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F0C0F2E-A37F-40F8-9D5F-E69004BA0B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000" y="2205319"/>
            <a:ext cx="2454536" cy="2846742"/>
          </a:xfrm>
          <a:custGeom>
            <a:avLst/>
            <a:gdLst>
              <a:gd name="connsiteX0" fmla="*/ 31909 w 2454536"/>
              <a:gd name="connsiteY0" fmla="*/ 0 h 2846742"/>
              <a:gd name="connsiteX1" fmla="*/ 2422627 w 2454536"/>
              <a:gd name="connsiteY1" fmla="*/ 0 h 2846742"/>
              <a:gd name="connsiteX2" fmla="*/ 2454536 w 2454536"/>
              <a:gd name="connsiteY2" fmla="*/ 31909 h 2846742"/>
              <a:gd name="connsiteX3" fmla="*/ 2454536 w 2454536"/>
              <a:gd name="connsiteY3" fmla="*/ 2814833 h 2846742"/>
              <a:gd name="connsiteX4" fmla="*/ 2422627 w 2454536"/>
              <a:gd name="connsiteY4" fmla="*/ 2846742 h 2846742"/>
              <a:gd name="connsiteX5" fmla="*/ 31909 w 2454536"/>
              <a:gd name="connsiteY5" fmla="*/ 2846742 h 2846742"/>
              <a:gd name="connsiteX6" fmla="*/ 0 w 2454536"/>
              <a:gd name="connsiteY6" fmla="*/ 2814833 h 2846742"/>
              <a:gd name="connsiteX7" fmla="*/ 0 w 2454536"/>
              <a:gd name="connsiteY7" fmla="*/ 31909 h 2846742"/>
              <a:gd name="connsiteX8" fmla="*/ 31909 w 2454536"/>
              <a:gd name="connsiteY8" fmla="*/ 0 h 284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4536" h="2846742">
                <a:moveTo>
                  <a:pt x="31909" y="0"/>
                </a:moveTo>
                <a:lnTo>
                  <a:pt x="2422627" y="0"/>
                </a:lnTo>
                <a:cubicBezTo>
                  <a:pt x="2440250" y="0"/>
                  <a:pt x="2454536" y="14286"/>
                  <a:pt x="2454536" y="31909"/>
                </a:cubicBezTo>
                <a:lnTo>
                  <a:pt x="2454536" y="2814833"/>
                </a:lnTo>
                <a:cubicBezTo>
                  <a:pt x="2454536" y="2832456"/>
                  <a:pt x="2440250" y="2846742"/>
                  <a:pt x="2422627" y="2846742"/>
                </a:cubicBezTo>
                <a:lnTo>
                  <a:pt x="31909" y="2846742"/>
                </a:lnTo>
                <a:cubicBezTo>
                  <a:pt x="14286" y="2846742"/>
                  <a:pt x="0" y="2832456"/>
                  <a:pt x="0" y="2814833"/>
                </a:cubicBezTo>
                <a:lnTo>
                  <a:pt x="0" y="31909"/>
                </a:lnTo>
                <a:cubicBezTo>
                  <a:pt x="0" y="14286"/>
                  <a:pt x="14286" y="0"/>
                  <a:pt x="319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5D72-CB1A-45E2-913F-3B47B404A2B3}" type="datetime1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3724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CAC56C0-0544-4277-9BE6-BF5A2A4C915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71715" y="2178982"/>
            <a:ext cx="1848570" cy="2000351"/>
          </a:xfrm>
          <a:custGeom>
            <a:avLst/>
            <a:gdLst>
              <a:gd name="connsiteX0" fmla="*/ 924285 w 1848570"/>
              <a:gd name="connsiteY0" fmla="*/ 0 h 2000351"/>
              <a:gd name="connsiteX1" fmla="*/ 1130623 w 1848570"/>
              <a:gd name="connsiteY1" fmla="*/ 49277 h 2000351"/>
              <a:gd name="connsiteX2" fmla="*/ 1642147 w 1848570"/>
              <a:gd name="connsiteY2" fmla="*/ 345503 h 2000351"/>
              <a:gd name="connsiteX3" fmla="*/ 1848570 w 1848570"/>
              <a:gd name="connsiteY3" fmla="*/ 703385 h 2000351"/>
              <a:gd name="connsiteX4" fmla="*/ 1848570 w 1848570"/>
              <a:gd name="connsiteY4" fmla="*/ 1296967 h 2000351"/>
              <a:gd name="connsiteX5" fmla="*/ 1642147 w 1848570"/>
              <a:gd name="connsiteY5" fmla="*/ 1654848 h 2000351"/>
              <a:gd name="connsiteX6" fmla="*/ 1130623 w 1848570"/>
              <a:gd name="connsiteY6" fmla="*/ 1951074 h 2000351"/>
              <a:gd name="connsiteX7" fmla="*/ 717947 w 1848570"/>
              <a:gd name="connsiteY7" fmla="*/ 1951074 h 2000351"/>
              <a:gd name="connsiteX8" fmla="*/ 206424 w 1848570"/>
              <a:gd name="connsiteY8" fmla="*/ 1654848 h 2000351"/>
              <a:gd name="connsiteX9" fmla="*/ 0 w 1848570"/>
              <a:gd name="connsiteY9" fmla="*/ 1296967 h 2000351"/>
              <a:gd name="connsiteX10" fmla="*/ 0 w 1848570"/>
              <a:gd name="connsiteY10" fmla="*/ 703385 h 2000351"/>
              <a:gd name="connsiteX11" fmla="*/ 206424 w 1848570"/>
              <a:gd name="connsiteY11" fmla="*/ 345503 h 2000351"/>
              <a:gd name="connsiteX12" fmla="*/ 717947 w 1848570"/>
              <a:gd name="connsiteY12" fmla="*/ 49277 h 2000351"/>
              <a:gd name="connsiteX13" fmla="*/ 924285 w 1848570"/>
              <a:gd name="connsiteY13" fmla="*/ 0 h 2000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570" h="2000351">
                <a:moveTo>
                  <a:pt x="924285" y="0"/>
                </a:moveTo>
                <a:cubicBezTo>
                  <a:pt x="999084" y="0"/>
                  <a:pt x="1073883" y="16426"/>
                  <a:pt x="1130623" y="49277"/>
                </a:cubicBezTo>
                <a:lnTo>
                  <a:pt x="1642147" y="345503"/>
                </a:lnTo>
                <a:cubicBezTo>
                  <a:pt x="1755714" y="411206"/>
                  <a:pt x="1848570" y="572262"/>
                  <a:pt x="1848570" y="703385"/>
                </a:cubicBezTo>
                <a:lnTo>
                  <a:pt x="1848570" y="1296967"/>
                </a:lnTo>
                <a:cubicBezTo>
                  <a:pt x="1848570" y="1428089"/>
                  <a:pt x="1755714" y="1589145"/>
                  <a:pt x="1642147" y="1654848"/>
                </a:cubicBezTo>
                <a:lnTo>
                  <a:pt x="1130623" y="1951074"/>
                </a:lnTo>
                <a:cubicBezTo>
                  <a:pt x="1017142" y="2016777"/>
                  <a:pt x="831429" y="2016777"/>
                  <a:pt x="717947" y="1951074"/>
                </a:cubicBezTo>
                <a:lnTo>
                  <a:pt x="206424" y="1654848"/>
                </a:lnTo>
                <a:cubicBezTo>
                  <a:pt x="92857" y="1589145"/>
                  <a:pt x="0" y="1428089"/>
                  <a:pt x="0" y="1296967"/>
                </a:cubicBezTo>
                <a:lnTo>
                  <a:pt x="0" y="703385"/>
                </a:lnTo>
                <a:cubicBezTo>
                  <a:pt x="0" y="572262"/>
                  <a:pt x="92857" y="411206"/>
                  <a:pt x="206424" y="345503"/>
                </a:cubicBezTo>
                <a:lnTo>
                  <a:pt x="717947" y="49277"/>
                </a:lnTo>
                <a:cubicBezTo>
                  <a:pt x="774688" y="16426"/>
                  <a:pt x="849487" y="0"/>
                  <a:pt x="92428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B9C63A-BC11-4100-A56D-8CA0007FF68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660701" y="2178982"/>
            <a:ext cx="1848570" cy="2000351"/>
          </a:xfrm>
          <a:custGeom>
            <a:avLst/>
            <a:gdLst>
              <a:gd name="connsiteX0" fmla="*/ 924285 w 1848570"/>
              <a:gd name="connsiteY0" fmla="*/ 0 h 2000351"/>
              <a:gd name="connsiteX1" fmla="*/ 1130623 w 1848570"/>
              <a:gd name="connsiteY1" fmla="*/ 49277 h 2000351"/>
              <a:gd name="connsiteX2" fmla="*/ 1642146 w 1848570"/>
              <a:gd name="connsiteY2" fmla="*/ 345503 h 2000351"/>
              <a:gd name="connsiteX3" fmla="*/ 1848570 w 1848570"/>
              <a:gd name="connsiteY3" fmla="*/ 703385 h 2000351"/>
              <a:gd name="connsiteX4" fmla="*/ 1848570 w 1848570"/>
              <a:gd name="connsiteY4" fmla="*/ 1296967 h 2000351"/>
              <a:gd name="connsiteX5" fmla="*/ 1642146 w 1848570"/>
              <a:gd name="connsiteY5" fmla="*/ 1654848 h 2000351"/>
              <a:gd name="connsiteX6" fmla="*/ 1130623 w 1848570"/>
              <a:gd name="connsiteY6" fmla="*/ 1951074 h 2000351"/>
              <a:gd name="connsiteX7" fmla="*/ 717947 w 1848570"/>
              <a:gd name="connsiteY7" fmla="*/ 1951074 h 2000351"/>
              <a:gd name="connsiteX8" fmla="*/ 206424 w 1848570"/>
              <a:gd name="connsiteY8" fmla="*/ 1654848 h 2000351"/>
              <a:gd name="connsiteX9" fmla="*/ 0 w 1848570"/>
              <a:gd name="connsiteY9" fmla="*/ 1296967 h 2000351"/>
              <a:gd name="connsiteX10" fmla="*/ 0 w 1848570"/>
              <a:gd name="connsiteY10" fmla="*/ 703385 h 2000351"/>
              <a:gd name="connsiteX11" fmla="*/ 206424 w 1848570"/>
              <a:gd name="connsiteY11" fmla="*/ 345503 h 2000351"/>
              <a:gd name="connsiteX12" fmla="*/ 717947 w 1848570"/>
              <a:gd name="connsiteY12" fmla="*/ 49277 h 2000351"/>
              <a:gd name="connsiteX13" fmla="*/ 924285 w 1848570"/>
              <a:gd name="connsiteY13" fmla="*/ 0 h 2000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570" h="2000351">
                <a:moveTo>
                  <a:pt x="924285" y="0"/>
                </a:moveTo>
                <a:cubicBezTo>
                  <a:pt x="999084" y="0"/>
                  <a:pt x="1073882" y="16426"/>
                  <a:pt x="1130623" y="49277"/>
                </a:cubicBezTo>
                <a:lnTo>
                  <a:pt x="1642146" y="345503"/>
                </a:lnTo>
                <a:cubicBezTo>
                  <a:pt x="1755714" y="411206"/>
                  <a:pt x="1848570" y="572262"/>
                  <a:pt x="1848570" y="703385"/>
                </a:cubicBezTo>
                <a:lnTo>
                  <a:pt x="1848570" y="1296967"/>
                </a:lnTo>
                <a:cubicBezTo>
                  <a:pt x="1848570" y="1428089"/>
                  <a:pt x="1755714" y="1589145"/>
                  <a:pt x="1642146" y="1654848"/>
                </a:cubicBezTo>
                <a:lnTo>
                  <a:pt x="1130623" y="1951074"/>
                </a:lnTo>
                <a:cubicBezTo>
                  <a:pt x="1017141" y="2016777"/>
                  <a:pt x="831429" y="2016777"/>
                  <a:pt x="717947" y="1951074"/>
                </a:cubicBezTo>
                <a:lnTo>
                  <a:pt x="206424" y="1654848"/>
                </a:lnTo>
                <a:cubicBezTo>
                  <a:pt x="92856" y="1589145"/>
                  <a:pt x="0" y="1428089"/>
                  <a:pt x="0" y="1296967"/>
                </a:cubicBezTo>
                <a:lnTo>
                  <a:pt x="0" y="703385"/>
                </a:lnTo>
                <a:cubicBezTo>
                  <a:pt x="0" y="572262"/>
                  <a:pt x="92856" y="411206"/>
                  <a:pt x="206424" y="345503"/>
                </a:cubicBezTo>
                <a:lnTo>
                  <a:pt x="717947" y="49277"/>
                </a:lnTo>
                <a:cubicBezTo>
                  <a:pt x="774688" y="16426"/>
                  <a:pt x="849487" y="0"/>
                  <a:pt x="92428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C599608-5809-4978-8A76-DE6EA2FD85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2729" y="2178982"/>
            <a:ext cx="1848570" cy="2000351"/>
          </a:xfrm>
          <a:custGeom>
            <a:avLst/>
            <a:gdLst>
              <a:gd name="connsiteX0" fmla="*/ 924285 w 1848570"/>
              <a:gd name="connsiteY0" fmla="*/ 0 h 2000351"/>
              <a:gd name="connsiteX1" fmla="*/ 1130623 w 1848570"/>
              <a:gd name="connsiteY1" fmla="*/ 49277 h 2000351"/>
              <a:gd name="connsiteX2" fmla="*/ 1642147 w 1848570"/>
              <a:gd name="connsiteY2" fmla="*/ 345503 h 2000351"/>
              <a:gd name="connsiteX3" fmla="*/ 1848570 w 1848570"/>
              <a:gd name="connsiteY3" fmla="*/ 703385 h 2000351"/>
              <a:gd name="connsiteX4" fmla="*/ 1848570 w 1848570"/>
              <a:gd name="connsiteY4" fmla="*/ 1296967 h 2000351"/>
              <a:gd name="connsiteX5" fmla="*/ 1642147 w 1848570"/>
              <a:gd name="connsiteY5" fmla="*/ 1654848 h 2000351"/>
              <a:gd name="connsiteX6" fmla="*/ 1130623 w 1848570"/>
              <a:gd name="connsiteY6" fmla="*/ 1951074 h 2000351"/>
              <a:gd name="connsiteX7" fmla="*/ 717947 w 1848570"/>
              <a:gd name="connsiteY7" fmla="*/ 1951074 h 2000351"/>
              <a:gd name="connsiteX8" fmla="*/ 206424 w 1848570"/>
              <a:gd name="connsiteY8" fmla="*/ 1654848 h 2000351"/>
              <a:gd name="connsiteX9" fmla="*/ 0 w 1848570"/>
              <a:gd name="connsiteY9" fmla="*/ 1296967 h 2000351"/>
              <a:gd name="connsiteX10" fmla="*/ 0 w 1848570"/>
              <a:gd name="connsiteY10" fmla="*/ 703385 h 2000351"/>
              <a:gd name="connsiteX11" fmla="*/ 206424 w 1848570"/>
              <a:gd name="connsiteY11" fmla="*/ 345503 h 2000351"/>
              <a:gd name="connsiteX12" fmla="*/ 717947 w 1848570"/>
              <a:gd name="connsiteY12" fmla="*/ 49277 h 2000351"/>
              <a:gd name="connsiteX13" fmla="*/ 924285 w 1848570"/>
              <a:gd name="connsiteY13" fmla="*/ 0 h 2000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570" h="2000351">
                <a:moveTo>
                  <a:pt x="924285" y="0"/>
                </a:moveTo>
                <a:cubicBezTo>
                  <a:pt x="999084" y="0"/>
                  <a:pt x="1073882" y="16426"/>
                  <a:pt x="1130623" y="49277"/>
                </a:cubicBezTo>
                <a:lnTo>
                  <a:pt x="1642147" y="345503"/>
                </a:lnTo>
                <a:cubicBezTo>
                  <a:pt x="1755714" y="411206"/>
                  <a:pt x="1848570" y="572262"/>
                  <a:pt x="1848570" y="703385"/>
                </a:cubicBezTo>
                <a:lnTo>
                  <a:pt x="1848570" y="1296967"/>
                </a:lnTo>
                <a:cubicBezTo>
                  <a:pt x="1848570" y="1428089"/>
                  <a:pt x="1755714" y="1589145"/>
                  <a:pt x="1642147" y="1654848"/>
                </a:cubicBezTo>
                <a:lnTo>
                  <a:pt x="1130623" y="1951074"/>
                </a:lnTo>
                <a:cubicBezTo>
                  <a:pt x="1017142" y="2016777"/>
                  <a:pt x="831429" y="2016777"/>
                  <a:pt x="717947" y="1951074"/>
                </a:cubicBezTo>
                <a:lnTo>
                  <a:pt x="206424" y="1654848"/>
                </a:lnTo>
                <a:cubicBezTo>
                  <a:pt x="92857" y="1589145"/>
                  <a:pt x="0" y="1428089"/>
                  <a:pt x="0" y="1296967"/>
                </a:cubicBezTo>
                <a:lnTo>
                  <a:pt x="0" y="703385"/>
                </a:lnTo>
                <a:cubicBezTo>
                  <a:pt x="0" y="572262"/>
                  <a:pt x="92857" y="411206"/>
                  <a:pt x="206424" y="345503"/>
                </a:cubicBezTo>
                <a:lnTo>
                  <a:pt x="717947" y="49277"/>
                </a:lnTo>
                <a:cubicBezTo>
                  <a:pt x="774688" y="16426"/>
                  <a:pt x="849487" y="0"/>
                  <a:pt x="92428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13DA4A-3C14-4808-AE29-CE5F361BED2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92CC6-8CBA-4A78-9AB4-BE7149DC2119}" type="datetimeFigureOut">
              <a:rPr lang="en-US"/>
              <a:pPr>
                <a:defRPr/>
              </a:pPr>
              <a:t>9/23/20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E5CBCA-C8A2-4FA5-8EDA-D65F1799569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28605C-27EA-40CA-A4C5-4DAB1CE42B2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0D710-52AB-458D-A413-1B54767904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4627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CACA549-994D-4B40-ACD6-0E20092CB4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33748" y="2150075"/>
            <a:ext cx="1908314" cy="1908314"/>
          </a:xfrm>
          <a:custGeom>
            <a:avLst/>
            <a:gdLst>
              <a:gd name="connsiteX0" fmla="*/ 954157 w 1908314"/>
              <a:gd name="connsiteY0" fmla="*/ 0 h 1908314"/>
              <a:gd name="connsiteX1" fmla="*/ 1908314 w 1908314"/>
              <a:gd name="connsiteY1" fmla="*/ 954157 h 1908314"/>
              <a:gd name="connsiteX2" fmla="*/ 954157 w 1908314"/>
              <a:gd name="connsiteY2" fmla="*/ 1908314 h 1908314"/>
              <a:gd name="connsiteX3" fmla="*/ 0 w 1908314"/>
              <a:gd name="connsiteY3" fmla="*/ 954157 h 1908314"/>
              <a:gd name="connsiteX4" fmla="*/ 954157 w 1908314"/>
              <a:gd name="connsiteY4" fmla="*/ 0 h 190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8314" h="1908314">
                <a:moveTo>
                  <a:pt x="954157" y="0"/>
                </a:moveTo>
                <a:cubicBezTo>
                  <a:pt x="1481123" y="0"/>
                  <a:pt x="1908314" y="427191"/>
                  <a:pt x="1908314" y="954157"/>
                </a:cubicBezTo>
                <a:cubicBezTo>
                  <a:pt x="1908314" y="1481123"/>
                  <a:pt x="1481123" y="1908314"/>
                  <a:pt x="954157" y="1908314"/>
                </a:cubicBezTo>
                <a:cubicBezTo>
                  <a:pt x="427191" y="1908314"/>
                  <a:pt x="0" y="1481123"/>
                  <a:pt x="0" y="954157"/>
                </a:cubicBezTo>
                <a:cubicBezTo>
                  <a:pt x="0" y="427191"/>
                  <a:pt x="427191" y="0"/>
                  <a:pt x="9541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B2304D6-EE7B-4AE7-BE6C-CA0F0CCBADB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49941" y="2150075"/>
            <a:ext cx="1908314" cy="1908314"/>
          </a:xfrm>
          <a:custGeom>
            <a:avLst/>
            <a:gdLst>
              <a:gd name="connsiteX0" fmla="*/ 954157 w 1908314"/>
              <a:gd name="connsiteY0" fmla="*/ 0 h 1908314"/>
              <a:gd name="connsiteX1" fmla="*/ 1908314 w 1908314"/>
              <a:gd name="connsiteY1" fmla="*/ 954157 h 1908314"/>
              <a:gd name="connsiteX2" fmla="*/ 954157 w 1908314"/>
              <a:gd name="connsiteY2" fmla="*/ 1908314 h 1908314"/>
              <a:gd name="connsiteX3" fmla="*/ 0 w 1908314"/>
              <a:gd name="connsiteY3" fmla="*/ 954157 h 1908314"/>
              <a:gd name="connsiteX4" fmla="*/ 954157 w 1908314"/>
              <a:gd name="connsiteY4" fmla="*/ 0 h 190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8314" h="1908314">
                <a:moveTo>
                  <a:pt x="954157" y="0"/>
                </a:moveTo>
                <a:cubicBezTo>
                  <a:pt x="1481123" y="0"/>
                  <a:pt x="1908314" y="427191"/>
                  <a:pt x="1908314" y="954157"/>
                </a:cubicBezTo>
                <a:cubicBezTo>
                  <a:pt x="1908314" y="1481123"/>
                  <a:pt x="1481123" y="1908314"/>
                  <a:pt x="954157" y="1908314"/>
                </a:cubicBezTo>
                <a:cubicBezTo>
                  <a:pt x="427191" y="1908314"/>
                  <a:pt x="0" y="1481123"/>
                  <a:pt x="0" y="954157"/>
                </a:cubicBezTo>
                <a:cubicBezTo>
                  <a:pt x="0" y="427191"/>
                  <a:pt x="427191" y="0"/>
                  <a:pt x="9541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B7D98D87-7CA3-4226-9DC5-B7E1D08EB7F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366133" y="2150075"/>
            <a:ext cx="1908314" cy="1908314"/>
          </a:xfrm>
          <a:custGeom>
            <a:avLst/>
            <a:gdLst>
              <a:gd name="connsiteX0" fmla="*/ 954157 w 1908314"/>
              <a:gd name="connsiteY0" fmla="*/ 0 h 1908314"/>
              <a:gd name="connsiteX1" fmla="*/ 1908314 w 1908314"/>
              <a:gd name="connsiteY1" fmla="*/ 954157 h 1908314"/>
              <a:gd name="connsiteX2" fmla="*/ 954157 w 1908314"/>
              <a:gd name="connsiteY2" fmla="*/ 1908314 h 1908314"/>
              <a:gd name="connsiteX3" fmla="*/ 0 w 1908314"/>
              <a:gd name="connsiteY3" fmla="*/ 954157 h 1908314"/>
              <a:gd name="connsiteX4" fmla="*/ 954157 w 1908314"/>
              <a:gd name="connsiteY4" fmla="*/ 0 h 190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8314" h="1908314">
                <a:moveTo>
                  <a:pt x="954157" y="0"/>
                </a:moveTo>
                <a:cubicBezTo>
                  <a:pt x="1481123" y="0"/>
                  <a:pt x="1908314" y="427191"/>
                  <a:pt x="1908314" y="954157"/>
                </a:cubicBezTo>
                <a:cubicBezTo>
                  <a:pt x="1908314" y="1481123"/>
                  <a:pt x="1481123" y="1908314"/>
                  <a:pt x="954157" y="1908314"/>
                </a:cubicBezTo>
                <a:cubicBezTo>
                  <a:pt x="427191" y="1908314"/>
                  <a:pt x="0" y="1481123"/>
                  <a:pt x="0" y="954157"/>
                </a:cubicBezTo>
                <a:cubicBezTo>
                  <a:pt x="0" y="427191"/>
                  <a:pt x="427191" y="0"/>
                  <a:pt x="9541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7215285-4F1B-4263-A2E6-D0AED396E2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7555" y="2150075"/>
            <a:ext cx="1908314" cy="1908314"/>
          </a:xfrm>
          <a:custGeom>
            <a:avLst/>
            <a:gdLst>
              <a:gd name="connsiteX0" fmla="*/ 954157 w 1908314"/>
              <a:gd name="connsiteY0" fmla="*/ 0 h 1908314"/>
              <a:gd name="connsiteX1" fmla="*/ 1908314 w 1908314"/>
              <a:gd name="connsiteY1" fmla="*/ 954157 h 1908314"/>
              <a:gd name="connsiteX2" fmla="*/ 954157 w 1908314"/>
              <a:gd name="connsiteY2" fmla="*/ 1908314 h 1908314"/>
              <a:gd name="connsiteX3" fmla="*/ 0 w 1908314"/>
              <a:gd name="connsiteY3" fmla="*/ 954157 h 1908314"/>
              <a:gd name="connsiteX4" fmla="*/ 954157 w 1908314"/>
              <a:gd name="connsiteY4" fmla="*/ 0 h 190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8314" h="1908314">
                <a:moveTo>
                  <a:pt x="954157" y="0"/>
                </a:moveTo>
                <a:cubicBezTo>
                  <a:pt x="1481123" y="0"/>
                  <a:pt x="1908314" y="427191"/>
                  <a:pt x="1908314" y="954157"/>
                </a:cubicBezTo>
                <a:cubicBezTo>
                  <a:pt x="1908314" y="1481123"/>
                  <a:pt x="1481123" y="1908314"/>
                  <a:pt x="954157" y="1908314"/>
                </a:cubicBezTo>
                <a:cubicBezTo>
                  <a:pt x="427191" y="1908314"/>
                  <a:pt x="0" y="1481123"/>
                  <a:pt x="0" y="954157"/>
                </a:cubicBezTo>
                <a:cubicBezTo>
                  <a:pt x="0" y="427191"/>
                  <a:pt x="427191" y="0"/>
                  <a:pt x="9541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13DA4A-3C14-4808-AE29-CE5F361BED2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92CC6-8CBA-4A78-9AB4-BE7149DC2119}" type="datetimeFigureOut">
              <a:rPr lang="en-US"/>
              <a:pPr>
                <a:defRPr/>
              </a:pPr>
              <a:t>9/23/20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E5CBCA-C8A2-4FA5-8EDA-D65F1799569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28605C-27EA-40CA-A4C5-4DAB1CE42B2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0D710-52AB-458D-A413-1B54767904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5056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14D8B91F-AFF3-49FC-9711-87CD0B673A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3465094"/>
            <a:ext cx="2995533" cy="3392905"/>
          </a:xfrm>
          <a:custGeom>
            <a:avLst/>
            <a:gdLst>
              <a:gd name="connsiteX0" fmla="*/ 0 w 2995533"/>
              <a:gd name="connsiteY0" fmla="*/ 0 h 3392905"/>
              <a:gd name="connsiteX1" fmla="*/ 2995533 w 2995533"/>
              <a:gd name="connsiteY1" fmla="*/ 0 h 3392905"/>
              <a:gd name="connsiteX2" fmla="*/ 2995533 w 2995533"/>
              <a:gd name="connsiteY2" fmla="*/ 3392905 h 3392905"/>
              <a:gd name="connsiteX3" fmla="*/ 0 w 2995533"/>
              <a:gd name="connsiteY3" fmla="*/ 3392905 h 339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5533" h="3392905">
                <a:moveTo>
                  <a:pt x="0" y="0"/>
                </a:moveTo>
                <a:lnTo>
                  <a:pt x="2995533" y="0"/>
                </a:lnTo>
                <a:lnTo>
                  <a:pt x="2995533" y="3392905"/>
                </a:lnTo>
                <a:lnTo>
                  <a:pt x="0" y="33929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5F82011F-A9F3-4DF2-8EEC-3CD02A36268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65489" y="3465095"/>
            <a:ext cx="2995533" cy="3392905"/>
          </a:xfrm>
          <a:custGeom>
            <a:avLst/>
            <a:gdLst>
              <a:gd name="connsiteX0" fmla="*/ 0 w 2995533"/>
              <a:gd name="connsiteY0" fmla="*/ 0 h 3392905"/>
              <a:gd name="connsiteX1" fmla="*/ 2995533 w 2995533"/>
              <a:gd name="connsiteY1" fmla="*/ 0 h 3392905"/>
              <a:gd name="connsiteX2" fmla="*/ 2995533 w 2995533"/>
              <a:gd name="connsiteY2" fmla="*/ 3392905 h 3392905"/>
              <a:gd name="connsiteX3" fmla="*/ 0 w 2995533"/>
              <a:gd name="connsiteY3" fmla="*/ 3392905 h 339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5533" h="3392905">
                <a:moveTo>
                  <a:pt x="0" y="0"/>
                </a:moveTo>
                <a:lnTo>
                  <a:pt x="2995533" y="0"/>
                </a:lnTo>
                <a:lnTo>
                  <a:pt x="2995533" y="3392905"/>
                </a:lnTo>
                <a:lnTo>
                  <a:pt x="0" y="33929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CA0A5E2-CAC0-449C-972C-A0737CF4E2E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30978" y="3465093"/>
            <a:ext cx="2995533" cy="3392905"/>
          </a:xfrm>
          <a:custGeom>
            <a:avLst/>
            <a:gdLst>
              <a:gd name="connsiteX0" fmla="*/ 0 w 2995533"/>
              <a:gd name="connsiteY0" fmla="*/ 0 h 3392905"/>
              <a:gd name="connsiteX1" fmla="*/ 2995533 w 2995533"/>
              <a:gd name="connsiteY1" fmla="*/ 0 h 3392905"/>
              <a:gd name="connsiteX2" fmla="*/ 2995533 w 2995533"/>
              <a:gd name="connsiteY2" fmla="*/ 3392905 h 3392905"/>
              <a:gd name="connsiteX3" fmla="*/ 0 w 2995533"/>
              <a:gd name="connsiteY3" fmla="*/ 3392905 h 339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5533" h="3392905">
                <a:moveTo>
                  <a:pt x="0" y="0"/>
                </a:moveTo>
                <a:lnTo>
                  <a:pt x="2995533" y="0"/>
                </a:lnTo>
                <a:lnTo>
                  <a:pt x="2995533" y="3392905"/>
                </a:lnTo>
                <a:lnTo>
                  <a:pt x="0" y="33929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A56A4516-5D5B-4114-9822-15400AD225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5489" y="0"/>
            <a:ext cx="2995533" cy="3392905"/>
          </a:xfrm>
          <a:custGeom>
            <a:avLst/>
            <a:gdLst>
              <a:gd name="connsiteX0" fmla="*/ 0 w 2995533"/>
              <a:gd name="connsiteY0" fmla="*/ 0 h 3392905"/>
              <a:gd name="connsiteX1" fmla="*/ 2995533 w 2995533"/>
              <a:gd name="connsiteY1" fmla="*/ 0 h 3392905"/>
              <a:gd name="connsiteX2" fmla="*/ 2995533 w 2995533"/>
              <a:gd name="connsiteY2" fmla="*/ 3392905 h 3392905"/>
              <a:gd name="connsiteX3" fmla="*/ 0 w 2995533"/>
              <a:gd name="connsiteY3" fmla="*/ 3392905 h 339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5533" h="3392905">
                <a:moveTo>
                  <a:pt x="0" y="0"/>
                </a:moveTo>
                <a:lnTo>
                  <a:pt x="2995533" y="0"/>
                </a:lnTo>
                <a:lnTo>
                  <a:pt x="2995533" y="3392905"/>
                </a:lnTo>
                <a:lnTo>
                  <a:pt x="0" y="33929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5A258430-0754-49FB-8E28-30258583CCB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30978" y="-2"/>
            <a:ext cx="2995533" cy="3392905"/>
          </a:xfrm>
          <a:custGeom>
            <a:avLst/>
            <a:gdLst>
              <a:gd name="connsiteX0" fmla="*/ 0 w 2995533"/>
              <a:gd name="connsiteY0" fmla="*/ 0 h 3392905"/>
              <a:gd name="connsiteX1" fmla="*/ 2995533 w 2995533"/>
              <a:gd name="connsiteY1" fmla="*/ 0 h 3392905"/>
              <a:gd name="connsiteX2" fmla="*/ 2995533 w 2995533"/>
              <a:gd name="connsiteY2" fmla="*/ 3392905 h 3392905"/>
              <a:gd name="connsiteX3" fmla="*/ 0 w 2995533"/>
              <a:gd name="connsiteY3" fmla="*/ 3392905 h 339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5533" h="3392905">
                <a:moveTo>
                  <a:pt x="0" y="0"/>
                </a:moveTo>
                <a:lnTo>
                  <a:pt x="2995533" y="0"/>
                </a:lnTo>
                <a:lnTo>
                  <a:pt x="2995533" y="3392905"/>
                </a:lnTo>
                <a:lnTo>
                  <a:pt x="0" y="33929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7F74DC-E523-4F56-AE8E-5C72CED68F8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196467" y="-4"/>
            <a:ext cx="2995533" cy="3392905"/>
          </a:xfrm>
          <a:custGeom>
            <a:avLst/>
            <a:gdLst>
              <a:gd name="connsiteX0" fmla="*/ 0 w 2995533"/>
              <a:gd name="connsiteY0" fmla="*/ 0 h 3392905"/>
              <a:gd name="connsiteX1" fmla="*/ 2995533 w 2995533"/>
              <a:gd name="connsiteY1" fmla="*/ 0 h 3392905"/>
              <a:gd name="connsiteX2" fmla="*/ 2995533 w 2995533"/>
              <a:gd name="connsiteY2" fmla="*/ 3392905 h 3392905"/>
              <a:gd name="connsiteX3" fmla="*/ 0 w 2995533"/>
              <a:gd name="connsiteY3" fmla="*/ 3392905 h 339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5533" h="3392905">
                <a:moveTo>
                  <a:pt x="0" y="0"/>
                </a:moveTo>
                <a:lnTo>
                  <a:pt x="2995533" y="0"/>
                </a:lnTo>
                <a:lnTo>
                  <a:pt x="2995533" y="3392905"/>
                </a:lnTo>
                <a:lnTo>
                  <a:pt x="0" y="33929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13DA4A-3C14-4808-AE29-CE5F361BED2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92CC6-8CBA-4A78-9AB4-BE7149DC2119}" type="datetimeFigureOut">
              <a:rPr lang="en-US"/>
              <a:pPr>
                <a:defRPr/>
              </a:pPr>
              <a:t>9/23/20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E5CBCA-C8A2-4FA5-8EDA-D65F1799569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28605C-27EA-40CA-A4C5-4DAB1CE42B2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0D710-52AB-458D-A413-1B54767904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4406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EBE98B8-04D8-419A-9E22-66E5BBA529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10015" y="2572876"/>
            <a:ext cx="1759375" cy="3131284"/>
          </a:xfrm>
          <a:custGeom>
            <a:avLst/>
            <a:gdLst>
              <a:gd name="connsiteX0" fmla="*/ 0 w 1759375"/>
              <a:gd name="connsiteY0" fmla="*/ 0 h 3131284"/>
              <a:gd name="connsiteX1" fmla="*/ 1759375 w 1759375"/>
              <a:gd name="connsiteY1" fmla="*/ 0 h 3131284"/>
              <a:gd name="connsiteX2" fmla="*/ 1759375 w 1759375"/>
              <a:gd name="connsiteY2" fmla="*/ 3131284 h 3131284"/>
              <a:gd name="connsiteX3" fmla="*/ 0 w 1759375"/>
              <a:gd name="connsiteY3" fmla="*/ 3131284 h 313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9375" h="3131284">
                <a:moveTo>
                  <a:pt x="0" y="0"/>
                </a:moveTo>
                <a:lnTo>
                  <a:pt x="1759375" y="0"/>
                </a:lnTo>
                <a:lnTo>
                  <a:pt x="1759375" y="3131284"/>
                </a:lnTo>
                <a:lnTo>
                  <a:pt x="0" y="31312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D8AEEE-4D71-4275-8EEA-17291F52A9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16693" y="2572876"/>
            <a:ext cx="1759375" cy="3131284"/>
          </a:xfrm>
          <a:custGeom>
            <a:avLst/>
            <a:gdLst>
              <a:gd name="connsiteX0" fmla="*/ 0 w 1759375"/>
              <a:gd name="connsiteY0" fmla="*/ 0 h 3131284"/>
              <a:gd name="connsiteX1" fmla="*/ 1759375 w 1759375"/>
              <a:gd name="connsiteY1" fmla="*/ 0 h 3131284"/>
              <a:gd name="connsiteX2" fmla="*/ 1759375 w 1759375"/>
              <a:gd name="connsiteY2" fmla="*/ 3131284 h 3131284"/>
              <a:gd name="connsiteX3" fmla="*/ 0 w 1759375"/>
              <a:gd name="connsiteY3" fmla="*/ 3131284 h 313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9375" h="3131284">
                <a:moveTo>
                  <a:pt x="0" y="0"/>
                </a:moveTo>
                <a:lnTo>
                  <a:pt x="1759375" y="0"/>
                </a:lnTo>
                <a:lnTo>
                  <a:pt x="1759375" y="3131284"/>
                </a:lnTo>
                <a:lnTo>
                  <a:pt x="0" y="31312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D964786-E93C-4C99-A5AF-C0FE0EA2B8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3371" y="2572876"/>
            <a:ext cx="1759375" cy="3131284"/>
          </a:xfrm>
          <a:custGeom>
            <a:avLst/>
            <a:gdLst>
              <a:gd name="connsiteX0" fmla="*/ 0 w 1759375"/>
              <a:gd name="connsiteY0" fmla="*/ 0 h 3131284"/>
              <a:gd name="connsiteX1" fmla="*/ 1759375 w 1759375"/>
              <a:gd name="connsiteY1" fmla="*/ 0 h 3131284"/>
              <a:gd name="connsiteX2" fmla="*/ 1759375 w 1759375"/>
              <a:gd name="connsiteY2" fmla="*/ 3131284 h 3131284"/>
              <a:gd name="connsiteX3" fmla="*/ 0 w 1759375"/>
              <a:gd name="connsiteY3" fmla="*/ 3131284 h 313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9375" h="3131284">
                <a:moveTo>
                  <a:pt x="0" y="0"/>
                </a:moveTo>
                <a:lnTo>
                  <a:pt x="1759375" y="0"/>
                </a:lnTo>
                <a:lnTo>
                  <a:pt x="1759375" y="3131284"/>
                </a:lnTo>
                <a:lnTo>
                  <a:pt x="0" y="31312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10160073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BE146D8-79F2-491E-BE72-A6BEAD29D7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0822" y="3170847"/>
            <a:ext cx="1872382" cy="2499036"/>
          </a:xfrm>
          <a:custGeom>
            <a:avLst/>
            <a:gdLst>
              <a:gd name="connsiteX0" fmla="*/ 0 w 1872382"/>
              <a:gd name="connsiteY0" fmla="*/ 0 h 2499036"/>
              <a:gd name="connsiteX1" fmla="*/ 1872382 w 1872382"/>
              <a:gd name="connsiteY1" fmla="*/ 0 h 2499036"/>
              <a:gd name="connsiteX2" fmla="*/ 1872382 w 1872382"/>
              <a:gd name="connsiteY2" fmla="*/ 2499036 h 2499036"/>
              <a:gd name="connsiteX3" fmla="*/ 0 w 1872382"/>
              <a:gd name="connsiteY3" fmla="*/ 2499036 h 249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382" h="2499036">
                <a:moveTo>
                  <a:pt x="0" y="0"/>
                </a:moveTo>
                <a:lnTo>
                  <a:pt x="1872382" y="0"/>
                </a:lnTo>
                <a:lnTo>
                  <a:pt x="1872382" y="2499036"/>
                </a:lnTo>
                <a:lnTo>
                  <a:pt x="0" y="24990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EDC809A-FF2D-4106-9E8B-2161F4656A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02421" y="3710894"/>
            <a:ext cx="1470980" cy="1951887"/>
          </a:xfrm>
          <a:custGeom>
            <a:avLst/>
            <a:gdLst>
              <a:gd name="connsiteX0" fmla="*/ 0 w 1470980"/>
              <a:gd name="connsiteY0" fmla="*/ 0 h 1951887"/>
              <a:gd name="connsiteX1" fmla="*/ 1470980 w 1470980"/>
              <a:gd name="connsiteY1" fmla="*/ 0 h 1951887"/>
              <a:gd name="connsiteX2" fmla="*/ 1470980 w 1470980"/>
              <a:gd name="connsiteY2" fmla="*/ 1951887 h 1951887"/>
              <a:gd name="connsiteX3" fmla="*/ 0 w 1470980"/>
              <a:gd name="connsiteY3" fmla="*/ 1951887 h 195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0980" h="1951887">
                <a:moveTo>
                  <a:pt x="0" y="0"/>
                </a:moveTo>
                <a:lnTo>
                  <a:pt x="1470980" y="0"/>
                </a:lnTo>
                <a:lnTo>
                  <a:pt x="1470980" y="1951887"/>
                </a:lnTo>
                <a:lnTo>
                  <a:pt x="0" y="19518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6D2867D-3C1D-4027-A346-E94044CBB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85581" y="2328257"/>
            <a:ext cx="2495277" cy="3330404"/>
          </a:xfrm>
          <a:custGeom>
            <a:avLst/>
            <a:gdLst>
              <a:gd name="connsiteX0" fmla="*/ 0 w 2495277"/>
              <a:gd name="connsiteY0" fmla="*/ 0 h 3330404"/>
              <a:gd name="connsiteX1" fmla="*/ 2495277 w 2495277"/>
              <a:gd name="connsiteY1" fmla="*/ 0 h 3330404"/>
              <a:gd name="connsiteX2" fmla="*/ 2495277 w 2495277"/>
              <a:gd name="connsiteY2" fmla="*/ 3330404 h 3330404"/>
              <a:gd name="connsiteX3" fmla="*/ 0 w 2495277"/>
              <a:gd name="connsiteY3" fmla="*/ 3330404 h 333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277" h="3330404">
                <a:moveTo>
                  <a:pt x="0" y="0"/>
                </a:moveTo>
                <a:lnTo>
                  <a:pt x="2495277" y="0"/>
                </a:lnTo>
                <a:lnTo>
                  <a:pt x="2495277" y="3330404"/>
                </a:lnTo>
                <a:lnTo>
                  <a:pt x="0" y="33304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26658505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210126" y="2650290"/>
            <a:ext cx="1739042" cy="3095096"/>
          </a:xfrm>
          <a:custGeom>
            <a:avLst/>
            <a:gdLst>
              <a:gd name="connsiteX0" fmla="*/ 0 w 1739042"/>
              <a:gd name="connsiteY0" fmla="*/ 0 h 3095096"/>
              <a:gd name="connsiteX1" fmla="*/ 1739042 w 1739042"/>
              <a:gd name="connsiteY1" fmla="*/ 0 h 3095096"/>
              <a:gd name="connsiteX2" fmla="*/ 1739042 w 1739042"/>
              <a:gd name="connsiteY2" fmla="*/ 3095096 h 3095096"/>
              <a:gd name="connsiteX3" fmla="*/ 0 w 1739042"/>
              <a:gd name="connsiteY3" fmla="*/ 3095096 h 30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9042" h="3095096">
                <a:moveTo>
                  <a:pt x="0" y="0"/>
                </a:moveTo>
                <a:lnTo>
                  <a:pt x="1739042" y="0"/>
                </a:lnTo>
                <a:lnTo>
                  <a:pt x="1739042" y="3095096"/>
                </a:lnTo>
                <a:lnTo>
                  <a:pt x="0" y="30950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31439942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6387D48-972E-4973-B882-F259AC550B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6346" y="2571073"/>
            <a:ext cx="2857703" cy="2584093"/>
          </a:xfrm>
          <a:custGeom>
            <a:avLst/>
            <a:gdLst>
              <a:gd name="connsiteX0" fmla="*/ 0 w 2857703"/>
              <a:gd name="connsiteY0" fmla="*/ 0 h 2584093"/>
              <a:gd name="connsiteX1" fmla="*/ 2857703 w 2857703"/>
              <a:gd name="connsiteY1" fmla="*/ 0 h 2584093"/>
              <a:gd name="connsiteX2" fmla="*/ 2857703 w 2857703"/>
              <a:gd name="connsiteY2" fmla="*/ 2584093 h 2584093"/>
              <a:gd name="connsiteX3" fmla="*/ 0 w 2857703"/>
              <a:gd name="connsiteY3" fmla="*/ 2584093 h 2584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703" h="2584093">
                <a:moveTo>
                  <a:pt x="0" y="0"/>
                </a:moveTo>
                <a:lnTo>
                  <a:pt x="2857703" y="0"/>
                </a:lnTo>
                <a:lnTo>
                  <a:pt x="2857703" y="2584093"/>
                </a:lnTo>
                <a:lnTo>
                  <a:pt x="0" y="258409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noFill/>
          </a:ln>
          <a:scene3d>
            <a:camera prst="orthographicFront">
              <a:rot lat="480000" lon="21594000" rev="1380000"/>
            </a:camera>
            <a:lightRig rig="threePt" dir="t"/>
          </a:scene3d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5107208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BDF6AA16-2BB8-4970-B5F8-08466DF187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7226" y="362862"/>
            <a:ext cx="3442617" cy="3442617"/>
          </a:xfrm>
          <a:custGeom>
            <a:avLst/>
            <a:gdLst>
              <a:gd name="connsiteX0" fmla="*/ 86926 w 3442617"/>
              <a:gd name="connsiteY0" fmla="*/ 0 h 3442617"/>
              <a:gd name="connsiteX1" fmla="*/ 3355691 w 3442617"/>
              <a:gd name="connsiteY1" fmla="*/ 0 h 3442617"/>
              <a:gd name="connsiteX2" fmla="*/ 3442617 w 3442617"/>
              <a:gd name="connsiteY2" fmla="*/ 86926 h 3442617"/>
              <a:gd name="connsiteX3" fmla="*/ 3442617 w 3442617"/>
              <a:gd name="connsiteY3" fmla="*/ 3355691 h 3442617"/>
              <a:gd name="connsiteX4" fmla="*/ 3355691 w 3442617"/>
              <a:gd name="connsiteY4" fmla="*/ 3442617 h 3442617"/>
              <a:gd name="connsiteX5" fmla="*/ 86926 w 3442617"/>
              <a:gd name="connsiteY5" fmla="*/ 3442617 h 3442617"/>
              <a:gd name="connsiteX6" fmla="*/ 0 w 3442617"/>
              <a:gd name="connsiteY6" fmla="*/ 3355691 h 3442617"/>
              <a:gd name="connsiteX7" fmla="*/ 0 w 3442617"/>
              <a:gd name="connsiteY7" fmla="*/ 86926 h 3442617"/>
              <a:gd name="connsiteX8" fmla="*/ 86926 w 3442617"/>
              <a:gd name="connsiteY8" fmla="*/ 0 h 3442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2617" h="3442617">
                <a:moveTo>
                  <a:pt x="86926" y="0"/>
                </a:moveTo>
                <a:lnTo>
                  <a:pt x="3355691" y="0"/>
                </a:lnTo>
                <a:cubicBezTo>
                  <a:pt x="3403699" y="0"/>
                  <a:pt x="3442617" y="38918"/>
                  <a:pt x="3442617" y="86926"/>
                </a:cubicBezTo>
                <a:lnTo>
                  <a:pt x="3442617" y="3355691"/>
                </a:lnTo>
                <a:cubicBezTo>
                  <a:pt x="3442617" y="3403699"/>
                  <a:pt x="3403699" y="3442617"/>
                  <a:pt x="3355691" y="3442617"/>
                </a:cubicBezTo>
                <a:lnTo>
                  <a:pt x="86926" y="3442617"/>
                </a:lnTo>
                <a:cubicBezTo>
                  <a:pt x="38918" y="3442617"/>
                  <a:pt x="0" y="3403699"/>
                  <a:pt x="0" y="3355691"/>
                </a:cubicBezTo>
                <a:lnTo>
                  <a:pt x="0" y="86926"/>
                </a:lnTo>
                <a:cubicBezTo>
                  <a:pt x="0" y="38918"/>
                  <a:pt x="38918" y="0"/>
                  <a:pt x="8692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BA8F599-50F5-4CE6-AB68-F36AE66A40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7226" y="3937192"/>
            <a:ext cx="2557948" cy="2557948"/>
          </a:xfrm>
          <a:custGeom>
            <a:avLst/>
            <a:gdLst>
              <a:gd name="connsiteX0" fmla="*/ 64588 w 2557948"/>
              <a:gd name="connsiteY0" fmla="*/ 0 h 2557948"/>
              <a:gd name="connsiteX1" fmla="*/ 2493360 w 2557948"/>
              <a:gd name="connsiteY1" fmla="*/ 0 h 2557948"/>
              <a:gd name="connsiteX2" fmla="*/ 2557948 w 2557948"/>
              <a:gd name="connsiteY2" fmla="*/ 64588 h 2557948"/>
              <a:gd name="connsiteX3" fmla="*/ 2557948 w 2557948"/>
              <a:gd name="connsiteY3" fmla="*/ 2493360 h 2557948"/>
              <a:gd name="connsiteX4" fmla="*/ 2493360 w 2557948"/>
              <a:gd name="connsiteY4" fmla="*/ 2557948 h 2557948"/>
              <a:gd name="connsiteX5" fmla="*/ 64588 w 2557948"/>
              <a:gd name="connsiteY5" fmla="*/ 2557948 h 2557948"/>
              <a:gd name="connsiteX6" fmla="*/ 0 w 2557948"/>
              <a:gd name="connsiteY6" fmla="*/ 2493360 h 2557948"/>
              <a:gd name="connsiteX7" fmla="*/ 0 w 2557948"/>
              <a:gd name="connsiteY7" fmla="*/ 64588 h 2557948"/>
              <a:gd name="connsiteX8" fmla="*/ 64588 w 2557948"/>
              <a:gd name="connsiteY8" fmla="*/ 0 h 255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7948" h="2557948">
                <a:moveTo>
                  <a:pt x="64588" y="0"/>
                </a:moveTo>
                <a:lnTo>
                  <a:pt x="2493360" y="0"/>
                </a:lnTo>
                <a:cubicBezTo>
                  <a:pt x="2529031" y="0"/>
                  <a:pt x="2557948" y="28917"/>
                  <a:pt x="2557948" y="64588"/>
                </a:cubicBezTo>
                <a:lnTo>
                  <a:pt x="2557948" y="2493360"/>
                </a:lnTo>
                <a:cubicBezTo>
                  <a:pt x="2557948" y="2529031"/>
                  <a:pt x="2529031" y="2557948"/>
                  <a:pt x="2493360" y="2557948"/>
                </a:cubicBezTo>
                <a:lnTo>
                  <a:pt x="64588" y="2557948"/>
                </a:lnTo>
                <a:cubicBezTo>
                  <a:pt x="28917" y="2557948"/>
                  <a:pt x="0" y="2529031"/>
                  <a:pt x="0" y="2493360"/>
                </a:cubicBezTo>
                <a:lnTo>
                  <a:pt x="0" y="64588"/>
                </a:lnTo>
                <a:cubicBezTo>
                  <a:pt x="0" y="28917"/>
                  <a:pt x="28917" y="0"/>
                  <a:pt x="6458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D1BEDA7-86F5-4FF0-B353-699077E1E2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02627" y="3937192"/>
            <a:ext cx="1862851" cy="1862851"/>
          </a:xfrm>
          <a:custGeom>
            <a:avLst/>
            <a:gdLst>
              <a:gd name="connsiteX0" fmla="*/ 47037 w 1862851"/>
              <a:gd name="connsiteY0" fmla="*/ 0 h 1862851"/>
              <a:gd name="connsiteX1" fmla="*/ 1815814 w 1862851"/>
              <a:gd name="connsiteY1" fmla="*/ 0 h 1862851"/>
              <a:gd name="connsiteX2" fmla="*/ 1862851 w 1862851"/>
              <a:gd name="connsiteY2" fmla="*/ 47037 h 1862851"/>
              <a:gd name="connsiteX3" fmla="*/ 1862851 w 1862851"/>
              <a:gd name="connsiteY3" fmla="*/ 1815814 h 1862851"/>
              <a:gd name="connsiteX4" fmla="*/ 1815814 w 1862851"/>
              <a:gd name="connsiteY4" fmla="*/ 1862851 h 1862851"/>
              <a:gd name="connsiteX5" fmla="*/ 47037 w 1862851"/>
              <a:gd name="connsiteY5" fmla="*/ 1862851 h 1862851"/>
              <a:gd name="connsiteX6" fmla="*/ 0 w 1862851"/>
              <a:gd name="connsiteY6" fmla="*/ 1815814 h 1862851"/>
              <a:gd name="connsiteX7" fmla="*/ 0 w 1862851"/>
              <a:gd name="connsiteY7" fmla="*/ 47037 h 1862851"/>
              <a:gd name="connsiteX8" fmla="*/ 47037 w 1862851"/>
              <a:gd name="connsiteY8" fmla="*/ 0 h 1862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2851" h="1862851">
                <a:moveTo>
                  <a:pt x="47037" y="0"/>
                </a:moveTo>
                <a:lnTo>
                  <a:pt x="1815814" y="0"/>
                </a:lnTo>
                <a:cubicBezTo>
                  <a:pt x="1841792" y="0"/>
                  <a:pt x="1862851" y="21059"/>
                  <a:pt x="1862851" y="47037"/>
                </a:cubicBezTo>
                <a:lnTo>
                  <a:pt x="1862851" y="1815814"/>
                </a:lnTo>
                <a:cubicBezTo>
                  <a:pt x="1862851" y="1841792"/>
                  <a:pt x="1841792" y="1862851"/>
                  <a:pt x="1815814" y="1862851"/>
                </a:cubicBezTo>
                <a:lnTo>
                  <a:pt x="47037" y="1862851"/>
                </a:lnTo>
                <a:cubicBezTo>
                  <a:pt x="21059" y="1862851"/>
                  <a:pt x="0" y="1841792"/>
                  <a:pt x="0" y="1815814"/>
                </a:cubicBezTo>
                <a:lnTo>
                  <a:pt x="0" y="47037"/>
                </a:lnTo>
                <a:cubicBezTo>
                  <a:pt x="0" y="21059"/>
                  <a:pt x="21059" y="0"/>
                  <a:pt x="4703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BD41F96C-F5FA-4643-9DBE-D1A46AB54F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5987" y="1023111"/>
            <a:ext cx="2780385" cy="2780385"/>
          </a:xfrm>
          <a:custGeom>
            <a:avLst/>
            <a:gdLst>
              <a:gd name="connsiteX0" fmla="*/ 70205 w 2780385"/>
              <a:gd name="connsiteY0" fmla="*/ 0 h 2780385"/>
              <a:gd name="connsiteX1" fmla="*/ 2710180 w 2780385"/>
              <a:gd name="connsiteY1" fmla="*/ 0 h 2780385"/>
              <a:gd name="connsiteX2" fmla="*/ 2780385 w 2780385"/>
              <a:gd name="connsiteY2" fmla="*/ 70205 h 2780385"/>
              <a:gd name="connsiteX3" fmla="*/ 2780385 w 2780385"/>
              <a:gd name="connsiteY3" fmla="*/ 2710180 h 2780385"/>
              <a:gd name="connsiteX4" fmla="*/ 2710180 w 2780385"/>
              <a:gd name="connsiteY4" fmla="*/ 2780385 h 2780385"/>
              <a:gd name="connsiteX5" fmla="*/ 70205 w 2780385"/>
              <a:gd name="connsiteY5" fmla="*/ 2780385 h 2780385"/>
              <a:gd name="connsiteX6" fmla="*/ 0 w 2780385"/>
              <a:gd name="connsiteY6" fmla="*/ 2710180 h 2780385"/>
              <a:gd name="connsiteX7" fmla="*/ 0 w 2780385"/>
              <a:gd name="connsiteY7" fmla="*/ 70205 h 2780385"/>
              <a:gd name="connsiteX8" fmla="*/ 70205 w 2780385"/>
              <a:gd name="connsiteY8" fmla="*/ 0 h 2780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0385" h="2780385">
                <a:moveTo>
                  <a:pt x="70205" y="0"/>
                </a:moveTo>
                <a:lnTo>
                  <a:pt x="2710180" y="0"/>
                </a:lnTo>
                <a:cubicBezTo>
                  <a:pt x="2748953" y="0"/>
                  <a:pt x="2780385" y="31432"/>
                  <a:pt x="2780385" y="70205"/>
                </a:cubicBezTo>
                <a:lnTo>
                  <a:pt x="2780385" y="2710180"/>
                </a:lnTo>
                <a:cubicBezTo>
                  <a:pt x="2780385" y="2748953"/>
                  <a:pt x="2748953" y="2780385"/>
                  <a:pt x="2710180" y="2780385"/>
                </a:cubicBezTo>
                <a:lnTo>
                  <a:pt x="70205" y="2780385"/>
                </a:lnTo>
                <a:cubicBezTo>
                  <a:pt x="31432" y="2780385"/>
                  <a:pt x="0" y="2748953"/>
                  <a:pt x="0" y="2710180"/>
                </a:cubicBezTo>
                <a:lnTo>
                  <a:pt x="0" y="70205"/>
                </a:lnTo>
                <a:cubicBezTo>
                  <a:pt x="0" y="31432"/>
                  <a:pt x="31432" y="0"/>
                  <a:pt x="7020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6B1AE5-2680-44CD-802D-95252AF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1696-B1F1-4F5C-9062-061D4C529BDF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68BC0-D82A-4DC9-9367-6D7F8BA9F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E97F7F-8F39-4088-8781-69FEAB78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224D-FD33-4836-BBD8-A8F18D809236}" type="slidenum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33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D6A475D-E589-4B62-B28A-B4C208FD8C2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40511" y="2099678"/>
            <a:ext cx="4110977" cy="2355444"/>
          </a:xfrm>
          <a:custGeom>
            <a:avLst/>
            <a:gdLst>
              <a:gd name="connsiteX0" fmla="*/ 0 w 4110977"/>
              <a:gd name="connsiteY0" fmla="*/ 0 h 2355444"/>
              <a:gd name="connsiteX1" fmla="*/ 4110977 w 4110977"/>
              <a:gd name="connsiteY1" fmla="*/ 0 h 2355444"/>
              <a:gd name="connsiteX2" fmla="*/ 4110977 w 4110977"/>
              <a:gd name="connsiteY2" fmla="*/ 2355444 h 2355444"/>
              <a:gd name="connsiteX3" fmla="*/ 0 w 4110977"/>
              <a:gd name="connsiteY3" fmla="*/ 2355444 h 235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0977" h="2355444">
                <a:moveTo>
                  <a:pt x="0" y="0"/>
                </a:moveTo>
                <a:lnTo>
                  <a:pt x="4110977" y="0"/>
                </a:lnTo>
                <a:lnTo>
                  <a:pt x="4110977" y="2355444"/>
                </a:lnTo>
                <a:lnTo>
                  <a:pt x="0" y="23554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55781235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003757-D7AC-4A44-9FC6-2B4501E5EA9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49949" y="2953859"/>
            <a:ext cx="1936380" cy="1936380"/>
          </a:xfrm>
          <a:custGeom>
            <a:avLst/>
            <a:gdLst>
              <a:gd name="connsiteX0" fmla="*/ 968190 w 1936380"/>
              <a:gd name="connsiteY0" fmla="*/ 0 h 1936380"/>
              <a:gd name="connsiteX1" fmla="*/ 1936380 w 1936380"/>
              <a:gd name="connsiteY1" fmla="*/ 968190 h 1936380"/>
              <a:gd name="connsiteX2" fmla="*/ 968190 w 1936380"/>
              <a:gd name="connsiteY2" fmla="*/ 1936380 h 1936380"/>
              <a:gd name="connsiteX3" fmla="*/ 0 w 1936380"/>
              <a:gd name="connsiteY3" fmla="*/ 968190 h 1936380"/>
              <a:gd name="connsiteX4" fmla="*/ 968190 w 1936380"/>
              <a:gd name="connsiteY4" fmla="*/ 0 h 193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6380" h="1936380">
                <a:moveTo>
                  <a:pt x="968190" y="0"/>
                </a:moveTo>
                <a:cubicBezTo>
                  <a:pt x="1502907" y="0"/>
                  <a:pt x="1936380" y="433474"/>
                  <a:pt x="1936380" y="968190"/>
                </a:cubicBezTo>
                <a:cubicBezTo>
                  <a:pt x="1936380" y="1502907"/>
                  <a:pt x="1502907" y="1936380"/>
                  <a:pt x="968190" y="1936380"/>
                </a:cubicBezTo>
                <a:cubicBezTo>
                  <a:pt x="433474" y="1936380"/>
                  <a:pt x="0" y="1502907"/>
                  <a:pt x="0" y="968190"/>
                </a:cubicBezTo>
                <a:cubicBezTo>
                  <a:pt x="0" y="433474"/>
                  <a:pt x="433474" y="0"/>
                  <a:pt x="96819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A105392-5951-4707-8950-885470B2E7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70017" y="3065840"/>
            <a:ext cx="1519289" cy="1732529"/>
          </a:xfrm>
          <a:custGeom>
            <a:avLst/>
            <a:gdLst>
              <a:gd name="connsiteX0" fmla="*/ 218443 w 1519289"/>
              <a:gd name="connsiteY0" fmla="*/ 0 h 1732529"/>
              <a:gd name="connsiteX1" fmla="*/ 1300846 w 1519289"/>
              <a:gd name="connsiteY1" fmla="*/ 0 h 1732529"/>
              <a:gd name="connsiteX2" fmla="*/ 1519289 w 1519289"/>
              <a:gd name="connsiteY2" fmla="*/ 218443 h 1732529"/>
              <a:gd name="connsiteX3" fmla="*/ 1519289 w 1519289"/>
              <a:gd name="connsiteY3" fmla="*/ 1514086 h 1732529"/>
              <a:gd name="connsiteX4" fmla="*/ 1300846 w 1519289"/>
              <a:gd name="connsiteY4" fmla="*/ 1732529 h 1732529"/>
              <a:gd name="connsiteX5" fmla="*/ 218443 w 1519289"/>
              <a:gd name="connsiteY5" fmla="*/ 1732529 h 1732529"/>
              <a:gd name="connsiteX6" fmla="*/ 0 w 1519289"/>
              <a:gd name="connsiteY6" fmla="*/ 1514086 h 1732529"/>
              <a:gd name="connsiteX7" fmla="*/ 0 w 1519289"/>
              <a:gd name="connsiteY7" fmla="*/ 218443 h 1732529"/>
              <a:gd name="connsiteX8" fmla="*/ 218443 w 1519289"/>
              <a:gd name="connsiteY8" fmla="*/ 0 h 1732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9289" h="1732529">
                <a:moveTo>
                  <a:pt x="218443" y="0"/>
                </a:moveTo>
                <a:lnTo>
                  <a:pt x="1300846" y="0"/>
                </a:lnTo>
                <a:cubicBezTo>
                  <a:pt x="1421488" y="0"/>
                  <a:pt x="1519289" y="97801"/>
                  <a:pt x="1519289" y="218443"/>
                </a:cubicBezTo>
                <a:lnTo>
                  <a:pt x="1519289" y="1514086"/>
                </a:lnTo>
                <a:cubicBezTo>
                  <a:pt x="1519289" y="1634729"/>
                  <a:pt x="1421488" y="1732529"/>
                  <a:pt x="1300846" y="1732529"/>
                </a:cubicBezTo>
                <a:lnTo>
                  <a:pt x="218443" y="1732529"/>
                </a:lnTo>
                <a:cubicBezTo>
                  <a:pt x="97801" y="1732529"/>
                  <a:pt x="0" y="1634729"/>
                  <a:pt x="0" y="1514086"/>
                </a:cubicBezTo>
                <a:lnTo>
                  <a:pt x="0" y="218443"/>
                </a:lnTo>
                <a:cubicBezTo>
                  <a:pt x="0" y="97801"/>
                  <a:pt x="97801" y="0"/>
                  <a:pt x="2184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96635597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3D9099A-B924-48C9-BBD5-FC43DA05C6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0357" y="2434976"/>
            <a:ext cx="4146886" cy="2337551"/>
          </a:xfrm>
          <a:custGeom>
            <a:avLst/>
            <a:gdLst>
              <a:gd name="connsiteX0" fmla="*/ 0 w 4146886"/>
              <a:gd name="connsiteY0" fmla="*/ 0 h 2337551"/>
              <a:gd name="connsiteX1" fmla="*/ 4146886 w 4146886"/>
              <a:gd name="connsiteY1" fmla="*/ 0 h 2337551"/>
              <a:gd name="connsiteX2" fmla="*/ 4146886 w 4146886"/>
              <a:gd name="connsiteY2" fmla="*/ 2337551 h 2337551"/>
              <a:gd name="connsiteX3" fmla="*/ 0 w 4146886"/>
              <a:gd name="connsiteY3" fmla="*/ 2337551 h 233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6886" h="2337551">
                <a:moveTo>
                  <a:pt x="0" y="0"/>
                </a:moveTo>
                <a:lnTo>
                  <a:pt x="4146886" y="0"/>
                </a:lnTo>
                <a:lnTo>
                  <a:pt x="4146886" y="2337551"/>
                </a:lnTo>
                <a:lnTo>
                  <a:pt x="0" y="23375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21028682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083C408-6CB2-43E7-8391-38DDB2F19F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9774" y="2429878"/>
            <a:ext cx="4184725" cy="2661772"/>
          </a:xfrm>
          <a:custGeom>
            <a:avLst/>
            <a:gdLst>
              <a:gd name="connsiteX0" fmla="*/ 0 w 4184725"/>
              <a:gd name="connsiteY0" fmla="*/ 0 h 2624866"/>
              <a:gd name="connsiteX1" fmla="*/ 4184725 w 4184725"/>
              <a:gd name="connsiteY1" fmla="*/ 0 h 2624866"/>
              <a:gd name="connsiteX2" fmla="*/ 4184725 w 4184725"/>
              <a:gd name="connsiteY2" fmla="*/ 2624866 h 2624866"/>
              <a:gd name="connsiteX3" fmla="*/ 0 w 4184725"/>
              <a:gd name="connsiteY3" fmla="*/ 2624866 h 2624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4725" h="2624866">
                <a:moveTo>
                  <a:pt x="0" y="0"/>
                </a:moveTo>
                <a:lnTo>
                  <a:pt x="4184725" y="0"/>
                </a:lnTo>
                <a:lnTo>
                  <a:pt x="4184725" y="2624866"/>
                </a:lnTo>
                <a:lnTo>
                  <a:pt x="0" y="26248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69976030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104848" y="2293929"/>
            <a:ext cx="3894423" cy="2210349"/>
          </a:xfrm>
          <a:custGeom>
            <a:avLst/>
            <a:gdLst>
              <a:gd name="connsiteX0" fmla="*/ 0 w 3894423"/>
              <a:gd name="connsiteY0" fmla="*/ 0 h 2210349"/>
              <a:gd name="connsiteX1" fmla="*/ 3894423 w 3894423"/>
              <a:gd name="connsiteY1" fmla="*/ 0 h 2210349"/>
              <a:gd name="connsiteX2" fmla="*/ 3894423 w 3894423"/>
              <a:gd name="connsiteY2" fmla="*/ 2210349 h 2210349"/>
              <a:gd name="connsiteX3" fmla="*/ 0 w 3894423"/>
              <a:gd name="connsiteY3" fmla="*/ 2210349 h 2210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4423" h="2210349">
                <a:moveTo>
                  <a:pt x="0" y="0"/>
                </a:moveTo>
                <a:lnTo>
                  <a:pt x="3894423" y="0"/>
                </a:lnTo>
                <a:lnTo>
                  <a:pt x="3894423" y="2210349"/>
                </a:lnTo>
                <a:lnTo>
                  <a:pt x="0" y="2210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133947" y="3767495"/>
            <a:ext cx="1238677" cy="1657761"/>
          </a:xfrm>
          <a:custGeom>
            <a:avLst/>
            <a:gdLst>
              <a:gd name="connsiteX0" fmla="*/ 0 w 1238677"/>
              <a:gd name="connsiteY0" fmla="*/ 0 h 1657761"/>
              <a:gd name="connsiteX1" fmla="*/ 1238677 w 1238677"/>
              <a:gd name="connsiteY1" fmla="*/ 0 h 1657761"/>
              <a:gd name="connsiteX2" fmla="*/ 1238677 w 1238677"/>
              <a:gd name="connsiteY2" fmla="*/ 1657761 h 1657761"/>
              <a:gd name="connsiteX3" fmla="*/ 0 w 1238677"/>
              <a:gd name="connsiteY3" fmla="*/ 1657761 h 165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8677" h="1657761">
                <a:moveTo>
                  <a:pt x="0" y="0"/>
                </a:moveTo>
                <a:lnTo>
                  <a:pt x="1238677" y="0"/>
                </a:lnTo>
                <a:lnTo>
                  <a:pt x="1238677" y="1657761"/>
                </a:lnTo>
                <a:lnTo>
                  <a:pt x="0" y="16577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2309201" y="4349726"/>
            <a:ext cx="606160" cy="1078826"/>
          </a:xfrm>
          <a:custGeom>
            <a:avLst/>
            <a:gdLst>
              <a:gd name="connsiteX0" fmla="*/ 0 w 606160"/>
              <a:gd name="connsiteY0" fmla="*/ 0 h 1078826"/>
              <a:gd name="connsiteX1" fmla="*/ 606160 w 606160"/>
              <a:gd name="connsiteY1" fmla="*/ 0 h 1078826"/>
              <a:gd name="connsiteX2" fmla="*/ 606160 w 606160"/>
              <a:gd name="connsiteY2" fmla="*/ 1078826 h 1078826"/>
              <a:gd name="connsiteX3" fmla="*/ 0 w 606160"/>
              <a:gd name="connsiteY3" fmla="*/ 1078826 h 107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160" h="1078826">
                <a:moveTo>
                  <a:pt x="0" y="0"/>
                </a:moveTo>
                <a:lnTo>
                  <a:pt x="606160" y="0"/>
                </a:lnTo>
                <a:lnTo>
                  <a:pt x="606160" y="1078826"/>
                </a:lnTo>
                <a:lnTo>
                  <a:pt x="0" y="10788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7722325" y="3543986"/>
            <a:ext cx="2874853" cy="1807053"/>
          </a:xfrm>
          <a:custGeom>
            <a:avLst/>
            <a:gdLst>
              <a:gd name="connsiteX0" fmla="*/ 0 w 2874853"/>
              <a:gd name="connsiteY0" fmla="*/ 0 h 1807053"/>
              <a:gd name="connsiteX1" fmla="*/ 2874853 w 2874853"/>
              <a:gd name="connsiteY1" fmla="*/ 0 h 1807053"/>
              <a:gd name="connsiteX2" fmla="*/ 2874853 w 2874853"/>
              <a:gd name="connsiteY2" fmla="*/ 1807053 h 1807053"/>
              <a:gd name="connsiteX3" fmla="*/ 0 w 2874853"/>
              <a:gd name="connsiteY3" fmla="*/ 1807053 h 180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4853" h="1807053">
                <a:moveTo>
                  <a:pt x="0" y="0"/>
                </a:moveTo>
                <a:lnTo>
                  <a:pt x="2874853" y="0"/>
                </a:lnTo>
                <a:lnTo>
                  <a:pt x="2874853" y="1807053"/>
                </a:lnTo>
                <a:lnTo>
                  <a:pt x="0" y="18070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27940735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C853-9AC1-43F7-9D6B-5E3D9D2F6056}" type="datetime1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9274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2900" y="6356351"/>
            <a:ext cx="2743200" cy="365125"/>
          </a:xfrm>
        </p:spPr>
        <p:txBody>
          <a:bodyPr/>
          <a:lstStyle/>
          <a:p>
            <a:fld id="{6DF95B6E-60D8-4EE9-B706-36EB5BCA60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7466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23A5B106-CAD6-4215-B362-E198E7532B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47054" y="1052342"/>
            <a:ext cx="1954999" cy="1933181"/>
          </a:xfrm>
          <a:custGeom>
            <a:avLst/>
            <a:gdLst>
              <a:gd name="connsiteX0" fmla="*/ 0 w 1954999"/>
              <a:gd name="connsiteY0" fmla="*/ 0 h 1933181"/>
              <a:gd name="connsiteX1" fmla="*/ 1954999 w 1954999"/>
              <a:gd name="connsiteY1" fmla="*/ 0 h 1933181"/>
              <a:gd name="connsiteX2" fmla="*/ 1954999 w 1954999"/>
              <a:gd name="connsiteY2" fmla="*/ 1933181 h 1933181"/>
              <a:gd name="connsiteX3" fmla="*/ 0 w 1954999"/>
              <a:gd name="connsiteY3" fmla="*/ 1933181 h 1933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999" h="1933181">
                <a:moveTo>
                  <a:pt x="0" y="0"/>
                </a:moveTo>
                <a:lnTo>
                  <a:pt x="1954999" y="0"/>
                </a:lnTo>
                <a:lnTo>
                  <a:pt x="1954999" y="1933181"/>
                </a:lnTo>
                <a:lnTo>
                  <a:pt x="0" y="19331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73E0A4D6-400C-48B8-B37D-002B60241B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88656" y="3865486"/>
            <a:ext cx="1934866" cy="1940173"/>
          </a:xfrm>
          <a:custGeom>
            <a:avLst/>
            <a:gdLst>
              <a:gd name="connsiteX0" fmla="*/ 0 w 1934866"/>
              <a:gd name="connsiteY0" fmla="*/ 0 h 1940173"/>
              <a:gd name="connsiteX1" fmla="*/ 1934866 w 1934866"/>
              <a:gd name="connsiteY1" fmla="*/ 0 h 1940173"/>
              <a:gd name="connsiteX2" fmla="*/ 1934866 w 1934866"/>
              <a:gd name="connsiteY2" fmla="*/ 1940173 h 1940173"/>
              <a:gd name="connsiteX3" fmla="*/ 0 w 1934866"/>
              <a:gd name="connsiteY3" fmla="*/ 1940173 h 194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4866" h="1940173">
                <a:moveTo>
                  <a:pt x="0" y="0"/>
                </a:moveTo>
                <a:lnTo>
                  <a:pt x="1934866" y="0"/>
                </a:lnTo>
                <a:lnTo>
                  <a:pt x="1934866" y="1940173"/>
                </a:lnTo>
                <a:lnTo>
                  <a:pt x="0" y="19401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02ED6B5-B023-4418-8721-722F69F064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42063" y="478296"/>
            <a:ext cx="2840995" cy="2801286"/>
          </a:xfrm>
          <a:custGeom>
            <a:avLst/>
            <a:gdLst>
              <a:gd name="connsiteX0" fmla="*/ 0 w 2840995"/>
              <a:gd name="connsiteY0" fmla="*/ 0 h 2801286"/>
              <a:gd name="connsiteX1" fmla="*/ 2840995 w 2840995"/>
              <a:gd name="connsiteY1" fmla="*/ 0 h 2801286"/>
              <a:gd name="connsiteX2" fmla="*/ 2840995 w 2840995"/>
              <a:gd name="connsiteY2" fmla="*/ 2801286 h 2801286"/>
              <a:gd name="connsiteX3" fmla="*/ 0 w 2840995"/>
              <a:gd name="connsiteY3" fmla="*/ 2801286 h 2801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0995" h="2801286">
                <a:moveTo>
                  <a:pt x="0" y="0"/>
                </a:moveTo>
                <a:lnTo>
                  <a:pt x="2840995" y="0"/>
                </a:lnTo>
                <a:lnTo>
                  <a:pt x="2840995" y="2801286"/>
                </a:lnTo>
                <a:lnTo>
                  <a:pt x="0" y="28012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E3EABEC-5297-4926-96E7-998F0FBC5D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1636" y="3576627"/>
            <a:ext cx="2828251" cy="2803077"/>
          </a:xfrm>
          <a:custGeom>
            <a:avLst/>
            <a:gdLst>
              <a:gd name="connsiteX0" fmla="*/ 0 w 2828251"/>
              <a:gd name="connsiteY0" fmla="*/ 0 h 2803077"/>
              <a:gd name="connsiteX1" fmla="*/ 2828251 w 2828251"/>
              <a:gd name="connsiteY1" fmla="*/ 0 h 2803077"/>
              <a:gd name="connsiteX2" fmla="*/ 2828251 w 2828251"/>
              <a:gd name="connsiteY2" fmla="*/ 2803077 h 2803077"/>
              <a:gd name="connsiteX3" fmla="*/ 0 w 2828251"/>
              <a:gd name="connsiteY3" fmla="*/ 2803077 h 280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8251" h="2803077">
                <a:moveTo>
                  <a:pt x="0" y="0"/>
                </a:moveTo>
                <a:lnTo>
                  <a:pt x="2828251" y="0"/>
                </a:lnTo>
                <a:lnTo>
                  <a:pt x="2828251" y="2803077"/>
                </a:lnTo>
                <a:lnTo>
                  <a:pt x="0" y="280307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BC466-504C-487A-9ECF-AF8B65837A03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469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BC466-504C-487A-9ECF-AF8B65837A03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588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581307-A52A-43B4-BDAE-E1DFE02A413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87840" y="0"/>
            <a:ext cx="7104160" cy="6858000"/>
          </a:xfrm>
          <a:custGeom>
            <a:avLst/>
            <a:gdLst>
              <a:gd name="connsiteX0" fmla="*/ 1681029 w 7104160"/>
              <a:gd name="connsiteY0" fmla="*/ 0 h 6858000"/>
              <a:gd name="connsiteX1" fmla="*/ 7104160 w 7104160"/>
              <a:gd name="connsiteY1" fmla="*/ 0 h 6858000"/>
              <a:gd name="connsiteX2" fmla="*/ 7104160 w 7104160"/>
              <a:gd name="connsiteY2" fmla="*/ 6858000 h 6858000"/>
              <a:gd name="connsiteX3" fmla="*/ 1862792 w 7104160"/>
              <a:gd name="connsiteY3" fmla="*/ 6858000 h 6858000"/>
              <a:gd name="connsiteX4" fmla="*/ 1768004 w 7104160"/>
              <a:gd name="connsiteY4" fmla="*/ 6758342 h 6858000"/>
              <a:gd name="connsiteX5" fmla="*/ 0 w 7104160"/>
              <a:gd name="connsiteY5" fmla="*/ 3356710 h 6858000"/>
              <a:gd name="connsiteX6" fmla="*/ 1594270 w 7104160"/>
              <a:gd name="connsiteY6" fmla="*/ 1024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4160" h="6858000">
                <a:moveTo>
                  <a:pt x="1681029" y="0"/>
                </a:moveTo>
                <a:lnTo>
                  <a:pt x="7104160" y="0"/>
                </a:lnTo>
                <a:lnTo>
                  <a:pt x="7104160" y="6858000"/>
                </a:lnTo>
                <a:lnTo>
                  <a:pt x="1862792" y="6858000"/>
                </a:lnTo>
                <a:lnTo>
                  <a:pt x="1768004" y="6758342"/>
                </a:lnTo>
                <a:cubicBezTo>
                  <a:pt x="1071930" y="6020439"/>
                  <a:pt x="0" y="4770265"/>
                  <a:pt x="0" y="3356710"/>
                </a:cubicBezTo>
                <a:cubicBezTo>
                  <a:pt x="0" y="2030291"/>
                  <a:pt x="962920" y="849101"/>
                  <a:pt x="1594270" y="10246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BC466-504C-487A-9ECF-AF8B65837A03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689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16CE3-2603-4E18-BA37-158B4A124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DF974-7F5B-4A3A-ADE0-70E2DF01D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2B80D-0298-4FD9-97DE-C8B7CD18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B863-A030-4305-AEDA-7F895434AA2C}" type="datetimeFigureOut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0C2DC-26F1-4FB9-BE72-04F844C7A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53CBF-715A-41F2-819E-9B8B37C94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02654-6FEE-42F3-8779-1EBA6FA6C975}" type="slidenum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3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D12FA16-2A1F-4164-B800-E1F588E004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73571" y="0"/>
            <a:ext cx="4832322" cy="6858000"/>
          </a:xfrm>
          <a:custGeom>
            <a:avLst/>
            <a:gdLst>
              <a:gd name="connsiteX0" fmla="*/ 0 w 4832322"/>
              <a:gd name="connsiteY0" fmla="*/ 0 h 6858000"/>
              <a:gd name="connsiteX1" fmla="*/ 3983421 w 4832322"/>
              <a:gd name="connsiteY1" fmla="*/ 0 h 6858000"/>
              <a:gd name="connsiteX2" fmla="*/ 3752193 w 4832322"/>
              <a:gd name="connsiteY2" fmla="*/ 6858000 h 6858000"/>
              <a:gd name="connsiteX3" fmla="*/ 0 w 48323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2322" h="6858000">
                <a:moveTo>
                  <a:pt x="0" y="0"/>
                </a:moveTo>
                <a:lnTo>
                  <a:pt x="3983421" y="0"/>
                </a:lnTo>
                <a:cubicBezTo>
                  <a:pt x="5524938" y="2317531"/>
                  <a:pt x="4670096" y="5150069"/>
                  <a:pt x="375219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BC466-504C-487A-9ECF-AF8B65837A03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11637B9-3335-4DAF-ABCD-019A9BB75B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86338" y="772705"/>
            <a:ext cx="1891862" cy="1891862"/>
          </a:xfrm>
          <a:custGeom>
            <a:avLst/>
            <a:gdLst>
              <a:gd name="connsiteX0" fmla="*/ 945931 w 1891862"/>
              <a:gd name="connsiteY0" fmla="*/ 0 h 1891862"/>
              <a:gd name="connsiteX1" fmla="*/ 1891862 w 1891862"/>
              <a:gd name="connsiteY1" fmla="*/ 945931 h 1891862"/>
              <a:gd name="connsiteX2" fmla="*/ 945931 w 1891862"/>
              <a:gd name="connsiteY2" fmla="*/ 1891862 h 1891862"/>
              <a:gd name="connsiteX3" fmla="*/ 0 w 1891862"/>
              <a:gd name="connsiteY3" fmla="*/ 945931 h 1891862"/>
              <a:gd name="connsiteX4" fmla="*/ 945931 w 1891862"/>
              <a:gd name="connsiteY4" fmla="*/ 0 h 189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1862" h="1891862">
                <a:moveTo>
                  <a:pt x="945931" y="0"/>
                </a:moveTo>
                <a:cubicBezTo>
                  <a:pt x="1468354" y="0"/>
                  <a:pt x="1891862" y="423508"/>
                  <a:pt x="1891862" y="945931"/>
                </a:cubicBezTo>
                <a:cubicBezTo>
                  <a:pt x="1891862" y="1468354"/>
                  <a:pt x="1468354" y="1891862"/>
                  <a:pt x="945931" y="1891862"/>
                </a:cubicBezTo>
                <a:cubicBezTo>
                  <a:pt x="423508" y="1891862"/>
                  <a:pt x="0" y="1468354"/>
                  <a:pt x="0" y="945931"/>
                </a:cubicBezTo>
                <a:cubicBezTo>
                  <a:pt x="0" y="423508"/>
                  <a:pt x="423508" y="0"/>
                  <a:pt x="94593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31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0AA5804-79D6-4133-B2A2-F0D957CC2D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720576" cy="5843240"/>
          </a:xfrm>
          <a:custGeom>
            <a:avLst/>
            <a:gdLst>
              <a:gd name="connsiteX0" fmla="*/ 0 w 5720576"/>
              <a:gd name="connsiteY0" fmla="*/ 0 h 5843240"/>
              <a:gd name="connsiteX1" fmla="*/ 5077852 w 5720576"/>
              <a:gd name="connsiteY1" fmla="*/ 0 h 5843240"/>
              <a:gd name="connsiteX2" fmla="*/ 5080965 w 5720576"/>
              <a:gd name="connsiteY2" fmla="*/ 4163 h 5843240"/>
              <a:gd name="connsiteX3" fmla="*/ 5720576 w 5720576"/>
              <a:gd name="connsiteY3" fmla="*/ 2098104 h 5843240"/>
              <a:gd name="connsiteX4" fmla="*/ 1975440 w 5720576"/>
              <a:gd name="connsiteY4" fmla="*/ 5843240 h 5843240"/>
              <a:gd name="connsiteX5" fmla="*/ 190286 w 5720576"/>
              <a:gd name="connsiteY5" fmla="*/ 5391222 h 5843240"/>
              <a:gd name="connsiteX6" fmla="*/ 0 w 5720576"/>
              <a:gd name="connsiteY6" fmla="*/ 5275620 h 584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20576" h="5843240">
                <a:moveTo>
                  <a:pt x="0" y="0"/>
                </a:moveTo>
                <a:lnTo>
                  <a:pt x="5077852" y="0"/>
                </a:lnTo>
                <a:lnTo>
                  <a:pt x="5080965" y="4163"/>
                </a:lnTo>
                <a:cubicBezTo>
                  <a:pt x="5484783" y="601891"/>
                  <a:pt x="5720576" y="1322461"/>
                  <a:pt x="5720576" y="2098104"/>
                </a:cubicBezTo>
                <a:cubicBezTo>
                  <a:pt x="5720576" y="4166485"/>
                  <a:pt x="4043821" y="5843240"/>
                  <a:pt x="1975440" y="5843240"/>
                </a:cubicBezTo>
                <a:cubicBezTo>
                  <a:pt x="1329071" y="5843240"/>
                  <a:pt x="720947" y="5679495"/>
                  <a:pt x="190286" y="5391222"/>
                </a:cubicBezTo>
                <a:lnTo>
                  <a:pt x="0" y="52756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BC466-504C-487A-9ECF-AF8B65837A03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07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E305CD9-0E0C-4ED2-BFF2-4655A515EE1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9708" y="599088"/>
            <a:ext cx="5085872" cy="5659825"/>
          </a:xfrm>
          <a:custGeom>
            <a:avLst/>
            <a:gdLst>
              <a:gd name="connsiteX0" fmla="*/ 4639699 w 5085872"/>
              <a:gd name="connsiteY0" fmla="*/ 1028122 h 5659825"/>
              <a:gd name="connsiteX1" fmla="*/ 4864473 w 5085872"/>
              <a:gd name="connsiteY1" fmla="*/ 1082364 h 5659825"/>
              <a:gd name="connsiteX2" fmla="*/ 4815266 w 5085872"/>
              <a:gd name="connsiteY2" fmla="*/ 1933949 h 5659825"/>
              <a:gd name="connsiteX3" fmla="*/ 5065134 w 5085872"/>
              <a:gd name="connsiteY3" fmla="*/ 2851644 h 5659825"/>
              <a:gd name="connsiteX4" fmla="*/ 4012130 w 5085872"/>
              <a:gd name="connsiteY4" fmla="*/ 2827384 h 5659825"/>
              <a:gd name="connsiteX5" fmla="*/ 3965160 w 5085872"/>
              <a:gd name="connsiteY5" fmla="*/ 1353634 h 5659825"/>
              <a:gd name="connsiteX6" fmla="*/ 4639699 w 5085872"/>
              <a:gd name="connsiteY6" fmla="*/ 1028122 h 5659825"/>
              <a:gd name="connsiteX7" fmla="*/ 2709376 w 5085872"/>
              <a:gd name="connsiteY7" fmla="*/ 1272 h 5659825"/>
              <a:gd name="connsiteX8" fmla="*/ 3607801 w 5085872"/>
              <a:gd name="connsiteY8" fmla="*/ 150166 h 5659825"/>
              <a:gd name="connsiteX9" fmla="*/ 3451968 w 5085872"/>
              <a:gd name="connsiteY9" fmla="*/ 2470883 h 5659825"/>
              <a:gd name="connsiteX10" fmla="*/ 4243280 w 5085872"/>
              <a:gd name="connsiteY10" fmla="*/ 4971755 h 5659825"/>
              <a:gd name="connsiteX11" fmla="*/ 908481 w 5085872"/>
              <a:gd name="connsiteY11" fmla="*/ 4905644 h 5659825"/>
              <a:gd name="connsiteX12" fmla="*/ 759732 w 5085872"/>
              <a:gd name="connsiteY12" fmla="*/ 889424 h 5659825"/>
              <a:gd name="connsiteX13" fmla="*/ 2709376 w 5085872"/>
              <a:gd name="connsiteY13" fmla="*/ 1272 h 565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85872" h="5659825">
                <a:moveTo>
                  <a:pt x="4639699" y="1028122"/>
                </a:moveTo>
                <a:cubicBezTo>
                  <a:pt x="4717790" y="1032116"/>
                  <a:pt x="4793767" y="1050022"/>
                  <a:pt x="4864473" y="1082364"/>
                </a:cubicBezTo>
                <a:cubicBezTo>
                  <a:pt x="5088050" y="1221190"/>
                  <a:pt x="4695021" y="1558769"/>
                  <a:pt x="4815266" y="1933949"/>
                </a:cubicBezTo>
                <a:cubicBezTo>
                  <a:pt x="4881704" y="2239847"/>
                  <a:pt x="5163850" y="2635833"/>
                  <a:pt x="5065134" y="2851644"/>
                </a:cubicBezTo>
                <a:cubicBezTo>
                  <a:pt x="4950065" y="3098152"/>
                  <a:pt x="4511433" y="3278076"/>
                  <a:pt x="4012130" y="2827384"/>
                </a:cubicBezTo>
                <a:cubicBezTo>
                  <a:pt x="3517864" y="2273464"/>
                  <a:pt x="3771847" y="1598122"/>
                  <a:pt x="3965160" y="1353634"/>
                </a:cubicBezTo>
                <a:cubicBezTo>
                  <a:pt x="4152144" y="1129366"/>
                  <a:pt x="4405428" y="1016141"/>
                  <a:pt x="4639699" y="1028122"/>
                </a:cubicBezTo>
                <a:close/>
                <a:moveTo>
                  <a:pt x="2709376" y="1272"/>
                </a:moveTo>
                <a:cubicBezTo>
                  <a:pt x="3021911" y="-8707"/>
                  <a:pt x="3327901" y="39993"/>
                  <a:pt x="3607801" y="150166"/>
                </a:cubicBezTo>
                <a:cubicBezTo>
                  <a:pt x="4315854" y="528490"/>
                  <a:pt x="3071154" y="1448452"/>
                  <a:pt x="3451968" y="2470883"/>
                </a:cubicBezTo>
                <a:cubicBezTo>
                  <a:pt x="3662368" y="3304507"/>
                  <a:pt x="4555911" y="4383636"/>
                  <a:pt x="4243280" y="4971755"/>
                </a:cubicBezTo>
                <a:cubicBezTo>
                  <a:pt x="3878867" y="5643535"/>
                  <a:pt x="2489742" y="6133856"/>
                  <a:pt x="908481" y="4905644"/>
                </a:cubicBezTo>
                <a:cubicBezTo>
                  <a:pt x="-656826" y="3396118"/>
                  <a:pt x="147520" y="1555695"/>
                  <a:pt x="759732" y="889424"/>
                </a:cubicBezTo>
                <a:cubicBezTo>
                  <a:pt x="1302547" y="329185"/>
                  <a:pt x="2021801" y="23224"/>
                  <a:pt x="2709376" y="127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8540739-EC53-4A0E-BF34-E2EF5DC073E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279E3-F572-4CAE-AD78-F7F191253060}" type="datetimeFigureOut">
              <a:rPr lang="en-US">
                <a:solidFill>
                  <a:srgbClr val="ACACAC">
                    <a:tint val="75000"/>
                  </a:srgbClr>
                </a:solidFill>
              </a:rPr>
              <a:pPr>
                <a:defRPr/>
              </a:pPr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24EE609-9F80-4F34-923B-48FD3B4DD94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8B5AC9A-5702-4A71-96F5-7B2F865A20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4B86D-31D4-4D71-B5CB-D4DFF2B32A88}" type="slidenum">
              <a:rPr lang="en-US">
                <a:solidFill>
                  <a:srgbClr val="ACACAC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907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995AE60-BFA1-4DC7-B32F-88A006FAEF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1"/>
            <a:ext cx="12192001" cy="6155439"/>
          </a:xfrm>
          <a:custGeom>
            <a:avLst/>
            <a:gdLst>
              <a:gd name="connsiteX0" fmla="*/ 0 w 12192001"/>
              <a:gd name="connsiteY0" fmla="*/ 0 h 6155439"/>
              <a:gd name="connsiteX1" fmla="*/ 12192001 w 12192001"/>
              <a:gd name="connsiteY1" fmla="*/ 0 h 6155439"/>
              <a:gd name="connsiteX2" fmla="*/ 12192001 w 12192001"/>
              <a:gd name="connsiteY2" fmla="*/ 864621 h 6155439"/>
              <a:gd name="connsiteX3" fmla="*/ 12192001 w 12192001"/>
              <a:gd name="connsiteY3" fmla="*/ 1131375 h 6155439"/>
              <a:gd name="connsiteX4" fmla="*/ 12192001 w 12192001"/>
              <a:gd name="connsiteY4" fmla="*/ 1678323 h 6155439"/>
              <a:gd name="connsiteX5" fmla="*/ 2484605 w 12192001"/>
              <a:gd name="connsiteY5" fmla="*/ 6040600 h 6155439"/>
              <a:gd name="connsiteX6" fmla="*/ 761584 w 12192001"/>
              <a:gd name="connsiteY6" fmla="*/ 5386017 h 6155439"/>
              <a:gd name="connsiteX7" fmla="*/ 0 w 12192001"/>
              <a:gd name="connsiteY7" fmla="*/ 3691261 h 6155439"/>
              <a:gd name="connsiteX8" fmla="*/ 0 w 12192001"/>
              <a:gd name="connsiteY8" fmla="*/ 1131375 h 6155439"/>
              <a:gd name="connsiteX9" fmla="*/ 0 w 12192001"/>
              <a:gd name="connsiteY9" fmla="*/ 864621 h 6155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6155439">
                <a:moveTo>
                  <a:pt x="0" y="0"/>
                </a:moveTo>
                <a:lnTo>
                  <a:pt x="12192001" y="0"/>
                </a:lnTo>
                <a:lnTo>
                  <a:pt x="12192001" y="864621"/>
                </a:lnTo>
                <a:lnTo>
                  <a:pt x="12192001" y="1131375"/>
                </a:lnTo>
                <a:lnTo>
                  <a:pt x="12192001" y="1678323"/>
                </a:lnTo>
                <a:lnTo>
                  <a:pt x="2484605" y="6040600"/>
                </a:lnTo>
                <a:cubicBezTo>
                  <a:pt x="1828049" y="6335641"/>
                  <a:pt x="1056625" y="6042574"/>
                  <a:pt x="761584" y="5386017"/>
                </a:cubicBezTo>
                <a:lnTo>
                  <a:pt x="0" y="3691261"/>
                </a:lnTo>
                <a:lnTo>
                  <a:pt x="0" y="1131375"/>
                </a:lnTo>
                <a:lnTo>
                  <a:pt x="0" y="8646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8540739-EC53-4A0E-BF34-E2EF5DC073E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279E3-F572-4CAE-AD78-F7F191253060}" type="datetimeFigureOut">
              <a:rPr lang="en-US">
                <a:solidFill>
                  <a:srgbClr val="ACACAC">
                    <a:tint val="75000"/>
                  </a:srgbClr>
                </a:solidFill>
              </a:rPr>
              <a:pPr>
                <a:defRPr/>
              </a:pPr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24EE609-9F80-4F34-923B-48FD3B4DD94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8B5AC9A-5702-4A71-96F5-7B2F865A20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4B86D-31D4-4D71-B5CB-D4DFF2B32A88}" type="slidenum">
              <a:rPr lang="en-US">
                <a:solidFill>
                  <a:srgbClr val="ACACAC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584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523564-8C64-44F0-8221-28A7EE5537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986710" y="0"/>
            <a:ext cx="8094128" cy="3637889"/>
          </a:xfrm>
          <a:custGeom>
            <a:avLst/>
            <a:gdLst>
              <a:gd name="connsiteX0" fmla="*/ 6979466 w 8094128"/>
              <a:gd name="connsiteY0" fmla="*/ 66489 h 3637889"/>
              <a:gd name="connsiteX1" fmla="*/ 8094128 w 8094128"/>
              <a:gd name="connsiteY1" fmla="*/ 84368 h 3637889"/>
              <a:gd name="connsiteX2" fmla="*/ 8032544 w 8094128"/>
              <a:gd name="connsiteY2" fmla="*/ 3025521 h 3637889"/>
              <a:gd name="connsiteX3" fmla="*/ 6991782 w 8094128"/>
              <a:gd name="connsiteY3" fmla="*/ 3637889 h 3637889"/>
              <a:gd name="connsiteX4" fmla="*/ 6979466 w 8094128"/>
              <a:gd name="connsiteY4" fmla="*/ 66489 h 3637889"/>
              <a:gd name="connsiteX5" fmla="*/ 3387304 w 8094128"/>
              <a:gd name="connsiteY5" fmla="*/ 65832 h 3637889"/>
              <a:gd name="connsiteX6" fmla="*/ 3622259 w 8094128"/>
              <a:gd name="connsiteY6" fmla="*/ 3630795 h 3637889"/>
              <a:gd name="connsiteX7" fmla="*/ 1624379 w 8094128"/>
              <a:gd name="connsiteY7" fmla="*/ 3555003 h 3637889"/>
              <a:gd name="connsiteX8" fmla="*/ 1702697 w 8094128"/>
              <a:gd name="connsiteY8" fmla="*/ 248998 h 3637889"/>
              <a:gd name="connsiteX9" fmla="*/ 3447867 w 8094128"/>
              <a:gd name="connsiteY9" fmla="*/ 60633 h 3637889"/>
              <a:gd name="connsiteX10" fmla="*/ 5071843 w 8094128"/>
              <a:gd name="connsiteY10" fmla="*/ 175571 h 3637889"/>
              <a:gd name="connsiteX11" fmla="*/ 5265392 w 8094128"/>
              <a:gd name="connsiteY11" fmla="*/ 3455264 h 3637889"/>
              <a:gd name="connsiteX12" fmla="*/ 3698599 w 8094128"/>
              <a:gd name="connsiteY12" fmla="*/ 3634058 h 3637889"/>
              <a:gd name="connsiteX13" fmla="*/ 1666763 w 8094128"/>
              <a:gd name="connsiteY13" fmla="*/ 51225 h 3637889"/>
              <a:gd name="connsiteX14" fmla="*/ 1567814 w 8094128"/>
              <a:gd name="connsiteY14" fmla="*/ 3140248 h 3637889"/>
              <a:gd name="connsiteX15" fmla="*/ 8996 w 8094128"/>
              <a:gd name="connsiteY15" fmla="*/ 3251240 h 3637889"/>
              <a:gd name="connsiteX16" fmla="*/ 0 w 8094128"/>
              <a:gd name="connsiteY16" fmla="*/ 162218 h 3637889"/>
              <a:gd name="connsiteX17" fmla="*/ 5124262 w 8094128"/>
              <a:gd name="connsiteY17" fmla="*/ 0 h 3637889"/>
              <a:gd name="connsiteX18" fmla="*/ 6797793 w 8094128"/>
              <a:gd name="connsiteY18" fmla="*/ 198349 h 3637889"/>
              <a:gd name="connsiteX19" fmla="*/ 6951752 w 8094128"/>
              <a:gd name="connsiteY19" fmla="*/ 3631743 h 3637889"/>
              <a:gd name="connsiteX20" fmla="*/ 5295925 w 8094128"/>
              <a:gd name="connsiteY20" fmla="*/ 3636213 h 3637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094128" h="3637889">
                <a:moveTo>
                  <a:pt x="6979466" y="66489"/>
                </a:moveTo>
                <a:lnTo>
                  <a:pt x="8094128" y="84368"/>
                </a:lnTo>
                <a:lnTo>
                  <a:pt x="8032544" y="3025521"/>
                </a:lnTo>
                <a:lnTo>
                  <a:pt x="6991782" y="3637889"/>
                </a:lnTo>
                <a:cubicBezTo>
                  <a:pt x="6987677" y="2447422"/>
                  <a:pt x="6983571" y="1256956"/>
                  <a:pt x="6979466" y="66489"/>
                </a:cubicBezTo>
                <a:close/>
                <a:moveTo>
                  <a:pt x="3387304" y="65832"/>
                </a:moveTo>
                <a:lnTo>
                  <a:pt x="3622259" y="3630795"/>
                </a:lnTo>
                <a:lnTo>
                  <a:pt x="1624379" y="3555003"/>
                </a:lnTo>
                <a:lnTo>
                  <a:pt x="1702697" y="248998"/>
                </a:lnTo>
                <a:close/>
                <a:moveTo>
                  <a:pt x="3447867" y="60633"/>
                </a:moveTo>
                <a:lnTo>
                  <a:pt x="5071843" y="175571"/>
                </a:lnTo>
                <a:lnTo>
                  <a:pt x="5265392" y="3455264"/>
                </a:lnTo>
                <a:lnTo>
                  <a:pt x="3698599" y="3634058"/>
                </a:lnTo>
                <a:close/>
                <a:moveTo>
                  <a:pt x="1666763" y="51225"/>
                </a:moveTo>
                <a:lnTo>
                  <a:pt x="1567814" y="3140248"/>
                </a:lnTo>
                <a:lnTo>
                  <a:pt x="8996" y="3251240"/>
                </a:lnTo>
                <a:cubicBezTo>
                  <a:pt x="5997" y="2221566"/>
                  <a:pt x="2999" y="1191892"/>
                  <a:pt x="0" y="162218"/>
                </a:cubicBezTo>
                <a:close/>
                <a:moveTo>
                  <a:pt x="5124262" y="0"/>
                </a:moveTo>
                <a:lnTo>
                  <a:pt x="6797793" y="198349"/>
                </a:lnTo>
                <a:lnTo>
                  <a:pt x="6951752" y="3631743"/>
                </a:lnTo>
                <a:lnTo>
                  <a:pt x="5295925" y="36362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77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3074DA2-334E-4134-9E90-3BD3EE3DCC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3429001"/>
          </a:xfrm>
          <a:custGeom>
            <a:avLst/>
            <a:gdLst>
              <a:gd name="connsiteX0" fmla="*/ 0 w 12192000"/>
              <a:gd name="connsiteY0" fmla="*/ 0 h 3429001"/>
              <a:gd name="connsiteX1" fmla="*/ 12192000 w 12192000"/>
              <a:gd name="connsiteY1" fmla="*/ 0 h 3429001"/>
              <a:gd name="connsiteX2" fmla="*/ 12192000 w 12192000"/>
              <a:gd name="connsiteY2" fmla="*/ 3429001 h 3429001"/>
              <a:gd name="connsiteX3" fmla="*/ 0 w 12192000"/>
              <a:gd name="connsiteY3" fmla="*/ 3429001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1">
                <a:moveTo>
                  <a:pt x="0" y="0"/>
                </a:moveTo>
                <a:lnTo>
                  <a:pt x="12192000" y="0"/>
                </a:lnTo>
                <a:lnTo>
                  <a:pt x="12192000" y="3429001"/>
                </a:lnTo>
                <a:lnTo>
                  <a:pt x="0" y="3429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528065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6B1AE5-2680-44CD-802D-95252AF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B9F34-8A1E-43A8-933C-EDFF85605697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68BC0-D82A-4DC9-9367-6D7F8BA9F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E97F7F-8F39-4088-8781-69FEAB78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224D-FD33-4836-BBD8-A8F18D809236}" type="slidenum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0B173A-72FB-4A32-A457-F6EB4C5DDF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8834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016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6B1AE5-2680-44CD-802D-95252AF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0F11-9CE0-4AC8-84FA-15BCEDBA299E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68BC0-D82A-4DC9-9367-6D7F8BA9F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466014E-EEEC-4B2C-9F3F-BA1D164B63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152" y="0"/>
            <a:ext cx="4955640" cy="4467472"/>
          </a:xfrm>
          <a:custGeom>
            <a:avLst/>
            <a:gdLst>
              <a:gd name="connsiteX0" fmla="*/ 1005531 w 4955640"/>
              <a:gd name="connsiteY0" fmla="*/ 0 h 4467472"/>
              <a:gd name="connsiteX1" fmla="*/ 3950110 w 4955640"/>
              <a:gd name="connsiteY1" fmla="*/ 0 h 4467472"/>
              <a:gd name="connsiteX2" fmla="*/ 4053944 w 4955640"/>
              <a:gd name="connsiteY2" fmla="*/ 77646 h 4467472"/>
              <a:gd name="connsiteX3" fmla="*/ 4955640 w 4955640"/>
              <a:gd name="connsiteY3" fmla="*/ 1989652 h 4467472"/>
              <a:gd name="connsiteX4" fmla="*/ 2477820 w 4955640"/>
              <a:gd name="connsiteY4" fmla="*/ 4467472 h 4467472"/>
              <a:gd name="connsiteX5" fmla="*/ 0 w 4955640"/>
              <a:gd name="connsiteY5" fmla="*/ 1989652 h 4467472"/>
              <a:gd name="connsiteX6" fmla="*/ 901697 w 4955640"/>
              <a:gd name="connsiteY6" fmla="*/ 77646 h 446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5640" h="4467472">
                <a:moveTo>
                  <a:pt x="1005531" y="0"/>
                </a:moveTo>
                <a:lnTo>
                  <a:pt x="3950110" y="0"/>
                </a:lnTo>
                <a:lnTo>
                  <a:pt x="4053944" y="77646"/>
                </a:lnTo>
                <a:cubicBezTo>
                  <a:pt x="4604633" y="532114"/>
                  <a:pt x="4955640" y="1219892"/>
                  <a:pt x="4955640" y="1989652"/>
                </a:cubicBezTo>
                <a:cubicBezTo>
                  <a:pt x="4955640" y="3358114"/>
                  <a:pt x="3846283" y="4467472"/>
                  <a:pt x="2477820" y="4467472"/>
                </a:cubicBezTo>
                <a:cubicBezTo>
                  <a:pt x="1109358" y="4467472"/>
                  <a:pt x="0" y="3358114"/>
                  <a:pt x="0" y="1989652"/>
                </a:cubicBezTo>
                <a:cubicBezTo>
                  <a:pt x="0" y="1219892"/>
                  <a:pt x="351008" y="532114"/>
                  <a:pt x="901697" y="7764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439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46040E1-DFD5-42C3-8198-0AAD120E4E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7348208" cy="6857999"/>
          </a:xfrm>
          <a:custGeom>
            <a:avLst/>
            <a:gdLst>
              <a:gd name="connsiteX0" fmla="*/ 1231764 w 7348208"/>
              <a:gd name="connsiteY0" fmla="*/ 6356334 h 6857999"/>
              <a:gd name="connsiteX1" fmla="*/ 2035108 w 7348208"/>
              <a:gd name="connsiteY1" fmla="*/ 6356334 h 6857999"/>
              <a:gd name="connsiteX2" fmla="*/ 2327746 w 7348208"/>
              <a:gd name="connsiteY2" fmla="*/ 6857999 h 6857999"/>
              <a:gd name="connsiteX3" fmla="*/ 943527 w 7348208"/>
              <a:gd name="connsiteY3" fmla="*/ 6857999 h 6857999"/>
              <a:gd name="connsiteX4" fmla="*/ 2485466 w 7348208"/>
              <a:gd name="connsiteY4" fmla="*/ 5635152 h 6857999"/>
              <a:gd name="connsiteX5" fmla="*/ 3288810 w 7348208"/>
              <a:gd name="connsiteY5" fmla="*/ 5635152 h 6857999"/>
              <a:gd name="connsiteX6" fmla="*/ 3693524 w 7348208"/>
              <a:gd name="connsiteY6" fmla="*/ 6328950 h 6857999"/>
              <a:gd name="connsiteX7" fmla="*/ 3386261 w 7348208"/>
              <a:gd name="connsiteY7" fmla="*/ 6857999 h 6857999"/>
              <a:gd name="connsiteX8" fmla="*/ 2389481 w 7348208"/>
              <a:gd name="connsiteY8" fmla="*/ 6857999 h 6857999"/>
              <a:gd name="connsiteX9" fmla="*/ 2086838 w 7348208"/>
              <a:gd name="connsiteY9" fmla="*/ 6328950 h 6857999"/>
              <a:gd name="connsiteX10" fmla="*/ 0 w 7348208"/>
              <a:gd name="connsiteY10" fmla="*/ 5635152 h 6857999"/>
              <a:gd name="connsiteX11" fmla="*/ 784446 w 7348208"/>
              <a:gd name="connsiteY11" fmla="*/ 5635152 h 6857999"/>
              <a:gd name="connsiteX12" fmla="*/ 1183075 w 7348208"/>
              <a:gd name="connsiteY12" fmla="*/ 6328950 h 6857999"/>
              <a:gd name="connsiteX13" fmla="*/ 880432 w 7348208"/>
              <a:gd name="connsiteY13" fmla="*/ 6857999 h 6857999"/>
              <a:gd name="connsiteX14" fmla="*/ 0 w 7348208"/>
              <a:gd name="connsiteY14" fmla="*/ 6857999 h 6857999"/>
              <a:gd name="connsiteX15" fmla="*/ 1231761 w 7348208"/>
              <a:gd name="connsiteY15" fmla="*/ 4907880 h 6857999"/>
              <a:gd name="connsiteX16" fmla="*/ 2035105 w 7348208"/>
              <a:gd name="connsiteY16" fmla="*/ 4907880 h 6857999"/>
              <a:gd name="connsiteX17" fmla="*/ 2439821 w 7348208"/>
              <a:gd name="connsiteY17" fmla="*/ 5604722 h 6857999"/>
              <a:gd name="connsiteX18" fmla="*/ 2035105 w 7348208"/>
              <a:gd name="connsiteY18" fmla="*/ 6298520 h 6857999"/>
              <a:gd name="connsiteX19" fmla="*/ 1231761 w 7348208"/>
              <a:gd name="connsiteY19" fmla="*/ 6298520 h 6857999"/>
              <a:gd name="connsiteX20" fmla="*/ 833133 w 7348208"/>
              <a:gd name="connsiteY20" fmla="*/ 5604722 h 6857999"/>
              <a:gd name="connsiteX21" fmla="*/ 2485465 w 7348208"/>
              <a:gd name="connsiteY21" fmla="*/ 4186698 h 6857999"/>
              <a:gd name="connsiteX22" fmla="*/ 3288809 w 7348208"/>
              <a:gd name="connsiteY22" fmla="*/ 4186698 h 6857999"/>
              <a:gd name="connsiteX23" fmla="*/ 3693524 w 7348208"/>
              <a:gd name="connsiteY23" fmla="*/ 4883539 h 6857999"/>
              <a:gd name="connsiteX24" fmla="*/ 3288809 w 7348208"/>
              <a:gd name="connsiteY24" fmla="*/ 5577337 h 6857999"/>
              <a:gd name="connsiteX25" fmla="*/ 2485465 w 7348208"/>
              <a:gd name="connsiteY25" fmla="*/ 5577337 h 6857999"/>
              <a:gd name="connsiteX26" fmla="*/ 2086837 w 7348208"/>
              <a:gd name="connsiteY26" fmla="*/ 4883539 h 6857999"/>
              <a:gd name="connsiteX27" fmla="*/ 1 w 7348208"/>
              <a:gd name="connsiteY27" fmla="*/ 4186698 h 6857999"/>
              <a:gd name="connsiteX28" fmla="*/ 784448 w 7348208"/>
              <a:gd name="connsiteY28" fmla="*/ 4186698 h 6857999"/>
              <a:gd name="connsiteX29" fmla="*/ 1183078 w 7348208"/>
              <a:gd name="connsiteY29" fmla="*/ 4883539 h 6857999"/>
              <a:gd name="connsiteX30" fmla="*/ 784448 w 7348208"/>
              <a:gd name="connsiteY30" fmla="*/ 5577337 h 6857999"/>
              <a:gd name="connsiteX31" fmla="*/ 1 w 7348208"/>
              <a:gd name="connsiteY31" fmla="*/ 5577337 h 6857999"/>
              <a:gd name="connsiteX32" fmla="*/ 3742212 w 7348208"/>
              <a:gd name="connsiteY32" fmla="*/ 3468557 h 6857999"/>
              <a:gd name="connsiteX33" fmla="*/ 4545556 w 7348208"/>
              <a:gd name="connsiteY33" fmla="*/ 3468557 h 6857999"/>
              <a:gd name="connsiteX34" fmla="*/ 4944185 w 7348208"/>
              <a:gd name="connsiteY34" fmla="*/ 4162354 h 6857999"/>
              <a:gd name="connsiteX35" fmla="*/ 4545556 w 7348208"/>
              <a:gd name="connsiteY35" fmla="*/ 4856152 h 6857999"/>
              <a:gd name="connsiteX36" fmla="*/ 3742212 w 7348208"/>
              <a:gd name="connsiteY36" fmla="*/ 4856152 h 6857999"/>
              <a:gd name="connsiteX37" fmla="*/ 3337497 w 7348208"/>
              <a:gd name="connsiteY37" fmla="*/ 4162354 h 6857999"/>
              <a:gd name="connsiteX38" fmla="*/ 1231762 w 7348208"/>
              <a:gd name="connsiteY38" fmla="*/ 3468557 h 6857999"/>
              <a:gd name="connsiteX39" fmla="*/ 2035106 w 7348208"/>
              <a:gd name="connsiteY39" fmla="*/ 3468557 h 6857999"/>
              <a:gd name="connsiteX40" fmla="*/ 2439822 w 7348208"/>
              <a:gd name="connsiteY40" fmla="*/ 4162354 h 6857999"/>
              <a:gd name="connsiteX41" fmla="*/ 2035106 w 7348208"/>
              <a:gd name="connsiteY41" fmla="*/ 4856152 h 6857999"/>
              <a:gd name="connsiteX42" fmla="*/ 1231762 w 7348208"/>
              <a:gd name="connsiteY42" fmla="*/ 4856152 h 6857999"/>
              <a:gd name="connsiteX43" fmla="*/ 833134 w 7348208"/>
              <a:gd name="connsiteY43" fmla="*/ 4162354 h 6857999"/>
              <a:gd name="connsiteX44" fmla="*/ 2485466 w 7348208"/>
              <a:gd name="connsiteY44" fmla="*/ 2747372 h 6857999"/>
              <a:gd name="connsiteX45" fmla="*/ 3288810 w 7348208"/>
              <a:gd name="connsiteY45" fmla="*/ 2747372 h 6857999"/>
              <a:gd name="connsiteX46" fmla="*/ 3693524 w 7348208"/>
              <a:gd name="connsiteY46" fmla="*/ 3441168 h 6857999"/>
              <a:gd name="connsiteX47" fmla="*/ 3288810 w 7348208"/>
              <a:gd name="connsiteY47" fmla="*/ 4138009 h 6857999"/>
              <a:gd name="connsiteX48" fmla="*/ 2485466 w 7348208"/>
              <a:gd name="connsiteY48" fmla="*/ 4138009 h 6857999"/>
              <a:gd name="connsiteX49" fmla="*/ 2086837 w 7348208"/>
              <a:gd name="connsiteY49" fmla="*/ 3441168 h 6857999"/>
              <a:gd name="connsiteX50" fmla="*/ 1 w 7348208"/>
              <a:gd name="connsiteY50" fmla="*/ 2747372 h 6857999"/>
              <a:gd name="connsiteX51" fmla="*/ 784448 w 7348208"/>
              <a:gd name="connsiteY51" fmla="*/ 2747372 h 6857999"/>
              <a:gd name="connsiteX52" fmla="*/ 1183078 w 7348208"/>
              <a:gd name="connsiteY52" fmla="*/ 3441168 h 6857999"/>
              <a:gd name="connsiteX53" fmla="*/ 784448 w 7348208"/>
              <a:gd name="connsiteY53" fmla="*/ 4138009 h 6857999"/>
              <a:gd name="connsiteX54" fmla="*/ 1 w 7348208"/>
              <a:gd name="connsiteY54" fmla="*/ 4138009 h 6857999"/>
              <a:gd name="connsiteX55" fmla="*/ 3742212 w 7348208"/>
              <a:gd name="connsiteY55" fmla="*/ 2020104 h 6857999"/>
              <a:gd name="connsiteX56" fmla="*/ 4545556 w 7348208"/>
              <a:gd name="connsiteY56" fmla="*/ 2020104 h 6857999"/>
              <a:gd name="connsiteX57" fmla="*/ 4944185 w 7348208"/>
              <a:gd name="connsiteY57" fmla="*/ 2713901 h 6857999"/>
              <a:gd name="connsiteX58" fmla="*/ 4545556 w 7348208"/>
              <a:gd name="connsiteY58" fmla="*/ 3410741 h 6857999"/>
              <a:gd name="connsiteX59" fmla="*/ 3742212 w 7348208"/>
              <a:gd name="connsiteY59" fmla="*/ 3410741 h 6857999"/>
              <a:gd name="connsiteX60" fmla="*/ 3337498 w 7348208"/>
              <a:gd name="connsiteY60" fmla="*/ 2713901 h 6857999"/>
              <a:gd name="connsiteX61" fmla="*/ 1231766 w 7348208"/>
              <a:gd name="connsiteY61" fmla="*/ 2020104 h 6857999"/>
              <a:gd name="connsiteX62" fmla="*/ 2035109 w 7348208"/>
              <a:gd name="connsiteY62" fmla="*/ 2020104 h 6857999"/>
              <a:gd name="connsiteX63" fmla="*/ 2439824 w 7348208"/>
              <a:gd name="connsiteY63" fmla="*/ 2713902 h 6857999"/>
              <a:gd name="connsiteX64" fmla="*/ 2035109 w 7348208"/>
              <a:gd name="connsiteY64" fmla="*/ 3410741 h 6857999"/>
              <a:gd name="connsiteX65" fmla="*/ 1231766 w 7348208"/>
              <a:gd name="connsiteY65" fmla="*/ 3410741 h 6857999"/>
              <a:gd name="connsiteX66" fmla="*/ 833135 w 7348208"/>
              <a:gd name="connsiteY66" fmla="*/ 2713902 h 6857999"/>
              <a:gd name="connsiteX67" fmla="*/ 0 w 7348208"/>
              <a:gd name="connsiteY67" fmla="*/ 1298922 h 6857999"/>
              <a:gd name="connsiteX68" fmla="*/ 784448 w 7348208"/>
              <a:gd name="connsiteY68" fmla="*/ 1298922 h 6857999"/>
              <a:gd name="connsiteX69" fmla="*/ 1183078 w 7348208"/>
              <a:gd name="connsiteY69" fmla="*/ 1995763 h 6857999"/>
              <a:gd name="connsiteX70" fmla="*/ 784448 w 7348208"/>
              <a:gd name="connsiteY70" fmla="*/ 2689561 h 6857999"/>
              <a:gd name="connsiteX71" fmla="*/ 0 w 7348208"/>
              <a:gd name="connsiteY71" fmla="*/ 2689561 h 6857999"/>
              <a:gd name="connsiteX72" fmla="*/ 2485466 w 7348208"/>
              <a:gd name="connsiteY72" fmla="*/ 1298919 h 6857999"/>
              <a:gd name="connsiteX73" fmla="*/ 3288810 w 7348208"/>
              <a:gd name="connsiteY73" fmla="*/ 1298919 h 6857999"/>
              <a:gd name="connsiteX74" fmla="*/ 3693524 w 7348208"/>
              <a:gd name="connsiteY74" fmla="*/ 1995763 h 6857999"/>
              <a:gd name="connsiteX75" fmla="*/ 3288810 w 7348208"/>
              <a:gd name="connsiteY75" fmla="*/ 2689559 h 6857999"/>
              <a:gd name="connsiteX76" fmla="*/ 2485466 w 7348208"/>
              <a:gd name="connsiteY76" fmla="*/ 2689559 h 6857999"/>
              <a:gd name="connsiteX77" fmla="*/ 2086840 w 7348208"/>
              <a:gd name="connsiteY77" fmla="*/ 1995763 h 6857999"/>
              <a:gd name="connsiteX78" fmla="*/ 3742212 w 7348208"/>
              <a:gd name="connsiteY78" fmla="*/ 577738 h 6857999"/>
              <a:gd name="connsiteX79" fmla="*/ 4545556 w 7348208"/>
              <a:gd name="connsiteY79" fmla="*/ 577738 h 6857999"/>
              <a:gd name="connsiteX80" fmla="*/ 4944185 w 7348208"/>
              <a:gd name="connsiteY80" fmla="*/ 1274579 h 6857999"/>
              <a:gd name="connsiteX81" fmla="*/ 4545556 w 7348208"/>
              <a:gd name="connsiteY81" fmla="*/ 1962292 h 6857999"/>
              <a:gd name="connsiteX82" fmla="*/ 3742212 w 7348208"/>
              <a:gd name="connsiteY82" fmla="*/ 1962292 h 6857999"/>
              <a:gd name="connsiteX83" fmla="*/ 3337499 w 7348208"/>
              <a:gd name="connsiteY83" fmla="*/ 1274579 h 6857999"/>
              <a:gd name="connsiteX84" fmla="*/ 1231767 w 7348208"/>
              <a:gd name="connsiteY84" fmla="*/ 577738 h 6857999"/>
              <a:gd name="connsiteX85" fmla="*/ 2035109 w 7348208"/>
              <a:gd name="connsiteY85" fmla="*/ 577738 h 6857999"/>
              <a:gd name="connsiteX86" fmla="*/ 2439825 w 7348208"/>
              <a:gd name="connsiteY86" fmla="*/ 1274579 h 6857999"/>
              <a:gd name="connsiteX87" fmla="*/ 2035109 w 7348208"/>
              <a:gd name="connsiteY87" fmla="*/ 1962292 h 6857999"/>
              <a:gd name="connsiteX88" fmla="*/ 1231767 w 7348208"/>
              <a:gd name="connsiteY88" fmla="*/ 1962292 h 6857999"/>
              <a:gd name="connsiteX89" fmla="*/ 833135 w 7348208"/>
              <a:gd name="connsiteY89" fmla="*/ 1274579 h 6857999"/>
              <a:gd name="connsiteX90" fmla="*/ 5948291 w 7348208"/>
              <a:gd name="connsiteY90" fmla="*/ 1 h 6857999"/>
              <a:gd name="connsiteX91" fmla="*/ 7348208 w 7348208"/>
              <a:gd name="connsiteY91" fmla="*/ 1 h 6857999"/>
              <a:gd name="connsiteX92" fmla="*/ 7049922 w 7348208"/>
              <a:gd name="connsiteY92" fmla="*/ 516879 h 6857999"/>
              <a:gd name="connsiteX93" fmla="*/ 6246578 w 7348208"/>
              <a:gd name="connsiteY93" fmla="*/ 516879 h 6857999"/>
              <a:gd name="connsiteX94" fmla="*/ 1 w 7348208"/>
              <a:gd name="connsiteY94" fmla="*/ 1 h 6857999"/>
              <a:gd name="connsiteX95" fmla="*/ 865119 w 7348208"/>
              <a:gd name="connsiteY95" fmla="*/ 1 h 6857999"/>
              <a:gd name="connsiteX96" fmla="*/ 1183079 w 7348208"/>
              <a:gd name="connsiteY96" fmla="*/ 553395 h 6857999"/>
              <a:gd name="connsiteX97" fmla="*/ 784449 w 7348208"/>
              <a:gd name="connsiteY97" fmla="*/ 1241106 h 6857999"/>
              <a:gd name="connsiteX98" fmla="*/ 1 w 7348208"/>
              <a:gd name="connsiteY98" fmla="*/ 1241106 h 6857999"/>
              <a:gd name="connsiteX99" fmla="*/ 4914016 w 7348208"/>
              <a:gd name="connsiteY99" fmla="*/ 0 h 6857999"/>
              <a:gd name="connsiteX100" fmla="*/ 5879317 w 7348208"/>
              <a:gd name="connsiteY100" fmla="*/ 0 h 6857999"/>
              <a:gd name="connsiteX101" fmla="*/ 6194848 w 7348208"/>
              <a:gd name="connsiteY101" fmla="*/ 553394 h 6857999"/>
              <a:gd name="connsiteX102" fmla="*/ 5799262 w 7348208"/>
              <a:gd name="connsiteY102" fmla="*/ 1241103 h 6857999"/>
              <a:gd name="connsiteX103" fmla="*/ 4995918 w 7348208"/>
              <a:gd name="connsiteY103" fmla="*/ 1241103 h 6857999"/>
              <a:gd name="connsiteX104" fmla="*/ 4591202 w 7348208"/>
              <a:gd name="connsiteY104" fmla="*/ 553394 h 6857999"/>
              <a:gd name="connsiteX105" fmla="*/ 3439375 w 7348208"/>
              <a:gd name="connsiteY105" fmla="*/ 0 h 6857999"/>
              <a:gd name="connsiteX106" fmla="*/ 4843844 w 7348208"/>
              <a:gd name="connsiteY106" fmla="*/ 0 h 6857999"/>
              <a:gd name="connsiteX107" fmla="*/ 4545557 w 7348208"/>
              <a:gd name="connsiteY107" fmla="*/ 516880 h 6857999"/>
              <a:gd name="connsiteX108" fmla="*/ 3742213 w 7348208"/>
              <a:gd name="connsiteY108" fmla="*/ 516880 h 6857999"/>
              <a:gd name="connsiteX109" fmla="*/ 2404798 w 7348208"/>
              <a:gd name="connsiteY109" fmla="*/ 0 h 6857999"/>
              <a:gd name="connsiteX110" fmla="*/ 3370714 w 7348208"/>
              <a:gd name="connsiteY110" fmla="*/ 0 h 6857999"/>
              <a:gd name="connsiteX111" fmla="*/ 3693524 w 7348208"/>
              <a:gd name="connsiteY111" fmla="*/ 553394 h 6857999"/>
              <a:gd name="connsiteX112" fmla="*/ 3288812 w 7348208"/>
              <a:gd name="connsiteY112" fmla="*/ 1241103 h 6857999"/>
              <a:gd name="connsiteX113" fmla="*/ 2485468 w 7348208"/>
              <a:gd name="connsiteY113" fmla="*/ 1241103 h 6857999"/>
              <a:gd name="connsiteX114" fmla="*/ 2086840 w 7348208"/>
              <a:gd name="connsiteY114" fmla="*/ 553394 h 6857999"/>
              <a:gd name="connsiteX115" fmla="*/ 933480 w 7348208"/>
              <a:gd name="connsiteY115" fmla="*/ 0 h 6857999"/>
              <a:gd name="connsiteX116" fmla="*/ 2337951 w 7348208"/>
              <a:gd name="connsiteY116" fmla="*/ 0 h 6857999"/>
              <a:gd name="connsiteX117" fmla="*/ 2035111 w 7348208"/>
              <a:gd name="connsiteY117" fmla="*/ 516880 h 6857999"/>
              <a:gd name="connsiteX118" fmla="*/ 1231767 w 7348208"/>
              <a:gd name="connsiteY118" fmla="*/ 5168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7348208" h="6857999">
                <a:moveTo>
                  <a:pt x="1231764" y="6356334"/>
                </a:moveTo>
                <a:lnTo>
                  <a:pt x="2035108" y="6356334"/>
                </a:lnTo>
                <a:lnTo>
                  <a:pt x="2327746" y="6857999"/>
                </a:lnTo>
                <a:lnTo>
                  <a:pt x="943527" y="6857999"/>
                </a:lnTo>
                <a:close/>
                <a:moveTo>
                  <a:pt x="2485466" y="5635152"/>
                </a:moveTo>
                <a:lnTo>
                  <a:pt x="3288810" y="5635152"/>
                </a:lnTo>
                <a:lnTo>
                  <a:pt x="3693524" y="6328950"/>
                </a:lnTo>
                <a:lnTo>
                  <a:pt x="3386261" y="6857999"/>
                </a:lnTo>
                <a:lnTo>
                  <a:pt x="2389481" y="6857999"/>
                </a:lnTo>
                <a:lnTo>
                  <a:pt x="2086838" y="6328950"/>
                </a:lnTo>
                <a:close/>
                <a:moveTo>
                  <a:pt x="0" y="5635152"/>
                </a:moveTo>
                <a:lnTo>
                  <a:pt x="784446" y="5635152"/>
                </a:lnTo>
                <a:lnTo>
                  <a:pt x="1183075" y="6328950"/>
                </a:lnTo>
                <a:lnTo>
                  <a:pt x="880432" y="6857999"/>
                </a:lnTo>
                <a:lnTo>
                  <a:pt x="0" y="6857999"/>
                </a:lnTo>
                <a:close/>
                <a:moveTo>
                  <a:pt x="1231761" y="4907880"/>
                </a:moveTo>
                <a:lnTo>
                  <a:pt x="2035105" y="4907880"/>
                </a:lnTo>
                <a:lnTo>
                  <a:pt x="2439821" y="5604722"/>
                </a:lnTo>
                <a:lnTo>
                  <a:pt x="2035105" y="6298520"/>
                </a:lnTo>
                <a:lnTo>
                  <a:pt x="1231761" y="6298520"/>
                </a:lnTo>
                <a:lnTo>
                  <a:pt x="833133" y="5604722"/>
                </a:lnTo>
                <a:close/>
                <a:moveTo>
                  <a:pt x="2485465" y="4186698"/>
                </a:moveTo>
                <a:lnTo>
                  <a:pt x="3288809" y="4186698"/>
                </a:lnTo>
                <a:lnTo>
                  <a:pt x="3693524" y="4883539"/>
                </a:lnTo>
                <a:lnTo>
                  <a:pt x="3288809" y="5577337"/>
                </a:lnTo>
                <a:lnTo>
                  <a:pt x="2485465" y="5577337"/>
                </a:lnTo>
                <a:lnTo>
                  <a:pt x="2086837" y="4883539"/>
                </a:lnTo>
                <a:close/>
                <a:moveTo>
                  <a:pt x="1" y="4186698"/>
                </a:moveTo>
                <a:lnTo>
                  <a:pt x="784448" y="4186698"/>
                </a:lnTo>
                <a:lnTo>
                  <a:pt x="1183078" y="4883539"/>
                </a:lnTo>
                <a:lnTo>
                  <a:pt x="784448" y="5577337"/>
                </a:lnTo>
                <a:lnTo>
                  <a:pt x="1" y="5577337"/>
                </a:lnTo>
                <a:close/>
                <a:moveTo>
                  <a:pt x="3742212" y="3468557"/>
                </a:moveTo>
                <a:lnTo>
                  <a:pt x="4545556" y="3468557"/>
                </a:lnTo>
                <a:lnTo>
                  <a:pt x="4944185" y="4162354"/>
                </a:lnTo>
                <a:lnTo>
                  <a:pt x="4545556" y="4856152"/>
                </a:lnTo>
                <a:lnTo>
                  <a:pt x="3742212" y="4856152"/>
                </a:lnTo>
                <a:lnTo>
                  <a:pt x="3337497" y="4162354"/>
                </a:lnTo>
                <a:close/>
                <a:moveTo>
                  <a:pt x="1231762" y="3468557"/>
                </a:moveTo>
                <a:lnTo>
                  <a:pt x="2035106" y="3468557"/>
                </a:lnTo>
                <a:lnTo>
                  <a:pt x="2439822" y="4162354"/>
                </a:lnTo>
                <a:lnTo>
                  <a:pt x="2035106" y="4856152"/>
                </a:lnTo>
                <a:lnTo>
                  <a:pt x="1231762" y="4856152"/>
                </a:lnTo>
                <a:lnTo>
                  <a:pt x="833134" y="4162354"/>
                </a:lnTo>
                <a:close/>
                <a:moveTo>
                  <a:pt x="2485466" y="2747372"/>
                </a:moveTo>
                <a:lnTo>
                  <a:pt x="3288810" y="2747372"/>
                </a:lnTo>
                <a:lnTo>
                  <a:pt x="3693524" y="3441168"/>
                </a:lnTo>
                <a:lnTo>
                  <a:pt x="3288810" y="4138009"/>
                </a:lnTo>
                <a:lnTo>
                  <a:pt x="2485466" y="4138009"/>
                </a:lnTo>
                <a:lnTo>
                  <a:pt x="2086837" y="3441168"/>
                </a:lnTo>
                <a:close/>
                <a:moveTo>
                  <a:pt x="1" y="2747372"/>
                </a:moveTo>
                <a:lnTo>
                  <a:pt x="784448" y="2747372"/>
                </a:lnTo>
                <a:lnTo>
                  <a:pt x="1183078" y="3441168"/>
                </a:lnTo>
                <a:lnTo>
                  <a:pt x="784448" y="4138009"/>
                </a:lnTo>
                <a:lnTo>
                  <a:pt x="1" y="4138009"/>
                </a:lnTo>
                <a:close/>
                <a:moveTo>
                  <a:pt x="3742212" y="2020104"/>
                </a:moveTo>
                <a:lnTo>
                  <a:pt x="4545556" y="2020104"/>
                </a:lnTo>
                <a:lnTo>
                  <a:pt x="4944185" y="2713901"/>
                </a:lnTo>
                <a:lnTo>
                  <a:pt x="4545556" y="3410741"/>
                </a:lnTo>
                <a:lnTo>
                  <a:pt x="3742212" y="3410741"/>
                </a:lnTo>
                <a:lnTo>
                  <a:pt x="3337498" y="2713901"/>
                </a:lnTo>
                <a:close/>
                <a:moveTo>
                  <a:pt x="1231766" y="2020104"/>
                </a:moveTo>
                <a:lnTo>
                  <a:pt x="2035109" y="2020104"/>
                </a:lnTo>
                <a:lnTo>
                  <a:pt x="2439824" y="2713902"/>
                </a:lnTo>
                <a:lnTo>
                  <a:pt x="2035109" y="3410741"/>
                </a:lnTo>
                <a:lnTo>
                  <a:pt x="1231766" y="3410741"/>
                </a:lnTo>
                <a:lnTo>
                  <a:pt x="833135" y="2713902"/>
                </a:lnTo>
                <a:close/>
                <a:moveTo>
                  <a:pt x="0" y="1298922"/>
                </a:moveTo>
                <a:lnTo>
                  <a:pt x="784448" y="1298922"/>
                </a:lnTo>
                <a:lnTo>
                  <a:pt x="1183078" y="1995763"/>
                </a:lnTo>
                <a:lnTo>
                  <a:pt x="784448" y="2689561"/>
                </a:lnTo>
                <a:lnTo>
                  <a:pt x="0" y="2689561"/>
                </a:lnTo>
                <a:close/>
                <a:moveTo>
                  <a:pt x="2485466" y="1298919"/>
                </a:moveTo>
                <a:lnTo>
                  <a:pt x="3288810" y="1298919"/>
                </a:lnTo>
                <a:lnTo>
                  <a:pt x="3693524" y="1995763"/>
                </a:lnTo>
                <a:lnTo>
                  <a:pt x="3288810" y="2689559"/>
                </a:lnTo>
                <a:lnTo>
                  <a:pt x="2485466" y="2689559"/>
                </a:lnTo>
                <a:lnTo>
                  <a:pt x="2086840" y="1995763"/>
                </a:lnTo>
                <a:close/>
                <a:moveTo>
                  <a:pt x="3742212" y="577738"/>
                </a:moveTo>
                <a:lnTo>
                  <a:pt x="4545556" y="577738"/>
                </a:lnTo>
                <a:lnTo>
                  <a:pt x="4944185" y="1274579"/>
                </a:lnTo>
                <a:lnTo>
                  <a:pt x="4545556" y="1962292"/>
                </a:lnTo>
                <a:lnTo>
                  <a:pt x="3742212" y="1962292"/>
                </a:lnTo>
                <a:lnTo>
                  <a:pt x="3337499" y="1274579"/>
                </a:lnTo>
                <a:close/>
                <a:moveTo>
                  <a:pt x="1231767" y="577738"/>
                </a:moveTo>
                <a:lnTo>
                  <a:pt x="2035109" y="577738"/>
                </a:lnTo>
                <a:lnTo>
                  <a:pt x="2439825" y="1274579"/>
                </a:lnTo>
                <a:lnTo>
                  <a:pt x="2035109" y="1962292"/>
                </a:lnTo>
                <a:lnTo>
                  <a:pt x="1231767" y="1962292"/>
                </a:lnTo>
                <a:lnTo>
                  <a:pt x="833135" y="1274579"/>
                </a:lnTo>
                <a:close/>
                <a:moveTo>
                  <a:pt x="5948291" y="1"/>
                </a:moveTo>
                <a:lnTo>
                  <a:pt x="7348208" y="1"/>
                </a:lnTo>
                <a:lnTo>
                  <a:pt x="7049922" y="516879"/>
                </a:lnTo>
                <a:lnTo>
                  <a:pt x="6246578" y="516879"/>
                </a:lnTo>
                <a:close/>
                <a:moveTo>
                  <a:pt x="1" y="1"/>
                </a:moveTo>
                <a:lnTo>
                  <a:pt x="865119" y="1"/>
                </a:lnTo>
                <a:lnTo>
                  <a:pt x="1183079" y="553395"/>
                </a:lnTo>
                <a:lnTo>
                  <a:pt x="784449" y="1241106"/>
                </a:lnTo>
                <a:lnTo>
                  <a:pt x="1" y="1241106"/>
                </a:lnTo>
                <a:close/>
                <a:moveTo>
                  <a:pt x="4914016" y="0"/>
                </a:moveTo>
                <a:lnTo>
                  <a:pt x="5879317" y="0"/>
                </a:lnTo>
                <a:lnTo>
                  <a:pt x="6194848" y="553394"/>
                </a:lnTo>
                <a:lnTo>
                  <a:pt x="5799262" y="1241103"/>
                </a:lnTo>
                <a:lnTo>
                  <a:pt x="4995918" y="1241103"/>
                </a:lnTo>
                <a:lnTo>
                  <a:pt x="4591202" y="553394"/>
                </a:lnTo>
                <a:close/>
                <a:moveTo>
                  <a:pt x="3439375" y="0"/>
                </a:moveTo>
                <a:lnTo>
                  <a:pt x="4843844" y="0"/>
                </a:lnTo>
                <a:lnTo>
                  <a:pt x="4545557" y="516880"/>
                </a:lnTo>
                <a:lnTo>
                  <a:pt x="3742213" y="516880"/>
                </a:lnTo>
                <a:close/>
                <a:moveTo>
                  <a:pt x="2404798" y="0"/>
                </a:moveTo>
                <a:lnTo>
                  <a:pt x="3370714" y="0"/>
                </a:lnTo>
                <a:lnTo>
                  <a:pt x="3693524" y="553394"/>
                </a:lnTo>
                <a:lnTo>
                  <a:pt x="3288812" y="1241103"/>
                </a:lnTo>
                <a:lnTo>
                  <a:pt x="2485468" y="1241103"/>
                </a:lnTo>
                <a:lnTo>
                  <a:pt x="2086840" y="553394"/>
                </a:lnTo>
                <a:close/>
                <a:moveTo>
                  <a:pt x="933480" y="0"/>
                </a:moveTo>
                <a:lnTo>
                  <a:pt x="2337951" y="0"/>
                </a:lnTo>
                <a:lnTo>
                  <a:pt x="2035111" y="516880"/>
                </a:lnTo>
                <a:lnTo>
                  <a:pt x="1231767" y="5168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2DD3A09-1FFB-4BDF-8186-A1479F9A474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7C772-5CA6-4F1C-889D-6BE1028A9085}" type="datetime1">
              <a:rPr lang="en-US">
                <a:solidFill>
                  <a:srgbClr val="ACACAC">
                    <a:tint val="75000"/>
                  </a:srgbClr>
                </a:solidFill>
              </a:rPr>
              <a:pPr>
                <a:defRPr/>
              </a:pPr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1DCA384-BB46-4202-8BD1-0EE26403BCF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6FA07CE-8B61-4100-8A47-1F18377E4DC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49203" y="495300"/>
            <a:ext cx="3953446" cy="4499381"/>
          </a:xfrm>
          <a:custGeom>
            <a:avLst/>
            <a:gdLst>
              <a:gd name="connsiteX0" fmla="*/ 1976722 w 3953446"/>
              <a:gd name="connsiteY0" fmla="*/ 0 h 4499381"/>
              <a:gd name="connsiteX1" fmla="*/ 3953446 w 3953446"/>
              <a:gd name="connsiteY1" fmla="*/ 1134205 h 4499381"/>
              <a:gd name="connsiteX2" fmla="*/ 3953446 w 3953446"/>
              <a:gd name="connsiteY2" fmla="*/ 3468447 h 4499381"/>
              <a:gd name="connsiteX3" fmla="*/ 2156705 w 3953446"/>
              <a:gd name="connsiteY3" fmla="*/ 4499381 h 4499381"/>
              <a:gd name="connsiteX4" fmla="*/ 1796740 w 3953446"/>
              <a:gd name="connsiteY4" fmla="*/ 4499381 h 4499381"/>
              <a:gd name="connsiteX5" fmla="*/ 0 w 3953446"/>
              <a:gd name="connsiteY5" fmla="*/ 3468447 h 4499381"/>
              <a:gd name="connsiteX6" fmla="*/ 0 w 3953446"/>
              <a:gd name="connsiteY6" fmla="*/ 1134205 h 449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3446" h="4499381">
                <a:moveTo>
                  <a:pt x="1976722" y="0"/>
                </a:moveTo>
                <a:lnTo>
                  <a:pt x="3953446" y="1134205"/>
                </a:lnTo>
                <a:lnTo>
                  <a:pt x="3953446" y="3468447"/>
                </a:lnTo>
                <a:lnTo>
                  <a:pt x="2156705" y="4499381"/>
                </a:lnTo>
                <a:lnTo>
                  <a:pt x="1796740" y="4499381"/>
                </a:lnTo>
                <a:lnTo>
                  <a:pt x="0" y="3468447"/>
                </a:lnTo>
                <a:lnTo>
                  <a:pt x="0" y="11342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wrap="square" rtlCol="0">
            <a:no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719BE540-7834-4140-9C6C-CC1B42A33F3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E9C54-175A-42C9-B61C-D3BDAB0C932D}" type="datetime1">
              <a:rPr lang="en-US">
                <a:solidFill>
                  <a:srgbClr val="ACACAC">
                    <a:tint val="75000"/>
                  </a:srgbClr>
                </a:solidFill>
              </a:rPr>
              <a:pPr>
                <a:defRPr/>
              </a:pPr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1B23F58-4D7D-481D-A2F3-A805BB6667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6DCDE85-69A2-4F5B-B729-B875A5807F7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67633" y="2383573"/>
            <a:ext cx="2935048" cy="3417020"/>
          </a:xfrm>
          <a:custGeom>
            <a:avLst/>
            <a:gdLst>
              <a:gd name="connsiteX0" fmla="*/ 1467524 w 2935048"/>
              <a:gd name="connsiteY0" fmla="*/ 0 h 3417020"/>
              <a:gd name="connsiteX1" fmla="*/ 2935048 w 2935048"/>
              <a:gd name="connsiteY1" fmla="*/ 842036 h 3417020"/>
              <a:gd name="connsiteX2" fmla="*/ 2935048 w 2935048"/>
              <a:gd name="connsiteY2" fmla="*/ 2574984 h 3417020"/>
              <a:gd name="connsiteX3" fmla="*/ 1467524 w 2935048"/>
              <a:gd name="connsiteY3" fmla="*/ 3417020 h 3417020"/>
              <a:gd name="connsiteX4" fmla="*/ 0 w 2935048"/>
              <a:gd name="connsiteY4" fmla="*/ 2574984 h 3417020"/>
              <a:gd name="connsiteX5" fmla="*/ 0 w 2935048"/>
              <a:gd name="connsiteY5" fmla="*/ 842036 h 341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5048" h="3417020">
                <a:moveTo>
                  <a:pt x="1467524" y="0"/>
                </a:moveTo>
                <a:lnTo>
                  <a:pt x="2935048" y="842036"/>
                </a:lnTo>
                <a:lnTo>
                  <a:pt x="2935048" y="2574984"/>
                </a:lnTo>
                <a:lnTo>
                  <a:pt x="1467524" y="3417020"/>
                </a:lnTo>
                <a:lnTo>
                  <a:pt x="0" y="2574984"/>
                </a:lnTo>
                <a:lnTo>
                  <a:pt x="0" y="8420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no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C8D03AF-7203-487A-9460-90709F37614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727663" y="3925051"/>
            <a:ext cx="2014924" cy="2345798"/>
          </a:xfrm>
          <a:custGeom>
            <a:avLst/>
            <a:gdLst>
              <a:gd name="connsiteX0" fmla="*/ 1007462 w 2014924"/>
              <a:gd name="connsiteY0" fmla="*/ 0 h 2345798"/>
              <a:gd name="connsiteX1" fmla="*/ 2014924 w 2014924"/>
              <a:gd name="connsiteY1" fmla="*/ 578062 h 2345798"/>
              <a:gd name="connsiteX2" fmla="*/ 2014924 w 2014924"/>
              <a:gd name="connsiteY2" fmla="*/ 1767736 h 2345798"/>
              <a:gd name="connsiteX3" fmla="*/ 1007462 w 2014924"/>
              <a:gd name="connsiteY3" fmla="*/ 2345798 h 2345798"/>
              <a:gd name="connsiteX4" fmla="*/ 0 w 2014924"/>
              <a:gd name="connsiteY4" fmla="*/ 1767736 h 2345798"/>
              <a:gd name="connsiteX5" fmla="*/ 0 w 2014924"/>
              <a:gd name="connsiteY5" fmla="*/ 578062 h 2345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4924" h="2345798">
                <a:moveTo>
                  <a:pt x="1007462" y="0"/>
                </a:moveTo>
                <a:lnTo>
                  <a:pt x="2014924" y="578062"/>
                </a:lnTo>
                <a:lnTo>
                  <a:pt x="2014924" y="1767736"/>
                </a:lnTo>
                <a:lnTo>
                  <a:pt x="1007462" y="2345798"/>
                </a:lnTo>
                <a:lnTo>
                  <a:pt x="0" y="1767736"/>
                </a:lnTo>
                <a:lnTo>
                  <a:pt x="0" y="5780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no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84201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533CC-6BDF-480F-B4CA-52355C59A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38A26-B3AA-4883-8E77-833C19DDB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40179-C882-492D-8E8F-BAD4B7B5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B863-A030-4305-AEDA-7F895434AA2C}" type="datetimeFigureOut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C2533-DEF9-4D60-9DCE-D532F65FE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D2922-27CA-450D-A3CA-7A5DAFC08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02654-6FEE-42F3-8779-1EBA6FA6C975}" type="slidenum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319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37E1206-4880-4921-BC9D-2B1E704E657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181599" y="823031"/>
            <a:ext cx="7010400" cy="5093469"/>
          </a:xfrm>
          <a:custGeom>
            <a:avLst/>
            <a:gdLst>
              <a:gd name="connsiteX0" fmla="*/ 5185146 w 7010400"/>
              <a:gd name="connsiteY0" fmla="*/ 1327527 h 5093469"/>
              <a:gd name="connsiteX1" fmla="*/ 7010400 w 7010400"/>
              <a:gd name="connsiteY1" fmla="*/ 2562797 h 5093469"/>
              <a:gd name="connsiteX2" fmla="*/ 4103602 w 7010400"/>
              <a:gd name="connsiteY2" fmla="*/ 5057099 h 5093469"/>
              <a:gd name="connsiteX3" fmla="*/ 1905780 w 7010400"/>
              <a:gd name="connsiteY3" fmla="*/ 3884068 h 5093469"/>
              <a:gd name="connsiteX4" fmla="*/ 4999489 w 7010400"/>
              <a:gd name="connsiteY4" fmla="*/ 1344649 h 5093469"/>
              <a:gd name="connsiteX5" fmla="*/ 5185146 w 7010400"/>
              <a:gd name="connsiteY5" fmla="*/ 1327527 h 5093469"/>
              <a:gd name="connsiteX6" fmla="*/ 3164978 w 7010400"/>
              <a:gd name="connsiteY6" fmla="*/ 203 h 5093469"/>
              <a:gd name="connsiteX7" fmla="*/ 4926563 w 7010400"/>
              <a:gd name="connsiteY7" fmla="*/ 1192384 h 5093469"/>
              <a:gd name="connsiteX8" fmla="*/ 2121159 w 7010400"/>
              <a:gd name="connsiteY8" fmla="*/ 3599682 h 5093469"/>
              <a:gd name="connsiteX9" fmla="*/ 0 w 7010400"/>
              <a:gd name="connsiteY9" fmla="*/ 2467568 h 5093469"/>
              <a:gd name="connsiteX10" fmla="*/ 2985796 w 7010400"/>
              <a:gd name="connsiteY10" fmla="*/ 16727 h 5093469"/>
              <a:gd name="connsiteX11" fmla="*/ 3164978 w 7010400"/>
              <a:gd name="connsiteY11" fmla="*/ 203 h 5093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10400" h="5093469">
                <a:moveTo>
                  <a:pt x="5185146" y="1327527"/>
                </a:moveTo>
                <a:cubicBezTo>
                  <a:pt x="6104417" y="1310887"/>
                  <a:pt x="6877468" y="2290888"/>
                  <a:pt x="7010400" y="2562797"/>
                </a:cubicBezTo>
                <a:cubicBezTo>
                  <a:pt x="5538738" y="2796973"/>
                  <a:pt x="5439913" y="4810032"/>
                  <a:pt x="4103602" y="5057099"/>
                </a:cubicBezTo>
                <a:cubicBezTo>
                  <a:pt x="3285059" y="5186004"/>
                  <a:pt x="2492296" y="5011983"/>
                  <a:pt x="1905780" y="3884068"/>
                </a:cubicBezTo>
                <a:cubicBezTo>
                  <a:pt x="3381738" y="3759461"/>
                  <a:pt x="3691107" y="1411249"/>
                  <a:pt x="4999489" y="1344649"/>
                </a:cubicBezTo>
                <a:cubicBezTo>
                  <a:pt x="5061927" y="1334175"/>
                  <a:pt x="5123862" y="1328636"/>
                  <a:pt x="5185146" y="1327527"/>
                </a:cubicBezTo>
                <a:close/>
                <a:moveTo>
                  <a:pt x="3164978" y="203"/>
                </a:moveTo>
                <a:cubicBezTo>
                  <a:pt x="4052183" y="-15857"/>
                  <a:pt x="4798268" y="929960"/>
                  <a:pt x="4926563" y="1192384"/>
                </a:cubicBezTo>
                <a:cubicBezTo>
                  <a:pt x="3506235" y="1418392"/>
                  <a:pt x="3410857" y="3361233"/>
                  <a:pt x="2121159" y="3599682"/>
                </a:cubicBezTo>
                <a:cubicBezTo>
                  <a:pt x="1331168" y="3724090"/>
                  <a:pt x="566057" y="3556139"/>
                  <a:pt x="0" y="2467568"/>
                </a:cubicBezTo>
                <a:cubicBezTo>
                  <a:pt x="1424474" y="2347307"/>
                  <a:pt x="1723052" y="81004"/>
                  <a:pt x="2985796" y="16727"/>
                </a:cubicBezTo>
                <a:cubicBezTo>
                  <a:pt x="3046057" y="6619"/>
                  <a:pt x="3105831" y="1273"/>
                  <a:pt x="3164978" y="20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7CAE35B-81E8-42DE-A188-95A779ACE74D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2E761-6A77-4FA6-B094-4A40BCC6F72A}" type="datetimeFigureOut">
              <a:rPr lang="en-US">
                <a:solidFill>
                  <a:srgbClr val="ACACAC">
                    <a:tint val="75000"/>
                  </a:srgbClr>
                </a:solidFill>
              </a:rPr>
              <a:pPr>
                <a:defRPr/>
              </a:pPr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1A78793-23E5-462D-8DB9-030B22D2449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AFCF5F4-849A-47CD-AF4C-758852121CB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C9781-F0AE-4A35-8118-32302A581422}" type="slidenum">
              <a:rPr lang="en-US">
                <a:solidFill>
                  <a:srgbClr val="ACACAC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590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162041E-18B5-4858-BC3C-CE31569FEC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4" y="-2"/>
            <a:ext cx="5861799" cy="4642032"/>
          </a:xfrm>
          <a:custGeom>
            <a:avLst/>
            <a:gdLst>
              <a:gd name="connsiteX0" fmla="*/ 525394 w 5861799"/>
              <a:gd name="connsiteY0" fmla="*/ 0 h 4642032"/>
              <a:gd name="connsiteX1" fmla="*/ 5535941 w 5861799"/>
              <a:gd name="connsiteY1" fmla="*/ 0 h 4642032"/>
              <a:gd name="connsiteX2" fmla="*/ 5137907 w 5861799"/>
              <a:gd name="connsiteY2" fmla="*/ 4191066 h 4642032"/>
              <a:gd name="connsiteX3" fmla="*/ 3124324 w 5861799"/>
              <a:gd name="connsiteY3" fmla="*/ 4577393 h 4642032"/>
              <a:gd name="connsiteX4" fmla="*/ 478567 w 5861799"/>
              <a:gd name="connsiteY4" fmla="*/ 3301343 h 4642032"/>
              <a:gd name="connsiteX5" fmla="*/ 525394 w 5861799"/>
              <a:gd name="connsiteY5" fmla="*/ 0 h 464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61799" h="4642032">
                <a:moveTo>
                  <a:pt x="525394" y="0"/>
                </a:moveTo>
                <a:lnTo>
                  <a:pt x="5535941" y="0"/>
                </a:lnTo>
                <a:cubicBezTo>
                  <a:pt x="6121285" y="1041913"/>
                  <a:pt x="5875441" y="3582308"/>
                  <a:pt x="5137907" y="4191066"/>
                </a:cubicBezTo>
                <a:cubicBezTo>
                  <a:pt x="4400373" y="4799825"/>
                  <a:pt x="3604308" y="4635928"/>
                  <a:pt x="3124324" y="4577393"/>
                </a:cubicBezTo>
                <a:cubicBezTo>
                  <a:pt x="2644340" y="4518858"/>
                  <a:pt x="946842" y="4017414"/>
                  <a:pt x="478567" y="3301343"/>
                </a:cubicBezTo>
                <a:cubicBezTo>
                  <a:pt x="10293" y="2585273"/>
                  <a:pt x="-329208" y="2025292"/>
                  <a:pt x="52539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88737F8F-5B9F-4A1F-AB34-EA6774CE6AD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6ACD2-5958-4D65-BA7F-B8BA64D94289}" type="datetime1">
              <a:rPr lang="en-US">
                <a:solidFill>
                  <a:srgbClr val="ACACAC">
                    <a:tint val="75000"/>
                  </a:srgbClr>
                </a:solidFill>
              </a:rPr>
              <a:pPr>
                <a:defRPr/>
              </a:pPr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A509F92-2B9C-4589-8794-2775E61CA5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5583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8FFE40D-611E-46DD-86DD-289536E6D5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26398" y="1"/>
            <a:ext cx="7865602" cy="6858000"/>
          </a:xfrm>
          <a:custGeom>
            <a:avLst/>
            <a:gdLst>
              <a:gd name="connsiteX0" fmla="*/ 6018724 w 7865602"/>
              <a:gd name="connsiteY0" fmla="*/ 0 h 6858000"/>
              <a:gd name="connsiteX1" fmla="*/ 7865602 w 7865602"/>
              <a:gd name="connsiteY1" fmla="*/ 0 h 6858000"/>
              <a:gd name="connsiteX2" fmla="*/ 7865602 w 7865602"/>
              <a:gd name="connsiteY2" fmla="*/ 6858000 h 6858000"/>
              <a:gd name="connsiteX3" fmla="*/ 0 w 7865602"/>
              <a:gd name="connsiteY3" fmla="*/ 6858000 h 6858000"/>
              <a:gd name="connsiteX4" fmla="*/ 386403 w 7865602"/>
              <a:gd name="connsiteY4" fmla="*/ 6511174 h 6858000"/>
              <a:gd name="connsiteX5" fmla="*/ 2036804 w 7865602"/>
              <a:gd name="connsiteY5" fmla="*/ 5601573 h 6858000"/>
              <a:gd name="connsiteX6" fmla="*/ 2803062 w 7865602"/>
              <a:gd name="connsiteY6" fmla="*/ 4332058 h 6858000"/>
              <a:gd name="connsiteX7" fmla="*/ 2724471 w 7865602"/>
              <a:gd name="connsiteY7" fmla="*/ 2997103 h 6858000"/>
              <a:gd name="connsiteX8" fmla="*/ 3091227 w 7865602"/>
              <a:gd name="connsiteY8" fmla="*/ 1753763 h 6858000"/>
              <a:gd name="connsiteX9" fmla="*/ 5468590 w 7865602"/>
              <a:gd name="connsiteY9" fmla="*/ 1177901 h 6858000"/>
              <a:gd name="connsiteX10" fmla="*/ 6018724 w 7865602"/>
              <a:gd name="connsiteY10" fmla="*/ 340283 h 6858000"/>
              <a:gd name="connsiteX11" fmla="*/ 6018724 w 7865602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65602" h="6858000">
                <a:moveTo>
                  <a:pt x="6018724" y="0"/>
                </a:moveTo>
                <a:lnTo>
                  <a:pt x="7865602" y="0"/>
                </a:lnTo>
                <a:cubicBezTo>
                  <a:pt x="7865602" y="6858000"/>
                  <a:pt x="7865602" y="6858000"/>
                  <a:pt x="7865602" y="6858000"/>
                </a:cubicBezTo>
                <a:cubicBezTo>
                  <a:pt x="0" y="6858000"/>
                  <a:pt x="0" y="6858000"/>
                  <a:pt x="0" y="6858000"/>
                </a:cubicBezTo>
                <a:cubicBezTo>
                  <a:pt x="98237" y="6746754"/>
                  <a:pt x="222672" y="6628964"/>
                  <a:pt x="386403" y="6511174"/>
                </a:cubicBezTo>
                <a:cubicBezTo>
                  <a:pt x="897241" y="6125084"/>
                  <a:pt x="1519416" y="5968031"/>
                  <a:pt x="2036804" y="5601573"/>
                </a:cubicBezTo>
                <a:cubicBezTo>
                  <a:pt x="2455953" y="5313641"/>
                  <a:pt x="2737570" y="4835937"/>
                  <a:pt x="2803062" y="4332058"/>
                </a:cubicBezTo>
                <a:cubicBezTo>
                  <a:pt x="2862005" y="3887073"/>
                  <a:pt x="2757217" y="3442088"/>
                  <a:pt x="2724471" y="2997103"/>
                </a:cubicBezTo>
                <a:cubicBezTo>
                  <a:pt x="2698274" y="2552118"/>
                  <a:pt x="2763766" y="2061326"/>
                  <a:pt x="3091227" y="1753763"/>
                </a:cubicBezTo>
                <a:cubicBezTo>
                  <a:pt x="3693754" y="1184445"/>
                  <a:pt x="4748178" y="1596710"/>
                  <a:pt x="5468590" y="1177901"/>
                </a:cubicBezTo>
                <a:cubicBezTo>
                  <a:pt x="5763305" y="1001216"/>
                  <a:pt x="5972880" y="680565"/>
                  <a:pt x="6018724" y="340283"/>
                </a:cubicBezTo>
                <a:cubicBezTo>
                  <a:pt x="6031823" y="229036"/>
                  <a:pt x="6025274" y="111246"/>
                  <a:pt x="601872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88737F8F-5B9F-4A1F-AB34-EA6774CE6AD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6ACD2-5958-4D65-BA7F-B8BA64D94289}" type="datetime1">
              <a:rPr lang="en-US">
                <a:solidFill>
                  <a:srgbClr val="ACACAC">
                    <a:tint val="75000"/>
                  </a:srgbClr>
                </a:solidFill>
              </a:rPr>
              <a:pPr>
                <a:defRPr/>
              </a:pPr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A509F92-2B9C-4589-8794-2775E61CA5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729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E9ABA021-DE20-4A3D-9BD3-369EBBE8EB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3186545"/>
          </a:xfrm>
          <a:custGeom>
            <a:avLst/>
            <a:gdLst>
              <a:gd name="connsiteX0" fmla="*/ 0 w 12192000"/>
              <a:gd name="connsiteY0" fmla="*/ 0 h 2320290"/>
              <a:gd name="connsiteX1" fmla="*/ 12192000 w 12192000"/>
              <a:gd name="connsiteY1" fmla="*/ 0 h 2320290"/>
              <a:gd name="connsiteX2" fmla="*/ 12192000 w 12192000"/>
              <a:gd name="connsiteY2" fmla="*/ 2320290 h 2320290"/>
              <a:gd name="connsiteX3" fmla="*/ 0 w 12192000"/>
              <a:gd name="connsiteY3" fmla="*/ 2320290 h 2320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320290">
                <a:moveTo>
                  <a:pt x="0" y="0"/>
                </a:moveTo>
                <a:lnTo>
                  <a:pt x="12192000" y="0"/>
                </a:lnTo>
                <a:lnTo>
                  <a:pt x="12192000" y="2320290"/>
                </a:lnTo>
                <a:lnTo>
                  <a:pt x="0" y="23202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55EC634-5C63-449B-9147-85CB081A84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7C772-5CA6-4F1C-889D-6BE1028A9085}" type="datetime1">
              <a:rPr lang="en-US">
                <a:solidFill>
                  <a:srgbClr val="ACACAC">
                    <a:tint val="75000"/>
                  </a:srgbClr>
                </a:solidFill>
              </a:rPr>
              <a:pPr>
                <a:defRPr/>
              </a:pPr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42D904F-8E9D-4455-8B4C-3DC9C8CA8B6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573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AD2884-47EB-4A22-A229-F0EE4C38A6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86333" y="1858318"/>
            <a:ext cx="3152421" cy="4984360"/>
          </a:xfrm>
          <a:custGeom>
            <a:avLst/>
            <a:gdLst>
              <a:gd name="connsiteX0" fmla="*/ 0 w 3152421"/>
              <a:gd name="connsiteY0" fmla="*/ 0 h 4984360"/>
              <a:gd name="connsiteX1" fmla="*/ 3152421 w 3152421"/>
              <a:gd name="connsiteY1" fmla="*/ 0 h 4984360"/>
              <a:gd name="connsiteX2" fmla="*/ 3152421 w 3152421"/>
              <a:gd name="connsiteY2" fmla="*/ 4984360 h 4984360"/>
              <a:gd name="connsiteX3" fmla="*/ 0 w 3152421"/>
              <a:gd name="connsiteY3" fmla="*/ 4984360 h 498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2421" h="4984360">
                <a:moveTo>
                  <a:pt x="0" y="0"/>
                </a:moveTo>
                <a:lnTo>
                  <a:pt x="3152421" y="0"/>
                </a:lnTo>
                <a:lnTo>
                  <a:pt x="3152421" y="4984360"/>
                </a:lnTo>
                <a:lnTo>
                  <a:pt x="0" y="498436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966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EA78C91-A394-4D5A-B5C3-82D6B301C2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818359"/>
          </a:xfrm>
          <a:custGeom>
            <a:avLst/>
            <a:gdLst>
              <a:gd name="connsiteX0" fmla="*/ 0 w 12192000"/>
              <a:gd name="connsiteY0" fmla="*/ 0 h 2818359"/>
              <a:gd name="connsiteX1" fmla="*/ 12192000 w 12192000"/>
              <a:gd name="connsiteY1" fmla="*/ 0 h 2818359"/>
              <a:gd name="connsiteX2" fmla="*/ 12192000 w 12192000"/>
              <a:gd name="connsiteY2" fmla="*/ 2818359 h 2818359"/>
              <a:gd name="connsiteX3" fmla="*/ 0 w 12192000"/>
              <a:gd name="connsiteY3" fmla="*/ 2818359 h 281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18359">
                <a:moveTo>
                  <a:pt x="0" y="0"/>
                </a:moveTo>
                <a:lnTo>
                  <a:pt x="12192000" y="0"/>
                </a:lnTo>
                <a:lnTo>
                  <a:pt x="12192000" y="2818359"/>
                </a:lnTo>
                <a:lnTo>
                  <a:pt x="0" y="28183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7A788-A951-448D-B039-C3D9091F16BB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4366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85D8F35-1301-4A56-82F0-7C783F19AC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5461" y="-671"/>
            <a:ext cx="11241079" cy="3850776"/>
          </a:xfrm>
          <a:custGeom>
            <a:avLst/>
            <a:gdLst>
              <a:gd name="connsiteX0" fmla="*/ 3142273 w 11241079"/>
              <a:gd name="connsiteY0" fmla="*/ 2330402 h 3850776"/>
              <a:gd name="connsiteX1" fmla="*/ 4037044 w 11241079"/>
              <a:gd name="connsiteY1" fmla="*/ 2330402 h 3850776"/>
              <a:gd name="connsiteX2" fmla="*/ 4471476 w 11241079"/>
              <a:gd name="connsiteY2" fmla="*/ 3090589 h 3850776"/>
              <a:gd name="connsiteX3" fmla="*/ 4037044 w 11241079"/>
              <a:gd name="connsiteY3" fmla="*/ 3850776 h 3850776"/>
              <a:gd name="connsiteX4" fmla="*/ 3142273 w 11241079"/>
              <a:gd name="connsiteY4" fmla="*/ 3850776 h 3850776"/>
              <a:gd name="connsiteX5" fmla="*/ 2707843 w 11241079"/>
              <a:gd name="connsiteY5" fmla="*/ 3090589 h 3850776"/>
              <a:gd name="connsiteX6" fmla="*/ 5850114 w 11241079"/>
              <a:gd name="connsiteY6" fmla="*/ 2320112 h 3850776"/>
              <a:gd name="connsiteX7" fmla="*/ 6744885 w 11241079"/>
              <a:gd name="connsiteY7" fmla="*/ 2320112 h 3850776"/>
              <a:gd name="connsiteX8" fmla="*/ 7179316 w 11241079"/>
              <a:gd name="connsiteY8" fmla="*/ 3080299 h 3850776"/>
              <a:gd name="connsiteX9" fmla="*/ 6744885 w 11241079"/>
              <a:gd name="connsiteY9" fmla="*/ 3840486 h 3850776"/>
              <a:gd name="connsiteX10" fmla="*/ 5850114 w 11241079"/>
              <a:gd name="connsiteY10" fmla="*/ 3840486 h 3850776"/>
              <a:gd name="connsiteX11" fmla="*/ 5415682 w 11241079"/>
              <a:gd name="connsiteY11" fmla="*/ 3080299 h 3850776"/>
              <a:gd name="connsiteX12" fmla="*/ 8557956 w 11241079"/>
              <a:gd name="connsiteY12" fmla="*/ 2304597 h 3850776"/>
              <a:gd name="connsiteX13" fmla="*/ 9452727 w 11241079"/>
              <a:gd name="connsiteY13" fmla="*/ 2304597 h 3850776"/>
              <a:gd name="connsiteX14" fmla="*/ 9887159 w 11241079"/>
              <a:gd name="connsiteY14" fmla="*/ 3064784 h 3850776"/>
              <a:gd name="connsiteX15" fmla="*/ 9452727 w 11241079"/>
              <a:gd name="connsiteY15" fmla="*/ 3824971 h 3850776"/>
              <a:gd name="connsiteX16" fmla="*/ 8557956 w 11241079"/>
              <a:gd name="connsiteY16" fmla="*/ 3824971 h 3850776"/>
              <a:gd name="connsiteX17" fmla="*/ 8123525 w 11241079"/>
              <a:gd name="connsiteY17" fmla="*/ 3064784 h 3850776"/>
              <a:gd name="connsiteX18" fmla="*/ 1788354 w 11241079"/>
              <a:gd name="connsiteY18" fmla="*/ 1570214 h 3850776"/>
              <a:gd name="connsiteX19" fmla="*/ 2683125 w 11241079"/>
              <a:gd name="connsiteY19" fmla="*/ 1570214 h 3850776"/>
              <a:gd name="connsiteX20" fmla="*/ 3117555 w 11241079"/>
              <a:gd name="connsiteY20" fmla="*/ 2330402 h 3850776"/>
              <a:gd name="connsiteX21" fmla="*/ 2683125 w 11241079"/>
              <a:gd name="connsiteY21" fmla="*/ 3090589 h 3850776"/>
              <a:gd name="connsiteX22" fmla="*/ 1788354 w 11241079"/>
              <a:gd name="connsiteY22" fmla="*/ 3090589 h 3850776"/>
              <a:gd name="connsiteX23" fmla="*/ 1353922 w 11241079"/>
              <a:gd name="connsiteY23" fmla="*/ 2330402 h 3850776"/>
              <a:gd name="connsiteX24" fmla="*/ 7204036 w 11241079"/>
              <a:gd name="connsiteY24" fmla="*/ 1544409 h 3850776"/>
              <a:gd name="connsiteX25" fmla="*/ 8098807 w 11241079"/>
              <a:gd name="connsiteY25" fmla="*/ 1544409 h 3850776"/>
              <a:gd name="connsiteX26" fmla="*/ 8533238 w 11241079"/>
              <a:gd name="connsiteY26" fmla="*/ 2304597 h 3850776"/>
              <a:gd name="connsiteX27" fmla="*/ 8098807 w 11241079"/>
              <a:gd name="connsiteY27" fmla="*/ 3064784 h 3850776"/>
              <a:gd name="connsiteX28" fmla="*/ 7204036 w 11241079"/>
              <a:gd name="connsiteY28" fmla="*/ 3064784 h 3850776"/>
              <a:gd name="connsiteX29" fmla="*/ 6769604 w 11241079"/>
              <a:gd name="connsiteY29" fmla="*/ 2304597 h 3850776"/>
              <a:gd name="connsiteX30" fmla="*/ 4496194 w 11241079"/>
              <a:gd name="connsiteY30" fmla="*/ 1544409 h 3850776"/>
              <a:gd name="connsiteX31" fmla="*/ 5390965 w 11241079"/>
              <a:gd name="connsiteY31" fmla="*/ 1544409 h 3850776"/>
              <a:gd name="connsiteX32" fmla="*/ 5825397 w 11241079"/>
              <a:gd name="connsiteY32" fmla="*/ 2304597 h 3850776"/>
              <a:gd name="connsiteX33" fmla="*/ 5390965 w 11241079"/>
              <a:gd name="connsiteY33" fmla="*/ 3064784 h 3850776"/>
              <a:gd name="connsiteX34" fmla="*/ 4496194 w 11241079"/>
              <a:gd name="connsiteY34" fmla="*/ 3064784 h 3850776"/>
              <a:gd name="connsiteX35" fmla="*/ 4061762 w 11241079"/>
              <a:gd name="connsiteY35" fmla="*/ 2304597 h 3850776"/>
              <a:gd name="connsiteX36" fmla="*/ 9911876 w 11241079"/>
              <a:gd name="connsiteY36" fmla="*/ 1520375 h 3850776"/>
              <a:gd name="connsiteX37" fmla="*/ 10806647 w 11241079"/>
              <a:gd name="connsiteY37" fmla="*/ 1520375 h 3850776"/>
              <a:gd name="connsiteX38" fmla="*/ 11241079 w 11241079"/>
              <a:gd name="connsiteY38" fmla="*/ 2280562 h 3850776"/>
              <a:gd name="connsiteX39" fmla="*/ 10806647 w 11241079"/>
              <a:gd name="connsiteY39" fmla="*/ 3040749 h 3850776"/>
              <a:gd name="connsiteX40" fmla="*/ 9911876 w 11241079"/>
              <a:gd name="connsiteY40" fmla="*/ 3040749 h 3850776"/>
              <a:gd name="connsiteX41" fmla="*/ 9477445 w 11241079"/>
              <a:gd name="connsiteY41" fmla="*/ 2280562 h 3850776"/>
              <a:gd name="connsiteX42" fmla="*/ 434433 w 11241079"/>
              <a:gd name="connsiteY42" fmla="*/ 810027 h 3850776"/>
              <a:gd name="connsiteX43" fmla="*/ 1329204 w 11241079"/>
              <a:gd name="connsiteY43" fmla="*/ 810027 h 3850776"/>
              <a:gd name="connsiteX44" fmla="*/ 1763636 w 11241079"/>
              <a:gd name="connsiteY44" fmla="*/ 1570214 h 3850776"/>
              <a:gd name="connsiteX45" fmla="*/ 1329204 w 11241079"/>
              <a:gd name="connsiteY45" fmla="*/ 2330402 h 3850776"/>
              <a:gd name="connsiteX46" fmla="*/ 434433 w 11241079"/>
              <a:gd name="connsiteY46" fmla="*/ 2330402 h 3850776"/>
              <a:gd name="connsiteX47" fmla="*/ 0 w 11241079"/>
              <a:gd name="connsiteY47" fmla="*/ 1570214 h 3850776"/>
              <a:gd name="connsiteX48" fmla="*/ 5850115 w 11241079"/>
              <a:gd name="connsiteY48" fmla="*/ 784222 h 3850776"/>
              <a:gd name="connsiteX49" fmla="*/ 6744886 w 11241079"/>
              <a:gd name="connsiteY49" fmla="*/ 784222 h 3850776"/>
              <a:gd name="connsiteX50" fmla="*/ 7179317 w 11241079"/>
              <a:gd name="connsiteY50" fmla="*/ 1544409 h 3850776"/>
              <a:gd name="connsiteX51" fmla="*/ 6744886 w 11241079"/>
              <a:gd name="connsiteY51" fmla="*/ 2304597 h 3850776"/>
              <a:gd name="connsiteX52" fmla="*/ 5850115 w 11241079"/>
              <a:gd name="connsiteY52" fmla="*/ 2304597 h 3850776"/>
              <a:gd name="connsiteX53" fmla="*/ 5415683 w 11241079"/>
              <a:gd name="connsiteY53" fmla="*/ 1544409 h 3850776"/>
              <a:gd name="connsiteX54" fmla="*/ 3142273 w 11241079"/>
              <a:gd name="connsiteY54" fmla="*/ 784222 h 3850776"/>
              <a:gd name="connsiteX55" fmla="*/ 4037044 w 11241079"/>
              <a:gd name="connsiteY55" fmla="*/ 784222 h 3850776"/>
              <a:gd name="connsiteX56" fmla="*/ 4471476 w 11241079"/>
              <a:gd name="connsiteY56" fmla="*/ 1544409 h 3850776"/>
              <a:gd name="connsiteX57" fmla="*/ 4037044 w 11241079"/>
              <a:gd name="connsiteY57" fmla="*/ 2304597 h 3850776"/>
              <a:gd name="connsiteX58" fmla="*/ 3142273 w 11241079"/>
              <a:gd name="connsiteY58" fmla="*/ 2304597 h 3850776"/>
              <a:gd name="connsiteX59" fmla="*/ 2707842 w 11241079"/>
              <a:gd name="connsiteY59" fmla="*/ 1544409 h 3850776"/>
              <a:gd name="connsiteX60" fmla="*/ 8557955 w 11241079"/>
              <a:gd name="connsiteY60" fmla="*/ 760187 h 3850776"/>
              <a:gd name="connsiteX61" fmla="*/ 9452726 w 11241079"/>
              <a:gd name="connsiteY61" fmla="*/ 760187 h 3850776"/>
              <a:gd name="connsiteX62" fmla="*/ 9887158 w 11241079"/>
              <a:gd name="connsiteY62" fmla="*/ 1520375 h 3850776"/>
              <a:gd name="connsiteX63" fmla="*/ 9452726 w 11241079"/>
              <a:gd name="connsiteY63" fmla="*/ 2280562 h 3850776"/>
              <a:gd name="connsiteX64" fmla="*/ 8557955 w 11241079"/>
              <a:gd name="connsiteY64" fmla="*/ 2280562 h 3850776"/>
              <a:gd name="connsiteX65" fmla="*/ 8123523 w 11241079"/>
              <a:gd name="connsiteY65" fmla="*/ 1520375 h 3850776"/>
              <a:gd name="connsiteX66" fmla="*/ 1788354 w 11241079"/>
              <a:gd name="connsiteY66" fmla="*/ 18810 h 3850776"/>
              <a:gd name="connsiteX67" fmla="*/ 2683125 w 11241079"/>
              <a:gd name="connsiteY67" fmla="*/ 18810 h 3850776"/>
              <a:gd name="connsiteX68" fmla="*/ 3117555 w 11241079"/>
              <a:gd name="connsiteY68" fmla="*/ 778998 h 3850776"/>
              <a:gd name="connsiteX69" fmla="*/ 2683125 w 11241079"/>
              <a:gd name="connsiteY69" fmla="*/ 1539185 h 3850776"/>
              <a:gd name="connsiteX70" fmla="*/ 1788354 w 11241079"/>
              <a:gd name="connsiteY70" fmla="*/ 1539185 h 3850776"/>
              <a:gd name="connsiteX71" fmla="*/ 1353922 w 11241079"/>
              <a:gd name="connsiteY71" fmla="*/ 778998 h 3850776"/>
              <a:gd name="connsiteX72" fmla="*/ 7204035 w 11241079"/>
              <a:gd name="connsiteY72" fmla="*/ 0 h 3850776"/>
              <a:gd name="connsiteX73" fmla="*/ 8098805 w 11241079"/>
              <a:gd name="connsiteY73" fmla="*/ 0 h 3850776"/>
              <a:gd name="connsiteX74" fmla="*/ 8533237 w 11241079"/>
              <a:gd name="connsiteY74" fmla="*/ 760187 h 3850776"/>
              <a:gd name="connsiteX75" fmla="*/ 8098805 w 11241079"/>
              <a:gd name="connsiteY75" fmla="*/ 1520375 h 3850776"/>
              <a:gd name="connsiteX76" fmla="*/ 7204035 w 11241079"/>
              <a:gd name="connsiteY76" fmla="*/ 1520375 h 3850776"/>
              <a:gd name="connsiteX77" fmla="*/ 6769603 w 11241079"/>
              <a:gd name="connsiteY77" fmla="*/ 760187 h 3850776"/>
              <a:gd name="connsiteX78" fmla="*/ 4496194 w 11241079"/>
              <a:gd name="connsiteY78" fmla="*/ 0 h 3850776"/>
              <a:gd name="connsiteX79" fmla="*/ 5390965 w 11241079"/>
              <a:gd name="connsiteY79" fmla="*/ 0 h 3850776"/>
              <a:gd name="connsiteX80" fmla="*/ 5825397 w 11241079"/>
              <a:gd name="connsiteY80" fmla="*/ 760187 h 3850776"/>
              <a:gd name="connsiteX81" fmla="*/ 5390965 w 11241079"/>
              <a:gd name="connsiteY81" fmla="*/ 1520375 h 3850776"/>
              <a:gd name="connsiteX82" fmla="*/ 4496194 w 11241079"/>
              <a:gd name="connsiteY82" fmla="*/ 1520375 h 3850776"/>
              <a:gd name="connsiteX83" fmla="*/ 4061762 w 11241079"/>
              <a:gd name="connsiteY83" fmla="*/ 760187 h 385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1241079" h="3850776">
                <a:moveTo>
                  <a:pt x="3142273" y="2330402"/>
                </a:moveTo>
                <a:lnTo>
                  <a:pt x="4037044" y="2330402"/>
                </a:lnTo>
                <a:lnTo>
                  <a:pt x="4471476" y="3090589"/>
                </a:lnTo>
                <a:lnTo>
                  <a:pt x="4037044" y="3850776"/>
                </a:lnTo>
                <a:lnTo>
                  <a:pt x="3142273" y="3850776"/>
                </a:lnTo>
                <a:lnTo>
                  <a:pt x="2707843" y="3090589"/>
                </a:lnTo>
                <a:close/>
                <a:moveTo>
                  <a:pt x="5850114" y="2320112"/>
                </a:moveTo>
                <a:lnTo>
                  <a:pt x="6744885" y="2320112"/>
                </a:lnTo>
                <a:lnTo>
                  <a:pt x="7179316" y="3080299"/>
                </a:lnTo>
                <a:lnTo>
                  <a:pt x="6744885" y="3840486"/>
                </a:lnTo>
                <a:lnTo>
                  <a:pt x="5850114" y="3840486"/>
                </a:lnTo>
                <a:lnTo>
                  <a:pt x="5415682" y="3080299"/>
                </a:lnTo>
                <a:close/>
                <a:moveTo>
                  <a:pt x="8557956" y="2304597"/>
                </a:moveTo>
                <a:lnTo>
                  <a:pt x="9452727" y="2304597"/>
                </a:lnTo>
                <a:lnTo>
                  <a:pt x="9887159" y="3064784"/>
                </a:lnTo>
                <a:lnTo>
                  <a:pt x="9452727" y="3824971"/>
                </a:lnTo>
                <a:lnTo>
                  <a:pt x="8557956" y="3824971"/>
                </a:lnTo>
                <a:lnTo>
                  <a:pt x="8123525" y="3064784"/>
                </a:lnTo>
                <a:close/>
                <a:moveTo>
                  <a:pt x="1788354" y="1570214"/>
                </a:moveTo>
                <a:lnTo>
                  <a:pt x="2683125" y="1570214"/>
                </a:lnTo>
                <a:lnTo>
                  <a:pt x="3117555" y="2330402"/>
                </a:lnTo>
                <a:lnTo>
                  <a:pt x="2683125" y="3090589"/>
                </a:lnTo>
                <a:lnTo>
                  <a:pt x="1788354" y="3090589"/>
                </a:lnTo>
                <a:lnTo>
                  <a:pt x="1353922" y="2330402"/>
                </a:lnTo>
                <a:close/>
                <a:moveTo>
                  <a:pt x="7204036" y="1544409"/>
                </a:moveTo>
                <a:lnTo>
                  <a:pt x="8098807" y="1544409"/>
                </a:lnTo>
                <a:lnTo>
                  <a:pt x="8533238" y="2304597"/>
                </a:lnTo>
                <a:lnTo>
                  <a:pt x="8098807" y="3064784"/>
                </a:lnTo>
                <a:lnTo>
                  <a:pt x="7204036" y="3064784"/>
                </a:lnTo>
                <a:lnTo>
                  <a:pt x="6769604" y="2304597"/>
                </a:lnTo>
                <a:close/>
                <a:moveTo>
                  <a:pt x="4496194" y="1544409"/>
                </a:moveTo>
                <a:lnTo>
                  <a:pt x="5390965" y="1544409"/>
                </a:lnTo>
                <a:lnTo>
                  <a:pt x="5825397" y="2304597"/>
                </a:lnTo>
                <a:lnTo>
                  <a:pt x="5390965" y="3064784"/>
                </a:lnTo>
                <a:lnTo>
                  <a:pt x="4496194" y="3064784"/>
                </a:lnTo>
                <a:lnTo>
                  <a:pt x="4061762" y="2304597"/>
                </a:lnTo>
                <a:close/>
                <a:moveTo>
                  <a:pt x="9911876" y="1520375"/>
                </a:moveTo>
                <a:lnTo>
                  <a:pt x="10806647" y="1520375"/>
                </a:lnTo>
                <a:lnTo>
                  <a:pt x="11241079" y="2280562"/>
                </a:lnTo>
                <a:lnTo>
                  <a:pt x="10806647" y="3040749"/>
                </a:lnTo>
                <a:lnTo>
                  <a:pt x="9911876" y="3040749"/>
                </a:lnTo>
                <a:lnTo>
                  <a:pt x="9477445" y="2280562"/>
                </a:lnTo>
                <a:close/>
                <a:moveTo>
                  <a:pt x="434433" y="810027"/>
                </a:moveTo>
                <a:lnTo>
                  <a:pt x="1329204" y="810027"/>
                </a:lnTo>
                <a:lnTo>
                  <a:pt x="1763636" y="1570214"/>
                </a:lnTo>
                <a:lnTo>
                  <a:pt x="1329204" y="2330402"/>
                </a:lnTo>
                <a:lnTo>
                  <a:pt x="434433" y="2330402"/>
                </a:lnTo>
                <a:lnTo>
                  <a:pt x="0" y="1570214"/>
                </a:lnTo>
                <a:close/>
                <a:moveTo>
                  <a:pt x="5850115" y="784222"/>
                </a:moveTo>
                <a:lnTo>
                  <a:pt x="6744886" y="784222"/>
                </a:lnTo>
                <a:lnTo>
                  <a:pt x="7179317" y="1544409"/>
                </a:lnTo>
                <a:lnTo>
                  <a:pt x="6744886" y="2304597"/>
                </a:lnTo>
                <a:lnTo>
                  <a:pt x="5850115" y="2304597"/>
                </a:lnTo>
                <a:lnTo>
                  <a:pt x="5415683" y="1544409"/>
                </a:lnTo>
                <a:close/>
                <a:moveTo>
                  <a:pt x="3142273" y="784222"/>
                </a:moveTo>
                <a:lnTo>
                  <a:pt x="4037044" y="784222"/>
                </a:lnTo>
                <a:lnTo>
                  <a:pt x="4471476" y="1544409"/>
                </a:lnTo>
                <a:lnTo>
                  <a:pt x="4037044" y="2304597"/>
                </a:lnTo>
                <a:lnTo>
                  <a:pt x="3142273" y="2304597"/>
                </a:lnTo>
                <a:lnTo>
                  <a:pt x="2707842" y="1544409"/>
                </a:lnTo>
                <a:close/>
                <a:moveTo>
                  <a:pt x="8557955" y="760187"/>
                </a:moveTo>
                <a:lnTo>
                  <a:pt x="9452726" y="760187"/>
                </a:lnTo>
                <a:lnTo>
                  <a:pt x="9887158" y="1520375"/>
                </a:lnTo>
                <a:lnTo>
                  <a:pt x="9452726" y="2280562"/>
                </a:lnTo>
                <a:lnTo>
                  <a:pt x="8557955" y="2280562"/>
                </a:lnTo>
                <a:lnTo>
                  <a:pt x="8123523" y="1520375"/>
                </a:lnTo>
                <a:close/>
                <a:moveTo>
                  <a:pt x="1788354" y="18810"/>
                </a:moveTo>
                <a:lnTo>
                  <a:pt x="2683125" y="18810"/>
                </a:lnTo>
                <a:lnTo>
                  <a:pt x="3117555" y="778998"/>
                </a:lnTo>
                <a:lnTo>
                  <a:pt x="2683125" y="1539185"/>
                </a:lnTo>
                <a:lnTo>
                  <a:pt x="1788354" y="1539185"/>
                </a:lnTo>
                <a:lnTo>
                  <a:pt x="1353922" y="778998"/>
                </a:lnTo>
                <a:close/>
                <a:moveTo>
                  <a:pt x="7204035" y="0"/>
                </a:moveTo>
                <a:lnTo>
                  <a:pt x="8098805" y="0"/>
                </a:lnTo>
                <a:lnTo>
                  <a:pt x="8533237" y="760187"/>
                </a:lnTo>
                <a:lnTo>
                  <a:pt x="8098805" y="1520375"/>
                </a:lnTo>
                <a:lnTo>
                  <a:pt x="7204035" y="1520375"/>
                </a:lnTo>
                <a:lnTo>
                  <a:pt x="6769603" y="760187"/>
                </a:lnTo>
                <a:close/>
                <a:moveTo>
                  <a:pt x="4496194" y="0"/>
                </a:moveTo>
                <a:lnTo>
                  <a:pt x="5390965" y="0"/>
                </a:lnTo>
                <a:lnTo>
                  <a:pt x="5825397" y="760187"/>
                </a:lnTo>
                <a:lnTo>
                  <a:pt x="5390965" y="1520375"/>
                </a:lnTo>
                <a:lnTo>
                  <a:pt x="4496194" y="1520375"/>
                </a:lnTo>
                <a:lnTo>
                  <a:pt x="4061762" y="76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7A788-A951-448D-B039-C3D9091F16BB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8105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B61FBF28-E90B-487E-9896-4E1CE121B7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386036" y="1997089"/>
            <a:ext cx="805964" cy="1611928"/>
          </a:xfrm>
          <a:custGeom>
            <a:avLst/>
            <a:gdLst>
              <a:gd name="connsiteX0" fmla="*/ 805964 w 805964"/>
              <a:gd name="connsiteY0" fmla="*/ 0 h 1611928"/>
              <a:gd name="connsiteX1" fmla="*/ 805964 w 805964"/>
              <a:gd name="connsiteY1" fmla="*/ 1611928 h 1611928"/>
              <a:gd name="connsiteX2" fmla="*/ 0 w 805964"/>
              <a:gd name="connsiteY2" fmla="*/ 805964 h 161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5964" h="1611928">
                <a:moveTo>
                  <a:pt x="805964" y="0"/>
                </a:moveTo>
                <a:lnTo>
                  <a:pt x="805964" y="1611928"/>
                </a:lnTo>
                <a:lnTo>
                  <a:pt x="0" y="8059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FFB4166-D1B4-44A7-8BFC-BFEA6B8CF2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42036" y="3191403"/>
            <a:ext cx="3649967" cy="3670751"/>
          </a:xfrm>
          <a:custGeom>
            <a:avLst/>
            <a:gdLst>
              <a:gd name="connsiteX0" fmla="*/ 2485782 w 3649967"/>
              <a:gd name="connsiteY0" fmla="*/ 0 h 3670751"/>
              <a:gd name="connsiteX1" fmla="*/ 3649967 w 3649967"/>
              <a:gd name="connsiteY1" fmla="*/ 1164185 h 3670751"/>
              <a:gd name="connsiteX2" fmla="*/ 3649966 w 3649967"/>
              <a:gd name="connsiteY2" fmla="*/ 3670751 h 3670751"/>
              <a:gd name="connsiteX3" fmla="*/ 1184968 w 3649967"/>
              <a:gd name="connsiteY3" fmla="*/ 3670751 h 3670751"/>
              <a:gd name="connsiteX4" fmla="*/ 0 w 3649967"/>
              <a:gd name="connsiteY4" fmla="*/ 2485783 h 3670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9967" h="3670751">
                <a:moveTo>
                  <a:pt x="2485782" y="0"/>
                </a:moveTo>
                <a:lnTo>
                  <a:pt x="3649967" y="1164185"/>
                </a:lnTo>
                <a:lnTo>
                  <a:pt x="3649966" y="3670751"/>
                </a:lnTo>
                <a:lnTo>
                  <a:pt x="1184968" y="3670751"/>
                </a:lnTo>
                <a:lnTo>
                  <a:pt x="0" y="24857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1BFECD4-DE43-4B97-8835-F189FA02CF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52504" y="0"/>
            <a:ext cx="3639496" cy="2475314"/>
          </a:xfrm>
          <a:custGeom>
            <a:avLst/>
            <a:gdLst>
              <a:gd name="connsiteX0" fmla="*/ 0 w 3639496"/>
              <a:gd name="connsiteY0" fmla="*/ 0 h 2475314"/>
              <a:gd name="connsiteX1" fmla="*/ 3639496 w 3639496"/>
              <a:gd name="connsiteY1" fmla="*/ 0 h 2475314"/>
              <a:gd name="connsiteX2" fmla="*/ 3639496 w 3639496"/>
              <a:gd name="connsiteY2" fmla="*/ 1311132 h 2475314"/>
              <a:gd name="connsiteX3" fmla="*/ 2475314 w 3639496"/>
              <a:gd name="connsiteY3" fmla="*/ 2475314 h 247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9496" h="2475314">
                <a:moveTo>
                  <a:pt x="0" y="0"/>
                </a:moveTo>
                <a:lnTo>
                  <a:pt x="3639496" y="0"/>
                </a:lnTo>
                <a:lnTo>
                  <a:pt x="3639496" y="1311132"/>
                </a:lnTo>
                <a:lnTo>
                  <a:pt x="2475314" y="24753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C6FD16C-85AF-439B-A66C-3C2F3DF6B9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8036" y="347577"/>
            <a:ext cx="4971564" cy="4971565"/>
          </a:xfrm>
          <a:custGeom>
            <a:avLst/>
            <a:gdLst>
              <a:gd name="connsiteX0" fmla="*/ 2485782 w 4971564"/>
              <a:gd name="connsiteY0" fmla="*/ 0 h 4971565"/>
              <a:gd name="connsiteX1" fmla="*/ 4971564 w 4971564"/>
              <a:gd name="connsiteY1" fmla="*/ 2485783 h 4971565"/>
              <a:gd name="connsiteX2" fmla="*/ 2485782 w 4971564"/>
              <a:gd name="connsiteY2" fmla="*/ 4971565 h 4971565"/>
              <a:gd name="connsiteX3" fmla="*/ 0 w 4971564"/>
              <a:gd name="connsiteY3" fmla="*/ 2485783 h 497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1564" h="4971565">
                <a:moveTo>
                  <a:pt x="2485782" y="0"/>
                </a:moveTo>
                <a:lnTo>
                  <a:pt x="4971564" y="2485783"/>
                </a:lnTo>
                <a:lnTo>
                  <a:pt x="2485782" y="4971565"/>
                </a:lnTo>
                <a:lnTo>
                  <a:pt x="0" y="24857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142353E-EB6C-4E07-BFD8-87641C3F8E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64504" y="0"/>
            <a:ext cx="4950628" cy="2475314"/>
          </a:xfrm>
          <a:custGeom>
            <a:avLst/>
            <a:gdLst>
              <a:gd name="connsiteX0" fmla="*/ 0 w 4950628"/>
              <a:gd name="connsiteY0" fmla="*/ 0 h 2475314"/>
              <a:gd name="connsiteX1" fmla="*/ 4950628 w 4950628"/>
              <a:gd name="connsiteY1" fmla="*/ 0 h 2475314"/>
              <a:gd name="connsiteX2" fmla="*/ 2475314 w 4950628"/>
              <a:gd name="connsiteY2" fmla="*/ 2475314 h 247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0628" h="2475314">
                <a:moveTo>
                  <a:pt x="0" y="0"/>
                </a:moveTo>
                <a:lnTo>
                  <a:pt x="4950628" y="0"/>
                </a:lnTo>
                <a:lnTo>
                  <a:pt x="2475314" y="24753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BD16F-E209-409E-AFC0-00A70C0A98C0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432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111A2DF-DE26-451C-91F8-3F8797B2B3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9347"/>
            <a:ext cx="6752492" cy="6867347"/>
          </a:xfrm>
          <a:custGeom>
            <a:avLst/>
            <a:gdLst>
              <a:gd name="connsiteX0" fmla="*/ 2453248 w 6752492"/>
              <a:gd name="connsiteY0" fmla="*/ 0 h 6867347"/>
              <a:gd name="connsiteX1" fmla="*/ 6752492 w 6752492"/>
              <a:gd name="connsiteY1" fmla="*/ 0 h 6867347"/>
              <a:gd name="connsiteX2" fmla="*/ 4299244 w 6752492"/>
              <a:gd name="connsiteY2" fmla="*/ 6867347 h 6867347"/>
              <a:gd name="connsiteX3" fmla="*/ 0 w 6752492"/>
              <a:gd name="connsiteY3" fmla="*/ 6867347 h 686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2492" h="6867347">
                <a:moveTo>
                  <a:pt x="2453248" y="0"/>
                </a:moveTo>
                <a:lnTo>
                  <a:pt x="6752492" y="0"/>
                </a:lnTo>
                <a:lnTo>
                  <a:pt x="4299244" y="6867347"/>
                </a:lnTo>
                <a:lnTo>
                  <a:pt x="0" y="68673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BD16F-E209-409E-AFC0-00A70C0A98C0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6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CA78F8F-CAD5-4327-A279-AC6312024A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1438" y="874224"/>
            <a:ext cx="2428600" cy="2428600"/>
          </a:xfrm>
          <a:custGeom>
            <a:avLst/>
            <a:gdLst>
              <a:gd name="connsiteX0" fmla="*/ 1214300 w 2428600"/>
              <a:gd name="connsiteY0" fmla="*/ 0 h 2428600"/>
              <a:gd name="connsiteX1" fmla="*/ 2428600 w 2428600"/>
              <a:gd name="connsiteY1" fmla="*/ 1214300 h 2428600"/>
              <a:gd name="connsiteX2" fmla="*/ 1214300 w 2428600"/>
              <a:gd name="connsiteY2" fmla="*/ 2428600 h 2428600"/>
              <a:gd name="connsiteX3" fmla="*/ 0 w 2428600"/>
              <a:gd name="connsiteY3" fmla="*/ 1214300 h 2428600"/>
              <a:gd name="connsiteX4" fmla="*/ 1214300 w 2428600"/>
              <a:gd name="connsiteY4" fmla="*/ 0 h 24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8600" h="2428600">
                <a:moveTo>
                  <a:pt x="1214300" y="0"/>
                </a:moveTo>
                <a:cubicBezTo>
                  <a:pt x="1884939" y="0"/>
                  <a:pt x="2428600" y="543661"/>
                  <a:pt x="2428600" y="1214300"/>
                </a:cubicBezTo>
                <a:cubicBezTo>
                  <a:pt x="2428600" y="1884939"/>
                  <a:pt x="1884939" y="2428600"/>
                  <a:pt x="1214300" y="2428600"/>
                </a:cubicBezTo>
                <a:cubicBezTo>
                  <a:pt x="543661" y="2428600"/>
                  <a:pt x="0" y="1884939"/>
                  <a:pt x="0" y="1214300"/>
                </a:cubicBezTo>
                <a:cubicBezTo>
                  <a:pt x="0" y="543661"/>
                  <a:pt x="543661" y="0"/>
                  <a:pt x="12143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C2B3E7E-B7D2-4D6C-99A4-453A2BEDED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20118" y="2214701"/>
            <a:ext cx="2428600" cy="2428600"/>
          </a:xfrm>
          <a:custGeom>
            <a:avLst/>
            <a:gdLst>
              <a:gd name="connsiteX0" fmla="*/ 1214300 w 2428600"/>
              <a:gd name="connsiteY0" fmla="*/ 0 h 2428600"/>
              <a:gd name="connsiteX1" fmla="*/ 2428600 w 2428600"/>
              <a:gd name="connsiteY1" fmla="*/ 1214300 h 2428600"/>
              <a:gd name="connsiteX2" fmla="*/ 1214300 w 2428600"/>
              <a:gd name="connsiteY2" fmla="*/ 2428600 h 2428600"/>
              <a:gd name="connsiteX3" fmla="*/ 0 w 2428600"/>
              <a:gd name="connsiteY3" fmla="*/ 1214300 h 2428600"/>
              <a:gd name="connsiteX4" fmla="*/ 1214300 w 2428600"/>
              <a:gd name="connsiteY4" fmla="*/ 0 h 24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8600" h="2428600">
                <a:moveTo>
                  <a:pt x="1214300" y="0"/>
                </a:moveTo>
                <a:cubicBezTo>
                  <a:pt x="1884939" y="0"/>
                  <a:pt x="2428600" y="543661"/>
                  <a:pt x="2428600" y="1214300"/>
                </a:cubicBezTo>
                <a:cubicBezTo>
                  <a:pt x="2428600" y="1884939"/>
                  <a:pt x="1884939" y="2428600"/>
                  <a:pt x="1214300" y="2428600"/>
                </a:cubicBezTo>
                <a:cubicBezTo>
                  <a:pt x="543661" y="2428600"/>
                  <a:pt x="0" y="1884939"/>
                  <a:pt x="0" y="1214300"/>
                </a:cubicBezTo>
                <a:cubicBezTo>
                  <a:pt x="0" y="543661"/>
                  <a:pt x="543661" y="0"/>
                  <a:pt x="12143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D02AE52-CD5D-4BDB-80A7-92ABEAECFF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31438" y="3555179"/>
            <a:ext cx="2428600" cy="2428600"/>
          </a:xfrm>
          <a:custGeom>
            <a:avLst/>
            <a:gdLst>
              <a:gd name="connsiteX0" fmla="*/ 1214300 w 2428600"/>
              <a:gd name="connsiteY0" fmla="*/ 0 h 2428600"/>
              <a:gd name="connsiteX1" fmla="*/ 2428600 w 2428600"/>
              <a:gd name="connsiteY1" fmla="*/ 1214300 h 2428600"/>
              <a:gd name="connsiteX2" fmla="*/ 1214300 w 2428600"/>
              <a:gd name="connsiteY2" fmla="*/ 2428600 h 2428600"/>
              <a:gd name="connsiteX3" fmla="*/ 0 w 2428600"/>
              <a:gd name="connsiteY3" fmla="*/ 1214300 h 2428600"/>
              <a:gd name="connsiteX4" fmla="*/ 1214300 w 2428600"/>
              <a:gd name="connsiteY4" fmla="*/ 0 h 24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8600" h="2428600">
                <a:moveTo>
                  <a:pt x="1214300" y="0"/>
                </a:moveTo>
                <a:cubicBezTo>
                  <a:pt x="1884939" y="0"/>
                  <a:pt x="2428600" y="543661"/>
                  <a:pt x="2428600" y="1214300"/>
                </a:cubicBezTo>
                <a:cubicBezTo>
                  <a:pt x="2428600" y="1884939"/>
                  <a:pt x="1884939" y="2428600"/>
                  <a:pt x="1214300" y="2428600"/>
                </a:cubicBezTo>
                <a:cubicBezTo>
                  <a:pt x="543661" y="2428600"/>
                  <a:pt x="0" y="1884939"/>
                  <a:pt x="0" y="1214300"/>
                </a:cubicBezTo>
                <a:cubicBezTo>
                  <a:pt x="0" y="543661"/>
                  <a:pt x="543661" y="0"/>
                  <a:pt x="12143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6B1AE5-2680-44CD-802D-95252AF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34B0-F7C7-413A-8495-FE20FCD436B9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68BC0-D82A-4DC9-9367-6D7F8BA9F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E97F7F-8F39-4088-8781-69FEAB78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224D-FD33-4836-BBD8-A8F18D809236}" type="slidenum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475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2F173-30BE-4542-9C0E-6B71F1325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851BA-93B1-4A52-8CB8-75462D2EB6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0606CD-643C-4474-B701-B4CEF7C88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F0FCD-78C4-4618-BDC1-2FA803D75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B863-A030-4305-AEDA-7F895434AA2C}" type="datetimeFigureOut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CB2D3-8EB5-4635-A6BA-36D64B6FE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3BAFD-68AD-4AAC-9325-87E87A0A0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02654-6FEE-42F3-8779-1EBA6FA6C975}" type="slidenum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1293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D7BB54F-A5D3-4F2A-BD69-8A123847F6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26108" y="1715398"/>
            <a:ext cx="3369832" cy="3369832"/>
          </a:xfrm>
          <a:custGeom>
            <a:avLst/>
            <a:gdLst>
              <a:gd name="connsiteX0" fmla="*/ 1684916 w 3369832"/>
              <a:gd name="connsiteY0" fmla="*/ 0 h 3369832"/>
              <a:gd name="connsiteX1" fmla="*/ 3369832 w 3369832"/>
              <a:gd name="connsiteY1" fmla="*/ 1684916 h 3369832"/>
              <a:gd name="connsiteX2" fmla="*/ 1684916 w 3369832"/>
              <a:gd name="connsiteY2" fmla="*/ 3369832 h 3369832"/>
              <a:gd name="connsiteX3" fmla="*/ 0 w 3369832"/>
              <a:gd name="connsiteY3" fmla="*/ 1684916 h 3369832"/>
              <a:gd name="connsiteX4" fmla="*/ 1684916 w 3369832"/>
              <a:gd name="connsiteY4" fmla="*/ 0 h 336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9832" h="3369832">
                <a:moveTo>
                  <a:pt x="1684916" y="0"/>
                </a:moveTo>
                <a:cubicBezTo>
                  <a:pt x="2615469" y="0"/>
                  <a:pt x="3369832" y="754363"/>
                  <a:pt x="3369832" y="1684916"/>
                </a:cubicBezTo>
                <a:cubicBezTo>
                  <a:pt x="3369832" y="2615469"/>
                  <a:pt x="2615469" y="3369832"/>
                  <a:pt x="1684916" y="3369832"/>
                </a:cubicBezTo>
                <a:cubicBezTo>
                  <a:pt x="754363" y="3369832"/>
                  <a:pt x="0" y="2615469"/>
                  <a:pt x="0" y="1684916"/>
                </a:cubicBezTo>
                <a:cubicBezTo>
                  <a:pt x="0" y="754363"/>
                  <a:pt x="754363" y="0"/>
                  <a:pt x="168491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6B1AE5-2680-44CD-802D-95252AF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95AE-85E8-452C-94A9-ED1F857688F1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68BC0-D82A-4DC9-9367-6D7F8BA9F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E97F7F-8F39-4088-8781-69FEAB78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224D-FD33-4836-BBD8-A8F18D809236}" type="slidenum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911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9B560C7-1C36-44D7-A288-C1ED8EE7E1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1710" y="0"/>
            <a:ext cx="5960290" cy="6858000"/>
          </a:xfrm>
          <a:custGeom>
            <a:avLst/>
            <a:gdLst>
              <a:gd name="connsiteX0" fmla="*/ 780518 w 5960290"/>
              <a:gd name="connsiteY0" fmla="*/ 0 h 6858000"/>
              <a:gd name="connsiteX1" fmla="*/ 5960290 w 5960290"/>
              <a:gd name="connsiteY1" fmla="*/ 0 h 6858000"/>
              <a:gd name="connsiteX2" fmla="*/ 5960290 w 5960290"/>
              <a:gd name="connsiteY2" fmla="*/ 6858000 h 6858000"/>
              <a:gd name="connsiteX3" fmla="*/ 180421 w 5960290"/>
              <a:gd name="connsiteY3" fmla="*/ 6858000 h 6858000"/>
              <a:gd name="connsiteX4" fmla="*/ 117666 w 5960290"/>
              <a:gd name="connsiteY4" fmla="*/ 6795334 h 6858000"/>
              <a:gd name="connsiteX5" fmla="*/ 180421 w 5960290"/>
              <a:gd name="connsiteY5" fmla="*/ 6736585 h 6858000"/>
              <a:gd name="connsiteX6" fmla="*/ 541264 w 5960290"/>
              <a:gd name="connsiteY6" fmla="*/ 6736585 h 6858000"/>
              <a:gd name="connsiteX7" fmla="*/ 678541 w 5960290"/>
              <a:gd name="connsiteY7" fmla="*/ 6736585 h 6858000"/>
              <a:gd name="connsiteX8" fmla="*/ 1039384 w 5960290"/>
              <a:gd name="connsiteY8" fmla="*/ 6736585 h 6858000"/>
              <a:gd name="connsiteX9" fmla="*/ 1102139 w 5960290"/>
              <a:gd name="connsiteY9" fmla="*/ 6673919 h 6858000"/>
              <a:gd name="connsiteX10" fmla="*/ 1039384 w 5960290"/>
              <a:gd name="connsiteY10" fmla="*/ 6611253 h 6858000"/>
              <a:gd name="connsiteX11" fmla="*/ 729530 w 5960290"/>
              <a:gd name="connsiteY11" fmla="*/ 6611253 h 6858000"/>
              <a:gd name="connsiteX12" fmla="*/ 670697 w 5960290"/>
              <a:gd name="connsiteY12" fmla="*/ 6552504 h 6858000"/>
              <a:gd name="connsiteX13" fmla="*/ 729530 w 5960290"/>
              <a:gd name="connsiteY13" fmla="*/ 6489838 h 6858000"/>
              <a:gd name="connsiteX14" fmla="*/ 768752 w 5960290"/>
              <a:gd name="connsiteY14" fmla="*/ 6489838 h 6858000"/>
              <a:gd name="connsiteX15" fmla="*/ 827585 w 5960290"/>
              <a:gd name="connsiteY15" fmla="*/ 6427172 h 6858000"/>
              <a:gd name="connsiteX16" fmla="*/ 768752 w 5960290"/>
              <a:gd name="connsiteY16" fmla="*/ 6368423 h 6858000"/>
              <a:gd name="connsiteX17" fmla="*/ 556953 w 5960290"/>
              <a:gd name="connsiteY17" fmla="*/ 6368423 h 6858000"/>
              <a:gd name="connsiteX18" fmla="*/ 270632 w 5960290"/>
              <a:gd name="connsiteY18" fmla="*/ 6368423 h 6858000"/>
              <a:gd name="connsiteX19" fmla="*/ 58833 w 5960290"/>
              <a:gd name="connsiteY19" fmla="*/ 6368423 h 6858000"/>
              <a:gd name="connsiteX20" fmla="*/ 0 w 5960290"/>
              <a:gd name="connsiteY20" fmla="*/ 6305757 h 6858000"/>
              <a:gd name="connsiteX21" fmla="*/ 58833 w 5960290"/>
              <a:gd name="connsiteY21" fmla="*/ 6247008 h 6858000"/>
              <a:gd name="connsiteX22" fmla="*/ 415753 w 5960290"/>
              <a:gd name="connsiteY22" fmla="*/ 6247008 h 6858000"/>
              <a:gd name="connsiteX23" fmla="*/ 827585 w 5960290"/>
              <a:gd name="connsiteY23" fmla="*/ 6247008 h 6858000"/>
              <a:gd name="connsiteX24" fmla="*/ 906029 w 5960290"/>
              <a:gd name="connsiteY24" fmla="*/ 6247008 h 6858000"/>
              <a:gd name="connsiteX25" fmla="*/ 968784 w 5960290"/>
              <a:gd name="connsiteY25" fmla="*/ 6184342 h 6858000"/>
              <a:gd name="connsiteX26" fmla="*/ 906029 w 5960290"/>
              <a:gd name="connsiteY26" fmla="*/ 6121676 h 6858000"/>
              <a:gd name="connsiteX27" fmla="*/ 682463 w 5960290"/>
              <a:gd name="connsiteY27" fmla="*/ 6121676 h 6858000"/>
              <a:gd name="connsiteX28" fmla="*/ 623630 w 5960290"/>
              <a:gd name="connsiteY28" fmla="*/ 6062927 h 6858000"/>
              <a:gd name="connsiteX29" fmla="*/ 682463 w 5960290"/>
              <a:gd name="connsiteY29" fmla="*/ 6000261 h 6858000"/>
              <a:gd name="connsiteX30" fmla="*/ 733452 w 5960290"/>
              <a:gd name="connsiteY30" fmla="*/ 6000261 h 6858000"/>
              <a:gd name="connsiteX31" fmla="*/ 792285 w 5960290"/>
              <a:gd name="connsiteY31" fmla="*/ 5937595 h 6858000"/>
              <a:gd name="connsiteX32" fmla="*/ 733452 w 5960290"/>
              <a:gd name="connsiteY32" fmla="*/ 5878845 h 6858000"/>
              <a:gd name="connsiteX33" fmla="*/ 615786 w 5960290"/>
              <a:gd name="connsiteY33" fmla="*/ 5878845 h 6858000"/>
              <a:gd name="connsiteX34" fmla="*/ 560875 w 5960290"/>
              <a:gd name="connsiteY34" fmla="*/ 5878845 h 6858000"/>
              <a:gd name="connsiteX35" fmla="*/ 502042 w 5960290"/>
              <a:gd name="connsiteY35" fmla="*/ 5816180 h 6858000"/>
              <a:gd name="connsiteX36" fmla="*/ 560875 w 5960290"/>
              <a:gd name="connsiteY36" fmla="*/ 5753514 h 6858000"/>
              <a:gd name="connsiteX37" fmla="*/ 827585 w 5960290"/>
              <a:gd name="connsiteY37" fmla="*/ 5753514 h 6858000"/>
              <a:gd name="connsiteX38" fmla="*/ 862885 w 5960290"/>
              <a:gd name="connsiteY38" fmla="*/ 5753514 h 6858000"/>
              <a:gd name="connsiteX39" fmla="*/ 972706 w 5960290"/>
              <a:gd name="connsiteY39" fmla="*/ 5753514 h 6858000"/>
              <a:gd name="connsiteX40" fmla="*/ 1031540 w 5960290"/>
              <a:gd name="connsiteY40" fmla="*/ 5694764 h 6858000"/>
              <a:gd name="connsiteX41" fmla="*/ 972706 w 5960290"/>
              <a:gd name="connsiteY41" fmla="*/ 5632098 h 6858000"/>
              <a:gd name="connsiteX42" fmla="*/ 933484 w 5960290"/>
              <a:gd name="connsiteY42" fmla="*/ 5632098 h 6858000"/>
              <a:gd name="connsiteX43" fmla="*/ 827585 w 5960290"/>
              <a:gd name="connsiteY43" fmla="*/ 5632098 h 6858000"/>
              <a:gd name="connsiteX44" fmla="*/ 368687 w 5960290"/>
              <a:gd name="connsiteY44" fmla="*/ 5632098 h 6858000"/>
              <a:gd name="connsiteX45" fmla="*/ 305932 w 5960290"/>
              <a:gd name="connsiteY45" fmla="*/ 5573349 h 6858000"/>
              <a:gd name="connsiteX46" fmla="*/ 368687 w 5960290"/>
              <a:gd name="connsiteY46" fmla="*/ 5510683 h 6858000"/>
              <a:gd name="connsiteX47" fmla="*/ 627552 w 5960290"/>
              <a:gd name="connsiteY47" fmla="*/ 5510683 h 6858000"/>
              <a:gd name="connsiteX48" fmla="*/ 815818 w 5960290"/>
              <a:gd name="connsiteY48" fmla="*/ 5510683 h 6858000"/>
              <a:gd name="connsiteX49" fmla="*/ 878574 w 5960290"/>
              <a:gd name="connsiteY49" fmla="*/ 5448017 h 6858000"/>
              <a:gd name="connsiteX50" fmla="*/ 815818 w 5960290"/>
              <a:gd name="connsiteY50" fmla="*/ 5389268 h 6858000"/>
              <a:gd name="connsiteX51" fmla="*/ 627552 w 5960290"/>
              <a:gd name="connsiteY51" fmla="*/ 5389268 h 6858000"/>
              <a:gd name="connsiteX52" fmla="*/ 564797 w 5960290"/>
              <a:gd name="connsiteY52" fmla="*/ 5326602 h 6858000"/>
              <a:gd name="connsiteX53" fmla="*/ 627552 w 5960290"/>
              <a:gd name="connsiteY53" fmla="*/ 5263936 h 6858000"/>
              <a:gd name="connsiteX54" fmla="*/ 811896 w 5960290"/>
              <a:gd name="connsiteY54" fmla="*/ 5263936 h 6858000"/>
              <a:gd name="connsiteX55" fmla="*/ 917796 w 5960290"/>
              <a:gd name="connsiteY55" fmla="*/ 5263936 h 6858000"/>
              <a:gd name="connsiteX56" fmla="*/ 976629 w 5960290"/>
              <a:gd name="connsiteY56" fmla="*/ 5205187 h 6858000"/>
              <a:gd name="connsiteX57" fmla="*/ 917796 w 5960290"/>
              <a:gd name="connsiteY57" fmla="*/ 5142521 h 6858000"/>
              <a:gd name="connsiteX58" fmla="*/ 811896 w 5960290"/>
              <a:gd name="connsiteY58" fmla="*/ 5142521 h 6858000"/>
              <a:gd name="connsiteX59" fmla="*/ 180421 w 5960290"/>
              <a:gd name="connsiteY59" fmla="*/ 5142521 h 6858000"/>
              <a:gd name="connsiteX60" fmla="*/ 117666 w 5960290"/>
              <a:gd name="connsiteY60" fmla="*/ 5079855 h 6858000"/>
              <a:gd name="connsiteX61" fmla="*/ 180421 w 5960290"/>
              <a:gd name="connsiteY61" fmla="*/ 5021106 h 6858000"/>
              <a:gd name="connsiteX62" fmla="*/ 541264 w 5960290"/>
              <a:gd name="connsiteY62" fmla="*/ 5021106 h 6858000"/>
              <a:gd name="connsiteX63" fmla="*/ 611864 w 5960290"/>
              <a:gd name="connsiteY63" fmla="*/ 5021106 h 6858000"/>
              <a:gd name="connsiteX64" fmla="*/ 972706 w 5960290"/>
              <a:gd name="connsiteY64" fmla="*/ 5021106 h 6858000"/>
              <a:gd name="connsiteX65" fmla="*/ 1035462 w 5960290"/>
              <a:gd name="connsiteY65" fmla="*/ 4958440 h 6858000"/>
              <a:gd name="connsiteX66" fmla="*/ 972706 w 5960290"/>
              <a:gd name="connsiteY66" fmla="*/ 4899691 h 6858000"/>
              <a:gd name="connsiteX67" fmla="*/ 729530 w 5960290"/>
              <a:gd name="connsiteY67" fmla="*/ 4899691 h 6858000"/>
              <a:gd name="connsiteX68" fmla="*/ 670697 w 5960290"/>
              <a:gd name="connsiteY68" fmla="*/ 4837025 h 6858000"/>
              <a:gd name="connsiteX69" fmla="*/ 729530 w 5960290"/>
              <a:gd name="connsiteY69" fmla="*/ 4774359 h 6858000"/>
              <a:gd name="connsiteX70" fmla="*/ 772674 w 5960290"/>
              <a:gd name="connsiteY70" fmla="*/ 4774359 h 6858000"/>
              <a:gd name="connsiteX71" fmla="*/ 835429 w 5960290"/>
              <a:gd name="connsiteY71" fmla="*/ 4715610 h 6858000"/>
              <a:gd name="connsiteX72" fmla="*/ 772674 w 5960290"/>
              <a:gd name="connsiteY72" fmla="*/ 4652944 h 6858000"/>
              <a:gd name="connsiteX73" fmla="*/ 564797 w 5960290"/>
              <a:gd name="connsiteY73" fmla="*/ 4652944 h 6858000"/>
              <a:gd name="connsiteX74" fmla="*/ 270632 w 5960290"/>
              <a:gd name="connsiteY74" fmla="*/ 4652944 h 6858000"/>
              <a:gd name="connsiteX75" fmla="*/ 58833 w 5960290"/>
              <a:gd name="connsiteY75" fmla="*/ 4652944 h 6858000"/>
              <a:gd name="connsiteX76" fmla="*/ 0 w 5960290"/>
              <a:gd name="connsiteY76" fmla="*/ 4590278 h 6858000"/>
              <a:gd name="connsiteX77" fmla="*/ 58833 w 5960290"/>
              <a:gd name="connsiteY77" fmla="*/ 4531529 h 6858000"/>
              <a:gd name="connsiteX78" fmla="*/ 415753 w 5960290"/>
              <a:gd name="connsiteY78" fmla="*/ 4531529 h 6858000"/>
              <a:gd name="connsiteX79" fmla="*/ 827585 w 5960290"/>
              <a:gd name="connsiteY79" fmla="*/ 4531529 h 6858000"/>
              <a:gd name="connsiteX80" fmla="*/ 906029 w 5960290"/>
              <a:gd name="connsiteY80" fmla="*/ 4531529 h 6858000"/>
              <a:gd name="connsiteX81" fmla="*/ 968784 w 5960290"/>
              <a:gd name="connsiteY81" fmla="*/ 4468863 h 6858000"/>
              <a:gd name="connsiteX82" fmla="*/ 906029 w 5960290"/>
              <a:gd name="connsiteY82" fmla="*/ 4410113 h 6858000"/>
              <a:gd name="connsiteX83" fmla="*/ 682463 w 5960290"/>
              <a:gd name="connsiteY83" fmla="*/ 4410113 h 6858000"/>
              <a:gd name="connsiteX84" fmla="*/ 623630 w 5960290"/>
              <a:gd name="connsiteY84" fmla="*/ 4347447 h 6858000"/>
              <a:gd name="connsiteX85" fmla="*/ 682463 w 5960290"/>
              <a:gd name="connsiteY85" fmla="*/ 4284782 h 6858000"/>
              <a:gd name="connsiteX86" fmla="*/ 1247261 w 5960290"/>
              <a:gd name="connsiteY86" fmla="*/ 4284782 h 6858000"/>
              <a:gd name="connsiteX87" fmla="*/ 1310016 w 5960290"/>
              <a:gd name="connsiteY87" fmla="*/ 4226032 h 6858000"/>
              <a:gd name="connsiteX88" fmla="*/ 1247261 w 5960290"/>
              <a:gd name="connsiteY88" fmla="*/ 4163366 h 6858000"/>
              <a:gd name="connsiteX89" fmla="*/ 827585 w 5960290"/>
              <a:gd name="connsiteY89" fmla="*/ 4163366 h 6858000"/>
              <a:gd name="connsiteX90" fmla="*/ 560875 w 5960290"/>
              <a:gd name="connsiteY90" fmla="*/ 4163366 h 6858000"/>
              <a:gd name="connsiteX91" fmla="*/ 502042 w 5960290"/>
              <a:gd name="connsiteY91" fmla="*/ 4100700 h 6858000"/>
              <a:gd name="connsiteX92" fmla="*/ 560875 w 5960290"/>
              <a:gd name="connsiteY92" fmla="*/ 4041951 h 6858000"/>
              <a:gd name="connsiteX93" fmla="*/ 827585 w 5960290"/>
              <a:gd name="connsiteY93" fmla="*/ 4041951 h 6858000"/>
              <a:gd name="connsiteX94" fmla="*/ 894262 w 5960290"/>
              <a:gd name="connsiteY94" fmla="*/ 4041951 h 6858000"/>
              <a:gd name="connsiteX95" fmla="*/ 1004084 w 5960290"/>
              <a:gd name="connsiteY95" fmla="*/ 4041951 h 6858000"/>
              <a:gd name="connsiteX96" fmla="*/ 1062917 w 5960290"/>
              <a:gd name="connsiteY96" fmla="*/ 3979285 h 6858000"/>
              <a:gd name="connsiteX97" fmla="*/ 1004084 w 5960290"/>
              <a:gd name="connsiteY97" fmla="*/ 3916619 h 6858000"/>
              <a:gd name="connsiteX98" fmla="*/ 933484 w 5960290"/>
              <a:gd name="connsiteY98" fmla="*/ 3916619 h 6858000"/>
              <a:gd name="connsiteX99" fmla="*/ 827585 w 5960290"/>
              <a:gd name="connsiteY99" fmla="*/ 3916619 h 6858000"/>
              <a:gd name="connsiteX100" fmla="*/ 368687 w 5960290"/>
              <a:gd name="connsiteY100" fmla="*/ 3916619 h 6858000"/>
              <a:gd name="connsiteX101" fmla="*/ 305932 w 5960290"/>
              <a:gd name="connsiteY101" fmla="*/ 3857870 h 6858000"/>
              <a:gd name="connsiteX102" fmla="*/ 368687 w 5960290"/>
              <a:gd name="connsiteY102" fmla="*/ 3795204 h 6858000"/>
              <a:gd name="connsiteX103" fmla="*/ 627552 w 5960290"/>
              <a:gd name="connsiteY103" fmla="*/ 3795204 h 6858000"/>
              <a:gd name="connsiteX104" fmla="*/ 690308 w 5960290"/>
              <a:gd name="connsiteY104" fmla="*/ 3795204 h 6858000"/>
              <a:gd name="connsiteX105" fmla="*/ 753063 w 5960290"/>
              <a:gd name="connsiteY105" fmla="*/ 3736455 h 6858000"/>
              <a:gd name="connsiteX106" fmla="*/ 690308 w 5960290"/>
              <a:gd name="connsiteY106" fmla="*/ 3673789 h 6858000"/>
              <a:gd name="connsiteX107" fmla="*/ 627552 w 5960290"/>
              <a:gd name="connsiteY107" fmla="*/ 3673789 h 6858000"/>
              <a:gd name="connsiteX108" fmla="*/ 564797 w 5960290"/>
              <a:gd name="connsiteY108" fmla="*/ 3611123 h 6858000"/>
              <a:gd name="connsiteX109" fmla="*/ 627552 w 5960290"/>
              <a:gd name="connsiteY109" fmla="*/ 3552374 h 6858000"/>
              <a:gd name="connsiteX110" fmla="*/ 674619 w 5960290"/>
              <a:gd name="connsiteY110" fmla="*/ 3552374 h 6858000"/>
              <a:gd name="connsiteX111" fmla="*/ 780518 w 5960290"/>
              <a:gd name="connsiteY111" fmla="*/ 3552374 h 6858000"/>
              <a:gd name="connsiteX112" fmla="*/ 839352 w 5960290"/>
              <a:gd name="connsiteY112" fmla="*/ 3489708 h 6858000"/>
              <a:gd name="connsiteX113" fmla="*/ 780518 w 5960290"/>
              <a:gd name="connsiteY113" fmla="*/ 3427042 h 6858000"/>
              <a:gd name="connsiteX114" fmla="*/ 674619 w 5960290"/>
              <a:gd name="connsiteY114" fmla="*/ 3427042 h 6858000"/>
              <a:gd name="connsiteX115" fmla="*/ 180421 w 5960290"/>
              <a:gd name="connsiteY115" fmla="*/ 3427042 h 6858000"/>
              <a:gd name="connsiteX116" fmla="*/ 117666 w 5960290"/>
              <a:gd name="connsiteY116" fmla="*/ 3368293 h 6858000"/>
              <a:gd name="connsiteX117" fmla="*/ 180421 w 5960290"/>
              <a:gd name="connsiteY117" fmla="*/ 3305627 h 6858000"/>
              <a:gd name="connsiteX118" fmla="*/ 541264 w 5960290"/>
              <a:gd name="connsiteY118" fmla="*/ 3305627 h 6858000"/>
              <a:gd name="connsiteX119" fmla="*/ 678541 w 5960290"/>
              <a:gd name="connsiteY119" fmla="*/ 3305627 h 6858000"/>
              <a:gd name="connsiteX120" fmla="*/ 1039384 w 5960290"/>
              <a:gd name="connsiteY120" fmla="*/ 3305627 h 6858000"/>
              <a:gd name="connsiteX121" fmla="*/ 1102139 w 5960290"/>
              <a:gd name="connsiteY121" fmla="*/ 3242961 h 6858000"/>
              <a:gd name="connsiteX122" fmla="*/ 1039384 w 5960290"/>
              <a:gd name="connsiteY122" fmla="*/ 3184211 h 6858000"/>
              <a:gd name="connsiteX123" fmla="*/ 729530 w 5960290"/>
              <a:gd name="connsiteY123" fmla="*/ 3184211 h 6858000"/>
              <a:gd name="connsiteX124" fmla="*/ 670697 w 5960290"/>
              <a:gd name="connsiteY124" fmla="*/ 3121546 h 6858000"/>
              <a:gd name="connsiteX125" fmla="*/ 729530 w 5960290"/>
              <a:gd name="connsiteY125" fmla="*/ 3062796 h 6858000"/>
              <a:gd name="connsiteX126" fmla="*/ 768752 w 5960290"/>
              <a:gd name="connsiteY126" fmla="*/ 3062796 h 6858000"/>
              <a:gd name="connsiteX127" fmla="*/ 827585 w 5960290"/>
              <a:gd name="connsiteY127" fmla="*/ 3000130 h 6858000"/>
              <a:gd name="connsiteX128" fmla="*/ 768752 w 5960290"/>
              <a:gd name="connsiteY128" fmla="*/ 2937464 h 6858000"/>
              <a:gd name="connsiteX129" fmla="*/ 556953 w 5960290"/>
              <a:gd name="connsiteY129" fmla="*/ 2937464 h 6858000"/>
              <a:gd name="connsiteX130" fmla="*/ 270632 w 5960290"/>
              <a:gd name="connsiteY130" fmla="*/ 2937464 h 6858000"/>
              <a:gd name="connsiteX131" fmla="*/ 58833 w 5960290"/>
              <a:gd name="connsiteY131" fmla="*/ 2937464 h 6858000"/>
              <a:gd name="connsiteX132" fmla="*/ 0 w 5960290"/>
              <a:gd name="connsiteY132" fmla="*/ 2878715 h 6858000"/>
              <a:gd name="connsiteX133" fmla="*/ 58833 w 5960290"/>
              <a:gd name="connsiteY133" fmla="*/ 2816049 h 6858000"/>
              <a:gd name="connsiteX134" fmla="*/ 415753 w 5960290"/>
              <a:gd name="connsiteY134" fmla="*/ 2816049 h 6858000"/>
              <a:gd name="connsiteX135" fmla="*/ 827585 w 5960290"/>
              <a:gd name="connsiteY135" fmla="*/ 2816049 h 6858000"/>
              <a:gd name="connsiteX136" fmla="*/ 906029 w 5960290"/>
              <a:gd name="connsiteY136" fmla="*/ 2816049 h 6858000"/>
              <a:gd name="connsiteX137" fmla="*/ 968784 w 5960290"/>
              <a:gd name="connsiteY137" fmla="*/ 2753383 h 6858000"/>
              <a:gd name="connsiteX138" fmla="*/ 906029 w 5960290"/>
              <a:gd name="connsiteY138" fmla="*/ 2694634 h 6858000"/>
              <a:gd name="connsiteX139" fmla="*/ 682463 w 5960290"/>
              <a:gd name="connsiteY139" fmla="*/ 2694634 h 6858000"/>
              <a:gd name="connsiteX140" fmla="*/ 623630 w 5960290"/>
              <a:gd name="connsiteY140" fmla="*/ 2631968 h 6858000"/>
              <a:gd name="connsiteX141" fmla="*/ 682463 w 5960290"/>
              <a:gd name="connsiteY141" fmla="*/ 2569302 h 6858000"/>
              <a:gd name="connsiteX142" fmla="*/ 733452 w 5960290"/>
              <a:gd name="connsiteY142" fmla="*/ 2569302 h 6858000"/>
              <a:gd name="connsiteX143" fmla="*/ 792285 w 5960290"/>
              <a:gd name="connsiteY143" fmla="*/ 2510553 h 6858000"/>
              <a:gd name="connsiteX144" fmla="*/ 733452 w 5960290"/>
              <a:gd name="connsiteY144" fmla="*/ 2447887 h 6858000"/>
              <a:gd name="connsiteX145" fmla="*/ 615786 w 5960290"/>
              <a:gd name="connsiteY145" fmla="*/ 2447887 h 6858000"/>
              <a:gd name="connsiteX146" fmla="*/ 560875 w 5960290"/>
              <a:gd name="connsiteY146" fmla="*/ 2447887 h 6858000"/>
              <a:gd name="connsiteX147" fmla="*/ 502042 w 5960290"/>
              <a:gd name="connsiteY147" fmla="*/ 2389138 h 6858000"/>
              <a:gd name="connsiteX148" fmla="*/ 560875 w 5960290"/>
              <a:gd name="connsiteY148" fmla="*/ 2326472 h 6858000"/>
              <a:gd name="connsiteX149" fmla="*/ 827585 w 5960290"/>
              <a:gd name="connsiteY149" fmla="*/ 2326472 h 6858000"/>
              <a:gd name="connsiteX150" fmla="*/ 862885 w 5960290"/>
              <a:gd name="connsiteY150" fmla="*/ 2326472 h 6858000"/>
              <a:gd name="connsiteX151" fmla="*/ 972706 w 5960290"/>
              <a:gd name="connsiteY151" fmla="*/ 2326472 h 6858000"/>
              <a:gd name="connsiteX152" fmla="*/ 1031540 w 5960290"/>
              <a:gd name="connsiteY152" fmla="*/ 2263806 h 6858000"/>
              <a:gd name="connsiteX153" fmla="*/ 972706 w 5960290"/>
              <a:gd name="connsiteY153" fmla="*/ 2205057 h 6858000"/>
              <a:gd name="connsiteX154" fmla="*/ 933484 w 5960290"/>
              <a:gd name="connsiteY154" fmla="*/ 2205057 h 6858000"/>
              <a:gd name="connsiteX155" fmla="*/ 827585 w 5960290"/>
              <a:gd name="connsiteY155" fmla="*/ 2205057 h 6858000"/>
              <a:gd name="connsiteX156" fmla="*/ 368687 w 5960290"/>
              <a:gd name="connsiteY156" fmla="*/ 2205057 h 6858000"/>
              <a:gd name="connsiteX157" fmla="*/ 305932 w 5960290"/>
              <a:gd name="connsiteY157" fmla="*/ 2142391 h 6858000"/>
              <a:gd name="connsiteX158" fmla="*/ 368687 w 5960290"/>
              <a:gd name="connsiteY158" fmla="*/ 2079725 h 6858000"/>
              <a:gd name="connsiteX159" fmla="*/ 627552 w 5960290"/>
              <a:gd name="connsiteY159" fmla="*/ 2079725 h 6858000"/>
              <a:gd name="connsiteX160" fmla="*/ 815818 w 5960290"/>
              <a:gd name="connsiteY160" fmla="*/ 2079725 h 6858000"/>
              <a:gd name="connsiteX161" fmla="*/ 878574 w 5960290"/>
              <a:gd name="connsiteY161" fmla="*/ 2020976 h 6858000"/>
              <a:gd name="connsiteX162" fmla="*/ 815818 w 5960290"/>
              <a:gd name="connsiteY162" fmla="*/ 1958310 h 6858000"/>
              <a:gd name="connsiteX163" fmla="*/ 627552 w 5960290"/>
              <a:gd name="connsiteY163" fmla="*/ 1958310 h 6858000"/>
              <a:gd name="connsiteX164" fmla="*/ 564797 w 5960290"/>
              <a:gd name="connsiteY164" fmla="*/ 1899560 h 6858000"/>
              <a:gd name="connsiteX165" fmla="*/ 627552 w 5960290"/>
              <a:gd name="connsiteY165" fmla="*/ 1836894 h 6858000"/>
              <a:gd name="connsiteX166" fmla="*/ 811896 w 5960290"/>
              <a:gd name="connsiteY166" fmla="*/ 1836894 h 6858000"/>
              <a:gd name="connsiteX167" fmla="*/ 917796 w 5960290"/>
              <a:gd name="connsiteY167" fmla="*/ 1836894 h 6858000"/>
              <a:gd name="connsiteX168" fmla="*/ 976629 w 5960290"/>
              <a:gd name="connsiteY168" fmla="*/ 1774229 h 6858000"/>
              <a:gd name="connsiteX169" fmla="*/ 917796 w 5960290"/>
              <a:gd name="connsiteY169" fmla="*/ 1715479 h 6858000"/>
              <a:gd name="connsiteX170" fmla="*/ 811896 w 5960290"/>
              <a:gd name="connsiteY170" fmla="*/ 1715479 h 6858000"/>
              <a:gd name="connsiteX171" fmla="*/ 180421 w 5960290"/>
              <a:gd name="connsiteY171" fmla="*/ 1715479 h 6858000"/>
              <a:gd name="connsiteX172" fmla="*/ 117666 w 5960290"/>
              <a:gd name="connsiteY172" fmla="*/ 1652813 h 6858000"/>
              <a:gd name="connsiteX173" fmla="*/ 180421 w 5960290"/>
              <a:gd name="connsiteY173" fmla="*/ 1590147 h 6858000"/>
              <a:gd name="connsiteX174" fmla="*/ 541264 w 5960290"/>
              <a:gd name="connsiteY174" fmla="*/ 1590147 h 6858000"/>
              <a:gd name="connsiteX175" fmla="*/ 611864 w 5960290"/>
              <a:gd name="connsiteY175" fmla="*/ 1590147 h 6858000"/>
              <a:gd name="connsiteX176" fmla="*/ 972706 w 5960290"/>
              <a:gd name="connsiteY176" fmla="*/ 1590147 h 6858000"/>
              <a:gd name="connsiteX177" fmla="*/ 1035462 w 5960290"/>
              <a:gd name="connsiteY177" fmla="*/ 1531398 h 6858000"/>
              <a:gd name="connsiteX178" fmla="*/ 972706 w 5960290"/>
              <a:gd name="connsiteY178" fmla="*/ 1468732 h 6858000"/>
              <a:gd name="connsiteX179" fmla="*/ 729530 w 5960290"/>
              <a:gd name="connsiteY179" fmla="*/ 1468732 h 6858000"/>
              <a:gd name="connsiteX180" fmla="*/ 670697 w 5960290"/>
              <a:gd name="connsiteY180" fmla="*/ 1406066 h 6858000"/>
              <a:gd name="connsiteX181" fmla="*/ 729530 w 5960290"/>
              <a:gd name="connsiteY181" fmla="*/ 1347317 h 6858000"/>
              <a:gd name="connsiteX182" fmla="*/ 772674 w 5960290"/>
              <a:gd name="connsiteY182" fmla="*/ 1347317 h 6858000"/>
              <a:gd name="connsiteX183" fmla="*/ 835429 w 5960290"/>
              <a:gd name="connsiteY183" fmla="*/ 1284651 h 6858000"/>
              <a:gd name="connsiteX184" fmla="*/ 772674 w 5960290"/>
              <a:gd name="connsiteY184" fmla="*/ 1225902 h 6858000"/>
              <a:gd name="connsiteX185" fmla="*/ 564797 w 5960290"/>
              <a:gd name="connsiteY185" fmla="*/ 1225902 h 6858000"/>
              <a:gd name="connsiteX186" fmla="*/ 270632 w 5960290"/>
              <a:gd name="connsiteY186" fmla="*/ 1225902 h 6858000"/>
              <a:gd name="connsiteX187" fmla="*/ 58833 w 5960290"/>
              <a:gd name="connsiteY187" fmla="*/ 1225902 h 6858000"/>
              <a:gd name="connsiteX188" fmla="*/ 0 w 5960290"/>
              <a:gd name="connsiteY188" fmla="*/ 1163236 h 6858000"/>
              <a:gd name="connsiteX189" fmla="*/ 58833 w 5960290"/>
              <a:gd name="connsiteY189" fmla="*/ 1100570 h 6858000"/>
              <a:gd name="connsiteX190" fmla="*/ 415753 w 5960290"/>
              <a:gd name="connsiteY190" fmla="*/ 1100570 h 6858000"/>
              <a:gd name="connsiteX191" fmla="*/ 827585 w 5960290"/>
              <a:gd name="connsiteY191" fmla="*/ 1100570 h 6858000"/>
              <a:gd name="connsiteX192" fmla="*/ 906029 w 5960290"/>
              <a:gd name="connsiteY192" fmla="*/ 1100570 h 6858000"/>
              <a:gd name="connsiteX193" fmla="*/ 968784 w 5960290"/>
              <a:gd name="connsiteY193" fmla="*/ 1041821 h 6858000"/>
              <a:gd name="connsiteX194" fmla="*/ 906029 w 5960290"/>
              <a:gd name="connsiteY194" fmla="*/ 979155 h 6858000"/>
              <a:gd name="connsiteX195" fmla="*/ 682463 w 5960290"/>
              <a:gd name="connsiteY195" fmla="*/ 979155 h 6858000"/>
              <a:gd name="connsiteX196" fmla="*/ 623630 w 5960290"/>
              <a:gd name="connsiteY196" fmla="*/ 916489 h 6858000"/>
              <a:gd name="connsiteX197" fmla="*/ 682463 w 5960290"/>
              <a:gd name="connsiteY197" fmla="*/ 857740 h 6858000"/>
              <a:gd name="connsiteX198" fmla="*/ 1247261 w 5960290"/>
              <a:gd name="connsiteY198" fmla="*/ 857740 h 6858000"/>
              <a:gd name="connsiteX199" fmla="*/ 1310016 w 5960290"/>
              <a:gd name="connsiteY199" fmla="*/ 795074 h 6858000"/>
              <a:gd name="connsiteX200" fmla="*/ 1247261 w 5960290"/>
              <a:gd name="connsiteY200" fmla="*/ 732408 h 6858000"/>
              <a:gd name="connsiteX201" fmla="*/ 827585 w 5960290"/>
              <a:gd name="connsiteY201" fmla="*/ 732408 h 6858000"/>
              <a:gd name="connsiteX202" fmla="*/ 560875 w 5960290"/>
              <a:gd name="connsiteY202" fmla="*/ 732408 h 6858000"/>
              <a:gd name="connsiteX203" fmla="*/ 502042 w 5960290"/>
              <a:gd name="connsiteY203" fmla="*/ 673659 h 6858000"/>
              <a:gd name="connsiteX204" fmla="*/ 560875 w 5960290"/>
              <a:gd name="connsiteY204" fmla="*/ 610993 h 6858000"/>
              <a:gd name="connsiteX205" fmla="*/ 827585 w 5960290"/>
              <a:gd name="connsiteY205" fmla="*/ 610993 h 6858000"/>
              <a:gd name="connsiteX206" fmla="*/ 894262 w 5960290"/>
              <a:gd name="connsiteY206" fmla="*/ 610993 h 6858000"/>
              <a:gd name="connsiteX207" fmla="*/ 1004084 w 5960290"/>
              <a:gd name="connsiteY207" fmla="*/ 610993 h 6858000"/>
              <a:gd name="connsiteX208" fmla="*/ 1062917 w 5960290"/>
              <a:gd name="connsiteY208" fmla="*/ 552243 h 6858000"/>
              <a:gd name="connsiteX209" fmla="*/ 1004084 w 5960290"/>
              <a:gd name="connsiteY209" fmla="*/ 489577 h 6858000"/>
              <a:gd name="connsiteX210" fmla="*/ 933484 w 5960290"/>
              <a:gd name="connsiteY210" fmla="*/ 489577 h 6858000"/>
              <a:gd name="connsiteX211" fmla="*/ 827585 w 5960290"/>
              <a:gd name="connsiteY211" fmla="*/ 489577 h 6858000"/>
              <a:gd name="connsiteX212" fmla="*/ 368687 w 5960290"/>
              <a:gd name="connsiteY212" fmla="*/ 489577 h 6858000"/>
              <a:gd name="connsiteX213" fmla="*/ 305932 w 5960290"/>
              <a:gd name="connsiteY213" fmla="*/ 426911 h 6858000"/>
              <a:gd name="connsiteX214" fmla="*/ 368687 w 5960290"/>
              <a:gd name="connsiteY214" fmla="*/ 368162 h 6858000"/>
              <a:gd name="connsiteX215" fmla="*/ 627552 w 5960290"/>
              <a:gd name="connsiteY215" fmla="*/ 368162 h 6858000"/>
              <a:gd name="connsiteX216" fmla="*/ 690308 w 5960290"/>
              <a:gd name="connsiteY216" fmla="*/ 368162 h 6858000"/>
              <a:gd name="connsiteX217" fmla="*/ 753063 w 5960290"/>
              <a:gd name="connsiteY217" fmla="*/ 305496 h 6858000"/>
              <a:gd name="connsiteX218" fmla="*/ 690308 w 5960290"/>
              <a:gd name="connsiteY218" fmla="*/ 242830 h 6858000"/>
              <a:gd name="connsiteX219" fmla="*/ 627552 w 5960290"/>
              <a:gd name="connsiteY219" fmla="*/ 242830 h 6858000"/>
              <a:gd name="connsiteX220" fmla="*/ 564797 w 5960290"/>
              <a:gd name="connsiteY220" fmla="*/ 184081 h 6858000"/>
              <a:gd name="connsiteX221" fmla="*/ 627552 w 5960290"/>
              <a:gd name="connsiteY221" fmla="*/ 121415 h 6858000"/>
              <a:gd name="connsiteX222" fmla="*/ 674619 w 5960290"/>
              <a:gd name="connsiteY222" fmla="*/ 121415 h 6858000"/>
              <a:gd name="connsiteX223" fmla="*/ 780518 w 5960290"/>
              <a:gd name="connsiteY223" fmla="*/ 121415 h 6858000"/>
              <a:gd name="connsiteX224" fmla="*/ 839352 w 5960290"/>
              <a:gd name="connsiteY224" fmla="*/ 58749 h 6858000"/>
              <a:gd name="connsiteX225" fmla="*/ 780518 w 5960290"/>
              <a:gd name="connsiteY22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</a:cxnLst>
            <a:rect l="l" t="t" r="r" b="b"/>
            <a:pathLst>
              <a:path w="5960290" h="6858000">
                <a:moveTo>
                  <a:pt x="780518" y="0"/>
                </a:moveTo>
                <a:lnTo>
                  <a:pt x="5960290" y="0"/>
                </a:lnTo>
                <a:lnTo>
                  <a:pt x="5960290" y="6858000"/>
                </a:lnTo>
                <a:lnTo>
                  <a:pt x="180421" y="6858000"/>
                </a:lnTo>
                <a:cubicBezTo>
                  <a:pt x="145121" y="6858000"/>
                  <a:pt x="117666" y="6830584"/>
                  <a:pt x="117666" y="6795334"/>
                </a:cubicBezTo>
                <a:cubicBezTo>
                  <a:pt x="117666" y="6764001"/>
                  <a:pt x="145121" y="6736585"/>
                  <a:pt x="180421" y="6736585"/>
                </a:cubicBezTo>
                <a:cubicBezTo>
                  <a:pt x="541264" y="6736585"/>
                  <a:pt x="541264" y="6736585"/>
                  <a:pt x="541264" y="6736585"/>
                </a:cubicBezTo>
                <a:cubicBezTo>
                  <a:pt x="678541" y="6736585"/>
                  <a:pt x="678541" y="6736585"/>
                  <a:pt x="678541" y="6736585"/>
                </a:cubicBezTo>
                <a:cubicBezTo>
                  <a:pt x="1039384" y="6736585"/>
                  <a:pt x="1039384" y="6736585"/>
                  <a:pt x="1039384" y="6736585"/>
                </a:cubicBezTo>
                <a:cubicBezTo>
                  <a:pt x="1074684" y="6736585"/>
                  <a:pt x="1102139" y="6709169"/>
                  <a:pt x="1102139" y="6673919"/>
                </a:cubicBezTo>
                <a:cubicBezTo>
                  <a:pt x="1102139" y="6638670"/>
                  <a:pt x="1074684" y="6611253"/>
                  <a:pt x="1039384" y="6611253"/>
                </a:cubicBezTo>
                <a:cubicBezTo>
                  <a:pt x="729530" y="6611253"/>
                  <a:pt x="729530" y="6611253"/>
                  <a:pt x="729530" y="6611253"/>
                </a:cubicBezTo>
                <a:cubicBezTo>
                  <a:pt x="698152" y="6611253"/>
                  <a:pt x="670697" y="6583837"/>
                  <a:pt x="670697" y="6552504"/>
                </a:cubicBezTo>
                <a:cubicBezTo>
                  <a:pt x="670697" y="6517254"/>
                  <a:pt x="698152" y="6489838"/>
                  <a:pt x="729530" y="6489838"/>
                </a:cubicBezTo>
                <a:cubicBezTo>
                  <a:pt x="768752" y="6489838"/>
                  <a:pt x="768752" y="6489838"/>
                  <a:pt x="768752" y="6489838"/>
                </a:cubicBezTo>
                <a:cubicBezTo>
                  <a:pt x="800129" y="6489838"/>
                  <a:pt x="827585" y="6462422"/>
                  <a:pt x="827585" y="6427172"/>
                </a:cubicBezTo>
                <a:cubicBezTo>
                  <a:pt x="827585" y="6395839"/>
                  <a:pt x="800129" y="6368423"/>
                  <a:pt x="768752" y="6368423"/>
                </a:cubicBezTo>
                <a:cubicBezTo>
                  <a:pt x="556953" y="6368423"/>
                  <a:pt x="556953" y="6368423"/>
                  <a:pt x="556953" y="6368423"/>
                </a:cubicBezTo>
                <a:cubicBezTo>
                  <a:pt x="270632" y="6368423"/>
                  <a:pt x="270632" y="6368423"/>
                  <a:pt x="270632" y="6368423"/>
                </a:cubicBezTo>
                <a:cubicBezTo>
                  <a:pt x="58833" y="6368423"/>
                  <a:pt x="58833" y="6368423"/>
                  <a:pt x="58833" y="6368423"/>
                </a:cubicBezTo>
                <a:cubicBezTo>
                  <a:pt x="27455" y="6368423"/>
                  <a:pt x="0" y="6341007"/>
                  <a:pt x="0" y="6305757"/>
                </a:cubicBezTo>
                <a:cubicBezTo>
                  <a:pt x="0" y="6274424"/>
                  <a:pt x="27455" y="6247008"/>
                  <a:pt x="58833" y="6247008"/>
                </a:cubicBezTo>
                <a:cubicBezTo>
                  <a:pt x="415753" y="6247008"/>
                  <a:pt x="415753" y="6247008"/>
                  <a:pt x="415753" y="6247008"/>
                </a:cubicBezTo>
                <a:cubicBezTo>
                  <a:pt x="827585" y="6247008"/>
                  <a:pt x="827585" y="6247008"/>
                  <a:pt x="827585" y="6247008"/>
                </a:cubicBezTo>
                <a:cubicBezTo>
                  <a:pt x="906029" y="6247008"/>
                  <a:pt x="906029" y="6247008"/>
                  <a:pt x="906029" y="6247008"/>
                </a:cubicBezTo>
                <a:cubicBezTo>
                  <a:pt x="941329" y="6247008"/>
                  <a:pt x="968784" y="6219591"/>
                  <a:pt x="968784" y="6184342"/>
                </a:cubicBezTo>
                <a:cubicBezTo>
                  <a:pt x="968784" y="6149092"/>
                  <a:pt x="941329" y="6121676"/>
                  <a:pt x="906029" y="6121676"/>
                </a:cubicBezTo>
                <a:cubicBezTo>
                  <a:pt x="682463" y="6121676"/>
                  <a:pt x="682463" y="6121676"/>
                  <a:pt x="682463" y="6121676"/>
                </a:cubicBezTo>
                <a:cubicBezTo>
                  <a:pt x="651086" y="6121676"/>
                  <a:pt x="623630" y="6094260"/>
                  <a:pt x="623630" y="6062927"/>
                </a:cubicBezTo>
                <a:cubicBezTo>
                  <a:pt x="623630" y="6027677"/>
                  <a:pt x="651086" y="6000261"/>
                  <a:pt x="682463" y="6000261"/>
                </a:cubicBezTo>
                <a:cubicBezTo>
                  <a:pt x="733452" y="6000261"/>
                  <a:pt x="733452" y="6000261"/>
                  <a:pt x="733452" y="6000261"/>
                </a:cubicBezTo>
                <a:cubicBezTo>
                  <a:pt x="764830" y="6000261"/>
                  <a:pt x="792285" y="5972844"/>
                  <a:pt x="792285" y="5937595"/>
                </a:cubicBezTo>
                <a:cubicBezTo>
                  <a:pt x="792285" y="5906262"/>
                  <a:pt x="764830" y="5878845"/>
                  <a:pt x="733452" y="5878845"/>
                </a:cubicBezTo>
                <a:cubicBezTo>
                  <a:pt x="615786" y="5878845"/>
                  <a:pt x="615786" y="5878845"/>
                  <a:pt x="615786" y="5878845"/>
                </a:cubicBezTo>
                <a:cubicBezTo>
                  <a:pt x="560875" y="5878845"/>
                  <a:pt x="560875" y="5878845"/>
                  <a:pt x="560875" y="5878845"/>
                </a:cubicBezTo>
                <a:cubicBezTo>
                  <a:pt x="529497" y="5878845"/>
                  <a:pt x="502042" y="5851429"/>
                  <a:pt x="502042" y="5816180"/>
                </a:cubicBezTo>
                <a:cubicBezTo>
                  <a:pt x="502042" y="5780930"/>
                  <a:pt x="529497" y="5753514"/>
                  <a:pt x="560875" y="5753514"/>
                </a:cubicBezTo>
                <a:cubicBezTo>
                  <a:pt x="827585" y="5753514"/>
                  <a:pt x="827585" y="5753514"/>
                  <a:pt x="827585" y="5753514"/>
                </a:cubicBezTo>
                <a:cubicBezTo>
                  <a:pt x="862885" y="5753514"/>
                  <a:pt x="862885" y="5753514"/>
                  <a:pt x="862885" y="5753514"/>
                </a:cubicBezTo>
                <a:cubicBezTo>
                  <a:pt x="972706" y="5753514"/>
                  <a:pt x="972706" y="5753514"/>
                  <a:pt x="972706" y="5753514"/>
                </a:cubicBezTo>
                <a:cubicBezTo>
                  <a:pt x="1004084" y="5753514"/>
                  <a:pt x="1031540" y="5726097"/>
                  <a:pt x="1031540" y="5694764"/>
                </a:cubicBezTo>
                <a:cubicBezTo>
                  <a:pt x="1031540" y="5659515"/>
                  <a:pt x="1004084" y="5632098"/>
                  <a:pt x="972706" y="5632098"/>
                </a:cubicBezTo>
                <a:cubicBezTo>
                  <a:pt x="933484" y="5632098"/>
                  <a:pt x="933484" y="5632098"/>
                  <a:pt x="933484" y="5632098"/>
                </a:cubicBezTo>
                <a:cubicBezTo>
                  <a:pt x="827585" y="5632098"/>
                  <a:pt x="827585" y="5632098"/>
                  <a:pt x="827585" y="5632098"/>
                </a:cubicBezTo>
                <a:cubicBezTo>
                  <a:pt x="368687" y="5632098"/>
                  <a:pt x="368687" y="5632098"/>
                  <a:pt x="368687" y="5632098"/>
                </a:cubicBezTo>
                <a:cubicBezTo>
                  <a:pt x="333387" y="5632098"/>
                  <a:pt x="305932" y="5604682"/>
                  <a:pt x="305932" y="5573349"/>
                </a:cubicBezTo>
                <a:cubicBezTo>
                  <a:pt x="305932" y="5538100"/>
                  <a:pt x="333387" y="5510683"/>
                  <a:pt x="368687" y="5510683"/>
                </a:cubicBezTo>
                <a:cubicBezTo>
                  <a:pt x="627552" y="5510683"/>
                  <a:pt x="627552" y="5510683"/>
                  <a:pt x="627552" y="5510683"/>
                </a:cubicBezTo>
                <a:cubicBezTo>
                  <a:pt x="815818" y="5510683"/>
                  <a:pt x="815818" y="5510683"/>
                  <a:pt x="815818" y="5510683"/>
                </a:cubicBezTo>
                <a:cubicBezTo>
                  <a:pt x="851118" y="5510683"/>
                  <a:pt x="878574" y="5483267"/>
                  <a:pt x="878574" y="5448017"/>
                </a:cubicBezTo>
                <a:cubicBezTo>
                  <a:pt x="878574" y="5416684"/>
                  <a:pt x="851118" y="5389268"/>
                  <a:pt x="815818" y="5389268"/>
                </a:cubicBezTo>
                <a:cubicBezTo>
                  <a:pt x="627552" y="5389268"/>
                  <a:pt x="627552" y="5389268"/>
                  <a:pt x="627552" y="5389268"/>
                </a:cubicBezTo>
                <a:cubicBezTo>
                  <a:pt x="592253" y="5389268"/>
                  <a:pt x="564797" y="5361852"/>
                  <a:pt x="564797" y="5326602"/>
                </a:cubicBezTo>
                <a:cubicBezTo>
                  <a:pt x="564797" y="5291353"/>
                  <a:pt x="592253" y="5263936"/>
                  <a:pt x="627552" y="5263936"/>
                </a:cubicBezTo>
                <a:cubicBezTo>
                  <a:pt x="811896" y="5263936"/>
                  <a:pt x="811896" y="5263936"/>
                  <a:pt x="811896" y="5263936"/>
                </a:cubicBezTo>
                <a:cubicBezTo>
                  <a:pt x="917796" y="5263936"/>
                  <a:pt x="917796" y="5263936"/>
                  <a:pt x="917796" y="5263936"/>
                </a:cubicBezTo>
                <a:cubicBezTo>
                  <a:pt x="949173" y="5263936"/>
                  <a:pt x="976629" y="5236520"/>
                  <a:pt x="976629" y="5205187"/>
                </a:cubicBezTo>
                <a:cubicBezTo>
                  <a:pt x="976629" y="5169937"/>
                  <a:pt x="949173" y="5142521"/>
                  <a:pt x="917796" y="5142521"/>
                </a:cubicBezTo>
                <a:cubicBezTo>
                  <a:pt x="811896" y="5142521"/>
                  <a:pt x="811896" y="5142521"/>
                  <a:pt x="811896" y="5142521"/>
                </a:cubicBezTo>
                <a:cubicBezTo>
                  <a:pt x="180421" y="5142521"/>
                  <a:pt x="180421" y="5142521"/>
                  <a:pt x="180421" y="5142521"/>
                </a:cubicBezTo>
                <a:cubicBezTo>
                  <a:pt x="145121" y="5142521"/>
                  <a:pt x="117666" y="5115105"/>
                  <a:pt x="117666" y="5079855"/>
                </a:cubicBezTo>
                <a:cubicBezTo>
                  <a:pt x="117666" y="5048522"/>
                  <a:pt x="145121" y="5021106"/>
                  <a:pt x="180421" y="5021106"/>
                </a:cubicBezTo>
                <a:cubicBezTo>
                  <a:pt x="541264" y="5021106"/>
                  <a:pt x="541264" y="5021106"/>
                  <a:pt x="541264" y="5021106"/>
                </a:cubicBezTo>
                <a:cubicBezTo>
                  <a:pt x="611864" y="5021106"/>
                  <a:pt x="611864" y="5021106"/>
                  <a:pt x="611864" y="5021106"/>
                </a:cubicBezTo>
                <a:cubicBezTo>
                  <a:pt x="972706" y="5021106"/>
                  <a:pt x="972706" y="5021106"/>
                  <a:pt x="972706" y="5021106"/>
                </a:cubicBezTo>
                <a:cubicBezTo>
                  <a:pt x="1008006" y="5021106"/>
                  <a:pt x="1035462" y="4993690"/>
                  <a:pt x="1035462" y="4958440"/>
                </a:cubicBezTo>
                <a:cubicBezTo>
                  <a:pt x="1035462" y="4927107"/>
                  <a:pt x="1008006" y="4899691"/>
                  <a:pt x="972706" y="4899691"/>
                </a:cubicBezTo>
                <a:cubicBezTo>
                  <a:pt x="729530" y="4899691"/>
                  <a:pt x="729530" y="4899691"/>
                  <a:pt x="729530" y="4899691"/>
                </a:cubicBezTo>
                <a:cubicBezTo>
                  <a:pt x="698152" y="4899691"/>
                  <a:pt x="670697" y="4872274"/>
                  <a:pt x="670697" y="4837025"/>
                </a:cubicBezTo>
                <a:cubicBezTo>
                  <a:pt x="670697" y="4801775"/>
                  <a:pt x="698152" y="4774359"/>
                  <a:pt x="729530" y="4774359"/>
                </a:cubicBezTo>
                <a:cubicBezTo>
                  <a:pt x="772674" y="4774359"/>
                  <a:pt x="772674" y="4774359"/>
                  <a:pt x="772674" y="4774359"/>
                </a:cubicBezTo>
                <a:cubicBezTo>
                  <a:pt x="807974" y="4774359"/>
                  <a:pt x="835429" y="4746943"/>
                  <a:pt x="835429" y="4715610"/>
                </a:cubicBezTo>
                <a:cubicBezTo>
                  <a:pt x="835429" y="4680360"/>
                  <a:pt x="807974" y="4652944"/>
                  <a:pt x="772674" y="4652944"/>
                </a:cubicBezTo>
                <a:cubicBezTo>
                  <a:pt x="564797" y="4652944"/>
                  <a:pt x="564797" y="4652944"/>
                  <a:pt x="564797" y="4652944"/>
                </a:cubicBezTo>
                <a:cubicBezTo>
                  <a:pt x="270632" y="4652944"/>
                  <a:pt x="270632" y="4652944"/>
                  <a:pt x="270632" y="4652944"/>
                </a:cubicBezTo>
                <a:cubicBezTo>
                  <a:pt x="58833" y="4652944"/>
                  <a:pt x="58833" y="4652944"/>
                  <a:pt x="58833" y="4652944"/>
                </a:cubicBezTo>
                <a:cubicBezTo>
                  <a:pt x="27455" y="4652944"/>
                  <a:pt x="0" y="4625527"/>
                  <a:pt x="0" y="4590278"/>
                </a:cubicBezTo>
                <a:cubicBezTo>
                  <a:pt x="0" y="4558945"/>
                  <a:pt x="27455" y="4531529"/>
                  <a:pt x="58833" y="4531529"/>
                </a:cubicBezTo>
                <a:cubicBezTo>
                  <a:pt x="415753" y="4531529"/>
                  <a:pt x="415753" y="4531529"/>
                  <a:pt x="415753" y="4531529"/>
                </a:cubicBezTo>
                <a:cubicBezTo>
                  <a:pt x="827585" y="4531529"/>
                  <a:pt x="827585" y="4531529"/>
                  <a:pt x="827585" y="4531529"/>
                </a:cubicBezTo>
                <a:cubicBezTo>
                  <a:pt x="906029" y="4531529"/>
                  <a:pt x="906029" y="4531529"/>
                  <a:pt x="906029" y="4531529"/>
                </a:cubicBezTo>
                <a:cubicBezTo>
                  <a:pt x="941329" y="4531529"/>
                  <a:pt x="968784" y="4504112"/>
                  <a:pt x="968784" y="4468863"/>
                </a:cubicBezTo>
                <a:cubicBezTo>
                  <a:pt x="968784" y="4437530"/>
                  <a:pt x="941329" y="4410113"/>
                  <a:pt x="906029" y="4410113"/>
                </a:cubicBezTo>
                <a:cubicBezTo>
                  <a:pt x="682463" y="4410113"/>
                  <a:pt x="682463" y="4410113"/>
                  <a:pt x="682463" y="4410113"/>
                </a:cubicBezTo>
                <a:cubicBezTo>
                  <a:pt x="651086" y="4410113"/>
                  <a:pt x="623630" y="4382697"/>
                  <a:pt x="623630" y="4347447"/>
                </a:cubicBezTo>
                <a:cubicBezTo>
                  <a:pt x="623630" y="4312198"/>
                  <a:pt x="651086" y="4284782"/>
                  <a:pt x="682463" y="4284782"/>
                </a:cubicBezTo>
                <a:cubicBezTo>
                  <a:pt x="1247261" y="4284782"/>
                  <a:pt x="1247261" y="4284782"/>
                  <a:pt x="1247261" y="4284782"/>
                </a:cubicBezTo>
                <a:cubicBezTo>
                  <a:pt x="1282561" y="4284782"/>
                  <a:pt x="1310016" y="4257365"/>
                  <a:pt x="1310016" y="4226032"/>
                </a:cubicBezTo>
                <a:cubicBezTo>
                  <a:pt x="1310016" y="4190783"/>
                  <a:pt x="1282561" y="4163366"/>
                  <a:pt x="1247261" y="4163366"/>
                </a:cubicBezTo>
                <a:cubicBezTo>
                  <a:pt x="827585" y="4163366"/>
                  <a:pt x="827585" y="4163366"/>
                  <a:pt x="827585" y="4163366"/>
                </a:cubicBezTo>
                <a:cubicBezTo>
                  <a:pt x="560875" y="4163366"/>
                  <a:pt x="560875" y="4163366"/>
                  <a:pt x="560875" y="4163366"/>
                </a:cubicBezTo>
                <a:cubicBezTo>
                  <a:pt x="529497" y="4163366"/>
                  <a:pt x="502042" y="4135950"/>
                  <a:pt x="502042" y="4100700"/>
                </a:cubicBezTo>
                <a:cubicBezTo>
                  <a:pt x="502042" y="4069367"/>
                  <a:pt x="529497" y="4041951"/>
                  <a:pt x="560875" y="4041951"/>
                </a:cubicBezTo>
                <a:cubicBezTo>
                  <a:pt x="827585" y="4041951"/>
                  <a:pt x="827585" y="4041951"/>
                  <a:pt x="827585" y="4041951"/>
                </a:cubicBezTo>
                <a:cubicBezTo>
                  <a:pt x="894262" y="4041951"/>
                  <a:pt x="894262" y="4041951"/>
                  <a:pt x="894262" y="4041951"/>
                </a:cubicBezTo>
                <a:cubicBezTo>
                  <a:pt x="1004084" y="4041951"/>
                  <a:pt x="1004084" y="4041951"/>
                  <a:pt x="1004084" y="4041951"/>
                </a:cubicBezTo>
                <a:cubicBezTo>
                  <a:pt x="1035462" y="4041951"/>
                  <a:pt x="1062917" y="4014535"/>
                  <a:pt x="1062917" y="3979285"/>
                </a:cubicBezTo>
                <a:cubicBezTo>
                  <a:pt x="1062917" y="3944036"/>
                  <a:pt x="1035462" y="3916619"/>
                  <a:pt x="1004084" y="3916619"/>
                </a:cubicBezTo>
                <a:cubicBezTo>
                  <a:pt x="933484" y="3916619"/>
                  <a:pt x="933484" y="3916619"/>
                  <a:pt x="933484" y="3916619"/>
                </a:cubicBezTo>
                <a:cubicBezTo>
                  <a:pt x="827585" y="3916619"/>
                  <a:pt x="827585" y="3916619"/>
                  <a:pt x="827585" y="3916619"/>
                </a:cubicBezTo>
                <a:cubicBezTo>
                  <a:pt x="368687" y="3916619"/>
                  <a:pt x="368687" y="3916619"/>
                  <a:pt x="368687" y="3916619"/>
                </a:cubicBezTo>
                <a:cubicBezTo>
                  <a:pt x="333387" y="3916619"/>
                  <a:pt x="305932" y="3889203"/>
                  <a:pt x="305932" y="3857870"/>
                </a:cubicBezTo>
                <a:cubicBezTo>
                  <a:pt x="305932" y="3822620"/>
                  <a:pt x="333387" y="3795204"/>
                  <a:pt x="368687" y="3795204"/>
                </a:cubicBezTo>
                <a:cubicBezTo>
                  <a:pt x="627552" y="3795204"/>
                  <a:pt x="627552" y="3795204"/>
                  <a:pt x="627552" y="3795204"/>
                </a:cubicBezTo>
                <a:cubicBezTo>
                  <a:pt x="690308" y="3795204"/>
                  <a:pt x="690308" y="3795204"/>
                  <a:pt x="690308" y="3795204"/>
                </a:cubicBezTo>
                <a:cubicBezTo>
                  <a:pt x="725608" y="3795204"/>
                  <a:pt x="753063" y="3767788"/>
                  <a:pt x="753063" y="3736455"/>
                </a:cubicBezTo>
                <a:cubicBezTo>
                  <a:pt x="753063" y="3701205"/>
                  <a:pt x="725608" y="3673789"/>
                  <a:pt x="690308" y="3673789"/>
                </a:cubicBezTo>
                <a:cubicBezTo>
                  <a:pt x="627552" y="3673789"/>
                  <a:pt x="627552" y="3673789"/>
                  <a:pt x="627552" y="3673789"/>
                </a:cubicBezTo>
                <a:cubicBezTo>
                  <a:pt x="592253" y="3673789"/>
                  <a:pt x="564797" y="3646372"/>
                  <a:pt x="564797" y="3611123"/>
                </a:cubicBezTo>
                <a:cubicBezTo>
                  <a:pt x="564797" y="3579790"/>
                  <a:pt x="592253" y="3552374"/>
                  <a:pt x="627552" y="3552374"/>
                </a:cubicBezTo>
                <a:cubicBezTo>
                  <a:pt x="674619" y="3552374"/>
                  <a:pt x="674619" y="3552374"/>
                  <a:pt x="674619" y="3552374"/>
                </a:cubicBezTo>
                <a:cubicBezTo>
                  <a:pt x="780518" y="3552374"/>
                  <a:pt x="780518" y="3552374"/>
                  <a:pt x="780518" y="3552374"/>
                </a:cubicBezTo>
                <a:cubicBezTo>
                  <a:pt x="811896" y="3552374"/>
                  <a:pt x="839352" y="3524957"/>
                  <a:pt x="839352" y="3489708"/>
                </a:cubicBezTo>
                <a:cubicBezTo>
                  <a:pt x="839352" y="3454458"/>
                  <a:pt x="811896" y="3427042"/>
                  <a:pt x="780518" y="3427042"/>
                </a:cubicBezTo>
                <a:cubicBezTo>
                  <a:pt x="674619" y="3427042"/>
                  <a:pt x="674619" y="3427042"/>
                  <a:pt x="674619" y="3427042"/>
                </a:cubicBezTo>
                <a:cubicBezTo>
                  <a:pt x="180421" y="3427042"/>
                  <a:pt x="180421" y="3427042"/>
                  <a:pt x="180421" y="3427042"/>
                </a:cubicBezTo>
                <a:cubicBezTo>
                  <a:pt x="145121" y="3427042"/>
                  <a:pt x="117666" y="3399625"/>
                  <a:pt x="117666" y="3368293"/>
                </a:cubicBezTo>
                <a:cubicBezTo>
                  <a:pt x="117666" y="3333043"/>
                  <a:pt x="145121" y="3305627"/>
                  <a:pt x="180421" y="3305627"/>
                </a:cubicBezTo>
                <a:cubicBezTo>
                  <a:pt x="541264" y="3305627"/>
                  <a:pt x="541264" y="3305627"/>
                  <a:pt x="541264" y="3305627"/>
                </a:cubicBezTo>
                <a:cubicBezTo>
                  <a:pt x="678541" y="3305627"/>
                  <a:pt x="678541" y="3305627"/>
                  <a:pt x="678541" y="3305627"/>
                </a:cubicBezTo>
                <a:cubicBezTo>
                  <a:pt x="1039384" y="3305627"/>
                  <a:pt x="1039384" y="3305627"/>
                  <a:pt x="1039384" y="3305627"/>
                </a:cubicBezTo>
                <a:cubicBezTo>
                  <a:pt x="1074684" y="3305627"/>
                  <a:pt x="1102139" y="3278210"/>
                  <a:pt x="1102139" y="3242961"/>
                </a:cubicBezTo>
                <a:cubicBezTo>
                  <a:pt x="1102139" y="3211628"/>
                  <a:pt x="1074684" y="3184211"/>
                  <a:pt x="1039384" y="3184211"/>
                </a:cubicBezTo>
                <a:cubicBezTo>
                  <a:pt x="729530" y="3184211"/>
                  <a:pt x="729530" y="3184211"/>
                  <a:pt x="729530" y="3184211"/>
                </a:cubicBezTo>
                <a:cubicBezTo>
                  <a:pt x="698152" y="3184211"/>
                  <a:pt x="670697" y="3156795"/>
                  <a:pt x="670697" y="3121546"/>
                </a:cubicBezTo>
                <a:cubicBezTo>
                  <a:pt x="670697" y="3090213"/>
                  <a:pt x="698152" y="3062796"/>
                  <a:pt x="729530" y="3062796"/>
                </a:cubicBezTo>
                <a:cubicBezTo>
                  <a:pt x="768752" y="3062796"/>
                  <a:pt x="768752" y="3062796"/>
                  <a:pt x="768752" y="3062796"/>
                </a:cubicBezTo>
                <a:cubicBezTo>
                  <a:pt x="800129" y="3062796"/>
                  <a:pt x="827585" y="3035380"/>
                  <a:pt x="827585" y="3000130"/>
                </a:cubicBezTo>
                <a:cubicBezTo>
                  <a:pt x="827585" y="2964881"/>
                  <a:pt x="800129" y="2937464"/>
                  <a:pt x="768752" y="2937464"/>
                </a:cubicBezTo>
                <a:cubicBezTo>
                  <a:pt x="556953" y="2937464"/>
                  <a:pt x="556953" y="2937464"/>
                  <a:pt x="556953" y="2937464"/>
                </a:cubicBezTo>
                <a:cubicBezTo>
                  <a:pt x="270632" y="2937464"/>
                  <a:pt x="270632" y="2937464"/>
                  <a:pt x="270632" y="2937464"/>
                </a:cubicBezTo>
                <a:cubicBezTo>
                  <a:pt x="58833" y="2937464"/>
                  <a:pt x="58833" y="2937464"/>
                  <a:pt x="58833" y="2937464"/>
                </a:cubicBezTo>
                <a:cubicBezTo>
                  <a:pt x="27455" y="2937464"/>
                  <a:pt x="0" y="2910048"/>
                  <a:pt x="0" y="2878715"/>
                </a:cubicBezTo>
                <a:cubicBezTo>
                  <a:pt x="0" y="2843466"/>
                  <a:pt x="27455" y="2816049"/>
                  <a:pt x="58833" y="2816049"/>
                </a:cubicBezTo>
                <a:cubicBezTo>
                  <a:pt x="415753" y="2816049"/>
                  <a:pt x="415753" y="2816049"/>
                  <a:pt x="415753" y="2816049"/>
                </a:cubicBezTo>
                <a:cubicBezTo>
                  <a:pt x="827585" y="2816049"/>
                  <a:pt x="827585" y="2816049"/>
                  <a:pt x="827585" y="2816049"/>
                </a:cubicBezTo>
                <a:cubicBezTo>
                  <a:pt x="906029" y="2816049"/>
                  <a:pt x="906029" y="2816049"/>
                  <a:pt x="906029" y="2816049"/>
                </a:cubicBezTo>
                <a:cubicBezTo>
                  <a:pt x="941329" y="2816049"/>
                  <a:pt x="968784" y="2788633"/>
                  <a:pt x="968784" y="2753383"/>
                </a:cubicBezTo>
                <a:cubicBezTo>
                  <a:pt x="968784" y="2722050"/>
                  <a:pt x="941329" y="2694634"/>
                  <a:pt x="906029" y="2694634"/>
                </a:cubicBezTo>
                <a:cubicBezTo>
                  <a:pt x="682463" y="2694634"/>
                  <a:pt x="682463" y="2694634"/>
                  <a:pt x="682463" y="2694634"/>
                </a:cubicBezTo>
                <a:cubicBezTo>
                  <a:pt x="651086" y="2694634"/>
                  <a:pt x="623630" y="2667218"/>
                  <a:pt x="623630" y="2631968"/>
                </a:cubicBezTo>
                <a:cubicBezTo>
                  <a:pt x="623630" y="2596719"/>
                  <a:pt x="651086" y="2569302"/>
                  <a:pt x="682463" y="2569302"/>
                </a:cubicBezTo>
                <a:cubicBezTo>
                  <a:pt x="733452" y="2569302"/>
                  <a:pt x="733452" y="2569302"/>
                  <a:pt x="733452" y="2569302"/>
                </a:cubicBezTo>
                <a:cubicBezTo>
                  <a:pt x="764830" y="2569302"/>
                  <a:pt x="792285" y="2541886"/>
                  <a:pt x="792285" y="2510553"/>
                </a:cubicBezTo>
                <a:cubicBezTo>
                  <a:pt x="792285" y="2475303"/>
                  <a:pt x="764830" y="2447887"/>
                  <a:pt x="733452" y="2447887"/>
                </a:cubicBezTo>
                <a:cubicBezTo>
                  <a:pt x="615786" y="2447887"/>
                  <a:pt x="615786" y="2447887"/>
                  <a:pt x="615786" y="2447887"/>
                </a:cubicBezTo>
                <a:cubicBezTo>
                  <a:pt x="560875" y="2447887"/>
                  <a:pt x="560875" y="2447887"/>
                  <a:pt x="560875" y="2447887"/>
                </a:cubicBezTo>
                <a:cubicBezTo>
                  <a:pt x="529497" y="2447887"/>
                  <a:pt x="502042" y="2420471"/>
                  <a:pt x="502042" y="2389138"/>
                </a:cubicBezTo>
                <a:cubicBezTo>
                  <a:pt x="502042" y="2353888"/>
                  <a:pt x="529497" y="2326472"/>
                  <a:pt x="560875" y="2326472"/>
                </a:cubicBezTo>
                <a:cubicBezTo>
                  <a:pt x="827585" y="2326472"/>
                  <a:pt x="827585" y="2326472"/>
                  <a:pt x="827585" y="2326472"/>
                </a:cubicBezTo>
                <a:cubicBezTo>
                  <a:pt x="862885" y="2326472"/>
                  <a:pt x="862885" y="2326472"/>
                  <a:pt x="862885" y="2326472"/>
                </a:cubicBezTo>
                <a:cubicBezTo>
                  <a:pt x="972706" y="2326472"/>
                  <a:pt x="972706" y="2326472"/>
                  <a:pt x="972706" y="2326472"/>
                </a:cubicBezTo>
                <a:cubicBezTo>
                  <a:pt x="1004084" y="2326472"/>
                  <a:pt x="1031540" y="2299056"/>
                  <a:pt x="1031540" y="2263806"/>
                </a:cubicBezTo>
                <a:cubicBezTo>
                  <a:pt x="1031540" y="2232473"/>
                  <a:pt x="1004084" y="2205057"/>
                  <a:pt x="972706" y="2205057"/>
                </a:cubicBezTo>
                <a:cubicBezTo>
                  <a:pt x="933484" y="2205057"/>
                  <a:pt x="933484" y="2205057"/>
                  <a:pt x="933484" y="2205057"/>
                </a:cubicBezTo>
                <a:cubicBezTo>
                  <a:pt x="827585" y="2205057"/>
                  <a:pt x="827585" y="2205057"/>
                  <a:pt x="827585" y="2205057"/>
                </a:cubicBezTo>
                <a:cubicBezTo>
                  <a:pt x="368687" y="2205057"/>
                  <a:pt x="368687" y="2205057"/>
                  <a:pt x="368687" y="2205057"/>
                </a:cubicBezTo>
                <a:cubicBezTo>
                  <a:pt x="333387" y="2205057"/>
                  <a:pt x="305932" y="2177640"/>
                  <a:pt x="305932" y="2142391"/>
                </a:cubicBezTo>
                <a:cubicBezTo>
                  <a:pt x="305932" y="2107141"/>
                  <a:pt x="333387" y="2079725"/>
                  <a:pt x="368687" y="2079725"/>
                </a:cubicBezTo>
                <a:cubicBezTo>
                  <a:pt x="627552" y="2079725"/>
                  <a:pt x="627552" y="2079725"/>
                  <a:pt x="627552" y="2079725"/>
                </a:cubicBezTo>
                <a:cubicBezTo>
                  <a:pt x="815818" y="2079725"/>
                  <a:pt x="815818" y="2079725"/>
                  <a:pt x="815818" y="2079725"/>
                </a:cubicBezTo>
                <a:cubicBezTo>
                  <a:pt x="851118" y="2079725"/>
                  <a:pt x="878574" y="2052308"/>
                  <a:pt x="878574" y="2020976"/>
                </a:cubicBezTo>
                <a:cubicBezTo>
                  <a:pt x="878574" y="1985726"/>
                  <a:pt x="851118" y="1958310"/>
                  <a:pt x="815818" y="1958310"/>
                </a:cubicBezTo>
                <a:cubicBezTo>
                  <a:pt x="627552" y="1958310"/>
                  <a:pt x="627552" y="1958310"/>
                  <a:pt x="627552" y="1958310"/>
                </a:cubicBezTo>
                <a:cubicBezTo>
                  <a:pt x="592253" y="1958310"/>
                  <a:pt x="564797" y="1930893"/>
                  <a:pt x="564797" y="1899560"/>
                </a:cubicBezTo>
                <a:cubicBezTo>
                  <a:pt x="564797" y="1864311"/>
                  <a:pt x="592253" y="1836894"/>
                  <a:pt x="627552" y="1836894"/>
                </a:cubicBezTo>
                <a:cubicBezTo>
                  <a:pt x="811896" y="1836894"/>
                  <a:pt x="811896" y="1836894"/>
                  <a:pt x="811896" y="1836894"/>
                </a:cubicBezTo>
                <a:cubicBezTo>
                  <a:pt x="917796" y="1836894"/>
                  <a:pt x="917796" y="1836894"/>
                  <a:pt x="917796" y="1836894"/>
                </a:cubicBezTo>
                <a:cubicBezTo>
                  <a:pt x="949173" y="1836894"/>
                  <a:pt x="976629" y="1809478"/>
                  <a:pt x="976629" y="1774229"/>
                </a:cubicBezTo>
                <a:cubicBezTo>
                  <a:pt x="976629" y="1742896"/>
                  <a:pt x="949173" y="1715479"/>
                  <a:pt x="917796" y="1715479"/>
                </a:cubicBezTo>
                <a:cubicBezTo>
                  <a:pt x="811896" y="1715479"/>
                  <a:pt x="811896" y="1715479"/>
                  <a:pt x="811896" y="1715479"/>
                </a:cubicBezTo>
                <a:cubicBezTo>
                  <a:pt x="180421" y="1715479"/>
                  <a:pt x="180421" y="1715479"/>
                  <a:pt x="180421" y="1715479"/>
                </a:cubicBezTo>
                <a:cubicBezTo>
                  <a:pt x="145121" y="1715479"/>
                  <a:pt x="117666" y="1688063"/>
                  <a:pt x="117666" y="1652813"/>
                </a:cubicBezTo>
                <a:cubicBezTo>
                  <a:pt x="117666" y="1617564"/>
                  <a:pt x="145121" y="1590147"/>
                  <a:pt x="180421" y="1590147"/>
                </a:cubicBezTo>
                <a:cubicBezTo>
                  <a:pt x="541264" y="1590147"/>
                  <a:pt x="541264" y="1590147"/>
                  <a:pt x="541264" y="1590147"/>
                </a:cubicBezTo>
                <a:cubicBezTo>
                  <a:pt x="611864" y="1590147"/>
                  <a:pt x="611864" y="1590147"/>
                  <a:pt x="611864" y="1590147"/>
                </a:cubicBezTo>
                <a:cubicBezTo>
                  <a:pt x="972706" y="1590147"/>
                  <a:pt x="972706" y="1590147"/>
                  <a:pt x="972706" y="1590147"/>
                </a:cubicBezTo>
                <a:cubicBezTo>
                  <a:pt x="1008006" y="1590147"/>
                  <a:pt x="1035462" y="1562731"/>
                  <a:pt x="1035462" y="1531398"/>
                </a:cubicBezTo>
                <a:cubicBezTo>
                  <a:pt x="1035462" y="1496149"/>
                  <a:pt x="1008006" y="1468732"/>
                  <a:pt x="972706" y="1468732"/>
                </a:cubicBezTo>
                <a:cubicBezTo>
                  <a:pt x="729530" y="1468732"/>
                  <a:pt x="729530" y="1468732"/>
                  <a:pt x="729530" y="1468732"/>
                </a:cubicBezTo>
                <a:cubicBezTo>
                  <a:pt x="698152" y="1468732"/>
                  <a:pt x="670697" y="1441316"/>
                  <a:pt x="670697" y="1406066"/>
                </a:cubicBezTo>
                <a:cubicBezTo>
                  <a:pt x="670697" y="1374733"/>
                  <a:pt x="698152" y="1347317"/>
                  <a:pt x="729530" y="1347317"/>
                </a:cubicBezTo>
                <a:cubicBezTo>
                  <a:pt x="772674" y="1347317"/>
                  <a:pt x="772674" y="1347317"/>
                  <a:pt x="772674" y="1347317"/>
                </a:cubicBezTo>
                <a:cubicBezTo>
                  <a:pt x="807974" y="1347317"/>
                  <a:pt x="835429" y="1319901"/>
                  <a:pt x="835429" y="1284651"/>
                </a:cubicBezTo>
                <a:cubicBezTo>
                  <a:pt x="835429" y="1253318"/>
                  <a:pt x="807974" y="1225902"/>
                  <a:pt x="772674" y="1225902"/>
                </a:cubicBezTo>
                <a:cubicBezTo>
                  <a:pt x="564797" y="1225902"/>
                  <a:pt x="564797" y="1225902"/>
                  <a:pt x="564797" y="1225902"/>
                </a:cubicBezTo>
                <a:cubicBezTo>
                  <a:pt x="270632" y="1225902"/>
                  <a:pt x="270632" y="1225902"/>
                  <a:pt x="270632" y="1225902"/>
                </a:cubicBezTo>
                <a:cubicBezTo>
                  <a:pt x="58833" y="1225902"/>
                  <a:pt x="58833" y="1225902"/>
                  <a:pt x="58833" y="1225902"/>
                </a:cubicBezTo>
                <a:cubicBezTo>
                  <a:pt x="27455" y="1225902"/>
                  <a:pt x="0" y="1198485"/>
                  <a:pt x="0" y="1163236"/>
                </a:cubicBezTo>
                <a:cubicBezTo>
                  <a:pt x="0" y="1127986"/>
                  <a:pt x="27455" y="1100570"/>
                  <a:pt x="58833" y="1100570"/>
                </a:cubicBezTo>
                <a:cubicBezTo>
                  <a:pt x="415753" y="1100570"/>
                  <a:pt x="415753" y="1100570"/>
                  <a:pt x="415753" y="1100570"/>
                </a:cubicBezTo>
                <a:cubicBezTo>
                  <a:pt x="827585" y="1100570"/>
                  <a:pt x="827585" y="1100570"/>
                  <a:pt x="827585" y="1100570"/>
                </a:cubicBezTo>
                <a:cubicBezTo>
                  <a:pt x="906029" y="1100570"/>
                  <a:pt x="906029" y="1100570"/>
                  <a:pt x="906029" y="1100570"/>
                </a:cubicBezTo>
                <a:cubicBezTo>
                  <a:pt x="941329" y="1100570"/>
                  <a:pt x="968784" y="1073154"/>
                  <a:pt x="968784" y="1041821"/>
                </a:cubicBezTo>
                <a:cubicBezTo>
                  <a:pt x="968784" y="1006571"/>
                  <a:pt x="941329" y="979155"/>
                  <a:pt x="906029" y="979155"/>
                </a:cubicBezTo>
                <a:cubicBezTo>
                  <a:pt x="682463" y="979155"/>
                  <a:pt x="682463" y="979155"/>
                  <a:pt x="682463" y="979155"/>
                </a:cubicBezTo>
                <a:cubicBezTo>
                  <a:pt x="651086" y="979155"/>
                  <a:pt x="623630" y="951738"/>
                  <a:pt x="623630" y="916489"/>
                </a:cubicBezTo>
                <a:cubicBezTo>
                  <a:pt x="623630" y="885156"/>
                  <a:pt x="651086" y="857740"/>
                  <a:pt x="682463" y="857740"/>
                </a:cubicBezTo>
                <a:cubicBezTo>
                  <a:pt x="1247261" y="857740"/>
                  <a:pt x="1247261" y="857740"/>
                  <a:pt x="1247261" y="857740"/>
                </a:cubicBezTo>
                <a:cubicBezTo>
                  <a:pt x="1282561" y="857740"/>
                  <a:pt x="1310016" y="830323"/>
                  <a:pt x="1310016" y="795074"/>
                </a:cubicBezTo>
                <a:cubicBezTo>
                  <a:pt x="1310016" y="759824"/>
                  <a:pt x="1282561" y="732408"/>
                  <a:pt x="1247261" y="732408"/>
                </a:cubicBezTo>
                <a:cubicBezTo>
                  <a:pt x="827585" y="732408"/>
                  <a:pt x="827585" y="732408"/>
                  <a:pt x="827585" y="732408"/>
                </a:cubicBezTo>
                <a:cubicBezTo>
                  <a:pt x="560875" y="732408"/>
                  <a:pt x="560875" y="732408"/>
                  <a:pt x="560875" y="732408"/>
                </a:cubicBezTo>
                <a:cubicBezTo>
                  <a:pt x="529497" y="732408"/>
                  <a:pt x="502042" y="704991"/>
                  <a:pt x="502042" y="673659"/>
                </a:cubicBezTo>
                <a:cubicBezTo>
                  <a:pt x="502042" y="638409"/>
                  <a:pt x="529497" y="610993"/>
                  <a:pt x="560875" y="610993"/>
                </a:cubicBezTo>
                <a:cubicBezTo>
                  <a:pt x="827585" y="610993"/>
                  <a:pt x="827585" y="610993"/>
                  <a:pt x="827585" y="610993"/>
                </a:cubicBezTo>
                <a:cubicBezTo>
                  <a:pt x="894262" y="610993"/>
                  <a:pt x="894262" y="610993"/>
                  <a:pt x="894262" y="610993"/>
                </a:cubicBezTo>
                <a:cubicBezTo>
                  <a:pt x="1004084" y="610993"/>
                  <a:pt x="1004084" y="610993"/>
                  <a:pt x="1004084" y="610993"/>
                </a:cubicBezTo>
                <a:cubicBezTo>
                  <a:pt x="1035462" y="610993"/>
                  <a:pt x="1062917" y="583576"/>
                  <a:pt x="1062917" y="552243"/>
                </a:cubicBezTo>
                <a:cubicBezTo>
                  <a:pt x="1062917" y="516994"/>
                  <a:pt x="1035462" y="489577"/>
                  <a:pt x="1004084" y="489577"/>
                </a:cubicBezTo>
                <a:cubicBezTo>
                  <a:pt x="933484" y="489577"/>
                  <a:pt x="933484" y="489577"/>
                  <a:pt x="933484" y="489577"/>
                </a:cubicBezTo>
                <a:cubicBezTo>
                  <a:pt x="827585" y="489577"/>
                  <a:pt x="827585" y="489577"/>
                  <a:pt x="827585" y="489577"/>
                </a:cubicBezTo>
                <a:cubicBezTo>
                  <a:pt x="368687" y="489577"/>
                  <a:pt x="368687" y="489577"/>
                  <a:pt x="368687" y="489577"/>
                </a:cubicBezTo>
                <a:cubicBezTo>
                  <a:pt x="333387" y="489577"/>
                  <a:pt x="305932" y="462161"/>
                  <a:pt x="305932" y="426911"/>
                </a:cubicBezTo>
                <a:cubicBezTo>
                  <a:pt x="305932" y="395579"/>
                  <a:pt x="333387" y="368162"/>
                  <a:pt x="368687" y="368162"/>
                </a:cubicBezTo>
                <a:cubicBezTo>
                  <a:pt x="627552" y="368162"/>
                  <a:pt x="627552" y="368162"/>
                  <a:pt x="627552" y="368162"/>
                </a:cubicBezTo>
                <a:cubicBezTo>
                  <a:pt x="690308" y="368162"/>
                  <a:pt x="690308" y="368162"/>
                  <a:pt x="690308" y="368162"/>
                </a:cubicBezTo>
                <a:cubicBezTo>
                  <a:pt x="725608" y="368162"/>
                  <a:pt x="753063" y="340746"/>
                  <a:pt x="753063" y="305496"/>
                </a:cubicBezTo>
                <a:cubicBezTo>
                  <a:pt x="753063" y="270247"/>
                  <a:pt x="725608" y="242830"/>
                  <a:pt x="690308" y="242830"/>
                </a:cubicBezTo>
                <a:cubicBezTo>
                  <a:pt x="627552" y="242830"/>
                  <a:pt x="627552" y="242830"/>
                  <a:pt x="627552" y="242830"/>
                </a:cubicBezTo>
                <a:cubicBezTo>
                  <a:pt x="592253" y="242830"/>
                  <a:pt x="564797" y="215414"/>
                  <a:pt x="564797" y="184081"/>
                </a:cubicBezTo>
                <a:cubicBezTo>
                  <a:pt x="564797" y="148832"/>
                  <a:pt x="592253" y="121415"/>
                  <a:pt x="627552" y="121415"/>
                </a:cubicBezTo>
                <a:cubicBezTo>
                  <a:pt x="674619" y="121415"/>
                  <a:pt x="674619" y="121415"/>
                  <a:pt x="674619" y="121415"/>
                </a:cubicBezTo>
                <a:cubicBezTo>
                  <a:pt x="780518" y="121415"/>
                  <a:pt x="780518" y="121415"/>
                  <a:pt x="780518" y="121415"/>
                </a:cubicBezTo>
                <a:cubicBezTo>
                  <a:pt x="811896" y="121415"/>
                  <a:pt x="839352" y="93999"/>
                  <a:pt x="839352" y="58749"/>
                </a:cubicBezTo>
                <a:cubicBezTo>
                  <a:pt x="839352" y="27416"/>
                  <a:pt x="811896" y="0"/>
                  <a:pt x="78051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6B1AE5-2680-44CD-802D-95252AF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95AE-85E8-452C-94A9-ED1F857688F1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68BC0-D82A-4DC9-9367-6D7F8BA9F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E97F7F-8F39-4088-8781-69FEAB78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224D-FD33-4836-BBD8-A8F18D809236}" type="slidenum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964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3311BFC-3691-4356-9DFB-F7271FB4C5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490134" cy="6858000"/>
          </a:xfrm>
          <a:custGeom>
            <a:avLst/>
            <a:gdLst>
              <a:gd name="connsiteX0" fmla="*/ 0 w 4490134"/>
              <a:gd name="connsiteY0" fmla="*/ 0 h 6858000"/>
              <a:gd name="connsiteX1" fmla="*/ 4490134 w 4490134"/>
              <a:gd name="connsiteY1" fmla="*/ 0 h 6858000"/>
              <a:gd name="connsiteX2" fmla="*/ 4490134 w 4490134"/>
              <a:gd name="connsiteY2" fmla="*/ 6858000 h 6858000"/>
              <a:gd name="connsiteX3" fmla="*/ 0 w 449013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0134" h="6858000">
                <a:moveTo>
                  <a:pt x="0" y="0"/>
                </a:moveTo>
                <a:lnTo>
                  <a:pt x="4490134" y="0"/>
                </a:lnTo>
                <a:lnTo>
                  <a:pt x="449013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448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327400" y="0"/>
            <a:ext cx="2527300" cy="4254500"/>
          </a:xfrm>
          <a:custGeom>
            <a:avLst/>
            <a:gdLst>
              <a:gd name="connsiteX0" fmla="*/ 0 w 2527300"/>
              <a:gd name="connsiteY0" fmla="*/ 0 h 4254500"/>
              <a:gd name="connsiteX1" fmla="*/ 2527300 w 2527300"/>
              <a:gd name="connsiteY1" fmla="*/ 0 h 4254500"/>
              <a:gd name="connsiteX2" fmla="*/ 2527300 w 2527300"/>
              <a:gd name="connsiteY2" fmla="*/ 4254500 h 4254500"/>
              <a:gd name="connsiteX3" fmla="*/ 0 w 2527300"/>
              <a:gd name="connsiteY3" fmla="*/ 4254500 h 425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7300" h="4254500">
                <a:moveTo>
                  <a:pt x="0" y="0"/>
                </a:moveTo>
                <a:lnTo>
                  <a:pt x="2527300" y="0"/>
                </a:lnTo>
                <a:lnTo>
                  <a:pt x="2527300" y="4254500"/>
                </a:lnTo>
                <a:lnTo>
                  <a:pt x="0" y="4254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685800" y="0"/>
            <a:ext cx="2527300" cy="2476500"/>
          </a:xfrm>
          <a:custGeom>
            <a:avLst/>
            <a:gdLst>
              <a:gd name="connsiteX0" fmla="*/ 0 w 2527300"/>
              <a:gd name="connsiteY0" fmla="*/ 0 h 2476500"/>
              <a:gd name="connsiteX1" fmla="*/ 2527300 w 2527300"/>
              <a:gd name="connsiteY1" fmla="*/ 0 h 2476500"/>
              <a:gd name="connsiteX2" fmla="*/ 2527300 w 2527300"/>
              <a:gd name="connsiteY2" fmla="*/ 2476500 h 2476500"/>
              <a:gd name="connsiteX3" fmla="*/ 0 w 2527300"/>
              <a:gd name="connsiteY3" fmla="*/ 24765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7300" h="2476500">
                <a:moveTo>
                  <a:pt x="0" y="0"/>
                </a:moveTo>
                <a:lnTo>
                  <a:pt x="2527300" y="0"/>
                </a:lnTo>
                <a:lnTo>
                  <a:pt x="2527300" y="2476500"/>
                </a:lnTo>
                <a:lnTo>
                  <a:pt x="0" y="2476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3329568" y="4381500"/>
            <a:ext cx="2527300" cy="2476500"/>
          </a:xfrm>
          <a:custGeom>
            <a:avLst/>
            <a:gdLst>
              <a:gd name="connsiteX0" fmla="*/ 0 w 2527300"/>
              <a:gd name="connsiteY0" fmla="*/ 0 h 2476500"/>
              <a:gd name="connsiteX1" fmla="*/ 2527300 w 2527300"/>
              <a:gd name="connsiteY1" fmla="*/ 0 h 2476500"/>
              <a:gd name="connsiteX2" fmla="*/ 2527300 w 2527300"/>
              <a:gd name="connsiteY2" fmla="*/ 2476500 h 2476500"/>
              <a:gd name="connsiteX3" fmla="*/ 0 w 2527300"/>
              <a:gd name="connsiteY3" fmla="*/ 24765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7300" h="2476500">
                <a:moveTo>
                  <a:pt x="0" y="0"/>
                </a:moveTo>
                <a:lnTo>
                  <a:pt x="2527300" y="0"/>
                </a:lnTo>
                <a:lnTo>
                  <a:pt x="2527300" y="2476500"/>
                </a:lnTo>
                <a:lnTo>
                  <a:pt x="0" y="2476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685800" y="2603500"/>
            <a:ext cx="2527300" cy="4254500"/>
          </a:xfrm>
          <a:custGeom>
            <a:avLst/>
            <a:gdLst>
              <a:gd name="connsiteX0" fmla="*/ 0 w 2527300"/>
              <a:gd name="connsiteY0" fmla="*/ 0 h 4254500"/>
              <a:gd name="connsiteX1" fmla="*/ 2527300 w 2527300"/>
              <a:gd name="connsiteY1" fmla="*/ 0 h 4254500"/>
              <a:gd name="connsiteX2" fmla="*/ 2527300 w 2527300"/>
              <a:gd name="connsiteY2" fmla="*/ 4254500 h 4254500"/>
              <a:gd name="connsiteX3" fmla="*/ 0 w 2527300"/>
              <a:gd name="connsiteY3" fmla="*/ 4254500 h 425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7300" h="4254500">
                <a:moveTo>
                  <a:pt x="0" y="0"/>
                </a:moveTo>
                <a:lnTo>
                  <a:pt x="2527300" y="0"/>
                </a:lnTo>
                <a:lnTo>
                  <a:pt x="2527300" y="4254500"/>
                </a:lnTo>
                <a:lnTo>
                  <a:pt x="0" y="4254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DC1FB6E9-40EC-4C5C-9BFE-8F5C4A21F1E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8415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6974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50867D7-96D6-4CF8-AD84-CB0CC06133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93185" y="0"/>
            <a:ext cx="7498814" cy="6858000"/>
          </a:xfrm>
          <a:custGeom>
            <a:avLst/>
            <a:gdLst>
              <a:gd name="connsiteX0" fmla="*/ 2584877 w 7498814"/>
              <a:gd name="connsiteY0" fmla="*/ 0 h 6858000"/>
              <a:gd name="connsiteX1" fmla="*/ 7498814 w 7498814"/>
              <a:gd name="connsiteY1" fmla="*/ 0 h 6858000"/>
              <a:gd name="connsiteX2" fmla="*/ 7498814 w 7498814"/>
              <a:gd name="connsiteY2" fmla="*/ 6857999 h 6858000"/>
              <a:gd name="connsiteX3" fmla="*/ 7496391 w 7498814"/>
              <a:gd name="connsiteY3" fmla="*/ 6858000 h 6858000"/>
              <a:gd name="connsiteX4" fmla="*/ 0 w 749881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8814" h="6858000">
                <a:moveTo>
                  <a:pt x="2584877" y="0"/>
                </a:moveTo>
                <a:lnTo>
                  <a:pt x="7498814" y="0"/>
                </a:lnTo>
                <a:lnTo>
                  <a:pt x="7498814" y="6857999"/>
                </a:lnTo>
                <a:lnTo>
                  <a:pt x="749639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BD980-767E-4D83-9D91-DD0F7152BDED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0783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0E7189-3EE2-4EB3-AFB3-46E118B9FA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541" y="876821"/>
            <a:ext cx="4750692" cy="6012521"/>
          </a:xfrm>
          <a:custGeom>
            <a:avLst/>
            <a:gdLst>
              <a:gd name="connsiteX0" fmla="*/ 0 w 4750692"/>
              <a:gd name="connsiteY0" fmla="*/ 0 h 6012521"/>
              <a:gd name="connsiteX1" fmla="*/ 4750692 w 4750692"/>
              <a:gd name="connsiteY1" fmla="*/ 0 h 6012521"/>
              <a:gd name="connsiteX2" fmla="*/ 4750692 w 4750692"/>
              <a:gd name="connsiteY2" fmla="*/ 6012521 h 6012521"/>
              <a:gd name="connsiteX3" fmla="*/ 0 w 4750692"/>
              <a:gd name="connsiteY3" fmla="*/ 6012521 h 6012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0692" h="6012521">
                <a:moveTo>
                  <a:pt x="0" y="0"/>
                </a:moveTo>
                <a:lnTo>
                  <a:pt x="4750692" y="0"/>
                </a:lnTo>
                <a:lnTo>
                  <a:pt x="4750692" y="6012521"/>
                </a:lnTo>
                <a:lnTo>
                  <a:pt x="0" y="601252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BD980-767E-4D83-9D91-DD0F7152BDED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0260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D8B0C5F-9380-4C81-A2F3-1B2A579FE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2318" y="2011934"/>
            <a:ext cx="3238995" cy="2348266"/>
          </a:xfrm>
          <a:custGeom>
            <a:avLst/>
            <a:gdLst>
              <a:gd name="connsiteX0" fmla="*/ 0 w 3238995"/>
              <a:gd name="connsiteY0" fmla="*/ 0 h 2348266"/>
              <a:gd name="connsiteX1" fmla="*/ 3238995 w 3238995"/>
              <a:gd name="connsiteY1" fmla="*/ 0 h 2348266"/>
              <a:gd name="connsiteX2" fmla="*/ 3238995 w 3238995"/>
              <a:gd name="connsiteY2" fmla="*/ 2348266 h 2348266"/>
              <a:gd name="connsiteX3" fmla="*/ 0 w 3238995"/>
              <a:gd name="connsiteY3" fmla="*/ 2348266 h 2348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995" h="2348266">
                <a:moveTo>
                  <a:pt x="0" y="0"/>
                </a:moveTo>
                <a:lnTo>
                  <a:pt x="3238995" y="0"/>
                </a:lnTo>
                <a:lnTo>
                  <a:pt x="3238995" y="2348266"/>
                </a:lnTo>
                <a:lnTo>
                  <a:pt x="0" y="23482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83E048B-410A-4151-AC95-D93651E560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76503" y="2011934"/>
            <a:ext cx="3238995" cy="2348266"/>
          </a:xfrm>
          <a:custGeom>
            <a:avLst/>
            <a:gdLst>
              <a:gd name="connsiteX0" fmla="*/ 0 w 3238995"/>
              <a:gd name="connsiteY0" fmla="*/ 0 h 2348266"/>
              <a:gd name="connsiteX1" fmla="*/ 3238995 w 3238995"/>
              <a:gd name="connsiteY1" fmla="*/ 0 h 2348266"/>
              <a:gd name="connsiteX2" fmla="*/ 3238995 w 3238995"/>
              <a:gd name="connsiteY2" fmla="*/ 2348266 h 2348266"/>
              <a:gd name="connsiteX3" fmla="*/ 0 w 3238995"/>
              <a:gd name="connsiteY3" fmla="*/ 2348266 h 2348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995" h="2348266">
                <a:moveTo>
                  <a:pt x="0" y="0"/>
                </a:moveTo>
                <a:lnTo>
                  <a:pt x="3238995" y="0"/>
                </a:lnTo>
                <a:lnTo>
                  <a:pt x="3238995" y="2348266"/>
                </a:lnTo>
                <a:lnTo>
                  <a:pt x="0" y="23482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43E2A5F-1376-4E07-8E8A-9E122E9F12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50688" y="2011934"/>
            <a:ext cx="3238995" cy="2348266"/>
          </a:xfrm>
          <a:custGeom>
            <a:avLst/>
            <a:gdLst>
              <a:gd name="connsiteX0" fmla="*/ 0 w 3238995"/>
              <a:gd name="connsiteY0" fmla="*/ 0 h 2348266"/>
              <a:gd name="connsiteX1" fmla="*/ 3238995 w 3238995"/>
              <a:gd name="connsiteY1" fmla="*/ 0 h 2348266"/>
              <a:gd name="connsiteX2" fmla="*/ 3238995 w 3238995"/>
              <a:gd name="connsiteY2" fmla="*/ 2348266 h 2348266"/>
              <a:gd name="connsiteX3" fmla="*/ 0 w 3238995"/>
              <a:gd name="connsiteY3" fmla="*/ 2348266 h 2348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995" h="2348266">
                <a:moveTo>
                  <a:pt x="0" y="0"/>
                </a:moveTo>
                <a:lnTo>
                  <a:pt x="3238995" y="0"/>
                </a:lnTo>
                <a:lnTo>
                  <a:pt x="3238995" y="2348266"/>
                </a:lnTo>
                <a:lnTo>
                  <a:pt x="0" y="23482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BD980-767E-4D83-9D91-DD0F7152BDED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186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798DD9D-1D4B-4F65-BDF0-6A87F85D0F4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05052" y="4161758"/>
            <a:ext cx="2690949" cy="2153316"/>
          </a:xfrm>
          <a:custGeom>
            <a:avLst/>
            <a:gdLst>
              <a:gd name="connsiteX0" fmla="*/ 0 w 2690949"/>
              <a:gd name="connsiteY0" fmla="*/ 0 h 2153316"/>
              <a:gd name="connsiteX1" fmla="*/ 2690949 w 2690949"/>
              <a:gd name="connsiteY1" fmla="*/ 0 h 2153316"/>
              <a:gd name="connsiteX2" fmla="*/ 2690949 w 2690949"/>
              <a:gd name="connsiteY2" fmla="*/ 2153316 h 2153316"/>
              <a:gd name="connsiteX3" fmla="*/ 0 w 2690949"/>
              <a:gd name="connsiteY3" fmla="*/ 2153316 h 2153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0949" h="2153316">
                <a:moveTo>
                  <a:pt x="0" y="0"/>
                </a:moveTo>
                <a:lnTo>
                  <a:pt x="2690949" y="0"/>
                </a:lnTo>
                <a:lnTo>
                  <a:pt x="2690949" y="2153316"/>
                </a:lnTo>
                <a:lnTo>
                  <a:pt x="0" y="21533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5095391-E628-4E4B-BBAA-4246AB65851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786950" y="4161758"/>
            <a:ext cx="2690949" cy="2153316"/>
          </a:xfrm>
          <a:custGeom>
            <a:avLst/>
            <a:gdLst>
              <a:gd name="connsiteX0" fmla="*/ 0 w 2690949"/>
              <a:gd name="connsiteY0" fmla="*/ 0 h 2153316"/>
              <a:gd name="connsiteX1" fmla="*/ 2690949 w 2690949"/>
              <a:gd name="connsiteY1" fmla="*/ 0 h 2153316"/>
              <a:gd name="connsiteX2" fmla="*/ 2690949 w 2690949"/>
              <a:gd name="connsiteY2" fmla="*/ 2153316 h 2153316"/>
              <a:gd name="connsiteX3" fmla="*/ 0 w 2690949"/>
              <a:gd name="connsiteY3" fmla="*/ 2153316 h 2153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0949" h="2153316">
                <a:moveTo>
                  <a:pt x="0" y="0"/>
                </a:moveTo>
                <a:lnTo>
                  <a:pt x="2690949" y="0"/>
                </a:lnTo>
                <a:lnTo>
                  <a:pt x="2690949" y="2153316"/>
                </a:lnTo>
                <a:lnTo>
                  <a:pt x="0" y="21533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61DAED0-F956-474B-94F3-790BA230856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4102" y="2008442"/>
            <a:ext cx="2690949" cy="2153316"/>
          </a:xfrm>
          <a:custGeom>
            <a:avLst/>
            <a:gdLst>
              <a:gd name="connsiteX0" fmla="*/ 0 w 2690949"/>
              <a:gd name="connsiteY0" fmla="*/ 0 h 2153316"/>
              <a:gd name="connsiteX1" fmla="*/ 2690949 w 2690949"/>
              <a:gd name="connsiteY1" fmla="*/ 0 h 2153316"/>
              <a:gd name="connsiteX2" fmla="*/ 2690949 w 2690949"/>
              <a:gd name="connsiteY2" fmla="*/ 2153316 h 2153316"/>
              <a:gd name="connsiteX3" fmla="*/ 0 w 2690949"/>
              <a:gd name="connsiteY3" fmla="*/ 2153316 h 2153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0949" h="2153316">
                <a:moveTo>
                  <a:pt x="0" y="0"/>
                </a:moveTo>
                <a:lnTo>
                  <a:pt x="2690949" y="0"/>
                </a:lnTo>
                <a:lnTo>
                  <a:pt x="2690949" y="2153316"/>
                </a:lnTo>
                <a:lnTo>
                  <a:pt x="0" y="21533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82D2E5-2588-42E0-B5A2-B1B06F63CEF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1" y="2008442"/>
            <a:ext cx="2690949" cy="2153316"/>
          </a:xfrm>
          <a:custGeom>
            <a:avLst/>
            <a:gdLst>
              <a:gd name="connsiteX0" fmla="*/ 0 w 2690949"/>
              <a:gd name="connsiteY0" fmla="*/ 0 h 2153316"/>
              <a:gd name="connsiteX1" fmla="*/ 2690949 w 2690949"/>
              <a:gd name="connsiteY1" fmla="*/ 0 h 2153316"/>
              <a:gd name="connsiteX2" fmla="*/ 2690949 w 2690949"/>
              <a:gd name="connsiteY2" fmla="*/ 2153316 h 2153316"/>
              <a:gd name="connsiteX3" fmla="*/ 0 w 2690949"/>
              <a:gd name="connsiteY3" fmla="*/ 2153316 h 2153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0949" h="2153316">
                <a:moveTo>
                  <a:pt x="0" y="0"/>
                </a:moveTo>
                <a:lnTo>
                  <a:pt x="2690949" y="0"/>
                </a:lnTo>
                <a:lnTo>
                  <a:pt x="2690949" y="2153316"/>
                </a:lnTo>
                <a:lnTo>
                  <a:pt x="0" y="21533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E1EA2-41CE-4F97-BCC4-DA971FE29212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27122-DD58-4B2A-BC02-A0C1482E4B6E}" type="slidenum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8360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A4D6814-AA33-4EE0-9E68-6959B6A15C7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E1EA2-41CE-4F97-BCC4-DA971FE29212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27122-DD58-4B2A-BC02-A0C1482E4B6E}" type="slidenum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8560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0DED-15C0-40D3-B95E-2182620E1B99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1044232" y="2033032"/>
            <a:ext cx="1935186" cy="1933341"/>
          </a:xfrm>
          <a:custGeom>
            <a:avLst/>
            <a:gdLst>
              <a:gd name="connsiteX0" fmla="*/ 0 w 1935186"/>
              <a:gd name="connsiteY0" fmla="*/ 0 h 1933341"/>
              <a:gd name="connsiteX1" fmla="*/ 1935186 w 1935186"/>
              <a:gd name="connsiteY1" fmla="*/ 0 h 1933341"/>
              <a:gd name="connsiteX2" fmla="*/ 1935186 w 1935186"/>
              <a:gd name="connsiteY2" fmla="*/ 1933341 h 1933341"/>
              <a:gd name="connsiteX3" fmla="*/ 0 w 1935186"/>
              <a:gd name="connsiteY3" fmla="*/ 1933341 h 193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186" h="1933341">
                <a:moveTo>
                  <a:pt x="0" y="0"/>
                </a:moveTo>
                <a:lnTo>
                  <a:pt x="1935186" y="0"/>
                </a:lnTo>
                <a:lnTo>
                  <a:pt x="1935186" y="1933341"/>
                </a:lnTo>
                <a:lnTo>
                  <a:pt x="0" y="1933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1044232" y="4229449"/>
            <a:ext cx="1935186" cy="1933341"/>
          </a:xfrm>
          <a:custGeom>
            <a:avLst/>
            <a:gdLst>
              <a:gd name="connsiteX0" fmla="*/ 0 w 1935186"/>
              <a:gd name="connsiteY0" fmla="*/ 0 h 1933341"/>
              <a:gd name="connsiteX1" fmla="*/ 1935186 w 1935186"/>
              <a:gd name="connsiteY1" fmla="*/ 0 h 1933341"/>
              <a:gd name="connsiteX2" fmla="*/ 1935186 w 1935186"/>
              <a:gd name="connsiteY2" fmla="*/ 1933341 h 1933341"/>
              <a:gd name="connsiteX3" fmla="*/ 0 w 1935186"/>
              <a:gd name="connsiteY3" fmla="*/ 1933341 h 193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186" h="1933341">
                <a:moveTo>
                  <a:pt x="0" y="0"/>
                </a:moveTo>
                <a:lnTo>
                  <a:pt x="1935186" y="0"/>
                </a:lnTo>
                <a:lnTo>
                  <a:pt x="1935186" y="1933341"/>
                </a:lnTo>
                <a:lnTo>
                  <a:pt x="0" y="1933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6215563" y="2033032"/>
            <a:ext cx="1935186" cy="1933341"/>
          </a:xfrm>
          <a:custGeom>
            <a:avLst/>
            <a:gdLst>
              <a:gd name="connsiteX0" fmla="*/ 0 w 1935186"/>
              <a:gd name="connsiteY0" fmla="*/ 0 h 1933341"/>
              <a:gd name="connsiteX1" fmla="*/ 1935186 w 1935186"/>
              <a:gd name="connsiteY1" fmla="*/ 0 h 1933341"/>
              <a:gd name="connsiteX2" fmla="*/ 1935186 w 1935186"/>
              <a:gd name="connsiteY2" fmla="*/ 1933341 h 1933341"/>
              <a:gd name="connsiteX3" fmla="*/ 0 w 1935186"/>
              <a:gd name="connsiteY3" fmla="*/ 1933341 h 193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186" h="1933341">
                <a:moveTo>
                  <a:pt x="0" y="0"/>
                </a:moveTo>
                <a:lnTo>
                  <a:pt x="1935186" y="0"/>
                </a:lnTo>
                <a:lnTo>
                  <a:pt x="1935186" y="1933341"/>
                </a:lnTo>
                <a:lnTo>
                  <a:pt x="0" y="1933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6"/>
          </p:nvPr>
        </p:nvSpPr>
        <p:spPr>
          <a:xfrm>
            <a:off x="6215563" y="4229449"/>
            <a:ext cx="1935186" cy="1933341"/>
          </a:xfrm>
          <a:custGeom>
            <a:avLst/>
            <a:gdLst>
              <a:gd name="connsiteX0" fmla="*/ 0 w 1935186"/>
              <a:gd name="connsiteY0" fmla="*/ 0 h 1933341"/>
              <a:gd name="connsiteX1" fmla="*/ 1935186 w 1935186"/>
              <a:gd name="connsiteY1" fmla="*/ 0 h 1933341"/>
              <a:gd name="connsiteX2" fmla="*/ 1935186 w 1935186"/>
              <a:gd name="connsiteY2" fmla="*/ 1933341 h 1933341"/>
              <a:gd name="connsiteX3" fmla="*/ 0 w 1935186"/>
              <a:gd name="connsiteY3" fmla="*/ 1933341 h 193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186" h="1933341">
                <a:moveTo>
                  <a:pt x="0" y="0"/>
                </a:moveTo>
                <a:lnTo>
                  <a:pt x="1935186" y="0"/>
                </a:lnTo>
                <a:lnTo>
                  <a:pt x="1935186" y="1933341"/>
                </a:lnTo>
                <a:lnTo>
                  <a:pt x="0" y="1933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53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C2715-8FA4-49B6-982D-FE880D4A7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195D5-AEB0-4A52-81E6-3AB2F98A3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723AF5-3FA8-4D2F-95C9-537F33F59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31BAF5-E566-42D1-B82F-D5EAF748BB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046F1E-BE82-4C69-BB88-A95C96969B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D2BB68-E83A-4EB9-A046-E31803393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B863-A030-4305-AEDA-7F895434AA2C}" type="datetimeFigureOut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FD26A5-0CEC-4BB5-B89E-9FCE1763E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F74192-00C4-4AD9-A017-C914E71B3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02654-6FEE-42F3-8779-1EBA6FA6C975}" type="slidenum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2533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8E6F575-5A63-4EBB-84F8-70C60E13B2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94060" y="-188391"/>
            <a:ext cx="3403880" cy="3403878"/>
          </a:xfrm>
          <a:custGeom>
            <a:avLst/>
            <a:gdLst>
              <a:gd name="connsiteX0" fmla="*/ 1701940 w 3403880"/>
              <a:gd name="connsiteY0" fmla="*/ 0 h 3403878"/>
              <a:gd name="connsiteX1" fmla="*/ 3403880 w 3403880"/>
              <a:gd name="connsiteY1" fmla="*/ 1701939 h 3403878"/>
              <a:gd name="connsiteX2" fmla="*/ 1701940 w 3403880"/>
              <a:gd name="connsiteY2" fmla="*/ 3403878 h 3403878"/>
              <a:gd name="connsiteX3" fmla="*/ 0 w 3403880"/>
              <a:gd name="connsiteY3" fmla="*/ 1701939 h 340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3880" h="3403878">
                <a:moveTo>
                  <a:pt x="1701940" y="0"/>
                </a:moveTo>
                <a:lnTo>
                  <a:pt x="3403880" y="1701939"/>
                </a:lnTo>
                <a:lnTo>
                  <a:pt x="1701940" y="3403878"/>
                </a:lnTo>
                <a:lnTo>
                  <a:pt x="0" y="17019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ACF92-6F07-45CD-96E5-F324C1E013AF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3214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6448901" y="2033194"/>
            <a:ext cx="4769444" cy="2949162"/>
          </a:xfrm>
          <a:custGeom>
            <a:avLst/>
            <a:gdLst>
              <a:gd name="connsiteX0" fmla="*/ 0 w 4769444"/>
              <a:gd name="connsiteY0" fmla="*/ 0 h 3051992"/>
              <a:gd name="connsiteX1" fmla="*/ 4769444 w 4769444"/>
              <a:gd name="connsiteY1" fmla="*/ 0 h 3051992"/>
              <a:gd name="connsiteX2" fmla="*/ 4769444 w 4769444"/>
              <a:gd name="connsiteY2" fmla="*/ 3051992 h 3051992"/>
              <a:gd name="connsiteX3" fmla="*/ 0 w 4769444"/>
              <a:gd name="connsiteY3" fmla="*/ 3051992 h 305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9444" h="3051992">
                <a:moveTo>
                  <a:pt x="0" y="0"/>
                </a:moveTo>
                <a:lnTo>
                  <a:pt x="4769444" y="0"/>
                </a:lnTo>
                <a:lnTo>
                  <a:pt x="4769444" y="3051992"/>
                </a:lnTo>
                <a:lnTo>
                  <a:pt x="0" y="305199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011399" y="2033194"/>
            <a:ext cx="4769444" cy="2949162"/>
          </a:xfrm>
          <a:custGeom>
            <a:avLst/>
            <a:gdLst>
              <a:gd name="connsiteX0" fmla="*/ 0 w 4769444"/>
              <a:gd name="connsiteY0" fmla="*/ 0 h 3051992"/>
              <a:gd name="connsiteX1" fmla="*/ 4769444 w 4769444"/>
              <a:gd name="connsiteY1" fmla="*/ 0 h 3051992"/>
              <a:gd name="connsiteX2" fmla="*/ 4769444 w 4769444"/>
              <a:gd name="connsiteY2" fmla="*/ 3051992 h 3051992"/>
              <a:gd name="connsiteX3" fmla="*/ 0 w 4769444"/>
              <a:gd name="connsiteY3" fmla="*/ 3051992 h 305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9444" h="3051992">
                <a:moveTo>
                  <a:pt x="0" y="0"/>
                </a:moveTo>
                <a:lnTo>
                  <a:pt x="4769444" y="0"/>
                </a:lnTo>
                <a:lnTo>
                  <a:pt x="4769444" y="3051992"/>
                </a:lnTo>
                <a:lnTo>
                  <a:pt x="0" y="305199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23B2D-2BA6-4D1D-A884-AB2933958F91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4073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434661" y="1974936"/>
            <a:ext cx="3322677" cy="3165014"/>
          </a:xfrm>
          <a:custGeom>
            <a:avLst/>
            <a:gdLst>
              <a:gd name="connsiteX0" fmla="*/ 0 w 3322677"/>
              <a:gd name="connsiteY0" fmla="*/ 0 h 3165014"/>
              <a:gd name="connsiteX1" fmla="*/ 3322677 w 3322677"/>
              <a:gd name="connsiteY1" fmla="*/ 0 h 3165014"/>
              <a:gd name="connsiteX2" fmla="*/ 3322677 w 3322677"/>
              <a:gd name="connsiteY2" fmla="*/ 3165014 h 3165014"/>
              <a:gd name="connsiteX3" fmla="*/ 0 w 3322677"/>
              <a:gd name="connsiteY3" fmla="*/ 3165014 h 3165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2677" h="3165014">
                <a:moveTo>
                  <a:pt x="0" y="0"/>
                </a:moveTo>
                <a:lnTo>
                  <a:pt x="3322677" y="0"/>
                </a:lnTo>
                <a:lnTo>
                  <a:pt x="3322677" y="3165014"/>
                </a:lnTo>
                <a:lnTo>
                  <a:pt x="0" y="31650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7990883" y="1974936"/>
            <a:ext cx="3322677" cy="3165014"/>
          </a:xfrm>
          <a:custGeom>
            <a:avLst/>
            <a:gdLst>
              <a:gd name="connsiteX0" fmla="*/ 0 w 3322677"/>
              <a:gd name="connsiteY0" fmla="*/ 0 h 3165014"/>
              <a:gd name="connsiteX1" fmla="*/ 3322677 w 3322677"/>
              <a:gd name="connsiteY1" fmla="*/ 0 h 3165014"/>
              <a:gd name="connsiteX2" fmla="*/ 3322677 w 3322677"/>
              <a:gd name="connsiteY2" fmla="*/ 3165014 h 3165014"/>
              <a:gd name="connsiteX3" fmla="*/ 0 w 3322677"/>
              <a:gd name="connsiteY3" fmla="*/ 3165014 h 3165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2677" h="3165014">
                <a:moveTo>
                  <a:pt x="0" y="0"/>
                </a:moveTo>
                <a:lnTo>
                  <a:pt x="3322677" y="0"/>
                </a:lnTo>
                <a:lnTo>
                  <a:pt x="3322677" y="3165014"/>
                </a:lnTo>
                <a:lnTo>
                  <a:pt x="0" y="31650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78442" y="1974936"/>
            <a:ext cx="3322677" cy="3165014"/>
          </a:xfrm>
          <a:custGeom>
            <a:avLst/>
            <a:gdLst>
              <a:gd name="connsiteX0" fmla="*/ 0 w 3322677"/>
              <a:gd name="connsiteY0" fmla="*/ 0 h 3165014"/>
              <a:gd name="connsiteX1" fmla="*/ 3322677 w 3322677"/>
              <a:gd name="connsiteY1" fmla="*/ 0 h 3165014"/>
              <a:gd name="connsiteX2" fmla="*/ 3322677 w 3322677"/>
              <a:gd name="connsiteY2" fmla="*/ 3165014 h 3165014"/>
              <a:gd name="connsiteX3" fmla="*/ 0 w 3322677"/>
              <a:gd name="connsiteY3" fmla="*/ 3165014 h 3165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2677" h="3165014">
                <a:moveTo>
                  <a:pt x="0" y="0"/>
                </a:moveTo>
                <a:lnTo>
                  <a:pt x="3322677" y="0"/>
                </a:lnTo>
                <a:lnTo>
                  <a:pt x="3322677" y="3165014"/>
                </a:lnTo>
                <a:lnTo>
                  <a:pt x="0" y="31650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1F495-1B73-4075-9830-AD7DF03139E9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233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7"/>
          </p:nvPr>
        </p:nvSpPr>
        <p:spPr>
          <a:xfrm>
            <a:off x="4487453" y="4161859"/>
            <a:ext cx="3217092" cy="2116421"/>
          </a:xfrm>
          <a:custGeom>
            <a:avLst/>
            <a:gdLst>
              <a:gd name="connsiteX0" fmla="*/ 0 w 3217092"/>
              <a:gd name="connsiteY0" fmla="*/ 0 h 2116421"/>
              <a:gd name="connsiteX1" fmla="*/ 3217092 w 3217092"/>
              <a:gd name="connsiteY1" fmla="*/ 0 h 2116421"/>
              <a:gd name="connsiteX2" fmla="*/ 3217092 w 3217092"/>
              <a:gd name="connsiteY2" fmla="*/ 2116421 h 2116421"/>
              <a:gd name="connsiteX3" fmla="*/ 0 w 3217092"/>
              <a:gd name="connsiteY3" fmla="*/ 2116421 h 211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7092" h="2116421">
                <a:moveTo>
                  <a:pt x="0" y="0"/>
                </a:moveTo>
                <a:lnTo>
                  <a:pt x="3217092" y="0"/>
                </a:lnTo>
                <a:lnTo>
                  <a:pt x="3217092" y="2116421"/>
                </a:lnTo>
                <a:lnTo>
                  <a:pt x="0" y="21164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04306-73A3-4F35-B9C8-263A7F96EF47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8771D-D9B8-4F5A-B212-005A115CF333}" type="slidenum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3"/>
          </p:nvPr>
        </p:nvSpPr>
        <p:spPr>
          <a:xfrm>
            <a:off x="1044239" y="1828845"/>
            <a:ext cx="3217092" cy="2116421"/>
          </a:xfrm>
          <a:custGeom>
            <a:avLst/>
            <a:gdLst>
              <a:gd name="connsiteX0" fmla="*/ 0 w 3217092"/>
              <a:gd name="connsiteY0" fmla="*/ 0 h 2116421"/>
              <a:gd name="connsiteX1" fmla="*/ 3217092 w 3217092"/>
              <a:gd name="connsiteY1" fmla="*/ 0 h 2116421"/>
              <a:gd name="connsiteX2" fmla="*/ 3217092 w 3217092"/>
              <a:gd name="connsiteY2" fmla="*/ 2116421 h 2116421"/>
              <a:gd name="connsiteX3" fmla="*/ 0 w 3217092"/>
              <a:gd name="connsiteY3" fmla="*/ 2116421 h 211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7092" h="2116421">
                <a:moveTo>
                  <a:pt x="0" y="0"/>
                </a:moveTo>
                <a:lnTo>
                  <a:pt x="3217092" y="0"/>
                </a:lnTo>
                <a:lnTo>
                  <a:pt x="3217092" y="2116421"/>
                </a:lnTo>
                <a:lnTo>
                  <a:pt x="0" y="21164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4"/>
          </p:nvPr>
        </p:nvSpPr>
        <p:spPr>
          <a:xfrm>
            <a:off x="4487452" y="1828845"/>
            <a:ext cx="3217092" cy="2116421"/>
          </a:xfrm>
          <a:custGeom>
            <a:avLst/>
            <a:gdLst>
              <a:gd name="connsiteX0" fmla="*/ 0 w 3217092"/>
              <a:gd name="connsiteY0" fmla="*/ 0 h 2116421"/>
              <a:gd name="connsiteX1" fmla="*/ 3217092 w 3217092"/>
              <a:gd name="connsiteY1" fmla="*/ 0 h 2116421"/>
              <a:gd name="connsiteX2" fmla="*/ 3217092 w 3217092"/>
              <a:gd name="connsiteY2" fmla="*/ 2116421 h 2116421"/>
              <a:gd name="connsiteX3" fmla="*/ 0 w 3217092"/>
              <a:gd name="connsiteY3" fmla="*/ 2116421 h 211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7092" h="2116421">
                <a:moveTo>
                  <a:pt x="0" y="0"/>
                </a:moveTo>
                <a:lnTo>
                  <a:pt x="3217092" y="0"/>
                </a:lnTo>
                <a:lnTo>
                  <a:pt x="3217092" y="2116421"/>
                </a:lnTo>
                <a:lnTo>
                  <a:pt x="0" y="21164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5"/>
          </p:nvPr>
        </p:nvSpPr>
        <p:spPr>
          <a:xfrm>
            <a:off x="7930668" y="1828845"/>
            <a:ext cx="3217092" cy="2116421"/>
          </a:xfrm>
          <a:custGeom>
            <a:avLst/>
            <a:gdLst>
              <a:gd name="connsiteX0" fmla="*/ 0 w 3217092"/>
              <a:gd name="connsiteY0" fmla="*/ 0 h 2116421"/>
              <a:gd name="connsiteX1" fmla="*/ 3217092 w 3217092"/>
              <a:gd name="connsiteY1" fmla="*/ 0 h 2116421"/>
              <a:gd name="connsiteX2" fmla="*/ 3217092 w 3217092"/>
              <a:gd name="connsiteY2" fmla="*/ 2116421 h 2116421"/>
              <a:gd name="connsiteX3" fmla="*/ 0 w 3217092"/>
              <a:gd name="connsiteY3" fmla="*/ 2116421 h 211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7092" h="2116421">
                <a:moveTo>
                  <a:pt x="0" y="0"/>
                </a:moveTo>
                <a:lnTo>
                  <a:pt x="3217092" y="0"/>
                </a:lnTo>
                <a:lnTo>
                  <a:pt x="3217092" y="2116421"/>
                </a:lnTo>
                <a:lnTo>
                  <a:pt x="0" y="21164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6"/>
          </p:nvPr>
        </p:nvSpPr>
        <p:spPr>
          <a:xfrm>
            <a:off x="7930667" y="4161859"/>
            <a:ext cx="3217092" cy="2116421"/>
          </a:xfrm>
          <a:custGeom>
            <a:avLst/>
            <a:gdLst>
              <a:gd name="connsiteX0" fmla="*/ 0 w 3217092"/>
              <a:gd name="connsiteY0" fmla="*/ 0 h 2116421"/>
              <a:gd name="connsiteX1" fmla="*/ 3217092 w 3217092"/>
              <a:gd name="connsiteY1" fmla="*/ 0 h 2116421"/>
              <a:gd name="connsiteX2" fmla="*/ 3217092 w 3217092"/>
              <a:gd name="connsiteY2" fmla="*/ 2116421 h 2116421"/>
              <a:gd name="connsiteX3" fmla="*/ 0 w 3217092"/>
              <a:gd name="connsiteY3" fmla="*/ 2116421 h 211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7092" h="2116421">
                <a:moveTo>
                  <a:pt x="0" y="0"/>
                </a:moveTo>
                <a:lnTo>
                  <a:pt x="3217092" y="0"/>
                </a:lnTo>
                <a:lnTo>
                  <a:pt x="3217092" y="2116421"/>
                </a:lnTo>
                <a:lnTo>
                  <a:pt x="0" y="21164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8"/>
          </p:nvPr>
        </p:nvSpPr>
        <p:spPr>
          <a:xfrm>
            <a:off x="1044238" y="4161859"/>
            <a:ext cx="3217092" cy="2116421"/>
          </a:xfrm>
          <a:custGeom>
            <a:avLst/>
            <a:gdLst>
              <a:gd name="connsiteX0" fmla="*/ 0 w 3217092"/>
              <a:gd name="connsiteY0" fmla="*/ 0 h 2116421"/>
              <a:gd name="connsiteX1" fmla="*/ 3217092 w 3217092"/>
              <a:gd name="connsiteY1" fmla="*/ 0 h 2116421"/>
              <a:gd name="connsiteX2" fmla="*/ 3217092 w 3217092"/>
              <a:gd name="connsiteY2" fmla="*/ 2116421 h 2116421"/>
              <a:gd name="connsiteX3" fmla="*/ 0 w 3217092"/>
              <a:gd name="connsiteY3" fmla="*/ 2116421 h 211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7092" h="2116421">
                <a:moveTo>
                  <a:pt x="0" y="0"/>
                </a:moveTo>
                <a:lnTo>
                  <a:pt x="3217092" y="0"/>
                </a:lnTo>
                <a:lnTo>
                  <a:pt x="3217092" y="2116421"/>
                </a:lnTo>
                <a:lnTo>
                  <a:pt x="0" y="21164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444695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/>
          <p:cNvSpPr>
            <a:spLocks noGrp="1"/>
          </p:cNvSpPr>
          <p:nvPr>
            <p:ph type="pic" sz="quarter" idx="19"/>
          </p:nvPr>
        </p:nvSpPr>
        <p:spPr>
          <a:xfrm>
            <a:off x="6223681" y="4167794"/>
            <a:ext cx="2513575" cy="1858978"/>
          </a:xfrm>
          <a:custGeom>
            <a:avLst/>
            <a:gdLst>
              <a:gd name="connsiteX0" fmla="*/ 0 w 2513575"/>
              <a:gd name="connsiteY0" fmla="*/ 0 h 1858978"/>
              <a:gd name="connsiteX1" fmla="*/ 2513575 w 2513575"/>
              <a:gd name="connsiteY1" fmla="*/ 0 h 1858978"/>
              <a:gd name="connsiteX2" fmla="*/ 2513575 w 2513575"/>
              <a:gd name="connsiteY2" fmla="*/ 1858978 h 1858978"/>
              <a:gd name="connsiteX3" fmla="*/ 0 w 2513575"/>
              <a:gd name="connsiteY3" fmla="*/ 1858978 h 18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75" h="1858978">
                <a:moveTo>
                  <a:pt x="0" y="0"/>
                </a:moveTo>
                <a:lnTo>
                  <a:pt x="2513575" y="0"/>
                </a:lnTo>
                <a:lnTo>
                  <a:pt x="2513575" y="1858978"/>
                </a:lnTo>
                <a:lnTo>
                  <a:pt x="0" y="18589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44B2D-BA03-4AA2-8EE2-A2D59E6921CD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3454742" y="2040679"/>
            <a:ext cx="2513575" cy="1858978"/>
          </a:xfrm>
          <a:custGeom>
            <a:avLst/>
            <a:gdLst>
              <a:gd name="connsiteX0" fmla="*/ 0 w 2513575"/>
              <a:gd name="connsiteY0" fmla="*/ 0 h 1858978"/>
              <a:gd name="connsiteX1" fmla="*/ 2513575 w 2513575"/>
              <a:gd name="connsiteY1" fmla="*/ 0 h 1858978"/>
              <a:gd name="connsiteX2" fmla="*/ 2513575 w 2513575"/>
              <a:gd name="connsiteY2" fmla="*/ 1858978 h 1858978"/>
              <a:gd name="connsiteX3" fmla="*/ 0 w 2513575"/>
              <a:gd name="connsiteY3" fmla="*/ 1858978 h 18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75" h="1858978">
                <a:moveTo>
                  <a:pt x="0" y="0"/>
                </a:moveTo>
                <a:lnTo>
                  <a:pt x="2513575" y="0"/>
                </a:lnTo>
                <a:lnTo>
                  <a:pt x="2513575" y="1858978"/>
                </a:lnTo>
                <a:lnTo>
                  <a:pt x="0" y="18589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685800" y="2040679"/>
            <a:ext cx="2513575" cy="1858978"/>
          </a:xfrm>
          <a:custGeom>
            <a:avLst/>
            <a:gdLst>
              <a:gd name="connsiteX0" fmla="*/ 0 w 2513575"/>
              <a:gd name="connsiteY0" fmla="*/ 0 h 1858978"/>
              <a:gd name="connsiteX1" fmla="*/ 2513575 w 2513575"/>
              <a:gd name="connsiteY1" fmla="*/ 0 h 1858978"/>
              <a:gd name="connsiteX2" fmla="*/ 2513575 w 2513575"/>
              <a:gd name="connsiteY2" fmla="*/ 1858978 h 1858978"/>
              <a:gd name="connsiteX3" fmla="*/ 0 w 2513575"/>
              <a:gd name="connsiteY3" fmla="*/ 1858978 h 18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75" h="1858978">
                <a:moveTo>
                  <a:pt x="0" y="0"/>
                </a:moveTo>
                <a:lnTo>
                  <a:pt x="2513575" y="0"/>
                </a:lnTo>
                <a:lnTo>
                  <a:pt x="2513575" y="1858978"/>
                </a:lnTo>
                <a:lnTo>
                  <a:pt x="0" y="18589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6223684" y="2040679"/>
            <a:ext cx="2513575" cy="1858978"/>
          </a:xfrm>
          <a:custGeom>
            <a:avLst/>
            <a:gdLst>
              <a:gd name="connsiteX0" fmla="*/ 0 w 2513575"/>
              <a:gd name="connsiteY0" fmla="*/ 0 h 1858978"/>
              <a:gd name="connsiteX1" fmla="*/ 2513575 w 2513575"/>
              <a:gd name="connsiteY1" fmla="*/ 0 h 1858978"/>
              <a:gd name="connsiteX2" fmla="*/ 2513575 w 2513575"/>
              <a:gd name="connsiteY2" fmla="*/ 1858978 h 1858978"/>
              <a:gd name="connsiteX3" fmla="*/ 0 w 2513575"/>
              <a:gd name="connsiteY3" fmla="*/ 1858978 h 18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75" h="1858978">
                <a:moveTo>
                  <a:pt x="0" y="0"/>
                </a:moveTo>
                <a:lnTo>
                  <a:pt x="2513575" y="0"/>
                </a:lnTo>
                <a:lnTo>
                  <a:pt x="2513575" y="1858978"/>
                </a:lnTo>
                <a:lnTo>
                  <a:pt x="0" y="18589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6"/>
          </p:nvPr>
        </p:nvSpPr>
        <p:spPr>
          <a:xfrm>
            <a:off x="8992625" y="2040679"/>
            <a:ext cx="2513575" cy="1858978"/>
          </a:xfrm>
          <a:custGeom>
            <a:avLst/>
            <a:gdLst>
              <a:gd name="connsiteX0" fmla="*/ 0 w 2513575"/>
              <a:gd name="connsiteY0" fmla="*/ 0 h 1858978"/>
              <a:gd name="connsiteX1" fmla="*/ 2513575 w 2513575"/>
              <a:gd name="connsiteY1" fmla="*/ 0 h 1858978"/>
              <a:gd name="connsiteX2" fmla="*/ 2513575 w 2513575"/>
              <a:gd name="connsiteY2" fmla="*/ 1858978 h 1858978"/>
              <a:gd name="connsiteX3" fmla="*/ 0 w 2513575"/>
              <a:gd name="connsiteY3" fmla="*/ 1858978 h 18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75" h="1858978">
                <a:moveTo>
                  <a:pt x="0" y="0"/>
                </a:moveTo>
                <a:lnTo>
                  <a:pt x="2513575" y="0"/>
                </a:lnTo>
                <a:lnTo>
                  <a:pt x="2513575" y="1858978"/>
                </a:lnTo>
                <a:lnTo>
                  <a:pt x="0" y="18589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7"/>
          </p:nvPr>
        </p:nvSpPr>
        <p:spPr>
          <a:xfrm>
            <a:off x="3454739" y="4167794"/>
            <a:ext cx="2513575" cy="1858978"/>
          </a:xfrm>
          <a:custGeom>
            <a:avLst/>
            <a:gdLst>
              <a:gd name="connsiteX0" fmla="*/ 0 w 2513575"/>
              <a:gd name="connsiteY0" fmla="*/ 0 h 1858978"/>
              <a:gd name="connsiteX1" fmla="*/ 2513575 w 2513575"/>
              <a:gd name="connsiteY1" fmla="*/ 0 h 1858978"/>
              <a:gd name="connsiteX2" fmla="*/ 2513575 w 2513575"/>
              <a:gd name="connsiteY2" fmla="*/ 1858978 h 1858978"/>
              <a:gd name="connsiteX3" fmla="*/ 0 w 2513575"/>
              <a:gd name="connsiteY3" fmla="*/ 1858978 h 18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75" h="1858978">
                <a:moveTo>
                  <a:pt x="0" y="0"/>
                </a:moveTo>
                <a:lnTo>
                  <a:pt x="2513575" y="0"/>
                </a:lnTo>
                <a:lnTo>
                  <a:pt x="2513575" y="1858978"/>
                </a:lnTo>
                <a:lnTo>
                  <a:pt x="0" y="18589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685797" y="4167794"/>
            <a:ext cx="2513575" cy="1858978"/>
          </a:xfrm>
          <a:custGeom>
            <a:avLst/>
            <a:gdLst>
              <a:gd name="connsiteX0" fmla="*/ 0 w 2513575"/>
              <a:gd name="connsiteY0" fmla="*/ 0 h 1858978"/>
              <a:gd name="connsiteX1" fmla="*/ 2513575 w 2513575"/>
              <a:gd name="connsiteY1" fmla="*/ 0 h 1858978"/>
              <a:gd name="connsiteX2" fmla="*/ 2513575 w 2513575"/>
              <a:gd name="connsiteY2" fmla="*/ 1858978 h 1858978"/>
              <a:gd name="connsiteX3" fmla="*/ 0 w 2513575"/>
              <a:gd name="connsiteY3" fmla="*/ 1858978 h 18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75" h="1858978">
                <a:moveTo>
                  <a:pt x="0" y="0"/>
                </a:moveTo>
                <a:lnTo>
                  <a:pt x="2513575" y="0"/>
                </a:lnTo>
                <a:lnTo>
                  <a:pt x="2513575" y="1858978"/>
                </a:lnTo>
                <a:lnTo>
                  <a:pt x="0" y="18589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20"/>
          </p:nvPr>
        </p:nvSpPr>
        <p:spPr>
          <a:xfrm>
            <a:off x="8992624" y="4167794"/>
            <a:ext cx="2513575" cy="1858978"/>
          </a:xfrm>
          <a:custGeom>
            <a:avLst/>
            <a:gdLst>
              <a:gd name="connsiteX0" fmla="*/ 0 w 2513575"/>
              <a:gd name="connsiteY0" fmla="*/ 0 h 1858978"/>
              <a:gd name="connsiteX1" fmla="*/ 2513575 w 2513575"/>
              <a:gd name="connsiteY1" fmla="*/ 0 h 1858978"/>
              <a:gd name="connsiteX2" fmla="*/ 2513575 w 2513575"/>
              <a:gd name="connsiteY2" fmla="*/ 1858978 h 1858978"/>
              <a:gd name="connsiteX3" fmla="*/ 0 w 2513575"/>
              <a:gd name="connsiteY3" fmla="*/ 1858978 h 18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75" h="1858978">
                <a:moveTo>
                  <a:pt x="0" y="0"/>
                </a:moveTo>
                <a:lnTo>
                  <a:pt x="2513575" y="0"/>
                </a:lnTo>
                <a:lnTo>
                  <a:pt x="2513575" y="1858978"/>
                </a:lnTo>
                <a:lnTo>
                  <a:pt x="0" y="18589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925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B9FCDE8-31D1-44EE-8EFD-A9E7644F715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E629BA8-BB36-428B-9F7B-D5C12C6076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1FB62-C63F-4D79-BCF4-C63FFB23E7FC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9C9DA-50E9-4DA1-A7B1-F41EF91CD8E6}" type="datetimeFigureOut">
              <a:rPr lang="en-US">
                <a:solidFill>
                  <a:srgbClr val="ACACAC">
                    <a:tint val="75000"/>
                  </a:srgbClr>
                </a:solidFill>
              </a:rPr>
              <a:pPr>
                <a:defRPr/>
              </a:pPr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D04E5-94EB-49E8-9C77-DB7739CAA6D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16C2F-0FD7-474D-B5AE-3D8DB744C6C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D68C7-B762-4B50-973F-AF228F22DF84}" type="slidenum">
              <a:rPr lang="en-US">
                <a:solidFill>
                  <a:srgbClr val="ACACAC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0567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4E125D5-FDF8-4673-8CCF-176B04080D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64000" y="3429000"/>
            <a:ext cx="4064000" cy="342900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74C0E42-5D46-46B3-8C62-5B49F8E2B8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64000" cy="342900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82745C8-E027-4141-85F8-FB946C1A76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8000" y="0"/>
            <a:ext cx="4064000" cy="342900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9BA123-35AF-4242-B6D4-22278776DD9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BD6A2-55A1-41C9-8BE7-8A40D7802662}" type="datetimeFigureOut">
              <a:rPr lang="en-US">
                <a:solidFill>
                  <a:srgbClr val="ACACAC">
                    <a:tint val="75000"/>
                  </a:srgbClr>
                </a:solidFill>
              </a:rPr>
              <a:pPr>
                <a:defRPr/>
              </a:pPr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F8E31A0-CDF0-4FF6-86A9-F826A8DFFEC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B82F59-C7C0-44D4-A874-5615F133515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DE1A1-51CF-4CB8-AD81-A4A4CD223106}" type="slidenum">
              <a:rPr lang="en-US">
                <a:solidFill>
                  <a:srgbClr val="ACACAC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4775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9199083" y="210346"/>
            <a:ext cx="2780831" cy="3294854"/>
          </a:xfrm>
          <a:custGeom>
            <a:avLst/>
            <a:gdLst>
              <a:gd name="connsiteX0" fmla="*/ 0 w 2780831"/>
              <a:gd name="connsiteY0" fmla="*/ 0 h 3927900"/>
              <a:gd name="connsiteX1" fmla="*/ 2780831 w 2780831"/>
              <a:gd name="connsiteY1" fmla="*/ 0 h 3927900"/>
              <a:gd name="connsiteX2" fmla="*/ 2780831 w 2780831"/>
              <a:gd name="connsiteY2" fmla="*/ 3927900 h 3927900"/>
              <a:gd name="connsiteX3" fmla="*/ 0 w 2780831"/>
              <a:gd name="connsiteY3" fmla="*/ 3927900 h 392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0831" h="3927900">
                <a:moveTo>
                  <a:pt x="0" y="0"/>
                </a:moveTo>
                <a:lnTo>
                  <a:pt x="2780831" y="0"/>
                </a:lnTo>
                <a:lnTo>
                  <a:pt x="2780831" y="3927900"/>
                </a:lnTo>
                <a:lnTo>
                  <a:pt x="0" y="3927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D1281-407F-4963-988A-D55AE81EBAA9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228600" y="210346"/>
            <a:ext cx="2780831" cy="3294854"/>
          </a:xfrm>
          <a:custGeom>
            <a:avLst/>
            <a:gdLst>
              <a:gd name="connsiteX0" fmla="*/ 0 w 2780831"/>
              <a:gd name="connsiteY0" fmla="*/ 0 h 3927900"/>
              <a:gd name="connsiteX1" fmla="*/ 2780831 w 2780831"/>
              <a:gd name="connsiteY1" fmla="*/ 0 h 3927900"/>
              <a:gd name="connsiteX2" fmla="*/ 2780831 w 2780831"/>
              <a:gd name="connsiteY2" fmla="*/ 3927900 h 3927900"/>
              <a:gd name="connsiteX3" fmla="*/ 0 w 2780831"/>
              <a:gd name="connsiteY3" fmla="*/ 3927900 h 392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0831" h="3927900">
                <a:moveTo>
                  <a:pt x="0" y="0"/>
                </a:moveTo>
                <a:lnTo>
                  <a:pt x="2780831" y="0"/>
                </a:lnTo>
                <a:lnTo>
                  <a:pt x="2780831" y="3927900"/>
                </a:lnTo>
                <a:lnTo>
                  <a:pt x="0" y="3927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3218761" y="210346"/>
            <a:ext cx="2780831" cy="3294854"/>
          </a:xfrm>
          <a:custGeom>
            <a:avLst/>
            <a:gdLst>
              <a:gd name="connsiteX0" fmla="*/ 0 w 2780831"/>
              <a:gd name="connsiteY0" fmla="*/ 0 h 3927900"/>
              <a:gd name="connsiteX1" fmla="*/ 2780831 w 2780831"/>
              <a:gd name="connsiteY1" fmla="*/ 0 h 3927900"/>
              <a:gd name="connsiteX2" fmla="*/ 2780831 w 2780831"/>
              <a:gd name="connsiteY2" fmla="*/ 3927900 h 3927900"/>
              <a:gd name="connsiteX3" fmla="*/ 0 w 2780831"/>
              <a:gd name="connsiteY3" fmla="*/ 3927900 h 392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0831" h="3927900">
                <a:moveTo>
                  <a:pt x="0" y="0"/>
                </a:moveTo>
                <a:lnTo>
                  <a:pt x="2780831" y="0"/>
                </a:lnTo>
                <a:lnTo>
                  <a:pt x="2780831" y="3927900"/>
                </a:lnTo>
                <a:lnTo>
                  <a:pt x="0" y="3927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6208922" y="210346"/>
            <a:ext cx="2780831" cy="3294854"/>
          </a:xfrm>
          <a:custGeom>
            <a:avLst/>
            <a:gdLst>
              <a:gd name="connsiteX0" fmla="*/ 0 w 2780831"/>
              <a:gd name="connsiteY0" fmla="*/ 0 h 3927900"/>
              <a:gd name="connsiteX1" fmla="*/ 2780831 w 2780831"/>
              <a:gd name="connsiteY1" fmla="*/ 0 h 3927900"/>
              <a:gd name="connsiteX2" fmla="*/ 2780831 w 2780831"/>
              <a:gd name="connsiteY2" fmla="*/ 3927900 h 3927900"/>
              <a:gd name="connsiteX3" fmla="*/ 0 w 2780831"/>
              <a:gd name="connsiteY3" fmla="*/ 3927900 h 392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0831" h="3927900">
                <a:moveTo>
                  <a:pt x="0" y="0"/>
                </a:moveTo>
                <a:lnTo>
                  <a:pt x="2780831" y="0"/>
                </a:lnTo>
                <a:lnTo>
                  <a:pt x="2780831" y="3927900"/>
                </a:lnTo>
                <a:lnTo>
                  <a:pt x="0" y="3927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974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A468D6B-0EE9-48FD-9FA0-7A41CAF3960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70851" y="4214619"/>
            <a:ext cx="2378022" cy="2047867"/>
          </a:xfrm>
          <a:custGeom>
            <a:avLst/>
            <a:gdLst>
              <a:gd name="connsiteX0" fmla="*/ 0 w 2378022"/>
              <a:gd name="connsiteY0" fmla="*/ 0 h 2047867"/>
              <a:gd name="connsiteX1" fmla="*/ 2378022 w 2378022"/>
              <a:gd name="connsiteY1" fmla="*/ 0 h 2047867"/>
              <a:gd name="connsiteX2" fmla="*/ 2378022 w 2378022"/>
              <a:gd name="connsiteY2" fmla="*/ 2047867 h 2047867"/>
              <a:gd name="connsiteX3" fmla="*/ 0 w 2378022"/>
              <a:gd name="connsiteY3" fmla="*/ 2047867 h 204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8022" h="2047867">
                <a:moveTo>
                  <a:pt x="0" y="0"/>
                </a:moveTo>
                <a:lnTo>
                  <a:pt x="2378022" y="0"/>
                </a:lnTo>
                <a:lnTo>
                  <a:pt x="2378022" y="2047867"/>
                </a:lnTo>
                <a:lnTo>
                  <a:pt x="0" y="20478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27DD6BF-9058-4446-B7DF-690892809C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27940" y="2085582"/>
            <a:ext cx="4850299" cy="4176904"/>
          </a:xfrm>
          <a:custGeom>
            <a:avLst/>
            <a:gdLst>
              <a:gd name="connsiteX0" fmla="*/ 0 w 4850299"/>
              <a:gd name="connsiteY0" fmla="*/ 0 h 4176904"/>
              <a:gd name="connsiteX1" fmla="*/ 4850299 w 4850299"/>
              <a:gd name="connsiteY1" fmla="*/ 0 h 4176904"/>
              <a:gd name="connsiteX2" fmla="*/ 4850299 w 4850299"/>
              <a:gd name="connsiteY2" fmla="*/ 4176904 h 4176904"/>
              <a:gd name="connsiteX3" fmla="*/ 0 w 4850299"/>
              <a:gd name="connsiteY3" fmla="*/ 4176904 h 417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0299" h="4176904">
                <a:moveTo>
                  <a:pt x="0" y="0"/>
                </a:moveTo>
                <a:lnTo>
                  <a:pt x="4850299" y="0"/>
                </a:lnTo>
                <a:lnTo>
                  <a:pt x="4850299" y="4176904"/>
                </a:lnTo>
                <a:lnTo>
                  <a:pt x="0" y="41769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E6ADBC8-DD64-4C9A-B511-2555E0700E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3763" y="2085583"/>
            <a:ext cx="2378022" cy="2047867"/>
          </a:xfrm>
          <a:custGeom>
            <a:avLst/>
            <a:gdLst>
              <a:gd name="connsiteX0" fmla="*/ 0 w 2378022"/>
              <a:gd name="connsiteY0" fmla="*/ 0 h 2047867"/>
              <a:gd name="connsiteX1" fmla="*/ 2378022 w 2378022"/>
              <a:gd name="connsiteY1" fmla="*/ 0 h 2047867"/>
              <a:gd name="connsiteX2" fmla="*/ 2378022 w 2378022"/>
              <a:gd name="connsiteY2" fmla="*/ 2047867 h 2047867"/>
              <a:gd name="connsiteX3" fmla="*/ 0 w 2378022"/>
              <a:gd name="connsiteY3" fmla="*/ 2047867 h 204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8022" h="2047867">
                <a:moveTo>
                  <a:pt x="0" y="0"/>
                </a:moveTo>
                <a:lnTo>
                  <a:pt x="2378022" y="0"/>
                </a:lnTo>
                <a:lnTo>
                  <a:pt x="2378022" y="2047867"/>
                </a:lnTo>
                <a:lnTo>
                  <a:pt x="0" y="20478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BBD8-1E18-4655-8072-D36E36BDE794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4209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D10A773-8BD7-44C5-8B2E-07C6ABCE28E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76897" y="2086280"/>
            <a:ext cx="2063305" cy="2064006"/>
          </a:xfrm>
          <a:custGeom>
            <a:avLst/>
            <a:gdLst>
              <a:gd name="connsiteX0" fmla="*/ 0 w 2063305"/>
              <a:gd name="connsiteY0" fmla="*/ 0 h 2064006"/>
              <a:gd name="connsiteX1" fmla="*/ 2063305 w 2063305"/>
              <a:gd name="connsiteY1" fmla="*/ 0 h 2064006"/>
              <a:gd name="connsiteX2" fmla="*/ 2063305 w 2063305"/>
              <a:gd name="connsiteY2" fmla="*/ 2064006 h 2064006"/>
              <a:gd name="connsiteX3" fmla="*/ 0 w 2063305"/>
              <a:gd name="connsiteY3" fmla="*/ 2064006 h 206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3305" h="2064006">
                <a:moveTo>
                  <a:pt x="0" y="0"/>
                </a:moveTo>
                <a:lnTo>
                  <a:pt x="2063305" y="0"/>
                </a:lnTo>
                <a:lnTo>
                  <a:pt x="2063305" y="2064006"/>
                </a:lnTo>
                <a:lnTo>
                  <a:pt x="0" y="20640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BFD30D3-4937-4CB8-AB14-EF6456DB011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89796" y="4198480"/>
            <a:ext cx="2063305" cy="2064006"/>
          </a:xfrm>
          <a:custGeom>
            <a:avLst/>
            <a:gdLst>
              <a:gd name="connsiteX0" fmla="*/ 0 w 2063305"/>
              <a:gd name="connsiteY0" fmla="*/ 0 h 2064006"/>
              <a:gd name="connsiteX1" fmla="*/ 2063305 w 2063305"/>
              <a:gd name="connsiteY1" fmla="*/ 0 h 2064006"/>
              <a:gd name="connsiteX2" fmla="*/ 2063305 w 2063305"/>
              <a:gd name="connsiteY2" fmla="*/ 2064006 h 2064006"/>
              <a:gd name="connsiteX3" fmla="*/ 0 w 2063305"/>
              <a:gd name="connsiteY3" fmla="*/ 2064006 h 206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3305" h="2064006">
                <a:moveTo>
                  <a:pt x="0" y="0"/>
                </a:moveTo>
                <a:lnTo>
                  <a:pt x="2063305" y="0"/>
                </a:lnTo>
                <a:lnTo>
                  <a:pt x="2063305" y="2064006"/>
                </a:lnTo>
                <a:lnTo>
                  <a:pt x="0" y="20640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22675BF-3D01-4716-BF76-F7A392B727A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64699" y="4198480"/>
            <a:ext cx="2063305" cy="2064006"/>
          </a:xfrm>
          <a:custGeom>
            <a:avLst/>
            <a:gdLst>
              <a:gd name="connsiteX0" fmla="*/ 0 w 2063305"/>
              <a:gd name="connsiteY0" fmla="*/ 0 h 2064006"/>
              <a:gd name="connsiteX1" fmla="*/ 2063305 w 2063305"/>
              <a:gd name="connsiteY1" fmla="*/ 0 h 2064006"/>
              <a:gd name="connsiteX2" fmla="*/ 2063305 w 2063305"/>
              <a:gd name="connsiteY2" fmla="*/ 2064006 h 2064006"/>
              <a:gd name="connsiteX3" fmla="*/ 0 w 2063305"/>
              <a:gd name="connsiteY3" fmla="*/ 2064006 h 206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3305" h="2064006">
                <a:moveTo>
                  <a:pt x="0" y="0"/>
                </a:moveTo>
                <a:lnTo>
                  <a:pt x="2063305" y="0"/>
                </a:lnTo>
                <a:lnTo>
                  <a:pt x="2063305" y="2064006"/>
                </a:lnTo>
                <a:lnTo>
                  <a:pt x="0" y="20640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9501DCA-50CF-428E-B48A-A401DF386D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8200" y="2085582"/>
            <a:ext cx="4176904" cy="4176904"/>
          </a:xfrm>
          <a:custGeom>
            <a:avLst/>
            <a:gdLst>
              <a:gd name="connsiteX0" fmla="*/ 0 w 4176904"/>
              <a:gd name="connsiteY0" fmla="*/ 0 h 4176904"/>
              <a:gd name="connsiteX1" fmla="*/ 4176904 w 4176904"/>
              <a:gd name="connsiteY1" fmla="*/ 0 h 4176904"/>
              <a:gd name="connsiteX2" fmla="*/ 4176904 w 4176904"/>
              <a:gd name="connsiteY2" fmla="*/ 4176904 h 4176904"/>
              <a:gd name="connsiteX3" fmla="*/ 0 w 4176904"/>
              <a:gd name="connsiteY3" fmla="*/ 4176904 h 417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6904" h="4176904">
                <a:moveTo>
                  <a:pt x="0" y="0"/>
                </a:moveTo>
                <a:lnTo>
                  <a:pt x="4176904" y="0"/>
                </a:lnTo>
                <a:lnTo>
                  <a:pt x="4176904" y="4176904"/>
                </a:lnTo>
                <a:lnTo>
                  <a:pt x="0" y="41769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BBD8-1E18-4655-8072-D36E36BDE794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252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7E695-10A0-4298-8A07-FF99B6C59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AA698B-F454-4891-BAAC-224B1FD5D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B863-A030-4305-AEDA-7F895434AA2C}" type="datetimeFigureOut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D2F507-8A40-443F-995C-5F8B08EE2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D237DE-BAC1-4FDB-BFB2-DAD0AC1FC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02654-6FEE-42F3-8779-1EBA6FA6C975}" type="slidenum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1920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94A7AED9-CB23-4FF9-82B4-B26BFA71457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20599" y="5286012"/>
            <a:ext cx="3143976" cy="1571988"/>
          </a:xfrm>
          <a:custGeom>
            <a:avLst/>
            <a:gdLst>
              <a:gd name="connsiteX0" fmla="*/ 1571988 w 3143976"/>
              <a:gd name="connsiteY0" fmla="*/ 0 h 1571988"/>
              <a:gd name="connsiteX1" fmla="*/ 3143976 w 3143976"/>
              <a:gd name="connsiteY1" fmla="*/ 1571988 h 1571988"/>
              <a:gd name="connsiteX2" fmla="*/ 0 w 3143976"/>
              <a:gd name="connsiteY2" fmla="*/ 1571988 h 157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43976" h="1571988">
                <a:moveTo>
                  <a:pt x="1571988" y="0"/>
                </a:moveTo>
                <a:lnTo>
                  <a:pt x="3143976" y="1571988"/>
                </a:lnTo>
                <a:lnTo>
                  <a:pt x="0" y="15719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B75B24E2-9CA8-4848-AC00-9047B96FC2A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520599" y="0"/>
            <a:ext cx="3143976" cy="1571988"/>
          </a:xfrm>
          <a:custGeom>
            <a:avLst/>
            <a:gdLst>
              <a:gd name="connsiteX0" fmla="*/ 0 w 3143976"/>
              <a:gd name="connsiteY0" fmla="*/ 0 h 1571988"/>
              <a:gd name="connsiteX1" fmla="*/ 3143976 w 3143976"/>
              <a:gd name="connsiteY1" fmla="*/ 0 h 1571988"/>
              <a:gd name="connsiteX2" fmla="*/ 1571988 w 3143976"/>
              <a:gd name="connsiteY2" fmla="*/ 1571988 h 157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43976" h="1571988">
                <a:moveTo>
                  <a:pt x="0" y="0"/>
                </a:moveTo>
                <a:lnTo>
                  <a:pt x="3143976" y="0"/>
                </a:lnTo>
                <a:lnTo>
                  <a:pt x="1571988" y="15719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A3FB0939-9582-48E4-8626-B42CC160224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82199" y="1852600"/>
            <a:ext cx="3157992" cy="3157992"/>
          </a:xfrm>
          <a:custGeom>
            <a:avLst/>
            <a:gdLst>
              <a:gd name="connsiteX0" fmla="*/ 1578996 w 3157992"/>
              <a:gd name="connsiteY0" fmla="*/ 0 h 3157992"/>
              <a:gd name="connsiteX1" fmla="*/ 3157992 w 3157992"/>
              <a:gd name="connsiteY1" fmla="*/ 1578996 h 3157992"/>
              <a:gd name="connsiteX2" fmla="*/ 1578996 w 3157992"/>
              <a:gd name="connsiteY2" fmla="*/ 3157992 h 3157992"/>
              <a:gd name="connsiteX3" fmla="*/ 0 w 3157992"/>
              <a:gd name="connsiteY3" fmla="*/ 1578996 h 315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7992" h="3157992">
                <a:moveTo>
                  <a:pt x="1578996" y="0"/>
                </a:moveTo>
                <a:lnTo>
                  <a:pt x="3157992" y="1578996"/>
                </a:lnTo>
                <a:lnTo>
                  <a:pt x="1578996" y="3157992"/>
                </a:lnTo>
                <a:lnTo>
                  <a:pt x="0" y="15789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9D425C33-2A4F-440B-9B9B-A47F0D47B7B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51809" y="1850004"/>
            <a:ext cx="3157992" cy="3157992"/>
          </a:xfrm>
          <a:custGeom>
            <a:avLst/>
            <a:gdLst>
              <a:gd name="connsiteX0" fmla="*/ 1578996 w 3157992"/>
              <a:gd name="connsiteY0" fmla="*/ 0 h 3157992"/>
              <a:gd name="connsiteX1" fmla="*/ 3157992 w 3157992"/>
              <a:gd name="connsiteY1" fmla="*/ 1578996 h 3157992"/>
              <a:gd name="connsiteX2" fmla="*/ 1578996 w 3157992"/>
              <a:gd name="connsiteY2" fmla="*/ 3157992 h 3157992"/>
              <a:gd name="connsiteX3" fmla="*/ 0 w 3157992"/>
              <a:gd name="connsiteY3" fmla="*/ 1578996 h 315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7992" h="3157992">
                <a:moveTo>
                  <a:pt x="1578996" y="0"/>
                </a:moveTo>
                <a:lnTo>
                  <a:pt x="3157992" y="1578996"/>
                </a:lnTo>
                <a:lnTo>
                  <a:pt x="1578996" y="3157992"/>
                </a:lnTo>
                <a:lnTo>
                  <a:pt x="0" y="15789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EC2C9B1-8BC5-4DD7-B959-82C5C835DA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407" y="132649"/>
            <a:ext cx="3157992" cy="3157992"/>
          </a:xfrm>
          <a:custGeom>
            <a:avLst/>
            <a:gdLst>
              <a:gd name="connsiteX0" fmla="*/ 1578996 w 3157992"/>
              <a:gd name="connsiteY0" fmla="*/ 0 h 3157992"/>
              <a:gd name="connsiteX1" fmla="*/ 3157992 w 3157992"/>
              <a:gd name="connsiteY1" fmla="*/ 1578996 h 3157992"/>
              <a:gd name="connsiteX2" fmla="*/ 1578996 w 3157992"/>
              <a:gd name="connsiteY2" fmla="*/ 3157992 h 3157992"/>
              <a:gd name="connsiteX3" fmla="*/ 0 w 3157992"/>
              <a:gd name="connsiteY3" fmla="*/ 1578996 h 315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7992" h="3157992">
                <a:moveTo>
                  <a:pt x="1578996" y="0"/>
                </a:moveTo>
                <a:lnTo>
                  <a:pt x="3157992" y="1578996"/>
                </a:lnTo>
                <a:lnTo>
                  <a:pt x="1578996" y="3157992"/>
                </a:lnTo>
                <a:lnTo>
                  <a:pt x="0" y="15789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39948E65-1BBF-4A93-834B-C5C295729E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99602" y="132649"/>
            <a:ext cx="3157992" cy="3157992"/>
          </a:xfrm>
          <a:custGeom>
            <a:avLst/>
            <a:gdLst>
              <a:gd name="connsiteX0" fmla="*/ 1578996 w 3157992"/>
              <a:gd name="connsiteY0" fmla="*/ 0 h 3157992"/>
              <a:gd name="connsiteX1" fmla="*/ 3157992 w 3157992"/>
              <a:gd name="connsiteY1" fmla="*/ 1578996 h 3157992"/>
              <a:gd name="connsiteX2" fmla="*/ 1578996 w 3157992"/>
              <a:gd name="connsiteY2" fmla="*/ 3157992 h 3157992"/>
              <a:gd name="connsiteX3" fmla="*/ 0 w 3157992"/>
              <a:gd name="connsiteY3" fmla="*/ 1578996 h 315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7992" h="3157992">
                <a:moveTo>
                  <a:pt x="1578996" y="0"/>
                </a:moveTo>
                <a:lnTo>
                  <a:pt x="3157992" y="1578996"/>
                </a:lnTo>
                <a:lnTo>
                  <a:pt x="1578996" y="3157992"/>
                </a:lnTo>
                <a:lnTo>
                  <a:pt x="0" y="15789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CEA5842-F48A-4E8F-9006-AEFF27E683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34407" y="3569955"/>
            <a:ext cx="3157992" cy="3157992"/>
          </a:xfrm>
          <a:custGeom>
            <a:avLst/>
            <a:gdLst>
              <a:gd name="connsiteX0" fmla="*/ 1578996 w 3157992"/>
              <a:gd name="connsiteY0" fmla="*/ 0 h 3157992"/>
              <a:gd name="connsiteX1" fmla="*/ 3157992 w 3157992"/>
              <a:gd name="connsiteY1" fmla="*/ 1578996 h 3157992"/>
              <a:gd name="connsiteX2" fmla="*/ 1578996 w 3157992"/>
              <a:gd name="connsiteY2" fmla="*/ 3157992 h 3157992"/>
              <a:gd name="connsiteX3" fmla="*/ 0 w 3157992"/>
              <a:gd name="connsiteY3" fmla="*/ 1578996 h 315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7992" h="3157992">
                <a:moveTo>
                  <a:pt x="1578996" y="0"/>
                </a:moveTo>
                <a:lnTo>
                  <a:pt x="3157992" y="1578996"/>
                </a:lnTo>
                <a:lnTo>
                  <a:pt x="1578996" y="3157992"/>
                </a:lnTo>
                <a:lnTo>
                  <a:pt x="0" y="15789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4245DFE3-A704-46D8-9279-C8F012D869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99602" y="3569955"/>
            <a:ext cx="3157992" cy="3157992"/>
          </a:xfrm>
          <a:custGeom>
            <a:avLst/>
            <a:gdLst>
              <a:gd name="connsiteX0" fmla="*/ 1578996 w 3157992"/>
              <a:gd name="connsiteY0" fmla="*/ 0 h 3157992"/>
              <a:gd name="connsiteX1" fmla="*/ 3157992 w 3157992"/>
              <a:gd name="connsiteY1" fmla="*/ 1578996 h 3157992"/>
              <a:gd name="connsiteX2" fmla="*/ 1578996 w 3157992"/>
              <a:gd name="connsiteY2" fmla="*/ 3157992 h 3157992"/>
              <a:gd name="connsiteX3" fmla="*/ 0 w 3157992"/>
              <a:gd name="connsiteY3" fmla="*/ 1578996 h 315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7992" h="3157992">
                <a:moveTo>
                  <a:pt x="1578996" y="0"/>
                </a:moveTo>
                <a:lnTo>
                  <a:pt x="3157992" y="1578996"/>
                </a:lnTo>
                <a:lnTo>
                  <a:pt x="1578996" y="3157992"/>
                </a:lnTo>
                <a:lnTo>
                  <a:pt x="0" y="15789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B38CEBB-F948-41C0-8EA1-8309E5173FA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3754F-FEE4-4271-9B54-72CFFFAE69C5}" type="datetimeFigureOut">
              <a:rPr lang="en-US">
                <a:solidFill>
                  <a:srgbClr val="ACACAC">
                    <a:tint val="75000"/>
                  </a:srgbClr>
                </a:solidFill>
              </a:rPr>
              <a:pPr>
                <a:defRPr/>
              </a:pPr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A568BC8-F40C-490C-BD9D-BCCE58EE959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423E83C-6CCA-45E2-8627-294193527BBA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32392-26CF-4DAC-8639-236BBC9525C3}" type="slidenum">
              <a:rPr lang="en-US">
                <a:solidFill>
                  <a:srgbClr val="ACACAC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296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1CB99D3B-E529-4357-A6E9-2739B7115F4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85800" y="3516037"/>
            <a:ext cx="2546873" cy="2187034"/>
          </a:xfrm>
          <a:custGeom>
            <a:avLst/>
            <a:gdLst>
              <a:gd name="connsiteX0" fmla="*/ 0 w 2546873"/>
              <a:gd name="connsiteY0" fmla="*/ 0 h 2187034"/>
              <a:gd name="connsiteX1" fmla="*/ 2546873 w 2546873"/>
              <a:gd name="connsiteY1" fmla="*/ 0 h 2187034"/>
              <a:gd name="connsiteX2" fmla="*/ 2546873 w 2546873"/>
              <a:gd name="connsiteY2" fmla="*/ 2187034 h 2187034"/>
              <a:gd name="connsiteX3" fmla="*/ 0 w 2546873"/>
              <a:gd name="connsiteY3" fmla="*/ 2187034 h 218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6873" h="2187034">
                <a:moveTo>
                  <a:pt x="0" y="0"/>
                </a:moveTo>
                <a:lnTo>
                  <a:pt x="2546873" y="0"/>
                </a:lnTo>
                <a:lnTo>
                  <a:pt x="2546873" y="2187034"/>
                </a:lnTo>
                <a:lnTo>
                  <a:pt x="0" y="21870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E9E9C2FD-4C83-4B86-A449-4BC4AEE5AE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443642" y="3516037"/>
            <a:ext cx="2546873" cy="2187034"/>
          </a:xfrm>
          <a:custGeom>
            <a:avLst/>
            <a:gdLst>
              <a:gd name="connsiteX0" fmla="*/ 0 w 2546873"/>
              <a:gd name="connsiteY0" fmla="*/ 0 h 2187034"/>
              <a:gd name="connsiteX1" fmla="*/ 2546873 w 2546873"/>
              <a:gd name="connsiteY1" fmla="*/ 0 h 2187034"/>
              <a:gd name="connsiteX2" fmla="*/ 2546873 w 2546873"/>
              <a:gd name="connsiteY2" fmla="*/ 2187034 h 2187034"/>
              <a:gd name="connsiteX3" fmla="*/ 0 w 2546873"/>
              <a:gd name="connsiteY3" fmla="*/ 2187034 h 218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6873" h="2187034">
                <a:moveTo>
                  <a:pt x="0" y="0"/>
                </a:moveTo>
                <a:lnTo>
                  <a:pt x="2546873" y="0"/>
                </a:lnTo>
                <a:lnTo>
                  <a:pt x="2546873" y="2187034"/>
                </a:lnTo>
                <a:lnTo>
                  <a:pt x="0" y="21870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87EBB775-F8C7-439E-AB1E-CD18A0D2706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201484" y="3516037"/>
            <a:ext cx="2546873" cy="2187034"/>
          </a:xfrm>
          <a:custGeom>
            <a:avLst/>
            <a:gdLst>
              <a:gd name="connsiteX0" fmla="*/ 0 w 2546873"/>
              <a:gd name="connsiteY0" fmla="*/ 0 h 2187034"/>
              <a:gd name="connsiteX1" fmla="*/ 2546873 w 2546873"/>
              <a:gd name="connsiteY1" fmla="*/ 0 h 2187034"/>
              <a:gd name="connsiteX2" fmla="*/ 2546873 w 2546873"/>
              <a:gd name="connsiteY2" fmla="*/ 2187034 h 2187034"/>
              <a:gd name="connsiteX3" fmla="*/ 0 w 2546873"/>
              <a:gd name="connsiteY3" fmla="*/ 2187034 h 218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6873" h="2187034">
                <a:moveTo>
                  <a:pt x="0" y="0"/>
                </a:moveTo>
                <a:lnTo>
                  <a:pt x="2546873" y="0"/>
                </a:lnTo>
                <a:lnTo>
                  <a:pt x="2546873" y="2187034"/>
                </a:lnTo>
                <a:lnTo>
                  <a:pt x="0" y="21870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35F9BF47-B3F3-40D4-A1D4-4D0A7DFA2D1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959327" y="3516037"/>
            <a:ext cx="2546873" cy="2187034"/>
          </a:xfrm>
          <a:custGeom>
            <a:avLst/>
            <a:gdLst>
              <a:gd name="connsiteX0" fmla="*/ 0 w 2546873"/>
              <a:gd name="connsiteY0" fmla="*/ 0 h 2187034"/>
              <a:gd name="connsiteX1" fmla="*/ 2546873 w 2546873"/>
              <a:gd name="connsiteY1" fmla="*/ 0 h 2187034"/>
              <a:gd name="connsiteX2" fmla="*/ 2546873 w 2546873"/>
              <a:gd name="connsiteY2" fmla="*/ 2187034 h 2187034"/>
              <a:gd name="connsiteX3" fmla="*/ 0 w 2546873"/>
              <a:gd name="connsiteY3" fmla="*/ 2187034 h 218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6873" h="2187034">
                <a:moveTo>
                  <a:pt x="0" y="0"/>
                </a:moveTo>
                <a:lnTo>
                  <a:pt x="2546873" y="0"/>
                </a:lnTo>
                <a:lnTo>
                  <a:pt x="2546873" y="2187034"/>
                </a:lnTo>
                <a:lnTo>
                  <a:pt x="0" y="21870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627C3487-E413-4010-9ABD-7DE9586EFC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" y="541967"/>
            <a:ext cx="2546873" cy="2187034"/>
          </a:xfrm>
          <a:custGeom>
            <a:avLst/>
            <a:gdLst>
              <a:gd name="connsiteX0" fmla="*/ 0 w 2546873"/>
              <a:gd name="connsiteY0" fmla="*/ 0 h 2187034"/>
              <a:gd name="connsiteX1" fmla="*/ 2546873 w 2546873"/>
              <a:gd name="connsiteY1" fmla="*/ 0 h 2187034"/>
              <a:gd name="connsiteX2" fmla="*/ 2546873 w 2546873"/>
              <a:gd name="connsiteY2" fmla="*/ 2187034 h 2187034"/>
              <a:gd name="connsiteX3" fmla="*/ 0 w 2546873"/>
              <a:gd name="connsiteY3" fmla="*/ 2187034 h 218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6873" h="2187034">
                <a:moveTo>
                  <a:pt x="0" y="0"/>
                </a:moveTo>
                <a:lnTo>
                  <a:pt x="2546873" y="0"/>
                </a:lnTo>
                <a:lnTo>
                  <a:pt x="2546873" y="2187034"/>
                </a:lnTo>
                <a:lnTo>
                  <a:pt x="0" y="21870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372B8185-5085-43B9-92C8-70FB947B227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43642" y="541967"/>
            <a:ext cx="2546873" cy="2187034"/>
          </a:xfrm>
          <a:custGeom>
            <a:avLst/>
            <a:gdLst>
              <a:gd name="connsiteX0" fmla="*/ 0 w 2546873"/>
              <a:gd name="connsiteY0" fmla="*/ 0 h 2187034"/>
              <a:gd name="connsiteX1" fmla="*/ 2546873 w 2546873"/>
              <a:gd name="connsiteY1" fmla="*/ 0 h 2187034"/>
              <a:gd name="connsiteX2" fmla="*/ 2546873 w 2546873"/>
              <a:gd name="connsiteY2" fmla="*/ 2187034 h 2187034"/>
              <a:gd name="connsiteX3" fmla="*/ 0 w 2546873"/>
              <a:gd name="connsiteY3" fmla="*/ 2187034 h 218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6873" h="2187034">
                <a:moveTo>
                  <a:pt x="0" y="0"/>
                </a:moveTo>
                <a:lnTo>
                  <a:pt x="2546873" y="0"/>
                </a:lnTo>
                <a:lnTo>
                  <a:pt x="2546873" y="2187034"/>
                </a:lnTo>
                <a:lnTo>
                  <a:pt x="0" y="21870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8A3CEE60-6EFE-4941-A485-F6A9D7130BF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01484" y="541967"/>
            <a:ext cx="2546873" cy="2187034"/>
          </a:xfrm>
          <a:custGeom>
            <a:avLst/>
            <a:gdLst>
              <a:gd name="connsiteX0" fmla="*/ 0 w 2546873"/>
              <a:gd name="connsiteY0" fmla="*/ 0 h 2187034"/>
              <a:gd name="connsiteX1" fmla="*/ 2546873 w 2546873"/>
              <a:gd name="connsiteY1" fmla="*/ 0 h 2187034"/>
              <a:gd name="connsiteX2" fmla="*/ 2546873 w 2546873"/>
              <a:gd name="connsiteY2" fmla="*/ 2187034 h 2187034"/>
              <a:gd name="connsiteX3" fmla="*/ 0 w 2546873"/>
              <a:gd name="connsiteY3" fmla="*/ 2187034 h 218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6873" h="2187034">
                <a:moveTo>
                  <a:pt x="0" y="0"/>
                </a:moveTo>
                <a:lnTo>
                  <a:pt x="2546873" y="0"/>
                </a:lnTo>
                <a:lnTo>
                  <a:pt x="2546873" y="2187034"/>
                </a:lnTo>
                <a:lnTo>
                  <a:pt x="0" y="21870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83BAA9E3-6560-47ED-967D-8AD56CA65FB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959327" y="541967"/>
            <a:ext cx="2546873" cy="2187034"/>
          </a:xfrm>
          <a:custGeom>
            <a:avLst/>
            <a:gdLst>
              <a:gd name="connsiteX0" fmla="*/ 0 w 2546873"/>
              <a:gd name="connsiteY0" fmla="*/ 0 h 2187034"/>
              <a:gd name="connsiteX1" fmla="*/ 2546873 w 2546873"/>
              <a:gd name="connsiteY1" fmla="*/ 0 h 2187034"/>
              <a:gd name="connsiteX2" fmla="*/ 2546873 w 2546873"/>
              <a:gd name="connsiteY2" fmla="*/ 2187034 h 2187034"/>
              <a:gd name="connsiteX3" fmla="*/ 0 w 2546873"/>
              <a:gd name="connsiteY3" fmla="*/ 2187034 h 218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6873" h="2187034">
                <a:moveTo>
                  <a:pt x="0" y="0"/>
                </a:moveTo>
                <a:lnTo>
                  <a:pt x="2546873" y="0"/>
                </a:lnTo>
                <a:lnTo>
                  <a:pt x="2546873" y="2187034"/>
                </a:lnTo>
                <a:lnTo>
                  <a:pt x="0" y="21870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B38CEBB-F948-41C0-8EA1-8309E5173FA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3754F-FEE4-4271-9B54-72CFFFAE69C5}" type="datetimeFigureOut">
              <a:rPr lang="en-US">
                <a:solidFill>
                  <a:srgbClr val="ACACAC">
                    <a:tint val="75000"/>
                  </a:srgbClr>
                </a:solidFill>
              </a:rPr>
              <a:pPr>
                <a:defRPr/>
              </a:pPr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A568BC8-F40C-490C-BD9D-BCCE58EE959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423E83C-6CCA-45E2-8627-294193527BBA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32392-26CF-4DAC-8639-236BBC9525C3}" type="slidenum">
              <a:rPr lang="en-US">
                <a:solidFill>
                  <a:srgbClr val="ACACAC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047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C58FF66-7542-46F4-9F26-889C5AFF7F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03109" y="2229029"/>
            <a:ext cx="2178982" cy="2178980"/>
          </a:xfrm>
          <a:custGeom>
            <a:avLst/>
            <a:gdLst>
              <a:gd name="connsiteX0" fmla="*/ 1089489 w 2178982"/>
              <a:gd name="connsiteY0" fmla="*/ 0 h 2178980"/>
              <a:gd name="connsiteX1" fmla="*/ 1563358 w 2178982"/>
              <a:gd name="connsiteY1" fmla="*/ 196282 h 2178980"/>
              <a:gd name="connsiteX2" fmla="*/ 1982698 w 2178982"/>
              <a:gd name="connsiteY2" fmla="*/ 615623 h 2178980"/>
              <a:gd name="connsiteX3" fmla="*/ 1982698 w 2178982"/>
              <a:gd name="connsiteY3" fmla="*/ 1563361 h 2178980"/>
              <a:gd name="connsiteX4" fmla="*/ 1563361 w 2178982"/>
              <a:gd name="connsiteY4" fmla="*/ 1982698 h 2178980"/>
              <a:gd name="connsiteX5" fmla="*/ 615624 w 2178982"/>
              <a:gd name="connsiteY5" fmla="*/ 1982698 h 2178980"/>
              <a:gd name="connsiteX6" fmla="*/ 196283 w 2178982"/>
              <a:gd name="connsiteY6" fmla="*/ 1563358 h 2178980"/>
              <a:gd name="connsiteX7" fmla="*/ 196283 w 2178982"/>
              <a:gd name="connsiteY7" fmla="*/ 615620 h 2178980"/>
              <a:gd name="connsiteX8" fmla="*/ 615621 w 2178982"/>
              <a:gd name="connsiteY8" fmla="*/ 196282 h 2178980"/>
              <a:gd name="connsiteX9" fmla="*/ 1089489 w 2178982"/>
              <a:gd name="connsiteY9" fmla="*/ 0 h 217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78982" h="2178980">
                <a:moveTo>
                  <a:pt x="1089489" y="0"/>
                </a:moveTo>
                <a:cubicBezTo>
                  <a:pt x="1260996" y="0"/>
                  <a:pt x="1432502" y="65427"/>
                  <a:pt x="1563358" y="196282"/>
                </a:cubicBezTo>
                <a:lnTo>
                  <a:pt x="1982698" y="615623"/>
                </a:lnTo>
                <a:cubicBezTo>
                  <a:pt x="2244410" y="877335"/>
                  <a:pt x="2244410" y="1301650"/>
                  <a:pt x="1982698" y="1563361"/>
                </a:cubicBezTo>
                <a:lnTo>
                  <a:pt x="1563361" y="1982698"/>
                </a:lnTo>
                <a:cubicBezTo>
                  <a:pt x="1301651" y="2244408"/>
                  <a:pt x="877334" y="2244408"/>
                  <a:pt x="615624" y="1982698"/>
                </a:cubicBezTo>
                <a:lnTo>
                  <a:pt x="196283" y="1563358"/>
                </a:lnTo>
                <a:cubicBezTo>
                  <a:pt x="-65427" y="1301648"/>
                  <a:pt x="-65427" y="877330"/>
                  <a:pt x="196283" y="615620"/>
                </a:cubicBezTo>
                <a:lnTo>
                  <a:pt x="615621" y="196282"/>
                </a:lnTo>
                <a:cubicBezTo>
                  <a:pt x="746476" y="65427"/>
                  <a:pt x="917981" y="0"/>
                  <a:pt x="108948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FB2F8FE-DE8B-4442-B63A-7A61DDED92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46520" y="2229029"/>
            <a:ext cx="2178983" cy="2178980"/>
          </a:xfrm>
          <a:custGeom>
            <a:avLst/>
            <a:gdLst>
              <a:gd name="connsiteX0" fmla="*/ 1089490 w 2178983"/>
              <a:gd name="connsiteY0" fmla="*/ 0 h 2178980"/>
              <a:gd name="connsiteX1" fmla="*/ 1563358 w 2178983"/>
              <a:gd name="connsiteY1" fmla="*/ 196282 h 2178980"/>
              <a:gd name="connsiteX2" fmla="*/ 1982699 w 2178983"/>
              <a:gd name="connsiteY2" fmla="*/ 615623 h 2178980"/>
              <a:gd name="connsiteX3" fmla="*/ 1982699 w 2178983"/>
              <a:gd name="connsiteY3" fmla="*/ 1563361 h 2178980"/>
              <a:gd name="connsiteX4" fmla="*/ 1563362 w 2178983"/>
              <a:gd name="connsiteY4" fmla="*/ 1982698 h 2178980"/>
              <a:gd name="connsiteX5" fmla="*/ 615625 w 2178983"/>
              <a:gd name="connsiteY5" fmla="*/ 1982698 h 2178980"/>
              <a:gd name="connsiteX6" fmla="*/ 196283 w 2178983"/>
              <a:gd name="connsiteY6" fmla="*/ 1563358 h 2178980"/>
              <a:gd name="connsiteX7" fmla="*/ 196283 w 2178983"/>
              <a:gd name="connsiteY7" fmla="*/ 615620 h 2178980"/>
              <a:gd name="connsiteX8" fmla="*/ 615621 w 2178983"/>
              <a:gd name="connsiteY8" fmla="*/ 196282 h 2178980"/>
              <a:gd name="connsiteX9" fmla="*/ 1089490 w 2178983"/>
              <a:gd name="connsiteY9" fmla="*/ 0 h 217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78983" h="2178980">
                <a:moveTo>
                  <a:pt x="1089490" y="0"/>
                </a:moveTo>
                <a:cubicBezTo>
                  <a:pt x="1260996" y="0"/>
                  <a:pt x="1432503" y="65427"/>
                  <a:pt x="1563358" y="196282"/>
                </a:cubicBezTo>
                <a:lnTo>
                  <a:pt x="1982699" y="615623"/>
                </a:lnTo>
                <a:cubicBezTo>
                  <a:pt x="2244411" y="877335"/>
                  <a:pt x="2244411" y="1301650"/>
                  <a:pt x="1982699" y="1563361"/>
                </a:cubicBezTo>
                <a:lnTo>
                  <a:pt x="1563362" y="1982698"/>
                </a:lnTo>
                <a:cubicBezTo>
                  <a:pt x="1301652" y="2244408"/>
                  <a:pt x="877335" y="2244408"/>
                  <a:pt x="615625" y="1982698"/>
                </a:cubicBezTo>
                <a:lnTo>
                  <a:pt x="196283" y="1563358"/>
                </a:lnTo>
                <a:cubicBezTo>
                  <a:pt x="-65427" y="1301648"/>
                  <a:pt x="-65427" y="877330"/>
                  <a:pt x="196283" y="615620"/>
                </a:cubicBezTo>
                <a:lnTo>
                  <a:pt x="615621" y="196282"/>
                </a:lnTo>
                <a:cubicBezTo>
                  <a:pt x="746477" y="65427"/>
                  <a:pt x="917982" y="0"/>
                  <a:pt x="108949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5A9CA72-3B19-4519-8ABD-98641D6AA5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59698" y="2229029"/>
            <a:ext cx="2178982" cy="2178980"/>
          </a:xfrm>
          <a:custGeom>
            <a:avLst/>
            <a:gdLst>
              <a:gd name="connsiteX0" fmla="*/ 1089489 w 2178982"/>
              <a:gd name="connsiteY0" fmla="*/ 0 h 2178980"/>
              <a:gd name="connsiteX1" fmla="*/ 1563358 w 2178982"/>
              <a:gd name="connsiteY1" fmla="*/ 196282 h 2178980"/>
              <a:gd name="connsiteX2" fmla="*/ 1982698 w 2178982"/>
              <a:gd name="connsiteY2" fmla="*/ 615623 h 2178980"/>
              <a:gd name="connsiteX3" fmla="*/ 1982698 w 2178982"/>
              <a:gd name="connsiteY3" fmla="*/ 1563361 h 2178980"/>
              <a:gd name="connsiteX4" fmla="*/ 1563361 w 2178982"/>
              <a:gd name="connsiteY4" fmla="*/ 1982698 h 2178980"/>
              <a:gd name="connsiteX5" fmla="*/ 615624 w 2178982"/>
              <a:gd name="connsiteY5" fmla="*/ 1982698 h 2178980"/>
              <a:gd name="connsiteX6" fmla="*/ 196283 w 2178982"/>
              <a:gd name="connsiteY6" fmla="*/ 1563358 h 2178980"/>
              <a:gd name="connsiteX7" fmla="*/ 196283 w 2178982"/>
              <a:gd name="connsiteY7" fmla="*/ 615620 h 2178980"/>
              <a:gd name="connsiteX8" fmla="*/ 615620 w 2178982"/>
              <a:gd name="connsiteY8" fmla="*/ 196282 h 2178980"/>
              <a:gd name="connsiteX9" fmla="*/ 1089489 w 2178982"/>
              <a:gd name="connsiteY9" fmla="*/ 0 h 217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78982" h="2178980">
                <a:moveTo>
                  <a:pt x="1089489" y="0"/>
                </a:moveTo>
                <a:cubicBezTo>
                  <a:pt x="1260996" y="0"/>
                  <a:pt x="1432502" y="65427"/>
                  <a:pt x="1563358" y="196282"/>
                </a:cubicBezTo>
                <a:lnTo>
                  <a:pt x="1982698" y="615623"/>
                </a:lnTo>
                <a:cubicBezTo>
                  <a:pt x="2244410" y="877335"/>
                  <a:pt x="2244410" y="1301650"/>
                  <a:pt x="1982698" y="1563361"/>
                </a:cubicBezTo>
                <a:lnTo>
                  <a:pt x="1563361" y="1982698"/>
                </a:lnTo>
                <a:cubicBezTo>
                  <a:pt x="1301651" y="2244408"/>
                  <a:pt x="877334" y="2244408"/>
                  <a:pt x="615624" y="1982698"/>
                </a:cubicBezTo>
                <a:lnTo>
                  <a:pt x="196283" y="1563358"/>
                </a:lnTo>
                <a:cubicBezTo>
                  <a:pt x="-65427" y="1301648"/>
                  <a:pt x="-65427" y="877330"/>
                  <a:pt x="196283" y="615620"/>
                </a:cubicBezTo>
                <a:lnTo>
                  <a:pt x="615620" y="196282"/>
                </a:lnTo>
                <a:cubicBezTo>
                  <a:pt x="746476" y="65427"/>
                  <a:pt x="917981" y="0"/>
                  <a:pt x="108948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930944-A745-4BA8-8D23-ACA1CE04B3B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05D72-CB1A-45E2-913F-3B47B404A2B3}" type="datetime1">
              <a:rPr lang="en-US">
                <a:solidFill>
                  <a:srgbClr val="ACACAC">
                    <a:tint val="75000"/>
                  </a:srgbClr>
                </a:solidFill>
              </a:rPr>
              <a:pPr>
                <a:defRPr/>
              </a:pPr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2D66FD-0265-4331-A244-14993EBDA64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0576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6649AE7-924C-4D5A-BDD8-3A4CA93CF80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3617" y="2023961"/>
            <a:ext cx="2380948" cy="2321071"/>
          </a:xfrm>
          <a:custGeom>
            <a:avLst/>
            <a:gdLst>
              <a:gd name="connsiteX0" fmla="*/ 1231292 w 2380948"/>
              <a:gd name="connsiteY0" fmla="*/ 1644 h 2321071"/>
              <a:gd name="connsiteX1" fmla="*/ 1315524 w 2380948"/>
              <a:gd name="connsiteY1" fmla="*/ 15283 h 2321071"/>
              <a:gd name="connsiteX2" fmla="*/ 1442049 w 2380948"/>
              <a:gd name="connsiteY2" fmla="*/ 61444 h 2321071"/>
              <a:gd name="connsiteX3" fmla="*/ 1468688 w 2380948"/>
              <a:gd name="connsiteY3" fmla="*/ 72492 h 2321071"/>
              <a:gd name="connsiteX4" fmla="*/ 1508534 w 2380948"/>
              <a:gd name="connsiteY4" fmla="*/ 95496 h 2321071"/>
              <a:gd name="connsiteX5" fmla="*/ 1523243 w 2380948"/>
              <a:gd name="connsiteY5" fmla="*/ 107430 h 2321071"/>
              <a:gd name="connsiteX6" fmla="*/ 1692333 w 2380948"/>
              <a:gd name="connsiteY6" fmla="*/ 244556 h 2321071"/>
              <a:gd name="connsiteX7" fmla="*/ 1885760 w 2380948"/>
              <a:gd name="connsiteY7" fmla="*/ 469388 h 2321071"/>
              <a:gd name="connsiteX8" fmla="*/ 2117352 w 2380948"/>
              <a:gd name="connsiteY8" fmla="*/ 833871 h 2321071"/>
              <a:gd name="connsiteX9" fmla="*/ 2294334 w 2380948"/>
              <a:gd name="connsiteY9" fmla="*/ 1212316 h 2321071"/>
              <a:gd name="connsiteX10" fmla="*/ 2368402 w 2380948"/>
              <a:gd name="connsiteY10" fmla="*/ 1485215 h 2321071"/>
              <a:gd name="connsiteX11" fmla="*/ 2376827 w 2380948"/>
              <a:gd name="connsiteY11" fmla="*/ 1711422 h 2321071"/>
              <a:gd name="connsiteX12" fmla="*/ 2328997 w 2380948"/>
              <a:gd name="connsiteY12" fmla="*/ 1890370 h 2321071"/>
              <a:gd name="connsiteX13" fmla="*/ 2316637 w 2380948"/>
              <a:gd name="connsiteY13" fmla="*/ 1918658 h 2321071"/>
              <a:gd name="connsiteX14" fmla="*/ 2298649 w 2380948"/>
              <a:gd name="connsiteY14" fmla="*/ 1949814 h 2321071"/>
              <a:gd name="connsiteX15" fmla="*/ 2292839 w 2380948"/>
              <a:gd name="connsiteY15" fmla="*/ 1956654 h 2321071"/>
              <a:gd name="connsiteX16" fmla="*/ 2261585 w 2380948"/>
              <a:gd name="connsiteY16" fmla="*/ 1999392 h 2321071"/>
              <a:gd name="connsiteX17" fmla="*/ 2104792 w 2380948"/>
              <a:gd name="connsiteY17" fmla="*/ 2135946 h 2321071"/>
              <a:gd name="connsiteX18" fmla="*/ 1858572 w 2380948"/>
              <a:gd name="connsiteY18" fmla="*/ 2242276 h 2321071"/>
              <a:gd name="connsiteX19" fmla="*/ 1572423 w 2380948"/>
              <a:gd name="connsiteY19" fmla="*/ 2299303 h 2321071"/>
              <a:gd name="connsiteX20" fmla="*/ 899611 w 2380948"/>
              <a:gd name="connsiteY20" fmla="*/ 2308813 h 2321071"/>
              <a:gd name="connsiteX21" fmla="*/ 544323 w 2380948"/>
              <a:gd name="connsiteY21" fmla="*/ 2248446 h 2321071"/>
              <a:gd name="connsiteX22" fmla="*/ 327663 w 2380948"/>
              <a:gd name="connsiteY22" fmla="*/ 2164262 h 2321071"/>
              <a:gd name="connsiteX23" fmla="*/ 316687 w 2380948"/>
              <a:gd name="connsiteY23" fmla="*/ 2159836 h 2321071"/>
              <a:gd name="connsiteX24" fmla="*/ 278610 w 2380948"/>
              <a:gd name="connsiteY24" fmla="*/ 2137853 h 2321071"/>
              <a:gd name="connsiteX25" fmla="*/ 266739 w 2380948"/>
              <a:gd name="connsiteY25" fmla="*/ 2128960 h 2321071"/>
              <a:gd name="connsiteX26" fmla="*/ 182018 w 2380948"/>
              <a:gd name="connsiteY26" fmla="*/ 2065647 h 2321071"/>
              <a:gd name="connsiteX27" fmla="*/ 22350 w 2380948"/>
              <a:gd name="connsiteY27" fmla="*/ 1808571 h 2321071"/>
              <a:gd name="connsiteX28" fmla="*/ 1395 w 2380948"/>
              <a:gd name="connsiteY28" fmla="*/ 1585578 h 2321071"/>
              <a:gd name="connsiteX29" fmla="*/ 51040 w 2380948"/>
              <a:gd name="connsiteY29" fmla="*/ 1318990 h 2321071"/>
              <a:gd name="connsiteX30" fmla="*/ 127499 w 2380948"/>
              <a:gd name="connsiteY30" fmla="*/ 1109805 h 2321071"/>
              <a:gd name="connsiteX31" fmla="*/ 202895 w 2380948"/>
              <a:gd name="connsiteY31" fmla="*/ 948686 h 2321071"/>
              <a:gd name="connsiteX32" fmla="*/ 286195 w 2380948"/>
              <a:gd name="connsiteY32" fmla="*/ 793657 h 2321071"/>
              <a:gd name="connsiteX33" fmla="*/ 289733 w 2380948"/>
              <a:gd name="connsiteY33" fmla="*/ 785378 h 2321071"/>
              <a:gd name="connsiteX34" fmla="*/ 304741 w 2380948"/>
              <a:gd name="connsiteY34" fmla="*/ 759383 h 2321071"/>
              <a:gd name="connsiteX35" fmla="*/ 312128 w 2380948"/>
              <a:gd name="connsiteY35" fmla="*/ 748739 h 2321071"/>
              <a:gd name="connsiteX36" fmla="*/ 431476 w 2380948"/>
              <a:gd name="connsiteY36" fmla="*/ 559220 h 2321071"/>
              <a:gd name="connsiteX37" fmla="*/ 596068 w 2380948"/>
              <a:gd name="connsiteY37" fmla="*/ 342939 h 2321071"/>
              <a:gd name="connsiteX38" fmla="*/ 780567 w 2380948"/>
              <a:gd name="connsiteY38" fmla="*/ 163128 h 2321071"/>
              <a:gd name="connsiteX39" fmla="*/ 985030 w 2380948"/>
              <a:gd name="connsiteY39" fmla="*/ 40972 h 2321071"/>
              <a:gd name="connsiteX40" fmla="*/ 1231292 w 2380948"/>
              <a:gd name="connsiteY40" fmla="*/ 1644 h 2321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380948" h="2321071">
                <a:moveTo>
                  <a:pt x="1231292" y="1644"/>
                </a:moveTo>
                <a:cubicBezTo>
                  <a:pt x="1259183" y="3876"/>
                  <a:pt x="1287259" y="8393"/>
                  <a:pt x="1315524" y="15283"/>
                </a:cubicBezTo>
                <a:cubicBezTo>
                  <a:pt x="1359388" y="25953"/>
                  <a:pt x="1401495" y="41599"/>
                  <a:pt x="1442049" y="61444"/>
                </a:cubicBezTo>
                <a:cubicBezTo>
                  <a:pt x="1450665" y="65655"/>
                  <a:pt x="1459740" y="68855"/>
                  <a:pt x="1468688" y="72492"/>
                </a:cubicBezTo>
                <a:cubicBezTo>
                  <a:pt x="1482001" y="80178"/>
                  <a:pt x="1495314" y="87865"/>
                  <a:pt x="1508534" y="95496"/>
                </a:cubicBezTo>
                <a:cubicBezTo>
                  <a:pt x="1513437" y="99474"/>
                  <a:pt x="1517916" y="103972"/>
                  <a:pt x="1523243" y="107430"/>
                </a:cubicBezTo>
                <a:cubicBezTo>
                  <a:pt x="1584339" y="147163"/>
                  <a:pt x="1640161" y="193665"/>
                  <a:pt x="1692333" y="244556"/>
                </a:cubicBezTo>
                <a:cubicBezTo>
                  <a:pt x="1763313" y="313826"/>
                  <a:pt x="1826902" y="389660"/>
                  <a:pt x="1885760" y="469388"/>
                </a:cubicBezTo>
                <a:cubicBezTo>
                  <a:pt x="1971615" y="585347"/>
                  <a:pt x="2047425" y="707739"/>
                  <a:pt x="2117352" y="833871"/>
                </a:cubicBezTo>
                <a:cubicBezTo>
                  <a:pt x="2184993" y="956007"/>
                  <a:pt x="2246024" y="1081207"/>
                  <a:pt x="2294334" y="1212316"/>
                </a:cubicBezTo>
                <a:cubicBezTo>
                  <a:pt x="2326975" y="1301120"/>
                  <a:pt x="2353389" y="1391680"/>
                  <a:pt x="2368402" y="1485215"/>
                </a:cubicBezTo>
                <a:cubicBezTo>
                  <a:pt x="2380552" y="1560276"/>
                  <a:pt x="2384925" y="1635691"/>
                  <a:pt x="2376827" y="1711422"/>
                </a:cubicBezTo>
                <a:cubicBezTo>
                  <a:pt x="2370122" y="1773559"/>
                  <a:pt x="2355053" y="1833415"/>
                  <a:pt x="2328997" y="1890370"/>
                </a:cubicBezTo>
                <a:cubicBezTo>
                  <a:pt x="2324704" y="1899741"/>
                  <a:pt x="2320745" y="1909179"/>
                  <a:pt x="2316637" y="1918658"/>
                </a:cubicBezTo>
                <a:cubicBezTo>
                  <a:pt x="2310623" y="1929075"/>
                  <a:pt x="2304664" y="1939397"/>
                  <a:pt x="2298649" y="1949814"/>
                </a:cubicBezTo>
                <a:cubicBezTo>
                  <a:pt x="2296693" y="1952126"/>
                  <a:pt x="2294514" y="1954181"/>
                  <a:pt x="2292839" y="1956654"/>
                </a:cubicBezTo>
                <a:cubicBezTo>
                  <a:pt x="2282389" y="1970882"/>
                  <a:pt x="2272630" y="1985636"/>
                  <a:pt x="2261585" y="1999392"/>
                </a:cubicBezTo>
                <a:cubicBezTo>
                  <a:pt x="2217736" y="2054484"/>
                  <a:pt x="2164514" y="2098938"/>
                  <a:pt x="2104792" y="2135946"/>
                </a:cubicBezTo>
                <a:cubicBezTo>
                  <a:pt x="2028049" y="2183513"/>
                  <a:pt x="1944993" y="2216861"/>
                  <a:pt x="1858572" y="2242276"/>
                </a:cubicBezTo>
                <a:cubicBezTo>
                  <a:pt x="1764925" y="2269890"/>
                  <a:pt x="1669239" y="2287918"/>
                  <a:pt x="1572423" y="2299303"/>
                </a:cubicBezTo>
                <a:cubicBezTo>
                  <a:pt x="1348499" y="2325738"/>
                  <a:pt x="1124163" y="2327086"/>
                  <a:pt x="899611" y="2308813"/>
                </a:cubicBezTo>
                <a:cubicBezTo>
                  <a:pt x="779387" y="2299038"/>
                  <a:pt x="660584" y="2280782"/>
                  <a:pt x="544323" y="2248446"/>
                </a:cubicBezTo>
                <a:cubicBezTo>
                  <a:pt x="469296" y="2227684"/>
                  <a:pt x="396006" y="2202190"/>
                  <a:pt x="327663" y="2164262"/>
                </a:cubicBezTo>
                <a:cubicBezTo>
                  <a:pt x="324163" y="2162368"/>
                  <a:pt x="320314" y="2161293"/>
                  <a:pt x="316687" y="2159836"/>
                </a:cubicBezTo>
                <a:cubicBezTo>
                  <a:pt x="304026" y="2152526"/>
                  <a:pt x="291271" y="2145163"/>
                  <a:pt x="278610" y="2137853"/>
                </a:cubicBezTo>
                <a:cubicBezTo>
                  <a:pt x="274658" y="2134807"/>
                  <a:pt x="271021" y="2131433"/>
                  <a:pt x="266739" y="2128960"/>
                </a:cubicBezTo>
                <a:cubicBezTo>
                  <a:pt x="236072" y="2111127"/>
                  <a:pt x="208298" y="2089358"/>
                  <a:pt x="182018" y="2065647"/>
                </a:cubicBezTo>
                <a:cubicBezTo>
                  <a:pt x="103887" y="1995434"/>
                  <a:pt x="50177" y="1910014"/>
                  <a:pt x="22350" y="1808571"/>
                </a:cubicBezTo>
                <a:cubicBezTo>
                  <a:pt x="2360" y="1735481"/>
                  <a:pt x="-2901" y="1660957"/>
                  <a:pt x="1395" y="1585578"/>
                </a:cubicBezTo>
                <a:cubicBezTo>
                  <a:pt x="6646" y="1494568"/>
                  <a:pt x="25183" y="1406130"/>
                  <a:pt x="51040" y="1318990"/>
                </a:cubicBezTo>
                <a:cubicBezTo>
                  <a:pt x="72342" y="1247695"/>
                  <a:pt x="98311" y="1178203"/>
                  <a:pt x="127499" y="1109805"/>
                </a:cubicBezTo>
                <a:cubicBezTo>
                  <a:pt x="150726" y="1055169"/>
                  <a:pt x="175554" y="1001201"/>
                  <a:pt x="202895" y="948686"/>
                </a:cubicBezTo>
                <a:cubicBezTo>
                  <a:pt x="229923" y="896497"/>
                  <a:pt x="258384" y="845265"/>
                  <a:pt x="286195" y="793657"/>
                </a:cubicBezTo>
                <a:cubicBezTo>
                  <a:pt x="287591" y="791023"/>
                  <a:pt x="288523" y="788120"/>
                  <a:pt x="289733" y="785378"/>
                </a:cubicBezTo>
                <a:cubicBezTo>
                  <a:pt x="294753" y="776681"/>
                  <a:pt x="299720" y="768080"/>
                  <a:pt x="304741" y="759383"/>
                </a:cubicBezTo>
                <a:cubicBezTo>
                  <a:pt x="307172" y="755817"/>
                  <a:pt x="309883" y="752412"/>
                  <a:pt x="312128" y="748739"/>
                </a:cubicBezTo>
                <a:cubicBezTo>
                  <a:pt x="350080" y="684508"/>
                  <a:pt x="389577" y="621043"/>
                  <a:pt x="431476" y="559220"/>
                </a:cubicBezTo>
                <a:cubicBezTo>
                  <a:pt x="482495" y="484184"/>
                  <a:pt x="536737" y="411519"/>
                  <a:pt x="596068" y="342939"/>
                </a:cubicBezTo>
                <a:cubicBezTo>
                  <a:pt x="652541" y="277806"/>
                  <a:pt x="713027" y="216901"/>
                  <a:pt x="780567" y="163128"/>
                </a:cubicBezTo>
                <a:cubicBezTo>
                  <a:pt x="843227" y="113291"/>
                  <a:pt x="910309" y="70849"/>
                  <a:pt x="985030" y="40972"/>
                </a:cubicBezTo>
                <a:cubicBezTo>
                  <a:pt x="1065590" y="8829"/>
                  <a:pt x="1147617" y="-5051"/>
                  <a:pt x="1231292" y="164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3C52AFD-83EC-497F-ABE6-11FDD16102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86091" y="2023961"/>
            <a:ext cx="2380947" cy="2321071"/>
          </a:xfrm>
          <a:custGeom>
            <a:avLst/>
            <a:gdLst>
              <a:gd name="connsiteX0" fmla="*/ 1231291 w 2380947"/>
              <a:gd name="connsiteY0" fmla="*/ 1644 h 2321071"/>
              <a:gd name="connsiteX1" fmla="*/ 1315523 w 2380947"/>
              <a:gd name="connsiteY1" fmla="*/ 15283 h 2321071"/>
              <a:gd name="connsiteX2" fmla="*/ 1442048 w 2380947"/>
              <a:gd name="connsiteY2" fmla="*/ 61444 h 2321071"/>
              <a:gd name="connsiteX3" fmla="*/ 1468687 w 2380947"/>
              <a:gd name="connsiteY3" fmla="*/ 72492 h 2321071"/>
              <a:gd name="connsiteX4" fmla="*/ 1508533 w 2380947"/>
              <a:gd name="connsiteY4" fmla="*/ 95496 h 2321071"/>
              <a:gd name="connsiteX5" fmla="*/ 1523242 w 2380947"/>
              <a:gd name="connsiteY5" fmla="*/ 107430 h 2321071"/>
              <a:gd name="connsiteX6" fmla="*/ 1692332 w 2380947"/>
              <a:gd name="connsiteY6" fmla="*/ 244556 h 2321071"/>
              <a:gd name="connsiteX7" fmla="*/ 1885759 w 2380947"/>
              <a:gd name="connsiteY7" fmla="*/ 469388 h 2321071"/>
              <a:gd name="connsiteX8" fmla="*/ 2117351 w 2380947"/>
              <a:gd name="connsiteY8" fmla="*/ 833871 h 2321071"/>
              <a:gd name="connsiteX9" fmla="*/ 2294333 w 2380947"/>
              <a:gd name="connsiteY9" fmla="*/ 1212316 h 2321071"/>
              <a:gd name="connsiteX10" fmla="*/ 2368401 w 2380947"/>
              <a:gd name="connsiteY10" fmla="*/ 1485215 h 2321071"/>
              <a:gd name="connsiteX11" fmla="*/ 2376826 w 2380947"/>
              <a:gd name="connsiteY11" fmla="*/ 1711422 h 2321071"/>
              <a:gd name="connsiteX12" fmla="*/ 2328996 w 2380947"/>
              <a:gd name="connsiteY12" fmla="*/ 1890370 h 2321071"/>
              <a:gd name="connsiteX13" fmla="*/ 2316636 w 2380947"/>
              <a:gd name="connsiteY13" fmla="*/ 1918658 h 2321071"/>
              <a:gd name="connsiteX14" fmla="*/ 2298648 w 2380947"/>
              <a:gd name="connsiteY14" fmla="*/ 1949814 h 2321071"/>
              <a:gd name="connsiteX15" fmla="*/ 2292838 w 2380947"/>
              <a:gd name="connsiteY15" fmla="*/ 1956654 h 2321071"/>
              <a:gd name="connsiteX16" fmla="*/ 2261584 w 2380947"/>
              <a:gd name="connsiteY16" fmla="*/ 1999392 h 2321071"/>
              <a:gd name="connsiteX17" fmla="*/ 2104791 w 2380947"/>
              <a:gd name="connsiteY17" fmla="*/ 2135946 h 2321071"/>
              <a:gd name="connsiteX18" fmla="*/ 1858571 w 2380947"/>
              <a:gd name="connsiteY18" fmla="*/ 2242276 h 2321071"/>
              <a:gd name="connsiteX19" fmla="*/ 1572422 w 2380947"/>
              <a:gd name="connsiteY19" fmla="*/ 2299303 h 2321071"/>
              <a:gd name="connsiteX20" fmla="*/ 899610 w 2380947"/>
              <a:gd name="connsiteY20" fmla="*/ 2308813 h 2321071"/>
              <a:gd name="connsiteX21" fmla="*/ 544322 w 2380947"/>
              <a:gd name="connsiteY21" fmla="*/ 2248446 h 2321071"/>
              <a:gd name="connsiteX22" fmla="*/ 327662 w 2380947"/>
              <a:gd name="connsiteY22" fmla="*/ 2164262 h 2321071"/>
              <a:gd name="connsiteX23" fmla="*/ 316686 w 2380947"/>
              <a:gd name="connsiteY23" fmla="*/ 2159836 h 2321071"/>
              <a:gd name="connsiteX24" fmla="*/ 278610 w 2380947"/>
              <a:gd name="connsiteY24" fmla="*/ 2137853 h 2321071"/>
              <a:gd name="connsiteX25" fmla="*/ 266738 w 2380947"/>
              <a:gd name="connsiteY25" fmla="*/ 2128960 h 2321071"/>
              <a:gd name="connsiteX26" fmla="*/ 182017 w 2380947"/>
              <a:gd name="connsiteY26" fmla="*/ 2065647 h 2321071"/>
              <a:gd name="connsiteX27" fmla="*/ 22350 w 2380947"/>
              <a:gd name="connsiteY27" fmla="*/ 1808571 h 2321071"/>
              <a:gd name="connsiteX28" fmla="*/ 1394 w 2380947"/>
              <a:gd name="connsiteY28" fmla="*/ 1585578 h 2321071"/>
              <a:gd name="connsiteX29" fmla="*/ 51039 w 2380947"/>
              <a:gd name="connsiteY29" fmla="*/ 1318990 h 2321071"/>
              <a:gd name="connsiteX30" fmla="*/ 127498 w 2380947"/>
              <a:gd name="connsiteY30" fmla="*/ 1109805 h 2321071"/>
              <a:gd name="connsiteX31" fmla="*/ 202894 w 2380947"/>
              <a:gd name="connsiteY31" fmla="*/ 948686 h 2321071"/>
              <a:gd name="connsiteX32" fmla="*/ 286194 w 2380947"/>
              <a:gd name="connsiteY32" fmla="*/ 793657 h 2321071"/>
              <a:gd name="connsiteX33" fmla="*/ 289732 w 2380947"/>
              <a:gd name="connsiteY33" fmla="*/ 785378 h 2321071"/>
              <a:gd name="connsiteX34" fmla="*/ 304741 w 2380947"/>
              <a:gd name="connsiteY34" fmla="*/ 759383 h 2321071"/>
              <a:gd name="connsiteX35" fmla="*/ 312127 w 2380947"/>
              <a:gd name="connsiteY35" fmla="*/ 748739 h 2321071"/>
              <a:gd name="connsiteX36" fmla="*/ 431475 w 2380947"/>
              <a:gd name="connsiteY36" fmla="*/ 559220 h 2321071"/>
              <a:gd name="connsiteX37" fmla="*/ 596067 w 2380947"/>
              <a:gd name="connsiteY37" fmla="*/ 342939 h 2321071"/>
              <a:gd name="connsiteX38" fmla="*/ 780566 w 2380947"/>
              <a:gd name="connsiteY38" fmla="*/ 163128 h 2321071"/>
              <a:gd name="connsiteX39" fmla="*/ 985029 w 2380947"/>
              <a:gd name="connsiteY39" fmla="*/ 40972 h 2321071"/>
              <a:gd name="connsiteX40" fmla="*/ 1231291 w 2380947"/>
              <a:gd name="connsiteY40" fmla="*/ 1644 h 2321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380947" h="2321071">
                <a:moveTo>
                  <a:pt x="1231291" y="1644"/>
                </a:moveTo>
                <a:cubicBezTo>
                  <a:pt x="1259182" y="3876"/>
                  <a:pt x="1287258" y="8393"/>
                  <a:pt x="1315523" y="15283"/>
                </a:cubicBezTo>
                <a:cubicBezTo>
                  <a:pt x="1359387" y="25953"/>
                  <a:pt x="1401494" y="41599"/>
                  <a:pt x="1442048" y="61444"/>
                </a:cubicBezTo>
                <a:cubicBezTo>
                  <a:pt x="1450664" y="65655"/>
                  <a:pt x="1459739" y="68855"/>
                  <a:pt x="1468687" y="72492"/>
                </a:cubicBezTo>
                <a:cubicBezTo>
                  <a:pt x="1482000" y="80178"/>
                  <a:pt x="1495313" y="87865"/>
                  <a:pt x="1508533" y="95496"/>
                </a:cubicBezTo>
                <a:cubicBezTo>
                  <a:pt x="1513436" y="99474"/>
                  <a:pt x="1517915" y="103972"/>
                  <a:pt x="1523242" y="107430"/>
                </a:cubicBezTo>
                <a:cubicBezTo>
                  <a:pt x="1584338" y="147163"/>
                  <a:pt x="1640160" y="193665"/>
                  <a:pt x="1692332" y="244556"/>
                </a:cubicBezTo>
                <a:cubicBezTo>
                  <a:pt x="1763312" y="313826"/>
                  <a:pt x="1826901" y="389660"/>
                  <a:pt x="1885759" y="469388"/>
                </a:cubicBezTo>
                <a:cubicBezTo>
                  <a:pt x="1971614" y="585347"/>
                  <a:pt x="2047424" y="707739"/>
                  <a:pt x="2117351" y="833871"/>
                </a:cubicBezTo>
                <a:cubicBezTo>
                  <a:pt x="2184992" y="956007"/>
                  <a:pt x="2246023" y="1081207"/>
                  <a:pt x="2294333" y="1212316"/>
                </a:cubicBezTo>
                <a:cubicBezTo>
                  <a:pt x="2326974" y="1301120"/>
                  <a:pt x="2353388" y="1391680"/>
                  <a:pt x="2368401" y="1485215"/>
                </a:cubicBezTo>
                <a:cubicBezTo>
                  <a:pt x="2380551" y="1560276"/>
                  <a:pt x="2384924" y="1635691"/>
                  <a:pt x="2376826" y="1711422"/>
                </a:cubicBezTo>
                <a:cubicBezTo>
                  <a:pt x="2370121" y="1773559"/>
                  <a:pt x="2355052" y="1833415"/>
                  <a:pt x="2328996" y="1890370"/>
                </a:cubicBezTo>
                <a:cubicBezTo>
                  <a:pt x="2324703" y="1899741"/>
                  <a:pt x="2320744" y="1909179"/>
                  <a:pt x="2316636" y="1918658"/>
                </a:cubicBezTo>
                <a:cubicBezTo>
                  <a:pt x="2310622" y="1929075"/>
                  <a:pt x="2304663" y="1939397"/>
                  <a:pt x="2298648" y="1949814"/>
                </a:cubicBezTo>
                <a:cubicBezTo>
                  <a:pt x="2296692" y="1952126"/>
                  <a:pt x="2294513" y="1954181"/>
                  <a:pt x="2292838" y="1956654"/>
                </a:cubicBezTo>
                <a:cubicBezTo>
                  <a:pt x="2282388" y="1970882"/>
                  <a:pt x="2272629" y="1985636"/>
                  <a:pt x="2261584" y="1999392"/>
                </a:cubicBezTo>
                <a:cubicBezTo>
                  <a:pt x="2217735" y="2054484"/>
                  <a:pt x="2164513" y="2098938"/>
                  <a:pt x="2104791" y="2135946"/>
                </a:cubicBezTo>
                <a:cubicBezTo>
                  <a:pt x="2028048" y="2183513"/>
                  <a:pt x="1944992" y="2216861"/>
                  <a:pt x="1858571" y="2242276"/>
                </a:cubicBezTo>
                <a:cubicBezTo>
                  <a:pt x="1764924" y="2269890"/>
                  <a:pt x="1669238" y="2287918"/>
                  <a:pt x="1572422" y="2299303"/>
                </a:cubicBezTo>
                <a:cubicBezTo>
                  <a:pt x="1348498" y="2325738"/>
                  <a:pt x="1124162" y="2327086"/>
                  <a:pt x="899610" y="2308813"/>
                </a:cubicBezTo>
                <a:cubicBezTo>
                  <a:pt x="779386" y="2299038"/>
                  <a:pt x="660583" y="2280782"/>
                  <a:pt x="544322" y="2248446"/>
                </a:cubicBezTo>
                <a:cubicBezTo>
                  <a:pt x="469295" y="2227684"/>
                  <a:pt x="396005" y="2202190"/>
                  <a:pt x="327662" y="2164262"/>
                </a:cubicBezTo>
                <a:cubicBezTo>
                  <a:pt x="324162" y="2162368"/>
                  <a:pt x="320313" y="2161293"/>
                  <a:pt x="316686" y="2159836"/>
                </a:cubicBezTo>
                <a:cubicBezTo>
                  <a:pt x="304025" y="2152526"/>
                  <a:pt x="291270" y="2145163"/>
                  <a:pt x="278610" y="2137853"/>
                </a:cubicBezTo>
                <a:cubicBezTo>
                  <a:pt x="274657" y="2134807"/>
                  <a:pt x="271020" y="2131433"/>
                  <a:pt x="266738" y="2128960"/>
                </a:cubicBezTo>
                <a:cubicBezTo>
                  <a:pt x="236071" y="2111127"/>
                  <a:pt x="208297" y="2089358"/>
                  <a:pt x="182017" y="2065647"/>
                </a:cubicBezTo>
                <a:cubicBezTo>
                  <a:pt x="103886" y="1995434"/>
                  <a:pt x="50176" y="1910014"/>
                  <a:pt x="22350" y="1808571"/>
                </a:cubicBezTo>
                <a:cubicBezTo>
                  <a:pt x="2359" y="1735481"/>
                  <a:pt x="-2901" y="1660957"/>
                  <a:pt x="1394" y="1585578"/>
                </a:cubicBezTo>
                <a:cubicBezTo>
                  <a:pt x="6645" y="1494568"/>
                  <a:pt x="25182" y="1406130"/>
                  <a:pt x="51039" y="1318990"/>
                </a:cubicBezTo>
                <a:cubicBezTo>
                  <a:pt x="72341" y="1247695"/>
                  <a:pt x="98310" y="1178203"/>
                  <a:pt x="127498" y="1109805"/>
                </a:cubicBezTo>
                <a:cubicBezTo>
                  <a:pt x="150725" y="1055169"/>
                  <a:pt x="175554" y="1001201"/>
                  <a:pt x="202894" y="948686"/>
                </a:cubicBezTo>
                <a:cubicBezTo>
                  <a:pt x="229922" y="896497"/>
                  <a:pt x="258383" y="845265"/>
                  <a:pt x="286194" y="793657"/>
                </a:cubicBezTo>
                <a:cubicBezTo>
                  <a:pt x="287590" y="791023"/>
                  <a:pt x="288522" y="788120"/>
                  <a:pt x="289732" y="785378"/>
                </a:cubicBezTo>
                <a:cubicBezTo>
                  <a:pt x="294753" y="776681"/>
                  <a:pt x="299719" y="768080"/>
                  <a:pt x="304741" y="759383"/>
                </a:cubicBezTo>
                <a:cubicBezTo>
                  <a:pt x="307171" y="755817"/>
                  <a:pt x="309882" y="752412"/>
                  <a:pt x="312127" y="748739"/>
                </a:cubicBezTo>
                <a:cubicBezTo>
                  <a:pt x="350079" y="684508"/>
                  <a:pt x="389576" y="621043"/>
                  <a:pt x="431475" y="559220"/>
                </a:cubicBezTo>
                <a:cubicBezTo>
                  <a:pt x="482494" y="484184"/>
                  <a:pt x="536736" y="411519"/>
                  <a:pt x="596067" y="342939"/>
                </a:cubicBezTo>
                <a:cubicBezTo>
                  <a:pt x="652540" y="277806"/>
                  <a:pt x="713026" y="216901"/>
                  <a:pt x="780566" y="163128"/>
                </a:cubicBezTo>
                <a:cubicBezTo>
                  <a:pt x="843226" y="113291"/>
                  <a:pt x="910308" y="70849"/>
                  <a:pt x="985029" y="40972"/>
                </a:cubicBezTo>
                <a:cubicBezTo>
                  <a:pt x="1065589" y="8829"/>
                  <a:pt x="1147616" y="-5051"/>
                  <a:pt x="1231291" y="164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B70F0DC-DF7C-49C8-9E51-9CC2F206826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8562" y="2023961"/>
            <a:ext cx="2380948" cy="2321071"/>
          </a:xfrm>
          <a:custGeom>
            <a:avLst/>
            <a:gdLst>
              <a:gd name="connsiteX0" fmla="*/ 1231292 w 2380948"/>
              <a:gd name="connsiteY0" fmla="*/ 1644 h 2321071"/>
              <a:gd name="connsiteX1" fmla="*/ 1315524 w 2380948"/>
              <a:gd name="connsiteY1" fmla="*/ 15283 h 2321071"/>
              <a:gd name="connsiteX2" fmla="*/ 1442048 w 2380948"/>
              <a:gd name="connsiteY2" fmla="*/ 61444 h 2321071"/>
              <a:gd name="connsiteX3" fmla="*/ 1468688 w 2380948"/>
              <a:gd name="connsiteY3" fmla="*/ 72492 h 2321071"/>
              <a:gd name="connsiteX4" fmla="*/ 1508534 w 2380948"/>
              <a:gd name="connsiteY4" fmla="*/ 95496 h 2321071"/>
              <a:gd name="connsiteX5" fmla="*/ 1523243 w 2380948"/>
              <a:gd name="connsiteY5" fmla="*/ 107430 h 2321071"/>
              <a:gd name="connsiteX6" fmla="*/ 1692333 w 2380948"/>
              <a:gd name="connsiteY6" fmla="*/ 244556 h 2321071"/>
              <a:gd name="connsiteX7" fmla="*/ 1885760 w 2380948"/>
              <a:gd name="connsiteY7" fmla="*/ 469388 h 2321071"/>
              <a:gd name="connsiteX8" fmla="*/ 2117352 w 2380948"/>
              <a:gd name="connsiteY8" fmla="*/ 833871 h 2321071"/>
              <a:gd name="connsiteX9" fmla="*/ 2294334 w 2380948"/>
              <a:gd name="connsiteY9" fmla="*/ 1212316 h 2321071"/>
              <a:gd name="connsiteX10" fmla="*/ 2368402 w 2380948"/>
              <a:gd name="connsiteY10" fmla="*/ 1485215 h 2321071"/>
              <a:gd name="connsiteX11" fmla="*/ 2376827 w 2380948"/>
              <a:gd name="connsiteY11" fmla="*/ 1711422 h 2321071"/>
              <a:gd name="connsiteX12" fmla="*/ 2328997 w 2380948"/>
              <a:gd name="connsiteY12" fmla="*/ 1890370 h 2321071"/>
              <a:gd name="connsiteX13" fmla="*/ 2316637 w 2380948"/>
              <a:gd name="connsiteY13" fmla="*/ 1918658 h 2321071"/>
              <a:gd name="connsiteX14" fmla="*/ 2298649 w 2380948"/>
              <a:gd name="connsiteY14" fmla="*/ 1949814 h 2321071"/>
              <a:gd name="connsiteX15" fmla="*/ 2292839 w 2380948"/>
              <a:gd name="connsiteY15" fmla="*/ 1956654 h 2321071"/>
              <a:gd name="connsiteX16" fmla="*/ 2261584 w 2380948"/>
              <a:gd name="connsiteY16" fmla="*/ 1999392 h 2321071"/>
              <a:gd name="connsiteX17" fmla="*/ 2104792 w 2380948"/>
              <a:gd name="connsiteY17" fmla="*/ 2135946 h 2321071"/>
              <a:gd name="connsiteX18" fmla="*/ 1858572 w 2380948"/>
              <a:gd name="connsiteY18" fmla="*/ 2242276 h 2321071"/>
              <a:gd name="connsiteX19" fmla="*/ 1572423 w 2380948"/>
              <a:gd name="connsiteY19" fmla="*/ 2299303 h 2321071"/>
              <a:gd name="connsiteX20" fmla="*/ 899611 w 2380948"/>
              <a:gd name="connsiteY20" fmla="*/ 2308813 h 2321071"/>
              <a:gd name="connsiteX21" fmla="*/ 544323 w 2380948"/>
              <a:gd name="connsiteY21" fmla="*/ 2248446 h 2321071"/>
              <a:gd name="connsiteX22" fmla="*/ 327662 w 2380948"/>
              <a:gd name="connsiteY22" fmla="*/ 2164262 h 2321071"/>
              <a:gd name="connsiteX23" fmla="*/ 316687 w 2380948"/>
              <a:gd name="connsiteY23" fmla="*/ 2159836 h 2321071"/>
              <a:gd name="connsiteX24" fmla="*/ 278610 w 2380948"/>
              <a:gd name="connsiteY24" fmla="*/ 2137853 h 2321071"/>
              <a:gd name="connsiteX25" fmla="*/ 266739 w 2380948"/>
              <a:gd name="connsiteY25" fmla="*/ 2128960 h 2321071"/>
              <a:gd name="connsiteX26" fmla="*/ 182018 w 2380948"/>
              <a:gd name="connsiteY26" fmla="*/ 2065647 h 2321071"/>
              <a:gd name="connsiteX27" fmla="*/ 22350 w 2380948"/>
              <a:gd name="connsiteY27" fmla="*/ 1808571 h 2321071"/>
              <a:gd name="connsiteX28" fmla="*/ 1395 w 2380948"/>
              <a:gd name="connsiteY28" fmla="*/ 1585578 h 2321071"/>
              <a:gd name="connsiteX29" fmla="*/ 51040 w 2380948"/>
              <a:gd name="connsiteY29" fmla="*/ 1318990 h 2321071"/>
              <a:gd name="connsiteX30" fmla="*/ 127499 w 2380948"/>
              <a:gd name="connsiteY30" fmla="*/ 1109805 h 2321071"/>
              <a:gd name="connsiteX31" fmla="*/ 202895 w 2380948"/>
              <a:gd name="connsiteY31" fmla="*/ 948686 h 2321071"/>
              <a:gd name="connsiteX32" fmla="*/ 286194 w 2380948"/>
              <a:gd name="connsiteY32" fmla="*/ 793657 h 2321071"/>
              <a:gd name="connsiteX33" fmla="*/ 289733 w 2380948"/>
              <a:gd name="connsiteY33" fmla="*/ 785378 h 2321071"/>
              <a:gd name="connsiteX34" fmla="*/ 304741 w 2380948"/>
              <a:gd name="connsiteY34" fmla="*/ 759383 h 2321071"/>
              <a:gd name="connsiteX35" fmla="*/ 312127 w 2380948"/>
              <a:gd name="connsiteY35" fmla="*/ 748739 h 2321071"/>
              <a:gd name="connsiteX36" fmla="*/ 431476 w 2380948"/>
              <a:gd name="connsiteY36" fmla="*/ 559220 h 2321071"/>
              <a:gd name="connsiteX37" fmla="*/ 596068 w 2380948"/>
              <a:gd name="connsiteY37" fmla="*/ 342939 h 2321071"/>
              <a:gd name="connsiteX38" fmla="*/ 780566 w 2380948"/>
              <a:gd name="connsiteY38" fmla="*/ 163128 h 2321071"/>
              <a:gd name="connsiteX39" fmla="*/ 985029 w 2380948"/>
              <a:gd name="connsiteY39" fmla="*/ 40972 h 2321071"/>
              <a:gd name="connsiteX40" fmla="*/ 1231292 w 2380948"/>
              <a:gd name="connsiteY40" fmla="*/ 1644 h 2321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380948" h="2321071">
                <a:moveTo>
                  <a:pt x="1231292" y="1644"/>
                </a:moveTo>
                <a:cubicBezTo>
                  <a:pt x="1259183" y="3876"/>
                  <a:pt x="1287258" y="8393"/>
                  <a:pt x="1315524" y="15283"/>
                </a:cubicBezTo>
                <a:cubicBezTo>
                  <a:pt x="1359388" y="25953"/>
                  <a:pt x="1401495" y="41599"/>
                  <a:pt x="1442048" y="61444"/>
                </a:cubicBezTo>
                <a:cubicBezTo>
                  <a:pt x="1450664" y="65655"/>
                  <a:pt x="1459740" y="68855"/>
                  <a:pt x="1468688" y="72492"/>
                </a:cubicBezTo>
                <a:cubicBezTo>
                  <a:pt x="1482000" y="80178"/>
                  <a:pt x="1495314" y="87865"/>
                  <a:pt x="1508534" y="95496"/>
                </a:cubicBezTo>
                <a:cubicBezTo>
                  <a:pt x="1513437" y="99474"/>
                  <a:pt x="1517916" y="103972"/>
                  <a:pt x="1523243" y="107430"/>
                </a:cubicBezTo>
                <a:cubicBezTo>
                  <a:pt x="1584339" y="147163"/>
                  <a:pt x="1640161" y="193665"/>
                  <a:pt x="1692333" y="244556"/>
                </a:cubicBezTo>
                <a:cubicBezTo>
                  <a:pt x="1763312" y="313826"/>
                  <a:pt x="1826902" y="389660"/>
                  <a:pt x="1885760" y="469388"/>
                </a:cubicBezTo>
                <a:cubicBezTo>
                  <a:pt x="1971615" y="585347"/>
                  <a:pt x="2047425" y="707739"/>
                  <a:pt x="2117352" y="833871"/>
                </a:cubicBezTo>
                <a:cubicBezTo>
                  <a:pt x="2184993" y="956007"/>
                  <a:pt x="2246024" y="1081207"/>
                  <a:pt x="2294334" y="1212316"/>
                </a:cubicBezTo>
                <a:cubicBezTo>
                  <a:pt x="2326975" y="1301120"/>
                  <a:pt x="2353389" y="1391680"/>
                  <a:pt x="2368402" y="1485215"/>
                </a:cubicBezTo>
                <a:cubicBezTo>
                  <a:pt x="2380552" y="1560276"/>
                  <a:pt x="2384925" y="1635691"/>
                  <a:pt x="2376827" y="1711422"/>
                </a:cubicBezTo>
                <a:cubicBezTo>
                  <a:pt x="2370122" y="1773559"/>
                  <a:pt x="2355052" y="1833415"/>
                  <a:pt x="2328997" y="1890370"/>
                </a:cubicBezTo>
                <a:cubicBezTo>
                  <a:pt x="2324704" y="1899741"/>
                  <a:pt x="2320745" y="1909179"/>
                  <a:pt x="2316637" y="1918658"/>
                </a:cubicBezTo>
                <a:cubicBezTo>
                  <a:pt x="2310623" y="1929075"/>
                  <a:pt x="2304664" y="1939397"/>
                  <a:pt x="2298649" y="1949814"/>
                </a:cubicBezTo>
                <a:cubicBezTo>
                  <a:pt x="2296693" y="1952126"/>
                  <a:pt x="2294514" y="1954181"/>
                  <a:pt x="2292839" y="1956654"/>
                </a:cubicBezTo>
                <a:cubicBezTo>
                  <a:pt x="2282389" y="1970882"/>
                  <a:pt x="2272630" y="1985636"/>
                  <a:pt x="2261584" y="1999392"/>
                </a:cubicBezTo>
                <a:cubicBezTo>
                  <a:pt x="2217736" y="2054484"/>
                  <a:pt x="2164514" y="2098938"/>
                  <a:pt x="2104792" y="2135946"/>
                </a:cubicBezTo>
                <a:cubicBezTo>
                  <a:pt x="2028048" y="2183513"/>
                  <a:pt x="1944993" y="2216861"/>
                  <a:pt x="1858572" y="2242276"/>
                </a:cubicBezTo>
                <a:cubicBezTo>
                  <a:pt x="1764925" y="2269890"/>
                  <a:pt x="1669239" y="2287918"/>
                  <a:pt x="1572423" y="2299303"/>
                </a:cubicBezTo>
                <a:cubicBezTo>
                  <a:pt x="1348499" y="2325738"/>
                  <a:pt x="1124163" y="2327086"/>
                  <a:pt x="899611" y="2308813"/>
                </a:cubicBezTo>
                <a:cubicBezTo>
                  <a:pt x="779387" y="2299038"/>
                  <a:pt x="660584" y="2280782"/>
                  <a:pt x="544323" y="2248446"/>
                </a:cubicBezTo>
                <a:cubicBezTo>
                  <a:pt x="469296" y="2227684"/>
                  <a:pt x="396006" y="2202190"/>
                  <a:pt x="327662" y="2164262"/>
                </a:cubicBezTo>
                <a:cubicBezTo>
                  <a:pt x="324163" y="2162368"/>
                  <a:pt x="320314" y="2161293"/>
                  <a:pt x="316687" y="2159836"/>
                </a:cubicBezTo>
                <a:cubicBezTo>
                  <a:pt x="304026" y="2152526"/>
                  <a:pt x="291271" y="2145163"/>
                  <a:pt x="278610" y="2137853"/>
                </a:cubicBezTo>
                <a:cubicBezTo>
                  <a:pt x="274658" y="2134807"/>
                  <a:pt x="271021" y="2131433"/>
                  <a:pt x="266739" y="2128960"/>
                </a:cubicBezTo>
                <a:cubicBezTo>
                  <a:pt x="236072" y="2111127"/>
                  <a:pt x="208298" y="2089358"/>
                  <a:pt x="182018" y="2065647"/>
                </a:cubicBezTo>
                <a:cubicBezTo>
                  <a:pt x="103887" y="1995434"/>
                  <a:pt x="50177" y="1910014"/>
                  <a:pt x="22350" y="1808571"/>
                </a:cubicBezTo>
                <a:cubicBezTo>
                  <a:pt x="2360" y="1735481"/>
                  <a:pt x="-2901" y="1660957"/>
                  <a:pt x="1395" y="1585578"/>
                </a:cubicBezTo>
                <a:cubicBezTo>
                  <a:pt x="6646" y="1494568"/>
                  <a:pt x="25183" y="1406130"/>
                  <a:pt x="51040" y="1318990"/>
                </a:cubicBezTo>
                <a:cubicBezTo>
                  <a:pt x="72342" y="1247695"/>
                  <a:pt x="98311" y="1178203"/>
                  <a:pt x="127499" y="1109805"/>
                </a:cubicBezTo>
                <a:cubicBezTo>
                  <a:pt x="150726" y="1055169"/>
                  <a:pt x="175554" y="1001201"/>
                  <a:pt x="202895" y="948686"/>
                </a:cubicBezTo>
                <a:cubicBezTo>
                  <a:pt x="229923" y="896497"/>
                  <a:pt x="258384" y="845265"/>
                  <a:pt x="286194" y="793657"/>
                </a:cubicBezTo>
                <a:cubicBezTo>
                  <a:pt x="287591" y="791023"/>
                  <a:pt x="288522" y="788120"/>
                  <a:pt x="289733" y="785378"/>
                </a:cubicBezTo>
                <a:cubicBezTo>
                  <a:pt x="294753" y="776681"/>
                  <a:pt x="299720" y="768080"/>
                  <a:pt x="304741" y="759383"/>
                </a:cubicBezTo>
                <a:cubicBezTo>
                  <a:pt x="307172" y="755817"/>
                  <a:pt x="309883" y="752412"/>
                  <a:pt x="312127" y="748739"/>
                </a:cubicBezTo>
                <a:cubicBezTo>
                  <a:pt x="350080" y="684508"/>
                  <a:pt x="389577" y="621043"/>
                  <a:pt x="431476" y="559220"/>
                </a:cubicBezTo>
                <a:cubicBezTo>
                  <a:pt x="482495" y="484184"/>
                  <a:pt x="536737" y="411519"/>
                  <a:pt x="596068" y="342939"/>
                </a:cubicBezTo>
                <a:cubicBezTo>
                  <a:pt x="652541" y="277806"/>
                  <a:pt x="713027" y="216901"/>
                  <a:pt x="780566" y="163128"/>
                </a:cubicBezTo>
                <a:cubicBezTo>
                  <a:pt x="843227" y="113291"/>
                  <a:pt x="910308" y="70849"/>
                  <a:pt x="985029" y="40972"/>
                </a:cubicBezTo>
                <a:cubicBezTo>
                  <a:pt x="1065590" y="8829"/>
                  <a:pt x="1147616" y="-5051"/>
                  <a:pt x="1231292" y="164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27DFF33-3051-423D-B49C-C3E2E1B784B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05D72-CB1A-45E2-913F-3B47B404A2B3}" type="datetime1">
              <a:rPr lang="en-US">
                <a:solidFill>
                  <a:srgbClr val="ACACAC">
                    <a:tint val="75000"/>
                  </a:srgbClr>
                </a:solidFill>
              </a:rPr>
              <a:pPr>
                <a:defRPr/>
              </a:pPr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3B0302C-52C5-40E1-ABEB-42A1E27E2B5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0761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384044" y="2706837"/>
            <a:ext cx="3987977" cy="2340797"/>
          </a:xfrm>
          <a:custGeom>
            <a:avLst/>
            <a:gdLst>
              <a:gd name="connsiteX0" fmla="*/ 0 w 3987977"/>
              <a:gd name="connsiteY0" fmla="*/ 0 h 2340797"/>
              <a:gd name="connsiteX1" fmla="*/ 3987977 w 3987977"/>
              <a:gd name="connsiteY1" fmla="*/ 0 h 2340797"/>
              <a:gd name="connsiteX2" fmla="*/ 3987977 w 3987977"/>
              <a:gd name="connsiteY2" fmla="*/ 2340797 h 2340797"/>
              <a:gd name="connsiteX3" fmla="*/ 0 w 3987977"/>
              <a:gd name="connsiteY3" fmla="*/ 2340797 h 234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7977" h="2340797">
                <a:moveTo>
                  <a:pt x="0" y="0"/>
                </a:moveTo>
                <a:lnTo>
                  <a:pt x="3987977" y="0"/>
                </a:lnTo>
                <a:lnTo>
                  <a:pt x="3987977" y="2340797"/>
                </a:lnTo>
                <a:lnTo>
                  <a:pt x="0" y="23407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E83E-7425-4A41-BC78-60526D57AC2E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276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7384044" y="3638062"/>
            <a:ext cx="3987977" cy="2340797"/>
          </a:xfrm>
          <a:custGeom>
            <a:avLst/>
            <a:gdLst>
              <a:gd name="connsiteX0" fmla="*/ 0 w 3987977"/>
              <a:gd name="connsiteY0" fmla="*/ 0 h 2340797"/>
              <a:gd name="connsiteX1" fmla="*/ 3987977 w 3987977"/>
              <a:gd name="connsiteY1" fmla="*/ 0 h 2340797"/>
              <a:gd name="connsiteX2" fmla="*/ 3987977 w 3987977"/>
              <a:gd name="connsiteY2" fmla="*/ 2340797 h 2340797"/>
              <a:gd name="connsiteX3" fmla="*/ 0 w 3987977"/>
              <a:gd name="connsiteY3" fmla="*/ 2340797 h 234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7977" h="2340797">
                <a:moveTo>
                  <a:pt x="0" y="0"/>
                </a:moveTo>
                <a:lnTo>
                  <a:pt x="3987977" y="0"/>
                </a:lnTo>
                <a:lnTo>
                  <a:pt x="3987977" y="2340797"/>
                </a:lnTo>
                <a:lnTo>
                  <a:pt x="0" y="23407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819979" y="778320"/>
            <a:ext cx="3987977" cy="2340797"/>
          </a:xfrm>
          <a:custGeom>
            <a:avLst/>
            <a:gdLst>
              <a:gd name="connsiteX0" fmla="*/ 0 w 3987977"/>
              <a:gd name="connsiteY0" fmla="*/ 0 h 2340797"/>
              <a:gd name="connsiteX1" fmla="*/ 3987977 w 3987977"/>
              <a:gd name="connsiteY1" fmla="*/ 0 h 2340797"/>
              <a:gd name="connsiteX2" fmla="*/ 3987977 w 3987977"/>
              <a:gd name="connsiteY2" fmla="*/ 2340797 h 2340797"/>
              <a:gd name="connsiteX3" fmla="*/ 0 w 3987977"/>
              <a:gd name="connsiteY3" fmla="*/ 2340797 h 234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7977" h="2340797">
                <a:moveTo>
                  <a:pt x="0" y="0"/>
                </a:moveTo>
                <a:lnTo>
                  <a:pt x="3987977" y="0"/>
                </a:lnTo>
                <a:lnTo>
                  <a:pt x="3987977" y="2340797"/>
                </a:lnTo>
                <a:lnTo>
                  <a:pt x="0" y="23407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BAD7-46D5-4E51-A4FB-B8918F374392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343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819979" y="1387920"/>
            <a:ext cx="3987977" cy="2340797"/>
          </a:xfrm>
          <a:custGeom>
            <a:avLst/>
            <a:gdLst>
              <a:gd name="connsiteX0" fmla="*/ 0 w 3987977"/>
              <a:gd name="connsiteY0" fmla="*/ 0 h 2340797"/>
              <a:gd name="connsiteX1" fmla="*/ 3987977 w 3987977"/>
              <a:gd name="connsiteY1" fmla="*/ 0 h 2340797"/>
              <a:gd name="connsiteX2" fmla="*/ 3987977 w 3987977"/>
              <a:gd name="connsiteY2" fmla="*/ 2340797 h 2340797"/>
              <a:gd name="connsiteX3" fmla="*/ 0 w 3987977"/>
              <a:gd name="connsiteY3" fmla="*/ 2340797 h 234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7977" h="2340797">
                <a:moveTo>
                  <a:pt x="0" y="0"/>
                </a:moveTo>
                <a:lnTo>
                  <a:pt x="3987977" y="0"/>
                </a:lnTo>
                <a:lnTo>
                  <a:pt x="3987977" y="2340797"/>
                </a:lnTo>
                <a:lnTo>
                  <a:pt x="0" y="23407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5D72-CB1A-45E2-913F-3B47B404A2B3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56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B5479E0-1EF5-48E2-AC7D-B0D3DEE245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768788" cy="6858000"/>
          </a:xfrm>
          <a:custGeom>
            <a:avLst/>
            <a:gdLst>
              <a:gd name="connsiteX0" fmla="*/ 0 w 5768788"/>
              <a:gd name="connsiteY0" fmla="*/ 0 h 6858000"/>
              <a:gd name="connsiteX1" fmla="*/ 5768788 w 5768788"/>
              <a:gd name="connsiteY1" fmla="*/ 0 h 6858000"/>
              <a:gd name="connsiteX2" fmla="*/ 5768788 w 5768788"/>
              <a:gd name="connsiteY2" fmla="*/ 6858000 h 6858000"/>
              <a:gd name="connsiteX3" fmla="*/ 0 w 57687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8788" h="6858000">
                <a:moveTo>
                  <a:pt x="0" y="0"/>
                </a:moveTo>
                <a:lnTo>
                  <a:pt x="5768788" y="0"/>
                </a:lnTo>
                <a:lnTo>
                  <a:pt x="576878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5D72-CB1A-45E2-913F-3B47B404A2B3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300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DEC249A-695A-4E0C-AB7F-BE565D4E23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94618" y="1997080"/>
            <a:ext cx="3202769" cy="2231941"/>
          </a:xfrm>
          <a:custGeom>
            <a:avLst/>
            <a:gdLst>
              <a:gd name="connsiteX0" fmla="*/ 0 w 3202769"/>
              <a:gd name="connsiteY0" fmla="*/ 0 h 2231941"/>
              <a:gd name="connsiteX1" fmla="*/ 3202769 w 3202769"/>
              <a:gd name="connsiteY1" fmla="*/ 0 h 2231941"/>
              <a:gd name="connsiteX2" fmla="*/ 3202769 w 3202769"/>
              <a:gd name="connsiteY2" fmla="*/ 2231941 h 2231941"/>
              <a:gd name="connsiteX3" fmla="*/ 0 w 3202769"/>
              <a:gd name="connsiteY3" fmla="*/ 2231941 h 2231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769" h="2231941">
                <a:moveTo>
                  <a:pt x="0" y="0"/>
                </a:moveTo>
                <a:lnTo>
                  <a:pt x="3202769" y="0"/>
                </a:lnTo>
                <a:lnTo>
                  <a:pt x="3202769" y="2231941"/>
                </a:lnTo>
                <a:lnTo>
                  <a:pt x="0" y="22319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E7FF027-B4D2-43D1-B72A-F4175251BF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8889" y="1997080"/>
            <a:ext cx="3202769" cy="2231941"/>
          </a:xfrm>
          <a:custGeom>
            <a:avLst/>
            <a:gdLst>
              <a:gd name="connsiteX0" fmla="*/ 0 w 3202769"/>
              <a:gd name="connsiteY0" fmla="*/ 0 h 2231941"/>
              <a:gd name="connsiteX1" fmla="*/ 3202769 w 3202769"/>
              <a:gd name="connsiteY1" fmla="*/ 0 h 2231941"/>
              <a:gd name="connsiteX2" fmla="*/ 3202769 w 3202769"/>
              <a:gd name="connsiteY2" fmla="*/ 2231941 h 2231941"/>
              <a:gd name="connsiteX3" fmla="*/ 0 w 3202769"/>
              <a:gd name="connsiteY3" fmla="*/ 2231941 h 2231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769" h="2231941">
                <a:moveTo>
                  <a:pt x="0" y="0"/>
                </a:moveTo>
                <a:lnTo>
                  <a:pt x="3202769" y="0"/>
                </a:lnTo>
                <a:lnTo>
                  <a:pt x="3202769" y="2231941"/>
                </a:lnTo>
                <a:lnTo>
                  <a:pt x="0" y="22319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588D01E-72E6-4666-9595-75EFE3AA65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0346" y="1997080"/>
            <a:ext cx="3202769" cy="2231941"/>
          </a:xfrm>
          <a:custGeom>
            <a:avLst/>
            <a:gdLst>
              <a:gd name="connsiteX0" fmla="*/ 0 w 3202769"/>
              <a:gd name="connsiteY0" fmla="*/ 0 h 2231941"/>
              <a:gd name="connsiteX1" fmla="*/ 3202769 w 3202769"/>
              <a:gd name="connsiteY1" fmla="*/ 0 h 2231941"/>
              <a:gd name="connsiteX2" fmla="*/ 3202769 w 3202769"/>
              <a:gd name="connsiteY2" fmla="*/ 2231941 h 2231941"/>
              <a:gd name="connsiteX3" fmla="*/ 0 w 3202769"/>
              <a:gd name="connsiteY3" fmla="*/ 2231941 h 2231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769" h="2231941">
                <a:moveTo>
                  <a:pt x="0" y="0"/>
                </a:moveTo>
                <a:lnTo>
                  <a:pt x="3202769" y="0"/>
                </a:lnTo>
                <a:lnTo>
                  <a:pt x="3202769" y="2231941"/>
                </a:lnTo>
                <a:lnTo>
                  <a:pt x="0" y="22319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5D72-CB1A-45E2-913F-3B47B404A2B3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2752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6AFB615-F29E-4864-960D-98B51103BF3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79180" y="2205319"/>
            <a:ext cx="2454536" cy="2846742"/>
          </a:xfrm>
          <a:custGeom>
            <a:avLst/>
            <a:gdLst>
              <a:gd name="connsiteX0" fmla="*/ 31909 w 2454536"/>
              <a:gd name="connsiteY0" fmla="*/ 0 h 2846742"/>
              <a:gd name="connsiteX1" fmla="*/ 2422627 w 2454536"/>
              <a:gd name="connsiteY1" fmla="*/ 0 h 2846742"/>
              <a:gd name="connsiteX2" fmla="*/ 2454536 w 2454536"/>
              <a:gd name="connsiteY2" fmla="*/ 31909 h 2846742"/>
              <a:gd name="connsiteX3" fmla="*/ 2454536 w 2454536"/>
              <a:gd name="connsiteY3" fmla="*/ 2814833 h 2846742"/>
              <a:gd name="connsiteX4" fmla="*/ 2422627 w 2454536"/>
              <a:gd name="connsiteY4" fmla="*/ 2846742 h 2846742"/>
              <a:gd name="connsiteX5" fmla="*/ 31909 w 2454536"/>
              <a:gd name="connsiteY5" fmla="*/ 2846742 h 2846742"/>
              <a:gd name="connsiteX6" fmla="*/ 0 w 2454536"/>
              <a:gd name="connsiteY6" fmla="*/ 2814833 h 2846742"/>
              <a:gd name="connsiteX7" fmla="*/ 0 w 2454536"/>
              <a:gd name="connsiteY7" fmla="*/ 31909 h 2846742"/>
              <a:gd name="connsiteX8" fmla="*/ 31909 w 2454536"/>
              <a:gd name="connsiteY8" fmla="*/ 0 h 284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4536" h="2846742">
                <a:moveTo>
                  <a:pt x="31909" y="0"/>
                </a:moveTo>
                <a:lnTo>
                  <a:pt x="2422627" y="0"/>
                </a:lnTo>
                <a:cubicBezTo>
                  <a:pt x="2440250" y="0"/>
                  <a:pt x="2454536" y="14286"/>
                  <a:pt x="2454536" y="31909"/>
                </a:cubicBezTo>
                <a:lnTo>
                  <a:pt x="2454536" y="2814833"/>
                </a:lnTo>
                <a:cubicBezTo>
                  <a:pt x="2454536" y="2832456"/>
                  <a:pt x="2440250" y="2846742"/>
                  <a:pt x="2422627" y="2846742"/>
                </a:cubicBezTo>
                <a:lnTo>
                  <a:pt x="31909" y="2846742"/>
                </a:lnTo>
                <a:cubicBezTo>
                  <a:pt x="14286" y="2846742"/>
                  <a:pt x="0" y="2832456"/>
                  <a:pt x="0" y="2814833"/>
                </a:cubicBezTo>
                <a:lnTo>
                  <a:pt x="0" y="31909"/>
                </a:lnTo>
                <a:cubicBezTo>
                  <a:pt x="0" y="14286"/>
                  <a:pt x="14286" y="0"/>
                  <a:pt x="319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04FB92A5-0D86-429D-A9E4-376F4D6E5E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96360" y="2205319"/>
            <a:ext cx="2454536" cy="2846742"/>
          </a:xfrm>
          <a:custGeom>
            <a:avLst/>
            <a:gdLst>
              <a:gd name="connsiteX0" fmla="*/ 31909 w 2454536"/>
              <a:gd name="connsiteY0" fmla="*/ 0 h 2846742"/>
              <a:gd name="connsiteX1" fmla="*/ 2422627 w 2454536"/>
              <a:gd name="connsiteY1" fmla="*/ 0 h 2846742"/>
              <a:gd name="connsiteX2" fmla="*/ 2454536 w 2454536"/>
              <a:gd name="connsiteY2" fmla="*/ 31909 h 2846742"/>
              <a:gd name="connsiteX3" fmla="*/ 2454536 w 2454536"/>
              <a:gd name="connsiteY3" fmla="*/ 2814833 h 2846742"/>
              <a:gd name="connsiteX4" fmla="*/ 2422627 w 2454536"/>
              <a:gd name="connsiteY4" fmla="*/ 2846742 h 2846742"/>
              <a:gd name="connsiteX5" fmla="*/ 31909 w 2454536"/>
              <a:gd name="connsiteY5" fmla="*/ 2846742 h 2846742"/>
              <a:gd name="connsiteX6" fmla="*/ 0 w 2454536"/>
              <a:gd name="connsiteY6" fmla="*/ 2814833 h 2846742"/>
              <a:gd name="connsiteX7" fmla="*/ 0 w 2454536"/>
              <a:gd name="connsiteY7" fmla="*/ 31909 h 2846742"/>
              <a:gd name="connsiteX8" fmla="*/ 31909 w 2454536"/>
              <a:gd name="connsiteY8" fmla="*/ 0 h 284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4536" h="2846742">
                <a:moveTo>
                  <a:pt x="31909" y="0"/>
                </a:moveTo>
                <a:lnTo>
                  <a:pt x="2422627" y="0"/>
                </a:lnTo>
                <a:cubicBezTo>
                  <a:pt x="2440250" y="0"/>
                  <a:pt x="2454536" y="14286"/>
                  <a:pt x="2454536" y="31909"/>
                </a:cubicBezTo>
                <a:lnTo>
                  <a:pt x="2454536" y="2814833"/>
                </a:lnTo>
                <a:cubicBezTo>
                  <a:pt x="2454536" y="2832456"/>
                  <a:pt x="2440250" y="2846742"/>
                  <a:pt x="2422627" y="2846742"/>
                </a:cubicBezTo>
                <a:lnTo>
                  <a:pt x="31909" y="2846742"/>
                </a:lnTo>
                <a:cubicBezTo>
                  <a:pt x="14286" y="2846742"/>
                  <a:pt x="0" y="2832456"/>
                  <a:pt x="0" y="2814833"/>
                </a:cubicBezTo>
                <a:lnTo>
                  <a:pt x="0" y="31909"/>
                </a:lnTo>
                <a:cubicBezTo>
                  <a:pt x="0" y="14286"/>
                  <a:pt x="14286" y="0"/>
                  <a:pt x="319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04B38A1-E80A-4041-A70D-E2DE116757F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13540" y="2205319"/>
            <a:ext cx="2454536" cy="2846742"/>
          </a:xfrm>
          <a:custGeom>
            <a:avLst/>
            <a:gdLst>
              <a:gd name="connsiteX0" fmla="*/ 31909 w 2454536"/>
              <a:gd name="connsiteY0" fmla="*/ 0 h 2846742"/>
              <a:gd name="connsiteX1" fmla="*/ 2422627 w 2454536"/>
              <a:gd name="connsiteY1" fmla="*/ 0 h 2846742"/>
              <a:gd name="connsiteX2" fmla="*/ 2454536 w 2454536"/>
              <a:gd name="connsiteY2" fmla="*/ 31909 h 2846742"/>
              <a:gd name="connsiteX3" fmla="*/ 2454536 w 2454536"/>
              <a:gd name="connsiteY3" fmla="*/ 2814833 h 2846742"/>
              <a:gd name="connsiteX4" fmla="*/ 2422627 w 2454536"/>
              <a:gd name="connsiteY4" fmla="*/ 2846742 h 2846742"/>
              <a:gd name="connsiteX5" fmla="*/ 31909 w 2454536"/>
              <a:gd name="connsiteY5" fmla="*/ 2846742 h 2846742"/>
              <a:gd name="connsiteX6" fmla="*/ 0 w 2454536"/>
              <a:gd name="connsiteY6" fmla="*/ 2814833 h 2846742"/>
              <a:gd name="connsiteX7" fmla="*/ 0 w 2454536"/>
              <a:gd name="connsiteY7" fmla="*/ 31909 h 2846742"/>
              <a:gd name="connsiteX8" fmla="*/ 31909 w 2454536"/>
              <a:gd name="connsiteY8" fmla="*/ 0 h 284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4536" h="2846742">
                <a:moveTo>
                  <a:pt x="31909" y="0"/>
                </a:moveTo>
                <a:lnTo>
                  <a:pt x="2422627" y="0"/>
                </a:lnTo>
                <a:cubicBezTo>
                  <a:pt x="2440250" y="0"/>
                  <a:pt x="2454536" y="14286"/>
                  <a:pt x="2454536" y="31909"/>
                </a:cubicBezTo>
                <a:lnTo>
                  <a:pt x="2454536" y="2814833"/>
                </a:lnTo>
                <a:cubicBezTo>
                  <a:pt x="2454536" y="2832456"/>
                  <a:pt x="2440250" y="2846742"/>
                  <a:pt x="2422627" y="2846742"/>
                </a:cubicBezTo>
                <a:lnTo>
                  <a:pt x="31909" y="2846742"/>
                </a:lnTo>
                <a:cubicBezTo>
                  <a:pt x="14286" y="2846742"/>
                  <a:pt x="0" y="2832456"/>
                  <a:pt x="0" y="2814833"/>
                </a:cubicBezTo>
                <a:lnTo>
                  <a:pt x="0" y="31909"/>
                </a:lnTo>
                <a:cubicBezTo>
                  <a:pt x="0" y="14286"/>
                  <a:pt x="14286" y="0"/>
                  <a:pt x="319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F0C0F2E-A37F-40F8-9D5F-E69004BA0B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000" y="2205319"/>
            <a:ext cx="2454536" cy="2846742"/>
          </a:xfrm>
          <a:custGeom>
            <a:avLst/>
            <a:gdLst>
              <a:gd name="connsiteX0" fmla="*/ 31909 w 2454536"/>
              <a:gd name="connsiteY0" fmla="*/ 0 h 2846742"/>
              <a:gd name="connsiteX1" fmla="*/ 2422627 w 2454536"/>
              <a:gd name="connsiteY1" fmla="*/ 0 h 2846742"/>
              <a:gd name="connsiteX2" fmla="*/ 2454536 w 2454536"/>
              <a:gd name="connsiteY2" fmla="*/ 31909 h 2846742"/>
              <a:gd name="connsiteX3" fmla="*/ 2454536 w 2454536"/>
              <a:gd name="connsiteY3" fmla="*/ 2814833 h 2846742"/>
              <a:gd name="connsiteX4" fmla="*/ 2422627 w 2454536"/>
              <a:gd name="connsiteY4" fmla="*/ 2846742 h 2846742"/>
              <a:gd name="connsiteX5" fmla="*/ 31909 w 2454536"/>
              <a:gd name="connsiteY5" fmla="*/ 2846742 h 2846742"/>
              <a:gd name="connsiteX6" fmla="*/ 0 w 2454536"/>
              <a:gd name="connsiteY6" fmla="*/ 2814833 h 2846742"/>
              <a:gd name="connsiteX7" fmla="*/ 0 w 2454536"/>
              <a:gd name="connsiteY7" fmla="*/ 31909 h 2846742"/>
              <a:gd name="connsiteX8" fmla="*/ 31909 w 2454536"/>
              <a:gd name="connsiteY8" fmla="*/ 0 h 284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4536" h="2846742">
                <a:moveTo>
                  <a:pt x="31909" y="0"/>
                </a:moveTo>
                <a:lnTo>
                  <a:pt x="2422627" y="0"/>
                </a:lnTo>
                <a:cubicBezTo>
                  <a:pt x="2440250" y="0"/>
                  <a:pt x="2454536" y="14286"/>
                  <a:pt x="2454536" y="31909"/>
                </a:cubicBezTo>
                <a:lnTo>
                  <a:pt x="2454536" y="2814833"/>
                </a:lnTo>
                <a:cubicBezTo>
                  <a:pt x="2454536" y="2832456"/>
                  <a:pt x="2440250" y="2846742"/>
                  <a:pt x="2422627" y="2846742"/>
                </a:cubicBezTo>
                <a:lnTo>
                  <a:pt x="31909" y="2846742"/>
                </a:lnTo>
                <a:cubicBezTo>
                  <a:pt x="14286" y="2846742"/>
                  <a:pt x="0" y="2832456"/>
                  <a:pt x="0" y="2814833"/>
                </a:cubicBezTo>
                <a:lnTo>
                  <a:pt x="0" y="31909"/>
                </a:lnTo>
                <a:cubicBezTo>
                  <a:pt x="0" y="14286"/>
                  <a:pt x="14286" y="0"/>
                  <a:pt x="319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5D72-CB1A-45E2-913F-3B47B404A2B3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509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83C0D9-6F7B-449A-BE8B-A328FFB4E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B863-A030-4305-AEDA-7F895434AA2C}" type="datetimeFigureOut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BC1ADE-EC88-4914-81AC-28B3D0C08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08DCF-6639-4F30-93A2-CD6BA1CB5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02654-6FEE-42F3-8779-1EBA6FA6C975}" type="slidenum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8584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CAC56C0-0544-4277-9BE6-BF5A2A4C915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71715" y="2178982"/>
            <a:ext cx="1848570" cy="2000351"/>
          </a:xfrm>
          <a:custGeom>
            <a:avLst/>
            <a:gdLst>
              <a:gd name="connsiteX0" fmla="*/ 924285 w 1848570"/>
              <a:gd name="connsiteY0" fmla="*/ 0 h 2000351"/>
              <a:gd name="connsiteX1" fmla="*/ 1130623 w 1848570"/>
              <a:gd name="connsiteY1" fmla="*/ 49277 h 2000351"/>
              <a:gd name="connsiteX2" fmla="*/ 1642147 w 1848570"/>
              <a:gd name="connsiteY2" fmla="*/ 345503 h 2000351"/>
              <a:gd name="connsiteX3" fmla="*/ 1848570 w 1848570"/>
              <a:gd name="connsiteY3" fmla="*/ 703385 h 2000351"/>
              <a:gd name="connsiteX4" fmla="*/ 1848570 w 1848570"/>
              <a:gd name="connsiteY4" fmla="*/ 1296967 h 2000351"/>
              <a:gd name="connsiteX5" fmla="*/ 1642147 w 1848570"/>
              <a:gd name="connsiteY5" fmla="*/ 1654848 h 2000351"/>
              <a:gd name="connsiteX6" fmla="*/ 1130623 w 1848570"/>
              <a:gd name="connsiteY6" fmla="*/ 1951074 h 2000351"/>
              <a:gd name="connsiteX7" fmla="*/ 717947 w 1848570"/>
              <a:gd name="connsiteY7" fmla="*/ 1951074 h 2000351"/>
              <a:gd name="connsiteX8" fmla="*/ 206424 w 1848570"/>
              <a:gd name="connsiteY8" fmla="*/ 1654848 h 2000351"/>
              <a:gd name="connsiteX9" fmla="*/ 0 w 1848570"/>
              <a:gd name="connsiteY9" fmla="*/ 1296967 h 2000351"/>
              <a:gd name="connsiteX10" fmla="*/ 0 w 1848570"/>
              <a:gd name="connsiteY10" fmla="*/ 703385 h 2000351"/>
              <a:gd name="connsiteX11" fmla="*/ 206424 w 1848570"/>
              <a:gd name="connsiteY11" fmla="*/ 345503 h 2000351"/>
              <a:gd name="connsiteX12" fmla="*/ 717947 w 1848570"/>
              <a:gd name="connsiteY12" fmla="*/ 49277 h 2000351"/>
              <a:gd name="connsiteX13" fmla="*/ 924285 w 1848570"/>
              <a:gd name="connsiteY13" fmla="*/ 0 h 2000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570" h="2000351">
                <a:moveTo>
                  <a:pt x="924285" y="0"/>
                </a:moveTo>
                <a:cubicBezTo>
                  <a:pt x="999084" y="0"/>
                  <a:pt x="1073883" y="16426"/>
                  <a:pt x="1130623" y="49277"/>
                </a:cubicBezTo>
                <a:lnTo>
                  <a:pt x="1642147" y="345503"/>
                </a:lnTo>
                <a:cubicBezTo>
                  <a:pt x="1755714" y="411206"/>
                  <a:pt x="1848570" y="572262"/>
                  <a:pt x="1848570" y="703385"/>
                </a:cubicBezTo>
                <a:lnTo>
                  <a:pt x="1848570" y="1296967"/>
                </a:lnTo>
                <a:cubicBezTo>
                  <a:pt x="1848570" y="1428089"/>
                  <a:pt x="1755714" y="1589145"/>
                  <a:pt x="1642147" y="1654848"/>
                </a:cubicBezTo>
                <a:lnTo>
                  <a:pt x="1130623" y="1951074"/>
                </a:lnTo>
                <a:cubicBezTo>
                  <a:pt x="1017142" y="2016777"/>
                  <a:pt x="831429" y="2016777"/>
                  <a:pt x="717947" y="1951074"/>
                </a:cubicBezTo>
                <a:lnTo>
                  <a:pt x="206424" y="1654848"/>
                </a:lnTo>
                <a:cubicBezTo>
                  <a:pt x="92857" y="1589145"/>
                  <a:pt x="0" y="1428089"/>
                  <a:pt x="0" y="1296967"/>
                </a:cubicBezTo>
                <a:lnTo>
                  <a:pt x="0" y="703385"/>
                </a:lnTo>
                <a:cubicBezTo>
                  <a:pt x="0" y="572262"/>
                  <a:pt x="92857" y="411206"/>
                  <a:pt x="206424" y="345503"/>
                </a:cubicBezTo>
                <a:lnTo>
                  <a:pt x="717947" y="49277"/>
                </a:lnTo>
                <a:cubicBezTo>
                  <a:pt x="774688" y="16426"/>
                  <a:pt x="849487" y="0"/>
                  <a:pt x="92428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B9C63A-BC11-4100-A56D-8CA0007FF68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660701" y="2178982"/>
            <a:ext cx="1848570" cy="2000351"/>
          </a:xfrm>
          <a:custGeom>
            <a:avLst/>
            <a:gdLst>
              <a:gd name="connsiteX0" fmla="*/ 924285 w 1848570"/>
              <a:gd name="connsiteY0" fmla="*/ 0 h 2000351"/>
              <a:gd name="connsiteX1" fmla="*/ 1130623 w 1848570"/>
              <a:gd name="connsiteY1" fmla="*/ 49277 h 2000351"/>
              <a:gd name="connsiteX2" fmla="*/ 1642146 w 1848570"/>
              <a:gd name="connsiteY2" fmla="*/ 345503 h 2000351"/>
              <a:gd name="connsiteX3" fmla="*/ 1848570 w 1848570"/>
              <a:gd name="connsiteY3" fmla="*/ 703385 h 2000351"/>
              <a:gd name="connsiteX4" fmla="*/ 1848570 w 1848570"/>
              <a:gd name="connsiteY4" fmla="*/ 1296967 h 2000351"/>
              <a:gd name="connsiteX5" fmla="*/ 1642146 w 1848570"/>
              <a:gd name="connsiteY5" fmla="*/ 1654848 h 2000351"/>
              <a:gd name="connsiteX6" fmla="*/ 1130623 w 1848570"/>
              <a:gd name="connsiteY6" fmla="*/ 1951074 h 2000351"/>
              <a:gd name="connsiteX7" fmla="*/ 717947 w 1848570"/>
              <a:gd name="connsiteY7" fmla="*/ 1951074 h 2000351"/>
              <a:gd name="connsiteX8" fmla="*/ 206424 w 1848570"/>
              <a:gd name="connsiteY8" fmla="*/ 1654848 h 2000351"/>
              <a:gd name="connsiteX9" fmla="*/ 0 w 1848570"/>
              <a:gd name="connsiteY9" fmla="*/ 1296967 h 2000351"/>
              <a:gd name="connsiteX10" fmla="*/ 0 w 1848570"/>
              <a:gd name="connsiteY10" fmla="*/ 703385 h 2000351"/>
              <a:gd name="connsiteX11" fmla="*/ 206424 w 1848570"/>
              <a:gd name="connsiteY11" fmla="*/ 345503 h 2000351"/>
              <a:gd name="connsiteX12" fmla="*/ 717947 w 1848570"/>
              <a:gd name="connsiteY12" fmla="*/ 49277 h 2000351"/>
              <a:gd name="connsiteX13" fmla="*/ 924285 w 1848570"/>
              <a:gd name="connsiteY13" fmla="*/ 0 h 2000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570" h="2000351">
                <a:moveTo>
                  <a:pt x="924285" y="0"/>
                </a:moveTo>
                <a:cubicBezTo>
                  <a:pt x="999084" y="0"/>
                  <a:pt x="1073882" y="16426"/>
                  <a:pt x="1130623" y="49277"/>
                </a:cubicBezTo>
                <a:lnTo>
                  <a:pt x="1642146" y="345503"/>
                </a:lnTo>
                <a:cubicBezTo>
                  <a:pt x="1755714" y="411206"/>
                  <a:pt x="1848570" y="572262"/>
                  <a:pt x="1848570" y="703385"/>
                </a:cubicBezTo>
                <a:lnTo>
                  <a:pt x="1848570" y="1296967"/>
                </a:lnTo>
                <a:cubicBezTo>
                  <a:pt x="1848570" y="1428089"/>
                  <a:pt x="1755714" y="1589145"/>
                  <a:pt x="1642146" y="1654848"/>
                </a:cubicBezTo>
                <a:lnTo>
                  <a:pt x="1130623" y="1951074"/>
                </a:lnTo>
                <a:cubicBezTo>
                  <a:pt x="1017141" y="2016777"/>
                  <a:pt x="831429" y="2016777"/>
                  <a:pt x="717947" y="1951074"/>
                </a:cubicBezTo>
                <a:lnTo>
                  <a:pt x="206424" y="1654848"/>
                </a:lnTo>
                <a:cubicBezTo>
                  <a:pt x="92856" y="1589145"/>
                  <a:pt x="0" y="1428089"/>
                  <a:pt x="0" y="1296967"/>
                </a:cubicBezTo>
                <a:lnTo>
                  <a:pt x="0" y="703385"/>
                </a:lnTo>
                <a:cubicBezTo>
                  <a:pt x="0" y="572262"/>
                  <a:pt x="92856" y="411206"/>
                  <a:pt x="206424" y="345503"/>
                </a:cubicBezTo>
                <a:lnTo>
                  <a:pt x="717947" y="49277"/>
                </a:lnTo>
                <a:cubicBezTo>
                  <a:pt x="774688" y="16426"/>
                  <a:pt x="849487" y="0"/>
                  <a:pt x="92428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C599608-5809-4978-8A76-DE6EA2FD85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2729" y="2178982"/>
            <a:ext cx="1848570" cy="2000351"/>
          </a:xfrm>
          <a:custGeom>
            <a:avLst/>
            <a:gdLst>
              <a:gd name="connsiteX0" fmla="*/ 924285 w 1848570"/>
              <a:gd name="connsiteY0" fmla="*/ 0 h 2000351"/>
              <a:gd name="connsiteX1" fmla="*/ 1130623 w 1848570"/>
              <a:gd name="connsiteY1" fmla="*/ 49277 h 2000351"/>
              <a:gd name="connsiteX2" fmla="*/ 1642147 w 1848570"/>
              <a:gd name="connsiteY2" fmla="*/ 345503 h 2000351"/>
              <a:gd name="connsiteX3" fmla="*/ 1848570 w 1848570"/>
              <a:gd name="connsiteY3" fmla="*/ 703385 h 2000351"/>
              <a:gd name="connsiteX4" fmla="*/ 1848570 w 1848570"/>
              <a:gd name="connsiteY4" fmla="*/ 1296967 h 2000351"/>
              <a:gd name="connsiteX5" fmla="*/ 1642147 w 1848570"/>
              <a:gd name="connsiteY5" fmla="*/ 1654848 h 2000351"/>
              <a:gd name="connsiteX6" fmla="*/ 1130623 w 1848570"/>
              <a:gd name="connsiteY6" fmla="*/ 1951074 h 2000351"/>
              <a:gd name="connsiteX7" fmla="*/ 717947 w 1848570"/>
              <a:gd name="connsiteY7" fmla="*/ 1951074 h 2000351"/>
              <a:gd name="connsiteX8" fmla="*/ 206424 w 1848570"/>
              <a:gd name="connsiteY8" fmla="*/ 1654848 h 2000351"/>
              <a:gd name="connsiteX9" fmla="*/ 0 w 1848570"/>
              <a:gd name="connsiteY9" fmla="*/ 1296967 h 2000351"/>
              <a:gd name="connsiteX10" fmla="*/ 0 w 1848570"/>
              <a:gd name="connsiteY10" fmla="*/ 703385 h 2000351"/>
              <a:gd name="connsiteX11" fmla="*/ 206424 w 1848570"/>
              <a:gd name="connsiteY11" fmla="*/ 345503 h 2000351"/>
              <a:gd name="connsiteX12" fmla="*/ 717947 w 1848570"/>
              <a:gd name="connsiteY12" fmla="*/ 49277 h 2000351"/>
              <a:gd name="connsiteX13" fmla="*/ 924285 w 1848570"/>
              <a:gd name="connsiteY13" fmla="*/ 0 h 2000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8570" h="2000351">
                <a:moveTo>
                  <a:pt x="924285" y="0"/>
                </a:moveTo>
                <a:cubicBezTo>
                  <a:pt x="999084" y="0"/>
                  <a:pt x="1073882" y="16426"/>
                  <a:pt x="1130623" y="49277"/>
                </a:cubicBezTo>
                <a:lnTo>
                  <a:pt x="1642147" y="345503"/>
                </a:lnTo>
                <a:cubicBezTo>
                  <a:pt x="1755714" y="411206"/>
                  <a:pt x="1848570" y="572262"/>
                  <a:pt x="1848570" y="703385"/>
                </a:cubicBezTo>
                <a:lnTo>
                  <a:pt x="1848570" y="1296967"/>
                </a:lnTo>
                <a:cubicBezTo>
                  <a:pt x="1848570" y="1428089"/>
                  <a:pt x="1755714" y="1589145"/>
                  <a:pt x="1642147" y="1654848"/>
                </a:cubicBezTo>
                <a:lnTo>
                  <a:pt x="1130623" y="1951074"/>
                </a:lnTo>
                <a:cubicBezTo>
                  <a:pt x="1017142" y="2016777"/>
                  <a:pt x="831429" y="2016777"/>
                  <a:pt x="717947" y="1951074"/>
                </a:cubicBezTo>
                <a:lnTo>
                  <a:pt x="206424" y="1654848"/>
                </a:lnTo>
                <a:cubicBezTo>
                  <a:pt x="92857" y="1589145"/>
                  <a:pt x="0" y="1428089"/>
                  <a:pt x="0" y="1296967"/>
                </a:cubicBezTo>
                <a:lnTo>
                  <a:pt x="0" y="703385"/>
                </a:lnTo>
                <a:cubicBezTo>
                  <a:pt x="0" y="572262"/>
                  <a:pt x="92857" y="411206"/>
                  <a:pt x="206424" y="345503"/>
                </a:cubicBezTo>
                <a:lnTo>
                  <a:pt x="717947" y="49277"/>
                </a:lnTo>
                <a:cubicBezTo>
                  <a:pt x="774688" y="16426"/>
                  <a:pt x="849487" y="0"/>
                  <a:pt x="92428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13DA4A-3C14-4808-AE29-CE5F361BED2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92CC6-8CBA-4A78-9AB4-BE7149DC2119}" type="datetimeFigureOut">
              <a:rPr lang="en-US">
                <a:solidFill>
                  <a:srgbClr val="ACACAC">
                    <a:tint val="75000"/>
                  </a:srgbClr>
                </a:solidFill>
              </a:rPr>
              <a:pPr>
                <a:defRPr/>
              </a:pPr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E5CBCA-C8A2-4FA5-8EDA-D65F1799569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28605C-27EA-40CA-A4C5-4DAB1CE42B2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0D710-52AB-458D-A413-1B54767904F0}" type="slidenum">
              <a:rPr lang="en-US">
                <a:solidFill>
                  <a:srgbClr val="ACACAC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8885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CACA549-994D-4B40-ACD6-0E20092CB4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33748" y="2150075"/>
            <a:ext cx="1908314" cy="1908314"/>
          </a:xfrm>
          <a:custGeom>
            <a:avLst/>
            <a:gdLst>
              <a:gd name="connsiteX0" fmla="*/ 954157 w 1908314"/>
              <a:gd name="connsiteY0" fmla="*/ 0 h 1908314"/>
              <a:gd name="connsiteX1" fmla="*/ 1908314 w 1908314"/>
              <a:gd name="connsiteY1" fmla="*/ 954157 h 1908314"/>
              <a:gd name="connsiteX2" fmla="*/ 954157 w 1908314"/>
              <a:gd name="connsiteY2" fmla="*/ 1908314 h 1908314"/>
              <a:gd name="connsiteX3" fmla="*/ 0 w 1908314"/>
              <a:gd name="connsiteY3" fmla="*/ 954157 h 1908314"/>
              <a:gd name="connsiteX4" fmla="*/ 954157 w 1908314"/>
              <a:gd name="connsiteY4" fmla="*/ 0 h 190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8314" h="1908314">
                <a:moveTo>
                  <a:pt x="954157" y="0"/>
                </a:moveTo>
                <a:cubicBezTo>
                  <a:pt x="1481123" y="0"/>
                  <a:pt x="1908314" y="427191"/>
                  <a:pt x="1908314" y="954157"/>
                </a:cubicBezTo>
                <a:cubicBezTo>
                  <a:pt x="1908314" y="1481123"/>
                  <a:pt x="1481123" y="1908314"/>
                  <a:pt x="954157" y="1908314"/>
                </a:cubicBezTo>
                <a:cubicBezTo>
                  <a:pt x="427191" y="1908314"/>
                  <a:pt x="0" y="1481123"/>
                  <a:pt x="0" y="954157"/>
                </a:cubicBezTo>
                <a:cubicBezTo>
                  <a:pt x="0" y="427191"/>
                  <a:pt x="427191" y="0"/>
                  <a:pt x="9541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B2304D6-EE7B-4AE7-BE6C-CA0F0CCBADB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49941" y="2150075"/>
            <a:ext cx="1908314" cy="1908314"/>
          </a:xfrm>
          <a:custGeom>
            <a:avLst/>
            <a:gdLst>
              <a:gd name="connsiteX0" fmla="*/ 954157 w 1908314"/>
              <a:gd name="connsiteY0" fmla="*/ 0 h 1908314"/>
              <a:gd name="connsiteX1" fmla="*/ 1908314 w 1908314"/>
              <a:gd name="connsiteY1" fmla="*/ 954157 h 1908314"/>
              <a:gd name="connsiteX2" fmla="*/ 954157 w 1908314"/>
              <a:gd name="connsiteY2" fmla="*/ 1908314 h 1908314"/>
              <a:gd name="connsiteX3" fmla="*/ 0 w 1908314"/>
              <a:gd name="connsiteY3" fmla="*/ 954157 h 1908314"/>
              <a:gd name="connsiteX4" fmla="*/ 954157 w 1908314"/>
              <a:gd name="connsiteY4" fmla="*/ 0 h 190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8314" h="1908314">
                <a:moveTo>
                  <a:pt x="954157" y="0"/>
                </a:moveTo>
                <a:cubicBezTo>
                  <a:pt x="1481123" y="0"/>
                  <a:pt x="1908314" y="427191"/>
                  <a:pt x="1908314" y="954157"/>
                </a:cubicBezTo>
                <a:cubicBezTo>
                  <a:pt x="1908314" y="1481123"/>
                  <a:pt x="1481123" y="1908314"/>
                  <a:pt x="954157" y="1908314"/>
                </a:cubicBezTo>
                <a:cubicBezTo>
                  <a:pt x="427191" y="1908314"/>
                  <a:pt x="0" y="1481123"/>
                  <a:pt x="0" y="954157"/>
                </a:cubicBezTo>
                <a:cubicBezTo>
                  <a:pt x="0" y="427191"/>
                  <a:pt x="427191" y="0"/>
                  <a:pt x="9541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B7D98D87-7CA3-4226-9DC5-B7E1D08EB7F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366133" y="2150075"/>
            <a:ext cx="1908314" cy="1908314"/>
          </a:xfrm>
          <a:custGeom>
            <a:avLst/>
            <a:gdLst>
              <a:gd name="connsiteX0" fmla="*/ 954157 w 1908314"/>
              <a:gd name="connsiteY0" fmla="*/ 0 h 1908314"/>
              <a:gd name="connsiteX1" fmla="*/ 1908314 w 1908314"/>
              <a:gd name="connsiteY1" fmla="*/ 954157 h 1908314"/>
              <a:gd name="connsiteX2" fmla="*/ 954157 w 1908314"/>
              <a:gd name="connsiteY2" fmla="*/ 1908314 h 1908314"/>
              <a:gd name="connsiteX3" fmla="*/ 0 w 1908314"/>
              <a:gd name="connsiteY3" fmla="*/ 954157 h 1908314"/>
              <a:gd name="connsiteX4" fmla="*/ 954157 w 1908314"/>
              <a:gd name="connsiteY4" fmla="*/ 0 h 190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8314" h="1908314">
                <a:moveTo>
                  <a:pt x="954157" y="0"/>
                </a:moveTo>
                <a:cubicBezTo>
                  <a:pt x="1481123" y="0"/>
                  <a:pt x="1908314" y="427191"/>
                  <a:pt x="1908314" y="954157"/>
                </a:cubicBezTo>
                <a:cubicBezTo>
                  <a:pt x="1908314" y="1481123"/>
                  <a:pt x="1481123" y="1908314"/>
                  <a:pt x="954157" y="1908314"/>
                </a:cubicBezTo>
                <a:cubicBezTo>
                  <a:pt x="427191" y="1908314"/>
                  <a:pt x="0" y="1481123"/>
                  <a:pt x="0" y="954157"/>
                </a:cubicBezTo>
                <a:cubicBezTo>
                  <a:pt x="0" y="427191"/>
                  <a:pt x="427191" y="0"/>
                  <a:pt x="9541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7215285-4F1B-4263-A2E6-D0AED396E2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7555" y="2150075"/>
            <a:ext cx="1908314" cy="1908314"/>
          </a:xfrm>
          <a:custGeom>
            <a:avLst/>
            <a:gdLst>
              <a:gd name="connsiteX0" fmla="*/ 954157 w 1908314"/>
              <a:gd name="connsiteY0" fmla="*/ 0 h 1908314"/>
              <a:gd name="connsiteX1" fmla="*/ 1908314 w 1908314"/>
              <a:gd name="connsiteY1" fmla="*/ 954157 h 1908314"/>
              <a:gd name="connsiteX2" fmla="*/ 954157 w 1908314"/>
              <a:gd name="connsiteY2" fmla="*/ 1908314 h 1908314"/>
              <a:gd name="connsiteX3" fmla="*/ 0 w 1908314"/>
              <a:gd name="connsiteY3" fmla="*/ 954157 h 1908314"/>
              <a:gd name="connsiteX4" fmla="*/ 954157 w 1908314"/>
              <a:gd name="connsiteY4" fmla="*/ 0 h 190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8314" h="1908314">
                <a:moveTo>
                  <a:pt x="954157" y="0"/>
                </a:moveTo>
                <a:cubicBezTo>
                  <a:pt x="1481123" y="0"/>
                  <a:pt x="1908314" y="427191"/>
                  <a:pt x="1908314" y="954157"/>
                </a:cubicBezTo>
                <a:cubicBezTo>
                  <a:pt x="1908314" y="1481123"/>
                  <a:pt x="1481123" y="1908314"/>
                  <a:pt x="954157" y="1908314"/>
                </a:cubicBezTo>
                <a:cubicBezTo>
                  <a:pt x="427191" y="1908314"/>
                  <a:pt x="0" y="1481123"/>
                  <a:pt x="0" y="954157"/>
                </a:cubicBezTo>
                <a:cubicBezTo>
                  <a:pt x="0" y="427191"/>
                  <a:pt x="427191" y="0"/>
                  <a:pt x="95415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13DA4A-3C14-4808-AE29-CE5F361BED2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92CC6-8CBA-4A78-9AB4-BE7149DC2119}" type="datetimeFigureOut">
              <a:rPr lang="en-US">
                <a:solidFill>
                  <a:srgbClr val="ACACAC">
                    <a:tint val="75000"/>
                  </a:srgbClr>
                </a:solidFill>
              </a:rPr>
              <a:pPr>
                <a:defRPr/>
              </a:pPr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E5CBCA-C8A2-4FA5-8EDA-D65F1799569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28605C-27EA-40CA-A4C5-4DAB1CE42B2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0D710-52AB-458D-A413-1B54767904F0}" type="slidenum">
              <a:rPr lang="en-US">
                <a:solidFill>
                  <a:srgbClr val="ACACAC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3247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14D8B91F-AFF3-49FC-9711-87CD0B673A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3465094"/>
            <a:ext cx="2995533" cy="3392905"/>
          </a:xfrm>
          <a:custGeom>
            <a:avLst/>
            <a:gdLst>
              <a:gd name="connsiteX0" fmla="*/ 0 w 2995533"/>
              <a:gd name="connsiteY0" fmla="*/ 0 h 3392905"/>
              <a:gd name="connsiteX1" fmla="*/ 2995533 w 2995533"/>
              <a:gd name="connsiteY1" fmla="*/ 0 h 3392905"/>
              <a:gd name="connsiteX2" fmla="*/ 2995533 w 2995533"/>
              <a:gd name="connsiteY2" fmla="*/ 3392905 h 3392905"/>
              <a:gd name="connsiteX3" fmla="*/ 0 w 2995533"/>
              <a:gd name="connsiteY3" fmla="*/ 3392905 h 339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5533" h="3392905">
                <a:moveTo>
                  <a:pt x="0" y="0"/>
                </a:moveTo>
                <a:lnTo>
                  <a:pt x="2995533" y="0"/>
                </a:lnTo>
                <a:lnTo>
                  <a:pt x="2995533" y="3392905"/>
                </a:lnTo>
                <a:lnTo>
                  <a:pt x="0" y="33929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5F82011F-A9F3-4DF2-8EEC-3CD02A36268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65489" y="3465095"/>
            <a:ext cx="2995533" cy="3392905"/>
          </a:xfrm>
          <a:custGeom>
            <a:avLst/>
            <a:gdLst>
              <a:gd name="connsiteX0" fmla="*/ 0 w 2995533"/>
              <a:gd name="connsiteY0" fmla="*/ 0 h 3392905"/>
              <a:gd name="connsiteX1" fmla="*/ 2995533 w 2995533"/>
              <a:gd name="connsiteY1" fmla="*/ 0 h 3392905"/>
              <a:gd name="connsiteX2" fmla="*/ 2995533 w 2995533"/>
              <a:gd name="connsiteY2" fmla="*/ 3392905 h 3392905"/>
              <a:gd name="connsiteX3" fmla="*/ 0 w 2995533"/>
              <a:gd name="connsiteY3" fmla="*/ 3392905 h 339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5533" h="3392905">
                <a:moveTo>
                  <a:pt x="0" y="0"/>
                </a:moveTo>
                <a:lnTo>
                  <a:pt x="2995533" y="0"/>
                </a:lnTo>
                <a:lnTo>
                  <a:pt x="2995533" y="3392905"/>
                </a:lnTo>
                <a:lnTo>
                  <a:pt x="0" y="33929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CA0A5E2-CAC0-449C-972C-A0737CF4E2E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30978" y="3465093"/>
            <a:ext cx="2995533" cy="3392905"/>
          </a:xfrm>
          <a:custGeom>
            <a:avLst/>
            <a:gdLst>
              <a:gd name="connsiteX0" fmla="*/ 0 w 2995533"/>
              <a:gd name="connsiteY0" fmla="*/ 0 h 3392905"/>
              <a:gd name="connsiteX1" fmla="*/ 2995533 w 2995533"/>
              <a:gd name="connsiteY1" fmla="*/ 0 h 3392905"/>
              <a:gd name="connsiteX2" fmla="*/ 2995533 w 2995533"/>
              <a:gd name="connsiteY2" fmla="*/ 3392905 h 3392905"/>
              <a:gd name="connsiteX3" fmla="*/ 0 w 2995533"/>
              <a:gd name="connsiteY3" fmla="*/ 3392905 h 339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5533" h="3392905">
                <a:moveTo>
                  <a:pt x="0" y="0"/>
                </a:moveTo>
                <a:lnTo>
                  <a:pt x="2995533" y="0"/>
                </a:lnTo>
                <a:lnTo>
                  <a:pt x="2995533" y="3392905"/>
                </a:lnTo>
                <a:lnTo>
                  <a:pt x="0" y="33929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A56A4516-5D5B-4114-9822-15400AD225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5489" y="0"/>
            <a:ext cx="2995533" cy="3392905"/>
          </a:xfrm>
          <a:custGeom>
            <a:avLst/>
            <a:gdLst>
              <a:gd name="connsiteX0" fmla="*/ 0 w 2995533"/>
              <a:gd name="connsiteY0" fmla="*/ 0 h 3392905"/>
              <a:gd name="connsiteX1" fmla="*/ 2995533 w 2995533"/>
              <a:gd name="connsiteY1" fmla="*/ 0 h 3392905"/>
              <a:gd name="connsiteX2" fmla="*/ 2995533 w 2995533"/>
              <a:gd name="connsiteY2" fmla="*/ 3392905 h 3392905"/>
              <a:gd name="connsiteX3" fmla="*/ 0 w 2995533"/>
              <a:gd name="connsiteY3" fmla="*/ 3392905 h 339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5533" h="3392905">
                <a:moveTo>
                  <a:pt x="0" y="0"/>
                </a:moveTo>
                <a:lnTo>
                  <a:pt x="2995533" y="0"/>
                </a:lnTo>
                <a:lnTo>
                  <a:pt x="2995533" y="3392905"/>
                </a:lnTo>
                <a:lnTo>
                  <a:pt x="0" y="33929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5A258430-0754-49FB-8E28-30258583CCB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30978" y="-2"/>
            <a:ext cx="2995533" cy="3392905"/>
          </a:xfrm>
          <a:custGeom>
            <a:avLst/>
            <a:gdLst>
              <a:gd name="connsiteX0" fmla="*/ 0 w 2995533"/>
              <a:gd name="connsiteY0" fmla="*/ 0 h 3392905"/>
              <a:gd name="connsiteX1" fmla="*/ 2995533 w 2995533"/>
              <a:gd name="connsiteY1" fmla="*/ 0 h 3392905"/>
              <a:gd name="connsiteX2" fmla="*/ 2995533 w 2995533"/>
              <a:gd name="connsiteY2" fmla="*/ 3392905 h 3392905"/>
              <a:gd name="connsiteX3" fmla="*/ 0 w 2995533"/>
              <a:gd name="connsiteY3" fmla="*/ 3392905 h 339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5533" h="3392905">
                <a:moveTo>
                  <a:pt x="0" y="0"/>
                </a:moveTo>
                <a:lnTo>
                  <a:pt x="2995533" y="0"/>
                </a:lnTo>
                <a:lnTo>
                  <a:pt x="2995533" y="3392905"/>
                </a:lnTo>
                <a:lnTo>
                  <a:pt x="0" y="33929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7F74DC-E523-4F56-AE8E-5C72CED68F8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196467" y="-4"/>
            <a:ext cx="2995533" cy="3392905"/>
          </a:xfrm>
          <a:custGeom>
            <a:avLst/>
            <a:gdLst>
              <a:gd name="connsiteX0" fmla="*/ 0 w 2995533"/>
              <a:gd name="connsiteY0" fmla="*/ 0 h 3392905"/>
              <a:gd name="connsiteX1" fmla="*/ 2995533 w 2995533"/>
              <a:gd name="connsiteY1" fmla="*/ 0 h 3392905"/>
              <a:gd name="connsiteX2" fmla="*/ 2995533 w 2995533"/>
              <a:gd name="connsiteY2" fmla="*/ 3392905 h 3392905"/>
              <a:gd name="connsiteX3" fmla="*/ 0 w 2995533"/>
              <a:gd name="connsiteY3" fmla="*/ 3392905 h 339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5533" h="3392905">
                <a:moveTo>
                  <a:pt x="0" y="0"/>
                </a:moveTo>
                <a:lnTo>
                  <a:pt x="2995533" y="0"/>
                </a:lnTo>
                <a:lnTo>
                  <a:pt x="2995533" y="3392905"/>
                </a:lnTo>
                <a:lnTo>
                  <a:pt x="0" y="33929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13DA4A-3C14-4808-AE29-CE5F361BED2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92CC6-8CBA-4A78-9AB4-BE7149DC2119}" type="datetimeFigureOut">
              <a:rPr lang="en-US">
                <a:solidFill>
                  <a:srgbClr val="ACACAC">
                    <a:tint val="75000"/>
                  </a:srgbClr>
                </a:solidFill>
              </a:rPr>
              <a:pPr>
                <a:defRPr/>
              </a:pPr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E5CBCA-C8A2-4FA5-8EDA-D65F1799569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28605C-27EA-40CA-A4C5-4DAB1CE42B2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0D710-52AB-458D-A413-1B54767904F0}" type="slidenum">
              <a:rPr lang="en-US">
                <a:solidFill>
                  <a:srgbClr val="ACACAC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1419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EBE98B8-04D8-419A-9E22-66E5BBA529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10015" y="2572876"/>
            <a:ext cx="1759375" cy="3131284"/>
          </a:xfrm>
          <a:custGeom>
            <a:avLst/>
            <a:gdLst>
              <a:gd name="connsiteX0" fmla="*/ 0 w 1759375"/>
              <a:gd name="connsiteY0" fmla="*/ 0 h 3131284"/>
              <a:gd name="connsiteX1" fmla="*/ 1759375 w 1759375"/>
              <a:gd name="connsiteY1" fmla="*/ 0 h 3131284"/>
              <a:gd name="connsiteX2" fmla="*/ 1759375 w 1759375"/>
              <a:gd name="connsiteY2" fmla="*/ 3131284 h 3131284"/>
              <a:gd name="connsiteX3" fmla="*/ 0 w 1759375"/>
              <a:gd name="connsiteY3" fmla="*/ 3131284 h 313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9375" h="3131284">
                <a:moveTo>
                  <a:pt x="0" y="0"/>
                </a:moveTo>
                <a:lnTo>
                  <a:pt x="1759375" y="0"/>
                </a:lnTo>
                <a:lnTo>
                  <a:pt x="1759375" y="3131284"/>
                </a:lnTo>
                <a:lnTo>
                  <a:pt x="0" y="31312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D8AEEE-4D71-4275-8EEA-17291F52A9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16693" y="2572876"/>
            <a:ext cx="1759375" cy="3131284"/>
          </a:xfrm>
          <a:custGeom>
            <a:avLst/>
            <a:gdLst>
              <a:gd name="connsiteX0" fmla="*/ 0 w 1759375"/>
              <a:gd name="connsiteY0" fmla="*/ 0 h 3131284"/>
              <a:gd name="connsiteX1" fmla="*/ 1759375 w 1759375"/>
              <a:gd name="connsiteY1" fmla="*/ 0 h 3131284"/>
              <a:gd name="connsiteX2" fmla="*/ 1759375 w 1759375"/>
              <a:gd name="connsiteY2" fmla="*/ 3131284 h 3131284"/>
              <a:gd name="connsiteX3" fmla="*/ 0 w 1759375"/>
              <a:gd name="connsiteY3" fmla="*/ 3131284 h 313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9375" h="3131284">
                <a:moveTo>
                  <a:pt x="0" y="0"/>
                </a:moveTo>
                <a:lnTo>
                  <a:pt x="1759375" y="0"/>
                </a:lnTo>
                <a:lnTo>
                  <a:pt x="1759375" y="3131284"/>
                </a:lnTo>
                <a:lnTo>
                  <a:pt x="0" y="31312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D964786-E93C-4C99-A5AF-C0FE0EA2B8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3371" y="2572876"/>
            <a:ext cx="1759375" cy="3131284"/>
          </a:xfrm>
          <a:custGeom>
            <a:avLst/>
            <a:gdLst>
              <a:gd name="connsiteX0" fmla="*/ 0 w 1759375"/>
              <a:gd name="connsiteY0" fmla="*/ 0 h 3131284"/>
              <a:gd name="connsiteX1" fmla="*/ 1759375 w 1759375"/>
              <a:gd name="connsiteY1" fmla="*/ 0 h 3131284"/>
              <a:gd name="connsiteX2" fmla="*/ 1759375 w 1759375"/>
              <a:gd name="connsiteY2" fmla="*/ 3131284 h 3131284"/>
              <a:gd name="connsiteX3" fmla="*/ 0 w 1759375"/>
              <a:gd name="connsiteY3" fmla="*/ 3131284 h 313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9375" h="3131284">
                <a:moveTo>
                  <a:pt x="0" y="0"/>
                </a:moveTo>
                <a:lnTo>
                  <a:pt x="1759375" y="0"/>
                </a:lnTo>
                <a:lnTo>
                  <a:pt x="1759375" y="3131284"/>
                </a:lnTo>
                <a:lnTo>
                  <a:pt x="0" y="31312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6055064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BE146D8-79F2-491E-BE72-A6BEAD29D7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0822" y="3170847"/>
            <a:ext cx="1872382" cy="2499036"/>
          </a:xfrm>
          <a:custGeom>
            <a:avLst/>
            <a:gdLst>
              <a:gd name="connsiteX0" fmla="*/ 0 w 1872382"/>
              <a:gd name="connsiteY0" fmla="*/ 0 h 2499036"/>
              <a:gd name="connsiteX1" fmla="*/ 1872382 w 1872382"/>
              <a:gd name="connsiteY1" fmla="*/ 0 h 2499036"/>
              <a:gd name="connsiteX2" fmla="*/ 1872382 w 1872382"/>
              <a:gd name="connsiteY2" fmla="*/ 2499036 h 2499036"/>
              <a:gd name="connsiteX3" fmla="*/ 0 w 1872382"/>
              <a:gd name="connsiteY3" fmla="*/ 2499036 h 249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382" h="2499036">
                <a:moveTo>
                  <a:pt x="0" y="0"/>
                </a:moveTo>
                <a:lnTo>
                  <a:pt x="1872382" y="0"/>
                </a:lnTo>
                <a:lnTo>
                  <a:pt x="1872382" y="2499036"/>
                </a:lnTo>
                <a:lnTo>
                  <a:pt x="0" y="24990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EDC809A-FF2D-4106-9E8B-2161F4656A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02421" y="3710894"/>
            <a:ext cx="1470980" cy="1951887"/>
          </a:xfrm>
          <a:custGeom>
            <a:avLst/>
            <a:gdLst>
              <a:gd name="connsiteX0" fmla="*/ 0 w 1470980"/>
              <a:gd name="connsiteY0" fmla="*/ 0 h 1951887"/>
              <a:gd name="connsiteX1" fmla="*/ 1470980 w 1470980"/>
              <a:gd name="connsiteY1" fmla="*/ 0 h 1951887"/>
              <a:gd name="connsiteX2" fmla="*/ 1470980 w 1470980"/>
              <a:gd name="connsiteY2" fmla="*/ 1951887 h 1951887"/>
              <a:gd name="connsiteX3" fmla="*/ 0 w 1470980"/>
              <a:gd name="connsiteY3" fmla="*/ 1951887 h 195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0980" h="1951887">
                <a:moveTo>
                  <a:pt x="0" y="0"/>
                </a:moveTo>
                <a:lnTo>
                  <a:pt x="1470980" y="0"/>
                </a:lnTo>
                <a:lnTo>
                  <a:pt x="1470980" y="1951887"/>
                </a:lnTo>
                <a:lnTo>
                  <a:pt x="0" y="19518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6D2867D-3C1D-4027-A346-E94044CBB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85581" y="2328257"/>
            <a:ext cx="2495277" cy="3330404"/>
          </a:xfrm>
          <a:custGeom>
            <a:avLst/>
            <a:gdLst>
              <a:gd name="connsiteX0" fmla="*/ 0 w 2495277"/>
              <a:gd name="connsiteY0" fmla="*/ 0 h 3330404"/>
              <a:gd name="connsiteX1" fmla="*/ 2495277 w 2495277"/>
              <a:gd name="connsiteY1" fmla="*/ 0 h 3330404"/>
              <a:gd name="connsiteX2" fmla="*/ 2495277 w 2495277"/>
              <a:gd name="connsiteY2" fmla="*/ 3330404 h 3330404"/>
              <a:gd name="connsiteX3" fmla="*/ 0 w 2495277"/>
              <a:gd name="connsiteY3" fmla="*/ 3330404 h 333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277" h="3330404">
                <a:moveTo>
                  <a:pt x="0" y="0"/>
                </a:moveTo>
                <a:lnTo>
                  <a:pt x="2495277" y="0"/>
                </a:lnTo>
                <a:lnTo>
                  <a:pt x="2495277" y="3330404"/>
                </a:lnTo>
                <a:lnTo>
                  <a:pt x="0" y="33304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15166399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210126" y="2650290"/>
            <a:ext cx="1739042" cy="3095096"/>
          </a:xfrm>
          <a:custGeom>
            <a:avLst/>
            <a:gdLst>
              <a:gd name="connsiteX0" fmla="*/ 0 w 1739042"/>
              <a:gd name="connsiteY0" fmla="*/ 0 h 3095096"/>
              <a:gd name="connsiteX1" fmla="*/ 1739042 w 1739042"/>
              <a:gd name="connsiteY1" fmla="*/ 0 h 3095096"/>
              <a:gd name="connsiteX2" fmla="*/ 1739042 w 1739042"/>
              <a:gd name="connsiteY2" fmla="*/ 3095096 h 3095096"/>
              <a:gd name="connsiteX3" fmla="*/ 0 w 1739042"/>
              <a:gd name="connsiteY3" fmla="*/ 3095096 h 309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9042" h="3095096">
                <a:moveTo>
                  <a:pt x="0" y="0"/>
                </a:moveTo>
                <a:lnTo>
                  <a:pt x="1739042" y="0"/>
                </a:lnTo>
                <a:lnTo>
                  <a:pt x="1739042" y="3095096"/>
                </a:lnTo>
                <a:lnTo>
                  <a:pt x="0" y="30950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849029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6387D48-972E-4973-B882-F259AC550B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6346" y="2571073"/>
            <a:ext cx="2857703" cy="2584093"/>
          </a:xfrm>
          <a:custGeom>
            <a:avLst/>
            <a:gdLst>
              <a:gd name="connsiteX0" fmla="*/ 0 w 2857703"/>
              <a:gd name="connsiteY0" fmla="*/ 0 h 2584093"/>
              <a:gd name="connsiteX1" fmla="*/ 2857703 w 2857703"/>
              <a:gd name="connsiteY1" fmla="*/ 0 h 2584093"/>
              <a:gd name="connsiteX2" fmla="*/ 2857703 w 2857703"/>
              <a:gd name="connsiteY2" fmla="*/ 2584093 h 2584093"/>
              <a:gd name="connsiteX3" fmla="*/ 0 w 2857703"/>
              <a:gd name="connsiteY3" fmla="*/ 2584093 h 2584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703" h="2584093">
                <a:moveTo>
                  <a:pt x="0" y="0"/>
                </a:moveTo>
                <a:lnTo>
                  <a:pt x="2857703" y="0"/>
                </a:lnTo>
                <a:lnTo>
                  <a:pt x="2857703" y="2584093"/>
                </a:lnTo>
                <a:lnTo>
                  <a:pt x="0" y="258409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noFill/>
          </a:ln>
          <a:scene3d>
            <a:camera prst="orthographicFront">
              <a:rot lat="480000" lon="21594000" rev="1380000"/>
            </a:camera>
            <a:lightRig rig="threePt" dir="t"/>
          </a:scene3d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1509995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D6A475D-E589-4B62-B28A-B4C208FD8C2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40511" y="2099678"/>
            <a:ext cx="4110977" cy="2355444"/>
          </a:xfrm>
          <a:custGeom>
            <a:avLst/>
            <a:gdLst>
              <a:gd name="connsiteX0" fmla="*/ 0 w 4110977"/>
              <a:gd name="connsiteY0" fmla="*/ 0 h 2355444"/>
              <a:gd name="connsiteX1" fmla="*/ 4110977 w 4110977"/>
              <a:gd name="connsiteY1" fmla="*/ 0 h 2355444"/>
              <a:gd name="connsiteX2" fmla="*/ 4110977 w 4110977"/>
              <a:gd name="connsiteY2" fmla="*/ 2355444 h 2355444"/>
              <a:gd name="connsiteX3" fmla="*/ 0 w 4110977"/>
              <a:gd name="connsiteY3" fmla="*/ 2355444 h 235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0977" h="2355444">
                <a:moveTo>
                  <a:pt x="0" y="0"/>
                </a:moveTo>
                <a:lnTo>
                  <a:pt x="4110977" y="0"/>
                </a:lnTo>
                <a:lnTo>
                  <a:pt x="4110977" y="2355444"/>
                </a:lnTo>
                <a:lnTo>
                  <a:pt x="0" y="23554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78503287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003757-D7AC-4A44-9FC6-2B4501E5EA9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49949" y="2953859"/>
            <a:ext cx="1936380" cy="1936380"/>
          </a:xfrm>
          <a:custGeom>
            <a:avLst/>
            <a:gdLst>
              <a:gd name="connsiteX0" fmla="*/ 968190 w 1936380"/>
              <a:gd name="connsiteY0" fmla="*/ 0 h 1936380"/>
              <a:gd name="connsiteX1" fmla="*/ 1936380 w 1936380"/>
              <a:gd name="connsiteY1" fmla="*/ 968190 h 1936380"/>
              <a:gd name="connsiteX2" fmla="*/ 968190 w 1936380"/>
              <a:gd name="connsiteY2" fmla="*/ 1936380 h 1936380"/>
              <a:gd name="connsiteX3" fmla="*/ 0 w 1936380"/>
              <a:gd name="connsiteY3" fmla="*/ 968190 h 1936380"/>
              <a:gd name="connsiteX4" fmla="*/ 968190 w 1936380"/>
              <a:gd name="connsiteY4" fmla="*/ 0 h 193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6380" h="1936380">
                <a:moveTo>
                  <a:pt x="968190" y="0"/>
                </a:moveTo>
                <a:cubicBezTo>
                  <a:pt x="1502907" y="0"/>
                  <a:pt x="1936380" y="433474"/>
                  <a:pt x="1936380" y="968190"/>
                </a:cubicBezTo>
                <a:cubicBezTo>
                  <a:pt x="1936380" y="1502907"/>
                  <a:pt x="1502907" y="1936380"/>
                  <a:pt x="968190" y="1936380"/>
                </a:cubicBezTo>
                <a:cubicBezTo>
                  <a:pt x="433474" y="1936380"/>
                  <a:pt x="0" y="1502907"/>
                  <a:pt x="0" y="968190"/>
                </a:cubicBezTo>
                <a:cubicBezTo>
                  <a:pt x="0" y="433474"/>
                  <a:pt x="433474" y="0"/>
                  <a:pt x="96819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A105392-5951-4707-8950-885470B2E7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70017" y="3065840"/>
            <a:ext cx="1519289" cy="1732529"/>
          </a:xfrm>
          <a:custGeom>
            <a:avLst/>
            <a:gdLst>
              <a:gd name="connsiteX0" fmla="*/ 218443 w 1519289"/>
              <a:gd name="connsiteY0" fmla="*/ 0 h 1732529"/>
              <a:gd name="connsiteX1" fmla="*/ 1300846 w 1519289"/>
              <a:gd name="connsiteY1" fmla="*/ 0 h 1732529"/>
              <a:gd name="connsiteX2" fmla="*/ 1519289 w 1519289"/>
              <a:gd name="connsiteY2" fmla="*/ 218443 h 1732529"/>
              <a:gd name="connsiteX3" fmla="*/ 1519289 w 1519289"/>
              <a:gd name="connsiteY3" fmla="*/ 1514086 h 1732529"/>
              <a:gd name="connsiteX4" fmla="*/ 1300846 w 1519289"/>
              <a:gd name="connsiteY4" fmla="*/ 1732529 h 1732529"/>
              <a:gd name="connsiteX5" fmla="*/ 218443 w 1519289"/>
              <a:gd name="connsiteY5" fmla="*/ 1732529 h 1732529"/>
              <a:gd name="connsiteX6" fmla="*/ 0 w 1519289"/>
              <a:gd name="connsiteY6" fmla="*/ 1514086 h 1732529"/>
              <a:gd name="connsiteX7" fmla="*/ 0 w 1519289"/>
              <a:gd name="connsiteY7" fmla="*/ 218443 h 1732529"/>
              <a:gd name="connsiteX8" fmla="*/ 218443 w 1519289"/>
              <a:gd name="connsiteY8" fmla="*/ 0 h 1732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9289" h="1732529">
                <a:moveTo>
                  <a:pt x="218443" y="0"/>
                </a:moveTo>
                <a:lnTo>
                  <a:pt x="1300846" y="0"/>
                </a:lnTo>
                <a:cubicBezTo>
                  <a:pt x="1421488" y="0"/>
                  <a:pt x="1519289" y="97801"/>
                  <a:pt x="1519289" y="218443"/>
                </a:cubicBezTo>
                <a:lnTo>
                  <a:pt x="1519289" y="1514086"/>
                </a:lnTo>
                <a:cubicBezTo>
                  <a:pt x="1519289" y="1634729"/>
                  <a:pt x="1421488" y="1732529"/>
                  <a:pt x="1300846" y="1732529"/>
                </a:cubicBezTo>
                <a:lnTo>
                  <a:pt x="218443" y="1732529"/>
                </a:lnTo>
                <a:cubicBezTo>
                  <a:pt x="97801" y="1732529"/>
                  <a:pt x="0" y="1634729"/>
                  <a:pt x="0" y="1514086"/>
                </a:cubicBezTo>
                <a:lnTo>
                  <a:pt x="0" y="218443"/>
                </a:lnTo>
                <a:cubicBezTo>
                  <a:pt x="0" y="97801"/>
                  <a:pt x="97801" y="0"/>
                  <a:pt x="2184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63869215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3D9099A-B924-48C9-BBD5-FC43DA05C6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0357" y="2434976"/>
            <a:ext cx="4146886" cy="2337551"/>
          </a:xfrm>
          <a:custGeom>
            <a:avLst/>
            <a:gdLst>
              <a:gd name="connsiteX0" fmla="*/ 0 w 4146886"/>
              <a:gd name="connsiteY0" fmla="*/ 0 h 2337551"/>
              <a:gd name="connsiteX1" fmla="*/ 4146886 w 4146886"/>
              <a:gd name="connsiteY1" fmla="*/ 0 h 2337551"/>
              <a:gd name="connsiteX2" fmla="*/ 4146886 w 4146886"/>
              <a:gd name="connsiteY2" fmla="*/ 2337551 h 2337551"/>
              <a:gd name="connsiteX3" fmla="*/ 0 w 4146886"/>
              <a:gd name="connsiteY3" fmla="*/ 2337551 h 233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6886" h="2337551">
                <a:moveTo>
                  <a:pt x="0" y="0"/>
                </a:moveTo>
                <a:lnTo>
                  <a:pt x="4146886" y="0"/>
                </a:lnTo>
                <a:lnTo>
                  <a:pt x="4146886" y="2337551"/>
                </a:lnTo>
                <a:lnTo>
                  <a:pt x="0" y="23375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6992494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5B2B8-4B04-4D2D-BB48-B63017883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0ECDC-1716-4806-A341-6821CDC1C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95F3F-4694-455E-81D9-FD369861A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7CD23-0D70-43F9-9C84-AE1E8547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B863-A030-4305-AEDA-7F895434AA2C}" type="datetimeFigureOut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78605-F69C-43F0-98CC-BEDC6886C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4D00F2-0D21-44C3-B3F6-F3D46F876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02654-6FEE-42F3-8779-1EBA6FA6C975}" type="slidenum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220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083C408-6CB2-43E7-8391-38DDB2F19F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9774" y="2429878"/>
            <a:ext cx="4184725" cy="2661772"/>
          </a:xfrm>
          <a:custGeom>
            <a:avLst/>
            <a:gdLst>
              <a:gd name="connsiteX0" fmla="*/ 0 w 4184725"/>
              <a:gd name="connsiteY0" fmla="*/ 0 h 2624866"/>
              <a:gd name="connsiteX1" fmla="*/ 4184725 w 4184725"/>
              <a:gd name="connsiteY1" fmla="*/ 0 h 2624866"/>
              <a:gd name="connsiteX2" fmla="*/ 4184725 w 4184725"/>
              <a:gd name="connsiteY2" fmla="*/ 2624866 h 2624866"/>
              <a:gd name="connsiteX3" fmla="*/ 0 w 4184725"/>
              <a:gd name="connsiteY3" fmla="*/ 2624866 h 2624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4725" h="2624866">
                <a:moveTo>
                  <a:pt x="0" y="0"/>
                </a:moveTo>
                <a:lnTo>
                  <a:pt x="4184725" y="0"/>
                </a:lnTo>
                <a:lnTo>
                  <a:pt x="4184725" y="2624866"/>
                </a:lnTo>
                <a:lnTo>
                  <a:pt x="0" y="26248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25783026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104848" y="2293929"/>
            <a:ext cx="3894423" cy="2210349"/>
          </a:xfrm>
          <a:custGeom>
            <a:avLst/>
            <a:gdLst>
              <a:gd name="connsiteX0" fmla="*/ 0 w 3894423"/>
              <a:gd name="connsiteY0" fmla="*/ 0 h 2210349"/>
              <a:gd name="connsiteX1" fmla="*/ 3894423 w 3894423"/>
              <a:gd name="connsiteY1" fmla="*/ 0 h 2210349"/>
              <a:gd name="connsiteX2" fmla="*/ 3894423 w 3894423"/>
              <a:gd name="connsiteY2" fmla="*/ 2210349 h 2210349"/>
              <a:gd name="connsiteX3" fmla="*/ 0 w 3894423"/>
              <a:gd name="connsiteY3" fmla="*/ 2210349 h 2210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4423" h="2210349">
                <a:moveTo>
                  <a:pt x="0" y="0"/>
                </a:moveTo>
                <a:lnTo>
                  <a:pt x="3894423" y="0"/>
                </a:lnTo>
                <a:lnTo>
                  <a:pt x="3894423" y="2210349"/>
                </a:lnTo>
                <a:lnTo>
                  <a:pt x="0" y="2210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133947" y="3767495"/>
            <a:ext cx="1238677" cy="1657761"/>
          </a:xfrm>
          <a:custGeom>
            <a:avLst/>
            <a:gdLst>
              <a:gd name="connsiteX0" fmla="*/ 0 w 1238677"/>
              <a:gd name="connsiteY0" fmla="*/ 0 h 1657761"/>
              <a:gd name="connsiteX1" fmla="*/ 1238677 w 1238677"/>
              <a:gd name="connsiteY1" fmla="*/ 0 h 1657761"/>
              <a:gd name="connsiteX2" fmla="*/ 1238677 w 1238677"/>
              <a:gd name="connsiteY2" fmla="*/ 1657761 h 1657761"/>
              <a:gd name="connsiteX3" fmla="*/ 0 w 1238677"/>
              <a:gd name="connsiteY3" fmla="*/ 1657761 h 165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8677" h="1657761">
                <a:moveTo>
                  <a:pt x="0" y="0"/>
                </a:moveTo>
                <a:lnTo>
                  <a:pt x="1238677" y="0"/>
                </a:lnTo>
                <a:lnTo>
                  <a:pt x="1238677" y="1657761"/>
                </a:lnTo>
                <a:lnTo>
                  <a:pt x="0" y="16577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2309201" y="4349726"/>
            <a:ext cx="606160" cy="1078826"/>
          </a:xfrm>
          <a:custGeom>
            <a:avLst/>
            <a:gdLst>
              <a:gd name="connsiteX0" fmla="*/ 0 w 606160"/>
              <a:gd name="connsiteY0" fmla="*/ 0 h 1078826"/>
              <a:gd name="connsiteX1" fmla="*/ 606160 w 606160"/>
              <a:gd name="connsiteY1" fmla="*/ 0 h 1078826"/>
              <a:gd name="connsiteX2" fmla="*/ 606160 w 606160"/>
              <a:gd name="connsiteY2" fmla="*/ 1078826 h 1078826"/>
              <a:gd name="connsiteX3" fmla="*/ 0 w 606160"/>
              <a:gd name="connsiteY3" fmla="*/ 1078826 h 107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160" h="1078826">
                <a:moveTo>
                  <a:pt x="0" y="0"/>
                </a:moveTo>
                <a:lnTo>
                  <a:pt x="606160" y="0"/>
                </a:lnTo>
                <a:lnTo>
                  <a:pt x="606160" y="1078826"/>
                </a:lnTo>
                <a:lnTo>
                  <a:pt x="0" y="10788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7722325" y="3543986"/>
            <a:ext cx="2874853" cy="1807053"/>
          </a:xfrm>
          <a:custGeom>
            <a:avLst/>
            <a:gdLst>
              <a:gd name="connsiteX0" fmla="*/ 0 w 2874853"/>
              <a:gd name="connsiteY0" fmla="*/ 0 h 1807053"/>
              <a:gd name="connsiteX1" fmla="*/ 2874853 w 2874853"/>
              <a:gd name="connsiteY1" fmla="*/ 0 h 1807053"/>
              <a:gd name="connsiteX2" fmla="*/ 2874853 w 2874853"/>
              <a:gd name="connsiteY2" fmla="*/ 1807053 h 1807053"/>
              <a:gd name="connsiteX3" fmla="*/ 0 w 2874853"/>
              <a:gd name="connsiteY3" fmla="*/ 1807053 h 180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4853" h="1807053">
                <a:moveTo>
                  <a:pt x="0" y="0"/>
                </a:moveTo>
                <a:lnTo>
                  <a:pt x="2874853" y="0"/>
                </a:lnTo>
                <a:lnTo>
                  <a:pt x="2874853" y="1807053"/>
                </a:lnTo>
                <a:lnTo>
                  <a:pt x="0" y="18070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rtlCol="0">
            <a:noAutofit/>
          </a:bodyPr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HelveticaNeueCyr" panose="02000503040000020004" pitchFamily="50" charset="-52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0571927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C853-9AC1-43F7-9D6B-5E3D9D2F6056}" type="datetime1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807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5F97A-3675-4234-9020-6FBCA05A17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A4191D-FEDA-4E63-96BF-C4212B218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A860F-02DC-42F5-AD16-E5A95F2D1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B863-A030-4305-AEDA-7F895434AA2C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0D919-3C07-4522-B1E7-EB78EA7A7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65B25-5D3C-4482-896E-F6FF9B53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02654-6FEE-42F3-8779-1EBA6FA6C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830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16CE3-2603-4E18-BA37-158B4A124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DF974-7F5B-4A3A-ADE0-70E2DF01D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2B80D-0298-4FD9-97DE-C8B7CD18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B863-A030-4305-AEDA-7F895434AA2C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0C2DC-26F1-4FB9-BE72-04F844C7A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53CBF-715A-41F2-819E-9B8B37C94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02654-6FEE-42F3-8779-1EBA6FA6C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906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533CC-6BDF-480F-B4CA-52355C59A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38A26-B3AA-4883-8E77-833C19DDB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40179-C882-492D-8E8F-BAD4B7B5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B863-A030-4305-AEDA-7F895434AA2C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C2533-DEF9-4D60-9DCE-D532F65FE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D2922-27CA-450D-A3CA-7A5DAFC08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02654-6FEE-42F3-8779-1EBA6FA6C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125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2F173-30BE-4542-9C0E-6B71F1325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851BA-93B1-4A52-8CB8-75462D2EB6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0606CD-643C-4474-B701-B4CEF7C88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F0FCD-78C4-4618-BDC1-2FA803D75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B863-A030-4305-AEDA-7F895434AA2C}" type="datetimeFigureOut">
              <a:rPr lang="en-US" smtClean="0"/>
              <a:t>9/23/20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CB2D3-8EB5-4635-A6BA-36D64B6FE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3BAFD-68AD-4AAC-9325-87E87A0A0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02654-6FEE-42F3-8779-1EBA6FA6C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880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C2715-8FA4-49B6-982D-FE880D4A7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195D5-AEB0-4A52-81E6-3AB2F98A3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723AF5-3FA8-4D2F-95C9-537F33F59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31BAF5-E566-42D1-B82F-D5EAF748BB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046F1E-BE82-4C69-BB88-A95C96969B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D2BB68-E83A-4EB9-A046-E31803393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B863-A030-4305-AEDA-7F895434AA2C}" type="datetimeFigureOut">
              <a:rPr lang="en-US" smtClean="0"/>
              <a:t>9/23/20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FD26A5-0CEC-4BB5-B89E-9FCE1763E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F74192-00C4-4AD9-A017-C914E71B3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02654-6FEE-42F3-8779-1EBA6FA6C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824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7E695-10A0-4298-8A07-FF99B6C59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AA698B-F454-4891-BAAC-224B1FD5D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B863-A030-4305-AEDA-7F895434AA2C}" type="datetimeFigureOut">
              <a:rPr lang="en-US" smtClean="0"/>
              <a:t>9/23/20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D2F507-8A40-443F-995C-5F8B08EE2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D237DE-BAC1-4FDB-BFB2-DAD0AC1FC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02654-6FEE-42F3-8779-1EBA6FA6C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390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83C0D9-6F7B-449A-BE8B-A328FFB4E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B863-A030-4305-AEDA-7F895434AA2C}" type="datetimeFigureOut">
              <a:rPr lang="en-US" smtClean="0"/>
              <a:t>9/23/20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BC1ADE-EC88-4914-81AC-28B3D0C08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08DCF-6639-4F30-93A2-CD6BA1CB5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02654-6FEE-42F3-8779-1EBA6FA6C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38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FFC73-7C8E-419E-AC9D-C27CD0180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4A6259-9D93-454C-93C7-EC27E4A0AD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E93F7-C063-4DCF-ADD7-E1952FCE4C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1AB2BC-9C44-4B04-A7A0-C22C5C7E6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B863-A030-4305-AEDA-7F895434AA2C}" type="datetimeFigureOut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9F1429-05DE-47EE-9630-C24229FA2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9D01B0-1150-446E-878C-0F6D7D682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02654-6FEE-42F3-8779-1EBA6FA6C975}" type="slidenum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9834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5B2B8-4B04-4D2D-BB48-B63017883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0ECDC-1716-4806-A341-6821CDC1C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95F3F-4694-455E-81D9-FD369861A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7CD23-0D70-43F9-9C84-AE1E8547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B863-A030-4305-AEDA-7F895434AA2C}" type="datetimeFigureOut">
              <a:rPr lang="en-US" smtClean="0"/>
              <a:t>9/23/20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78605-F69C-43F0-98CC-BEDC6886C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4D00F2-0D21-44C3-B3F6-F3D46F876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02654-6FEE-42F3-8779-1EBA6FA6C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517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FFC73-7C8E-419E-AC9D-C27CD0180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4A6259-9D93-454C-93C7-EC27E4A0AD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E93F7-C063-4DCF-ADD7-E1952FCE4C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1AB2BC-9C44-4B04-A7A0-C22C5C7E6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B863-A030-4305-AEDA-7F895434AA2C}" type="datetimeFigureOut">
              <a:rPr lang="en-US" smtClean="0"/>
              <a:t>9/23/20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9F1429-05DE-47EE-9630-C24229FA2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9D01B0-1150-446E-878C-0F6D7D682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02654-6FEE-42F3-8779-1EBA6FA6C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161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AF10-3699-495A-8450-52D084AD2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98A72C-3C5D-4FFB-B026-0462DFD6A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8318E-2350-416C-A431-3FCCDBBC9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B863-A030-4305-AEDA-7F895434AA2C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EAA48-DBD7-4885-A586-24DF2501C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DBDBB-99C1-4F0F-882F-EDC5D9C01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02654-6FEE-42F3-8779-1EBA6FA6C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760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4D0A04-82AC-498F-A527-B8085CC3F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90056E-A378-4D81-AEDA-9EB55F838D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8F211-95D4-4925-873D-95208C989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B863-A030-4305-AEDA-7F895434AA2C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56FD2-084B-457F-A45B-D1A9BDF30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498A1-7557-400B-ADA4-BF93922FA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02654-6FEE-42F3-8779-1EBA6FA6C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016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0B173A-72FB-4A32-A457-F6EB4C5DDF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264443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FCBAE6-E2C4-4458-B703-296077D905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33534" y="1871384"/>
            <a:ext cx="1724933" cy="1724933"/>
          </a:xfrm>
          <a:custGeom>
            <a:avLst/>
            <a:gdLst>
              <a:gd name="connsiteX0" fmla="*/ 862468 w 1724933"/>
              <a:gd name="connsiteY0" fmla="*/ 0 h 1724933"/>
              <a:gd name="connsiteX1" fmla="*/ 1724933 w 1724933"/>
              <a:gd name="connsiteY1" fmla="*/ 862468 h 1724933"/>
              <a:gd name="connsiteX2" fmla="*/ 862468 w 1724933"/>
              <a:gd name="connsiteY2" fmla="*/ 1724933 h 1724933"/>
              <a:gd name="connsiteX3" fmla="*/ 0 w 1724933"/>
              <a:gd name="connsiteY3" fmla="*/ 862468 h 1724933"/>
              <a:gd name="connsiteX4" fmla="*/ 862468 w 1724933"/>
              <a:gd name="connsiteY4" fmla="*/ 0 h 172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4933" h="1724933">
                <a:moveTo>
                  <a:pt x="862468" y="0"/>
                </a:moveTo>
                <a:cubicBezTo>
                  <a:pt x="1338794" y="0"/>
                  <a:pt x="1724933" y="386140"/>
                  <a:pt x="1724933" y="862468"/>
                </a:cubicBezTo>
                <a:cubicBezTo>
                  <a:pt x="1724933" y="1338794"/>
                  <a:pt x="1338794" y="1724933"/>
                  <a:pt x="862468" y="1724933"/>
                </a:cubicBezTo>
                <a:cubicBezTo>
                  <a:pt x="386140" y="1724933"/>
                  <a:pt x="0" y="1338794"/>
                  <a:pt x="0" y="862468"/>
                </a:cubicBezTo>
                <a:cubicBezTo>
                  <a:pt x="0" y="386140"/>
                  <a:pt x="386140" y="0"/>
                  <a:pt x="86246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FEA11-81CF-40A9-9A70-48761EDD7759}" type="datetime1">
              <a:rPr lang="en-US" smtClean="0"/>
              <a:t>9/23/20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496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2817A1C-6401-4BE7-9F60-5A8890A254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8869" y="-2"/>
            <a:ext cx="6121229" cy="6863308"/>
          </a:xfrm>
          <a:custGeom>
            <a:avLst/>
            <a:gdLst>
              <a:gd name="connsiteX0" fmla="*/ 751144 w 6121229"/>
              <a:gd name="connsiteY0" fmla="*/ 6468065 h 6863308"/>
              <a:gd name="connsiteX1" fmla="*/ 725290 w 6121229"/>
              <a:gd name="connsiteY1" fmla="*/ 6535226 h 6863308"/>
              <a:gd name="connsiteX2" fmla="*/ 740608 w 6121229"/>
              <a:gd name="connsiteY2" fmla="*/ 6498521 h 6863308"/>
              <a:gd name="connsiteX3" fmla="*/ 878471 w 6121229"/>
              <a:gd name="connsiteY3" fmla="*/ 6092865 h 6863308"/>
              <a:gd name="connsiteX4" fmla="*/ 861740 w 6121229"/>
              <a:gd name="connsiteY4" fmla="*/ 6148341 h 6863308"/>
              <a:gd name="connsiteX5" fmla="*/ 867531 w 6121229"/>
              <a:gd name="connsiteY5" fmla="*/ 6131597 h 6863308"/>
              <a:gd name="connsiteX6" fmla="*/ 981862 w 6121229"/>
              <a:gd name="connsiteY6" fmla="*/ 5723018 h 6863308"/>
              <a:gd name="connsiteX7" fmla="*/ 966632 w 6121229"/>
              <a:gd name="connsiteY7" fmla="*/ 5780733 h 6863308"/>
              <a:gd name="connsiteX8" fmla="*/ 977698 w 6121229"/>
              <a:gd name="connsiteY8" fmla="*/ 5741551 h 6863308"/>
              <a:gd name="connsiteX9" fmla="*/ 1077917 w 6121229"/>
              <a:gd name="connsiteY9" fmla="*/ 5284642 h 6863308"/>
              <a:gd name="connsiteX10" fmla="*/ 1062340 w 6121229"/>
              <a:gd name="connsiteY10" fmla="*/ 5364868 h 6863308"/>
              <a:gd name="connsiteX11" fmla="*/ 1070099 w 6121229"/>
              <a:gd name="connsiteY11" fmla="*/ 5330338 h 6863308"/>
              <a:gd name="connsiteX12" fmla="*/ 1038522 w 6121229"/>
              <a:gd name="connsiteY12" fmla="*/ 1549155 h 6863308"/>
              <a:gd name="connsiteX13" fmla="*/ 1056129 w 6121229"/>
              <a:gd name="connsiteY13" fmla="*/ 1633855 h 6863308"/>
              <a:gd name="connsiteX14" fmla="*/ 1047284 w 6121229"/>
              <a:gd name="connsiteY14" fmla="*/ 1585521 h 6863308"/>
              <a:gd name="connsiteX15" fmla="*/ 930570 w 6121229"/>
              <a:gd name="connsiteY15" fmla="*/ 1111802 h 6863308"/>
              <a:gd name="connsiteX16" fmla="*/ 947746 w 6121229"/>
              <a:gd name="connsiteY16" fmla="*/ 1172365 h 6863308"/>
              <a:gd name="connsiteX17" fmla="*/ 943039 w 6121229"/>
              <a:gd name="connsiteY17" fmla="*/ 1152825 h 6863308"/>
              <a:gd name="connsiteX18" fmla="*/ 812543 w 6121229"/>
              <a:gd name="connsiteY18" fmla="*/ 727515 h 6863308"/>
              <a:gd name="connsiteX19" fmla="*/ 831384 w 6121229"/>
              <a:gd name="connsiteY19" fmla="*/ 785480 h 6863308"/>
              <a:gd name="connsiteX20" fmla="*/ 819047 w 6121229"/>
              <a:gd name="connsiteY20" fmla="*/ 744892 h 6863308"/>
              <a:gd name="connsiteX21" fmla="*/ 659418 w 6121229"/>
              <a:gd name="connsiteY21" fmla="*/ 326637 h 6863308"/>
              <a:gd name="connsiteX22" fmla="*/ 688405 w 6121229"/>
              <a:gd name="connsiteY22" fmla="*/ 395920 h 6863308"/>
              <a:gd name="connsiteX23" fmla="*/ 676557 w 6121229"/>
              <a:gd name="connsiteY23" fmla="*/ 364272 h 6863308"/>
              <a:gd name="connsiteX24" fmla="*/ 0 w 6121229"/>
              <a:gd name="connsiteY24" fmla="*/ 0 h 6863308"/>
              <a:gd name="connsiteX25" fmla="*/ 509594 w 6121229"/>
              <a:gd name="connsiteY25" fmla="*/ 0 h 6863308"/>
              <a:gd name="connsiteX26" fmla="*/ 509594 w 6121229"/>
              <a:gd name="connsiteY26" fmla="*/ 1 h 6863308"/>
              <a:gd name="connsiteX27" fmla="*/ 6121229 w 6121229"/>
              <a:gd name="connsiteY27" fmla="*/ 1 h 6863308"/>
              <a:gd name="connsiteX28" fmla="*/ 6121229 w 6121229"/>
              <a:gd name="connsiteY28" fmla="*/ 105723 h 6863308"/>
              <a:gd name="connsiteX29" fmla="*/ 6121229 w 6121229"/>
              <a:gd name="connsiteY29" fmla="*/ 6853952 h 6863308"/>
              <a:gd name="connsiteX30" fmla="*/ 6121229 w 6121229"/>
              <a:gd name="connsiteY30" fmla="*/ 6863308 h 6863308"/>
              <a:gd name="connsiteX31" fmla="*/ 586806 w 6121229"/>
              <a:gd name="connsiteY31" fmla="*/ 6863308 h 6863308"/>
              <a:gd name="connsiteX32" fmla="*/ 589383 w 6121229"/>
              <a:gd name="connsiteY32" fmla="*/ 6858000 h 6863308"/>
              <a:gd name="connsiteX33" fmla="*/ 111408 w 6121229"/>
              <a:gd name="connsiteY33" fmla="*/ 6858000 h 6863308"/>
              <a:gd name="connsiteX34" fmla="*/ 245859 w 6121229"/>
              <a:gd name="connsiteY34" fmla="*/ 6658982 h 6863308"/>
              <a:gd name="connsiteX35" fmla="*/ 1170846 w 6121229"/>
              <a:gd name="connsiteY35" fmla="*/ 4586423 h 6863308"/>
              <a:gd name="connsiteX36" fmla="*/ 1194736 w 6121229"/>
              <a:gd name="connsiteY36" fmla="*/ 4475783 h 6863308"/>
              <a:gd name="connsiteX37" fmla="*/ 1194736 w 6121229"/>
              <a:gd name="connsiteY37" fmla="*/ 4475773 h 6863308"/>
              <a:gd name="connsiteX38" fmla="*/ 1194736 w 6121229"/>
              <a:gd name="connsiteY38" fmla="*/ 4475776 h 6863308"/>
              <a:gd name="connsiteX39" fmla="*/ 1197567 w 6121229"/>
              <a:gd name="connsiteY39" fmla="*/ 4452236 h 6863308"/>
              <a:gd name="connsiteX40" fmla="*/ 1226436 w 6121229"/>
              <a:gd name="connsiteY40" fmla="*/ 4047770 h 6863308"/>
              <a:gd name="connsiteX41" fmla="*/ 1230613 w 6121229"/>
              <a:gd name="connsiteY41" fmla="*/ 3989264 h 6863308"/>
              <a:gd name="connsiteX42" fmla="*/ 1239096 w 6121229"/>
              <a:gd name="connsiteY42" fmla="*/ 3629703 h 6863308"/>
              <a:gd name="connsiteX43" fmla="*/ 1241851 w 6121229"/>
              <a:gd name="connsiteY43" fmla="*/ 3512950 h 6863308"/>
              <a:gd name="connsiteX44" fmla="*/ 1229067 w 6121229"/>
              <a:gd name="connsiteY44" fmla="*/ 3006695 h 6863308"/>
              <a:gd name="connsiteX45" fmla="*/ 1221168 w 6121229"/>
              <a:gd name="connsiteY45" fmla="*/ 2903180 h 6863308"/>
              <a:gd name="connsiteX46" fmla="*/ 1191546 w 6121229"/>
              <a:gd name="connsiteY46" fmla="*/ 2515004 h 6863308"/>
              <a:gd name="connsiteX47" fmla="*/ 1179840 w 6121229"/>
              <a:gd name="connsiteY47" fmla="*/ 2423955 h 6863308"/>
              <a:gd name="connsiteX48" fmla="*/ 1179842 w 6121229"/>
              <a:gd name="connsiteY48" fmla="*/ 2423957 h 6863308"/>
              <a:gd name="connsiteX49" fmla="*/ 1134111 w 6121229"/>
              <a:gd name="connsiteY49" fmla="*/ 2068232 h 6863308"/>
              <a:gd name="connsiteX50" fmla="*/ 1179840 w 6121229"/>
              <a:gd name="connsiteY50" fmla="*/ 2423955 h 6863308"/>
              <a:gd name="connsiteX51" fmla="*/ 1152995 w 6121229"/>
              <a:gd name="connsiteY51" fmla="*/ 2308014 h 6863308"/>
              <a:gd name="connsiteX52" fmla="*/ 104675 w 6121229"/>
              <a:gd name="connsiteY52" fmla="*/ 139926 h 686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121229" h="6863308">
                <a:moveTo>
                  <a:pt x="751144" y="6468065"/>
                </a:moveTo>
                <a:lnTo>
                  <a:pt x="725290" y="6535226"/>
                </a:lnTo>
                <a:lnTo>
                  <a:pt x="740608" y="6498521"/>
                </a:lnTo>
                <a:close/>
                <a:moveTo>
                  <a:pt x="878471" y="6092865"/>
                </a:moveTo>
                <a:lnTo>
                  <a:pt x="861740" y="6148341"/>
                </a:lnTo>
                <a:lnTo>
                  <a:pt x="867531" y="6131597"/>
                </a:lnTo>
                <a:close/>
                <a:moveTo>
                  <a:pt x="981862" y="5723018"/>
                </a:moveTo>
                <a:lnTo>
                  <a:pt x="966632" y="5780733"/>
                </a:lnTo>
                <a:lnTo>
                  <a:pt x="977698" y="5741551"/>
                </a:lnTo>
                <a:close/>
                <a:moveTo>
                  <a:pt x="1077917" y="5284642"/>
                </a:moveTo>
                <a:lnTo>
                  <a:pt x="1062340" y="5364868"/>
                </a:lnTo>
                <a:lnTo>
                  <a:pt x="1070099" y="5330338"/>
                </a:lnTo>
                <a:close/>
                <a:moveTo>
                  <a:pt x="1038522" y="1549155"/>
                </a:moveTo>
                <a:lnTo>
                  <a:pt x="1056129" y="1633855"/>
                </a:lnTo>
                <a:lnTo>
                  <a:pt x="1047284" y="1585521"/>
                </a:lnTo>
                <a:close/>
                <a:moveTo>
                  <a:pt x="930570" y="1111802"/>
                </a:moveTo>
                <a:lnTo>
                  <a:pt x="947746" y="1172365"/>
                </a:lnTo>
                <a:lnTo>
                  <a:pt x="943039" y="1152825"/>
                </a:lnTo>
                <a:close/>
                <a:moveTo>
                  <a:pt x="812543" y="727515"/>
                </a:moveTo>
                <a:lnTo>
                  <a:pt x="831384" y="785480"/>
                </a:lnTo>
                <a:lnTo>
                  <a:pt x="819047" y="744892"/>
                </a:lnTo>
                <a:close/>
                <a:moveTo>
                  <a:pt x="659418" y="326637"/>
                </a:moveTo>
                <a:lnTo>
                  <a:pt x="688405" y="395920"/>
                </a:lnTo>
                <a:lnTo>
                  <a:pt x="676557" y="364272"/>
                </a:lnTo>
                <a:close/>
                <a:moveTo>
                  <a:pt x="0" y="0"/>
                </a:moveTo>
                <a:lnTo>
                  <a:pt x="509594" y="0"/>
                </a:lnTo>
                <a:lnTo>
                  <a:pt x="509594" y="1"/>
                </a:lnTo>
                <a:lnTo>
                  <a:pt x="6121229" y="1"/>
                </a:lnTo>
                <a:lnTo>
                  <a:pt x="6121229" y="105723"/>
                </a:lnTo>
                <a:cubicBezTo>
                  <a:pt x="6121229" y="1025379"/>
                  <a:pt x="6121229" y="2926001"/>
                  <a:pt x="6121229" y="6853952"/>
                </a:cubicBezTo>
                <a:lnTo>
                  <a:pt x="6121229" y="6863308"/>
                </a:lnTo>
                <a:lnTo>
                  <a:pt x="586806" y="6863308"/>
                </a:lnTo>
                <a:lnTo>
                  <a:pt x="589383" y="6858000"/>
                </a:lnTo>
                <a:lnTo>
                  <a:pt x="111408" y="6858000"/>
                </a:lnTo>
                <a:lnTo>
                  <a:pt x="245859" y="6658982"/>
                </a:lnTo>
                <a:cubicBezTo>
                  <a:pt x="627175" y="6075968"/>
                  <a:pt x="984657" y="5368177"/>
                  <a:pt x="1170846" y="4586423"/>
                </a:cubicBezTo>
                <a:lnTo>
                  <a:pt x="1194736" y="4475783"/>
                </a:lnTo>
                <a:lnTo>
                  <a:pt x="1194736" y="4475773"/>
                </a:lnTo>
                <a:lnTo>
                  <a:pt x="1194736" y="4475776"/>
                </a:lnTo>
                <a:lnTo>
                  <a:pt x="1197567" y="4452236"/>
                </a:lnTo>
                <a:lnTo>
                  <a:pt x="1226436" y="4047770"/>
                </a:lnTo>
                <a:lnTo>
                  <a:pt x="1230613" y="3989264"/>
                </a:lnTo>
                <a:lnTo>
                  <a:pt x="1239096" y="3629703"/>
                </a:lnTo>
                <a:lnTo>
                  <a:pt x="1241851" y="3512950"/>
                </a:lnTo>
                <a:lnTo>
                  <a:pt x="1229067" y="3006695"/>
                </a:lnTo>
                <a:lnTo>
                  <a:pt x="1221168" y="2903180"/>
                </a:lnTo>
                <a:lnTo>
                  <a:pt x="1191546" y="2515004"/>
                </a:lnTo>
                <a:lnTo>
                  <a:pt x="1179840" y="2423955"/>
                </a:lnTo>
                <a:lnTo>
                  <a:pt x="1179842" y="2423957"/>
                </a:lnTo>
                <a:lnTo>
                  <a:pt x="1134111" y="2068232"/>
                </a:lnTo>
                <a:lnTo>
                  <a:pt x="1179840" y="2423955"/>
                </a:lnTo>
                <a:lnTo>
                  <a:pt x="1152995" y="2308014"/>
                </a:lnTo>
                <a:cubicBezTo>
                  <a:pt x="941982" y="1482198"/>
                  <a:pt x="536833" y="738739"/>
                  <a:pt x="104675" y="13992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FEA11-81CF-40A9-9A70-48761EDD7759}" type="datetime1">
              <a:rPr lang="en-US" smtClean="0"/>
              <a:t>9/23/20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468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9778D03-0C63-4A6B-8C62-3454EA7C9B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4329"/>
            <a:ext cx="5244200" cy="5264252"/>
          </a:xfrm>
          <a:custGeom>
            <a:avLst/>
            <a:gdLst>
              <a:gd name="connsiteX0" fmla="*/ 0 w 5244200"/>
              <a:gd name="connsiteY0" fmla="*/ 0 h 5264252"/>
              <a:gd name="connsiteX1" fmla="*/ 4376372 w 5244200"/>
              <a:gd name="connsiteY1" fmla="*/ 0 h 5264252"/>
              <a:gd name="connsiteX2" fmla="*/ 4534200 w 5244200"/>
              <a:gd name="connsiteY2" fmla="*/ 173774 h 5264252"/>
              <a:gd name="connsiteX3" fmla="*/ 5244200 w 5244200"/>
              <a:gd name="connsiteY3" fmla="*/ 2152890 h 5264252"/>
              <a:gd name="connsiteX4" fmla="*/ 2134957 w 5244200"/>
              <a:gd name="connsiteY4" fmla="*/ 5264252 h 5264252"/>
              <a:gd name="connsiteX5" fmla="*/ 157189 w 5244200"/>
              <a:gd name="connsiteY5" fmla="*/ 4553769 h 5264252"/>
              <a:gd name="connsiteX6" fmla="*/ 0 w 5244200"/>
              <a:gd name="connsiteY6" fmla="*/ 4410809 h 526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200" h="5264252">
                <a:moveTo>
                  <a:pt x="0" y="0"/>
                </a:moveTo>
                <a:lnTo>
                  <a:pt x="4376372" y="0"/>
                </a:lnTo>
                <a:lnTo>
                  <a:pt x="4534200" y="173774"/>
                </a:lnTo>
                <a:cubicBezTo>
                  <a:pt x="4977752" y="711601"/>
                  <a:pt x="5244200" y="1401108"/>
                  <a:pt x="5244200" y="2152890"/>
                </a:cubicBezTo>
                <a:cubicBezTo>
                  <a:pt x="5244200" y="3871248"/>
                  <a:pt x="3852145" y="5264252"/>
                  <a:pt x="2134957" y="5264252"/>
                </a:cubicBezTo>
                <a:cubicBezTo>
                  <a:pt x="1383688" y="5264252"/>
                  <a:pt x="694650" y="4997623"/>
                  <a:pt x="157189" y="4553769"/>
                </a:cubicBezTo>
                <a:lnTo>
                  <a:pt x="0" y="441080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A7C441-D52B-4FA8-804E-98039B77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12FB-3C25-4726-AE15-71B96F388BC8}" type="datetime1">
              <a:rPr lang="en-US" smtClean="0"/>
              <a:t>9/23/20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533D91-A6D0-4973-A9C0-D5306C5B4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67CA5-361E-41BE-80CF-0022C7746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EB07-4368-4AA7-95C3-BA46937C5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971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BDF6AA16-2BB8-4970-B5F8-08466DF187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7226" y="362862"/>
            <a:ext cx="3442617" cy="3442617"/>
          </a:xfrm>
          <a:custGeom>
            <a:avLst/>
            <a:gdLst>
              <a:gd name="connsiteX0" fmla="*/ 86926 w 3442617"/>
              <a:gd name="connsiteY0" fmla="*/ 0 h 3442617"/>
              <a:gd name="connsiteX1" fmla="*/ 3355691 w 3442617"/>
              <a:gd name="connsiteY1" fmla="*/ 0 h 3442617"/>
              <a:gd name="connsiteX2" fmla="*/ 3442617 w 3442617"/>
              <a:gd name="connsiteY2" fmla="*/ 86926 h 3442617"/>
              <a:gd name="connsiteX3" fmla="*/ 3442617 w 3442617"/>
              <a:gd name="connsiteY3" fmla="*/ 3355691 h 3442617"/>
              <a:gd name="connsiteX4" fmla="*/ 3355691 w 3442617"/>
              <a:gd name="connsiteY4" fmla="*/ 3442617 h 3442617"/>
              <a:gd name="connsiteX5" fmla="*/ 86926 w 3442617"/>
              <a:gd name="connsiteY5" fmla="*/ 3442617 h 3442617"/>
              <a:gd name="connsiteX6" fmla="*/ 0 w 3442617"/>
              <a:gd name="connsiteY6" fmla="*/ 3355691 h 3442617"/>
              <a:gd name="connsiteX7" fmla="*/ 0 w 3442617"/>
              <a:gd name="connsiteY7" fmla="*/ 86926 h 3442617"/>
              <a:gd name="connsiteX8" fmla="*/ 86926 w 3442617"/>
              <a:gd name="connsiteY8" fmla="*/ 0 h 3442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2617" h="3442617">
                <a:moveTo>
                  <a:pt x="86926" y="0"/>
                </a:moveTo>
                <a:lnTo>
                  <a:pt x="3355691" y="0"/>
                </a:lnTo>
                <a:cubicBezTo>
                  <a:pt x="3403699" y="0"/>
                  <a:pt x="3442617" y="38918"/>
                  <a:pt x="3442617" y="86926"/>
                </a:cubicBezTo>
                <a:lnTo>
                  <a:pt x="3442617" y="3355691"/>
                </a:lnTo>
                <a:cubicBezTo>
                  <a:pt x="3442617" y="3403699"/>
                  <a:pt x="3403699" y="3442617"/>
                  <a:pt x="3355691" y="3442617"/>
                </a:cubicBezTo>
                <a:lnTo>
                  <a:pt x="86926" y="3442617"/>
                </a:lnTo>
                <a:cubicBezTo>
                  <a:pt x="38918" y="3442617"/>
                  <a:pt x="0" y="3403699"/>
                  <a:pt x="0" y="3355691"/>
                </a:cubicBezTo>
                <a:lnTo>
                  <a:pt x="0" y="86926"/>
                </a:lnTo>
                <a:cubicBezTo>
                  <a:pt x="0" y="38918"/>
                  <a:pt x="38918" y="0"/>
                  <a:pt x="8692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BA8F599-50F5-4CE6-AB68-F36AE66A40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7226" y="3937192"/>
            <a:ext cx="2557948" cy="2557948"/>
          </a:xfrm>
          <a:custGeom>
            <a:avLst/>
            <a:gdLst>
              <a:gd name="connsiteX0" fmla="*/ 64588 w 2557948"/>
              <a:gd name="connsiteY0" fmla="*/ 0 h 2557948"/>
              <a:gd name="connsiteX1" fmla="*/ 2493360 w 2557948"/>
              <a:gd name="connsiteY1" fmla="*/ 0 h 2557948"/>
              <a:gd name="connsiteX2" fmla="*/ 2557948 w 2557948"/>
              <a:gd name="connsiteY2" fmla="*/ 64588 h 2557948"/>
              <a:gd name="connsiteX3" fmla="*/ 2557948 w 2557948"/>
              <a:gd name="connsiteY3" fmla="*/ 2493360 h 2557948"/>
              <a:gd name="connsiteX4" fmla="*/ 2493360 w 2557948"/>
              <a:gd name="connsiteY4" fmla="*/ 2557948 h 2557948"/>
              <a:gd name="connsiteX5" fmla="*/ 64588 w 2557948"/>
              <a:gd name="connsiteY5" fmla="*/ 2557948 h 2557948"/>
              <a:gd name="connsiteX6" fmla="*/ 0 w 2557948"/>
              <a:gd name="connsiteY6" fmla="*/ 2493360 h 2557948"/>
              <a:gd name="connsiteX7" fmla="*/ 0 w 2557948"/>
              <a:gd name="connsiteY7" fmla="*/ 64588 h 2557948"/>
              <a:gd name="connsiteX8" fmla="*/ 64588 w 2557948"/>
              <a:gd name="connsiteY8" fmla="*/ 0 h 255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7948" h="2557948">
                <a:moveTo>
                  <a:pt x="64588" y="0"/>
                </a:moveTo>
                <a:lnTo>
                  <a:pt x="2493360" y="0"/>
                </a:lnTo>
                <a:cubicBezTo>
                  <a:pt x="2529031" y="0"/>
                  <a:pt x="2557948" y="28917"/>
                  <a:pt x="2557948" y="64588"/>
                </a:cubicBezTo>
                <a:lnTo>
                  <a:pt x="2557948" y="2493360"/>
                </a:lnTo>
                <a:cubicBezTo>
                  <a:pt x="2557948" y="2529031"/>
                  <a:pt x="2529031" y="2557948"/>
                  <a:pt x="2493360" y="2557948"/>
                </a:cubicBezTo>
                <a:lnTo>
                  <a:pt x="64588" y="2557948"/>
                </a:lnTo>
                <a:cubicBezTo>
                  <a:pt x="28917" y="2557948"/>
                  <a:pt x="0" y="2529031"/>
                  <a:pt x="0" y="2493360"/>
                </a:cubicBezTo>
                <a:lnTo>
                  <a:pt x="0" y="64588"/>
                </a:lnTo>
                <a:cubicBezTo>
                  <a:pt x="0" y="28917"/>
                  <a:pt x="28917" y="0"/>
                  <a:pt x="6458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D1BEDA7-86F5-4FF0-B353-699077E1E2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02627" y="3937192"/>
            <a:ext cx="1862851" cy="1862851"/>
          </a:xfrm>
          <a:custGeom>
            <a:avLst/>
            <a:gdLst>
              <a:gd name="connsiteX0" fmla="*/ 47037 w 1862851"/>
              <a:gd name="connsiteY0" fmla="*/ 0 h 1862851"/>
              <a:gd name="connsiteX1" fmla="*/ 1815814 w 1862851"/>
              <a:gd name="connsiteY1" fmla="*/ 0 h 1862851"/>
              <a:gd name="connsiteX2" fmla="*/ 1862851 w 1862851"/>
              <a:gd name="connsiteY2" fmla="*/ 47037 h 1862851"/>
              <a:gd name="connsiteX3" fmla="*/ 1862851 w 1862851"/>
              <a:gd name="connsiteY3" fmla="*/ 1815814 h 1862851"/>
              <a:gd name="connsiteX4" fmla="*/ 1815814 w 1862851"/>
              <a:gd name="connsiteY4" fmla="*/ 1862851 h 1862851"/>
              <a:gd name="connsiteX5" fmla="*/ 47037 w 1862851"/>
              <a:gd name="connsiteY5" fmla="*/ 1862851 h 1862851"/>
              <a:gd name="connsiteX6" fmla="*/ 0 w 1862851"/>
              <a:gd name="connsiteY6" fmla="*/ 1815814 h 1862851"/>
              <a:gd name="connsiteX7" fmla="*/ 0 w 1862851"/>
              <a:gd name="connsiteY7" fmla="*/ 47037 h 1862851"/>
              <a:gd name="connsiteX8" fmla="*/ 47037 w 1862851"/>
              <a:gd name="connsiteY8" fmla="*/ 0 h 1862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2851" h="1862851">
                <a:moveTo>
                  <a:pt x="47037" y="0"/>
                </a:moveTo>
                <a:lnTo>
                  <a:pt x="1815814" y="0"/>
                </a:lnTo>
                <a:cubicBezTo>
                  <a:pt x="1841792" y="0"/>
                  <a:pt x="1862851" y="21059"/>
                  <a:pt x="1862851" y="47037"/>
                </a:cubicBezTo>
                <a:lnTo>
                  <a:pt x="1862851" y="1815814"/>
                </a:lnTo>
                <a:cubicBezTo>
                  <a:pt x="1862851" y="1841792"/>
                  <a:pt x="1841792" y="1862851"/>
                  <a:pt x="1815814" y="1862851"/>
                </a:cubicBezTo>
                <a:lnTo>
                  <a:pt x="47037" y="1862851"/>
                </a:lnTo>
                <a:cubicBezTo>
                  <a:pt x="21059" y="1862851"/>
                  <a:pt x="0" y="1841792"/>
                  <a:pt x="0" y="1815814"/>
                </a:cubicBezTo>
                <a:lnTo>
                  <a:pt x="0" y="47037"/>
                </a:lnTo>
                <a:cubicBezTo>
                  <a:pt x="0" y="21059"/>
                  <a:pt x="21059" y="0"/>
                  <a:pt x="4703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BD41F96C-F5FA-4643-9DBE-D1A46AB54F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5987" y="1023111"/>
            <a:ext cx="2780385" cy="2780385"/>
          </a:xfrm>
          <a:custGeom>
            <a:avLst/>
            <a:gdLst>
              <a:gd name="connsiteX0" fmla="*/ 70205 w 2780385"/>
              <a:gd name="connsiteY0" fmla="*/ 0 h 2780385"/>
              <a:gd name="connsiteX1" fmla="*/ 2710180 w 2780385"/>
              <a:gd name="connsiteY1" fmla="*/ 0 h 2780385"/>
              <a:gd name="connsiteX2" fmla="*/ 2780385 w 2780385"/>
              <a:gd name="connsiteY2" fmla="*/ 70205 h 2780385"/>
              <a:gd name="connsiteX3" fmla="*/ 2780385 w 2780385"/>
              <a:gd name="connsiteY3" fmla="*/ 2710180 h 2780385"/>
              <a:gd name="connsiteX4" fmla="*/ 2710180 w 2780385"/>
              <a:gd name="connsiteY4" fmla="*/ 2780385 h 2780385"/>
              <a:gd name="connsiteX5" fmla="*/ 70205 w 2780385"/>
              <a:gd name="connsiteY5" fmla="*/ 2780385 h 2780385"/>
              <a:gd name="connsiteX6" fmla="*/ 0 w 2780385"/>
              <a:gd name="connsiteY6" fmla="*/ 2710180 h 2780385"/>
              <a:gd name="connsiteX7" fmla="*/ 0 w 2780385"/>
              <a:gd name="connsiteY7" fmla="*/ 70205 h 2780385"/>
              <a:gd name="connsiteX8" fmla="*/ 70205 w 2780385"/>
              <a:gd name="connsiteY8" fmla="*/ 0 h 2780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0385" h="2780385">
                <a:moveTo>
                  <a:pt x="70205" y="0"/>
                </a:moveTo>
                <a:lnTo>
                  <a:pt x="2710180" y="0"/>
                </a:lnTo>
                <a:cubicBezTo>
                  <a:pt x="2748953" y="0"/>
                  <a:pt x="2780385" y="31432"/>
                  <a:pt x="2780385" y="70205"/>
                </a:cubicBezTo>
                <a:lnTo>
                  <a:pt x="2780385" y="2710180"/>
                </a:lnTo>
                <a:cubicBezTo>
                  <a:pt x="2780385" y="2748953"/>
                  <a:pt x="2748953" y="2780385"/>
                  <a:pt x="2710180" y="2780385"/>
                </a:cubicBezTo>
                <a:lnTo>
                  <a:pt x="70205" y="2780385"/>
                </a:lnTo>
                <a:cubicBezTo>
                  <a:pt x="31432" y="2780385"/>
                  <a:pt x="0" y="2748953"/>
                  <a:pt x="0" y="2710180"/>
                </a:cubicBezTo>
                <a:lnTo>
                  <a:pt x="0" y="70205"/>
                </a:lnTo>
                <a:cubicBezTo>
                  <a:pt x="0" y="31432"/>
                  <a:pt x="31432" y="0"/>
                  <a:pt x="7020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6B1AE5-2680-44CD-802D-95252AF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1696-B1F1-4F5C-9062-061D4C529BDF}" type="datetime1">
              <a:rPr lang="en-US" smtClean="0"/>
              <a:t>9/23/20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68BC0-D82A-4DC9-9367-6D7F8BA9F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E97F7F-8F39-4088-8781-69FEAB78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224D-FD33-4836-BBD8-A8F18D809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861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23A5B106-CAD6-4215-B362-E198E7532B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47054" y="1052342"/>
            <a:ext cx="1954999" cy="1933181"/>
          </a:xfrm>
          <a:custGeom>
            <a:avLst/>
            <a:gdLst>
              <a:gd name="connsiteX0" fmla="*/ 0 w 1954999"/>
              <a:gd name="connsiteY0" fmla="*/ 0 h 1933181"/>
              <a:gd name="connsiteX1" fmla="*/ 1954999 w 1954999"/>
              <a:gd name="connsiteY1" fmla="*/ 0 h 1933181"/>
              <a:gd name="connsiteX2" fmla="*/ 1954999 w 1954999"/>
              <a:gd name="connsiteY2" fmla="*/ 1933181 h 1933181"/>
              <a:gd name="connsiteX3" fmla="*/ 0 w 1954999"/>
              <a:gd name="connsiteY3" fmla="*/ 1933181 h 1933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4999" h="1933181">
                <a:moveTo>
                  <a:pt x="0" y="0"/>
                </a:moveTo>
                <a:lnTo>
                  <a:pt x="1954999" y="0"/>
                </a:lnTo>
                <a:lnTo>
                  <a:pt x="1954999" y="1933181"/>
                </a:lnTo>
                <a:lnTo>
                  <a:pt x="0" y="19331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73E0A4D6-400C-48B8-B37D-002B60241B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88656" y="3865486"/>
            <a:ext cx="1934866" cy="1940173"/>
          </a:xfrm>
          <a:custGeom>
            <a:avLst/>
            <a:gdLst>
              <a:gd name="connsiteX0" fmla="*/ 0 w 1934866"/>
              <a:gd name="connsiteY0" fmla="*/ 0 h 1940173"/>
              <a:gd name="connsiteX1" fmla="*/ 1934866 w 1934866"/>
              <a:gd name="connsiteY1" fmla="*/ 0 h 1940173"/>
              <a:gd name="connsiteX2" fmla="*/ 1934866 w 1934866"/>
              <a:gd name="connsiteY2" fmla="*/ 1940173 h 1940173"/>
              <a:gd name="connsiteX3" fmla="*/ 0 w 1934866"/>
              <a:gd name="connsiteY3" fmla="*/ 1940173 h 194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4866" h="1940173">
                <a:moveTo>
                  <a:pt x="0" y="0"/>
                </a:moveTo>
                <a:lnTo>
                  <a:pt x="1934866" y="0"/>
                </a:lnTo>
                <a:lnTo>
                  <a:pt x="1934866" y="1940173"/>
                </a:lnTo>
                <a:lnTo>
                  <a:pt x="0" y="19401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02ED6B5-B023-4418-8721-722F69F064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42063" y="478296"/>
            <a:ext cx="2840995" cy="2801286"/>
          </a:xfrm>
          <a:custGeom>
            <a:avLst/>
            <a:gdLst>
              <a:gd name="connsiteX0" fmla="*/ 0 w 2840995"/>
              <a:gd name="connsiteY0" fmla="*/ 0 h 2801286"/>
              <a:gd name="connsiteX1" fmla="*/ 2840995 w 2840995"/>
              <a:gd name="connsiteY1" fmla="*/ 0 h 2801286"/>
              <a:gd name="connsiteX2" fmla="*/ 2840995 w 2840995"/>
              <a:gd name="connsiteY2" fmla="*/ 2801286 h 2801286"/>
              <a:gd name="connsiteX3" fmla="*/ 0 w 2840995"/>
              <a:gd name="connsiteY3" fmla="*/ 2801286 h 2801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0995" h="2801286">
                <a:moveTo>
                  <a:pt x="0" y="0"/>
                </a:moveTo>
                <a:lnTo>
                  <a:pt x="2840995" y="0"/>
                </a:lnTo>
                <a:lnTo>
                  <a:pt x="2840995" y="2801286"/>
                </a:lnTo>
                <a:lnTo>
                  <a:pt x="0" y="28012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E3EABEC-5297-4926-96E7-998F0FBC5D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1636" y="3576627"/>
            <a:ext cx="2828251" cy="2803077"/>
          </a:xfrm>
          <a:custGeom>
            <a:avLst/>
            <a:gdLst>
              <a:gd name="connsiteX0" fmla="*/ 0 w 2828251"/>
              <a:gd name="connsiteY0" fmla="*/ 0 h 2803077"/>
              <a:gd name="connsiteX1" fmla="*/ 2828251 w 2828251"/>
              <a:gd name="connsiteY1" fmla="*/ 0 h 2803077"/>
              <a:gd name="connsiteX2" fmla="*/ 2828251 w 2828251"/>
              <a:gd name="connsiteY2" fmla="*/ 2803077 h 2803077"/>
              <a:gd name="connsiteX3" fmla="*/ 0 w 2828251"/>
              <a:gd name="connsiteY3" fmla="*/ 2803077 h 280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8251" h="2803077">
                <a:moveTo>
                  <a:pt x="0" y="0"/>
                </a:moveTo>
                <a:lnTo>
                  <a:pt x="2828251" y="0"/>
                </a:lnTo>
                <a:lnTo>
                  <a:pt x="2828251" y="2803077"/>
                </a:lnTo>
                <a:lnTo>
                  <a:pt x="0" y="280307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BC466-504C-487A-9ECF-AF8B65837A03}" type="datetime1">
              <a:rPr lang="en-US" smtClean="0"/>
              <a:t>9/23/20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01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03.xml"/><Relationship Id="rId42" Type="http://schemas.openxmlformats.org/officeDocument/2006/relationships/slideLayout" Target="../slideLayouts/slideLayout124.xml"/><Relationship Id="rId47" Type="http://schemas.openxmlformats.org/officeDocument/2006/relationships/slideLayout" Target="../slideLayouts/slideLayout129.xml"/><Relationship Id="rId63" Type="http://schemas.openxmlformats.org/officeDocument/2006/relationships/slideLayout" Target="../slideLayouts/slideLayout145.xml"/><Relationship Id="rId68" Type="http://schemas.openxmlformats.org/officeDocument/2006/relationships/slideLayout" Target="../slideLayouts/slideLayout150.xml"/><Relationship Id="rId84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93.xml"/><Relationship Id="rId32" Type="http://schemas.openxmlformats.org/officeDocument/2006/relationships/slideLayout" Target="../slideLayouts/slideLayout114.xml"/><Relationship Id="rId37" Type="http://schemas.openxmlformats.org/officeDocument/2006/relationships/slideLayout" Target="../slideLayouts/slideLayout119.xml"/><Relationship Id="rId53" Type="http://schemas.openxmlformats.org/officeDocument/2006/relationships/slideLayout" Target="../slideLayouts/slideLayout135.xml"/><Relationship Id="rId58" Type="http://schemas.openxmlformats.org/officeDocument/2006/relationships/slideLayout" Target="../slideLayouts/slideLayout140.xml"/><Relationship Id="rId74" Type="http://schemas.openxmlformats.org/officeDocument/2006/relationships/slideLayout" Target="../slideLayouts/slideLayout156.xml"/><Relationship Id="rId79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slideLayout" Target="../slideLayouts/slideLayout109.xml"/><Relationship Id="rId30" Type="http://schemas.openxmlformats.org/officeDocument/2006/relationships/slideLayout" Target="../slideLayouts/slideLayout112.xml"/><Relationship Id="rId35" Type="http://schemas.openxmlformats.org/officeDocument/2006/relationships/slideLayout" Target="../slideLayouts/slideLayout117.xml"/><Relationship Id="rId43" Type="http://schemas.openxmlformats.org/officeDocument/2006/relationships/slideLayout" Target="../slideLayouts/slideLayout125.xml"/><Relationship Id="rId48" Type="http://schemas.openxmlformats.org/officeDocument/2006/relationships/slideLayout" Target="../slideLayouts/slideLayout130.xml"/><Relationship Id="rId56" Type="http://schemas.openxmlformats.org/officeDocument/2006/relationships/slideLayout" Target="../slideLayouts/slideLayout138.xml"/><Relationship Id="rId64" Type="http://schemas.openxmlformats.org/officeDocument/2006/relationships/slideLayout" Target="../slideLayouts/slideLayout146.xml"/><Relationship Id="rId69" Type="http://schemas.openxmlformats.org/officeDocument/2006/relationships/slideLayout" Target="../slideLayouts/slideLayout151.xml"/><Relationship Id="rId77" Type="http://schemas.openxmlformats.org/officeDocument/2006/relationships/slideLayout" Target="../slideLayouts/slideLayout159.xml"/><Relationship Id="rId8" Type="http://schemas.openxmlformats.org/officeDocument/2006/relationships/slideLayout" Target="../slideLayouts/slideLayout90.xml"/><Relationship Id="rId51" Type="http://schemas.openxmlformats.org/officeDocument/2006/relationships/slideLayout" Target="../slideLayouts/slideLayout133.xml"/><Relationship Id="rId72" Type="http://schemas.openxmlformats.org/officeDocument/2006/relationships/slideLayout" Target="../slideLayouts/slideLayout154.xml"/><Relationship Id="rId80" Type="http://schemas.openxmlformats.org/officeDocument/2006/relationships/slideLayout" Target="../slideLayouts/slideLayout162.xml"/><Relationship Id="rId85" Type="http://schemas.openxmlformats.org/officeDocument/2006/relationships/theme" Target="../theme/theme2.xml"/><Relationship Id="rId3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33" Type="http://schemas.openxmlformats.org/officeDocument/2006/relationships/slideLayout" Target="../slideLayouts/slideLayout115.xml"/><Relationship Id="rId38" Type="http://schemas.openxmlformats.org/officeDocument/2006/relationships/slideLayout" Target="../slideLayouts/slideLayout120.xml"/><Relationship Id="rId46" Type="http://schemas.openxmlformats.org/officeDocument/2006/relationships/slideLayout" Target="../slideLayouts/slideLayout128.xml"/><Relationship Id="rId59" Type="http://schemas.openxmlformats.org/officeDocument/2006/relationships/slideLayout" Target="../slideLayouts/slideLayout141.xml"/><Relationship Id="rId67" Type="http://schemas.openxmlformats.org/officeDocument/2006/relationships/slideLayout" Target="../slideLayouts/slideLayout149.xml"/><Relationship Id="rId20" Type="http://schemas.openxmlformats.org/officeDocument/2006/relationships/slideLayout" Target="../slideLayouts/slideLayout102.xml"/><Relationship Id="rId41" Type="http://schemas.openxmlformats.org/officeDocument/2006/relationships/slideLayout" Target="../slideLayouts/slideLayout123.xml"/><Relationship Id="rId54" Type="http://schemas.openxmlformats.org/officeDocument/2006/relationships/slideLayout" Target="../slideLayouts/slideLayout136.xml"/><Relationship Id="rId62" Type="http://schemas.openxmlformats.org/officeDocument/2006/relationships/slideLayout" Target="../slideLayouts/slideLayout144.xml"/><Relationship Id="rId70" Type="http://schemas.openxmlformats.org/officeDocument/2006/relationships/slideLayout" Target="../slideLayouts/slideLayout152.xml"/><Relationship Id="rId75" Type="http://schemas.openxmlformats.org/officeDocument/2006/relationships/slideLayout" Target="../slideLayouts/slideLayout157.xml"/><Relationship Id="rId83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slideLayout" Target="../slideLayouts/slideLayout110.xml"/><Relationship Id="rId36" Type="http://schemas.openxmlformats.org/officeDocument/2006/relationships/slideLayout" Target="../slideLayouts/slideLayout118.xml"/><Relationship Id="rId49" Type="http://schemas.openxmlformats.org/officeDocument/2006/relationships/slideLayout" Target="../slideLayouts/slideLayout131.xml"/><Relationship Id="rId57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92.xml"/><Relationship Id="rId31" Type="http://schemas.openxmlformats.org/officeDocument/2006/relationships/slideLayout" Target="../slideLayouts/slideLayout113.xml"/><Relationship Id="rId44" Type="http://schemas.openxmlformats.org/officeDocument/2006/relationships/slideLayout" Target="../slideLayouts/slideLayout126.xml"/><Relationship Id="rId52" Type="http://schemas.openxmlformats.org/officeDocument/2006/relationships/slideLayout" Target="../slideLayouts/slideLayout134.xml"/><Relationship Id="rId60" Type="http://schemas.openxmlformats.org/officeDocument/2006/relationships/slideLayout" Target="../slideLayouts/slideLayout142.xml"/><Relationship Id="rId65" Type="http://schemas.openxmlformats.org/officeDocument/2006/relationships/slideLayout" Target="../slideLayouts/slideLayout147.xml"/><Relationship Id="rId73" Type="http://schemas.openxmlformats.org/officeDocument/2006/relationships/slideLayout" Target="../slideLayouts/slideLayout155.xml"/><Relationship Id="rId78" Type="http://schemas.openxmlformats.org/officeDocument/2006/relationships/slideLayout" Target="../slideLayouts/slideLayout160.xml"/><Relationship Id="rId81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9" Type="http://schemas.openxmlformats.org/officeDocument/2006/relationships/slideLayout" Target="../slideLayouts/slideLayout121.xml"/><Relationship Id="rId34" Type="http://schemas.openxmlformats.org/officeDocument/2006/relationships/slideLayout" Target="../slideLayouts/slideLayout116.xml"/><Relationship Id="rId50" Type="http://schemas.openxmlformats.org/officeDocument/2006/relationships/slideLayout" Target="../slideLayouts/slideLayout132.xml"/><Relationship Id="rId55" Type="http://schemas.openxmlformats.org/officeDocument/2006/relationships/slideLayout" Target="../slideLayouts/slideLayout137.xml"/><Relationship Id="rId76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89.xml"/><Relationship Id="rId71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106.xml"/><Relationship Id="rId40" Type="http://schemas.openxmlformats.org/officeDocument/2006/relationships/slideLayout" Target="../slideLayouts/slideLayout122.xml"/><Relationship Id="rId45" Type="http://schemas.openxmlformats.org/officeDocument/2006/relationships/slideLayout" Target="../slideLayouts/slideLayout127.xml"/><Relationship Id="rId66" Type="http://schemas.openxmlformats.org/officeDocument/2006/relationships/slideLayout" Target="../slideLayouts/slideLayout148.xml"/><Relationship Id="rId61" Type="http://schemas.openxmlformats.org/officeDocument/2006/relationships/slideLayout" Target="../slideLayouts/slideLayout143.xml"/><Relationship Id="rId82" Type="http://schemas.openxmlformats.org/officeDocument/2006/relationships/slideLayout" Target="../slideLayouts/slideLayout1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074668-F5CA-4876-931F-A42AE7576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30285-4F1F-442B-B066-BDC8B1443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C22AB-0A56-4BC7-B49E-521250CFD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NeueCyr" panose="02000503040000020004" pitchFamily="50" charset="-52"/>
              </a:defRPr>
            </a:lvl1pPr>
          </a:lstStyle>
          <a:p>
            <a:fld id="{6962B863-A030-4305-AEDA-7F895434AA2C}" type="datetimeFigureOut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9/23/20</a:t>
            </a:fld>
            <a:endParaRPr lang="en-US" dirty="0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EA1A-382C-4001-83DD-5EBFDE5DA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NeueCyr" panose="02000503040000020004" pitchFamily="50" charset="-52"/>
              </a:defRPr>
            </a:lvl1pPr>
          </a:lstStyle>
          <a:p>
            <a:endParaRPr lang="en-US" dirty="0">
              <a:solidFill>
                <a:srgbClr val="ACACAC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E84DA-049B-49FC-A234-C09830DA2D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NeueCyr" panose="02000503040000020004" pitchFamily="50" charset="-52"/>
              </a:defRPr>
            </a:lvl1pPr>
          </a:lstStyle>
          <a:p>
            <a:fld id="{BF202654-6FEE-42F3-8779-1EBA6FA6C975}" type="slidenum">
              <a:rPr lang="en-US" smtClean="0">
                <a:solidFill>
                  <a:srgbClr val="ACACAC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ACACA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2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  <p:sldLayoutId id="2147483775" r:id="rId31"/>
    <p:sldLayoutId id="2147483776" r:id="rId32"/>
    <p:sldLayoutId id="2147483777" r:id="rId33"/>
    <p:sldLayoutId id="2147483779" r:id="rId34"/>
    <p:sldLayoutId id="2147483780" r:id="rId35"/>
    <p:sldLayoutId id="2147483781" r:id="rId36"/>
    <p:sldLayoutId id="2147483782" r:id="rId37"/>
    <p:sldLayoutId id="2147483783" r:id="rId38"/>
    <p:sldLayoutId id="2147483784" r:id="rId39"/>
    <p:sldLayoutId id="2147483785" r:id="rId40"/>
    <p:sldLayoutId id="2147483786" r:id="rId41"/>
    <p:sldLayoutId id="2147483787" r:id="rId42"/>
    <p:sldLayoutId id="2147483788" r:id="rId43"/>
    <p:sldLayoutId id="2147483789" r:id="rId44"/>
    <p:sldLayoutId id="2147483790" r:id="rId45"/>
    <p:sldLayoutId id="2147483791" r:id="rId46"/>
    <p:sldLayoutId id="2147483792" r:id="rId47"/>
    <p:sldLayoutId id="2147483793" r:id="rId48"/>
    <p:sldLayoutId id="2147483794" r:id="rId49"/>
    <p:sldLayoutId id="2147483795" r:id="rId50"/>
    <p:sldLayoutId id="2147483796" r:id="rId51"/>
    <p:sldLayoutId id="2147483797" r:id="rId52"/>
    <p:sldLayoutId id="2147483798" r:id="rId53"/>
    <p:sldLayoutId id="2147483799" r:id="rId54"/>
    <p:sldLayoutId id="2147483800" r:id="rId55"/>
    <p:sldLayoutId id="2147483801" r:id="rId56"/>
    <p:sldLayoutId id="2147483802" r:id="rId57"/>
    <p:sldLayoutId id="2147483803" r:id="rId58"/>
    <p:sldLayoutId id="2147483804" r:id="rId59"/>
    <p:sldLayoutId id="2147483805" r:id="rId60"/>
    <p:sldLayoutId id="2147483806" r:id="rId61"/>
    <p:sldLayoutId id="2147483807" r:id="rId62"/>
    <p:sldLayoutId id="2147483808" r:id="rId63"/>
    <p:sldLayoutId id="2147483809" r:id="rId64"/>
    <p:sldLayoutId id="2147483810" r:id="rId65"/>
    <p:sldLayoutId id="2147483811" r:id="rId66"/>
    <p:sldLayoutId id="2147483812" r:id="rId67"/>
    <p:sldLayoutId id="2147483813" r:id="rId68"/>
    <p:sldLayoutId id="2147483814" r:id="rId69"/>
    <p:sldLayoutId id="2147483815" r:id="rId70"/>
    <p:sldLayoutId id="2147483816" r:id="rId71"/>
    <p:sldLayoutId id="2147483817" r:id="rId72"/>
    <p:sldLayoutId id="2147483818" r:id="rId73"/>
    <p:sldLayoutId id="2147483819" r:id="rId74"/>
    <p:sldLayoutId id="2147483820" r:id="rId75"/>
    <p:sldLayoutId id="2147483821" r:id="rId76"/>
    <p:sldLayoutId id="2147483822" r:id="rId77"/>
    <p:sldLayoutId id="2147483823" r:id="rId78"/>
    <p:sldLayoutId id="2147483824" r:id="rId79"/>
    <p:sldLayoutId id="2147483825" r:id="rId80"/>
    <p:sldLayoutId id="2147483826" r:id="rId81"/>
    <p:sldLayoutId id="2147483827" r:id="rId8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NeueCyr" panose="02000503040000020004" pitchFamily="50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NeueCyr" panose="02000503040000020004" pitchFamily="50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NeueCyr" panose="02000503040000020004" pitchFamily="50" charset="-5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NeueCyr" panose="02000503040000020004" pitchFamily="50" charset="-5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NeueCyr" panose="02000503040000020004" pitchFamily="50" charset="-5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NeueCyr" panose="02000503040000020004" pitchFamily="50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7248">
          <p15:clr>
            <a:srgbClr val="F26B43"/>
          </p15:clr>
        </p15:guide>
        <p15:guide id="3" pos="432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008">
          <p15:clr>
            <a:srgbClr val="F26B43"/>
          </p15:clr>
        </p15:guide>
        <p15:guide id="6" orient="horz" pos="31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074668-F5CA-4876-931F-A42AE7576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30285-4F1F-442B-B066-BDC8B1443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C22AB-0A56-4BC7-B49E-521250CFD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NeueCyr" panose="02000503040000020004" pitchFamily="50" charset="-52"/>
              </a:defRPr>
            </a:lvl1pPr>
          </a:lstStyle>
          <a:p>
            <a:fld id="{6962B863-A030-4305-AEDA-7F895434AA2C}" type="datetimeFigureOut">
              <a:rPr lang="en-US" smtClean="0"/>
              <a:pPr/>
              <a:t>9/23/20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EA1A-382C-4001-83DD-5EBFDE5DA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NeueCyr" panose="02000503040000020004" pitchFamily="50" charset="-52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E84DA-049B-49FC-A234-C09830DA2D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NeueCyr" panose="02000503040000020004" pitchFamily="50" charset="-52"/>
              </a:defRPr>
            </a:lvl1pPr>
          </a:lstStyle>
          <a:p>
            <a:fld id="{BF202654-6FEE-42F3-8779-1EBA6FA6C9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32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87" r:id="rId3"/>
    <p:sldLayoutId id="2147484588" r:id="rId4"/>
    <p:sldLayoutId id="2147484589" r:id="rId5"/>
    <p:sldLayoutId id="2147484590" r:id="rId6"/>
    <p:sldLayoutId id="2147484591" r:id="rId7"/>
    <p:sldLayoutId id="2147484592" r:id="rId8"/>
    <p:sldLayoutId id="2147484593" r:id="rId9"/>
    <p:sldLayoutId id="2147484594" r:id="rId10"/>
    <p:sldLayoutId id="2147484595" r:id="rId11"/>
    <p:sldLayoutId id="2147484596" r:id="rId12"/>
    <p:sldLayoutId id="2147484597" r:id="rId13"/>
    <p:sldLayoutId id="2147484598" r:id="rId14"/>
    <p:sldLayoutId id="2147484599" r:id="rId15"/>
    <p:sldLayoutId id="2147484600" r:id="rId16"/>
    <p:sldLayoutId id="2147484601" r:id="rId17"/>
    <p:sldLayoutId id="2147484602" r:id="rId18"/>
    <p:sldLayoutId id="2147484603" r:id="rId19"/>
    <p:sldLayoutId id="2147484604" r:id="rId20"/>
    <p:sldLayoutId id="2147484605" r:id="rId21"/>
    <p:sldLayoutId id="2147484606" r:id="rId22"/>
    <p:sldLayoutId id="2147484607" r:id="rId23"/>
    <p:sldLayoutId id="2147484608" r:id="rId24"/>
    <p:sldLayoutId id="2147484609" r:id="rId25"/>
    <p:sldLayoutId id="2147484610" r:id="rId26"/>
    <p:sldLayoutId id="2147484611" r:id="rId27"/>
    <p:sldLayoutId id="2147484612" r:id="rId28"/>
    <p:sldLayoutId id="2147484613" r:id="rId29"/>
    <p:sldLayoutId id="2147484614" r:id="rId30"/>
    <p:sldLayoutId id="2147484615" r:id="rId31"/>
    <p:sldLayoutId id="2147484616" r:id="rId32"/>
    <p:sldLayoutId id="2147484617" r:id="rId33"/>
    <p:sldLayoutId id="2147484618" r:id="rId34"/>
    <p:sldLayoutId id="2147484619" r:id="rId35"/>
    <p:sldLayoutId id="2147484620" r:id="rId36"/>
    <p:sldLayoutId id="2147484621" r:id="rId37"/>
    <p:sldLayoutId id="2147484622" r:id="rId38"/>
    <p:sldLayoutId id="2147484623" r:id="rId39"/>
    <p:sldLayoutId id="2147484624" r:id="rId40"/>
    <p:sldLayoutId id="2147484625" r:id="rId41"/>
    <p:sldLayoutId id="2147484626" r:id="rId42"/>
    <p:sldLayoutId id="2147484627" r:id="rId43"/>
    <p:sldLayoutId id="2147484628" r:id="rId44"/>
    <p:sldLayoutId id="2147484629" r:id="rId45"/>
    <p:sldLayoutId id="2147484630" r:id="rId46"/>
    <p:sldLayoutId id="2147484631" r:id="rId47"/>
    <p:sldLayoutId id="2147484632" r:id="rId48"/>
    <p:sldLayoutId id="2147484633" r:id="rId49"/>
    <p:sldLayoutId id="2147484634" r:id="rId50"/>
    <p:sldLayoutId id="2147484635" r:id="rId51"/>
    <p:sldLayoutId id="2147484636" r:id="rId52"/>
    <p:sldLayoutId id="2147484637" r:id="rId53"/>
    <p:sldLayoutId id="2147484638" r:id="rId54"/>
    <p:sldLayoutId id="2147484639" r:id="rId55"/>
    <p:sldLayoutId id="2147484640" r:id="rId56"/>
    <p:sldLayoutId id="2147484641" r:id="rId57"/>
    <p:sldLayoutId id="2147484642" r:id="rId58"/>
    <p:sldLayoutId id="2147484643" r:id="rId59"/>
    <p:sldLayoutId id="2147484644" r:id="rId60"/>
    <p:sldLayoutId id="2147484645" r:id="rId61"/>
    <p:sldLayoutId id="2147484646" r:id="rId62"/>
    <p:sldLayoutId id="2147484647" r:id="rId63"/>
    <p:sldLayoutId id="2147484648" r:id="rId64"/>
    <p:sldLayoutId id="2147484649" r:id="rId65"/>
    <p:sldLayoutId id="2147484650" r:id="rId66"/>
    <p:sldLayoutId id="2147484651" r:id="rId67"/>
    <p:sldLayoutId id="2147484652" r:id="rId68"/>
    <p:sldLayoutId id="2147484653" r:id="rId69"/>
    <p:sldLayoutId id="2147484654" r:id="rId70"/>
    <p:sldLayoutId id="2147484655" r:id="rId71"/>
    <p:sldLayoutId id="2147484656" r:id="rId72"/>
    <p:sldLayoutId id="2147484657" r:id="rId73"/>
    <p:sldLayoutId id="2147484658" r:id="rId74"/>
    <p:sldLayoutId id="2147484659" r:id="rId75"/>
    <p:sldLayoutId id="2147484660" r:id="rId76"/>
    <p:sldLayoutId id="2147484661" r:id="rId77"/>
    <p:sldLayoutId id="2147484662" r:id="rId78"/>
    <p:sldLayoutId id="2147484663" r:id="rId79"/>
    <p:sldLayoutId id="2147484664" r:id="rId80"/>
    <p:sldLayoutId id="2147484665" r:id="rId81"/>
    <p:sldLayoutId id="2147484666" r:id="rId82"/>
    <p:sldLayoutId id="2147484667" r:id="rId83"/>
    <p:sldLayoutId id="2147484668" r:id="rId8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NeueCyr" panose="02000503040000020004" pitchFamily="50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NeueCyr" panose="02000503040000020004" pitchFamily="50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NeueCyr" panose="02000503040000020004" pitchFamily="50" charset="-5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NeueCyr" panose="02000503040000020004" pitchFamily="50" charset="-5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NeueCyr" panose="02000503040000020004" pitchFamily="50" charset="-5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NeueCyr" panose="02000503040000020004" pitchFamily="50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7248">
          <p15:clr>
            <a:srgbClr val="F26B43"/>
          </p15:clr>
        </p15:guide>
        <p15:guide id="3" pos="432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008">
          <p15:clr>
            <a:srgbClr val="F26B43"/>
          </p15:clr>
        </p15:guide>
        <p15:guide id="6" orient="horz" pos="3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6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5.png"/><Relationship Id="rId4" Type="http://schemas.openxmlformats.org/officeDocument/2006/relationships/image" Target="../media/image12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" r="5468"/>
          <a:stretch/>
        </p:blipFill>
        <p:spPr>
          <a:xfrm flipH="1">
            <a:off x="-12700" y="1"/>
            <a:ext cx="12204697" cy="6857999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AD9CAEC2-8327-418C-AF2D-083979811107}"/>
              </a:ext>
            </a:extLst>
          </p:cNvPr>
          <p:cNvSpPr/>
          <p:nvPr/>
        </p:nvSpPr>
        <p:spPr>
          <a:xfrm>
            <a:off x="0" y="1"/>
            <a:ext cx="3182707" cy="6857998"/>
          </a:xfrm>
          <a:custGeom>
            <a:avLst/>
            <a:gdLst>
              <a:gd name="connsiteX0" fmla="*/ 0 w 3182707"/>
              <a:gd name="connsiteY0" fmla="*/ 0 h 6857998"/>
              <a:gd name="connsiteX1" fmla="*/ 3182707 w 3182707"/>
              <a:gd name="connsiteY1" fmla="*/ 0 h 6857998"/>
              <a:gd name="connsiteX2" fmla="*/ 3100641 w 3182707"/>
              <a:gd name="connsiteY2" fmla="*/ 42032 h 6857998"/>
              <a:gd name="connsiteX3" fmla="*/ 1084802 w 3182707"/>
              <a:gd name="connsiteY3" fmla="*/ 3429000 h 6857998"/>
              <a:gd name="connsiteX4" fmla="*/ 3100641 w 3182707"/>
              <a:gd name="connsiteY4" fmla="*/ 6815968 h 6857998"/>
              <a:gd name="connsiteX5" fmla="*/ 3182703 w 3182707"/>
              <a:gd name="connsiteY5" fmla="*/ 6857998 h 6857998"/>
              <a:gd name="connsiteX6" fmla="*/ 0 w 3182707"/>
              <a:gd name="connsiteY6" fmla="*/ 6857998 h 6857998"/>
              <a:gd name="connsiteX7" fmla="*/ 0 w 3182707"/>
              <a:gd name="connsiteY7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2707" h="6857998">
                <a:moveTo>
                  <a:pt x="0" y="0"/>
                </a:moveTo>
                <a:lnTo>
                  <a:pt x="3182707" y="0"/>
                </a:lnTo>
                <a:lnTo>
                  <a:pt x="3100641" y="42032"/>
                </a:lnTo>
                <a:cubicBezTo>
                  <a:pt x="1899917" y="694304"/>
                  <a:pt x="1084802" y="1966462"/>
                  <a:pt x="1084802" y="3429000"/>
                </a:cubicBezTo>
                <a:cubicBezTo>
                  <a:pt x="1084802" y="4891538"/>
                  <a:pt x="1899917" y="6163696"/>
                  <a:pt x="3100641" y="6815968"/>
                </a:cubicBezTo>
                <a:lnTo>
                  <a:pt x="3182703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BAA">
                  <a:alpha val="85000"/>
                </a:srgbClr>
              </a:gs>
              <a:gs pos="100000">
                <a:srgbClr val="00ABA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NeueCyr" panose="02000503040000020004" pitchFamily="50" charset="-52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B335C50-0D7E-496B-AE3A-5AE4A67750DF}"/>
              </a:ext>
            </a:extLst>
          </p:cNvPr>
          <p:cNvSpPr/>
          <p:nvPr/>
        </p:nvSpPr>
        <p:spPr>
          <a:xfrm>
            <a:off x="1857737" y="495300"/>
            <a:ext cx="5867402" cy="5867400"/>
          </a:xfrm>
          <a:prstGeom prst="ellipse">
            <a:avLst/>
          </a:prstGeom>
          <a:gradFill>
            <a:gsLst>
              <a:gs pos="0">
                <a:srgbClr val="00ABAA">
                  <a:alpha val="55000"/>
                </a:srgbClr>
              </a:gs>
              <a:gs pos="100000">
                <a:srgbClr val="00ABA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NeueCyr" panose="02000503040000020004" pitchFamily="50" charset="-52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0AD49D6-D8A6-4AC4-BC7A-A25607285C70}"/>
              </a:ext>
            </a:extLst>
          </p:cNvPr>
          <p:cNvSpPr txBox="1"/>
          <p:nvPr/>
        </p:nvSpPr>
        <p:spPr bwMode="auto">
          <a:xfrm>
            <a:off x="2106088" y="3084120"/>
            <a:ext cx="53706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600" b="1" dirty="0">
                <a:solidFill>
                  <a:schemeClr val="bg1"/>
                </a:solidFill>
              </a:rPr>
              <a:t>Применение ИИ </a:t>
            </a:r>
          </a:p>
          <a:p>
            <a:pPr lvl="0" algn="ctr">
              <a:defRPr/>
            </a:pPr>
            <a:r>
              <a:rPr lang="ru-RU" sz="3600" b="1" dirty="0">
                <a:solidFill>
                  <a:schemeClr val="bg1"/>
                </a:solidFill>
              </a:rPr>
              <a:t>в медицинской практике ГК МЕДСИ</a:t>
            </a:r>
            <a:endParaRPr kumimoji="0" lang="en-US" sz="3600" b="1" i="0" u="none" strike="noStrike" kern="1200" cap="none" spc="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NeueCyr" panose="02000503040000020004" pitchFamily="50" charset="-52"/>
            </a:endParaRPr>
          </a:p>
        </p:txBody>
      </p:sp>
      <p:pic>
        <p:nvPicPr>
          <p:cNvPr id="7" name="Graphic 8">
            <a:extLst>
              <a:ext uri="{FF2B5EF4-FFF2-40B4-BE49-F238E27FC236}">
                <a16:creationId xmlns:a16="http://schemas.microsoft.com/office/drawing/2014/main" id="{D0EB7B82-0ADE-46DB-99C8-162371DA8F1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811413" y="1512886"/>
            <a:ext cx="1985540" cy="12124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AD49D6-D8A6-4AC4-BC7A-A25607285C70}"/>
              </a:ext>
            </a:extLst>
          </p:cNvPr>
          <p:cNvSpPr txBox="1"/>
          <p:nvPr/>
        </p:nvSpPr>
        <p:spPr bwMode="auto">
          <a:xfrm>
            <a:off x="-504201" y="6287788"/>
            <a:ext cx="35116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b="1" dirty="0">
                <a:solidFill>
                  <a:schemeClr val="bg1"/>
                </a:solidFill>
                <a:latin typeface="HelveticaNeueCyr" panose="02000503040000020004" pitchFamily="50" charset="-52"/>
                <a:cs typeface="Arial" panose="020B0604020202020204" pitchFamily="34" charset="0"/>
              </a:rPr>
              <a:t>АО «ГК «МЕДСИ»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53326" y="6119336"/>
            <a:ext cx="39753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</a:rPr>
              <a:t>24. 09. 2020, г. Москва, </a:t>
            </a:r>
          </a:p>
          <a:p>
            <a:pPr algn="r"/>
            <a:r>
              <a:rPr lang="ru-RU" sz="1400" i="1" dirty="0" err="1">
                <a:solidFill>
                  <a:schemeClr val="bg1"/>
                </a:solidFill>
              </a:rPr>
              <a:t>Телемедфорум</a:t>
            </a:r>
            <a:endParaRPr lang="ru-RU" sz="1400" i="1" dirty="0">
              <a:solidFill>
                <a:schemeClr val="bg1"/>
              </a:solidFill>
            </a:endParaRPr>
          </a:p>
          <a:p>
            <a:pPr algn="r"/>
            <a:endParaRPr lang="ru-RU" sz="1400" i="1" dirty="0">
              <a:solidFill>
                <a:schemeClr val="bg1"/>
              </a:solidFill>
            </a:endParaRPr>
          </a:p>
        </p:txBody>
      </p:sp>
      <p:pic>
        <p:nvPicPr>
          <p:cNvPr id="11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824" y="5384427"/>
            <a:ext cx="1923129" cy="5959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5293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0" b="45665"/>
          <a:stretch/>
        </p:blipFill>
        <p:spPr>
          <a:xfrm flipH="1">
            <a:off x="0" y="-29029"/>
            <a:ext cx="12192000" cy="2924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21ADA2-B8DC-449F-902C-C421C998C307}"/>
              </a:ext>
            </a:extLst>
          </p:cNvPr>
          <p:cNvSpPr txBox="1"/>
          <p:nvPr/>
        </p:nvSpPr>
        <p:spPr>
          <a:xfrm>
            <a:off x="0" y="3658235"/>
            <a:ext cx="12192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HelveticaNeueCyr" panose="02000503040000020004" pitchFamily="2" charset="-52"/>
              </a:rPr>
              <a:t>ЭФФЕКТ ОТ ВНЕДРЕНИЯ В МЕДСИ</a:t>
            </a:r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6B653AD-3E76-4E10-8A09-CCB2C0FB61C7}"/>
              </a:ext>
            </a:extLst>
          </p:cNvPr>
          <p:cNvSpPr/>
          <p:nvPr/>
        </p:nvSpPr>
        <p:spPr>
          <a:xfrm>
            <a:off x="1333524" y="1863196"/>
            <a:ext cx="1831963" cy="1831963"/>
          </a:xfrm>
          <a:prstGeom prst="ellipse">
            <a:avLst/>
          </a:prstGeom>
          <a:solidFill>
            <a:srgbClr val="0EB0AF"/>
          </a:solidFill>
          <a:ln w="1111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>
              <a:latin typeface="HelveticaNeueCyr" panose="02000503040000020004" pitchFamily="50" charset="-52"/>
            </a:endParaRPr>
          </a:p>
        </p:txBody>
      </p:sp>
      <p:cxnSp>
        <p:nvCxnSpPr>
          <p:cNvPr id="9" name="Straight Connector 335">
            <a:extLst>
              <a:ext uri="{FF2B5EF4-FFF2-40B4-BE49-F238E27FC236}">
                <a16:creationId xmlns:a16="http://schemas.microsoft.com/office/drawing/2014/main" id="{F69E0F98-A6CE-4416-A75D-9D886B114249}"/>
              </a:ext>
            </a:extLst>
          </p:cNvPr>
          <p:cNvCxnSpPr/>
          <p:nvPr/>
        </p:nvCxnSpPr>
        <p:spPr>
          <a:xfrm>
            <a:off x="5773370" y="4330132"/>
            <a:ext cx="645262" cy="0"/>
          </a:xfrm>
          <a:prstGeom prst="line">
            <a:avLst/>
          </a:prstGeom>
          <a:ln w="38100">
            <a:solidFill>
              <a:srgbClr val="00A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2"/>
          <p:cNvSpPr txBox="1"/>
          <p:nvPr/>
        </p:nvSpPr>
        <p:spPr>
          <a:xfrm>
            <a:off x="-712493" y="4787825"/>
            <a:ext cx="5156133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1200"/>
              </a:spcBef>
              <a:defRPr sz="4000" b="1">
                <a:solidFill>
                  <a:srgbClr val="CC2169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sz="3600" dirty="0" err="1">
                <a:solidFill>
                  <a:srgbClr val="00ABAA"/>
                </a:solidFill>
              </a:rPr>
              <a:t>до</a:t>
            </a:r>
            <a:r>
              <a:rPr sz="3600" dirty="0">
                <a:solidFill>
                  <a:srgbClr val="00ABAA"/>
                </a:solidFill>
              </a:rPr>
              <a:t> 50% </a:t>
            </a:r>
            <a:endParaRPr sz="3600" dirty="0">
              <a:solidFill>
                <a:srgbClr val="00ABAA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algn="ctr"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 lang="ru-RU" sz="1600" dirty="0">
              <a:solidFill>
                <a:srgbClr val="565656"/>
              </a:solidFill>
            </a:endParaRPr>
          </a:p>
          <a:p>
            <a:pPr algn="ctr"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lang="ru-RU" sz="1600" dirty="0">
                <a:solidFill>
                  <a:srgbClr val="565656"/>
                </a:solidFill>
              </a:rPr>
              <a:t>В</a:t>
            </a:r>
            <a:r>
              <a:rPr sz="1600" dirty="0" err="1">
                <a:solidFill>
                  <a:srgbClr val="565656"/>
                </a:solidFill>
              </a:rPr>
              <a:t>ысвобождение</a:t>
            </a:r>
            <a:r>
              <a:rPr sz="1600" dirty="0">
                <a:solidFill>
                  <a:srgbClr val="565656"/>
                </a:solidFill>
              </a:rPr>
              <a:t> </a:t>
            </a:r>
            <a:endParaRPr lang="ru-RU" sz="1600" dirty="0">
              <a:solidFill>
                <a:srgbClr val="565656"/>
              </a:solidFill>
            </a:endParaRPr>
          </a:p>
          <a:p>
            <a:pPr algn="ctr"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sz="1600" dirty="0" err="1">
                <a:solidFill>
                  <a:srgbClr val="565656"/>
                </a:solidFill>
              </a:rPr>
              <a:t>времени</a:t>
            </a:r>
            <a:r>
              <a:rPr sz="1600" dirty="0">
                <a:solidFill>
                  <a:srgbClr val="565656"/>
                </a:solidFill>
              </a:rPr>
              <a:t> </a:t>
            </a:r>
            <a:r>
              <a:rPr sz="1600" dirty="0" err="1">
                <a:solidFill>
                  <a:srgbClr val="565656"/>
                </a:solidFill>
              </a:rPr>
              <a:t>медсестер</a:t>
            </a:r>
            <a:endParaRPr sz="1600" dirty="0">
              <a:solidFill>
                <a:srgbClr val="565656"/>
              </a:solidFill>
            </a:endParaRPr>
          </a:p>
        </p:txBody>
      </p:sp>
      <p:sp>
        <p:nvSpPr>
          <p:cNvPr id="17" name="Прямоугольник 2"/>
          <p:cNvSpPr txBox="1"/>
          <p:nvPr/>
        </p:nvSpPr>
        <p:spPr>
          <a:xfrm>
            <a:off x="3517933" y="4787475"/>
            <a:ext cx="5156133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1200"/>
              </a:spcBef>
              <a:defRPr sz="4000" b="1">
                <a:solidFill>
                  <a:srgbClr val="CC2169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sz="3600" dirty="0" err="1">
                <a:solidFill>
                  <a:srgbClr val="00ABAA"/>
                </a:solidFill>
              </a:rPr>
              <a:t>до</a:t>
            </a:r>
            <a:r>
              <a:rPr sz="3600" dirty="0">
                <a:solidFill>
                  <a:srgbClr val="00ABAA"/>
                </a:solidFill>
              </a:rPr>
              <a:t> 50</a:t>
            </a:r>
            <a:r>
              <a:rPr lang="ru-RU" sz="3600" dirty="0">
                <a:solidFill>
                  <a:srgbClr val="00ABAA"/>
                </a:solidFill>
              </a:rPr>
              <a:t> раз</a:t>
            </a:r>
            <a:r>
              <a:rPr sz="3600" dirty="0">
                <a:solidFill>
                  <a:srgbClr val="00ABAA"/>
                </a:solidFill>
              </a:rPr>
              <a:t> </a:t>
            </a:r>
            <a:endParaRPr sz="3600" dirty="0">
              <a:solidFill>
                <a:srgbClr val="00ABAA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algn="ctr"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 lang="ru-RU" sz="1600" dirty="0">
              <a:solidFill>
                <a:srgbClr val="565656"/>
              </a:solidFill>
            </a:endParaRPr>
          </a:p>
          <a:p>
            <a:pPr algn="ctr"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lang="ru-RU" sz="1600" dirty="0">
                <a:solidFill>
                  <a:srgbClr val="565656"/>
                </a:solidFill>
              </a:rPr>
              <a:t>Ускорение реакции </a:t>
            </a:r>
          </a:p>
          <a:p>
            <a:pPr algn="ctr"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lang="ru-RU" sz="1600" dirty="0">
                <a:solidFill>
                  <a:srgbClr val="565656"/>
                </a:solidFill>
              </a:rPr>
              <a:t>на тревожные события</a:t>
            </a:r>
            <a:endParaRPr sz="1600" dirty="0">
              <a:solidFill>
                <a:srgbClr val="565656"/>
              </a:solidFill>
            </a:endParaRPr>
          </a:p>
        </p:txBody>
      </p:sp>
      <p:sp>
        <p:nvSpPr>
          <p:cNvPr id="18" name="Прямоугольник 2"/>
          <p:cNvSpPr txBox="1"/>
          <p:nvPr/>
        </p:nvSpPr>
        <p:spPr>
          <a:xfrm>
            <a:off x="7541380" y="4787125"/>
            <a:ext cx="5156133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1200"/>
              </a:spcBef>
              <a:defRPr sz="4000" b="1">
                <a:solidFill>
                  <a:srgbClr val="CC2169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sz="3600" dirty="0" err="1">
                <a:solidFill>
                  <a:srgbClr val="00ABAA"/>
                </a:solidFill>
              </a:rPr>
              <a:t>до</a:t>
            </a:r>
            <a:r>
              <a:rPr sz="3600" dirty="0">
                <a:solidFill>
                  <a:srgbClr val="00ABAA"/>
                </a:solidFill>
              </a:rPr>
              <a:t> </a:t>
            </a:r>
            <a:r>
              <a:rPr lang="ru-RU" sz="3600" dirty="0">
                <a:solidFill>
                  <a:srgbClr val="00ABAA"/>
                </a:solidFill>
              </a:rPr>
              <a:t>2 раз</a:t>
            </a:r>
            <a:r>
              <a:rPr sz="3600" dirty="0">
                <a:solidFill>
                  <a:srgbClr val="00ABAA"/>
                </a:solidFill>
              </a:rPr>
              <a:t> </a:t>
            </a:r>
            <a:endParaRPr sz="3600" dirty="0">
              <a:solidFill>
                <a:srgbClr val="00ABAA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algn="ctr"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 lang="ru-RU" sz="1600" dirty="0">
              <a:solidFill>
                <a:srgbClr val="565656"/>
              </a:solidFill>
            </a:endParaRPr>
          </a:p>
          <a:p>
            <a:pPr algn="ctr"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lang="ru-RU" sz="1600" dirty="0">
                <a:solidFill>
                  <a:srgbClr val="565656"/>
                </a:solidFill>
              </a:rPr>
              <a:t>Сокращение контактов </a:t>
            </a:r>
          </a:p>
          <a:p>
            <a:pPr algn="ctr"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lang="ru-RU" sz="1600" dirty="0">
                <a:solidFill>
                  <a:srgbClr val="565656"/>
                </a:solidFill>
              </a:rPr>
              <a:t>с больными</a:t>
            </a:r>
            <a:endParaRPr sz="1600" dirty="0">
              <a:solidFill>
                <a:srgbClr val="565656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74" y="2277886"/>
            <a:ext cx="767861" cy="105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8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32947" cy="4932947"/>
          </a:xfrm>
          <a:custGeom>
            <a:avLst/>
            <a:gdLst>
              <a:gd name="connsiteX0" fmla="*/ 0 w 5720576"/>
              <a:gd name="connsiteY0" fmla="*/ 0 h 5843240"/>
              <a:gd name="connsiteX1" fmla="*/ 5077852 w 5720576"/>
              <a:gd name="connsiteY1" fmla="*/ 0 h 5843240"/>
              <a:gd name="connsiteX2" fmla="*/ 5080965 w 5720576"/>
              <a:gd name="connsiteY2" fmla="*/ 4163 h 5843240"/>
              <a:gd name="connsiteX3" fmla="*/ 5720576 w 5720576"/>
              <a:gd name="connsiteY3" fmla="*/ 2098104 h 5843240"/>
              <a:gd name="connsiteX4" fmla="*/ 1975440 w 5720576"/>
              <a:gd name="connsiteY4" fmla="*/ 5843240 h 5843240"/>
              <a:gd name="connsiteX5" fmla="*/ 190286 w 5720576"/>
              <a:gd name="connsiteY5" fmla="*/ 5391222 h 5843240"/>
              <a:gd name="connsiteX6" fmla="*/ 0 w 5720576"/>
              <a:gd name="connsiteY6" fmla="*/ 5275620 h 584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20576" h="5843240">
                <a:moveTo>
                  <a:pt x="0" y="0"/>
                </a:moveTo>
                <a:lnTo>
                  <a:pt x="5077852" y="0"/>
                </a:lnTo>
                <a:lnTo>
                  <a:pt x="5080965" y="4163"/>
                </a:lnTo>
                <a:cubicBezTo>
                  <a:pt x="5484783" y="601891"/>
                  <a:pt x="5720576" y="1322461"/>
                  <a:pt x="5720576" y="2098104"/>
                </a:cubicBezTo>
                <a:cubicBezTo>
                  <a:pt x="5720576" y="4166485"/>
                  <a:pt x="4043821" y="5843240"/>
                  <a:pt x="1975440" y="5843240"/>
                </a:cubicBezTo>
                <a:cubicBezTo>
                  <a:pt x="1329071" y="5843240"/>
                  <a:pt x="720947" y="5679495"/>
                  <a:pt x="190286" y="5391222"/>
                </a:cubicBezTo>
                <a:lnTo>
                  <a:pt x="0" y="52756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21ADA2-B8DC-449F-902C-C421C998C307}"/>
              </a:ext>
            </a:extLst>
          </p:cNvPr>
          <p:cNvSpPr txBox="1"/>
          <p:nvPr/>
        </p:nvSpPr>
        <p:spPr>
          <a:xfrm>
            <a:off x="5199470" y="977201"/>
            <a:ext cx="600302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rgbClr val="565656"/>
                </a:solidFill>
                <a:latin typeface="HelveticaNeueCyr" panose="02000503040000020004" pitchFamily="2" charset="-52"/>
              </a:rPr>
              <a:t>БЕЗОПАСНОСТЬ </a:t>
            </a:r>
          </a:p>
          <a:p>
            <a:r>
              <a:rPr lang="ru-RU" sz="2800" b="1" dirty="0">
                <a:solidFill>
                  <a:srgbClr val="565656"/>
                </a:solidFill>
                <a:latin typeface="HelveticaNeueCyr" panose="02000503040000020004" pitchFamily="2" charset="-52"/>
              </a:rPr>
              <a:t>ПАЦИЕНТА</a:t>
            </a:r>
            <a:endParaRPr lang="ru-RU" sz="2800" dirty="0">
              <a:solidFill>
                <a:srgbClr val="565656"/>
              </a:solidFill>
              <a:latin typeface="HelveticaNeueCyr" panose="02000503040000020004" pitchFamily="2" charset="-52"/>
            </a:endParaRPr>
          </a:p>
        </p:txBody>
      </p:sp>
      <p:cxnSp>
        <p:nvCxnSpPr>
          <p:cNvPr id="12" name="Straight Connector 335">
            <a:extLst>
              <a:ext uri="{FF2B5EF4-FFF2-40B4-BE49-F238E27FC236}">
                <a16:creationId xmlns:a16="http://schemas.microsoft.com/office/drawing/2014/main" id="{F69E0F98-A6CE-4416-A75D-9D886B114249}"/>
              </a:ext>
            </a:extLst>
          </p:cNvPr>
          <p:cNvCxnSpPr/>
          <p:nvPr/>
        </p:nvCxnSpPr>
        <p:spPr>
          <a:xfrm>
            <a:off x="5199471" y="764476"/>
            <a:ext cx="645262" cy="0"/>
          </a:xfrm>
          <a:prstGeom prst="line">
            <a:avLst/>
          </a:prstGeom>
          <a:ln w="38100">
            <a:solidFill>
              <a:srgbClr val="00A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484A2A8-A348-4F54-962E-58EB243797CC}"/>
              </a:ext>
            </a:extLst>
          </p:cNvPr>
          <p:cNvSpPr txBox="1"/>
          <p:nvPr/>
        </p:nvSpPr>
        <p:spPr>
          <a:xfrm>
            <a:off x="2793733" y="5308181"/>
            <a:ext cx="16229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spc="30" dirty="0">
                <a:solidFill>
                  <a:srgbClr val="FFFFFF"/>
                </a:solidFill>
                <a:latin typeface="HelveticaNeueCyr" panose="02000503040000020004" pitchFamily="2" charset="-52"/>
              </a:rPr>
              <a:t>диаметр тоннеля</a:t>
            </a:r>
          </a:p>
          <a:p>
            <a:pPr algn="ctr"/>
            <a:r>
              <a:rPr lang="ru-RU" sz="1300" spc="30" dirty="0">
                <a:solidFill>
                  <a:srgbClr val="FFFFFF"/>
                </a:solidFill>
                <a:latin typeface="HelveticaNeueCyr" panose="02000503040000020004" pitchFamily="2" charset="-52"/>
              </a:rPr>
              <a:t>томографа</a:t>
            </a:r>
          </a:p>
        </p:txBody>
      </p:sp>
      <p:sp>
        <p:nvSpPr>
          <p:cNvPr id="22" name="Прямоугольник 4"/>
          <p:cNvSpPr txBox="1"/>
          <p:nvPr/>
        </p:nvSpPr>
        <p:spPr>
          <a:xfrm>
            <a:off x="4932947" y="2390725"/>
            <a:ext cx="6924874" cy="2023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 algn="l" defTabSz="1828800">
              <a:lnSpc>
                <a:spcPct val="115000"/>
              </a:lnSpc>
              <a:spcBef>
                <a:spcPts val="1800"/>
              </a:spcBef>
              <a:buClr>
                <a:srgbClr val="00ABAA"/>
              </a:buClr>
              <a:buSzPct val="150000"/>
              <a:buFont typeface="Wingdings" panose="05000000000000000000" pitchFamily="2" charset="2"/>
              <a:buChar char="ü"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sz="1400" dirty="0" err="1">
                <a:solidFill>
                  <a:schemeClr val="tx2"/>
                </a:solidFill>
              </a:rPr>
              <a:t>Снижение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тревожности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пациента</a:t>
            </a:r>
            <a:r>
              <a:rPr sz="1400" dirty="0">
                <a:solidFill>
                  <a:schemeClr val="tx2"/>
                </a:solidFill>
              </a:rPr>
              <a:t> и </a:t>
            </a:r>
            <a:r>
              <a:rPr sz="1400" dirty="0" err="1">
                <a:solidFill>
                  <a:schemeClr val="tx2"/>
                </a:solidFill>
              </a:rPr>
              <a:t>родственников</a:t>
            </a:r>
            <a:endParaRPr sz="1400" b="1" dirty="0">
              <a:solidFill>
                <a:schemeClr val="tx2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285750" indent="-285750" algn="l" defTabSz="1828800">
              <a:lnSpc>
                <a:spcPct val="115000"/>
              </a:lnSpc>
              <a:spcBef>
                <a:spcPts val="1800"/>
              </a:spcBef>
              <a:buClr>
                <a:srgbClr val="00ABAA"/>
              </a:buClr>
              <a:buSzPct val="150000"/>
              <a:buFont typeface="Wingdings" panose="05000000000000000000" pitchFamily="2" charset="2"/>
              <a:buChar char="ü"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sz="1400" dirty="0">
                <a:solidFill>
                  <a:schemeClr val="tx2"/>
                </a:solidFill>
              </a:rPr>
              <a:t>«</a:t>
            </a:r>
            <a:r>
              <a:rPr sz="1400" dirty="0" err="1">
                <a:solidFill>
                  <a:schemeClr val="tx2"/>
                </a:solidFill>
              </a:rPr>
              <a:t>Гарантированное</a:t>
            </a:r>
            <a:r>
              <a:rPr sz="1400" dirty="0">
                <a:solidFill>
                  <a:schemeClr val="tx2"/>
                </a:solidFill>
              </a:rPr>
              <a:t>» </a:t>
            </a:r>
            <a:r>
              <a:rPr sz="1400" dirty="0" err="1">
                <a:solidFill>
                  <a:schemeClr val="tx2"/>
                </a:solidFill>
              </a:rPr>
              <a:t>внимание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вовремя</a:t>
            </a:r>
            <a:r>
              <a:rPr sz="1400" dirty="0">
                <a:solidFill>
                  <a:schemeClr val="tx2"/>
                </a:solidFill>
              </a:rPr>
              <a:t> </a:t>
            </a:r>
            <a:endParaRPr sz="1400" b="1" dirty="0">
              <a:solidFill>
                <a:schemeClr val="tx2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285750" indent="-285750" algn="l" defTabSz="1828800">
              <a:lnSpc>
                <a:spcPct val="115000"/>
              </a:lnSpc>
              <a:spcBef>
                <a:spcPts val="1800"/>
              </a:spcBef>
              <a:buClr>
                <a:srgbClr val="00ABAA"/>
              </a:buClr>
              <a:buSzPct val="150000"/>
              <a:buFont typeface="Wingdings" panose="05000000000000000000" pitchFamily="2" charset="2"/>
              <a:buChar char="ü"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sz="1400" dirty="0" err="1">
                <a:solidFill>
                  <a:schemeClr val="tx2"/>
                </a:solidFill>
              </a:rPr>
              <a:t>Один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случай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за</a:t>
            </a:r>
            <a:r>
              <a:rPr sz="1400" dirty="0">
                <a:solidFill>
                  <a:schemeClr val="tx2"/>
                </a:solidFill>
              </a:rPr>
              <a:t> 5 </a:t>
            </a:r>
            <a:r>
              <a:rPr sz="1400" dirty="0" err="1">
                <a:solidFill>
                  <a:schemeClr val="tx2"/>
                </a:solidFill>
              </a:rPr>
              <a:t>месяцев</a:t>
            </a:r>
            <a:r>
              <a:rPr sz="1400" dirty="0">
                <a:solidFill>
                  <a:schemeClr val="tx2"/>
                </a:solidFill>
              </a:rPr>
              <a:t>, </a:t>
            </a:r>
            <a:r>
              <a:rPr sz="1400" dirty="0" err="1">
                <a:solidFill>
                  <a:schemeClr val="tx2"/>
                </a:solidFill>
              </a:rPr>
              <a:t>когда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пациенты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были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против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камеры</a:t>
            </a:r>
            <a:r>
              <a:rPr sz="1400" dirty="0">
                <a:solidFill>
                  <a:schemeClr val="tx2"/>
                </a:solidFill>
              </a:rPr>
              <a:t> (</a:t>
            </a:r>
            <a:r>
              <a:rPr sz="1400" dirty="0" err="1">
                <a:solidFill>
                  <a:schemeClr val="tx2"/>
                </a:solidFill>
              </a:rPr>
              <a:t>хотели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курить</a:t>
            </a:r>
            <a:r>
              <a:rPr sz="1400" dirty="0">
                <a:solidFill>
                  <a:schemeClr val="tx2"/>
                </a:solidFill>
              </a:rPr>
              <a:t> в </a:t>
            </a:r>
            <a:r>
              <a:rPr sz="1400" dirty="0" err="1">
                <a:solidFill>
                  <a:schemeClr val="tx2"/>
                </a:solidFill>
              </a:rPr>
              <a:t>палате</a:t>
            </a:r>
            <a:r>
              <a:rPr sz="1400" dirty="0">
                <a:solidFill>
                  <a:schemeClr val="tx2"/>
                </a:solidFill>
              </a:rPr>
              <a:t>) </a:t>
            </a:r>
            <a:endParaRPr sz="1400" b="1" dirty="0">
              <a:solidFill>
                <a:schemeClr val="tx2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285750" indent="-285750" algn="l" defTabSz="1828800">
              <a:lnSpc>
                <a:spcPct val="115000"/>
              </a:lnSpc>
              <a:spcBef>
                <a:spcPts val="1800"/>
              </a:spcBef>
              <a:buClr>
                <a:srgbClr val="00ABAA"/>
              </a:buClr>
              <a:buSzPct val="150000"/>
              <a:buFont typeface="Wingdings" panose="05000000000000000000" pitchFamily="2" charset="2"/>
              <a:buChar char="ü"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sz="1400" dirty="0" err="1">
                <a:solidFill>
                  <a:schemeClr val="tx2"/>
                </a:solidFill>
              </a:rPr>
              <a:t>Родственники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просили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разместить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пациентов</a:t>
            </a:r>
            <a:r>
              <a:rPr sz="1400" dirty="0">
                <a:solidFill>
                  <a:schemeClr val="tx2"/>
                </a:solidFill>
              </a:rPr>
              <a:t> в </a:t>
            </a:r>
            <a:r>
              <a:rPr sz="1400" dirty="0" err="1">
                <a:solidFill>
                  <a:schemeClr val="tx2"/>
                </a:solidFill>
              </a:rPr>
              <a:t>палате</a:t>
            </a:r>
            <a:r>
              <a:rPr sz="1400" dirty="0">
                <a:solidFill>
                  <a:schemeClr val="tx2"/>
                </a:solidFill>
              </a:rPr>
              <a:t> с </a:t>
            </a:r>
            <a:r>
              <a:rPr sz="1400" dirty="0" err="1">
                <a:solidFill>
                  <a:schemeClr val="tx2"/>
                </a:solidFill>
              </a:rPr>
              <a:t>камерами</a:t>
            </a:r>
            <a:endParaRPr sz="1400" b="1" dirty="0">
              <a:solidFill>
                <a:schemeClr val="tx2"/>
              </a:solidFill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23" name="Прямоугольник 6"/>
          <p:cNvSpPr txBox="1"/>
          <p:nvPr/>
        </p:nvSpPr>
        <p:spPr>
          <a:xfrm>
            <a:off x="492589" y="4923792"/>
            <a:ext cx="23265469" cy="1634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l" defTabSz="1828800">
              <a:lnSpc>
                <a:spcPct val="115000"/>
              </a:lnSpc>
              <a:spcBef>
                <a:spcPts val="1800"/>
              </a:spcBef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 sz="1200" b="1" dirty="0">
              <a:solidFill>
                <a:srgbClr val="00ABAA"/>
              </a:solidFill>
            </a:endParaRPr>
          </a:p>
          <a:p>
            <a:pPr marL="171450" indent="-171450" algn="l" defTabSz="1828800">
              <a:lnSpc>
                <a:spcPct val="115000"/>
              </a:lnSpc>
              <a:spcBef>
                <a:spcPts val="1800"/>
              </a:spcBef>
              <a:buClr>
                <a:srgbClr val="D20F6F"/>
              </a:buClr>
              <a:buSzPct val="150000"/>
              <a:buFont typeface="Wingdings" panose="05000000000000000000" pitchFamily="2" charset="2"/>
              <a:buChar char="ü"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sz="1200" b="1" dirty="0" err="1">
                <a:solidFill>
                  <a:srgbClr val="00ABAA"/>
                </a:solidFill>
              </a:rPr>
              <a:t>Обработка</a:t>
            </a:r>
            <a:r>
              <a:rPr sz="1200" b="1" dirty="0">
                <a:solidFill>
                  <a:srgbClr val="00ABAA"/>
                </a:solidFill>
              </a:rPr>
              <a:t> </a:t>
            </a:r>
            <a:r>
              <a:rPr sz="1200" b="1" dirty="0" err="1">
                <a:solidFill>
                  <a:srgbClr val="00ABAA"/>
                </a:solidFill>
              </a:rPr>
              <a:t>данных</a:t>
            </a:r>
            <a:r>
              <a:rPr sz="1200" b="1" dirty="0">
                <a:solidFill>
                  <a:srgbClr val="00ABAA"/>
                </a:solidFill>
              </a:rPr>
              <a:t> </a:t>
            </a:r>
            <a:r>
              <a:rPr sz="1200" b="1" dirty="0" err="1">
                <a:solidFill>
                  <a:srgbClr val="00ABAA"/>
                </a:solidFill>
              </a:rPr>
              <a:t>на</a:t>
            </a:r>
            <a:r>
              <a:rPr sz="1200" b="1" dirty="0">
                <a:solidFill>
                  <a:srgbClr val="00ABAA"/>
                </a:solidFill>
              </a:rPr>
              <a:t> </a:t>
            </a:r>
            <a:r>
              <a:rPr sz="1200" b="1" dirty="0" err="1">
                <a:solidFill>
                  <a:srgbClr val="00ABAA"/>
                </a:solidFill>
              </a:rPr>
              <a:t>локальном</a:t>
            </a:r>
            <a:r>
              <a:rPr sz="1200" b="1" dirty="0">
                <a:solidFill>
                  <a:srgbClr val="00ABAA"/>
                </a:solidFill>
              </a:rPr>
              <a:t> </a:t>
            </a:r>
            <a:r>
              <a:rPr sz="1200" b="1" dirty="0" err="1">
                <a:solidFill>
                  <a:srgbClr val="00ABAA"/>
                </a:solidFill>
              </a:rPr>
              <a:t>сервере</a:t>
            </a:r>
            <a:endParaRPr sz="1200" b="1" dirty="0">
              <a:solidFill>
                <a:srgbClr val="00ABAA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171450" indent="-171450" algn="l" defTabSz="1828800">
              <a:lnSpc>
                <a:spcPct val="115000"/>
              </a:lnSpc>
              <a:spcBef>
                <a:spcPts val="1800"/>
              </a:spcBef>
              <a:buClr>
                <a:srgbClr val="D20F6F"/>
              </a:buClr>
              <a:buSzPct val="150000"/>
              <a:buFont typeface="Wingdings" panose="05000000000000000000" pitchFamily="2" charset="2"/>
              <a:buChar char="ü"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sz="1200" b="1" dirty="0" err="1">
                <a:solidFill>
                  <a:srgbClr val="00ABAA"/>
                </a:solidFill>
              </a:rPr>
              <a:t>Возможность</a:t>
            </a:r>
            <a:r>
              <a:rPr sz="1200" b="1" dirty="0">
                <a:solidFill>
                  <a:srgbClr val="00ABAA"/>
                </a:solidFill>
              </a:rPr>
              <a:t> </a:t>
            </a:r>
            <a:r>
              <a:rPr sz="1200" b="1" dirty="0" err="1">
                <a:solidFill>
                  <a:srgbClr val="00ABAA"/>
                </a:solidFill>
              </a:rPr>
              <a:t>приватного</a:t>
            </a:r>
            <a:r>
              <a:rPr sz="1200" b="1" dirty="0">
                <a:solidFill>
                  <a:srgbClr val="00ABAA"/>
                </a:solidFill>
              </a:rPr>
              <a:t> </a:t>
            </a:r>
            <a:r>
              <a:rPr sz="1200" b="1" dirty="0" err="1">
                <a:solidFill>
                  <a:srgbClr val="00ABAA"/>
                </a:solidFill>
              </a:rPr>
              <a:t>режима</a:t>
            </a:r>
            <a:r>
              <a:rPr sz="1200" b="1" dirty="0">
                <a:solidFill>
                  <a:srgbClr val="00ABAA"/>
                </a:solidFill>
              </a:rPr>
              <a:t> - </a:t>
            </a:r>
            <a:r>
              <a:rPr sz="1200" b="1" dirty="0" err="1">
                <a:solidFill>
                  <a:srgbClr val="00ABAA"/>
                </a:solidFill>
              </a:rPr>
              <a:t>замазывание</a:t>
            </a:r>
            <a:r>
              <a:rPr sz="1200" b="1" dirty="0">
                <a:solidFill>
                  <a:srgbClr val="00ABAA"/>
                </a:solidFill>
              </a:rPr>
              <a:t> </a:t>
            </a:r>
            <a:r>
              <a:rPr sz="1200" b="1" dirty="0" err="1">
                <a:solidFill>
                  <a:srgbClr val="00ABAA"/>
                </a:solidFill>
              </a:rPr>
              <a:t>лиц</a:t>
            </a:r>
            <a:r>
              <a:rPr sz="1200" b="1" dirty="0">
                <a:solidFill>
                  <a:srgbClr val="00ABAA"/>
                </a:solidFill>
              </a:rPr>
              <a:t> </a:t>
            </a:r>
            <a:r>
              <a:rPr sz="1200" b="1" dirty="0" err="1">
                <a:solidFill>
                  <a:srgbClr val="00ABAA"/>
                </a:solidFill>
              </a:rPr>
              <a:t>пациентов</a:t>
            </a:r>
            <a:endParaRPr sz="1200" b="1" dirty="0">
              <a:solidFill>
                <a:srgbClr val="00ABAA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171450" indent="-171450" algn="l" defTabSz="1828800">
              <a:lnSpc>
                <a:spcPct val="115000"/>
              </a:lnSpc>
              <a:spcBef>
                <a:spcPts val="1800"/>
              </a:spcBef>
              <a:buClr>
                <a:srgbClr val="D20F6F"/>
              </a:buClr>
              <a:buSzPct val="150000"/>
              <a:buFont typeface="Wingdings" panose="05000000000000000000" pitchFamily="2" charset="2"/>
              <a:buChar char="ü"/>
              <a:defRPr sz="3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sz="1200" b="1" dirty="0" err="1">
                <a:solidFill>
                  <a:srgbClr val="00ABAA"/>
                </a:solidFill>
              </a:rPr>
              <a:t>Возможность</a:t>
            </a:r>
            <a:r>
              <a:rPr sz="1200" b="1" dirty="0">
                <a:solidFill>
                  <a:srgbClr val="00ABAA"/>
                </a:solidFill>
              </a:rPr>
              <a:t> </a:t>
            </a:r>
            <a:r>
              <a:rPr sz="1200" b="1" dirty="0" err="1">
                <a:solidFill>
                  <a:srgbClr val="00ABAA"/>
                </a:solidFill>
              </a:rPr>
              <a:t>выключения</a:t>
            </a:r>
            <a:r>
              <a:rPr sz="1200" b="1" dirty="0">
                <a:solidFill>
                  <a:srgbClr val="00ABAA"/>
                </a:solidFill>
              </a:rPr>
              <a:t> live </a:t>
            </a:r>
            <a:r>
              <a:rPr sz="1200" b="1" dirty="0" err="1">
                <a:solidFill>
                  <a:srgbClr val="00ABAA"/>
                </a:solidFill>
              </a:rPr>
              <a:t>трансляции</a:t>
            </a:r>
            <a:r>
              <a:rPr sz="1200" b="1" dirty="0">
                <a:solidFill>
                  <a:srgbClr val="00ABAA"/>
                </a:solidFill>
              </a:rPr>
              <a:t>, </a:t>
            </a:r>
            <a:r>
              <a:rPr sz="1200" b="1" dirty="0" err="1">
                <a:solidFill>
                  <a:srgbClr val="00ABAA"/>
                </a:solidFill>
              </a:rPr>
              <a:t>только</a:t>
            </a:r>
            <a:r>
              <a:rPr sz="1200" b="1" dirty="0">
                <a:solidFill>
                  <a:srgbClr val="00ABAA"/>
                </a:solidFill>
              </a:rPr>
              <a:t> </a:t>
            </a:r>
            <a:r>
              <a:rPr sz="1200" b="1" dirty="0" err="1">
                <a:solidFill>
                  <a:srgbClr val="00ABAA"/>
                </a:solidFill>
              </a:rPr>
              <a:t>фото</a:t>
            </a:r>
            <a:r>
              <a:rPr sz="1200" b="1" dirty="0">
                <a:solidFill>
                  <a:srgbClr val="00ABAA"/>
                </a:solidFill>
              </a:rPr>
              <a:t> в </a:t>
            </a:r>
            <a:r>
              <a:rPr sz="1200" b="1" dirty="0" err="1">
                <a:solidFill>
                  <a:srgbClr val="00ABAA"/>
                </a:solidFill>
              </a:rPr>
              <a:t>подтверждение</a:t>
            </a:r>
            <a:r>
              <a:rPr sz="1200" b="1" dirty="0">
                <a:solidFill>
                  <a:srgbClr val="00ABAA"/>
                </a:solidFill>
              </a:rPr>
              <a:t> </a:t>
            </a:r>
            <a:r>
              <a:rPr sz="1200" b="1" dirty="0" err="1">
                <a:solidFill>
                  <a:srgbClr val="00ABAA"/>
                </a:solidFill>
              </a:rPr>
              <a:t>событий</a:t>
            </a:r>
            <a:endParaRPr sz="1200" b="1" dirty="0">
              <a:solidFill>
                <a:srgbClr val="00ABAA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895" y="307224"/>
            <a:ext cx="1314109" cy="80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0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3621ADA2-B8DC-449F-902C-C421C998C307}"/>
              </a:ext>
            </a:extLst>
          </p:cNvPr>
          <p:cNvSpPr txBox="1"/>
          <p:nvPr/>
        </p:nvSpPr>
        <p:spPr>
          <a:xfrm>
            <a:off x="624599" y="854394"/>
            <a:ext cx="475828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NeueCyr" panose="02000503040000020004" pitchFamily="2" charset="-52"/>
              </a:rPr>
              <a:t>МАСШТАБИРОВАНИЕ СЕРВИСОВ ВНУТРИ КБ1</a:t>
            </a:r>
            <a:endParaRPr lang="ru-RU" sz="2800" b="1" dirty="0">
              <a:solidFill>
                <a:srgbClr val="00ABAA"/>
              </a:solidFill>
              <a:latin typeface="HelveticaNeueCyr" panose="02000503040000020004" pitchFamily="2" charset="-52"/>
            </a:endParaRPr>
          </a:p>
          <a:p>
            <a:endParaRPr lang="ru-RU" sz="2800" b="1" dirty="0">
              <a:solidFill>
                <a:schemeClr val="bg2">
                  <a:lumMod val="50000"/>
                </a:schemeClr>
              </a:solidFill>
              <a:latin typeface="HelveticaNeueCyr" panose="02000503040000020004" pitchFamily="2" charset="-52"/>
            </a:endParaRPr>
          </a:p>
        </p:txBody>
      </p:sp>
      <p:cxnSp>
        <p:nvCxnSpPr>
          <p:cNvPr id="30" name="Straight Connector 335">
            <a:extLst>
              <a:ext uri="{FF2B5EF4-FFF2-40B4-BE49-F238E27FC236}">
                <a16:creationId xmlns:a16="http://schemas.microsoft.com/office/drawing/2014/main" id="{F69E0F98-A6CE-4416-A75D-9D886B114249}"/>
              </a:ext>
            </a:extLst>
          </p:cNvPr>
          <p:cNvCxnSpPr/>
          <p:nvPr/>
        </p:nvCxnSpPr>
        <p:spPr>
          <a:xfrm>
            <a:off x="624599" y="570137"/>
            <a:ext cx="645262" cy="0"/>
          </a:xfrm>
          <a:prstGeom prst="line">
            <a:avLst/>
          </a:prstGeom>
          <a:ln w="38100">
            <a:solidFill>
              <a:srgbClr val="00A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233" y="1847877"/>
            <a:ext cx="5176771" cy="34551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8265" y="2809443"/>
            <a:ext cx="6028788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defTabSz="1828800">
              <a:lnSpc>
                <a:spcPct val="115000"/>
              </a:lnSpc>
              <a:spcBef>
                <a:spcPts val="1800"/>
              </a:spcBef>
              <a:buClr>
                <a:srgbClr val="00ABAA"/>
              </a:buClr>
              <a:buSzPct val="150000"/>
              <a:buFont typeface="Wingdings" panose="05000000000000000000" pitchFamily="2" charset="2"/>
              <a:buChar char="ü"/>
              <a:defRPr sz="4400"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Расширение мониторинга внутри 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ковидного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отделения;</a:t>
            </a:r>
            <a:endParaRPr lang="ru-RU" sz="2000" b="1" dirty="0">
              <a:solidFill>
                <a:schemeClr val="tx2">
                  <a:lumMod val="75000"/>
                  <a:lumOff val="25000"/>
                </a:schemeClr>
              </a:solidFill>
              <a:sym typeface="Helvetica Neue"/>
            </a:endParaRPr>
          </a:p>
          <a:p>
            <a:pPr marL="571500" indent="-571500" defTabSz="1828800">
              <a:lnSpc>
                <a:spcPct val="115000"/>
              </a:lnSpc>
              <a:spcBef>
                <a:spcPts val="1800"/>
              </a:spcBef>
              <a:buClr>
                <a:srgbClr val="00ABAA"/>
              </a:buClr>
              <a:buSzPct val="150000"/>
              <a:buFont typeface="Wingdings" panose="05000000000000000000" pitchFamily="2" charset="2"/>
              <a:buChar char="ü"/>
              <a:defRPr sz="4400"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Оборудование системой мониторинга других отделений (</a:t>
            </a:r>
            <a:r>
              <a:rPr lang="ru-RU" sz="2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оперблока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895" y="307224"/>
            <a:ext cx="1314109" cy="80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72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" t="985" b="7917"/>
          <a:stretch/>
        </p:blipFill>
        <p:spPr>
          <a:xfrm>
            <a:off x="2756" y="0"/>
            <a:ext cx="5583944" cy="5589457"/>
          </a:xfrm>
          <a:custGeom>
            <a:avLst/>
            <a:gdLst>
              <a:gd name="connsiteX0" fmla="*/ 0 w 5720576"/>
              <a:gd name="connsiteY0" fmla="*/ 0 h 5843240"/>
              <a:gd name="connsiteX1" fmla="*/ 5077852 w 5720576"/>
              <a:gd name="connsiteY1" fmla="*/ 0 h 5843240"/>
              <a:gd name="connsiteX2" fmla="*/ 5080965 w 5720576"/>
              <a:gd name="connsiteY2" fmla="*/ 4163 h 5843240"/>
              <a:gd name="connsiteX3" fmla="*/ 5720576 w 5720576"/>
              <a:gd name="connsiteY3" fmla="*/ 2098104 h 5843240"/>
              <a:gd name="connsiteX4" fmla="*/ 1975440 w 5720576"/>
              <a:gd name="connsiteY4" fmla="*/ 5843240 h 5843240"/>
              <a:gd name="connsiteX5" fmla="*/ 190286 w 5720576"/>
              <a:gd name="connsiteY5" fmla="*/ 5391222 h 5843240"/>
              <a:gd name="connsiteX6" fmla="*/ 0 w 5720576"/>
              <a:gd name="connsiteY6" fmla="*/ 5275620 h 584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20576" h="5843240">
                <a:moveTo>
                  <a:pt x="0" y="0"/>
                </a:moveTo>
                <a:lnTo>
                  <a:pt x="5077852" y="0"/>
                </a:lnTo>
                <a:lnTo>
                  <a:pt x="5080965" y="4163"/>
                </a:lnTo>
                <a:cubicBezTo>
                  <a:pt x="5484783" y="601891"/>
                  <a:pt x="5720576" y="1322461"/>
                  <a:pt x="5720576" y="2098104"/>
                </a:cubicBezTo>
                <a:cubicBezTo>
                  <a:pt x="5720576" y="4166485"/>
                  <a:pt x="4043821" y="5843240"/>
                  <a:pt x="1975440" y="5843240"/>
                </a:cubicBezTo>
                <a:cubicBezTo>
                  <a:pt x="1329071" y="5843240"/>
                  <a:pt x="720947" y="5679495"/>
                  <a:pt x="190286" y="5391222"/>
                </a:cubicBezTo>
                <a:lnTo>
                  <a:pt x="0" y="52756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21ADA2-B8DC-449F-902C-C421C998C307}"/>
              </a:ext>
            </a:extLst>
          </p:cNvPr>
          <p:cNvSpPr txBox="1"/>
          <p:nvPr/>
        </p:nvSpPr>
        <p:spPr>
          <a:xfrm>
            <a:off x="6122296" y="1191532"/>
            <a:ext cx="545058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NeueCyr" panose="02000503040000020004" pitchFamily="2" charset="-52"/>
              </a:rPr>
              <a:t>ИСКУСТВЕННЫЙ ИНТЕЛЛЕКТ В ЛУЧЕВОЙ ДИАГНОСТИКЕ МЕДСИ</a:t>
            </a:r>
          </a:p>
        </p:txBody>
      </p:sp>
      <p:cxnSp>
        <p:nvCxnSpPr>
          <p:cNvPr id="12" name="Straight Connector 335">
            <a:extLst>
              <a:ext uri="{FF2B5EF4-FFF2-40B4-BE49-F238E27FC236}">
                <a16:creationId xmlns:a16="http://schemas.microsoft.com/office/drawing/2014/main" id="{F69E0F98-A6CE-4416-A75D-9D886B114249}"/>
              </a:ext>
            </a:extLst>
          </p:cNvPr>
          <p:cNvCxnSpPr/>
          <p:nvPr/>
        </p:nvCxnSpPr>
        <p:spPr>
          <a:xfrm>
            <a:off x="6122296" y="942712"/>
            <a:ext cx="645262" cy="0"/>
          </a:xfrm>
          <a:prstGeom prst="line">
            <a:avLst/>
          </a:prstGeom>
          <a:ln w="38100">
            <a:solidFill>
              <a:srgbClr val="00A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33">
            <a:extLst>
              <a:ext uri="{FF2B5EF4-FFF2-40B4-BE49-F238E27FC236}">
                <a16:creationId xmlns:a16="http://schemas.microsoft.com/office/drawing/2014/main" id="{3D9B8823-F0B5-4C9F-8D40-ED628EDB687B}"/>
              </a:ext>
            </a:extLst>
          </p:cNvPr>
          <p:cNvSpPr/>
          <p:nvPr/>
        </p:nvSpPr>
        <p:spPr>
          <a:xfrm>
            <a:off x="6122296" y="3354347"/>
            <a:ext cx="5728809" cy="3046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defRPr sz="36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lang="ru-RU" sz="1400" b="1" dirty="0" err="1">
                <a:solidFill>
                  <a:srgbClr val="00ABAA"/>
                </a:solidFill>
              </a:rPr>
              <a:t>Валидация</a:t>
            </a:r>
            <a:r>
              <a:rPr lang="ru-RU" sz="1400" b="1" dirty="0">
                <a:solidFill>
                  <a:srgbClr val="00ABAA"/>
                </a:solidFill>
              </a:rPr>
              <a:t> алгоритмов ИИ на реальных данных :</a:t>
            </a:r>
            <a:endParaRPr lang="ru-RU" sz="1400" b="1" dirty="0">
              <a:solidFill>
                <a:srgbClr val="00ABAA"/>
              </a:solidFill>
              <a:sym typeface="Helvetica Neue"/>
            </a:endParaRPr>
          </a:p>
          <a:p>
            <a:pPr marL="571500" indent="-228600">
              <a:lnSpc>
                <a:spcPct val="150000"/>
              </a:lnSpc>
              <a:spcBef>
                <a:spcPts val="600"/>
              </a:spcBef>
              <a:buClr>
                <a:srgbClr val="00ABAA"/>
              </a:buClr>
              <a:buSzPct val="100000"/>
              <a:buFont typeface="Wingdings" panose="05000000000000000000" pitchFamily="2" charset="2"/>
              <a:buChar char="ü"/>
              <a:defRPr sz="36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lang="ru-RU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КТ</a:t>
            </a:r>
          </a:p>
          <a:p>
            <a:pPr marL="571500" indent="-228600">
              <a:lnSpc>
                <a:spcPct val="150000"/>
              </a:lnSpc>
              <a:spcBef>
                <a:spcPts val="600"/>
              </a:spcBef>
              <a:buClr>
                <a:srgbClr val="00ABAA"/>
              </a:buClr>
              <a:buSzPct val="100000"/>
              <a:buFont typeface="Wingdings" panose="05000000000000000000" pitchFamily="2" charset="2"/>
              <a:buChar char="ü"/>
              <a:defRPr sz="36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lang="ru-RU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Рентгенограммы грудной клетки</a:t>
            </a:r>
          </a:p>
          <a:p>
            <a:pPr marL="571500" indent="-228600">
              <a:lnSpc>
                <a:spcPct val="150000"/>
              </a:lnSpc>
              <a:spcBef>
                <a:spcPts val="600"/>
              </a:spcBef>
              <a:buSzPct val="100000"/>
              <a:buFont typeface="Arial"/>
              <a:buChar char="•"/>
              <a:defRPr sz="36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 lang="ru-RU" sz="1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600"/>
              </a:spcBef>
              <a:defRPr sz="36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lang="ru-RU" sz="1400" b="1" dirty="0">
                <a:solidFill>
                  <a:srgbClr val="00ABAA"/>
                </a:solidFill>
              </a:rPr>
              <a:t>Отработка сценариев применения ИИ:</a:t>
            </a:r>
            <a:endParaRPr lang="ru-RU" sz="1400" b="1" dirty="0">
              <a:solidFill>
                <a:srgbClr val="00ABAA"/>
              </a:solidFill>
              <a:sym typeface="Helvetica Neue"/>
            </a:endParaRP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Clr>
                <a:srgbClr val="00ABAA"/>
              </a:buClr>
              <a:buFont typeface="Wingdings" panose="05000000000000000000" pitchFamily="2" charset="2"/>
              <a:buChar char="ü"/>
              <a:defRPr sz="36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lang="ru-RU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1. </a:t>
            </a:r>
            <a:r>
              <a:rPr lang="ru-RU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Приоритизация</a:t>
            </a:r>
            <a:r>
              <a:rPr lang="ru-RU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исследований в рабочем листе врача-рентгенолога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Clr>
                <a:srgbClr val="00ABAA"/>
              </a:buClr>
              <a:buFont typeface="Wingdings" panose="05000000000000000000" pitchFamily="2" charset="2"/>
              <a:buChar char="ü"/>
              <a:defRPr sz="36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lang="ru-RU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2. Контроль качества работы врачей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89457" cy="5589457"/>
          </a:xfrm>
          <a:custGeom>
            <a:avLst/>
            <a:gdLst>
              <a:gd name="connsiteX0" fmla="*/ 0 w 5720576"/>
              <a:gd name="connsiteY0" fmla="*/ 0 h 5843240"/>
              <a:gd name="connsiteX1" fmla="*/ 5077852 w 5720576"/>
              <a:gd name="connsiteY1" fmla="*/ 0 h 5843240"/>
              <a:gd name="connsiteX2" fmla="*/ 5080965 w 5720576"/>
              <a:gd name="connsiteY2" fmla="*/ 4163 h 5843240"/>
              <a:gd name="connsiteX3" fmla="*/ 5720576 w 5720576"/>
              <a:gd name="connsiteY3" fmla="*/ 2098104 h 5843240"/>
              <a:gd name="connsiteX4" fmla="*/ 1975440 w 5720576"/>
              <a:gd name="connsiteY4" fmla="*/ 5843240 h 5843240"/>
              <a:gd name="connsiteX5" fmla="*/ 190286 w 5720576"/>
              <a:gd name="connsiteY5" fmla="*/ 5391222 h 5843240"/>
              <a:gd name="connsiteX6" fmla="*/ 0 w 5720576"/>
              <a:gd name="connsiteY6" fmla="*/ 5275620 h 584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20576" h="5843240">
                <a:moveTo>
                  <a:pt x="0" y="0"/>
                </a:moveTo>
                <a:lnTo>
                  <a:pt x="5077852" y="0"/>
                </a:lnTo>
                <a:lnTo>
                  <a:pt x="5080965" y="4163"/>
                </a:lnTo>
                <a:cubicBezTo>
                  <a:pt x="5484783" y="601891"/>
                  <a:pt x="5720576" y="1322461"/>
                  <a:pt x="5720576" y="2098104"/>
                </a:cubicBezTo>
                <a:cubicBezTo>
                  <a:pt x="5720576" y="4166485"/>
                  <a:pt x="4043821" y="5843240"/>
                  <a:pt x="1975440" y="5843240"/>
                </a:cubicBezTo>
                <a:cubicBezTo>
                  <a:pt x="1329071" y="5843240"/>
                  <a:pt x="720947" y="5679495"/>
                  <a:pt x="190286" y="5391222"/>
                </a:cubicBezTo>
                <a:lnTo>
                  <a:pt x="0" y="52756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895" y="307224"/>
            <a:ext cx="1314109" cy="80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04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" t="985" b="7917"/>
          <a:stretch/>
        </p:blipFill>
        <p:spPr>
          <a:xfrm>
            <a:off x="2756" y="0"/>
            <a:ext cx="5583944" cy="5589457"/>
          </a:xfrm>
          <a:custGeom>
            <a:avLst/>
            <a:gdLst>
              <a:gd name="connsiteX0" fmla="*/ 0 w 5720576"/>
              <a:gd name="connsiteY0" fmla="*/ 0 h 5843240"/>
              <a:gd name="connsiteX1" fmla="*/ 5077852 w 5720576"/>
              <a:gd name="connsiteY1" fmla="*/ 0 h 5843240"/>
              <a:gd name="connsiteX2" fmla="*/ 5080965 w 5720576"/>
              <a:gd name="connsiteY2" fmla="*/ 4163 h 5843240"/>
              <a:gd name="connsiteX3" fmla="*/ 5720576 w 5720576"/>
              <a:gd name="connsiteY3" fmla="*/ 2098104 h 5843240"/>
              <a:gd name="connsiteX4" fmla="*/ 1975440 w 5720576"/>
              <a:gd name="connsiteY4" fmla="*/ 5843240 h 5843240"/>
              <a:gd name="connsiteX5" fmla="*/ 190286 w 5720576"/>
              <a:gd name="connsiteY5" fmla="*/ 5391222 h 5843240"/>
              <a:gd name="connsiteX6" fmla="*/ 0 w 5720576"/>
              <a:gd name="connsiteY6" fmla="*/ 5275620 h 584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20576" h="5843240">
                <a:moveTo>
                  <a:pt x="0" y="0"/>
                </a:moveTo>
                <a:lnTo>
                  <a:pt x="5077852" y="0"/>
                </a:lnTo>
                <a:lnTo>
                  <a:pt x="5080965" y="4163"/>
                </a:lnTo>
                <a:cubicBezTo>
                  <a:pt x="5484783" y="601891"/>
                  <a:pt x="5720576" y="1322461"/>
                  <a:pt x="5720576" y="2098104"/>
                </a:cubicBezTo>
                <a:cubicBezTo>
                  <a:pt x="5720576" y="4166485"/>
                  <a:pt x="4043821" y="5843240"/>
                  <a:pt x="1975440" y="5843240"/>
                </a:cubicBezTo>
                <a:cubicBezTo>
                  <a:pt x="1329071" y="5843240"/>
                  <a:pt x="720947" y="5679495"/>
                  <a:pt x="190286" y="5391222"/>
                </a:cubicBezTo>
                <a:lnTo>
                  <a:pt x="0" y="52756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21ADA2-B8DC-449F-902C-C421C998C307}"/>
              </a:ext>
            </a:extLst>
          </p:cNvPr>
          <p:cNvSpPr txBox="1"/>
          <p:nvPr/>
        </p:nvSpPr>
        <p:spPr>
          <a:xfrm>
            <a:off x="6122296" y="1191532"/>
            <a:ext cx="545058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1E1E1E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NeueCyr" panose="02000503040000020004" pitchFamily="2" charset="-52"/>
                <a:ea typeface="+mn-ea"/>
                <a:cs typeface="+mn-cs"/>
              </a:rPr>
              <a:t>Тестирование модуля КТ.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E1E1E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NeueCyr" panose="02000503040000020004" pitchFamily="2" charset="-52"/>
                <a:ea typeface="+mn-ea"/>
                <a:cs typeface="+mn-cs"/>
              </a:rPr>
              <a:t>COVID-19</a:t>
            </a:r>
          </a:p>
        </p:txBody>
      </p:sp>
      <p:cxnSp>
        <p:nvCxnSpPr>
          <p:cNvPr id="12" name="Straight Connector 335">
            <a:extLst>
              <a:ext uri="{FF2B5EF4-FFF2-40B4-BE49-F238E27FC236}">
                <a16:creationId xmlns:a16="http://schemas.microsoft.com/office/drawing/2014/main" id="{F69E0F98-A6CE-4416-A75D-9D886B114249}"/>
              </a:ext>
            </a:extLst>
          </p:cNvPr>
          <p:cNvCxnSpPr/>
          <p:nvPr/>
        </p:nvCxnSpPr>
        <p:spPr>
          <a:xfrm>
            <a:off x="6122296" y="942712"/>
            <a:ext cx="645262" cy="0"/>
          </a:xfrm>
          <a:prstGeom prst="line">
            <a:avLst/>
          </a:prstGeom>
          <a:ln w="38100">
            <a:solidFill>
              <a:srgbClr val="00A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33">
            <a:extLst>
              <a:ext uri="{FF2B5EF4-FFF2-40B4-BE49-F238E27FC236}">
                <a16:creationId xmlns:a16="http://schemas.microsoft.com/office/drawing/2014/main" id="{3D9B8823-F0B5-4C9F-8D40-ED628EDB687B}"/>
              </a:ext>
            </a:extLst>
          </p:cNvPr>
          <p:cNvSpPr/>
          <p:nvPr/>
        </p:nvSpPr>
        <p:spPr>
          <a:xfrm>
            <a:off x="6096000" y="3037106"/>
            <a:ext cx="5728809" cy="10130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ABAA"/>
                </a:solidFill>
                <a:effectLst/>
                <a:uLnTx/>
                <a:uFillTx/>
                <a:latin typeface="Montserrat Medium"/>
                <a:sym typeface="Montserrat Medium"/>
              </a:rPr>
              <a:t>Тестирование проводилось на 183 сериях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ABAA"/>
                </a:solidFill>
                <a:effectLst/>
                <a:uLnTx/>
                <a:uFillTx/>
                <a:latin typeface="Montserrat Medium"/>
                <a:sym typeface="Montserrat Medium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ABAA"/>
                </a:solidFill>
                <a:effectLst/>
                <a:uLnTx/>
                <a:uFillTx/>
                <a:latin typeface="Montserrat Medium"/>
                <a:sym typeface="Montserrat Medium"/>
              </a:rPr>
              <a:t>(общее количество изображений &gt;64000)</a:t>
            </a:r>
          </a:p>
          <a:p>
            <a:pPr marL="5715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ABAA"/>
              </a:buClr>
              <a:buSzPct val="100000"/>
              <a:buFont typeface="Wingdings" panose="05000000000000000000" pitchFamily="2" charset="2"/>
              <a:buChar char="ü"/>
              <a:tabLst/>
              <a:defRPr sz="36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E1E1E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/>
                <a:sym typeface="Montserrat Medium"/>
              </a:rPr>
              <a:t>PR-AUC =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ABAA"/>
                </a:solidFill>
                <a:effectLst/>
                <a:uLnTx/>
                <a:uFillTx/>
                <a:latin typeface="Montserrat Medium"/>
                <a:sym typeface="Montserrat Medium"/>
              </a:rPr>
              <a:t>94%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E1E1E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Medium"/>
                <a:sym typeface="Montserrat Medium"/>
              </a:rPr>
              <a:t>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89457" cy="5589457"/>
          </a:xfrm>
          <a:custGeom>
            <a:avLst/>
            <a:gdLst>
              <a:gd name="connsiteX0" fmla="*/ 0 w 5720576"/>
              <a:gd name="connsiteY0" fmla="*/ 0 h 5843240"/>
              <a:gd name="connsiteX1" fmla="*/ 5077852 w 5720576"/>
              <a:gd name="connsiteY1" fmla="*/ 0 h 5843240"/>
              <a:gd name="connsiteX2" fmla="*/ 5080965 w 5720576"/>
              <a:gd name="connsiteY2" fmla="*/ 4163 h 5843240"/>
              <a:gd name="connsiteX3" fmla="*/ 5720576 w 5720576"/>
              <a:gd name="connsiteY3" fmla="*/ 2098104 h 5843240"/>
              <a:gd name="connsiteX4" fmla="*/ 1975440 w 5720576"/>
              <a:gd name="connsiteY4" fmla="*/ 5843240 h 5843240"/>
              <a:gd name="connsiteX5" fmla="*/ 190286 w 5720576"/>
              <a:gd name="connsiteY5" fmla="*/ 5391222 h 5843240"/>
              <a:gd name="connsiteX6" fmla="*/ 0 w 5720576"/>
              <a:gd name="connsiteY6" fmla="*/ 5275620 h 584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20576" h="5843240">
                <a:moveTo>
                  <a:pt x="0" y="0"/>
                </a:moveTo>
                <a:lnTo>
                  <a:pt x="5077852" y="0"/>
                </a:lnTo>
                <a:lnTo>
                  <a:pt x="5080965" y="4163"/>
                </a:lnTo>
                <a:cubicBezTo>
                  <a:pt x="5484783" y="601891"/>
                  <a:pt x="5720576" y="1322461"/>
                  <a:pt x="5720576" y="2098104"/>
                </a:cubicBezTo>
                <a:cubicBezTo>
                  <a:pt x="5720576" y="4166485"/>
                  <a:pt x="4043821" y="5843240"/>
                  <a:pt x="1975440" y="5843240"/>
                </a:cubicBezTo>
                <a:cubicBezTo>
                  <a:pt x="1329071" y="5843240"/>
                  <a:pt x="720947" y="5679495"/>
                  <a:pt x="190286" y="5391222"/>
                </a:cubicBezTo>
                <a:lnTo>
                  <a:pt x="0" y="52756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895" y="307224"/>
            <a:ext cx="1314109" cy="8069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D8AF72-FC9C-4263-9EDF-B7BEBD51567B}"/>
              </a:ext>
            </a:extLst>
          </p:cNvPr>
          <p:cNvSpPr txBox="1"/>
          <p:nvPr/>
        </p:nvSpPr>
        <p:spPr>
          <a:xfrm>
            <a:off x="6242180" y="4512239"/>
            <a:ext cx="514116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1E1E1E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NeueCyr" panose="02000503040000020004" pitchFamily="2" charset="-52"/>
                <a:ea typeface="+mn-ea"/>
                <a:cs typeface="+mn-cs"/>
              </a:rPr>
              <a:t>В рамках данного тестирования была проведена количественная оценка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E1E1E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NeueCyr" panose="02000503040000020004" pitchFamily="2" charset="-52"/>
                <a:ea typeface="+mn-ea"/>
                <a:cs typeface="+mn-cs"/>
              </a:rPr>
              <a:t>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1E1E1E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NeueCyr" panose="02000503040000020004" pitchFamily="2" charset="-52"/>
                <a:ea typeface="+mn-ea"/>
                <a:cs typeface="+mn-cs"/>
              </a:rPr>
              <a:t>диагностической точности работы сервиса по 2 задачам: классификация наличия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1E1E1E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NeueCyr" panose="02000503040000020004" pitchFamily="2" charset="-52"/>
                <a:ea typeface="+mn-ea"/>
                <a:cs typeface="+mn-cs"/>
              </a:rPr>
              <a:t>признаков Covid-19 и оценка объема поражения.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1E1E1E">
                  <a:lumMod val="75000"/>
                  <a:lumOff val="25000"/>
                </a:srgbClr>
              </a:solidFill>
              <a:effectLst/>
              <a:uLnTx/>
              <a:uFillTx/>
              <a:latin typeface="HelveticaNeueCyr" panose="02000503040000020004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1E1E1E">
                  <a:lumMod val="75000"/>
                  <a:lumOff val="25000"/>
                </a:srgbClr>
              </a:solidFill>
              <a:effectLst/>
              <a:uLnTx/>
              <a:uFillTx/>
              <a:latin typeface="HelveticaNeueCyr" panose="02000503040000020004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1E1E1E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NeueCyr" panose="02000503040000020004" pitchFamily="2" charset="-52"/>
                <a:ea typeface="+mn-ea"/>
                <a:cs typeface="+mn-cs"/>
              </a:rPr>
              <a:t>Полученные результаты,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E1E1E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NeueCyr" panose="02000503040000020004" pitchFamily="2" charset="-52"/>
                <a:ea typeface="+mn-ea"/>
                <a:cs typeface="+mn-cs"/>
              </a:rPr>
              <a:t>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1E1E1E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NeueCyr" panose="02000503040000020004" pitchFamily="2" charset="-52"/>
                <a:ea typeface="+mn-ea"/>
                <a:cs typeface="+mn-cs"/>
              </a:rPr>
              <a:t>согласно методическим рекомендациям №43 ДЗМ города Москвы, позволяют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E1E1E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NeueCyr" panose="02000503040000020004" pitchFamily="2" charset="-52"/>
                <a:ea typeface="+mn-ea"/>
                <a:cs typeface="+mn-cs"/>
              </a:rPr>
              <a:t>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1E1E1E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NeueCyr" panose="02000503040000020004" pitchFamily="2" charset="-52"/>
                <a:ea typeface="+mn-ea"/>
                <a:cs typeface="+mn-cs"/>
              </a:rPr>
              <a:t>допустить сервис к проведению клинических испытаний.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ACACAC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007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4A1F78F-253D-4607-943D-94FFDF4B4F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6" b="4206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CBD4D7-E7AA-43FF-9436-0E8CF143FAEA}"/>
              </a:ext>
            </a:extLst>
          </p:cNvPr>
          <p:cNvSpPr/>
          <p:nvPr/>
        </p:nvSpPr>
        <p:spPr>
          <a:xfrm>
            <a:off x="0" y="0"/>
            <a:ext cx="6035040" cy="6858000"/>
          </a:xfrm>
          <a:prstGeom prst="rect">
            <a:avLst/>
          </a:prstGeom>
          <a:solidFill>
            <a:srgbClr val="00ABA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400" dirty="0">
              <a:solidFill>
                <a:srgbClr val="FFFFFF"/>
              </a:solidFill>
              <a:latin typeface="HelveticaNeueCyr" panose="02000503040000020004" pitchFamily="50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8ED7C4-B0DA-4E9F-892F-6FE5A0C9CB32}"/>
              </a:ext>
            </a:extLst>
          </p:cNvPr>
          <p:cNvSpPr txBox="1"/>
          <p:nvPr/>
        </p:nvSpPr>
        <p:spPr bwMode="auto">
          <a:xfrm>
            <a:off x="1387994" y="3247296"/>
            <a:ext cx="325905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br>
              <a:rPr lang="ru-RU" sz="3600" dirty="0">
                <a:solidFill>
                  <a:srgbClr val="FFFFFF"/>
                </a:solidFill>
                <a:latin typeface="HelveticaNeueCyr" panose="02000503040000020004" pitchFamily="2" charset="-52"/>
              </a:rPr>
            </a:br>
            <a:r>
              <a:rPr lang="ru-RU" sz="3600" dirty="0">
                <a:solidFill>
                  <a:srgbClr val="FFFFFF"/>
                </a:solidFill>
                <a:latin typeface="HelveticaNeueCyr" panose="02000503040000020004" pitchFamily="2" charset="-52"/>
              </a:rPr>
              <a:t>Спасибо</a:t>
            </a:r>
          </a:p>
          <a:p>
            <a:pPr algn="ctr">
              <a:defRPr/>
            </a:pPr>
            <a:r>
              <a:rPr lang="ru-RU" sz="3600" dirty="0">
                <a:solidFill>
                  <a:srgbClr val="FFFFFF"/>
                </a:solidFill>
                <a:latin typeface="HelveticaNeueCyr" panose="02000503040000020004" pitchFamily="2" charset="-52"/>
              </a:rPr>
              <a:t>за внимание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0EB7B82-0ADE-46DB-99C8-162371DA8F1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557305" y="1652142"/>
            <a:ext cx="2909920" cy="177685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57768" y="5650650"/>
            <a:ext cx="3299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Малютин Данил Сергеевич</a:t>
            </a:r>
          </a:p>
        </p:txBody>
      </p:sp>
    </p:spTree>
    <p:extLst>
      <p:ext uri="{BB962C8B-B14F-4D97-AF65-F5344CB8AC3E}">
        <p14:creationId xmlns:p14="http://schemas.microsoft.com/office/powerpoint/2010/main" val="294105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4A1F78F-253D-4607-943D-94FFDF4B4F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6" b="4206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CBD4D7-E7AA-43FF-9436-0E8CF143FAEA}"/>
              </a:ext>
            </a:extLst>
          </p:cNvPr>
          <p:cNvSpPr/>
          <p:nvPr/>
        </p:nvSpPr>
        <p:spPr>
          <a:xfrm>
            <a:off x="0" y="0"/>
            <a:ext cx="6035040" cy="6858000"/>
          </a:xfrm>
          <a:prstGeom prst="rect">
            <a:avLst/>
          </a:prstGeom>
          <a:solidFill>
            <a:srgbClr val="00ABA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400" dirty="0">
              <a:solidFill>
                <a:srgbClr val="FFFFFF"/>
              </a:solidFill>
              <a:latin typeface="HelveticaNeueCyr" panose="02000503040000020004" pitchFamily="50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8ED7C4-B0DA-4E9F-892F-6FE5A0C9CB32}"/>
              </a:ext>
            </a:extLst>
          </p:cNvPr>
          <p:cNvSpPr txBox="1"/>
          <p:nvPr/>
        </p:nvSpPr>
        <p:spPr bwMode="auto">
          <a:xfrm>
            <a:off x="1387994" y="3247296"/>
            <a:ext cx="325905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br>
              <a:rPr lang="ru-RU" sz="3600" dirty="0">
                <a:solidFill>
                  <a:srgbClr val="FFFFFF"/>
                </a:solidFill>
                <a:latin typeface="HelveticaNeueCyr" panose="02000503040000020004" pitchFamily="2" charset="-52"/>
              </a:rPr>
            </a:br>
            <a:r>
              <a:rPr lang="ru-RU" sz="3600" dirty="0">
                <a:solidFill>
                  <a:srgbClr val="FFFFFF"/>
                </a:solidFill>
                <a:latin typeface="HelveticaNeueCyr" panose="02000503040000020004" pitchFamily="2" charset="-52"/>
              </a:rPr>
              <a:t>Спасибо</a:t>
            </a:r>
          </a:p>
          <a:p>
            <a:pPr algn="ctr">
              <a:defRPr/>
            </a:pPr>
            <a:r>
              <a:rPr lang="ru-RU" sz="3600" dirty="0">
                <a:solidFill>
                  <a:srgbClr val="FFFFFF"/>
                </a:solidFill>
                <a:latin typeface="HelveticaNeueCyr" panose="02000503040000020004" pitchFamily="2" charset="-52"/>
              </a:rPr>
              <a:t>за внимание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0EB7B82-0ADE-46DB-99C8-162371DA8F1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557305" y="1652142"/>
            <a:ext cx="2909920" cy="177685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57768" y="5650650"/>
            <a:ext cx="3299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Малютин Данил Сергеевич</a:t>
            </a:r>
          </a:p>
        </p:txBody>
      </p:sp>
      <p:pic>
        <p:nvPicPr>
          <p:cNvPr id="8" name="207.jpg" descr="207.jpg"/>
          <p:cNvPicPr>
            <a:picLocks noChangeAspect="1"/>
          </p:cNvPicPr>
          <p:nvPr/>
        </p:nvPicPr>
        <p:blipFill>
          <a:blip r:embed="rId4"/>
          <a:srcRect t="19507" b="5590"/>
          <a:stretch>
            <a:fillRect/>
          </a:stretch>
        </p:blipFill>
        <p:spPr>
          <a:xfrm>
            <a:off x="0" y="2333793"/>
            <a:ext cx="12192000" cy="456597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Прямоугольник 18"/>
          <p:cNvSpPr/>
          <p:nvPr/>
        </p:nvSpPr>
        <p:spPr>
          <a:xfrm>
            <a:off x="0" y="-41765"/>
            <a:ext cx="12192000" cy="3470766"/>
          </a:xfrm>
          <a:prstGeom prst="rect">
            <a:avLst/>
          </a:prstGeom>
          <a:solidFill>
            <a:srgbClr val="262626">
              <a:alpha val="75000"/>
            </a:srgbClr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2800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11" name="TextBox 39"/>
          <p:cNvSpPr txBox="1"/>
          <p:nvPr/>
        </p:nvSpPr>
        <p:spPr>
          <a:xfrm>
            <a:off x="403167" y="166631"/>
            <a:ext cx="8487758" cy="1000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6" tIns="91436" rIns="91436" bIns="91436">
            <a:spAutoFit/>
          </a:bodyPr>
          <a:lstStyle>
            <a:lvl1pPr algn="l">
              <a:spcBef>
                <a:spcPts val="600"/>
              </a:spcBef>
              <a:defRPr sz="6000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sz="2400" dirty="0" err="1">
                <a:solidFill>
                  <a:srgbClr val="00ABAA"/>
                </a:solidFill>
              </a:rPr>
              <a:t>Третье</a:t>
            </a:r>
            <a:r>
              <a:rPr sz="2400" dirty="0">
                <a:solidFill>
                  <a:srgbClr val="00ABAA"/>
                </a:solidFill>
              </a:rPr>
              <a:t> </a:t>
            </a:r>
            <a:r>
              <a:rPr sz="2400" dirty="0" err="1">
                <a:solidFill>
                  <a:srgbClr val="00ABAA"/>
                </a:solidFill>
              </a:rPr>
              <a:t>Мнение</a:t>
            </a:r>
            <a:r>
              <a:rPr sz="2400" dirty="0">
                <a:solidFill>
                  <a:srgbClr val="00ABAA"/>
                </a:solidFill>
              </a:rPr>
              <a:t>. </a:t>
            </a:r>
            <a:endParaRPr lang="ru-RU" sz="2400" dirty="0">
              <a:solidFill>
                <a:srgbClr val="00ABAA"/>
              </a:solidFill>
            </a:endParaRPr>
          </a:p>
          <a:p>
            <a:r>
              <a:rPr sz="2400" dirty="0">
                <a:solidFill>
                  <a:srgbClr val="00ABAA"/>
                </a:solidFill>
              </a:rPr>
              <a:t>КТ Covid-19</a:t>
            </a:r>
          </a:p>
        </p:txBody>
      </p:sp>
      <p:sp>
        <p:nvSpPr>
          <p:cNvPr id="12" name="TextBox 62"/>
          <p:cNvSpPr txBox="1"/>
          <p:nvPr/>
        </p:nvSpPr>
        <p:spPr>
          <a:xfrm>
            <a:off x="158937" y="1450179"/>
            <a:ext cx="12192000" cy="1672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6" tIns="91436" rIns="91436" bIns="91436" anchor="ctr">
            <a:spAutoFit/>
          </a:bodyPr>
          <a:lstStyle/>
          <a:p>
            <a:pPr marL="571500" indent="-571500" algn="l" defTabSz="914400">
              <a:spcBef>
                <a:spcPts val="1000"/>
              </a:spcBef>
              <a:buClr>
                <a:srgbClr val="00ABAA"/>
              </a:buClr>
              <a:buSzPct val="100000"/>
              <a:buFont typeface="Wingdings" panose="05000000000000000000" pitchFamily="2" charset="2"/>
              <a:buChar char="ü"/>
              <a:defRPr sz="4000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sz="1600" dirty="0" err="1">
                <a:solidFill>
                  <a:schemeClr val="bg1"/>
                </a:solidFill>
              </a:rPr>
              <a:t>Автоматическое</a:t>
            </a:r>
            <a:r>
              <a:rPr sz="1600" dirty="0">
                <a:solidFill>
                  <a:schemeClr val="bg1"/>
                </a:solidFill>
              </a:rPr>
              <a:t> </a:t>
            </a:r>
            <a:r>
              <a:rPr sz="1600" dirty="0" err="1">
                <a:solidFill>
                  <a:schemeClr val="bg1"/>
                </a:solidFill>
              </a:rPr>
              <a:t>обнаружение</a:t>
            </a:r>
            <a:r>
              <a:rPr sz="1600" dirty="0">
                <a:solidFill>
                  <a:schemeClr val="bg1"/>
                </a:solidFill>
              </a:rPr>
              <a:t> </a:t>
            </a:r>
            <a:r>
              <a:rPr sz="1600" dirty="0" err="1">
                <a:solidFill>
                  <a:schemeClr val="bg1"/>
                </a:solidFill>
              </a:rPr>
              <a:t>специфических</a:t>
            </a:r>
            <a:r>
              <a:rPr sz="1600" dirty="0">
                <a:solidFill>
                  <a:schemeClr val="bg1"/>
                </a:solidFill>
              </a:rPr>
              <a:t> </a:t>
            </a:r>
            <a:r>
              <a:rPr sz="1600" dirty="0" err="1">
                <a:solidFill>
                  <a:schemeClr val="bg1"/>
                </a:solidFill>
              </a:rPr>
              <a:t>признаков</a:t>
            </a:r>
            <a:r>
              <a:rPr sz="1600" dirty="0">
                <a:solidFill>
                  <a:schemeClr val="bg1"/>
                </a:solidFill>
              </a:rPr>
              <a:t> Covid-19 и </a:t>
            </a:r>
            <a:r>
              <a:rPr sz="1600" dirty="0" err="1">
                <a:solidFill>
                  <a:schemeClr val="bg1"/>
                </a:solidFill>
              </a:rPr>
              <a:t>приоритизация</a:t>
            </a:r>
            <a:r>
              <a:rPr sz="1600" dirty="0">
                <a:solidFill>
                  <a:schemeClr val="bg1"/>
                </a:solidFill>
              </a:rPr>
              <a:t> </a:t>
            </a:r>
            <a:endParaRPr sz="1600" dirty="0">
              <a:solidFill>
                <a:schemeClr val="bg1"/>
              </a:solidFill>
              <a:latin typeface="SF UI Display Light"/>
              <a:ea typeface="SF UI Display Light"/>
              <a:cs typeface="SF UI Display Light"/>
              <a:sym typeface="SF UI Display Light"/>
            </a:endParaRPr>
          </a:p>
          <a:p>
            <a:pPr marL="571500" indent="-571500" algn="l" defTabSz="914400">
              <a:spcBef>
                <a:spcPts val="1000"/>
              </a:spcBef>
              <a:buClr>
                <a:srgbClr val="00ABAA"/>
              </a:buClr>
              <a:buSzPct val="100000"/>
              <a:buFont typeface="Wingdings" panose="05000000000000000000" pitchFamily="2" charset="2"/>
              <a:buChar char="ü"/>
              <a:defRPr sz="4000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sz="1600" dirty="0">
                <a:solidFill>
                  <a:schemeClr val="bg1"/>
                </a:solidFill>
              </a:rPr>
              <a:t>КТ-</a:t>
            </a:r>
            <a:r>
              <a:rPr sz="1600" dirty="0" err="1">
                <a:solidFill>
                  <a:schemeClr val="bg1"/>
                </a:solidFill>
              </a:rPr>
              <a:t>исследований</a:t>
            </a:r>
            <a:r>
              <a:rPr sz="1600" dirty="0">
                <a:solidFill>
                  <a:schemeClr val="bg1"/>
                </a:solidFill>
              </a:rPr>
              <a:t>. </a:t>
            </a:r>
          </a:p>
          <a:p>
            <a:pPr marL="571500" indent="-571500" algn="l" defTabSz="914400">
              <a:spcBef>
                <a:spcPts val="1000"/>
              </a:spcBef>
              <a:buClr>
                <a:srgbClr val="00ABAA"/>
              </a:buClr>
              <a:buSzPct val="100000"/>
              <a:buFont typeface="Wingdings" panose="05000000000000000000" pitchFamily="2" charset="2"/>
              <a:buChar char="ü"/>
              <a:defRPr sz="4000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sz="1600" dirty="0" err="1">
                <a:solidFill>
                  <a:schemeClr val="bg1"/>
                </a:solidFill>
              </a:rPr>
              <a:t>Автоматический</a:t>
            </a:r>
            <a:r>
              <a:rPr sz="1600" dirty="0">
                <a:solidFill>
                  <a:schemeClr val="bg1"/>
                </a:solidFill>
              </a:rPr>
              <a:t> </a:t>
            </a:r>
            <a:r>
              <a:rPr sz="1600" dirty="0" err="1">
                <a:solidFill>
                  <a:schemeClr val="bg1"/>
                </a:solidFill>
              </a:rPr>
              <a:t>расчёт</a:t>
            </a:r>
            <a:r>
              <a:rPr sz="1600" dirty="0">
                <a:solidFill>
                  <a:schemeClr val="bg1"/>
                </a:solidFill>
              </a:rPr>
              <a:t> </a:t>
            </a:r>
            <a:r>
              <a:rPr sz="1600" dirty="0" err="1">
                <a:solidFill>
                  <a:schemeClr val="bg1"/>
                </a:solidFill>
              </a:rPr>
              <a:t>относительного</a:t>
            </a:r>
            <a:r>
              <a:rPr sz="1600" dirty="0">
                <a:solidFill>
                  <a:schemeClr val="bg1"/>
                </a:solidFill>
              </a:rPr>
              <a:t> </a:t>
            </a:r>
            <a:r>
              <a:rPr sz="1600" dirty="0" err="1">
                <a:solidFill>
                  <a:schemeClr val="bg1"/>
                </a:solidFill>
              </a:rPr>
              <a:t>объема</a:t>
            </a:r>
            <a:r>
              <a:rPr sz="1600" dirty="0">
                <a:solidFill>
                  <a:schemeClr val="bg1"/>
                </a:solidFill>
              </a:rPr>
              <a:t> </a:t>
            </a:r>
            <a:r>
              <a:rPr sz="1600" dirty="0" err="1">
                <a:solidFill>
                  <a:schemeClr val="bg1"/>
                </a:solidFill>
              </a:rPr>
              <a:t>поражения</a:t>
            </a:r>
            <a:r>
              <a:rPr sz="1600" dirty="0">
                <a:solidFill>
                  <a:schemeClr val="bg1"/>
                </a:solidFill>
              </a:rPr>
              <a:t> </a:t>
            </a:r>
            <a:r>
              <a:rPr sz="1600" dirty="0" err="1">
                <a:solidFill>
                  <a:schemeClr val="bg1"/>
                </a:solidFill>
              </a:rPr>
              <a:t>легких</a:t>
            </a:r>
            <a:r>
              <a:rPr sz="1600" dirty="0">
                <a:solidFill>
                  <a:schemeClr val="bg1"/>
                </a:solidFill>
              </a:rPr>
              <a:t> </a:t>
            </a:r>
            <a:endParaRPr sz="1600" dirty="0">
              <a:solidFill>
                <a:schemeClr val="bg1"/>
              </a:solidFill>
              <a:latin typeface="SF UI Display Light"/>
              <a:ea typeface="SF UI Display Light"/>
              <a:cs typeface="SF UI Display Light"/>
              <a:sym typeface="SF UI Display Light"/>
            </a:endParaRPr>
          </a:p>
          <a:p>
            <a:pPr marL="571500" indent="-571500" algn="l" defTabSz="914400">
              <a:buClr>
                <a:srgbClr val="00ABAA"/>
              </a:buClr>
              <a:buSzPct val="100000"/>
              <a:buFont typeface="Wingdings" panose="05000000000000000000" pitchFamily="2" charset="2"/>
              <a:buChar char="ü"/>
              <a:defRPr sz="4000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sz="1600" dirty="0" err="1">
                <a:solidFill>
                  <a:schemeClr val="bg1"/>
                </a:solidFill>
              </a:rPr>
              <a:t>Приоритизация</a:t>
            </a:r>
            <a:r>
              <a:rPr sz="1600" dirty="0">
                <a:solidFill>
                  <a:schemeClr val="bg1"/>
                </a:solidFill>
              </a:rPr>
              <a:t> КТ-</a:t>
            </a:r>
            <a:r>
              <a:rPr sz="1600" dirty="0" err="1">
                <a:solidFill>
                  <a:schemeClr val="bg1"/>
                </a:solidFill>
              </a:rPr>
              <a:t>исследований</a:t>
            </a:r>
            <a:r>
              <a:rPr sz="1600" dirty="0">
                <a:solidFill>
                  <a:schemeClr val="bg1"/>
                </a:solidFill>
              </a:rPr>
              <a:t> в </a:t>
            </a:r>
            <a:r>
              <a:rPr sz="1600" dirty="0" err="1">
                <a:solidFill>
                  <a:schemeClr val="bg1"/>
                </a:solidFill>
              </a:rPr>
              <a:t>рабочем</a:t>
            </a:r>
            <a:r>
              <a:rPr sz="1600" dirty="0">
                <a:solidFill>
                  <a:schemeClr val="bg1"/>
                </a:solidFill>
              </a:rPr>
              <a:t> </a:t>
            </a:r>
            <a:r>
              <a:rPr sz="1600" dirty="0" err="1">
                <a:solidFill>
                  <a:schemeClr val="bg1"/>
                </a:solidFill>
              </a:rPr>
              <a:t>листе</a:t>
            </a:r>
            <a:r>
              <a:rPr sz="1600" dirty="0">
                <a:solidFill>
                  <a:schemeClr val="bg1"/>
                </a:solidFill>
              </a:rPr>
              <a:t> </a:t>
            </a:r>
            <a:r>
              <a:rPr sz="1600" dirty="0" err="1">
                <a:solidFill>
                  <a:schemeClr val="bg1"/>
                </a:solidFill>
              </a:rPr>
              <a:t>врача-рентгенолога</a:t>
            </a:r>
            <a:endParaRPr sz="1600" dirty="0">
              <a:solidFill>
                <a:schemeClr val="bg1"/>
              </a:solidFill>
            </a:endParaRPr>
          </a:p>
          <a:p>
            <a:pPr marL="571500" indent="-571500" algn="l" defTabSz="914400">
              <a:buClr>
                <a:srgbClr val="00ABAA"/>
              </a:buClr>
              <a:buSzPct val="100000"/>
              <a:buFont typeface="Wingdings" panose="05000000000000000000" pitchFamily="2" charset="2"/>
              <a:buChar char="ü"/>
              <a:defRPr sz="4000" b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sz="1600" dirty="0" err="1">
                <a:solidFill>
                  <a:schemeClr val="bg1"/>
                </a:solidFill>
              </a:rPr>
              <a:t>Предоставление</a:t>
            </a:r>
            <a:r>
              <a:rPr sz="1600" dirty="0">
                <a:solidFill>
                  <a:schemeClr val="bg1"/>
                </a:solidFill>
              </a:rPr>
              <a:t> </a:t>
            </a:r>
            <a:r>
              <a:rPr sz="1600" dirty="0" err="1">
                <a:solidFill>
                  <a:schemeClr val="bg1"/>
                </a:solidFill>
              </a:rPr>
              <a:t>предзаполненного</a:t>
            </a:r>
            <a:r>
              <a:rPr sz="1600" dirty="0">
                <a:solidFill>
                  <a:schemeClr val="bg1"/>
                </a:solidFill>
              </a:rPr>
              <a:t> </a:t>
            </a:r>
            <a:r>
              <a:rPr sz="1600" dirty="0" err="1">
                <a:solidFill>
                  <a:schemeClr val="bg1"/>
                </a:solidFill>
              </a:rPr>
              <a:t>протокола</a:t>
            </a:r>
            <a:r>
              <a:rPr sz="1600" dirty="0">
                <a:solidFill>
                  <a:schemeClr val="bg1"/>
                </a:solidFill>
              </a:rPr>
              <a:t> </a:t>
            </a:r>
            <a:r>
              <a:rPr sz="1600" dirty="0" err="1">
                <a:solidFill>
                  <a:schemeClr val="bg1"/>
                </a:solidFill>
              </a:rPr>
              <a:t>описания</a:t>
            </a:r>
            <a:r>
              <a:rPr sz="1600" dirty="0">
                <a:solidFill>
                  <a:schemeClr val="bg1"/>
                </a:solidFill>
              </a:rPr>
              <a:t> </a:t>
            </a:r>
            <a:r>
              <a:rPr sz="1600" dirty="0" err="1">
                <a:solidFill>
                  <a:schemeClr val="bg1"/>
                </a:solidFill>
              </a:rPr>
              <a:t>исследования</a:t>
            </a:r>
            <a:endParaRPr sz="1600" dirty="0">
              <a:solidFill>
                <a:schemeClr val="bg1"/>
              </a:solidFill>
            </a:endParaRPr>
          </a:p>
        </p:txBody>
      </p:sp>
      <p:pic>
        <p:nvPicPr>
          <p:cNvPr id="13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1783" y="419931"/>
            <a:ext cx="2262073" cy="7084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952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335">
            <a:extLst>
              <a:ext uri="{FF2B5EF4-FFF2-40B4-BE49-F238E27FC236}">
                <a16:creationId xmlns:a16="http://schemas.microsoft.com/office/drawing/2014/main" id="{F69E0F98-A6CE-4416-A75D-9D886B114249}"/>
              </a:ext>
            </a:extLst>
          </p:cNvPr>
          <p:cNvCxnSpPr/>
          <p:nvPr/>
        </p:nvCxnSpPr>
        <p:spPr>
          <a:xfrm flipV="1">
            <a:off x="6168023" y="2246050"/>
            <a:ext cx="5364070" cy="1681"/>
          </a:xfrm>
          <a:prstGeom prst="line">
            <a:avLst/>
          </a:prstGeom>
          <a:ln w="38100">
            <a:solidFill>
              <a:srgbClr val="00A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6" descr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"/>
                    </a14:imgEffect>
                    <a14:imgEffect>
                      <a14:brightnessContrast bright="19000" contrast="13000"/>
                    </a14:imgEffect>
                  </a14:imgLayer>
                </a14:imgProps>
              </a:ext>
            </a:extLst>
          </a:blip>
          <a:srcRect l="5485" r="6614"/>
          <a:stretch/>
        </p:blipFill>
        <p:spPr>
          <a:xfrm>
            <a:off x="0" y="0"/>
            <a:ext cx="5592931" cy="356136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id="{C2CBD4D7-E7AA-43FF-9436-0E8CF143FAEA}"/>
              </a:ext>
            </a:extLst>
          </p:cNvPr>
          <p:cNvSpPr/>
          <p:nvPr/>
        </p:nvSpPr>
        <p:spPr>
          <a:xfrm>
            <a:off x="0" y="3561366"/>
            <a:ext cx="5592931" cy="3296634"/>
          </a:xfrm>
          <a:prstGeom prst="rect">
            <a:avLst/>
          </a:prstGeom>
          <a:solidFill>
            <a:srgbClr val="00ABAA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4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7" name="Рисунок 5" descr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14" y="4854825"/>
            <a:ext cx="4090387" cy="704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895" y="307224"/>
            <a:ext cx="1314109" cy="806964"/>
          </a:xfrm>
          <a:prstGeom prst="rect">
            <a:avLst/>
          </a:prstGeom>
        </p:spPr>
      </p:pic>
      <p:sp>
        <p:nvSpPr>
          <p:cNvPr id="18" name="Прямоугольник 2"/>
          <p:cNvSpPr txBox="1"/>
          <p:nvPr/>
        </p:nvSpPr>
        <p:spPr>
          <a:xfrm>
            <a:off x="6168023" y="2628086"/>
            <a:ext cx="5790412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8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sz="3200" dirty="0" err="1">
                <a:solidFill>
                  <a:srgbClr val="00ABAA"/>
                </a:solidFill>
              </a:rPr>
              <a:t>Система</a:t>
            </a:r>
            <a:r>
              <a:rPr sz="3200" dirty="0">
                <a:solidFill>
                  <a:srgbClr val="00ABAA"/>
                </a:solidFill>
              </a:rPr>
              <a:t> </a:t>
            </a:r>
            <a:r>
              <a:rPr sz="3200" dirty="0" err="1">
                <a:solidFill>
                  <a:srgbClr val="00ABAA"/>
                </a:solidFill>
              </a:rPr>
              <a:t>видеоаналитики</a:t>
            </a:r>
            <a:r>
              <a:rPr sz="3200" dirty="0">
                <a:solidFill>
                  <a:srgbClr val="00ABAA"/>
                </a:solidFill>
              </a:rPr>
              <a:t> </a:t>
            </a:r>
            <a:r>
              <a:rPr sz="3200" dirty="0" err="1">
                <a:solidFill>
                  <a:srgbClr val="00ABAA"/>
                </a:solidFill>
              </a:rPr>
              <a:t>на</a:t>
            </a:r>
            <a:r>
              <a:rPr sz="3200" dirty="0">
                <a:solidFill>
                  <a:srgbClr val="00ABAA"/>
                </a:solidFill>
              </a:rPr>
              <a:t> </a:t>
            </a:r>
            <a:r>
              <a:rPr sz="3200" dirty="0" err="1">
                <a:solidFill>
                  <a:srgbClr val="00ABAA"/>
                </a:solidFill>
              </a:rPr>
              <a:t>основе</a:t>
            </a:r>
            <a:r>
              <a:rPr sz="3200" dirty="0">
                <a:solidFill>
                  <a:srgbClr val="00ABAA"/>
                </a:solidFill>
              </a:rPr>
              <a:t> </a:t>
            </a:r>
            <a:r>
              <a:rPr sz="3200" dirty="0" err="1">
                <a:solidFill>
                  <a:srgbClr val="00ABAA"/>
                </a:solidFill>
              </a:rPr>
              <a:t>искусственного</a:t>
            </a:r>
            <a:r>
              <a:rPr sz="3200" dirty="0">
                <a:solidFill>
                  <a:srgbClr val="00ABAA"/>
                </a:solidFill>
              </a:rPr>
              <a:t> </a:t>
            </a:r>
            <a:r>
              <a:rPr sz="3200" dirty="0" err="1">
                <a:solidFill>
                  <a:srgbClr val="00ABAA"/>
                </a:solidFill>
              </a:rPr>
              <a:t>интеллекта</a:t>
            </a:r>
            <a:endParaRPr sz="3200" dirty="0">
              <a:solidFill>
                <a:srgbClr val="00ABAA"/>
              </a:solidFill>
            </a:endParaRPr>
          </a:p>
        </p:txBody>
      </p:sp>
      <p:cxnSp>
        <p:nvCxnSpPr>
          <p:cNvPr id="13" name="Straight Connector 335">
            <a:extLst>
              <a:ext uri="{FF2B5EF4-FFF2-40B4-BE49-F238E27FC236}">
                <a16:creationId xmlns:a16="http://schemas.microsoft.com/office/drawing/2014/main" id="{F69E0F98-A6CE-4416-A75D-9D886B114249}"/>
              </a:ext>
            </a:extLst>
          </p:cNvPr>
          <p:cNvCxnSpPr/>
          <p:nvPr/>
        </p:nvCxnSpPr>
        <p:spPr>
          <a:xfrm flipV="1">
            <a:off x="6168023" y="4749553"/>
            <a:ext cx="5364070" cy="3160"/>
          </a:xfrm>
          <a:prstGeom prst="line">
            <a:avLst/>
          </a:prstGeom>
          <a:ln w="38100">
            <a:solidFill>
              <a:srgbClr val="00A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099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96" y="0"/>
            <a:ext cx="5391704" cy="3614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C2CBD4D7-E7AA-43FF-9436-0E8CF143FAEA}"/>
              </a:ext>
            </a:extLst>
          </p:cNvPr>
          <p:cNvSpPr/>
          <p:nvPr/>
        </p:nvSpPr>
        <p:spPr>
          <a:xfrm>
            <a:off x="0" y="0"/>
            <a:ext cx="6800295" cy="6858000"/>
          </a:xfrm>
          <a:prstGeom prst="rect">
            <a:avLst/>
          </a:prstGeom>
          <a:solidFill>
            <a:srgbClr val="00ABAA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4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8ED7C4-B0DA-4E9F-892F-6FE5A0C9CB32}"/>
              </a:ext>
            </a:extLst>
          </p:cNvPr>
          <p:cNvSpPr txBox="1"/>
          <p:nvPr/>
        </p:nvSpPr>
        <p:spPr bwMode="auto">
          <a:xfrm>
            <a:off x="393783" y="547297"/>
            <a:ext cx="56785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FFFFFF"/>
                </a:solidFill>
                <a:latin typeface="HelveticaNeueCyr" panose="02000503040000020004" pitchFamily="50" charset="-52"/>
              </a:rPr>
              <a:t>Клиническая больница в борьбе с пандемией</a:t>
            </a:r>
          </a:p>
        </p:txBody>
      </p:sp>
      <p:cxnSp>
        <p:nvCxnSpPr>
          <p:cNvPr id="12" name="Straight Connector 65">
            <a:extLst>
              <a:ext uri="{FF2B5EF4-FFF2-40B4-BE49-F238E27FC236}">
                <a16:creationId xmlns:a16="http://schemas.microsoft.com/office/drawing/2014/main" id="{387FB07A-B4DC-4813-BC0B-1520E84F801E}"/>
              </a:ext>
            </a:extLst>
          </p:cNvPr>
          <p:cNvCxnSpPr>
            <a:cxnSpLocks/>
          </p:cNvCxnSpPr>
          <p:nvPr/>
        </p:nvCxnSpPr>
        <p:spPr bwMode="auto">
          <a:xfrm flipH="1">
            <a:off x="500315" y="1862538"/>
            <a:ext cx="5437194" cy="105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00315" y="2349419"/>
            <a:ext cx="57016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АО Группа компаний «Медси» перепрофилировала свой флагманский многопрофильный стационар – Клиническую больницу в Отрадном – в инфекционную больницу для оказания медицинской помощи пациентам с новой </a:t>
            </a:r>
            <a:r>
              <a:rPr lang="ru-RU" b="1" dirty="0" err="1">
                <a:solidFill>
                  <a:schemeClr val="bg1"/>
                </a:solidFill>
              </a:rPr>
              <a:t>коронавирусной</a:t>
            </a:r>
            <a:r>
              <a:rPr lang="ru-RU" b="1" dirty="0">
                <a:solidFill>
                  <a:schemeClr val="bg1"/>
                </a:solidFill>
              </a:rPr>
              <a:t> инфекцией COVID-19 и пневмонией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В рекордно короткие сроки клиническая больница была дооснащена всем необходимым медицинским оборудованием, лекарствами и расходными материалами.</a:t>
            </a:r>
          </a:p>
          <a:p>
            <a:r>
              <a:rPr lang="ru-RU" i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30" name="Oval 42">
            <a:extLst>
              <a:ext uri="{FF2B5EF4-FFF2-40B4-BE49-F238E27FC236}">
                <a16:creationId xmlns:a16="http://schemas.microsoft.com/office/drawing/2014/main" id="{6823639C-E1A2-4AAC-90D9-9DACD755BAE0}"/>
              </a:ext>
            </a:extLst>
          </p:cNvPr>
          <p:cNvSpPr/>
          <p:nvPr/>
        </p:nvSpPr>
        <p:spPr>
          <a:xfrm>
            <a:off x="7181771" y="3906747"/>
            <a:ext cx="721766" cy="721766"/>
          </a:xfrm>
          <a:prstGeom prst="ellipse">
            <a:avLst/>
          </a:prstGeom>
          <a:noFill/>
          <a:ln w="28575">
            <a:solidFill>
              <a:srgbClr val="00AB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HelveticaNeueCyr" panose="02000503040000020004" pitchFamily="50" charset="-52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2"/>
          <a:stretch/>
        </p:blipFill>
        <p:spPr>
          <a:xfrm>
            <a:off x="7313072" y="4026802"/>
            <a:ext cx="459164" cy="4350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31994" y="4026802"/>
            <a:ext cx="3648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Более 2 700 вылеченных пациентов </a:t>
            </a:r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6823639C-E1A2-4AAC-90D9-9DACD755BAE0}"/>
              </a:ext>
            </a:extLst>
          </p:cNvPr>
          <p:cNvSpPr/>
          <p:nvPr/>
        </p:nvSpPr>
        <p:spPr>
          <a:xfrm>
            <a:off x="7141675" y="4843508"/>
            <a:ext cx="721766" cy="721766"/>
          </a:xfrm>
          <a:prstGeom prst="ellipse">
            <a:avLst/>
          </a:prstGeom>
          <a:noFill/>
          <a:ln w="28575">
            <a:solidFill>
              <a:srgbClr val="00AB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HelveticaNeueCyr" panose="02000503040000020004" pitchFamily="50" charset="-52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28" y="5014247"/>
            <a:ext cx="378972" cy="38028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031992" y="4912003"/>
            <a:ext cx="364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Оперативный штаб по борьбе с </a:t>
            </a:r>
            <a:r>
              <a:rPr lang="ru-RU" sz="1600" dirty="0" err="1">
                <a:solidFill>
                  <a:schemeClr val="bg1">
                    <a:lumMod val="50000"/>
                  </a:schemeClr>
                </a:solidFill>
              </a:rPr>
              <a:t>короновирусной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 инфекцией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222" y="5963689"/>
            <a:ext cx="377978" cy="482194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6823639C-E1A2-4AAC-90D9-9DACD755BAE0}"/>
              </a:ext>
            </a:extLst>
          </p:cNvPr>
          <p:cNvSpPr/>
          <p:nvPr/>
        </p:nvSpPr>
        <p:spPr>
          <a:xfrm>
            <a:off x="7141675" y="5843903"/>
            <a:ext cx="721766" cy="721766"/>
          </a:xfrm>
          <a:prstGeom prst="ellipse">
            <a:avLst/>
          </a:prstGeom>
          <a:noFill/>
          <a:ln w="28575">
            <a:solidFill>
              <a:srgbClr val="00AB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HelveticaNeueCyr" panose="02000503040000020004" pitchFamily="50" charset="-5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031993" y="5912398"/>
            <a:ext cx="364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Около 400 специалистов на смене ежедневно в грязных зонах</a:t>
            </a:r>
          </a:p>
        </p:txBody>
      </p:sp>
    </p:spTree>
    <p:extLst>
      <p:ext uri="{BB962C8B-B14F-4D97-AF65-F5344CB8AC3E}">
        <p14:creationId xmlns:p14="http://schemas.microsoft.com/office/powerpoint/2010/main" val="20202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3621ADA2-B8DC-449F-902C-C421C998C307}"/>
              </a:ext>
            </a:extLst>
          </p:cNvPr>
          <p:cNvSpPr txBox="1"/>
          <p:nvPr/>
        </p:nvSpPr>
        <p:spPr>
          <a:xfrm>
            <a:off x="624598" y="782862"/>
            <a:ext cx="475828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HelveticaNeueCyr" panose="02000503040000020004" pitchFamily="2" charset="-52"/>
              </a:rPr>
              <a:t>ПРОБЛЕМЫ И ВЫЗОВЫ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HelveticaNeueCyr" panose="02000503040000020004" pitchFamily="2" charset="-52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99" y="-7256"/>
            <a:ext cx="4602401" cy="6865256"/>
          </a:xfrm>
          <a:custGeom>
            <a:avLst/>
            <a:gdLst>
              <a:gd name="connsiteX0" fmla="*/ 1681029 w 7104160"/>
              <a:gd name="connsiteY0" fmla="*/ 0 h 6858000"/>
              <a:gd name="connsiteX1" fmla="*/ 7104160 w 7104160"/>
              <a:gd name="connsiteY1" fmla="*/ 0 h 6858000"/>
              <a:gd name="connsiteX2" fmla="*/ 7104160 w 7104160"/>
              <a:gd name="connsiteY2" fmla="*/ 6858000 h 6858000"/>
              <a:gd name="connsiteX3" fmla="*/ 1862792 w 7104160"/>
              <a:gd name="connsiteY3" fmla="*/ 6858000 h 6858000"/>
              <a:gd name="connsiteX4" fmla="*/ 1768004 w 7104160"/>
              <a:gd name="connsiteY4" fmla="*/ 6758342 h 6858000"/>
              <a:gd name="connsiteX5" fmla="*/ 0 w 7104160"/>
              <a:gd name="connsiteY5" fmla="*/ 3356710 h 6858000"/>
              <a:gd name="connsiteX6" fmla="*/ 1594270 w 7104160"/>
              <a:gd name="connsiteY6" fmla="*/ 1024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4160" h="6858000">
                <a:moveTo>
                  <a:pt x="1681029" y="0"/>
                </a:moveTo>
                <a:lnTo>
                  <a:pt x="7104160" y="0"/>
                </a:lnTo>
                <a:lnTo>
                  <a:pt x="7104160" y="6858000"/>
                </a:lnTo>
                <a:lnTo>
                  <a:pt x="1862792" y="6858000"/>
                </a:lnTo>
                <a:lnTo>
                  <a:pt x="1768004" y="6758342"/>
                </a:lnTo>
                <a:cubicBezTo>
                  <a:pt x="1071930" y="6020439"/>
                  <a:pt x="0" y="4770265"/>
                  <a:pt x="0" y="3356710"/>
                </a:cubicBezTo>
                <a:cubicBezTo>
                  <a:pt x="0" y="2030291"/>
                  <a:pt x="962920" y="849101"/>
                  <a:pt x="1594270" y="102461"/>
                </a:cubicBezTo>
                <a:close/>
              </a:path>
            </a:pathLst>
          </a:custGeom>
        </p:spPr>
      </p:pic>
      <p:cxnSp>
        <p:nvCxnSpPr>
          <p:cNvPr id="30" name="Straight Connector 335">
            <a:extLst>
              <a:ext uri="{FF2B5EF4-FFF2-40B4-BE49-F238E27FC236}">
                <a16:creationId xmlns:a16="http://schemas.microsoft.com/office/drawing/2014/main" id="{F69E0F98-A6CE-4416-A75D-9D886B114249}"/>
              </a:ext>
            </a:extLst>
          </p:cNvPr>
          <p:cNvCxnSpPr/>
          <p:nvPr/>
        </p:nvCxnSpPr>
        <p:spPr>
          <a:xfrm>
            <a:off x="624599" y="570137"/>
            <a:ext cx="645262" cy="0"/>
          </a:xfrm>
          <a:prstGeom prst="line">
            <a:avLst/>
          </a:prstGeom>
          <a:ln w="38100">
            <a:solidFill>
              <a:srgbClr val="00A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5"/>
          <p:cNvSpPr txBox="1"/>
          <p:nvPr/>
        </p:nvSpPr>
        <p:spPr>
          <a:xfrm>
            <a:off x="363609" y="1832122"/>
            <a:ext cx="6903966" cy="4598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171450" indent="-171450" algn="l" defTabSz="1828800">
              <a:lnSpc>
                <a:spcPct val="115000"/>
              </a:lnSpc>
              <a:spcBef>
                <a:spcPts val="1800"/>
              </a:spcBef>
              <a:buClr>
                <a:srgbClr val="00ABAA"/>
              </a:buClr>
              <a:buSzPct val="100000"/>
              <a:buFont typeface="Wingdings" panose="05000000000000000000" pitchFamily="2" charset="2"/>
              <a:buChar char="ü"/>
              <a:defRPr sz="3600"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1400" dirty="0" err="1">
                <a:solidFill>
                  <a:schemeClr val="tx2"/>
                </a:solidFill>
              </a:rPr>
              <a:t>Отсутствие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инструментов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b="1" dirty="0" err="1">
                <a:solidFill>
                  <a:srgbClr val="00ABAA"/>
                </a:solidFill>
              </a:rPr>
              <a:t>системного</a:t>
            </a:r>
            <a:r>
              <a:rPr sz="1400" b="1" dirty="0">
                <a:solidFill>
                  <a:srgbClr val="00ABAA"/>
                </a:solidFill>
              </a:rPr>
              <a:t> и </a:t>
            </a:r>
            <a:r>
              <a:rPr sz="1400" b="1" dirty="0" err="1">
                <a:solidFill>
                  <a:srgbClr val="00ABAA"/>
                </a:solidFill>
              </a:rPr>
              <a:t>объективного</a:t>
            </a:r>
            <a:r>
              <a:rPr sz="1400" b="1" dirty="0">
                <a:solidFill>
                  <a:srgbClr val="00ABAA"/>
                </a:solidFill>
              </a:rPr>
              <a:t> </a:t>
            </a:r>
            <a:r>
              <a:rPr sz="1400" b="1" dirty="0" err="1">
                <a:solidFill>
                  <a:srgbClr val="00ABAA"/>
                </a:solidFill>
              </a:rPr>
              <a:t>контроля</a:t>
            </a:r>
            <a:r>
              <a:rPr sz="1400" b="1" dirty="0">
                <a:solidFill>
                  <a:srgbClr val="00ABAA"/>
                </a:solidFill>
              </a:rPr>
              <a:t> </a:t>
            </a:r>
            <a:r>
              <a:rPr sz="1400" b="1" dirty="0" err="1">
                <a:solidFill>
                  <a:srgbClr val="00ABAA"/>
                </a:solidFill>
              </a:rPr>
              <a:t>качества</a:t>
            </a:r>
            <a:r>
              <a:rPr sz="1400" dirty="0">
                <a:solidFill>
                  <a:srgbClr val="00ABAA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ухода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за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пациентами</a:t>
            </a:r>
            <a:endParaRPr sz="1400" b="1" dirty="0">
              <a:solidFill>
                <a:schemeClr val="tx2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171450" indent="-171450" algn="l" defTabSz="1828800">
              <a:lnSpc>
                <a:spcPct val="115000"/>
              </a:lnSpc>
              <a:spcBef>
                <a:spcPts val="1800"/>
              </a:spcBef>
              <a:buClr>
                <a:srgbClr val="00ABAA"/>
              </a:buClr>
              <a:buSzPct val="100000"/>
              <a:buFont typeface="Wingdings" panose="05000000000000000000" pitchFamily="2" charset="2"/>
              <a:buChar char="ü"/>
              <a:defRPr sz="3600"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Больничный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травматизм</a:t>
            </a:r>
            <a:r>
              <a:rPr sz="1400" dirty="0">
                <a:solidFill>
                  <a:schemeClr val="tx2"/>
                </a:solidFill>
              </a:rPr>
              <a:t> и </a:t>
            </a:r>
            <a:r>
              <a:rPr sz="1400" dirty="0" err="1">
                <a:solidFill>
                  <a:schemeClr val="tx2"/>
                </a:solidFill>
              </a:rPr>
              <a:t>осложнения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из-за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недосмотра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за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пациентами</a:t>
            </a:r>
            <a:endParaRPr sz="1400" b="1" dirty="0">
              <a:solidFill>
                <a:schemeClr val="tx2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algn="l" defTabSz="1828800">
              <a:lnSpc>
                <a:spcPct val="115000"/>
              </a:lnSpc>
              <a:spcBef>
                <a:spcPts val="1800"/>
              </a:spcBef>
              <a:defRPr sz="3600">
                <a:latin typeface="Montserrat"/>
                <a:ea typeface="Montserrat"/>
                <a:cs typeface="Montserrat"/>
                <a:sym typeface="Montserrat"/>
              </a:defRPr>
            </a:pPr>
            <a:endParaRPr sz="1400" b="1" dirty="0">
              <a:latin typeface="+mj-lt"/>
              <a:ea typeface="+mj-ea"/>
              <a:cs typeface="+mj-cs"/>
              <a:sym typeface="Helvetica Neue"/>
            </a:endParaRPr>
          </a:p>
          <a:p>
            <a:pPr algn="l" defTabSz="1828800">
              <a:lnSpc>
                <a:spcPct val="115000"/>
              </a:lnSpc>
              <a:spcBef>
                <a:spcPts val="1800"/>
              </a:spcBef>
              <a:defRPr sz="3600" b="1">
                <a:solidFill>
                  <a:srgbClr val="CC216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1400" u="sng" dirty="0">
                <a:solidFill>
                  <a:srgbClr val="00ABAA"/>
                </a:solidFill>
              </a:rPr>
              <a:t>COVID-19</a:t>
            </a:r>
          </a:p>
          <a:p>
            <a:pPr marL="171450" indent="-171450" algn="l" defTabSz="1828800">
              <a:lnSpc>
                <a:spcPct val="115000"/>
              </a:lnSpc>
              <a:spcBef>
                <a:spcPts val="1800"/>
              </a:spcBef>
              <a:buClr>
                <a:srgbClr val="00ABAA"/>
              </a:buClr>
              <a:buSzPct val="100000"/>
              <a:buFont typeface="Wingdings" panose="05000000000000000000" pitchFamily="2" charset="2"/>
              <a:buChar char="ü"/>
              <a:defRPr sz="3600"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1400" dirty="0" err="1">
                <a:solidFill>
                  <a:schemeClr val="tx2"/>
                </a:solidFill>
              </a:rPr>
              <a:t>Медперсонал</a:t>
            </a:r>
            <a:r>
              <a:rPr sz="1400" dirty="0"/>
              <a:t> </a:t>
            </a:r>
            <a:r>
              <a:rPr sz="1400" b="1" dirty="0" err="1">
                <a:solidFill>
                  <a:srgbClr val="00ABAA"/>
                </a:solidFill>
              </a:rPr>
              <a:t>не</a:t>
            </a:r>
            <a:r>
              <a:rPr sz="1400" b="1" dirty="0">
                <a:solidFill>
                  <a:srgbClr val="00ABAA"/>
                </a:solidFill>
              </a:rPr>
              <a:t> </a:t>
            </a:r>
            <a:r>
              <a:rPr sz="1400" b="1" dirty="0" err="1">
                <a:solidFill>
                  <a:srgbClr val="00ABAA"/>
                </a:solidFill>
              </a:rPr>
              <a:t>может</a:t>
            </a:r>
            <a:r>
              <a:rPr sz="1400" b="1" dirty="0">
                <a:solidFill>
                  <a:srgbClr val="00ABAA"/>
                </a:solidFill>
              </a:rPr>
              <a:t> </a:t>
            </a:r>
            <a:r>
              <a:rPr sz="1400" b="1" dirty="0" err="1">
                <a:solidFill>
                  <a:srgbClr val="00ABAA"/>
                </a:solidFill>
              </a:rPr>
              <a:t>круглосуточно</a:t>
            </a:r>
            <a:r>
              <a:rPr sz="1400" b="1" dirty="0">
                <a:solidFill>
                  <a:srgbClr val="00ABAA"/>
                </a:solidFill>
              </a:rPr>
              <a:t> </a:t>
            </a:r>
            <a:r>
              <a:rPr sz="1400" b="1" dirty="0" err="1">
                <a:solidFill>
                  <a:srgbClr val="00ABAA"/>
                </a:solidFill>
              </a:rPr>
              <a:t>отлеживать</a:t>
            </a:r>
            <a:r>
              <a:rPr sz="1400" b="1" dirty="0">
                <a:solidFill>
                  <a:srgbClr val="CC2169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состояние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пациентов</a:t>
            </a:r>
            <a:r>
              <a:rPr sz="1400" dirty="0">
                <a:solidFill>
                  <a:schemeClr val="tx2"/>
                </a:solidFill>
              </a:rPr>
              <a:t>, </a:t>
            </a:r>
            <a:r>
              <a:rPr sz="1400" dirty="0" err="1">
                <a:solidFill>
                  <a:schemeClr val="tx2"/>
                </a:solidFill>
              </a:rPr>
              <a:t>находящихся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на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кислородном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обеспечении</a:t>
            </a:r>
            <a:r>
              <a:rPr sz="1400" dirty="0">
                <a:solidFill>
                  <a:schemeClr val="tx2"/>
                </a:solidFill>
              </a:rPr>
              <a:t>. </a:t>
            </a:r>
            <a:r>
              <a:rPr sz="1400" dirty="0" err="1">
                <a:solidFill>
                  <a:schemeClr val="tx2"/>
                </a:solidFill>
              </a:rPr>
              <a:t>Такие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пациенты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b="1" dirty="0" err="1">
                <a:solidFill>
                  <a:srgbClr val="00ABAA"/>
                </a:solidFill>
              </a:rPr>
              <a:t>не</a:t>
            </a:r>
            <a:r>
              <a:rPr sz="1400" b="1" dirty="0">
                <a:solidFill>
                  <a:srgbClr val="00ABAA"/>
                </a:solidFill>
              </a:rPr>
              <a:t> </a:t>
            </a:r>
            <a:r>
              <a:rPr sz="1400" b="1" dirty="0" err="1">
                <a:solidFill>
                  <a:srgbClr val="00ABAA"/>
                </a:solidFill>
              </a:rPr>
              <a:t>контролируют</a:t>
            </a:r>
            <a:r>
              <a:rPr sz="1400" b="1" dirty="0">
                <a:solidFill>
                  <a:srgbClr val="00ABAA"/>
                </a:solidFill>
              </a:rPr>
              <a:t> </a:t>
            </a:r>
            <a:r>
              <a:rPr sz="1400" b="1" dirty="0" err="1">
                <a:solidFill>
                  <a:srgbClr val="00ABAA"/>
                </a:solidFill>
              </a:rPr>
              <a:t>свое</a:t>
            </a:r>
            <a:r>
              <a:rPr sz="1400" b="1" dirty="0">
                <a:solidFill>
                  <a:srgbClr val="00ABAA"/>
                </a:solidFill>
              </a:rPr>
              <a:t> </a:t>
            </a:r>
            <a:r>
              <a:rPr sz="1400" b="1" dirty="0" err="1">
                <a:solidFill>
                  <a:srgbClr val="00ABAA"/>
                </a:solidFill>
              </a:rPr>
              <a:t>состояние</a:t>
            </a:r>
            <a:r>
              <a:rPr sz="1400" dirty="0">
                <a:solidFill>
                  <a:srgbClr val="00ABAA"/>
                </a:solidFill>
              </a:rPr>
              <a:t> </a:t>
            </a:r>
            <a:r>
              <a:rPr sz="1400" dirty="0">
                <a:solidFill>
                  <a:schemeClr val="tx2"/>
                </a:solidFill>
              </a:rPr>
              <a:t>и </a:t>
            </a:r>
            <a:r>
              <a:rPr sz="1400" dirty="0" err="1">
                <a:solidFill>
                  <a:schemeClr val="tx2"/>
                </a:solidFill>
              </a:rPr>
              <a:t>могут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упасть</a:t>
            </a:r>
            <a:endParaRPr sz="1400" b="1" dirty="0">
              <a:solidFill>
                <a:schemeClr val="tx2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171450" indent="-171450" algn="l" defTabSz="1828800">
              <a:lnSpc>
                <a:spcPct val="115000"/>
              </a:lnSpc>
              <a:spcBef>
                <a:spcPts val="1800"/>
              </a:spcBef>
              <a:buClr>
                <a:srgbClr val="00ABAA"/>
              </a:buClr>
              <a:buSzPct val="100000"/>
              <a:buFont typeface="Wingdings" panose="05000000000000000000" pitchFamily="2" charset="2"/>
              <a:buChar char="ü"/>
              <a:defRPr sz="3600"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1400" dirty="0" err="1">
                <a:solidFill>
                  <a:schemeClr val="tx2"/>
                </a:solidFill>
              </a:rPr>
              <a:t>Необходимость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надевать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СИЗы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b="1" dirty="0" err="1">
                <a:solidFill>
                  <a:srgbClr val="00ABAA"/>
                </a:solidFill>
              </a:rPr>
              <a:t>не</a:t>
            </a:r>
            <a:r>
              <a:rPr sz="1400" b="1" dirty="0">
                <a:solidFill>
                  <a:srgbClr val="00ABAA"/>
                </a:solidFill>
              </a:rPr>
              <a:t> </a:t>
            </a:r>
            <a:r>
              <a:rPr sz="1400" b="1" dirty="0" err="1">
                <a:solidFill>
                  <a:srgbClr val="00ABAA"/>
                </a:solidFill>
              </a:rPr>
              <a:t>позволяет</a:t>
            </a:r>
            <a:r>
              <a:rPr sz="1400" b="1" dirty="0">
                <a:solidFill>
                  <a:srgbClr val="00ABAA"/>
                </a:solidFill>
              </a:rPr>
              <a:t> </a:t>
            </a:r>
            <a:r>
              <a:rPr sz="1400" b="1" dirty="0" err="1">
                <a:solidFill>
                  <a:srgbClr val="00ABAA"/>
                </a:solidFill>
              </a:rPr>
              <a:t>оперативно</a:t>
            </a:r>
            <a:r>
              <a:rPr sz="1400" b="1" dirty="0">
                <a:solidFill>
                  <a:srgbClr val="00ABAA"/>
                </a:solidFill>
              </a:rPr>
              <a:t> </a:t>
            </a:r>
            <a:r>
              <a:rPr sz="1400" b="1" dirty="0" err="1">
                <a:solidFill>
                  <a:srgbClr val="00ABAA"/>
                </a:solidFill>
              </a:rPr>
              <a:t>отреагировать</a:t>
            </a:r>
            <a:r>
              <a:rPr sz="1400" b="1" dirty="0">
                <a:solidFill>
                  <a:srgbClr val="00ABAA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на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событие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врачу</a:t>
            </a:r>
            <a:r>
              <a:rPr sz="1400" dirty="0">
                <a:solidFill>
                  <a:schemeClr val="tx2"/>
                </a:solidFill>
              </a:rPr>
              <a:t> в </a:t>
            </a:r>
            <a:r>
              <a:rPr sz="1400" dirty="0" err="1">
                <a:solidFill>
                  <a:schemeClr val="tx2"/>
                </a:solidFill>
              </a:rPr>
              <a:t>чистой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зоне</a:t>
            </a:r>
            <a:endParaRPr sz="1400" b="1" dirty="0">
              <a:solidFill>
                <a:schemeClr val="tx2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171450" indent="-171450" algn="l" defTabSz="1828800">
              <a:lnSpc>
                <a:spcPct val="115000"/>
              </a:lnSpc>
              <a:spcBef>
                <a:spcPts val="1800"/>
              </a:spcBef>
              <a:buClr>
                <a:srgbClr val="00ABAA"/>
              </a:buClr>
              <a:buSzPct val="100000"/>
              <a:buFont typeface="Wingdings" panose="05000000000000000000" pitchFamily="2" charset="2"/>
              <a:buChar char="ü"/>
              <a:defRPr sz="3600"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1400" dirty="0" err="1">
                <a:solidFill>
                  <a:schemeClr val="tx2"/>
                </a:solidFill>
              </a:rPr>
              <a:t>Медсестры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постоянно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рискуют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заразиться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из-за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прямого</a:t>
            </a:r>
            <a:r>
              <a:rPr sz="1400" dirty="0">
                <a:solidFill>
                  <a:schemeClr val="tx2"/>
                </a:solidFill>
              </a:rPr>
              <a:t> </a:t>
            </a:r>
            <a:r>
              <a:rPr sz="1400" dirty="0" err="1">
                <a:solidFill>
                  <a:schemeClr val="tx2"/>
                </a:solidFill>
              </a:rPr>
              <a:t>контакта</a:t>
            </a:r>
            <a:r>
              <a:rPr sz="1400" dirty="0">
                <a:solidFill>
                  <a:schemeClr val="tx2"/>
                </a:solidFill>
              </a:rPr>
              <a:t> с </a:t>
            </a:r>
            <a:r>
              <a:rPr sz="1400" dirty="0" err="1">
                <a:solidFill>
                  <a:schemeClr val="tx2"/>
                </a:solidFill>
              </a:rPr>
              <a:t>пациентом</a:t>
            </a:r>
            <a:endParaRPr sz="1400" b="1" dirty="0">
              <a:solidFill>
                <a:schemeClr val="tx2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algn="l" defTabSz="1828800">
              <a:lnSpc>
                <a:spcPct val="115000"/>
              </a:lnSpc>
              <a:spcBef>
                <a:spcPts val="1800"/>
              </a:spcBef>
              <a:defRPr sz="3600" baseline="30000">
                <a:latin typeface="Montserrat"/>
                <a:ea typeface="Montserrat"/>
                <a:cs typeface="Montserrat"/>
                <a:sym typeface="Montserrat"/>
              </a:defRPr>
            </a:pPr>
            <a:endParaRPr sz="1400" b="1" dirty="0"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4596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2">
            <a:extLst>
              <a:ext uri="{FF2B5EF4-FFF2-40B4-BE49-F238E27FC236}">
                <a16:creationId xmlns:a16="http://schemas.microsoft.com/office/drawing/2014/main" id="{9981B6C6-8214-42FB-97D3-14E08ABF4157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>
              <a:latin typeface="HelveticaNeueCyr" panose="02000503040000020004" pitchFamily="50" charset="-52"/>
            </a:endParaRPr>
          </a:p>
        </p:txBody>
      </p:sp>
      <p:cxnSp>
        <p:nvCxnSpPr>
          <p:cNvPr id="21" name="Straight Connector 335">
            <a:extLst>
              <a:ext uri="{FF2B5EF4-FFF2-40B4-BE49-F238E27FC236}">
                <a16:creationId xmlns:a16="http://schemas.microsoft.com/office/drawing/2014/main" id="{F69E0F98-A6CE-4416-A75D-9D886B114249}"/>
              </a:ext>
            </a:extLst>
          </p:cNvPr>
          <p:cNvCxnSpPr/>
          <p:nvPr/>
        </p:nvCxnSpPr>
        <p:spPr>
          <a:xfrm>
            <a:off x="624599" y="570137"/>
            <a:ext cx="645262" cy="0"/>
          </a:xfrm>
          <a:prstGeom prst="line">
            <a:avLst/>
          </a:prstGeom>
          <a:ln w="38100">
            <a:solidFill>
              <a:srgbClr val="00A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22"/>
          <p:cNvSpPr txBox="1"/>
          <p:nvPr/>
        </p:nvSpPr>
        <p:spPr>
          <a:xfrm>
            <a:off x="517745" y="738263"/>
            <a:ext cx="4726613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>
              <a:defRPr sz="7200" b="1">
                <a:solidFill>
                  <a:srgbClr val="CC216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2400" dirty="0" err="1">
                <a:solidFill>
                  <a:srgbClr val="565656"/>
                </a:solidFill>
                <a:latin typeface="HelveticaNeueCyr" panose="020B0604020202020204" charset="-52"/>
              </a:rPr>
              <a:t>Решение</a:t>
            </a:r>
            <a:r>
              <a:rPr sz="2400" dirty="0">
                <a:solidFill>
                  <a:srgbClr val="565656"/>
                </a:solidFill>
                <a:latin typeface="HelveticaNeueCyr" panose="020B0604020202020204" charset="-52"/>
              </a:rPr>
              <a:t> </a:t>
            </a:r>
            <a:endParaRPr lang="ru-RU" sz="2400" dirty="0">
              <a:solidFill>
                <a:srgbClr val="565656"/>
              </a:solidFill>
              <a:latin typeface="HelveticaNeueCyr" panose="020B0604020202020204" charset="-52"/>
            </a:endParaRPr>
          </a:p>
          <a:p>
            <a:pPr algn="l">
              <a:defRPr sz="7200" b="1">
                <a:solidFill>
                  <a:srgbClr val="CC216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2400" dirty="0" err="1">
                <a:solidFill>
                  <a:srgbClr val="00ABAA"/>
                </a:solidFill>
                <a:latin typeface="HelveticaNeueCyr" panose="020B0604020202020204" charset="-52"/>
              </a:rPr>
              <a:t>Третье</a:t>
            </a:r>
            <a:r>
              <a:rPr sz="2400" dirty="0">
                <a:solidFill>
                  <a:srgbClr val="00ABAA"/>
                </a:solidFill>
                <a:latin typeface="HelveticaNeueCyr" panose="020B0604020202020204" charset="-52"/>
              </a:rPr>
              <a:t> </a:t>
            </a:r>
            <a:r>
              <a:rPr sz="2400" dirty="0" err="1">
                <a:solidFill>
                  <a:srgbClr val="00ABAA"/>
                </a:solidFill>
                <a:latin typeface="HelveticaNeueCyr" panose="020B0604020202020204" charset="-52"/>
              </a:rPr>
              <a:t>Мнение</a:t>
            </a:r>
            <a:r>
              <a:rPr sz="2400" dirty="0">
                <a:solidFill>
                  <a:srgbClr val="00ABAA"/>
                </a:solidFill>
                <a:latin typeface="HelveticaNeueCyr" panose="020B0604020202020204" charset="-52"/>
              </a:rPr>
              <a:t> AI-</a:t>
            </a:r>
            <a:r>
              <a:rPr sz="2400" dirty="0" err="1">
                <a:solidFill>
                  <a:srgbClr val="00ABAA"/>
                </a:solidFill>
                <a:latin typeface="HelveticaNeueCyr" panose="020B0604020202020204" charset="-52"/>
              </a:rPr>
              <a:t>мониторинг</a:t>
            </a:r>
            <a:endParaRPr sz="2400" dirty="0">
              <a:solidFill>
                <a:srgbClr val="00ABAA"/>
              </a:solidFill>
              <a:latin typeface="HelveticaNeueCyr" panose="020B0604020202020204" charset="-52"/>
            </a:endParaRPr>
          </a:p>
        </p:txBody>
      </p:sp>
      <p:sp>
        <p:nvSpPr>
          <p:cNvPr id="44" name="Прямоугольник 21"/>
          <p:cNvSpPr txBox="1"/>
          <p:nvPr/>
        </p:nvSpPr>
        <p:spPr>
          <a:xfrm>
            <a:off x="6096000" y="3056510"/>
            <a:ext cx="5790405" cy="2997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l" defTabSz="1828800">
              <a:lnSpc>
                <a:spcPct val="115000"/>
              </a:lnSpc>
              <a:spcBef>
                <a:spcPts val="1800"/>
              </a:spcBef>
              <a:defRPr sz="3600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sz="1400" b="1" dirty="0" err="1"/>
              <a:t>Автоматически</a:t>
            </a:r>
            <a:r>
              <a:rPr sz="1400" b="1" dirty="0"/>
              <a:t> </a:t>
            </a:r>
            <a:r>
              <a:rPr sz="1400" b="1" dirty="0" err="1"/>
              <a:t>распознает</a:t>
            </a:r>
            <a:r>
              <a:rPr sz="1400" b="1" dirty="0"/>
              <a:t> и </a:t>
            </a:r>
            <a:r>
              <a:rPr sz="1400" b="1" dirty="0" err="1"/>
              <a:t>оповещает</a:t>
            </a:r>
            <a:r>
              <a:rPr sz="1400" b="1" dirty="0"/>
              <a:t> о </a:t>
            </a:r>
            <a:r>
              <a:rPr sz="1400" b="1" dirty="0" err="1"/>
              <a:t>событиях</a:t>
            </a:r>
            <a:r>
              <a:rPr sz="1400" b="1" dirty="0"/>
              <a:t>:</a:t>
            </a:r>
            <a:endParaRPr sz="1400" b="1" dirty="0">
              <a:latin typeface="+mj-lt"/>
              <a:ea typeface="+mj-ea"/>
              <a:cs typeface="+mj-cs"/>
              <a:sym typeface="Helvetica Neue"/>
            </a:endParaRPr>
          </a:p>
          <a:p>
            <a:pPr marL="742950" indent="-742950" algn="l" defTabSz="1828800">
              <a:lnSpc>
                <a:spcPct val="115000"/>
              </a:lnSpc>
              <a:spcBef>
                <a:spcPts val="1200"/>
              </a:spcBef>
              <a:buClr>
                <a:srgbClr val="00ABAA"/>
              </a:buClr>
              <a:buSzPct val="100000"/>
              <a:buFont typeface="Wingdings" panose="05000000000000000000" pitchFamily="2" charset="2"/>
              <a:buChar char="ü"/>
              <a:defRPr sz="360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1400" dirty="0" err="1"/>
              <a:t>Намерение</a:t>
            </a:r>
            <a:r>
              <a:rPr sz="1400" dirty="0"/>
              <a:t> </a:t>
            </a:r>
            <a:r>
              <a:rPr sz="1400" dirty="0" err="1"/>
              <a:t>пациента</a:t>
            </a:r>
            <a:r>
              <a:rPr sz="1400" dirty="0"/>
              <a:t> </a:t>
            </a:r>
            <a:r>
              <a:rPr sz="1400" dirty="0" err="1"/>
              <a:t>встать</a:t>
            </a:r>
            <a:r>
              <a:rPr sz="1400" dirty="0"/>
              <a:t> с </a:t>
            </a:r>
            <a:r>
              <a:rPr sz="1400" dirty="0" err="1"/>
              <a:t>кровати</a:t>
            </a:r>
            <a:r>
              <a:rPr sz="1400" dirty="0"/>
              <a:t> и </a:t>
            </a:r>
            <a:r>
              <a:rPr sz="1400" dirty="0" err="1"/>
              <a:t>самостоятельное</a:t>
            </a:r>
            <a:r>
              <a:rPr sz="1400" dirty="0"/>
              <a:t> </a:t>
            </a:r>
            <a:r>
              <a:rPr sz="1400" dirty="0" err="1"/>
              <a:t>хождение</a:t>
            </a:r>
            <a:endParaRPr sz="1400" b="1" dirty="0">
              <a:latin typeface="+mj-lt"/>
              <a:ea typeface="+mj-ea"/>
              <a:cs typeface="+mj-cs"/>
              <a:sym typeface="Helvetica Neue"/>
            </a:endParaRPr>
          </a:p>
          <a:p>
            <a:pPr marL="742950" indent="-742950" algn="l" defTabSz="1828800">
              <a:lnSpc>
                <a:spcPct val="115000"/>
              </a:lnSpc>
              <a:spcBef>
                <a:spcPts val="1200"/>
              </a:spcBef>
              <a:buClr>
                <a:srgbClr val="00ABAA"/>
              </a:buClr>
              <a:buSzPct val="100000"/>
              <a:buFont typeface="Wingdings" panose="05000000000000000000" pitchFamily="2" charset="2"/>
              <a:buChar char="ü"/>
              <a:defRPr sz="360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1400" dirty="0" err="1"/>
              <a:t>Падение</a:t>
            </a:r>
            <a:r>
              <a:rPr sz="1400" dirty="0"/>
              <a:t> </a:t>
            </a:r>
            <a:r>
              <a:rPr sz="1400" dirty="0" err="1"/>
              <a:t>пациента</a:t>
            </a:r>
            <a:endParaRPr sz="1400" b="1" dirty="0">
              <a:latin typeface="+mj-lt"/>
              <a:ea typeface="+mj-ea"/>
              <a:cs typeface="+mj-cs"/>
              <a:sym typeface="Helvetica Neue"/>
            </a:endParaRPr>
          </a:p>
          <a:p>
            <a:pPr marL="742950" indent="-742950" algn="l" defTabSz="1828800">
              <a:lnSpc>
                <a:spcPct val="115000"/>
              </a:lnSpc>
              <a:spcBef>
                <a:spcPts val="1200"/>
              </a:spcBef>
              <a:buClr>
                <a:srgbClr val="00ABAA"/>
              </a:buClr>
              <a:buSzPct val="100000"/>
              <a:buFont typeface="Wingdings" panose="05000000000000000000" pitchFamily="2" charset="2"/>
              <a:buChar char="ü"/>
              <a:defRPr sz="360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1400" dirty="0" err="1"/>
              <a:t>Отсутствие</a:t>
            </a:r>
            <a:r>
              <a:rPr sz="1400" dirty="0"/>
              <a:t> </a:t>
            </a:r>
            <a:r>
              <a:rPr sz="1400" dirty="0" err="1"/>
              <a:t>регулярных</a:t>
            </a:r>
            <a:r>
              <a:rPr sz="1400" dirty="0"/>
              <a:t> </a:t>
            </a:r>
            <a:r>
              <a:rPr sz="1400" dirty="0" err="1"/>
              <a:t>визитов</a:t>
            </a:r>
            <a:r>
              <a:rPr sz="1400" dirty="0"/>
              <a:t> </a:t>
            </a:r>
            <a:r>
              <a:rPr sz="1400" dirty="0" err="1"/>
              <a:t>медперсонала</a:t>
            </a:r>
            <a:endParaRPr sz="1400" b="1" dirty="0">
              <a:latin typeface="+mj-lt"/>
              <a:ea typeface="+mj-ea"/>
              <a:cs typeface="+mj-cs"/>
              <a:sym typeface="Helvetica Neue"/>
            </a:endParaRPr>
          </a:p>
          <a:p>
            <a:pPr marL="742950" indent="-742950" algn="l" defTabSz="1828800">
              <a:lnSpc>
                <a:spcPct val="115000"/>
              </a:lnSpc>
              <a:spcBef>
                <a:spcPts val="1200"/>
              </a:spcBef>
              <a:buClr>
                <a:srgbClr val="00ABAA"/>
              </a:buClr>
              <a:buSzPct val="100000"/>
              <a:buFont typeface="Wingdings" panose="05000000000000000000" pitchFamily="2" charset="2"/>
              <a:buChar char="ü"/>
              <a:defRPr sz="360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1400" dirty="0" err="1"/>
              <a:t>Длительное</a:t>
            </a:r>
            <a:r>
              <a:rPr sz="1400" dirty="0"/>
              <a:t> </a:t>
            </a:r>
            <a:r>
              <a:rPr sz="1400" dirty="0" err="1"/>
              <a:t>отсутствие</a:t>
            </a:r>
            <a:r>
              <a:rPr sz="1400" dirty="0"/>
              <a:t> </a:t>
            </a:r>
            <a:r>
              <a:rPr sz="1400" dirty="0" err="1"/>
              <a:t>пациента</a:t>
            </a:r>
            <a:r>
              <a:rPr sz="1400" dirty="0"/>
              <a:t> в </a:t>
            </a:r>
            <a:r>
              <a:rPr sz="1400" dirty="0" err="1"/>
              <a:t>палате</a:t>
            </a:r>
            <a:r>
              <a:rPr sz="1400" dirty="0"/>
              <a:t> </a:t>
            </a:r>
            <a:endParaRPr sz="1400" b="1" dirty="0">
              <a:latin typeface="+mj-lt"/>
              <a:ea typeface="+mj-ea"/>
              <a:cs typeface="+mj-cs"/>
              <a:sym typeface="Helvetica Neue"/>
            </a:endParaRPr>
          </a:p>
          <a:p>
            <a:pPr marL="742950" indent="-742950" algn="l" defTabSz="1828800">
              <a:lnSpc>
                <a:spcPct val="115000"/>
              </a:lnSpc>
              <a:spcBef>
                <a:spcPts val="1200"/>
              </a:spcBef>
              <a:buClr>
                <a:srgbClr val="D20F6F"/>
              </a:buClr>
              <a:buSzPct val="100000"/>
              <a:buAutoNum type="arabicPeriod"/>
              <a:defRPr sz="240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 sz="1400" b="1" dirty="0">
              <a:latin typeface="+mj-lt"/>
              <a:ea typeface="+mj-ea"/>
              <a:cs typeface="+mj-cs"/>
              <a:sym typeface="Helvetica Neue"/>
            </a:endParaRPr>
          </a:p>
          <a:p>
            <a:pPr algn="l" defTabSz="1828800">
              <a:lnSpc>
                <a:spcPct val="115000"/>
              </a:lnSpc>
              <a:spcBef>
                <a:spcPts val="1200"/>
              </a:spcBef>
              <a:defRPr sz="360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1400" dirty="0" err="1"/>
              <a:t>События</a:t>
            </a:r>
            <a:r>
              <a:rPr sz="1400" dirty="0"/>
              <a:t> </a:t>
            </a:r>
            <a:r>
              <a:rPr sz="1400" dirty="0" err="1"/>
              <a:t>настраиваются</a:t>
            </a:r>
            <a:r>
              <a:rPr sz="1400" dirty="0"/>
              <a:t> </a:t>
            </a:r>
            <a:r>
              <a:rPr sz="1400" b="1" dirty="0" err="1">
                <a:solidFill>
                  <a:srgbClr val="00ABAA"/>
                </a:solidFill>
              </a:rPr>
              <a:t>индивидуально</a:t>
            </a:r>
            <a:r>
              <a:rPr sz="1400" dirty="0"/>
              <a:t> </a:t>
            </a:r>
            <a:r>
              <a:rPr sz="1400" dirty="0" err="1"/>
              <a:t>для</a:t>
            </a:r>
            <a:r>
              <a:rPr sz="1400" dirty="0"/>
              <a:t> </a:t>
            </a:r>
            <a:r>
              <a:rPr sz="1400" dirty="0" err="1"/>
              <a:t>пациента</a:t>
            </a:r>
            <a:endParaRPr sz="1400" b="1" dirty="0"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45" name="Прямоугольник 18"/>
          <p:cNvSpPr txBox="1"/>
          <p:nvPr/>
        </p:nvSpPr>
        <p:spPr>
          <a:xfrm>
            <a:off x="517745" y="1849572"/>
            <a:ext cx="11569480" cy="587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l" defTabSz="1828800">
              <a:lnSpc>
                <a:spcPct val="115000"/>
              </a:lnSpc>
              <a:spcBef>
                <a:spcPts val="1800"/>
              </a:spcBef>
              <a:defRPr sz="4000">
                <a:solidFill>
                  <a:srgbClr val="CC2169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sz="1400" b="1" dirty="0" err="1">
                <a:solidFill>
                  <a:srgbClr val="00ABAA"/>
                </a:solidFill>
              </a:rPr>
              <a:t>Система</a:t>
            </a:r>
            <a:r>
              <a:rPr sz="1400" b="1" dirty="0">
                <a:solidFill>
                  <a:srgbClr val="00ABAA"/>
                </a:solidFill>
              </a:rPr>
              <a:t> </a:t>
            </a:r>
            <a:r>
              <a:rPr sz="1400" b="1" dirty="0" err="1">
                <a:solidFill>
                  <a:srgbClr val="00ABAA"/>
                </a:solidFill>
              </a:rPr>
              <a:t>видеоаналитики</a:t>
            </a:r>
            <a:r>
              <a:rPr sz="1400" b="1" dirty="0">
                <a:solidFill>
                  <a:srgbClr val="00ABAA"/>
                </a:solidFill>
              </a:rPr>
              <a:t> </a:t>
            </a:r>
            <a:r>
              <a:rPr sz="1400" b="1" dirty="0" err="1">
                <a:solidFill>
                  <a:srgbClr val="00ABAA"/>
                </a:solidFill>
              </a:rPr>
              <a:t>на</a:t>
            </a:r>
            <a:r>
              <a:rPr sz="1400" b="1" dirty="0">
                <a:solidFill>
                  <a:srgbClr val="00ABAA"/>
                </a:solidFill>
              </a:rPr>
              <a:t> </a:t>
            </a:r>
            <a:r>
              <a:rPr sz="1400" b="1" dirty="0" err="1">
                <a:solidFill>
                  <a:srgbClr val="00ABAA"/>
                </a:solidFill>
              </a:rPr>
              <a:t>основе</a:t>
            </a:r>
            <a:r>
              <a:rPr sz="1400" b="1" dirty="0">
                <a:solidFill>
                  <a:srgbClr val="00ABAA"/>
                </a:solidFill>
              </a:rPr>
              <a:t> </a:t>
            </a:r>
            <a:r>
              <a:rPr sz="1400" b="1" dirty="0" err="1">
                <a:solidFill>
                  <a:srgbClr val="00ABAA"/>
                </a:solidFill>
              </a:rPr>
              <a:t>искусственного</a:t>
            </a:r>
            <a:r>
              <a:rPr sz="1400" b="1" dirty="0">
                <a:solidFill>
                  <a:srgbClr val="00ABAA"/>
                </a:solidFill>
              </a:rPr>
              <a:t> </a:t>
            </a:r>
            <a:r>
              <a:rPr sz="1400" b="1" dirty="0" err="1">
                <a:solidFill>
                  <a:srgbClr val="00ABAA"/>
                </a:solidFill>
              </a:rPr>
              <a:t>интеллекта</a:t>
            </a:r>
            <a:r>
              <a:rPr sz="1400" b="1" dirty="0"/>
              <a:t> </a:t>
            </a:r>
            <a:r>
              <a:rPr sz="1400" dirty="0" err="1">
                <a:solidFill>
                  <a:srgbClr val="000000"/>
                </a:solidFill>
              </a:rPr>
              <a:t>для</a:t>
            </a:r>
            <a:r>
              <a:rPr sz="1400" dirty="0">
                <a:solidFill>
                  <a:srgbClr val="000000"/>
                </a:solidFill>
              </a:rPr>
              <a:t> </a:t>
            </a:r>
            <a:r>
              <a:rPr sz="1400" dirty="0" err="1">
                <a:solidFill>
                  <a:srgbClr val="000000"/>
                </a:solidFill>
              </a:rPr>
              <a:t>мониторинга</a:t>
            </a:r>
            <a:r>
              <a:rPr sz="1400" dirty="0"/>
              <a:t> </a:t>
            </a:r>
            <a:r>
              <a:rPr sz="1400" dirty="0">
                <a:solidFill>
                  <a:srgbClr val="000000"/>
                </a:solidFill>
              </a:rPr>
              <a:t>безопасности </a:t>
            </a:r>
            <a:r>
              <a:rPr sz="1400" dirty="0" err="1">
                <a:solidFill>
                  <a:srgbClr val="000000"/>
                </a:solidFill>
              </a:rPr>
              <a:t>пациентов</a:t>
            </a:r>
            <a:r>
              <a:rPr sz="1400" dirty="0">
                <a:solidFill>
                  <a:srgbClr val="000000"/>
                </a:solidFill>
              </a:rPr>
              <a:t> и </a:t>
            </a:r>
            <a:r>
              <a:rPr sz="1400" dirty="0" err="1">
                <a:solidFill>
                  <a:srgbClr val="000000"/>
                </a:solidFill>
              </a:rPr>
              <a:t>контроля</a:t>
            </a:r>
            <a:r>
              <a:rPr sz="1400" dirty="0">
                <a:solidFill>
                  <a:srgbClr val="000000"/>
                </a:solidFill>
              </a:rPr>
              <a:t> </a:t>
            </a:r>
            <a:r>
              <a:rPr sz="1400" dirty="0" err="1">
                <a:solidFill>
                  <a:srgbClr val="000000"/>
                </a:solidFill>
              </a:rPr>
              <a:t>качества</a:t>
            </a:r>
            <a:r>
              <a:rPr sz="1400" dirty="0">
                <a:solidFill>
                  <a:srgbClr val="000000"/>
                </a:solidFill>
              </a:rPr>
              <a:t> </a:t>
            </a:r>
            <a:r>
              <a:rPr sz="1400" dirty="0" err="1">
                <a:solidFill>
                  <a:srgbClr val="000000"/>
                </a:solidFill>
              </a:rPr>
              <a:t>оказания</a:t>
            </a:r>
            <a:r>
              <a:rPr sz="1400" dirty="0">
                <a:solidFill>
                  <a:srgbClr val="000000"/>
                </a:solidFill>
              </a:rPr>
              <a:t> </a:t>
            </a:r>
            <a:r>
              <a:rPr sz="1400" dirty="0" err="1">
                <a:solidFill>
                  <a:srgbClr val="000000"/>
                </a:solidFill>
              </a:rPr>
              <a:t>медицинского</a:t>
            </a:r>
            <a:r>
              <a:rPr sz="1400" dirty="0">
                <a:solidFill>
                  <a:srgbClr val="000000"/>
                </a:solidFill>
              </a:rPr>
              <a:t> </a:t>
            </a:r>
            <a:r>
              <a:rPr sz="1400" dirty="0" err="1">
                <a:solidFill>
                  <a:srgbClr val="000000"/>
                </a:solidFill>
              </a:rPr>
              <a:t>ухода</a:t>
            </a:r>
            <a:endParaRPr sz="1400" dirty="0">
              <a:solidFill>
                <a:srgbClr val="00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69600" y="2808985"/>
            <a:ext cx="4501070" cy="3897311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7745" y="2971481"/>
            <a:ext cx="4148983" cy="3591243"/>
          </a:xfrm>
          <a:prstGeom prst="roundRect">
            <a:avLst/>
          </a:prstGeom>
          <a:solidFill>
            <a:srgbClr val="61C8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6" name="Группа 16"/>
          <p:cNvGrpSpPr/>
          <p:nvPr/>
        </p:nvGrpSpPr>
        <p:grpSpPr>
          <a:xfrm>
            <a:off x="794310" y="3371843"/>
            <a:ext cx="3595852" cy="2952757"/>
            <a:chOff x="0" y="0"/>
            <a:chExt cx="7203124" cy="5569325"/>
          </a:xfrm>
        </p:grpSpPr>
        <p:pic>
          <p:nvPicPr>
            <p:cNvPr id="47" name="Рисунок 17" descr="Рисунок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891384"/>
              <a:ext cx="7203125" cy="36779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" name="Рисунок 15" descr="Рисунок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714" y="0"/>
              <a:ext cx="7051698" cy="1495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9" name="Рисунок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895" y="307224"/>
            <a:ext cx="1314109" cy="80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335">
            <a:extLst>
              <a:ext uri="{FF2B5EF4-FFF2-40B4-BE49-F238E27FC236}">
                <a16:creationId xmlns:a16="http://schemas.microsoft.com/office/drawing/2014/main" id="{F69E0F98-A6CE-4416-A75D-9D886B114249}"/>
              </a:ext>
            </a:extLst>
          </p:cNvPr>
          <p:cNvCxnSpPr/>
          <p:nvPr/>
        </p:nvCxnSpPr>
        <p:spPr>
          <a:xfrm flipV="1">
            <a:off x="5846250" y="1026871"/>
            <a:ext cx="2107125" cy="11274"/>
          </a:xfrm>
          <a:prstGeom prst="line">
            <a:avLst/>
          </a:prstGeom>
          <a:ln w="38100">
            <a:solidFill>
              <a:srgbClr val="00A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5">
            <a:extLst>
              <a:ext uri="{FF2B5EF4-FFF2-40B4-BE49-F238E27FC236}">
                <a16:creationId xmlns:a16="http://schemas.microsoft.com/office/drawing/2014/main" id="{C2CBD4D7-E7AA-43FF-9436-0E8CF143FAEA}"/>
              </a:ext>
            </a:extLst>
          </p:cNvPr>
          <p:cNvSpPr/>
          <p:nvPr/>
        </p:nvSpPr>
        <p:spPr>
          <a:xfrm>
            <a:off x="0" y="3561366"/>
            <a:ext cx="5592931" cy="3296634"/>
          </a:xfrm>
          <a:prstGeom prst="rect">
            <a:avLst/>
          </a:prstGeom>
          <a:solidFill>
            <a:srgbClr val="00ABA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4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199350"/>
            <a:ext cx="1347585" cy="827521"/>
          </a:xfrm>
          <a:prstGeom prst="rect">
            <a:avLst/>
          </a:prstGeom>
        </p:spPr>
      </p:pic>
      <p:sp>
        <p:nvSpPr>
          <p:cNvPr id="18" name="Прямоугольник 2"/>
          <p:cNvSpPr txBox="1"/>
          <p:nvPr/>
        </p:nvSpPr>
        <p:spPr>
          <a:xfrm>
            <a:off x="310318" y="5209683"/>
            <a:ext cx="528261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8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ru-RU" sz="3200" dirty="0" err="1">
                <a:solidFill>
                  <a:schemeClr val="bg1"/>
                </a:solidFill>
              </a:rPr>
              <a:t>Видеоаналитика</a:t>
            </a:r>
            <a:r>
              <a:rPr lang="ru-RU" sz="3200" dirty="0">
                <a:solidFill>
                  <a:schemeClr val="bg1"/>
                </a:solidFill>
              </a:rPr>
              <a:t> в КБ1</a:t>
            </a:r>
            <a:endParaRPr sz="3200" dirty="0">
              <a:solidFill>
                <a:schemeClr val="bg1"/>
              </a:solidFill>
            </a:endParaRPr>
          </a:p>
        </p:txBody>
      </p:sp>
      <p:pic>
        <p:nvPicPr>
          <p:cNvPr id="19" name="Рисунок 1" descr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5592931" cy="4626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Рисунок 4" descr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318" y="6280733"/>
            <a:ext cx="2052841" cy="365853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Прямоугольник 21"/>
          <p:cNvSpPr txBox="1"/>
          <p:nvPr/>
        </p:nvSpPr>
        <p:spPr>
          <a:xfrm>
            <a:off x="6046276" y="1612854"/>
            <a:ext cx="5698050" cy="445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l" defTabSz="1828800">
              <a:lnSpc>
                <a:spcPct val="115000"/>
              </a:lnSpc>
              <a:spcBef>
                <a:spcPts val="1200"/>
              </a:spcBef>
              <a:defRPr sz="3600"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1400" b="1" u="sng" dirty="0" err="1">
                <a:solidFill>
                  <a:srgbClr val="00ABAA"/>
                </a:solidFill>
              </a:rPr>
              <a:t>Отделение</a:t>
            </a:r>
            <a:r>
              <a:rPr sz="1400" b="1" u="sng" dirty="0">
                <a:solidFill>
                  <a:srgbClr val="00ABAA"/>
                </a:solidFill>
              </a:rPr>
              <a:t> </a:t>
            </a:r>
            <a:r>
              <a:rPr sz="1400" b="1" u="sng" dirty="0" err="1">
                <a:solidFill>
                  <a:srgbClr val="00ABAA"/>
                </a:solidFill>
              </a:rPr>
              <a:t>терапии</a:t>
            </a:r>
            <a:r>
              <a:rPr sz="1400" b="1" u="sng" dirty="0">
                <a:solidFill>
                  <a:srgbClr val="00ABAA"/>
                </a:solidFill>
              </a:rPr>
              <a:t> </a:t>
            </a:r>
            <a:r>
              <a:rPr lang="ru-RU" sz="1400" b="1" u="sng" dirty="0">
                <a:solidFill>
                  <a:srgbClr val="00ABAA"/>
                </a:solidFill>
              </a:rPr>
              <a:t>(</a:t>
            </a:r>
            <a:r>
              <a:rPr sz="1400" b="1" u="sng" dirty="0">
                <a:solidFill>
                  <a:srgbClr val="00ABAA"/>
                </a:solidFill>
              </a:rPr>
              <a:t>COVID-19</a:t>
            </a:r>
            <a:r>
              <a:rPr lang="ru-RU" sz="1400" b="1" u="sng" dirty="0">
                <a:solidFill>
                  <a:srgbClr val="00ABAA"/>
                </a:solidFill>
              </a:rPr>
              <a:t>)</a:t>
            </a:r>
            <a:endParaRPr lang="ru-RU" sz="1400" b="1" u="sng" dirty="0">
              <a:solidFill>
                <a:srgbClr val="00ABAA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285750" indent="-285750" algn="l" defTabSz="1828800">
              <a:lnSpc>
                <a:spcPct val="115000"/>
              </a:lnSpc>
              <a:spcBef>
                <a:spcPts val="1200"/>
              </a:spcBef>
              <a:buClr>
                <a:srgbClr val="00ABAA"/>
              </a:buClr>
              <a:buFont typeface="Wingdings" panose="05000000000000000000" pitchFamily="2" charset="2"/>
              <a:buChar char="ü"/>
              <a:defRPr sz="3600"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1400" b="1" dirty="0">
                <a:solidFill>
                  <a:srgbClr val="565656"/>
                </a:solidFill>
              </a:rPr>
              <a:t>17 </a:t>
            </a:r>
            <a:r>
              <a:rPr sz="1400" b="1" dirty="0" err="1">
                <a:solidFill>
                  <a:srgbClr val="565656"/>
                </a:solidFill>
              </a:rPr>
              <a:t>палат</a:t>
            </a:r>
            <a:endParaRPr lang="ru-RU" sz="1400" b="1" dirty="0">
              <a:solidFill>
                <a:srgbClr val="565656"/>
              </a:solidFill>
            </a:endParaRPr>
          </a:p>
          <a:p>
            <a:pPr marL="285750" indent="-285750" algn="l" defTabSz="1828800">
              <a:lnSpc>
                <a:spcPct val="115000"/>
              </a:lnSpc>
              <a:spcBef>
                <a:spcPts val="1200"/>
              </a:spcBef>
              <a:buClr>
                <a:srgbClr val="00ABAA"/>
              </a:buClr>
              <a:buFont typeface="Wingdings" panose="05000000000000000000" pitchFamily="2" charset="2"/>
              <a:buChar char="ü"/>
              <a:defRPr sz="3600">
                <a:solidFill>
                  <a:srgbClr val="CC216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1400" b="1" dirty="0">
                <a:solidFill>
                  <a:srgbClr val="565656"/>
                </a:solidFill>
              </a:rPr>
              <a:t>30 </a:t>
            </a:r>
            <a:r>
              <a:rPr sz="1400" b="1" dirty="0" err="1">
                <a:solidFill>
                  <a:srgbClr val="565656"/>
                </a:solidFill>
              </a:rPr>
              <a:t>коек</a:t>
            </a:r>
            <a:endParaRPr sz="1400" b="1" dirty="0">
              <a:solidFill>
                <a:srgbClr val="565656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algn="l" defTabSz="1828800">
              <a:lnSpc>
                <a:spcPct val="115000"/>
              </a:lnSpc>
              <a:spcBef>
                <a:spcPts val="1200"/>
              </a:spcBef>
              <a:defRPr sz="3600">
                <a:solidFill>
                  <a:srgbClr val="CC2169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 sz="1400" b="1" dirty="0">
              <a:latin typeface="+mj-lt"/>
              <a:ea typeface="+mj-ea"/>
              <a:cs typeface="+mj-cs"/>
              <a:sym typeface="Helvetica Neue"/>
            </a:endParaRPr>
          </a:p>
          <a:p>
            <a:pPr algn="l" defTabSz="1828800">
              <a:lnSpc>
                <a:spcPct val="115000"/>
              </a:lnSpc>
              <a:spcBef>
                <a:spcPts val="1200"/>
              </a:spcBef>
              <a:defRPr sz="3600"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1400" dirty="0" err="1">
                <a:solidFill>
                  <a:srgbClr val="565656"/>
                </a:solidFill>
              </a:rPr>
              <a:t>Дата</a:t>
            </a:r>
            <a:r>
              <a:rPr sz="1400" dirty="0">
                <a:solidFill>
                  <a:srgbClr val="565656"/>
                </a:solidFill>
              </a:rPr>
              <a:t> </a:t>
            </a:r>
            <a:r>
              <a:rPr sz="1400" dirty="0" err="1">
                <a:solidFill>
                  <a:srgbClr val="565656"/>
                </a:solidFill>
              </a:rPr>
              <a:t>запуска</a:t>
            </a:r>
            <a:r>
              <a:rPr sz="1400" dirty="0">
                <a:solidFill>
                  <a:srgbClr val="565656"/>
                </a:solidFill>
              </a:rPr>
              <a:t> – </a:t>
            </a:r>
            <a:r>
              <a:rPr sz="1400" b="1" dirty="0">
                <a:solidFill>
                  <a:srgbClr val="00ABAA"/>
                </a:solidFill>
              </a:rPr>
              <a:t>1 </a:t>
            </a:r>
            <a:r>
              <a:rPr sz="1400" b="1" dirty="0" err="1">
                <a:solidFill>
                  <a:srgbClr val="00ABAA"/>
                </a:solidFill>
              </a:rPr>
              <a:t>апреля</a:t>
            </a:r>
            <a:r>
              <a:rPr sz="1400" b="1" dirty="0">
                <a:solidFill>
                  <a:srgbClr val="00ABAA"/>
                </a:solidFill>
              </a:rPr>
              <a:t> 2020</a:t>
            </a:r>
            <a:endParaRPr sz="1400" b="1" dirty="0">
              <a:solidFill>
                <a:srgbClr val="00ABAA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algn="l" defTabSz="1828800">
              <a:lnSpc>
                <a:spcPct val="115000"/>
              </a:lnSpc>
              <a:spcBef>
                <a:spcPts val="1200"/>
              </a:spcBef>
              <a:defRPr sz="3600"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1400" dirty="0" err="1">
                <a:solidFill>
                  <a:srgbClr val="565656"/>
                </a:solidFill>
              </a:rPr>
              <a:t>Общее</a:t>
            </a:r>
            <a:r>
              <a:rPr sz="1400" dirty="0">
                <a:solidFill>
                  <a:srgbClr val="565656"/>
                </a:solidFill>
              </a:rPr>
              <a:t> </a:t>
            </a:r>
            <a:r>
              <a:rPr sz="1400" dirty="0" err="1">
                <a:solidFill>
                  <a:srgbClr val="565656"/>
                </a:solidFill>
              </a:rPr>
              <a:t>время</a:t>
            </a:r>
            <a:r>
              <a:rPr sz="1400" dirty="0">
                <a:solidFill>
                  <a:srgbClr val="565656"/>
                </a:solidFill>
              </a:rPr>
              <a:t> </a:t>
            </a:r>
            <a:r>
              <a:rPr sz="1400" dirty="0" err="1">
                <a:solidFill>
                  <a:srgbClr val="565656"/>
                </a:solidFill>
              </a:rPr>
              <a:t>работы</a:t>
            </a:r>
            <a:r>
              <a:rPr sz="1400" dirty="0">
                <a:solidFill>
                  <a:srgbClr val="565656"/>
                </a:solidFill>
              </a:rPr>
              <a:t> </a:t>
            </a:r>
            <a:r>
              <a:rPr sz="1400" dirty="0" err="1">
                <a:solidFill>
                  <a:srgbClr val="565656"/>
                </a:solidFill>
              </a:rPr>
              <a:t>системы</a:t>
            </a:r>
            <a:r>
              <a:rPr sz="1400" dirty="0">
                <a:solidFill>
                  <a:srgbClr val="565656"/>
                </a:solidFill>
              </a:rPr>
              <a:t> – </a:t>
            </a:r>
            <a:r>
              <a:rPr sz="1400" b="1" dirty="0">
                <a:solidFill>
                  <a:srgbClr val="00ABAA"/>
                </a:solidFill>
              </a:rPr>
              <a:t>140 </a:t>
            </a:r>
            <a:r>
              <a:rPr sz="1400" b="1" dirty="0" err="1">
                <a:solidFill>
                  <a:srgbClr val="00ABAA"/>
                </a:solidFill>
              </a:rPr>
              <a:t>суток</a:t>
            </a:r>
            <a:endParaRPr sz="1400" b="1" dirty="0">
              <a:solidFill>
                <a:srgbClr val="00ABAA"/>
              </a:solidFill>
            </a:endParaRPr>
          </a:p>
          <a:p>
            <a:pPr algn="l" defTabSz="1828800">
              <a:lnSpc>
                <a:spcPct val="115000"/>
              </a:lnSpc>
              <a:spcBef>
                <a:spcPts val="1200"/>
              </a:spcBef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 sz="1400" dirty="0">
              <a:solidFill>
                <a:srgbClr val="565656"/>
              </a:solidFill>
            </a:endParaRPr>
          </a:p>
          <a:p>
            <a:pPr algn="l" defTabSz="1828800">
              <a:lnSpc>
                <a:spcPct val="115000"/>
              </a:lnSpc>
              <a:spcBef>
                <a:spcPts val="1200"/>
              </a:spcBef>
              <a:defRPr sz="3600"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1400" dirty="0" err="1">
                <a:solidFill>
                  <a:srgbClr val="565656"/>
                </a:solidFill>
              </a:rPr>
              <a:t>Данные</a:t>
            </a:r>
            <a:r>
              <a:rPr sz="1400" dirty="0">
                <a:solidFill>
                  <a:srgbClr val="565656"/>
                </a:solidFill>
              </a:rPr>
              <a:t> </a:t>
            </a:r>
            <a:r>
              <a:rPr sz="1400" dirty="0" err="1">
                <a:solidFill>
                  <a:srgbClr val="565656"/>
                </a:solidFill>
              </a:rPr>
              <a:t>системы</a:t>
            </a:r>
            <a:r>
              <a:rPr sz="1400" dirty="0">
                <a:solidFill>
                  <a:srgbClr val="565656"/>
                </a:solidFill>
              </a:rPr>
              <a:t> </a:t>
            </a:r>
            <a:r>
              <a:rPr sz="1400" dirty="0" err="1">
                <a:solidFill>
                  <a:srgbClr val="565656"/>
                </a:solidFill>
              </a:rPr>
              <a:t>видеоаналитики</a:t>
            </a:r>
            <a:r>
              <a:rPr sz="1400" dirty="0">
                <a:solidFill>
                  <a:srgbClr val="565656"/>
                </a:solidFill>
              </a:rPr>
              <a:t> </a:t>
            </a:r>
            <a:r>
              <a:rPr sz="1400" dirty="0" err="1">
                <a:solidFill>
                  <a:srgbClr val="565656"/>
                </a:solidFill>
              </a:rPr>
              <a:t>выводятся</a:t>
            </a:r>
            <a:r>
              <a:rPr sz="1400" dirty="0">
                <a:solidFill>
                  <a:srgbClr val="565656"/>
                </a:solidFill>
              </a:rPr>
              <a:t> </a:t>
            </a:r>
            <a:r>
              <a:rPr sz="1400" dirty="0" err="1">
                <a:solidFill>
                  <a:srgbClr val="565656"/>
                </a:solidFill>
              </a:rPr>
              <a:t>на</a:t>
            </a:r>
            <a:r>
              <a:rPr sz="1400" dirty="0">
                <a:solidFill>
                  <a:srgbClr val="565656"/>
                </a:solidFill>
              </a:rPr>
              <a:t> </a:t>
            </a:r>
            <a:r>
              <a:rPr sz="1400" dirty="0" err="1">
                <a:solidFill>
                  <a:srgbClr val="565656"/>
                </a:solidFill>
              </a:rPr>
              <a:t>постах</a:t>
            </a:r>
            <a:r>
              <a:rPr sz="1400" dirty="0">
                <a:solidFill>
                  <a:srgbClr val="565656"/>
                </a:solidFill>
              </a:rPr>
              <a:t> </a:t>
            </a:r>
            <a:r>
              <a:rPr sz="1400" dirty="0" err="1">
                <a:solidFill>
                  <a:srgbClr val="565656"/>
                </a:solidFill>
              </a:rPr>
              <a:t>медсестры</a:t>
            </a:r>
            <a:r>
              <a:rPr sz="1400" dirty="0">
                <a:solidFill>
                  <a:srgbClr val="565656"/>
                </a:solidFill>
              </a:rPr>
              <a:t> и в </a:t>
            </a:r>
            <a:r>
              <a:rPr sz="1400" dirty="0" err="1">
                <a:solidFill>
                  <a:srgbClr val="565656"/>
                </a:solidFill>
              </a:rPr>
              <a:t>кабинете</a:t>
            </a:r>
            <a:r>
              <a:rPr sz="1400" dirty="0">
                <a:solidFill>
                  <a:srgbClr val="565656"/>
                </a:solidFill>
              </a:rPr>
              <a:t> </a:t>
            </a:r>
            <a:r>
              <a:rPr sz="1400" dirty="0" err="1">
                <a:solidFill>
                  <a:srgbClr val="565656"/>
                </a:solidFill>
              </a:rPr>
              <a:t>заведующей</a:t>
            </a:r>
            <a:endParaRPr sz="1400" b="1" dirty="0">
              <a:solidFill>
                <a:srgbClr val="565656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algn="l" defTabSz="1828800">
              <a:lnSpc>
                <a:spcPct val="115000"/>
              </a:lnSpc>
              <a:spcBef>
                <a:spcPts val="1200"/>
              </a:spcBef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 sz="1400" b="1" dirty="0">
              <a:latin typeface="+mj-lt"/>
              <a:ea typeface="+mj-ea"/>
              <a:cs typeface="+mj-cs"/>
              <a:sym typeface="Helvetica Neue"/>
            </a:endParaRPr>
          </a:p>
          <a:p>
            <a:pPr algn="l" defTabSz="1828800">
              <a:lnSpc>
                <a:spcPct val="115000"/>
              </a:lnSpc>
              <a:spcBef>
                <a:spcPts val="1200"/>
              </a:spcBef>
              <a:defRPr sz="3600"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1400" dirty="0" err="1">
                <a:solidFill>
                  <a:srgbClr val="565656"/>
                </a:solidFill>
              </a:rPr>
              <a:t>Система</a:t>
            </a:r>
            <a:r>
              <a:rPr sz="1400" dirty="0">
                <a:solidFill>
                  <a:srgbClr val="565656"/>
                </a:solidFill>
              </a:rPr>
              <a:t> </a:t>
            </a:r>
            <a:r>
              <a:rPr sz="1400" dirty="0" err="1">
                <a:solidFill>
                  <a:srgbClr val="565656"/>
                </a:solidFill>
              </a:rPr>
              <a:t>доработана</a:t>
            </a:r>
            <a:r>
              <a:rPr sz="1400" dirty="0">
                <a:solidFill>
                  <a:srgbClr val="565656"/>
                </a:solidFill>
              </a:rPr>
              <a:t> в </a:t>
            </a:r>
            <a:r>
              <a:rPr sz="1400" dirty="0" err="1">
                <a:solidFill>
                  <a:srgbClr val="565656"/>
                </a:solidFill>
              </a:rPr>
              <a:t>соответствии</a:t>
            </a:r>
            <a:r>
              <a:rPr sz="1400" dirty="0">
                <a:solidFill>
                  <a:srgbClr val="565656"/>
                </a:solidFill>
              </a:rPr>
              <a:t> с  </a:t>
            </a:r>
            <a:r>
              <a:rPr sz="1400" dirty="0" err="1">
                <a:solidFill>
                  <a:srgbClr val="565656"/>
                </a:solidFill>
              </a:rPr>
              <a:t>бизнес-процессами</a:t>
            </a:r>
            <a:r>
              <a:rPr sz="1400" dirty="0">
                <a:solidFill>
                  <a:srgbClr val="565656"/>
                </a:solidFill>
              </a:rPr>
              <a:t> и </a:t>
            </a:r>
            <a:r>
              <a:rPr sz="1400" dirty="0" err="1">
                <a:solidFill>
                  <a:srgbClr val="565656"/>
                </a:solidFill>
              </a:rPr>
              <a:t>пожеланиями</a:t>
            </a:r>
            <a:r>
              <a:rPr sz="1400" dirty="0">
                <a:solidFill>
                  <a:srgbClr val="565656"/>
                </a:solidFill>
              </a:rPr>
              <a:t> </a:t>
            </a:r>
            <a:r>
              <a:rPr sz="1400" dirty="0" err="1">
                <a:solidFill>
                  <a:srgbClr val="565656"/>
                </a:solidFill>
              </a:rPr>
              <a:t>медиков</a:t>
            </a:r>
            <a:r>
              <a:rPr sz="1400" dirty="0">
                <a:solidFill>
                  <a:srgbClr val="565656"/>
                </a:solidFill>
              </a:rPr>
              <a:t>, </a:t>
            </a:r>
            <a:r>
              <a:rPr sz="1400" dirty="0" err="1">
                <a:solidFill>
                  <a:srgbClr val="565656"/>
                </a:solidFill>
              </a:rPr>
              <a:t>ежедневно</a:t>
            </a:r>
            <a:r>
              <a:rPr sz="1400" dirty="0">
                <a:solidFill>
                  <a:srgbClr val="565656"/>
                </a:solidFill>
              </a:rPr>
              <a:t> </a:t>
            </a:r>
            <a:r>
              <a:rPr sz="1400" dirty="0" err="1">
                <a:solidFill>
                  <a:srgbClr val="565656"/>
                </a:solidFill>
              </a:rPr>
              <a:t>используется</a:t>
            </a:r>
            <a:r>
              <a:rPr sz="1400" dirty="0">
                <a:solidFill>
                  <a:srgbClr val="565656"/>
                </a:solidFill>
              </a:rPr>
              <a:t> в </a:t>
            </a:r>
            <a:r>
              <a:rPr sz="1400" dirty="0" err="1">
                <a:solidFill>
                  <a:srgbClr val="565656"/>
                </a:solidFill>
              </a:rPr>
              <a:t>отделении</a:t>
            </a:r>
            <a:endParaRPr sz="1400" dirty="0">
              <a:solidFill>
                <a:srgbClr val="56565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41475" y="613110"/>
            <a:ext cx="2562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50000"/>
                  </a:schemeClr>
                </a:solidFill>
              </a:rPr>
              <a:t>ПИЛОТНАЯ ЗОНА</a:t>
            </a:r>
            <a:endParaRPr lang="ru-RU" b="1" dirty="0">
              <a:solidFill>
                <a:schemeClr val="tx1">
                  <a:lumMod val="50000"/>
                </a:schemeClr>
              </a:solidFill>
              <a:sym typeface="Helvetica Neue"/>
            </a:endParaRPr>
          </a:p>
          <a:p>
            <a:endParaRPr lang="ru-RU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549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335">
            <a:extLst>
              <a:ext uri="{FF2B5EF4-FFF2-40B4-BE49-F238E27FC236}">
                <a16:creationId xmlns:a16="http://schemas.microsoft.com/office/drawing/2014/main" id="{F69E0F98-A6CE-4416-A75D-9D886B114249}"/>
              </a:ext>
            </a:extLst>
          </p:cNvPr>
          <p:cNvCxnSpPr/>
          <p:nvPr/>
        </p:nvCxnSpPr>
        <p:spPr>
          <a:xfrm>
            <a:off x="624599" y="570137"/>
            <a:ext cx="645262" cy="0"/>
          </a:xfrm>
          <a:prstGeom prst="line">
            <a:avLst/>
          </a:prstGeom>
          <a:ln w="38100">
            <a:solidFill>
              <a:srgbClr val="00A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Рисунок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895" y="307224"/>
            <a:ext cx="1314109" cy="806964"/>
          </a:xfrm>
          <a:prstGeom prst="rect">
            <a:avLst/>
          </a:prstGeom>
        </p:spPr>
      </p:pic>
      <p:pic>
        <p:nvPicPr>
          <p:cNvPr id="14" name="Запись экрана 2020-09-02 в 13.22.24.mov" descr="Запись экрана 2020-09-02 в 13.22.24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4303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2">
            <a:extLst>
              <a:ext uri="{FF2B5EF4-FFF2-40B4-BE49-F238E27FC236}">
                <a16:creationId xmlns:a16="http://schemas.microsoft.com/office/drawing/2014/main" id="{9981B6C6-8214-42FB-97D3-14E08ABF4157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>
              <a:latin typeface="HelveticaNeueCyr" panose="02000503040000020004" pitchFamily="50" charset="-52"/>
            </a:endParaRPr>
          </a:p>
        </p:txBody>
      </p:sp>
      <p:cxnSp>
        <p:nvCxnSpPr>
          <p:cNvPr id="21" name="Straight Connector 335">
            <a:extLst>
              <a:ext uri="{FF2B5EF4-FFF2-40B4-BE49-F238E27FC236}">
                <a16:creationId xmlns:a16="http://schemas.microsoft.com/office/drawing/2014/main" id="{F69E0F98-A6CE-4416-A75D-9D886B114249}"/>
              </a:ext>
            </a:extLst>
          </p:cNvPr>
          <p:cNvCxnSpPr/>
          <p:nvPr/>
        </p:nvCxnSpPr>
        <p:spPr>
          <a:xfrm>
            <a:off x="624599" y="570137"/>
            <a:ext cx="645262" cy="0"/>
          </a:xfrm>
          <a:prstGeom prst="line">
            <a:avLst/>
          </a:prstGeom>
          <a:ln w="38100">
            <a:solidFill>
              <a:srgbClr val="00A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Рисунок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895" y="307224"/>
            <a:ext cx="1314109" cy="806964"/>
          </a:xfrm>
          <a:prstGeom prst="rect">
            <a:avLst/>
          </a:prstGeom>
        </p:spPr>
      </p:pic>
      <p:pic>
        <p:nvPicPr>
          <p:cNvPr id="6" name="Медси панель врача.mov" descr="Медси панель врача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9227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2">
            <a:extLst>
              <a:ext uri="{FF2B5EF4-FFF2-40B4-BE49-F238E27FC236}">
                <a16:creationId xmlns:a16="http://schemas.microsoft.com/office/drawing/2014/main" id="{9981B6C6-8214-42FB-97D3-14E08ABF4157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>
              <a:latin typeface="HelveticaNeueCyr" panose="02000503040000020004" pitchFamily="50" charset="-52"/>
            </a:endParaRPr>
          </a:p>
        </p:txBody>
      </p:sp>
      <p:cxnSp>
        <p:nvCxnSpPr>
          <p:cNvPr id="21" name="Straight Connector 335">
            <a:extLst>
              <a:ext uri="{FF2B5EF4-FFF2-40B4-BE49-F238E27FC236}">
                <a16:creationId xmlns:a16="http://schemas.microsoft.com/office/drawing/2014/main" id="{F69E0F98-A6CE-4416-A75D-9D886B114249}"/>
              </a:ext>
            </a:extLst>
          </p:cNvPr>
          <p:cNvCxnSpPr/>
          <p:nvPr/>
        </p:nvCxnSpPr>
        <p:spPr>
          <a:xfrm>
            <a:off x="624599" y="570137"/>
            <a:ext cx="645262" cy="0"/>
          </a:xfrm>
          <a:prstGeom prst="line">
            <a:avLst/>
          </a:prstGeom>
          <a:ln w="38100">
            <a:solidFill>
              <a:srgbClr val="00A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Рисунок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895" y="307224"/>
            <a:ext cx="1314109" cy="806964"/>
          </a:xfrm>
          <a:prstGeom prst="rect">
            <a:avLst/>
          </a:prstGeom>
        </p:spPr>
      </p:pic>
      <p:sp>
        <p:nvSpPr>
          <p:cNvPr id="7" name="Прямоугольник 14"/>
          <p:cNvSpPr txBox="1"/>
          <p:nvPr/>
        </p:nvSpPr>
        <p:spPr>
          <a:xfrm>
            <a:off x="602541" y="637134"/>
            <a:ext cx="4529018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800">
                <a:solidFill>
                  <a:srgbClr val="67297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b="1" dirty="0" err="1">
                <a:solidFill>
                  <a:srgbClr val="565656"/>
                </a:solidFill>
              </a:rPr>
              <a:t>Внедрение</a:t>
            </a:r>
            <a:r>
              <a:rPr b="1" dirty="0"/>
              <a:t> </a:t>
            </a:r>
            <a:r>
              <a:rPr b="1" dirty="0">
                <a:solidFill>
                  <a:srgbClr val="565656"/>
                </a:solidFill>
              </a:rPr>
              <a:t>в КБ №1 </a:t>
            </a:r>
            <a:r>
              <a:rPr b="1" dirty="0">
                <a:solidFill>
                  <a:srgbClr val="00ABAA"/>
                </a:solidFill>
              </a:rPr>
              <a:t>М</a:t>
            </a:r>
            <a:r>
              <a:rPr lang="ru-RU" b="1" dirty="0">
                <a:solidFill>
                  <a:srgbClr val="00ABAA"/>
                </a:solidFill>
              </a:rPr>
              <a:t>ЕДСИ</a:t>
            </a:r>
            <a:endParaRPr b="1" dirty="0">
              <a:solidFill>
                <a:srgbClr val="00ABAA"/>
              </a:solidFill>
            </a:endParaRPr>
          </a:p>
        </p:txBody>
      </p:sp>
      <p:sp>
        <p:nvSpPr>
          <p:cNvPr id="8" name="Прямоугольник 22"/>
          <p:cNvSpPr txBox="1"/>
          <p:nvPr/>
        </p:nvSpPr>
        <p:spPr>
          <a:xfrm>
            <a:off x="6086950" y="1451438"/>
            <a:ext cx="341555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7200" b="1">
                <a:solidFill>
                  <a:srgbClr val="CC216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 algn="ctr"/>
            <a:r>
              <a:rPr sz="2400" u="sng" dirty="0" err="1">
                <a:solidFill>
                  <a:srgbClr val="00ABAA"/>
                </a:solidFill>
              </a:rPr>
              <a:t>Врачебное</a:t>
            </a:r>
            <a:r>
              <a:rPr sz="2400" u="sng" dirty="0">
                <a:solidFill>
                  <a:srgbClr val="00ABAA"/>
                </a:solidFill>
              </a:rPr>
              <a:t> </a:t>
            </a:r>
            <a:r>
              <a:rPr sz="2400" u="sng" dirty="0" err="1">
                <a:solidFill>
                  <a:srgbClr val="00ABAA"/>
                </a:solidFill>
              </a:rPr>
              <a:t>мнение</a:t>
            </a:r>
            <a:endParaRPr sz="2400" u="sng" dirty="0">
              <a:solidFill>
                <a:srgbClr val="00ABAA"/>
              </a:solidFill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3560225" y="1640508"/>
            <a:ext cx="1417196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1828800">
              <a:defRPr sz="23600">
                <a:solidFill>
                  <a:srgbClr val="792875">
                    <a:alpha val="28000"/>
                  </a:srgbClr>
                </a:solidFill>
                <a:latin typeface="Apple Braille Pinpoint 8 Dot"/>
                <a:ea typeface="Apple Braille Pinpoint 8 Dot"/>
                <a:cs typeface="Apple Braille Pinpoint 8 Dot"/>
                <a:sym typeface="Apple Braille Pinpoint 8 Dot"/>
              </a:defRPr>
            </a:lvl1pPr>
          </a:lstStyle>
          <a:p>
            <a:r>
              <a:rPr sz="9600" dirty="0">
                <a:solidFill>
                  <a:srgbClr val="00ABAA">
                    <a:alpha val="28000"/>
                  </a:srgbClr>
                </a:solidFill>
              </a:rPr>
              <a:t>“</a:t>
            </a:r>
          </a:p>
        </p:txBody>
      </p:sp>
      <p:sp>
        <p:nvSpPr>
          <p:cNvPr id="10" name="Прямоугольник 6"/>
          <p:cNvSpPr txBox="1"/>
          <p:nvPr/>
        </p:nvSpPr>
        <p:spPr>
          <a:xfrm>
            <a:off x="4082345" y="2250353"/>
            <a:ext cx="7662805" cy="3433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l" defTabSz="1828800">
              <a:lnSpc>
                <a:spcPct val="115000"/>
              </a:lnSpc>
              <a:spcBef>
                <a:spcPts val="2400"/>
              </a:spcBef>
              <a:defRPr sz="3600">
                <a:solidFill>
                  <a:srgbClr val="262626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rPr sz="1400" dirty="0" err="1"/>
              <a:t>Для</a:t>
            </a:r>
            <a:r>
              <a:rPr sz="1400" dirty="0"/>
              <a:t> </a:t>
            </a:r>
            <a:r>
              <a:rPr sz="1400" dirty="0" err="1"/>
              <a:t>нас</a:t>
            </a:r>
            <a:r>
              <a:rPr sz="1400" dirty="0"/>
              <a:t> </a:t>
            </a:r>
            <a:r>
              <a:rPr sz="1400" dirty="0" err="1"/>
              <a:t>система</a:t>
            </a:r>
            <a:r>
              <a:rPr sz="1400" dirty="0"/>
              <a:t> </a:t>
            </a:r>
            <a:r>
              <a:rPr sz="1400" dirty="0" err="1"/>
              <a:t>оказалась</a:t>
            </a:r>
            <a:r>
              <a:rPr sz="1400" dirty="0"/>
              <a:t> </a:t>
            </a:r>
            <a:r>
              <a:rPr sz="1400" dirty="0" err="1"/>
              <a:t>незаменима</a:t>
            </a:r>
            <a:r>
              <a:rPr sz="1400" dirty="0"/>
              <a:t>. </a:t>
            </a:r>
            <a:r>
              <a:rPr sz="1400" dirty="0" err="1"/>
              <a:t>Отделение</a:t>
            </a:r>
            <a:r>
              <a:rPr sz="1400" dirty="0"/>
              <a:t>, в </a:t>
            </a:r>
            <a:r>
              <a:rPr sz="1400" dirty="0" err="1"/>
              <a:t>котором</a:t>
            </a:r>
            <a:r>
              <a:rPr sz="1400" dirty="0"/>
              <a:t> </a:t>
            </a:r>
            <a:r>
              <a:rPr sz="1400" dirty="0" err="1"/>
              <a:t>она</a:t>
            </a:r>
            <a:r>
              <a:rPr sz="1400" dirty="0"/>
              <a:t> </a:t>
            </a:r>
            <a:r>
              <a:rPr sz="1400" dirty="0" err="1"/>
              <a:t>установлена</a:t>
            </a:r>
            <a:r>
              <a:rPr sz="1400" dirty="0"/>
              <a:t>, </a:t>
            </a:r>
            <a:r>
              <a:rPr sz="1400" dirty="0" err="1">
                <a:latin typeface="Helvetica Neue Medium"/>
                <a:ea typeface="Helvetica Neue Medium"/>
                <a:cs typeface="Helvetica Neue Medium"/>
                <a:sym typeface="Helvetica Neue Medium"/>
              </a:rPr>
              <a:t>из</a:t>
            </a:r>
            <a:r>
              <a:rPr sz="14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sz="1400" dirty="0" err="1">
                <a:latin typeface="Helvetica Neue Medium"/>
                <a:ea typeface="Helvetica Neue Medium"/>
                <a:cs typeface="Helvetica Neue Medium"/>
                <a:sym typeface="Helvetica Neue Medium"/>
              </a:rPr>
              <a:t>самого</a:t>
            </a:r>
            <a:r>
              <a:rPr sz="14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sz="1200" dirty="0" err="1">
                <a:latin typeface="Helvetica Neue Medium"/>
                <a:ea typeface="Helvetica Neue Medium"/>
                <a:cs typeface="Helvetica Neue Medium"/>
                <a:sym typeface="Helvetica Neue Medium"/>
              </a:rPr>
              <a:t>проблемного</a:t>
            </a:r>
            <a:r>
              <a:rPr sz="14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sz="1400" dirty="0" err="1">
                <a:latin typeface="Helvetica Neue Medium"/>
                <a:ea typeface="Helvetica Neue Medium"/>
                <a:cs typeface="Helvetica Neue Medium"/>
                <a:sym typeface="Helvetica Neue Medium"/>
              </a:rPr>
              <a:t>стало</a:t>
            </a:r>
            <a:r>
              <a:rPr sz="14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sz="1400" dirty="0" err="1">
                <a:latin typeface="Helvetica Neue Medium"/>
                <a:ea typeface="Helvetica Neue Medium"/>
                <a:cs typeface="Helvetica Neue Medium"/>
                <a:sym typeface="Helvetica Neue Medium"/>
              </a:rPr>
              <a:t>образцовым</a:t>
            </a:r>
            <a:r>
              <a:rPr sz="1400" dirty="0"/>
              <a:t>. </a:t>
            </a:r>
            <a:endParaRPr sz="1400" b="1" dirty="0"/>
          </a:p>
          <a:p>
            <a:pPr algn="l" defTabSz="1828800">
              <a:lnSpc>
                <a:spcPct val="115000"/>
              </a:lnSpc>
              <a:spcBef>
                <a:spcPts val="2400"/>
              </a:spcBef>
              <a:defRPr sz="3600">
                <a:solidFill>
                  <a:srgbClr val="262626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rPr sz="1400" dirty="0"/>
              <a:t>В </a:t>
            </a:r>
            <a:r>
              <a:rPr sz="1400" dirty="0" err="1"/>
              <a:t>разы</a:t>
            </a:r>
            <a:r>
              <a:rPr sz="1400" dirty="0"/>
              <a:t> </a:t>
            </a:r>
            <a:r>
              <a:rPr sz="1400" dirty="0" err="1"/>
              <a:t>ускорилась</a:t>
            </a:r>
            <a:r>
              <a:rPr sz="1400" dirty="0"/>
              <a:t> </a:t>
            </a:r>
            <a:r>
              <a:rPr sz="1400" dirty="0" err="1"/>
              <a:t>реакция</a:t>
            </a:r>
            <a:r>
              <a:rPr sz="1400" dirty="0"/>
              <a:t> </a:t>
            </a:r>
            <a:r>
              <a:rPr sz="1400" dirty="0" err="1"/>
              <a:t>на</a:t>
            </a:r>
            <a:r>
              <a:rPr sz="1400" dirty="0"/>
              <a:t> </a:t>
            </a:r>
            <a:r>
              <a:rPr sz="1400" dirty="0" err="1"/>
              <a:t>тревожные</a:t>
            </a:r>
            <a:r>
              <a:rPr sz="1400" dirty="0"/>
              <a:t> </a:t>
            </a:r>
            <a:r>
              <a:rPr sz="1400" dirty="0" err="1"/>
              <a:t>события</a:t>
            </a:r>
            <a:r>
              <a:rPr sz="1400" dirty="0"/>
              <a:t>: </a:t>
            </a:r>
            <a:r>
              <a:rPr sz="14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с </a:t>
            </a:r>
            <a:r>
              <a:rPr sz="1400" dirty="0" err="1">
                <a:latin typeface="Helvetica Neue Medium"/>
                <a:ea typeface="Helvetica Neue Medium"/>
                <a:cs typeface="Helvetica Neue Medium"/>
                <a:sym typeface="Helvetica Neue Medium"/>
              </a:rPr>
              <a:t>часов</a:t>
            </a:r>
            <a:r>
              <a:rPr sz="14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sz="1400" dirty="0" err="1">
                <a:latin typeface="Helvetica Neue Medium"/>
                <a:ea typeface="Helvetica Neue Medium"/>
                <a:cs typeface="Helvetica Neue Medium"/>
                <a:sym typeface="Helvetica Neue Medium"/>
              </a:rPr>
              <a:t>до</a:t>
            </a:r>
            <a:r>
              <a:rPr sz="14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sz="1400" dirty="0" err="1">
                <a:latin typeface="Helvetica Neue Medium"/>
                <a:ea typeface="Helvetica Neue Medium"/>
                <a:cs typeface="Helvetica Neue Medium"/>
                <a:sym typeface="Helvetica Neue Medium"/>
              </a:rPr>
              <a:t>секунд</a:t>
            </a:r>
            <a:r>
              <a:rPr sz="1400" dirty="0"/>
              <a:t>. </a:t>
            </a:r>
            <a:r>
              <a:rPr sz="1400" dirty="0" err="1"/>
              <a:t>Несколько</a:t>
            </a:r>
            <a:r>
              <a:rPr sz="1400" dirty="0"/>
              <a:t> </a:t>
            </a:r>
            <a:r>
              <a:rPr sz="1400" dirty="0" err="1"/>
              <a:t>раз</a:t>
            </a:r>
            <a:r>
              <a:rPr sz="1400" dirty="0"/>
              <a:t> </a:t>
            </a:r>
            <a:r>
              <a:rPr sz="1400" dirty="0" err="1"/>
              <a:t>пациентам</a:t>
            </a:r>
            <a:r>
              <a:rPr sz="1400" dirty="0"/>
              <a:t> </a:t>
            </a:r>
            <a:r>
              <a:rPr sz="1400" dirty="0" err="1"/>
              <a:t>становилось</a:t>
            </a:r>
            <a:r>
              <a:rPr sz="1400" dirty="0"/>
              <a:t> </a:t>
            </a:r>
            <a:r>
              <a:rPr sz="1400" dirty="0" err="1"/>
              <a:t>плохо</a:t>
            </a:r>
            <a:r>
              <a:rPr sz="1400" dirty="0"/>
              <a:t> и </a:t>
            </a:r>
            <a:r>
              <a:rPr sz="1400" dirty="0" err="1"/>
              <a:t>мы</a:t>
            </a:r>
            <a:r>
              <a:rPr sz="1400" dirty="0"/>
              <a:t> </a:t>
            </a:r>
            <a:r>
              <a:rPr sz="1400" dirty="0" err="1"/>
              <a:t>узнавали</a:t>
            </a:r>
            <a:r>
              <a:rPr sz="1400" dirty="0"/>
              <a:t> </a:t>
            </a:r>
            <a:r>
              <a:rPr sz="1400" dirty="0" err="1"/>
              <a:t>об</a:t>
            </a:r>
            <a:r>
              <a:rPr sz="1400" dirty="0"/>
              <a:t> </a:t>
            </a:r>
            <a:r>
              <a:rPr sz="1400" dirty="0" err="1"/>
              <a:t>этом</a:t>
            </a:r>
            <a:r>
              <a:rPr sz="1400" dirty="0"/>
              <a:t> </a:t>
            </a:r>
            <a:r>
              <a:rPr sz="1400" dirty="0" err="1"/>
              <a:t>только</a:t>
            </a:r>
            <a:r>
              <a:rPr sz="1400" dirty="0"/>
              <a:t> </a:t>
            </a:r>
            <a:r>
              <a:rPr sz="1400" dirty="0" err="1"/>
              <a:t>благодаря</a:t>
            </a:r>
            <a:r>
              <a:rPr sz="1400" dirty="0"/>
              <a:t> </a:t>
            </a:r>
            <a:r>
              <a:rPr sz="1400" dirty="0" err="1"/>
              <a:t>мониторингу</a:t>
            </a:r>
            <a:r>
              <a:rPr sz="1400" dirty="0"/>
              <a:t>, а </a:t>
            </a:r>
            <a:r>
              <a:rPr sz="1400" dirty="0" err="1"/>
              <a:t>так</a:t>
            </a:r>
            <a:r>
              <a:rPr sz="1400" dirty="0"/>
              <a:t> </a:t>
            </a:r>
            <a:r>
              <a:rPr sz="1400" dirty="0" err="1"/>
              <a:t>они</a:t>
            </a:r>
            <a:r>
              <a:rPr sz="1400" dirty="0"/>
              <a:t> </a:t>
            </a:r>
            <a:r>
              <a:rPr sz="1400" dirty="0" err="1"/>
              <a:t>бы</a:t>
            </a:r>
            <a:r>
              <a:rPr sz="1400" dirty="0"/>
              <a:t> </a:t>
            </a:r>
            <a:r>
              <a:rPr sz="1400" dirty="0" err="1"/>
              <a:t>ждали</a:t>
            </a:r>
            <a:r>
              <a:rPr sz="1400" dirty="0"/>
              <a:t> </a:t>
            </a:r>
            <a:r>
              <a:rPr sz="1400" dirty="0" err="1"/>
              <a:t>следующего</a:t>
            </a:r>
            <a:r>
              <a:rPr sz="1400" dirty="0"/>
              <a:t> </a:t>
            </a:r>
            <a:r>
              <a:rPr sz="1400" dirty="0" err="1"/>
              <a:t>обхода</a:t>
            </a:r>
            <a:r>
              <a:rPr sz="1400" dirty="0"/>
              <a:t> и </a:t>
            </a:r>
            <a:r>
              <a:rPr sz="1400" dirty="0" err="1"/>
              <a:t>неизвестно</a:t>
            </a:r>
            <a:r>
              <a:rPr sz="1400" dirty="0"/>
              <a:t>, </a:t>
            </a:r>
            <a:r>
              <a:rPr sz="1400" dirty="0" err="1"/>
              <a:t>чем</a:t>
            </a:r>
            <a:r>
              <a:rPr sz="1400" dirty="0"/>
              <a:t> </a:t>
            </a:r>
            <a:r>
              <a:rPr sz="1400" dirty="0" err="1"/>
              <a:t>бы</a:t>
            </a:r>
            <a:r>
              <a:rPr sz="1400" dirty="0"/>
              <a:t> </a:t>
            </a:r>
            <a:r>
              <a:rPr sz="1400" dirty="0" err="1"/>
              <a:t>это</a:t>
            </a:r>
            <a:r>
              <a:rPr sz="1400" dirty="0"/>
              <a:t> </a:t>
            </a:r>
            <a:r>
              <a:rPr sz="1400" dirty="0" err="1"/>
              <a:t>закончилось</a:t>
            </a:r>
            <a:r>
              <a:rPr sz="1400" dirty="0"/>
              <a:t>.</a:t>
            </a:r>
            <a:endParaRPr sz="1400" b="1" dirty="0"/>
          </a:p>
          <a:p>
            <a:pPr algn="l" defTabSz="1828800">
              <a:lnSpc>
                <a:spcPct val="115000"/>
              </a:lnSpc>
              <a:spcBef>
                <a:spcPts val="2400"/>
              </a:spcBef>
              <a:defRPr sz="3600">
                <a:solidFill>
                  <a:srgbClr val="262626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rPr sz="1400" dirty="0" err="1"/>
              <a:t>Использование</a:t>
            </a:r>
            <a:r>
              <a:rPr sz="1400" dirty="0"/>
              <a:t> </a:t>
            </a:r>
            <a:r>
              <a:rPr sz="1400" dirty="0" err="1"/>
              <a:t>умного</a:t>
            </a:r>
            <a:r>
              <a:rPr sz="1400" dirty="0"/>
              <a:t> </a:t>
            </a:r>
            <a:r>
              <a:rPr sz="1400" dirty="0" err="1"/>
              <a:t>наблюдения</a:t>
            </a:r>
            <a:r>
              <a:rPr sz="1400" dirty="0"/>
              <a:t> </a:t>
            </a:r>
            <a:r>
              <a:rPr sz="1400" dirty="0" err="1"/>
              <a:t>также</a:t>
            </a:r>
            <a:r>
              <a:rPr sz="1400" dirty="0"/>
              <a:t> </a:t>
            </a:r>
            <a:r>
              <a:rPr sz="1400" dirty="0" err="1"/>
              <a:t>положительно</a:t>
            </a:r>
            <a:r>
              <a:rPr sz="1400" dirty="0"/>
              <a:t> </a:t>
            </a:r>
            <a:r>
              <a:rPr sz="1400" dirty="0" err="1"/>
              <a:t>отражается</a:t>
            </a:r>
            <a:r>
              <a:rPr sz="1400" dirty="0"/>
              <a:t> </a:t>
            </a:r>
            <a:r>
              <a:rPr sz="1400" dirty="0" err="1"/>
              <a:t>на</a:t>
            </a:r>
            <a:r>
              <a:rPr sz="1400" dirty="0"/>
              <a:t> </a:t>
            </a:r>
            <a:r>
              <a:rPr sz="1400" dirty="0" err="1">
                <a:latin typeface="Helvetica Neue Medium"/>
                <a:ea typeface="Helvetica Neue Medium"/>
                <a:cs typeface="Helvetica Neue Medium"/>
                <a:sym typeface="Helvetica Neue Medium"/>
              </a:rPr>
              <a:t>психологическом</a:t>
            </a:r>
            <a:r>
              <a:rPr sz="14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sz="1400" dirty="0" err="1">
                <a:latin typeface="Helvetica Neue Medium"/>
                <a:ea typeface="Helvetica Neue Medium"/>
                <a:cs typeface="Helvetica Neue Medium"/>
                <a:sym typeface="Helvetica Neue Medium"/>
              </a:rPr>
              <a:t>состоянии</a:t>
            </a:r>
            <a:r>
              <a:rPr sz="14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sz="1400" dirty="0" err="1">
                <a:latin typeface="Helvetica Neue Medium"/>
                <a:ea typeface="Helvetica Neue Medium"/>
                <a:cs typeface="Helvetica Neue Medium"/>
                <a:sym typeface="Helvetica Neue Medium"/>
              </a:rPr>
              <a:t>больных</a:t>
            </a:r>
            <a:r>
              <a:rPr sz="1400" dirty="0"/>
              <a:t> и </a:t>
            </a:r>
            <a:r>
              <a:rPr sz="1400" dirty="0" err="1"/>
              <a:t>их</a:t>
            </a:r>
            <a:r>
              <a:rPr sz="1400" dirty="0"/>
              <a:t> </a:t>
            </a:r>
            <a:r>
              <a:rPr sz="1400" dirty="0" err="1"/>
              <a:t>родственников</a:t>
            </a:r>
            <a:r>
              <a:rPr sz="1400" dirty="0"/>
              <a:t>. </a:t>
            </a:r>
            <a:r>
              <a:rPr sz="1400" dirty="0" err="1"/>
              <a:t>Там</a:t>
            </a:r>
            <a:r>
              <a:rPr sz="1400" dirty="0"/>
              <a:t>, </a:t>
            </a:r>
            <a:r>
              <a:rPr sz="1400" dirty="0" err="1"/>
              <a:t>где</a:t>
            </a:r>
            <a:r>
              <a:rPr sz="1400" dirty="0"/>
              <a:t> </a:t>
            </a:r>
            <a:r>
              <a:rPr sz="1400" dirty="0" err="1"/>
              <a:t>его</a:t>
            </a:r>
            <a:r>
              <a:rPr sz="1400" dirty="0"/>
              <a:t> </a:t>
            </a:r>
            <a:r>
              <a:rPr sz="1400" dirty="0" err="1"/>
              <a:t>нет</a:t>
            </a:r>
            <a:r>
              <a:rPr sz="1400" dirty="0"/>
              <a:t>, </a:t>
            </a:r>
            <a:r>
              <a:rPr sz="1400" dirty="0" err="1"/>
              <a:t>люди</a:t>
            </a:r>
            <a:r>
              <a:rPr sz="1400" dirty="0"/>
              <a:t> </a:t>
            </a:r>
            <a:r>
              <a:rPr sz="1400" dirty="0" err="1"/>
              <a:t>боятся</a:t>
            </a:r>
            <a:r>
              <a:rPr sz="1400" dirty="0"/>
              <a:t> </a:t>
            </a:r>
            <a:r>
              <a:rPr sz="1400" dirty="0" err="1"/>
              <a:t>ложиться</a:t>
            </a:r>
            <a:r>
              <a:rPr sz="1400" dirty="0"/>
              <a:t> </a:t>
            </a:r>
            <a:r>
              <a:rPr sz="1400" dirty="0" err="1"/>
              <a:t>спать</a:t>
            </a:r>
            <a:r>
              <a:rPr sz="1400" dirty="0"/>
              <a:t> </a:t>
            </a:r>
            <a:r>
              <a:rPr sz="1400" dirty="0" err="1"/>
              <a:t>из-за</a:t>
            </a:r>
            <a:r>
              <a:rPr sz="1400" dirty="0"/>
              <a:t> </a:t>
            </a:r>
            <a:r>
              <a:rPr sz="1400" dirty="0" err="1"/>
              <a:t>боязни</a:t>
            </a:r>
            <a:r>
              <a:rPr sz="1400" dirty="0"/>
              <a:t> </a:t>
            </a:r>
            <a:r>
              <a:rPr sz="1400" dirty="0" err="1"/>
              <a:t>смерти</a:t>
            </a:r>
            <a:r>
              <a:rPr sz="1400" dirty="0"/>
              <a:t>. </a:t>
            </a:r>
            <a:r>
              <a:rPr sz="1400" dirty="0" err="1"/>
              <a:t>Наблюдение</a:t>
            </a:r>
            <a:r>
              <a:rPr sz="1400" dirty="0"/>
              <a:t> 24/7 </a:t>
            </a:r>
            <a:r>
              <a:rPr sz="1400" dirty="0" err="1"/>
              <a:t>снимает</a:t>
            </a:r>
            <a:r>
              <a:rPr sz="1400" dirty="0"/>
              <a:t> </a:t>
            </a:r>
            <a:r>
              <a:rPr sz="1400" dirty="0" err="1"/>
              <a:t>этот</a:t>
            </a:r>
            <a:r>
              <a:rPr sz="1400" dirty="0"/>
              <a:t> </a:t>
            </a:r>
            <a:r>
              <a:rPr sz="1400" dirty="0" err="1"/>
              <a:t>страх</a:t>
            </a:r>
            <a:r>
              <a:rPr sz="1400" dirty="0"/>
              <a:t>, </a:t>
            </a:r>
            <a:r>
              <a:rPr sz="1400" dirty="0" err="1"/>
              <a:t>это</a:t>
            </a:r>
            <a:r>
              <a:rPr sz="1400" dirty="0"/>
              <a:t> </a:t>
            </a:r>
            <a:r>
              <a:rPr sz="1400" dirty="0" err="1"/>
              <a:t>отмечают</a:t>
            </a:r>
            <a:r>
              <a:rPr sz="1400" dirty="0"/>
              <a:t> </a:t>
            </a:r>
            <a:r>
              <a:rPr sz="1400" dirty="0" err="1"/>
              <a:t>наши</a:t>
            </a:r>
            <a:r>
              <a:rPr sz="1400" dirty="0"/>
              <a:t> </a:t>
            </a:r>
            <a:r>
              <a:rPr sz="1400" dirty="0" err="1"/>
              <a:t>психологи</a:t>
            </a:r>
            <a:r>
              <a:rPr sz="1400" dirty="0"/>
              <a:t>. А </a:t>
            </a:r>
            <a:r>
              <a:rPr sz="1400" dirty="0" err="1"/>
              <a:t>родственники</a:t>
            </a:r>
            <a:r>
              <a:rPr sz="1400" dirty="0"/>
              <a:t> </a:t>
            </a:r>
            <a:r>
              <a:rPr sz="1400" dirty="0" err="1"/>
              <a:t>даже</a:t>
            </a:r>
            <a:r>
              <a:rPr sz="1400" dirty="0"/>
              <a:t> </a:t>
            </a:r>
            <a:r>
              <a:rPr sz="1400" dirty="0" err="1"/>
              <a:t>уточняют</a:t>
            </a:r>
            <a:r>
              <a:rPr sz="1400" dirty="0"/>
              <a:t>, </a:t>
            </a:r>
            <a:r>
              <a:rPr sz="1400" dirty="0" err="1"/>
              <a:t>можно</a:t>
            </a:r>
            <a:r>
              <a:rPr sz="1400" dirty="0"/>
              <a:t> </a:t>
            </a:r>
            <a:r>
              <a:rPr sz="1400" dirty="0" err="1"/>
              <a:t>ли</a:t>
            </a:r>
            <a:r>
              <a:rPr sz="1400" dirty="0"/>
              <a:t> </a:t>
            </a:r>
            <a:r>
              <a:rPr sz="1400" dirty="0" err="1"/>
              <a:t>положить</a:t>
            </a:r>
            <a:r>
              <a:rPr sz="1400" dirty="0"/>
              <a:t> </a:t>
            </a:r>
            <a:r>
              <a:rPr sz="1400" dirty="0" err="1"/>
              <a:t>больного</a:t>
            </a:r>
            <a:r>
              <a:rPr sz="1400" dirty="0"/>
              <a:t> в </a:t>
            </a:r>
            <a:r>
              <a:rPr sz="1400" dirty="0" err="1"/>
              <a:t>палату</a:t>
            </a:r>
            <a:r>
              <a:rPr sz="1400" dirty="0"/>
              <a:t>, </a:t>
            </a:r>
            <a:r>
              <a:rPr sz="1400" dirty="0" err="1"/>
              <a:t>где</a:t>
            </a:r>
            <a:r>
              <a:rPr sz="1400" dirty="0"/>
              <a:t> </a:t>
            </a:r>
            <a:r>
              <a:rPr sz="1400" dirty="0" err="1"/>
              <a:t>установлена</a:t>
            </a:r>
            <a:r>
              <a:rPr sz="1400" dirty="0"/>
              <a:t> </a:t>
            </a:r>
            <a:r>
              <a:rPr sz="1400" dirty="0" err="1"/>
              <a:t>система</a:t>
            </a:r>
            <a:r>
              <a:rPr sz="1400" dirty="0"/>
              <a:t>.</a:t>
            </a:r>
            <a:endParaRPr sz="1400" b="1" dirty="0"/>
          </a:p>
          <a:p>
            <a:pPr algn="just" defTabSz="1828800">
              <a:lnSpc>
                <a:spcPct val="115000"/>
              </a:lnSpc>
              <a:defRPr sz="3600" i="1">
                <a:solidFill>
                  <a:srgbClr val="792875"/>
                </a:solidFill>
                <a:latin typeface="Gotham Pro"/>
                <a:ea typeface="Gotham Pro"/>
                <a:cs typeface="Gotham Pro"/>
                <a:sym typeface="Gotham Pro"/>
              </a:defRPr>
            </a:pPr>
            <a:endParaRPr sz="1400" b="1" dirty="0"/>
          </a:p>
        </p:txBody>
      </p:sp>
      <p:pic>
        <p:nvPicPr>
          <p:cNvPr id="11" name="Рисунок 1" descr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99" y="2209248"/>
            <a:ext cx="2164407" cy="22726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0"/>
                </a:cubicBezTo>
                <a:cubicBezTo>
                  <a:pt x="0" y="16764"/>
                  <a:pt x="4834" y="21600"/>
                  <a:pt x="10799" y="21600"/>
                </a:cubicBezTo>
                <a:cubicBezTo>
                  <a:pt x="16763" y="21600"/>
                  <a:pt x="21600" y="16764"/>
                  <a:pt x="21600" y="10800"/>
                </a:cubicBezTo>
                <a:cubicBezTo>
                  <a:pt x="21600" y="4836"/>
                  <a:pt x="16763" y="0"/>
                  <a:pt x="1079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" name="TextBox 9"/>
          <p:cNvSpPr txBox="1"/>
          <p:nvPr/>
        </p:nvSpPr>
        <p:spPr>
          <a:xfrm rot="10800000">
            <a:off x="11382267" y="4166986"/>
            <a:ext cx="502700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1828800">
              <a:defRPr sz="23600">
                <a:solidFill>
                  <a:srgbClr val="792875">
                    <a:alpha val="28000"/>
                  </a:srgbClr>
                </a:solidFill>
                <a:latin typeface="Apple Braille Pinpoint 8 Dot"/>
                <a:ea typeface="Apple Braille Pinpoint 8 Dot"/>
                <a:cs typeface="Apple Braille Pinpoint 8 Dot"/>
                <a:sym typeface="Apple Braille Pinpoint 8 Dot"/>
              </a:defRPr>
            </a:lvl1pPr>
          </a:lstStyle>
          <a:p>
            <a:r>
              <a:rPr sz="9600" dirty="0">
                <a:solidFill>
                  <a:srgbClr val="00ABAA">
                    <a:alpha val="28000"/>
                  </a:srgbClr>
                </a:solidFill>
              </a:rPr>
              <a:t>“</a:t>
            </a:r>
          </a:p>
        </p:txBody>
      </p:sp>
      <p:sp>
        <p:nvSpPr>
          <p:cNvPr id="13" name="Прямоугольник 3"/>
          <p:cNvSpPr txBox="1"/>
          <p:nvPr/>
        </p:nvSpPr>
        <p:spPr>
          <a:xfrm>
            <a:off x="-1348769" y="5099883"/>
            <a:ext cx="5291297" cy="941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6988" indent="2043111" defTabSz="1828800">
              <a:lnSpc>
                <a:spcPct val="115000"/>
              </a:lnSpc>
              <a:tabLst>
                <a:tab pos="8547100" algn="l"/>
                <a:tab pos="8775700" algn="l"/>
              </a:tabLst>
              <a:defRPr sz="4000" b="1">
                <a:latin typeface="Gotham Pro Medium"/>
                <a:ea typeface="Gotham Pro Medium"/>
                <a:cs typeface="Gotham Pro Medium"/>
                <a:sym typeface="Gotham Pro Medium"/>
              </a:defRPr>
            </a:pPr>
            <a:r>
              <a:rPr sz="1600" dirty="0">
                <a:solidFill>
                  <a:srgbClr val="00ABAA"/>
                </a:solidFill>
              </a:rPr>
              <a:t>Зыкова А.А.</a:t>
            </a:r>
            <a:endParaRPr sz="1600" dirty="0">
              <a:solidFill>
                <a:srgbClr val="00ABAA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26988" indent="2043111" defTabSz="1828800">
              <a:lnSpc>
                <a:spcPct val="115000"/>
              </a:lnSpc>
              <a:tabLst>
                <a:tab pos="8547100" algn="l"/>
                <a:tab pos="8775700" algn="l"/>
              </a:tabLst>
              <a:defRPr sz="3200">
                <a:latin typeface="Gotham Pro"/>
                <a:ea typeface="Gotham Pro"/>
                <a:cs typeface="Gotham Pro"/>
                <a:sym typeface="Gotham Pro"/>
              </a:defRPr>
            </a:pPr>
            <a:r>
              <a:rPr sz="1600" dirty="0" err="1">
                <a:solidFill>
                  <a:srgbClr val="565656"/>
                </a:solidFill>
              </a:rPr>
              <a:t>Заведующая</a:t>
            </a:r>
            <a:r>
              <a:rPr sz="1600" dirty="0">
                <a:solidFill>
                  <a:srgbClr val="565656"/>
                </a:solidFill>
              </a:rPr>
              <a:t> </a:t>
            </a:r>
            <a:r>
              <a:rPr sz="1600" dirty="0" err="1">
                <a:solidFill>
                  <a:srgbClr val="565656"/>
                </a:solidFill>
              </a:rPr>
              <a:t>отделением</a:t>
            </a:r>
            <a:r>
              <a:rPr sz="1600" dirty="0">
                <a:solidFill>
                  <a:srgbClr val="565656"/>
                </a:solidFill>
              </a:rPr>
              <a:t> </a:t>
            </a:r>
            <a:endParaRPr sz="1600" b="1" dirty="0">
              <a:solidFill>
                <a:srgbClr val="565656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26988" indent="2043111" defTabSz="1828800">
              <a:lnSpc>
                <a:spcPct val="115000"/>
              </a:lnSpc>
              <a:tabLst>
                <a:tab pos="8547100" algn="l"/>
                <a:tab pos="8775700" algn="l"/>
              </a:tabLst>
              <a:defRPr sz="3200">
                <a:latin typeface="Gotham Pro"/>
                <a:ea typeface="Gotham Pro"/>
                <a:cs typeface="Gotham Pro"/>
                <a:sym typeface="Gotham Pro"/>
              </a:defRPr>
            </a:pPr>
            <a:r>
              <a:rPr sz="1600" dirty="0" err="1">
                <a:solidFill>
                  <a:srgbClr val="565656"/>
                </a:solidFill>
              </a:rPr>
              <a:t>терапии</a:t>
            </a:r>
            <a:r>
              <a:rPr sz="1600" dirty="0">
                <a:solidFill>
                  <a:srgbClr val="565656"/>
                </a:solidFill>
              </a:rPr>
              <a:t> КБ №1 Медси</a:t>
            </a:r>
          </a:p>
        </p:txBody>
      </p:sp>
      <p:pic>
        <p:nvPicPr>
          <p:cNvPr id="14" name="Рисунок 7" descr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9422" y="6041679"/>
            <a:ext cx="2173703" cy="3873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8624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Custom 121">
      <a:dk1>
        <a:srgbClr val="ACACAC"/>
      </a:dk1>
      <a:lt1>
        <a:srgbClr val="FFFFFF"/>
      </a:lt1>
      <a:dk2>
        <a:srgbClr val="1E1E1E"/>
      </a:dk2>
      <a:lt2>
        <a:srgbClr val="E7E6E6"/>
      </a:lt2>
      <a:accent1>
        <a:srgbClr val="52C3CB"/>
      </a:accent1>
      <a:accent2>
        <a:srgbClr val="1AA4BE"/>
      </a:accent2>
      <a:accent3>
        <a:srgbClr val="0187AD"/>
      </a:accent3>
      <a:accent4>
        <a:srgbClr val="1C5686"/>
      </a:accent4>
      <a:accent5>
        <a:srgbClr val="194B75"/>
      </a:accent5>
      <a:accent6>
        <a:srgbClr val="154165"/>
      </a:accent6>
      <a:hlink>
        <a:srgbClr val="D0CECE"/>
      </a:hlink>
      <a:folHlink>
        <a:srgbClr val="D0CECE"/>
      </a:folHlink>
    </a:clrScheme>
    <a:fontScheme name="Custom 35">
      <a:majorFont>
        <a:latin typeface="Poppins SemiBold"/>
        <a:ea typeface=""/>
        <a:cs typeface=""/>
      </a:majorFont>
      <a:minorFont>
        <a:latin typeface="Poppi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Custom 121">
      <a:dk1>
        <a:srgbClr val="ACACAC"/>
      </a:dk1>
      <a:lt1>
        <a:srgbClr val="FFFFFF"/>
      </a:lt1>
      <a:dk2>
        <a:srgbClr val="1E1E1E"/>
      </a:dk2>
      <a:lt2>
        <a:srgbClr val="E7E6E6"/>
      </a:lt2>
      <a:accent1>
        <a:srgbClr val="52C3CB"/>
      </a:accent1>
      <a:accent2>
        <a:srgbClr val="1AA4BE"/>
      </a:accent2>
      <a:accent3>
        <a:srgbClr val="0187AD"/>
      </a:accent3>
      <a:accent4>
        <a:srgbClr val="1C5686"/>
      </a:accent4>
      <a:accent5>
        <a:srgbClr val="194B75"/>
      </a:accent5>
      <a:accent6>
        <a:srgbClr val="154165"/>
      </a:accent6>
      <a:hlink>
        <a:srgbClr val="D0CECE"/>
      </a:hlink>
      <a:folHlink>
        <a:srgbClr val="D0CECE"/>
      </a:folHlink>
    </a:clrScheme>
    <a:fontScheme name="Custom 35">
      <a:majorFont>
        <a:latin typeface="Poppins SemiBold"/>
        <a:ea typeface=""/>
        <a:cs typeface=""/>
      </a:majorFont>
      <a:minorFont>
        <a:latin typeface="Poppi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2769</TotalTime>
  <Words>723</Words>
  <Application>Microsoft Macintosh PowerPoint</Application>
  <PresentationFormat>Широкоэкранный</PresentationFormat>
  <Paragraphs>128</Paragraphs>
  <Slides>16</Slides>
  <Notes>16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30" baseType="lpstr">
      <vt:lpstr>Apple Braille Pinpoint 8 Dot</vt:lpstr>
      <vt:lpstr>Gotham Pro</vt:lpstr>
      <vt:lpstr>Montserrat Medium</vt:lpstr>
      <vt:lpstr>Arial</vt:lpstr>
      <vt:lpstr>Poppins Light</vt:lpstr>
      <vt:lpstr>Poppins SemiBold</vt:lpstr>
      <vt:lpstr>Montserrat</vt:lpstr>
      <vt:lpstr>SF UI Display Light</vt:lpstr>
      <vt:lpstr>Gotham Pro Medium</vt:lpstr>
      <vt:lpstr>Wingdings</vt:lpstr>
      <vt:lpstr>HelveticaNeueCyr</vt:lpstr>
      <vt:lpstr>Helvetica Neue Medium</vt:lpstr>
      <vt:lpstr>1_Office Theme</vt:lpstr>
      <vt:lpstr>11_Office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Blissska</dc:creator>
  <cp:lastModifiedBy>Пестова Наталья Сергеевна</cp:lastModifiedBy>
  <cp:revision>254</cp:revision>
  <dcterms:created xsi:type="dcterms:W3CDTF">2019-11-10T14:40:18Z</dcterms:created>
  <dcterms:modified xsi:type="dcterms:W3CDTF">2020-09-23T11:57:32Z</dcterms:modified>
</cp:coreProperties>
</file>