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sldIdLst>
    <p:sldId id="610" r:id="rId2"/>
    <p:sldId id="609" r:id="rId3"/>
    <p:sldId id="577" r:id="rId4"/>
    <p:sldId id="608" r:id="rId5"/>
    <p:sldId id="598" r:id="rId6"/>
    <p:sldId id="430" r:id="rId7"/>
  </p:sldIdLst>
  <p:sldSz cx="12192000" cy="6858000"/>
  <p:notesSz cx="6889750" cy="100218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Lato Black" panose="020B0604020202020204" charset="0"/>
      <p:bold r:id="rId19"/>
      <p:boldItalic r:id="rId20"/>
    </p:embeddedFont>
    <p:embeddedFont>
      <p:font typeface="Lato Bold" panose="020B0604020202020204" charset="0"/>
      <p:bold r:id="rId21"/>
    </p:embeddedFont>
    <p:embeddedFont>
      <p:font typeface="Lato Medium" panose="020B0604020202020204" charset="0"/>
      <p:regular r:id="rId22"/>
      <p:italic r:id="rId23"/>
    </p:embeddedFont>
    <p:embeddedFont>
      <p:font typeface="Lato Regular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46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orient="horz" pos="1049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2863" userDrawn="1">
          <p15:clr>
            <a:srgbClr val="A4A3A4"/>
          </p15:clr>
        </p15:guide>
        <p15:guide id="10" orient="horz" pos="3453" userDrawn="1">
          <p15:clr>
            <a:srgbClr val="A4A3A4"/>
          </p15:clr>
        </p15:guide>
        <p15:guide id="11" pos="2162" userDrawn="1">
          <p15:clr>
            <a:srgbClr val="A4A3A4"/>
          </p15:clr>
        </p15:guide>
        <p15:guide id="12" orient="horz" pos="1888" userDrawn="1">
          <p15:clr>
            <a:srgbClr val="A4A3A4"/>
          </p15:clr>
        </p15:guide>
        <p15:guide id="13" pos="32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Николай Лотов" initials="НЛ" lastIdx="1" clrIdx="1">
    <p:extLst>
      <p:ext uri="{19B8F6BF-5375-455C-9EA6-DF929625EA0E}">
        <p15:presenceInfo xmlns:p15="http://schemas.microsoft.com/office/powerpoint/2012/main" userId="Николай Лот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8B"/>
    <a:srgbClr val="75CABE"/>
    <a:srgbClr val="E8EEEE"/>
    <a:srgbClr val="EAEAEA"/>
    <a:srgbClr val="BEBEBE"/>
    <a:srgbClr val="C9C9C9"/>
    <a:srgbClr val="48B8A8"/>
    <a:srgbClr val="F3F3F3"/>
    <a:srgbClr val="F9F9F9"/>
    <a:srgbClr val="2D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3158" autoAdjust="0"/>
  </p:normalViewPr>
  <p:slideViewPr>
    <p:cSldViewPr snapToGrid="0" showGuides="1">
      <p:cViewPr varScale="1">
        <p:scale>
          <a:sx n="105" d="100"/>
          <a:sy n="105" d="100"/>
        </p:scale>
        <p:origin x="132" y="432"/>
      </p:cViewPr>
      <p:guideLst>
        <p:guide pos="7446"/>
        <p:guide orient="horz" pos="3929"/>
        <p:guide pos="302"/>
        <p:guide orient="horz" pos="1049"/>
        <p:guide orient="horz" pos="4088"/>
        <p:guide orient="horz" pos="3974"/>
        <p:guide orient="horz" pos="2863"/>
        <p:guide orient="horz" pos="3453"/>
        <p:guide pos="2162"/>
        <p:guide orient="horz" pos="1888"/>
        <p:guide pos="32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B7BDBD6-8D88-4697-8F11-4E48B0286D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89D1A4B-C7B2-4F8F-96A3-59A66A862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69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8047594">
            <a:off x="2843038" y="-244071"/>
            <a:ext cx="2668106" cy="6211578"/>
          </a:xfrm>
          <a:custGeom>
            <a:avLst/>
            <a:gdLst>
              <a:gd name="connsiteX0" fmla="*/ 0 w 2514600"/>
              <a:gd name="connsiteY0" fmla="*/ 0 h 4366320"/>
              <a:gd name="connsiteX1" fmla="*/ 2514600 w 2514600"/>
              <a:gd name="connsiteY1" fmla="*/ 0 h 4366320"/>
              <a:gd name="connsiteX2" fmla="*/ 2514600 w 2514600"/>
              <a:gd name="connsiteY2" fmla="*/ 4366320 h 4366320"/>
              <a:gd name="connsiteX3" fmla="*/ 0 w 2514600"/>
              <a:gd name="connsiteY3" fmla="*/ 4366320 h 4366320"/>
              <a:gd name="connsiteX4" fmla="*/ 0 w 2514600"/>
              <a:gd name="connsiteY4" fmla="*/ 0 h 4366320"/>
              <a:gd name="connsiteX0" fmla="*/ 0 w 2668106"/>
              <a:gd name="connsiteY0" fmla="*/ 0 h 6211578"/>
              <a:gd name="connsiteX1" fmla="*/ 2514600 w 2668106"/>
              <a:gd name="connsiteY1" fmla="*/ 0 h 6211578"/>
              <a:gd name="connsiteX2" fmla="*/ 2668106 w 2668106"/>
              <a:gd name="connsiteY2" fmla="*/ 6211578 h 6211578"/>
              <a:gd name="connsiteX3" fmla="*/ 0 w 2668106"/>
              <a:gd name="connsiteY3" fmla="*/ 4366320 h 6211578"/>
              <a:gd name="connsiteX4" fmla="*/ 0 w 2668106"/>
              <a:gd name="connsiteY4" fmla="*/ 0 h 6211578"/>
              <a:gd name="connsiteX0" fmla="*/ 0 w 2668106"/>
              <a:gd name="connsiteY0" fmla="*/ 0 h 6211578"/>
              <a:gd name="connsiteX1" fmla="*/ 2552949 w 2668106"/>
              <a:gd name="connsiteY1" fmla="*/ 1751260 h 6211578"/>
              <a:gd name="connsiteX2" fmla="*/ 2668106 w 2668106"/>
              <a:gd name="connsiteY2" fmla="*/ 6211578 h 6211578"/>
              <a:gd name="connsiteX3" fmla="*/ 0 w 2668106"/>
              <a:gd name="connsiteY3" fmla="*/ 4366320 h 6211578"/>
              <a:gd name="connsiteX4" fmla="*/ 0 w 2668106"/>
              <a:gd name="connsiteY4" fmla="*/ 0 h 621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106" h="6211578">
                <a:moveTo>
                  <a:pt x="0" y="0"/>
                </a:moveTo>
                <a:lnTo>
                  <a:pt x="2552949" y="1751260"/>
                </a:lnTo>
                <a:lnTo>
                  <a:pt x="2668106" y="6211578"/>
                </a:lnTo>
                <a:lnTo>
                  <a:pt x="0" y="436632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9671010">
            <a:off x="7928221" y="1628945"/>
            <a:ext cx="4018113" cy="2513961"/>
          </a:xfrm>
          <a:custGeom>
            <a:avLst/>
            <a:gdLst>
              <a:gd name="connsiteX0" fmla="*/ 0 w 2743200"/>
              <a:gd name="connsiteY0" fmla="*/ 0 h 1943100"/>
              <a:gd name="connsiteX1" fmla="*/ 2743200 w 2743200"/>
              <a:gd name="connsiteY1" fmla="*/ 0 h 1943100"/>
              <a:gd name="connsiteX2" fmla="*/ 2743200 w 2743200"/>
              <a:gd name="connsiteY2" fmla="*/ 1943100 h 1943100"/>
              <a:gd name="connsiteX3" fmla="*/ 0 w 2743200"/>
              <a:gd name="connsiteY3" fmla="*/ 1943100 h 1943100"/>
              <a:gd name="connsiteX4" fmla="*/ 0 w 2743200"/>
              <a:gd name="connsiteY4" fmla="*/ 0 h 1943100"/>
              <a:gd name="connsiteX0" fmla="*/ 1342192 w 4085392"/>
              <a:gd name="connsiteY0" fmla="*/ 0 h 1954523"/>
              <a:gd name="connsiteX1" fmla="*/ 4085392 w 4085392"/>
              <a:gd name="connsiteY1" fmla="*/ 0 h 1954523"/>
              <a:gd name="connsiteX2" fmla="*/ 4085392 w 4085392"/>
              <a:gd name="connsiteY2" fmla="*/ 1943100 h 1954523"/>
              <a:gd name="connsiteX3" fmla="*/ 0 w 4085392"/>
              <a:gd name="connsiteY3" fmla="*/ 1954523 h 1954523"/>
              <a:gd name="connsiteX4" fmla="*/ 1342192 w 4085392"/>
              <a:gd name="connsiteY4" fmla="*/ 0 h 1954523"/>
              <a:gd name="connsiteX0" fmla="*/ 1342192 w 4085392"/>
              <a:gd name="connsiteY0" fmla="*/ 0 h 2501675"/>
              <a:gd name="connsiteX1" fmla="*/ 4085392 w 4085392"/>
              <a:gd name="connsiteY1" fmla="*/ 0 h 2501675"/>
              <a:gd name="connsiteX2" fmla="*/ 2444310 w 4085392"/>
              <a:gd name="connsiteY2" fmla="*/ 2501675 h 2501675"/>
              <a:gd name="connsiteX3" fmla="*/ 0 w 4085392"/>
              <a:gd name="connsiteY3" fmla="*/ 1954523 h 2501675"/>
              <a:gd name="connsiteX4" fmla="*/ 1342192 w 4085392"/>
              <a:gd name="connsiteY4" fmla="*/ 0 h 2501675"/>
              <a:gd name="connsiteX0" fmla="*/ 1342192 w 4018113"/>
              <a:gd name="connsiteY0" fmla="*/ 12286 h 2513961"/>
              <a:gd name="connsiteX1" fmla="*/ 4018113 w 4018113"/>
              <a:gd name="connsiteY1" fmla="*/ 0 h 2513961"/>
              <a:gd name="connsiteX2" fmla="*/ 2444310 w 4018113"/>
              <a:gd name="connsiteY2" fmla="*/ 2513961 h 2513961"/>
              <a:gd name="connsiteX3" fmla="*/ 0 w 4018113"/>
              <a:gd name="connsiteY3" fmla="*/ 1966809 h 2513961"/>
              <a:gd name="connsiteX4" fmla="*/ 1342192 w 4018113"/>
              <a:gd name="connsiteY4" fmla="*/ 12286 h 251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113" h="2513961">
                <a:moveTo>
                  <a:pt x="1342192" y="12286"/>
                </a:moveTo>
                <a:lnTo>
                  <a:pt x="4018113" y="0"/>
                </a:lnTo>
                <a:lnTo>
                  <a:pt x="2444310" y="2513961"/>
                </a:lnTo>
                <a:lnTo>
                  <a:pt x="0" y="1966809"/>
                </a:lnTo>
                <a:lnTo>
                  <a:pt x="1342192" y="12286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819714">
            <a:off x="4792622" y="497569"/>
            <a:ext cx="6111382" cy="4121516"/>
          </a:xfrm>
          <a:custGeom>
            <a:avLst/>
            <a:gdLst>
              <a:gd name="connsiteX0" fmla="*/ 0 w 4991100"/>
              <a:gd name="connsiteY0" fmla="*/ 0 h 4284663"/>
              <a:gd name="connsiteX1" fmla="*/ 4991100 w 4991100"/>
              <a:gd name="connsiteY1" fmla="*/ 0 h 4284663"/>
              <a:gd name="connsiteX2" fmla="*/ 4991100 w 4991100"/>
              <a:gd name="connsiteY2" fmla="*/ 4284663 h 4284663"/>
              <a:gd name="connsiteX3" fmla="*/ 0 w 4991100"/>
              <a:gd name="connsiteY3" fmla="*/ 4284663 h 4284663"/>
              <a:gd name="connsiteX4" fmla="*/ 0 w 4991100"/>
              <a:gd name="connsiteY4" fmla="*/ 0 h 4284663"/>
              <a:gd name="connsiteX0" fmla="*/ 1354579 w 6345679"/>
              <a:gd name="connsiteY0" fmla="*/ 0 h 4284663"/>
              <a:gd name="connsiteX1" fmla="*/ 6345679 w 6345679"/>
              <a:gd name="connsiteY1" fmla="*/ 0 h 4284663"/>
              <a:gd name="connsiteX2" fmla="*/ 6345679 w 6345679"/>
              <a:gd name="connsiteY2" fmla="*/ 4284663 h 4284663"/>
              <a:gd name="connsiteX3" fmla="*/ 0 w 6345679"/>
              <a:gd name="connsiteY3" fmla="*/ 3578793 h 4284663"/>
              <a:gd name="connsiteX4" fmla="*/ 1354579 w 6345679"/>
              <a:gd name="connsiteY4" fmla="*/ 0 h 4284663"/>
              <a:gd name="connsiteX0" fmla="*/ 1354579 w 6345679"/>
              <a:gd name="connsiteY0" fmla="*/ 0 h 4097807"/>
              <a:gd name="connsiteX1" fmla="*/ 6345679 w 6345679"/>
              <a:gd name="connsiteY1" fmla="*/ 0 h 4097807"/>
              <a:gd name="connsiteX2" fmla="*/ 4902166 w 6345679"/>
              <a:gd name="connsiteY2" fmla="*/ 4097807 h 4097807"/>
              <a:gd name="connsiteX3" fmla="*/ 0 w 6345679"/>
              <a:gd name="connsiteY3" fmla="*/ 3578793 h 4097807"/>
              <a:gd name="connsiteX4" fmla="*/ 1354579 w 6345679"/>
              <a:gd name="connsiteY4" fmla="*/ 0 h 4097807"/>
              <a:gd name="connsiteX0" fmla="*/ 1354579 w 6111382"/>
              <a:gd name="connsiteY0" fmla="*/ 23709 h 4121516"/>
              <a:gd name="connsiteX1" fmla="*/ 6111382 w 6111382"/>
              <a:gd name="connsiteY1" fmla="*/ 0 h 4121516"/>
              <a:gd name="connsiteX2" fmla="*/ 4902166 w 6111382"/>
              <a:gd name="connsiteY2" fmla="*/ 4121516 h 4121516"/>
              <a:gd name="connsiteX3" fmla="*/ 0 w 6111382"/>
              <a:gd name="connsiteY3" fmla="*/ 3602502 h 4121516"/>
              <a:gd name="connsiteX4" fmla="*/ 1354579 w 6111382"/>
              <a:gd name="connsiteY4" fmla="*/ 23709 h 41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1382" h="4121516">
                <a:moveTo>
                  <a:pt x="1354579" y="23709"/>
                </a:moveTo>
                <a:lnTo>
                  <a:pt x="6111382" y="0"/>
                </a:lnTo>
                <a:lnTo>
                  <a:pt x="4902166" y="4121516"/>
                </a:lnTo>
                <a:lnTo>
                  <a:pt x="0" y="3602502"/>
                </a:lnTo>
                <a:lnTo>
                  <a:pt x="1354579" y="2370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541769">
            <a:off x="7067808" y="1277472"/>
            <a:ext cx="5015984" cy="2753656"/>
          </a:xfrm>
          <a:custGeom>
            <a:avLst/>
            <a:gdLst>
              <a:gd name="connsiteX0" fmla="*/ 0 w 3759200"/>
              <a:gd name="connsiteY0" fmla="*/ 0 h 3111500"/>
              <a:gd name="connsiteX1" fmla="*/ 3759200 w 3759200"/>
              <a:gd name="connsiteY1" fmla="*/ 0 h 3111500"/>
              <a:gd name="connsiteX2" fmla="*/ 3759200 w 3759200"/>
              <a:gd name="connsiteY2" fmla="*/ 3111500 h 3111500"/>
              <a:gd name="connsiteX3" fmla="*/ 0 w 3759200"/>
              <a:gd name="connsiteY3" fmla="*/ 3111500 h 3111500"/>
              <a:gd name="connsiteX4" fmla="*/ 0 w 3759200"/>
              <a:gd name="connsiteY4" fmla="*/ 0 h 3111500"/>
              <a:gd name="connsiteX0" fmla="*/ 0 w 3825372"/>
              <a:gd name="connsiteY0" fmla="*/ 243248 h 3354748"/>
              <a:gd name="connsiteX1" fmla="*/ 3825372 w 3825372"/>
              <a:gd name="connsiteY1" fmla="*/ 0 h 3354748"/>
              <a:gd name="connsiteX2" fmla="*/ 3759200 w 3825372"/>
              <a:gd name="connsiteY2" fmla="*/ 3354748 h 3354748"/>
              <a:gd name="connsiteX3" fmla="*/ 0 w 3825372"/>
              <a:gd name="connsiteY3" fmla="*/ 3354748 h 3354748"/>
              <a:gd name="connsiteX4" fmla="*/ 0 w 3825372"/>
              <a:gd name="connsiteY4" fmla="*/ 243248 h 3354748"/>
              <a:gd name="connsiteX0" fmla="*/ 0 w 5015984"/>
              <a:gd name="connsiteY0" fmla="*/ 243248 h 3354748"/>
              <a:gd name="connsiteX1" fmla="*/ 3825372 w 5015984"/>
              <a:gd name="connsiteY1" fmla="*/ 0 h 3354748"/>
              <a:gd name="connsiteX2" fmla="*/ 5015984 w 5015984"/>
              <a:gd name="connsiteY2" fmla="*/ 2510409 h 3354748"/>
              <a:gd name="connsiteX3" fmla="*/ 0 w 5015984"/>
              <a:gd name="connsiteY3" fmla="*/ 3354748 h 3354748"/>
              <a:gd name="connsiteX4" fmla="*/ 0 w 5015984"/>
              <a:gd name="connsiteY4" fmla="*/ 243248 h 3354748"/>
              <a:gd name="connsiteX0" fmla="*/ 0 w 5015984"/>
              <a:gd name="connsiteY0" fmla="*/ 243248 h 2753656"/>
              <a:gd name="connsiteX1" fmla="*/ 3825372 w 5015984"/>
              <a:gd name="connsiteY1" fmla="*/ 0 h 2753656"/>
              <a:gd name="connsiteX2" fmla="*/ 5015984 w 5015984"/>
              <a:gd name="connsiteY2" fmla="*/ 2510409 h 2753656"/>
              <a:gd name="connsiteX3" fmla="*/ 1190611 w 5015984"/>
              <a:gd name="connsiteY3" fmla="*/ 2753656 h 2753656"/>
              <a:gd name="connsiteX4" fmla="*/ 0 w 5015984"/>
              <a:gd name="connsiteY4" fmla="*/ 243248 h 275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5984" h="2753656">
                <a:moveTo>
                  <a:pt x="0" y="243248"/>
                </a:moveTo>
                <a:lnTo>
                  <a:pt x="3825372" y="0"/>
                </a:lnTo>
                <a:lnTo>
                  <a:pt x="5015984" y="2510409"/>
                </a:lnTo>
                <a:lnTo>
                  <a:pt x="1190611" y="2753656"/>
                </a:lnTo>
                <a:lnTo>
                  <a:pt x="0" y="24324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0555312">
            <a:off x="245309" y="1356566"/>
            <a:ext cx="6293926" cy="3859123"/>
          </a:xfrm>
          <a:custGeom>
            <a:avLst/>
            <a:gdLst>
              <a:gd name="connsiteX0" fmla="*/ 0 w 5257800"/>
              <a:gd name="connsiteY0" fmla="*/ 0 h 3365500"/>
              <a:gd name="connsiteX1" fmla="*/ 5257800 w 5257800"/>
              <a:gd name="connsiteY1" fmla="*/ 0 h 3365500"/>
              <a:gd name="connsiteX2" fmla="*/ 5257800 w 5257800"/>
              <a:gd name="connsiteY2" fmla="*/ 3365500 h 3365500"/>
              <a:gd name="connsiteX3" fmla="*/ 0 w 5257800"/>
              <a:gd name="connsiteY3" fmla="*/ 3365500 h 3365500"/>
              <a:gd name="connsiteX4" fmla="*/ 0 w 5257800"/>
              <a:gd name="connsiteY4" fmla="*/ 0 h 3365500"/>
              <a:gd name="connsiteX0" fmla="*/ 638595 w 5257800"/>
              <a:gd name="connsiteY0" fmla="*/ 0 h 4043686"/>
              <a:gd name="connsiteX1" fmla="*/ 5257800 w 5257800"/>
              <a:gd name="connsiteY1" fmla="*/ 678186 h 4043686"/>
              <a:gd name="connsiteX2" fmla="*/ 5257800 w 5257800"/>
              <a:gd name="connsiteY2" fmla="*/ 4043686 h 4043686"/>
              <a:gd name="connsiteX3" fmla="*/ 0 w 5257800"/>
              <a:gd name="connsiteY3" fmla="*/ 4043686 h 4043686"/>
              <a:gd name="connsiteX4" fmla="*/ 638595 w 5257800"/>
              <a:gd name="connsiteY4" fmla="*/ 0 h 4043686"/>
              <a:gd name="connsiteX0" fmla="*/ 638595 w 5832721"/>
              <a:gd name="connsiteY0" fmla="*/ 0 h 4043686"/>
              <a:gd name="connsiteX1" fmla="*/ 5832721 w 5832721"/>
              <a:gd name="connsiteY1" fmla="*/ 33272 h 4043686"/>
              <a:gd name="connsiteX2" fmla="*/ 5257800 w 5832721"/>
              <a:gd name="connsiteY2" fmla="*/ 4043686 h 4043686"/>
              <a:gd name="connsiteX3" fmla="*/ 0 w 5832721"/>
              <a:gd name="connsiteY3" fmla="*/ 4043686 h 4043686"/>
              <a:gd name="connsiteX4" fmla="*/ 638595 w 5832721"/>
              <a:gd name="connsiteY4" fmla="*/ 0 h 4043686"/>
              <a:gd name="connsiteX0" fmla="*/ 638595 w 5832721"/>
              <a:gd name="connsiteY0" fmla="*/ 0 h 4043686"/>
              <a:gd name="connsiteX1" fmla="*/ 5832721 w 5832721"/>
              <a:gd name="connsiteY1" fmla="*/ 33272 h 4043686"/>
              <a:gd name="connsiteX2" fmla="*/ 4815306 w 5832721"/>
              <a:gd name="connsiteY2" fmla="*/ 3332595 h 4043686"/>
              <a:gd name="connsiteX3" fmla="*/ 0 w 5832721"/>
              <a:gd name="connsiteY3" fmla="*/ 4043686 h 4043686"/>
              <a:gd name="connsiteX4" fmla="*/ 638595 w 5832721"/>
              <a:gd name="connsiteY4" fmla="*/ 0 h 4043686"/>
              <a:gd name="connsiteX0" fmla="*/ 1099800 w 6293926"/>
              <a:gd name="connsiteY0" fmla="*/ 0 h 3859123"/>
              <a:gd name="connsiteX1" fmla="*/ 6293926 w 6293926"/>
              <a:gd name="connsiteY1" fmla="*/ 33272 h 3859123"/>
              <a:gd name="connsiteX2" fmla="*/ 5276511 w 6293926"/>
              <a:gd name="connsiteY2" fmla="*/ 3332595 h 3859123"/>
              <a:gd name="connsiteX3" fmla="*/ 0 w 6293926"/>
              <a:gd name="connsiteY3" fmla="*/ 3859123 h 3859123"/>
              <a:gd name="connsiteX4" fmla="*/ 1099800 w 6293926"/>
              <a:gd name="connsiteY4" fmla="*/ 0 h 385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926" h="3859123">
                <a:moveTo>
                  <a:pt x="1099800" y="0"/>
                </a:moveTo>
                <a:lnTo>
                  <a:pt x="6293926" y="33272"/>
                </a:lnTo>
                <a:lnTo>
                  <a:pt x="5276511" y="3332595"/>
                </a:lnTo>
                <a:lnTo>
                  <a:pt x="0" y="3859123"/>
                </a:lnTo>
                <a:lnTo>
                  <a:pt x="10998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35900" cy="6789570"/>
          </a:xfrm>
          <a:custGeom>
            <a:avLst/>
            <a:gdLst>
              <a:gd name="connsiteX0" fmla="*/ 867318 w 7835900"/>
              <a:gd name="connsiteY0" fmla="*/ 3028410 h 6789570"/>
              <a:gd name="connsiteX1" fmla="*/ 871073 w 7835900"/>
              <a:gd name="connsiteY1" fmla="*/ 3032167 h 6789570"/>
              <a:gd name="connsiteX2" fmla="*/ 870049 w 7835900"/>
              <a:gd name="connsiteY2" fmla="*/ 3031825 h 6789570"/>
              <a:gd name="connsiteX3" fmla="*/ 6942300 w 7835900"/>
              <a:gd name="connsiteY3" fmla="*/ 413 h 6789570"/>
              <a:gd name="connsiteX4" fmla="*/ 7002374 w 7835900"/>
              <a:gd name="connsiteY4" fmla="*/ 83063 h 6789570"/>
              <a:gd name="connsiteX5" fmla="*/ 7084975 w 7835900"/>
              <a:gd name="connsiteY5" fmla="*/ 34224 h 6789570"/>
              <a:gd name="connsiteX6" fmla="*/ 6927281 w 7835900"/>
              <a:gd name="connsiteY6" fmla="*/ 252120 h 6789570"/>
              <a:gd name="connsiteX7" fmla="*/ 6322787 w 7835900"/>
              <a:gd name="connsiteY7" fmla="*/ 887023 h 6789570"/>
              <a:gd name="connsiteX8" fmla="*/ 6352824 w 7835900"/>
              <a:gd name="connsiteY8" fmla="*/ 924591 h 6789570"/>
              <a:gd name="connsiteX9" fmla="*/ 6491745 w 7835900"/>
              <a:gd name="connsiteY9" fmla="*/ 849454 h 6789570"/>
              <a:gd name="connsiteX10" fmla="*/ 6442935 w 7835900"/>
              <a:gd name="connsiteY10" fmla="*/ 973429 h 6789570"/>
              <a:gd name="connsiteX11" fmla="*/ 6694495 w 7835900"/>
              <a:gd name="connsiteY11" fmla="*/ 920834 h 6789570"/>
              <a:gd name="connsiteX12" fmla="*/ 6822152 w 7835900"/>
              <a:gd name="connsiteY12" fmla="*/ 1037295 h 6789570"/>
              <a:gd name="connsiteX13" fmla="*/ 7047429 w 7835900"/>
              <a:gd name="connsiteY13" fmla="*/ 1067350 h 6789570"/>
              <a:gd name="connsiteX14" fmla="*/ 7002374 w 7835900"/>
              <a:gd name="connsiteY14" fmla="*/ 980943 h 6789570"/>
              <a:gd name="connsiteX15" fmla="*/ 7107503 w 7835900"/>
              <a:gd name="connsiteY15" fmla="*/ 1063593 h 6789570"/>
              <a:gd name="connsiteX16" fmla="*/ 6916017 w 7835900"/>
              <a:gd name="connsiteY16" fmla="*/ 1191325 h 6789570"/>
              <a:gd name="connsiteX17" fmla="*/ 6931036 w 7835900"/>
              <a:gd name="connsiteY17" fmla="*/ 1217623 h 6789570"/>
              <a:gd name="connsiteX18" fmla="*/ 7253934 w 7835900"/>
              <a:gd name="connsiteY18" fmla="*/ 1059836 h 6789570"/>
              <a:gd name="connsiteX19" fmla="*/ 7494229 w 7835900"/>
              <a:gd name="connsiteY19" fmla="*/ 898293 h 6789570"/>
              <a:gd name="connsiteX20" fmla="*/ 7757053 w 7835900"/>
              <a:gd name="connsiteY20" fmla="*/ 849454 h 6789570"/>
              <a:gd name="connsiteX21" fmla="*/ 7775826 w 7835900"/>
              <a:gd name="connsiteY21" fmla="*/ 935861 h 6789570"/>
              <a:gd name="connsiteX22" fmla="*/ 7768317 w 7835900"/>
              <a:gd name="connsiteY22" fmla="*/ 943375 h 6789570"/>
              <a:gd name="connsiteX23" fmla="*/ 7614377 w 7835900"/>
              <a:gd name="connsiteY23" fmla="*/ 1074864 h 6789570"/>
              <a:gd name="connsiteX24" fmla="*/ 7580586 w 7835900"/>
              <a:gd name="connsiteY24" fmla="*/ 1134973 h 6789570"/>
              <a:gd name="connsiteX25" fmla="*/ 7835900 w 7835900"/>
              <a:gd name="connsiteY25" fmla="*/ 1086134 h 6789570"/>
              <a:gd name="connsiteX26" fmla="*/ 7370327 w 7835900"/>
              <a:gd name="connsiteY26" fmla="*/ 1495628 h 6789570"/>
              <a:gd name="connsiteX27" fmla="*/ 7227651 w 7835900"/>
              <a:gd name="connsiteY27" fmla="*/ 1555737 h 6789570"/>
              <a:gd name="connsiteX28" fmla="*/ 7362818 w 7835900"/>
              <a:gd name="connsiteY28" fmla="*/ 1630873 h 6789570"/>
              <a:gd name="connsiteX29" fmla="*/ 7757053 w 7835900"/>
              <a:gd name="connsiteY29" fmla="*/ 1367896 h 6789570"/>
              <a:gd name="connsiteX30" fmla="*/ 7779580 w 7835900"/>
              <a:gd name="connsiteY30" fmla="*/ 1390437 h 6789570"/>
              <a:gd name="connsiteX31" fmla="*/ 7633150 w 7835900"/>
              <a:gd name="connsiteY31" fmla="*/ 1518168 h 6789570"/>
              <a:gd name="connsiteX32" fmla="*/ 7711998 w 7835900"/>
              <a:gd name="connsiteY32" fmla="*/ 1529439 h 6789570"/>
              <a:gd name="connsiteX33" fmla="*/ 7509248 w 7835900"/>
              <a:gd name="connsiteY33" fmla="*/ 1608332 h 6789570"/>
              <a:gd name="connsiteX34" fmla="*/ 7385345 w 7835900"/>
              <a:gd name="connsiteY34" fmla="*/ 1777389 h 6789570"/>
              <a:gd name="connsiteX35" fmla="*/ 7058693 w 7835900"/>
              <a:gd name="connsiteY35" fmla="*/ 1995285 h 6789570"/>
              <a:gd name="connsiteX36" fmla="*/ 7077466 w 7835900"/>
              <a:gd name="connsiteY36" fmla="*/ 2021582 h 6789570"/>
              <a:gd name="connsiteX37" fmla="*/ 7190105 w 7835900"/>
              <a:gd name="connsiteY37" fmla="*/ 1965230 h 6789570"/>
              <a:gd name="connsiteX38" fmla="*/ 7291480 w 7835900"/>
              <a:gd name="connsiteY38" fmla="*/ 1950203 h 6789570"/>
              <a:gd name="connsiteX39" fmla="*/ 6893490 w 7835900"/>
              <a:gd name="connsiteY39" fmla="*/ 2284560 h 6789570"/>
              <a:gd name="connsiteX40" fmla="*/ 6870962 w 7835900"/>
              <a:gd name="connsiteY40" fmla="*/ 2310858 h 6789570"/>
              <a:gd name="connsiteX41" fmla="*/ 6705758 w 7835900"/>
              <a:gd name="connsiteY41" fmla="*/ 2573835 h 6789570"/>
              <a:gd name="connsiteX42" fmla="*/ 7171332 w 7835900"/>
              <a:gd name="connsiteY42" fmla="*/ 2284560 h 6789570"/>
              <a:gd name="connsiteX43" fmla="*/ 7190105 w 7835900"/>
              <a:gd name="connsiteY43" fmla="*/ 2310858 h 6789570"/>
              <a:gd name="connsiteX44" fmla="*/ 6814643 w 7835900"/>
              <a:gd name="connsiteY44" fmla="*/ 2645215 h 6789570"/>
              <a:gd name="connsiteX45" fmla="*/ 6664458 w 7835900"/>
              <a:gd name="connsiteY45" fmla="*/ 2761676 h 6789570"/>
              <a:gd name="connsiteX46" fmla="*/ 6427916 w 7835900"/>
              <a:gd name="connsiteY46" fmla="*/ 2934490 h 6789570"/>
              <a:gd name="connsiteX47" fmla="*/ 6352824 w 7835900"/>
              <a:gd name="connsiteY47" fmla="*/ 3024654 h 6789570"/>
              <a:gd name="connsiteX48" fmla="*/ 6116283 w 7835900"/>
              <a:gd name="connsiteY48" fmla="*/ 3220008 h 6789570"/>
              <a:gd name="connsiteX49" fmla="*/ 5906024 w 7835900"/>
              <a:gd name="connsiteY49" fmla="*/ 3362767 h 6789570"/>
              <a:gd name="connsiteX50" fmla="*/ 5891005 w 7835900"/>
              <a:gd name="connsiteY50" fmla="*/ 3340226 h 6789570"/>
              <a:gd name="connsiteX51" fmla="*/ 5759593 w 7835900"/>
              <a:gd name="connsiteY51" fmla="*/ 3584420 h 6789570"/>
              <a:gd name="connsiteX52" fmla="*/ 5680746 w 7835900"/>
              <a:gd name="connsiteY52" fmla="*/ 3719665 h 6789570"/>
              <a:gd name="connsiteX53" fmla="*/ 5553089 w 7835900"/>
              <a:gd name="connsiteY53" fmla="*/ 3881208 h 6789570"/>
              <a:gd name="connsiteX54" fmla="*/ 5455469 w 7835900"/>
              <a:gd name="connsiteY54" fmla="*/ 3941317 h 6789570"/>
              <a:gd name="connsiteX55" fmla="*/ 6029926 w 7835900"/>
              <a:gd name="connsiteY55" fmla="*/ 3817342 h 6789570"/>
              <a:gd name="connsiteX56" fmla="*/ 5906024 w 7835900"/>
              <a:gd name="connsiteY56" fmla="*/ 3922533 h 6789570"/>
              <a:gd name="connsiteX57" fmla="*/ 5921042 w 7835900"/>
              <a:gd name="connsiteY57" fmla="*/ 3945074 h 6789570"/>
              <a:gd name="connsiteX58" fmla="*/ 6698249 w 7835900"/>
              <a:gd name="connsiteY58" fmla="*/ 3543095 h 6789570"/>
              <a:gd name="connsiteX59" fmla="*/ 6649439 w 7835900"/>
              <a:gd name="connsiteY59" fmla="*/ 3787288 h 6789570"/>
              <a:gd name="connsiteX60" fmla="*/ 6634421 w 7835900"/>
              <a:gd name="connsiteY60" fmla="*/ 3836127 h 6789570"/>
              <a:gd name="connsiteX61" fmla="*/ 6720777 w 7835900"/>
              <a:gd name="connsiteY61" fmla="*/ 3839883 h 6789570"/>
              <a:gd name="connsiteX62" fmla="*/ 6863453 w 7835900"/>
              <a:gd name="connsiteY62" fmla="*/ 3776017 h 6789570"/>
              <a:gd name="connsiteX63" fmla="*/ 6161338 w 7835900"/>
              <a:gd name="connsiteY63" fmla="*/ 4418434 h 6789570"/>
              <a:gd name="connsiteX64" fmla="*/ 6180111 w 7835900"/>
              <a:gd name="connsiteY64" fmla="*/ 4444732 h 6789570"/>
              <a:gd name="connsiteX65" fmla="*/ 6750814 w 7835900"/>
              <a:gd name="connsiteY65" fmla="*/ 4102861 h 6789570"/>
              <a:gd name="connsiteX66" fmla="*/ 6777096 w 7835900"/>
              <a:gd name="connsiteY66" fmla="*/ 4140429 h 6789570"/>
              <a:gd name="connsiteX67" fmla="*/ 5504279 w 7835900"/>
              <a:gd name="connsiteY67" fmla="*/ 5049580 h 6789570"/>
              <a:gd name="connsiteX68" fmla="*/ 5046215 w 7835900"/>
              <a:gd name="connsiteY68" fmla="*/ 5308800 h 6789570"/>
              <a:gd name="connsiteX69" fmla="*/ 5008668 w 7835900"/>
              <a:gd name="connsiteY69" fmla="*/ 5380180 h 6789570"/>
              <a:gd name="connsiteX70" fmla="*/ 4937331 w 7835900"/>
              <a:gd name="connsiteY70" fmla="*/ 5398964 h 6789570"/>
              <a:gd name="connsiteX71" fmla="*/ 4918558 w 7835900"/>
              <a:gd name="connsiteY71" fmla="*/ 5406478 h 6789570"/>
              <a:gd name="connsiteX72" fmla="*/ 4569377 w 7835900"/>
              <a:gd name="connsiteY72" fmla="*/ 5680725 h 6789570"/>
              <a:gd name="connsiteX73" fmla="*/ 4092540 w 7835900"/>
              <a:gd name="connsiteY73" fmla="*/ 5909891 h 6789570"/>
              <a:gd name="connsiteX74" fmla="*/ 3859753 w 7835900"/>
              <a:gd name="connsiteY74" fmla="*/ 6026353 h 6789570"/>
              <a:gd name="connsiteX75" fmla="*/ 3596930 w 7835900"/>
              <a:gd name="connsiteY75" fmla="*/ 6120273 h 6789570"/>
              <a:gd name="connsiteX76" fmla="*/ 3337861 w 7835900"/>
              <a:gd name="connsiteY76" fmla="*/ 6225464 h 6789570"/>
              <a:gd name="connsiteX77" fmla="*/ 2748385 w 7835900"/>
              <a:gd name="connsiteY77" fmla="*/ 6394521 h 6789570"/>
              <a:gd name="connsiteX78" fmla="*/ 2481807 w 7835900"/>
              <a:gd name="connsiteY78" fmla="*/ 6510983 h 6789570"/>
              <a:gd name="connsiteX79" fmla="*/ 2459279 w 7835900"/>
              <a:gd name="connsiteY79" fmla="*/ 6537280 h 6789570"/>
              <a:gd name="connsiteX80" fmla="*/ 2384186 w 7835900"/>
              <a:gd name="connsiteY80" fmla="*/ 6668769 h 6789570"/>
              <a:gd name="connsiteX81" fmla="*/ 2275302 w 7835900"/>
              <a:gd name="connsiteY81" fmla="*/ 6698824 h 6789570"/>
              <a:gd name="connsiteX82" fmla="*/ 2035006 w 7835900"/>
              <a:gd name="connsiteY82" fmla="*/ 6698824 h 6789570"/>
              <a:gd name="connsiteX83" fmla="*/ 2035006 w 7835900"/>
              <a:gd name="connsiteY83" fmla="*/ 6563578 h 6789570"/>
              <a:gd name="connsiteX84" fmla="*/ 1982442 w 7835900"/>
              <a:gd name="connsiteY84" fmla="*/ 6567335 h 6789570"/>
              <a:gd name="connsiteX85" fmla="*/ 2001215 w 7835900"/>
              <a:gd name="connsiteY85" fmla="*/ 6484685 h 6789570"/>
              <a:gd name="connsiteX86" fmla="*/ 1888576 w 7835900"/>
              <a:gd name="connsiteY86" fmla="*/ 6432089 h 6789570"/>
              <a:gd name="connsiteX87" fmla="*/ 1449285 w 7835900"/>
              <a:gd name="connsiteY87" fmla="*/ 6567335 h 6789570"/>
              <a:gd name="connsiteX88" fmla="*/ 1325383 w 7835900"/>
              <a:gd name="connsiteY88" fmla="*/ 6706337 h 6789570"/>
              <a:gd name="connsiteX89" fmla="*/ 1235272 w 7835900"/>
              <a:gd name="connsiteY89" fmla="*/ 6770203 h 6789570"/>
              <a:gd name="connsiteX90" fmla="*/ 923638 w 7835900"/>
              <a:gd name="connsiteY90" fmla="*/ 6788987 h 6789570"/>
              <a:gd name="connsiteX91" fmla="*/ 859809 w 7835900"/>
              <a:gd name="connsiteY91" fmla="*/ 6762690 h 6789570"/>
              <a:gd name="connsiteX92" fmla="*/ 908619 w 7835900"/>
              <a:gd name="connsiteY92" fmla="*/ 6578605 h 6789570"/>
              <a:gd name="connsiteX93" fmla="*/ 657059 w 7835900"/>
              <a:gd name="connsiteY93" fmla="*/ 6432089 h 6789570"/>
              <a:gd name="connsiteX94" fmla="*/ 232787 w 7835900"/>
              <a:gd name="connsiteY94" fmla="*/ 6717608 h 6789570"/>
              <a:gd name="connsiteX95" fmla="*/ 135167 w 7835900"/>
              <a:gd name="connsiteY95" fmla="*/ 6743906 h 6789570"/>
              <a:gd name="connsiteX96" fmla="*/ 0 w 7835900"/>
              <a:gd name="connsiteY96" fmla="*/ 6747662 h 6789570"/>
              <a:gd name="connsiteX97" fmla="*/ 0 w 7835900"/>
              <a:gd name="connsiteY97" fmla="*/ 6251762 h 6789570"/>
              <a:gd name="connsiteX98" fmla="*/ 217768 w 7835900"/>
              <a:gd name="connsiteY98" fmla="*/ 6082705 h 6789570"/>
              <a:gd name="connsiteX99" fmla="*/ 277842 w 7835900"/>
              <a:gd name="connsiteY99" fmla="*/ 6127787 h 6789570"/>
              <a:gd name="connsiteX100" fmla="*/ 420518 w 7835900"/>
              <a:gd name="connsiteY100" fmla="*/ 6033867 h 6789570"/>
              <a:gd name="connsiteX101" fmla="*/ 506874 w 7835900"/>
              <a:gd name="connsiteY101" fmla="*/ 5842269 h 6789570"/>
              <a:gd name="connsiteX102" fmla="*/ 360444 w 7835900"/>
              <a:gd name="connsiteY102" fmla="*/ 5691996 h 6789570"/>
              <a:gd name="connsiteX103" fmla="*/ 326653 w 7835900"/>
              <a:gd name="connsiteY103" fmla="*/ 5755862 h 6789570"/>
              <a:gd name="connsiteX104" fmla="*/ 300370 w 7835900"/>
              <a:gd name="connsiteY104" fmla="*/ 5759619 h 6789570"/>
              <a:gd name="connsiteX105" fmla="*/ 270333 w 7835900"/>
              <a:gd name="connsiteY105" fmla="*/ 5609346 h 6789570"/>
              <a:gd name="connsiteX106" fmla="*/ 296615 w 7835900"/>
              <a:gd name="connsiteY106" fmla="*/ 5601832 h 6789570"/>
              <a:gd name="connsiteX107" fmla="*/ 315389 w 7835900"/>
              <a:gd name="connsiteY107" fmla="*/ 5658185 h 6789570"/>
              <a:gd name="connsiteX108" fmla="*/ 634532 w 7835900"/>
              <a:gd name="connsiteY108" fmla="*/ 5387693 h 6789570"/>
              <a:gd name="connsiteX109" fmla="*/ 709624 w 7835900"/>
              <a:gd name="connsiteY109" fmla="*/ 5199852 h 6789570"/>
              <a:gd name="connsiteX110" fmla="*/ 416764 w 7835900"/>
              <a:gd name="connsiteY110" fmla="*/ 5297530 h 6789570"/>
              <a:gd name="connsiteX111" fmla="*/ 259069 w 7835900"/>
              <a:gd name="connsiteY111" fmla="*/ 5380180 h 6789570"/>
              <a:gd name="connsiteX112" fmla="*/ 56319 w 7835900"/>
              <a:gd name="connsiteY112" fmla="*/ 5402721 h 6789570"/>
              <a:gd name="connsiteX113" fmla="*/ 0 w 7835900"/>
              <a:gd name="connsiteY113" fmla="*/ 5312557 h 6789570"/>
              <a:gd name="connsiteX114" fmla="*/ 0 w 7835900"/>
              <a:gd name="connsiteY114" fmla="*/ 4722736 h 6789570"/>
              <a:gd name="connsiteX115" fmla="*/ 352935 w 7835900"/>
              <a:gd name="connsiteY115" fmla="*/ 4512354 h 6789570"/>
              <a:gd name="connsiteX116" fmla="*/ 581967 w 7835900"/>
              <a:gd name="connsiteY116" fmla="*/ 4418434 h 6789570"/>
              <a:gd name="connsiteX117" fmla="*/ 604495 w 7835900"/>
              <a:gd name="connsiteY117" fmla="*/ 4414677 h 6789570"/>
              <a:gd name="connsiteX118" fmla="*/ 743416 w 7835900"/>
              <a:gd name="connsiteY118" fmla="*/ 4226836 h 6789570"/>
              <a:gd name="connsiteX119" fmla="*/ 717133 w 7835900"/>
              <a:gd name="connsiteY119" fmla="*/ 4208052 h 6789570"/>
              <a:gd name="connsiteX120" fmla="*/ 795980 w 7835900"/>
              <a:gd name="connsiteY120" fmla="*/ 4147943 h 6789570"/>
              <a:gd name="connsiteX121" fmla="*/ 788471 w 7835900"/>
              <a:gd name="connsiteY121" fmla="*/ 4125402 h 6789570"/>
              <a:gd name="connsiteX122" fmla="*/ 638286 w 7835900"/>
              <a:gd name="connsiteY122" fmla="*/ 4162970 h 6789570"/>
              <a:gd name="connsiteX123" fmla="*/ 593231 w 7835900"/>
              <a:gd name="connsiteY123" fmla="*/ 4008940 h 6789570"/>
              <a:gd name="connsiteX124" fmla="*/ 799735 w 7835900"/>
              <a:gd name="connsiteY124" fmla="*/ 3730936 h 6789570"/>
              <a:gd name="connsiteX125" fmla="*/ 1006239 w 7835900"/>
              <a:gd name="connsiteY125" fmla="*/ 3606960 h 6789570"/>
              <a:gd name="connsiteX126" fmla="*/ 1006239 w 7835900"/>
              <a:gd name="connsiteY126" fmla="*/ 3505527 h 6789570"/>
              <a:gd name="connsiteX127" fmla="*/ 773453 w 7835900"/>
              <a:gd name="connsiteY127" fmla="*/ 3535581 h 6789570"/>
              <a:gd name="connsiteX128" fmla="*/ 615758 w 7835900"/>
              <a:gd name="connsiteY128" fmla="*/ 3637015 h 6789570"/>
              <a:gd name="connsiteX129" fmla="*/ 341671 w 7835900"/>
              <a:gd name="connsiteY129" fmla="*/ 3678340 h 6789570"/>
              <a:gd name="connsiteX130" fmla="*/ 67583 w 7835900"/>
              <a:gd name="connsiteY130" fmla="*/ 3603204 h 6789570"/>
              <a:gd name="connsiteX131" fmla="*/ 93866 w 7835900"/>
              <a:gd name="connsiteY131" fmla="*/ 3565635 h 6789570"/>
              <a:gd name="connsiteX132" fmla="*/ 30037 w 7835900"/>
              <a:gd name="connsiteY132" fmla="*/ 3498013 h 6789570"/>
              <a:gd name="connsiteX133" fmla="*/ 123903 w 7835900"/>
              <a:gd name="connsiteY133" fmla="*/ 3374038 h 6789570"/>
              <a:gd name="connsiteX134" fmla="*/ 247805 w 7835900"/>
              <a:gd name="connsiteY134" fmla="*/ 3276361 h 6789570"/>
              <a:gd name="connsiteX135" fmla="*/ 244051 w 7835900"/>
              <a:gd name="connsiteY135" fmla="*/ 3280117 h 6789570"/>
              <a:gd name="connsiteX136" fmla="*/ 596985 w 7835900"/>
              <a:gd name="connsiteY136" fmla="*/ 3126088 h 6789570"/>
              <a:gd name="connsiteX137" fmla="*/ 848545 w 7835900"/>
              <a:gd name="connsiteY137" fmla="*/ 3024654 h 6789570"/>
              <a:gd name="connsiteX138" fmla="*/ 870049 w 7835900"/>
              <a:gd name="connsiteY138" fmla="*/ 3031825 h 6789570"/>
              <a:gd name="connsiteX139" fmla="*/ 882337 w 7835900"/>
              <a:gd name="connsiteY139" fmla="*/ 3047194 h 6789570"/>
              <a:gd name="connsiteX140" fmla="*/ 889846 w 7835900"/>
              <a:gd name="connsiteY140" fmla="*/ 3028410 h 6789570"/>
              <a:gd name="connsiteX141" fmla="*/ 1028767 w 7835900"/>
              <a:gd name="connsiteY141" fmla="*/ 2866867 h 6789570"/>
              <a:gd name="connsiteX142" fmla="*/ 1107614 w 7835900"/>
              <a:gd name="connsiteY142" fmla="*/ 2648972 h 6789570"/>
              <a:gd name="connsiteX143" fmla="*/ 1265309 w 7835900"/>
              <a:gd name="connsiteY143" fmla="*/ 2570078 h 6789570"/>
              <a:gd name="connsiteX144" fmla="*/ 1276573 w 7835900"/>
              <a:gd name="connsiteY144" fmla="*/ 2588862 h 6789570"/>
              <a:gd name="connsiteX145" fmla="*/ 1205235 w 7835900"/>
              <a:gd name="connsiteY145" fmla="*/ 2637701 h 6789570"/>
              <a:gd name="connsiteX146" fmla="*/ 1216498 w 7835900"/>
              <a:gd name="connsiteY146" fmla="*/ 2660242 h 6789570"/>
              <a:gd name="connsiteX147" fmla="*/ 1284082 w 7835900"/>
              <a:gd name="connsiteY147" fmla="*/ 2630187 h 6789570"/>
              <a:gd name="connsiteX148" fmla="*/ 1302855 w 7835900"/>
              <a:gd name="connsiteY148" fmla="*/ 2709081 h 6789570"/>
              <a:gd name="connsiteX149" fmla="*/ 1415494 w 7835900"/>
              <a:gd name="connsiteY149" fmla="*/ 2585105 h 6789570"/>
              <a:gd name="connsiteX150" fmla="*/ 1933631 w 7835900"/>
              <a:gd name="connsiteY150" fmla="*/ 2352182 h 6789570"/>
              <a:gd name="connsiteX151" fmla="*/ 2091326 w 7835900"/>
              <a:gd name="connsiteY151" fmla="*/ 2228207 h 6789570"/>
              <a:gd name="connsiteX152" fmla="*/ 2256529 w 7835900"/>
              <a:gd name="connsiteY152" fmla="*/ 2070421 h 6789570"/>
              <a:gd name="connsiteX153" fmla="*/ 2237756 w 7835900"/>
              <a:gd name="connsiteY153" fmla="*/ 2145557 h 6789570"/>
              <a:gd name="connsiteX154" fmla="*/ 2286566 w 7835900"/>
              <a:gd name="connsiteY154" fmla="*/ 2145557 h 6789570"/>
              <a:gd name="connsiteX155" fmla="*/ 2485561 w 7835900"/>
              <a:gd name="connsiteY155" fmla="*/ 1995285 h 6789570"/>
              <a:gd name="connsiteX156" fmla="*/ 2684556 w 7835900"/>
              <a:gd name="connsiteY156" fmla="*/ 1860039 h 6789570"/>
              <a:gd name="connsiteX157" fmla="*/ 2898570 w 7835900"/>
              <a:gd name="connsiteY157" fmla="*/ 1792416 h 6789570"/>
              <a:gd name="connsiteX158" fmla="*/ 3289051 w 7835900"/>
              <a:gd name="connsiteY158" fmla="*/ 1555737 h 6789570"/>
              <a:gd name="connsiteX159" fmla="*/ 3454254 w 7835900"/>
              <a:gd name="connsiteY159" fmla="*/ 1450546 h 6789570"/>
              <a:gd name="connsiteX160" fmla="*/ 3480536 w 7835900"/>
              <a:gd name="connsiteY160" fmla="*/ 1428005 h 6789570"/>
              <a:gd name="connsiteX161" fmla="*/ 3506819 w 7835900"/>
              <a:gd name="connsiteY161" fmla="*/ 1428005 h 6789570"/>
              <a:gd name="connsiteX162" fmla="*/ 3810943 w 7835900"/>
              <a:gd name="connsiteY162" fmla="*/ 1217623 h 6789570"/>
              <a:gd name="connsiteX163" fmla="*/ 3859753 w 7835900"/>
              <a:gd name="connsiteY163" fmla="*/ 1127459 h 6789570"/>
              <a:gd name="connsiteX164" fmla="*/ 4085031 w 7835900"/>
              <a:gd name="connsiteY164" fmla="*/ 1134973 h 6789570"/>
              <a:gd name="connsiteX165" fmla="*/ 4235216 w 7835900"/>
              <a:gd name="connsiteY165" fmla="*/ 1052323 h 6789570"/>
              <a:gd name="connsiteX166" fmla="*/ 4231461 w 7835900"/>
              <a:gd name="connsiteY166" fmla="*/ 1048566 h 6789570"/>
              <a:gd name="connsiteX167" fmla="*/ 4329082 w 7835900"/>
              <a:gd name="connsiteY167" fmla="*/ 1044809 h 6789570"/>
              <a:gd name="connsiteX168" fmla="*/ 4422947 w 7835900"/>
              <a:gd name="connsiteY168" fmla="*/ 984700 h 6789570"/>
              <a:gd name="connsiteX169" fmla="*/ 4794655 w 7835900"/>
              <a:gd name="connsiteY169" fmla="*/ 699181 h 6789570"/>
              <a:gd name="connsiteX170" fmla="*/ 4820937 w 7835900"/>
              <a:gd name="connsiteY170" fmla="*/ 654100 h 6789570"/>
              <a:gd name="connsiteX171" fmla="*/ 4922312 w 7835900"/>
              <a:gd name="connsiteY171" fmla="*/ 601504 h 6789570"/>
              <a:gd name="connsiteX172" fmla="*/ 5038705 w 7835900"/>
              <a:gd name="connsiteY172" fmla="*/ 672884 h 6789570"/>
              <a:gd name="connsiteX173" fmla="*/ 5241455 w 7835900"/>
              <a:gd name="connsiteY173" fmla="*/ 642829 h 6789570"/>
              <a:gd name="connsiteX174" fmla="*/ 5511788 w 7835900"/>
              <a:gd name="connsiteY174" fmla="*/ 470015 h 6789570"/>
              <a:gd name="connsiteX175" fmla="*/ 5676992 w 7835900"/>
              <a:gd name="connsiteY175" fmla="*/ 421177 h 6789570"/>
              <a:gd name="connsiteX176" fmla="*/ 5658218 w 7835900"/>
              <a:gd name="connsiteY176" fmla="*/ 383609 h 6789570"/>
              <a:gd name="connsiteX177" fmla="*/ 5759593 w 7835900"/>
              <a:gd name="connsiteY177" fmla="*/ 252120 h 6789570"/>
              <a:gd name="connsiteX178" fmla="*/ 5812158 w 7835900"/>
              <a:gd name="connsiteY178" fmla="*/ 154443 h 6789570"/>
              <a:gd name="connsiteX179" fmla="*/ 6018662 w 7835900"/>
              <a:gd name="connsiteY179" fmla="*/ 120631 h 6789570"/>
              <a:gd name="connsiteX180" fmla="*/ 5996135 w 7835900"/>
              <a:gd name="connsiteY180" fmla="*/ 210795 h 6789570"/>
              <a:gd name="connsiteX181" fmla="*/ 6135056 w 7835900"/>
              <a:gd name="connsiteY181" fmla="*/ 169470 h 6789570"/>
              <a:gd name="connsiteX182" fmla="*/ 6086246 w 7835900"/>
              <a:gd name="connsiteY182" fmla="*/ 406150 h 6789570"/>
              <a:gd name="connsiteX183" fmla="*/ 6052454 w 7835900"/>
              <a:gd name="connsiteY183" fmla="*/ 443718 h 6789570"/>
              <a:gd name="connsiteX184" fmla="*/ 5932306 w 7835900"/>
              <a:gd name="connsiteY184" fmla="*/ 406150 h 6789570"/>
              <a:gd name="connsiteX185" fmla="*/ 5601899 w 7835900"/>
              <a:gd name="connsiteY185" fmla="*/ 785588 h 6789570"/>
              <a:gd name="connsiteX186" fmla="*/ 5586881 w 7835900"/>
              <a:gd name="connsiteY186" fmla="*/ 755534 h 6789570"/>
              <a:gd name="connsiteX187" fmla="*/ 5526807 w 7835900"/>
              <a:gd name="connsiteY187" fmla="*/ 841941 h 6789570"/>
              <a:gd name="connsiteX188" fmla="*/ 5541825 w 7835900"/>
              <a:gd name="connsiteY188" fmla="*/ 864482 h 6789570"/>
              <a:gd name="connsiteX189" fmla="*/ 5759593 w 7835900"/>
              <a:gd name="connsiteY189" fmla="*/ 759291 h 6789570"/>
              <a:gd name="connsiteX190" fmla="*/ 6097509 w 7835900"/>
              <a:gd name="connsiteY190" fmla="*/ 515097 h 6789570"/>
              <a:gd name="connsiteX191" fmla="*/ 6146320 w 7835900"/>
              <a:gd name="connsiteY191" fmla="*/ 488800 h 6789570"/>
              <a:gd name="connsiteX192" fmla="*/ 6521782 w 7835900"/>
              <a:gd name="connsiteY192" fmla="*/ 308472 h 6789570"/>
              <a:gd name="connsiteX193" fmla="*/ 6619402 w 7835900"/>
              <a:gd name="connsiteY193" fmla="*/ 285931 h 6789570"/>
              <a:gd name="connsiteX194" fmla="*/ 6735795 w 7835900"/>
              <a:gd name="connsiteY194" fmla="*/ 154443 h 6789570"/>
              <a:gd name="connsiteX195" fmla="*/ 6833416 w 7835900"/>
              <a:gd name="connsiteY195" fmla="*/ 41738 h 6789570"/>
              <a:gd name="connsiteX196" fmla="*/ 6942300 w 7835900"/>
              <a:gd name="connsiteY196" fmla="*/ 413 h 67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7835900" h="6789570">
                <a:moveTo>
                  <a:pt x="867318" y="3028410"/>
                </a:moveTo>
                <a:cubicBezTo>
                  <a:pt x="867318" y="3028410"/>
                  <a:pt x="871073" y="3032167"/>
                  <a:pt x="871073" y="3032167"/>
                </a:cubicBezTo>
                <a:lnTo>
                  <a:pt x="870049" y="3031825"/>
                </a:lnTo>
                <a:close/>
                <a:moveTo>
                  <a:pt x="6942300" y="413"/>
                </a:moveTo>
                <a:cubicBezTo>
                  <a:pt x="6964828" y="4170"/>
                  <a:pt x="6983601" y="53008"/>
                  <a:pt x="7002374" y="83063"/>
                </a:cubicBezTo>
                <a:cubicBezTo>
                  <a:pt x="7021147" y="71793"/>
                  <a:pt x="7051184" y="56765"/>
                  <a:pt x="7084975" y="34224"/>
                </a:cubicBezTo>
                <a:cubicBezTo>
                  <a:pt x="7084975" y="248363"/>
                  <a:pt x="7036165" y="315986"/>
                  <a:pt x="6927281" y="252120"/>
                </a:cubicBezTo>
                <a:cubicBezTo>
                  <a:pt x="6724532" y="462502"/>
                  <a:pt x="6525537" y="672884"/>
                  <a:pt x="6322787" y="887023"/>
                </a:cubicBezTo>
                <a:cubicBezTo>
                  <a:pt x="6334051" y="898293"/>
                  <a:pt x="6341560" y="913320"/>
                  <a:pt x="6352824" y="924591"/>
                </a:cubicBezTo>
                <a:cubicBezTo>
                  <a:pt x="6397879" y="902050"/>
                  <a:pt x="6442935" y="879509"/>
                  <a:pt x="6491745" y="849454"/>
                </a:cubicBezTo>
                <a:cubicBezTo>
                  <a:pt x="6476726" y="887023"/>
                  <a:pt x="6461708" y="920834"/>
                  <a:pt x="6442935" y="973429"/>
                </a:cubicBezTo>
                <a:cubicBezTo>
                  <a:pt x="6529291" y="917077"/>
                  <a:pt x="6630666" y="1101161"/>
                  <a:pt x="6694495" y="920834"/>
                </a:cubicBezTo>
                <a:cubicBezTo>
                  <a:pt x="6720777" y="992214"/>
                  <a:pt x="6870962" y="905807"/>
                  <a:pt x="6822152" y="1037295"/>
                </a:cubicBezTo>
                <a:cubicBezTo>
                  <a:pt x="6900999" y="1048566"/>
                  <a:pt x="6972337" y="1056080"/>
                  <a:pt x="7047429" y="1067350"/>
                </a:cubicBezTo>
                <a:cubicBezTo>
                  <a:pt x="7039920" y="1048566"/>
                  <a:pt x="7028656" y="1033539"/>
                  <a:pt x="7002374" y="980943"/>
                </a:cubicBezTo>
                <a:cubicBezTo>
                  <a:pt x="7051184" y="1018511"/>
                  <a:pt x="7077466" y="1037295"/>
                  <a:pt x="7107503" y="1063593"/>
                </a:cubicBezTo>
                <a:cubicBezTo>
                  <a:pt x="7039920" y="1108675"/>
                  <a:pt x="6976091" y="1150000"/>
                  <a:pt x="6916017" y="1191325"/>
                </a:cubicBezTo>
                <a:cubicBezTo>
                  <a:pt x="6919772" y="1202596"/>
                  <a:pt x="6927281" y="1210109"/>
                  <a:pt x="6931036" y="1217623"/>
                </a:cubicBezTo>
                <a:cubicBezTo>
                  <a:pt x="7036165" y="1165027"/>
                  <a:pt x="7141295" y="1104918"/>
                  <a:pt x="7253934" y="1059836"/>
                </a:cubicBezTo>
                <a:cubicBezTo>
                  <a:pt x="7344045" y="1018511"/>
                  <a:pt x="7415382" y="954645"/>
                  <a:pt x="7494229" y="898293"/>
                </a:cubicBezTo>
                <a:cubicBezTo>
                  <a:pt x="7561812" y="849454"/>
                  <a:pt x="7655678" y="811886"/>
                  <a:pt x="7757053" y="849454"/>
                </a:cubicBezTo>
                <a:cubicBezTo>
                  <a:pt x="7817127" y="871995"/>
                  <a:pt x="7835900" y="890779"/>
                  <a:pt x="7775826" y="935861"/>
                </a:cubicBezTo>
                <a:cubicBezTo>
                  <a:pt x="7772072" y="939618"/>
                  <a:pt x="7768317" y="939618"/>
                  <a:pt x="7768317" y="943375"/>
                </a:cubicBezTo>
                <a:cubicBezTo>
                  <a:pt x="7760808" y="1033539"/>
                  <a:pt x="7674451" y="1041052"/>
                  <a:pt x="7614377" y="1074864"/>
                </a:cubicBezTo>
                <a:cubicBezTo>
                  <a:pt x="7599358" y="1086134"/>
                  <a:pt x="7588095" y="1101161"/>
                  <a:pt x="7580586" y="1134973"/>
                </a:cubicBezTo>
                <a:cubicBezTo>
                  <a:pt x="7659432" y="1119945"/>
                  <a:pt x="7738280" y="1104918"/>
                  <a:pt x="7835900" y="1086134"/>
                </a:cubicBezTo>
                <a:cubicBezTo>
                  <a:pt x="7666942" y="1232650"/>
                  <a:pt x="7524266" y="1367896"/>
                  <a:pt x="7370327" y="1495628"/>
                </a:cubicBezTo>
                <a:cubicBezTo>
                  <a:pt x="7340290" y="1525682"/>
                  <a:pt x="7291480" y="1529439"/>
                  <a:pt x="7227651" y="1555737"/>
                </a:cubicBezTo>
                <a:cubicBezTo>
                  <a:pt x="7287725" y="1585791"/>
                  <a:pt x="7325271" y="1608332"/>
                  <a:pt x="7362818" y="1630873"/>
                </a:cubicBezTo>
                <a:cubicBezTo>
                  <a:pt x="7497984" y="1540709"/>
                  <a:pt x="7629396" y="1454302"/>
                  <a:pt x="7757053" y="1367896"/>
                </a:cubicBezTo>
                <a:cubicBezTo>
                  <a:pt x="7764562" y="1375409"/>
                  <a:pt x="7772072" y="1382923"/>
                  <a:pt x="7779580" y="1390437"/>
                </a:cubicBezTo>
                <a:cubicBezTo>
                  <a:pt x="7730770" y="1431762"/>
                  <a:pt x="7685715" y="1473087"/>
                  <a:pt x="7633150" y="1518168"/>
                </a:cubicBezTo>
                <a:cubicBezTo>
                  <a:pt x="7655678" y="1521925"/>
                  <a:pt x="7674451" y="1521925"/>
                  <a:pt x="7711998" y="1529439"/>
                </a:cubicBezTo>
                <a:cubicBezTo>
                  <a:pt x="7633150" y="1559493"/>
                  <a:pt x="7561812" y="1567007"/>
                  <a:pt x="7509248" y="1608332"/>
                </a:cubicBezTo>
                <a:cubicBezTo>
                  <a:pt x="7456683" y="1649657"/>
                  <a:pt x="7426646" y="1721037"/>
                  <a:pt x="7385345" y="1777389"/>
                </a:cubicBezTo>
                <a:cubicBezTo>
                  <a:pt x="7276461" y="1848769"/>
                  <a:pt x="7167577" y="1923905"/>
                  <a:pt x="7058693" y="1995285"/>
                </a:cubicBezTo>
                <a:cubicBezTo>
                  <a:pt x="7066202" y="2002798"/>
                  <a:pt x="7069957" y="2014069"/>
                  <a:pt x="7077466" y="2021582"/>
                </a:cubicBezTo>
                <a:cubicBezTo>
                  <a:pt x="7115012" y="2002798"/>
                  <a:pt x="7152559" y="1980257"/>
                  <a:pt x="7190105" y="1965230"/>
                </a:cubicBezTo>
                <a:cubicBezTo>
                  <a:pt x="7223897" y="1953960"/>
                  <a:pt x="7257688" y="1953960"/>
                  <a:pt x="7291480" y="1950203"/>
                </a:cubicBezTo>
                <a:cubicBezTo>
                  <a:pt x="7160068" y="2059151"/>
                  <a:pt x="7024901" y="2171855"/>
                  <a:pt x="6893490" y="2284560"/>
                </a:cubicBezTo>
                <a:cubicBezTo>
                  <a:pt x="6885980" y="2292073"/>
                  <a:pt x="6878471" y="2299587"/>
                  <a:pt x="6870962" y="2310858"/>
                </a:cubicBezTo>
                <a:cubicBezTo>
                  <a:pt x="6810888" y="2389751"/>
                  <a:pt x="6750814" y="2468644"/>
                  <a:pt x="6705758" y="2573835"/>
                </a:cubicBezTo>
                <a:cubicBezTo>
                  <a:pt x="6859698" y="2476158"/>
                  <a:pt x="7013638" y="2378480"/>
                  <a:pt x="7171332" y="2284560"/>
                </a:cubicBezTo>
                <a:cubicBezTo>
                  <a:pt x="7175086" y="2292073"/>
                  <a:pt x="7182596" y="2303344"/>
                  <a:pt x="7190105" y="2310858"/>
                </a:cubicBezTo>
                <a:cubicBezTo>
                  <a:pt x="7099994" y="2453617"/>
                  <a:pt x="6893490" y="2472401"/>
                  <a:pt x="6814643" y="2645215"/>
                </a:cubicBezTo>
                <a:cubicBezTo>
                  <a:pt x="6743305" y="2656485"/>
                  <a:pt x="6750814" y="2663999"/>
                  <a:pt x="6664458" y="2761676"/>
                </a:cubicBezTo>
                <a:cubicBezTo>
                  <a:pt x="6600629" y="2833055"/>
                  <a:pt x="6506763" y="2874381"/>
                  <a:pt x="6427916" y="2934490"/>
                </a:cubicBezTo>
                <a:cubicBezTo>
                  <a:pt x="6397879" y="2957031"/>
                  <a:pt x="6375352" y="2994599"/>
                  <a:pt x="6352824" y="3024654"/>
                </a:cubicBezTo>
                <a:cubicBezTo>
                  <a:pt x="6273977" y="3092276"/>
                  <a:pt x="6195130" y="3156142"/>
                  <a:pt x="6116283" y="3220008"/>
                </a:cubicBezTo>
                <a:cubicBezTo>
                  <a:pt x="6044945" y="3265090"/>
                  <a:pt x="5977361" y="3313928"/>
                  <a:pt x="5906024" y="3362767"/>
                </a:cubicBezTo>
                <a:cubicBezTo>
                  <a:pt x="5902269" y="3355254"/>
                  <a:pt x="5894760" y="3347740"/>
                  <a:pt x="5891005" y="3340226"/>
                </a:cubicBezTo>
                <a:cubicBezTo>
                  <a:pt x="5845950" y="3419120"/>
                  <a:pt x="5804649" y="3501770"/>
                  <a:pt x="5759593" y="3584420"/>
                </a:cubicBezTo>
                <a:cubicBezTo>
                  <a:pt x="5733311" y="3625745"/>
                  <a:pt x="5650709" y="3603204"/>
                  <a:pt x="5680746" y="3719665"/>
                </a:cubicBezTo>
                <a:cubicBezTo>
                  <a:pt x="5692010" y="3760990"/>
                  <a:pt x="5628181" y="3851154"/>
                  <a:pt x="5553089" y="3881208"/>
                </a:cubicBezTo>
                <a:cubicBezTo>
                  <a:pt x="5519297" y="3896236"/>
                  <a:pt x="5485506" y="3915020"/>
                  <a:pt x="5455469" y="3941317"/>
                </a:cubicBezTo>
                <a:cubicBezTo>
                  <a:pt x="5654464" y="3937561"/>
                  <a:pt x="5804649" y="3757233"/>
                  <a:pt x="6029926" y="3817342"/>
                </a:cubicBezTo>
                <a:cubicBezTo>
                  <a:pt x="5981116" y="3858667"/>
                  <a:pt x="5943570" y="3892479"/>
                  <a:pt x="5906024" y="3922533"/>
                </a:cubicBezTo>
                <a:cubicBezTo>
                  <a:pt x="5909778" y="3930047"/>
                  <a:pt x="5913533" y="3937561"/>
                  <a:pt x="5921042" y="3945074"/>
                </a:cubicBezTo>
                <a:cubicBezTo>
                  <a:pt x="6180111" y="3809829"/>
                  <a:pt x="6439180" y="3678340"/>
                  <a:pt x="6698249" y="3543095"/>
                </a:cubicBezTo>
                <a:cubicBezTo>
                  <a:pt x="6788360" y="3652043"/>
                  <a:pt x="6795869" y="3734692"/>
                  <a:pt x="6649439" y="3787288"/>
                </a:cubicBezTo>
                <a:cubicBezTo>
                  <a:pt x="6641930" y="3787288"/>
                  <a:pt x="6641930" y="3817342"/>
                  <a:pt x="6634421" y="3836127"/>
                </a:cubicBezTo>
                <a:cubicBezTo>
                  <a:pt x="6664458" y="3839883"/>
                  <a:pt x="6698249" y="3851154"/>
                  <a:pt x="6720777" y="3839883"/>
                </a:cubicBezTo>
                <a:cubicBezTo>
                  <a:pt x="6765832" y="3821099"/>
                  <a:pt x="6803379" y="3783531"/>
                  <a:pt x="6863453" y="3776017"/>
                </a:cubicBezTo>
                <a:cubicBezTo>
                  <a:pt x="6626911" y="3990156"/>
                  <a:pt x="6394125" y="4204295"/>
                  <a:pt x="6161338" y="4418434"/>
                </a:cubicBezTo>
                <a:cubicBezTo>
                  <a:pt x="6165093" y="4425947"/>
                  <a:pt x="6172602" y="4437218"/>
                  <a:pt x="6180111" y="4444732"/>
                </a:cubicBezTo>
                <a:cubicBezTo>
                  <a:pt x="6371597" y="4332027"/>
                  <a:pt x="6563083" y="4215565"/>
                  <a:pt x="6750814" y="4102861"/>
                </a:cubicBezTo>
                <a:cubicBezTo>
                  <a:pt x="6758323" y="4114131"/>
                  <a:pt x="6769587" y="4129159"/>
                  <a:pt x="6777096" y="4140429"/>
                </a:cubicBezTo>
                <a:cubicBezTo>
                  <a:pt x="6352824" y="4440975"/>
                  <a:pt x="5928551" y="4745277"/>
                  <a:pt x="5504279" y="5049580"/>
                </a:cubicBezTo>
                <a:cubicBezTo>
                  <a:pt x="5350339" y="5135986"/>
                  <a:pt x="5196400" y="5218637"/>
                  <a:pt x="5046215" y="5308800"/>
                </a:cubicBezTo>
                <a:cubicBezTo>
                  <a:pt x="5027442" y="5320071"/>
                  <a:pt x="5019932" y="5357639"/>
                  <a:pt x="5008668" y="5380180"/>
                </a:cubicBezTo>
                <a:cubicBezTo>
                  <a:pt x="4986141" y="5387693"/>
                  <a:pt x="4963613" y="5395207"/>
                  <a:pt x="4937331" y="5398964"/>
                </a:cubicBezTo>
                <a:cubicBezTo>
                  <a:pt x="4929821" y="5402721"/>
                  <a:pt x="4926067" y="5406478"/>
                  <a:pt x="4918558" y="5406478"/>
                </a:cubicBezTo>
                <a:cubicBezTo>
                  <a:pt x="4854729" y="5568021"/>
                  <a:pt x="4693280" y="5605589"/>
                  <a:pt x="4569377" y="5680725"/>
                </a:cubicBezTo>
                <a:cubicBezTo>
                  <a:pt x="4419193" y="5770889"/>
                  <a:pt x="4250234" y="5834755"/>
                  <a:pt x="4092540" y="5909891"/>
                </a:cubicBezTo>
                <a:cubicBezTo>
                  <a:pt x="4013693" y="5947460"/>
                  <a:pt x="3938601" y="5992542"/>
                  <a:pt x="3859753" y="6026353"/>
                </a:cubicBezTo>
                <a:cubicBezTo>
                  <a:pt x="3773397" y="6060164"/>
                  <a:pt x="3683286" y="6090219"/>
                  <a:pt x="3596930" y="6120273"/>
                </a:cubicBezTo>
                <a:cubicBezTo>
                  <a:pt x="3510573" y="6154085"/>
                  <a:pt x="3427972" y="6202923"/>
                  <a:pt x="3337861" y="6225464"/>
                </a:cubicBezTo>
                <a:cubicBezTo>
                  <a:pt x="3138866" y="6274303"/>
                  <a:pt x="2947380" y="6341926"/>
                  <a:pt x="2748385" y="6394521"/>
                </a:cubicBezTo>
                <a:cubicBezTo>
                  <a:pt x="2658274" y="6420819"/>
                  <a:pt x="2571917" y="6469658"/>
                  <a:pt x="2481807" y="6510983"/>
                </a:cubicBezTo>
                <a:cubicBezTo>
                  <a:pt x="2470543" y="6514740"/>
                  <a:pt x="2459279" y="6529767"/>
                  <a:pt x="2459279" y="6537280"/>
                </a:cubicBezTo>
                <a:cubicBezTo>
                  <a:pt x="2489316" y="6612417"/>
                  <a:pt x="2402959" y="6619931"/>
                  <a:pt x="2384186" y="6668769"/>
                </a:cubicBezTo>
                <a:cubicBezTo>
                  <a:pt x="2372923" y="6691310"/>
                  <a:pt x="2312848" y="6695067"/>
                  <a:pt x="2275302" y="6698824"/>
                </a:cubicBezTo>
                <a:cubicBezTo>
                  <a:pt x="2200210" y="6702581"/>
                  <a:pt x="2121363" y="6698824"/>
                  <a:pt x="2035006" y="6698824"/>
                </a:cubicBezTo>
                <a:cubicBezTo>
                  <a:pt x="2035006" y="6665012"/>
                  <a:pt x="2035006" y="6619931"/>
                  <a:pt x="2035006" y="6563578"/>
                </a:cubicBezTo>
                <a:cubicBezTo>
                  <a:pt x="2019988" y="6567335"/>
                  <a:pt x="2004969" y="6567335"/>
                  <a:pt x="1982442" y="6567335"/>
                </a:cubicBezTo>
                <a:cubicBezTo>
                  <a:pt x="1986196" y="6544794"/>
                  <a:pt x="1993706" y="6518496"/>
                  <a:pt x="2001215" y="6484685"/>
                </a:cubicBezTo>
                <a:cubicBezTo>
                  <a:pt x="1963669" y="6465901"/>
                  <a:pt x="1918613" y="6424576"/>
                  <a:pt x="1888576" y="6432089"/>
                </a:cubicBezTo>
                <a:cubicBezTo>
                  <a:pt x="1738391" y="6465901"/>
                  <a:pt x="1591961" y="6507226"/>
                  <a:pt x="1449285" y="6567335"/>
                </a:cubicBezTo>
                <a:cubicBezTo>
                  <a:pt x="1396720" y="6586119"/>
                  <a:pt x="1336646" y="6653742"/>
                  <a:pt x="1325383" y="6706337"/>
                </a:cubicBezTo>
                <a:cubicBezTo>
                  <a:pt x="1314119" y="6777717"/>
                  <a:pt x="1284082" y="6770203"/>
                  <a:pt x="1235272" y="6770203"/>
                </a:cubicBezTo>
                <a:cubicBezTo>
                  <a:pt x="1130142" y="6773960"/>
                  <a:pt x="1028767" y="6785231"/>
                  <a:pt x="923638" y="6788987"/>
                </a:cubicBezTo>
                <a:cubicBezTo>
                  <a:pt x="908619" y="6792744"/>
                  <a:pt x="897355" y="6777717"/>
                  <a:pt x="859809" y="6762690"/>
                </a:cubicBezTo>
                <a:cubicBezTo>
                  <a:pt x="1021258" y="6725121"/>
                  <a:pt x="897355" y="6642471"/>
                  <a:pt x="908619" y="6578605"/>
                </a:cubicBezTo>
                <a:cubicBezTo>
                  <a:pt x="919883" y="6522253"/>
                  <a:pt x="720888" y="6413305"/>
                  <a:pt x="657059" y="6432089"/>
                </a:cubicBezTo>
                <a:cubicBezTo>
                  <a:pt x="480592" y="6473415"/>
                  <a:pt x="341671" y="6571092"/>
                  <a:pt x="232787" y="6717608"/>
                </a:cubicBezTo>
                <a:cubicBezTo>
                  <a:pt x="217768" y="6740149"/>
                  <a:pt x="150185" y="6755176"/>
                  <a:pt x="135167" y="6743906"/>
                </a:cubicBezTo>
                <a:cubicBezTo>
                  <a:pt x="82602" y="6702581"/>
                  <a:pt x="45056" y="6725121"/>
                  <a:pt x="0" y="6747662"/>
                </a:cubicBezTo>
                <a:cubicBezTo>
                  <a:pt x="0" y="6582362"/>
                  <a:pt x="0" y="6417062"/>
                  <a:pt x="0" y="6251762"/>
                </a:cubicBezTo>
                <a:cubicBezTo>
                  <a:pt x="67583" y="6199167"/>
                  <a:pt x="135167" y="6146571"/>
                  <a:pt x="217768" y="6082705"/>
                </a:cubicBezTo>
                <a:cubicBezTo>
                  <a:pt x="225278" y="6090219"/>
                  <a:pt x="255315" y="6109003"/>
                  <a:pt x="277842" y="6127787"/>
                </a:cubicBezTo>
                <a:cubicBezTo>
                  <a:pt x="334162" y="6090219"/>
                  <a:pt x="386726" y="6052651"/>
                  <a:pt x="420518" y="6033867"/>
                </a:cubicBezTo>
                <a:cubicBezTo>
                  <a:pt x="454310" y="5954973"/>
                  <a:pt x="480592" y="5894864"/>
                  <a:pt x="506874" y="5842269"/>
                </a:cubicBezTo>
                <a:cubicBezTo>
                  <a:pt x="458064" y="5793430"/>
                  <a:pt x="413009" y="5744591"/>
                  <a:pt x="360444" y="5691996"/>
                </a:cubicBezTo>
                <a:cubicBezTo>
                  <a:pt x="352935" y="5710780"/>
                  <a:pt x="341671" y="5733321"/>
                  <a:pt x="326653" y="5755862"/>
                </a:cubicBezTo>
                <a:cubicBezTo>
                  <a:pt x="319143" y="5759619"/>
                  <a:pt x="307879" y="5759619"/>
                  <a:pt x="300370" y="5759619"/>
                </a:cubicBezTo>
                <a:cubicBezTo>
                  <a:pt x="289106" y="5710780"/>
                  <a:pt x="277842" y="5658185"/>
                  <a:pt x="270333" y="5609346"/>
                </a:cubicBezTo>
                <a:cubicBezTo>
                  <a:pt x="277842" y="5605589"/>
                  <a:pt x="285352" y="5605589"/>
                  <a:pt x="296615" y="5601832"/>
                </a:cubicBezTo>
                <a:cubicBezTo>
                  <a:pt x="304125" y="5620616"/>
                  <a:pt x="311634" y="5639400"/>
                  <a:pt x="315389" y="5658185"/>
                </a:cubicBezTo>
                <a:cubicBezTo>
                  <a:pt x="424273" y="5564264"/>
                  <a:pt x="521893" y="5462830"/>
                  <a:pt x="634532" y="5387693"/>
                </a:cubicBezTo>
                <a:cubicBezTo>
                  <a:pt x="709624" y="5335098"/>
                  <a:pt x="732152" y="5286259"/>
                  <a:pt x="709624" y="5199852"/>
                </a:cubicBezTo>
                <a:cubicBezTo>
                  <a:pt x="604495" y="5218637"/>
                  <a:pt x="495611" y="5188582"/>
                  <a:pt x="416764" y="5297530"/>
                </a:cubicBezTo>
                <a:cubicBezTo>
                  <a:pt x="386726" y="5338855"/>
                  <a:pt x="315389" y="5365153"/>
                  <a:pt x="259069" y="5380180"/>
                </a:cubicBezTo>
                <a:cubicBezTo>
                  <a:pt x="187731" y="5398964"/>
                  <a:pt x="108884" y="5398964"/>
                  <a:pt x="56319" y="5402721"/>
                </a:cubicBezTo>
                <a:cubicBezTo>
                  <a:pt x="30037" y="5361396"/>
                  <a:pt x="15019" y="5335098"/>
                  <a:pt x="0" y="5312557"/>
                </a:cubicBezTo>
                <a:cubicBezTo>
                  <a:pt x="0" y="5113446"/>
                  <a:pt x="0" y="4918091"/>
                  <a:pt x="0" y="4722736"/>
                </a:cubicBezTo>
                <a:cubicBezTo>
                  <a:pt x="101375" y="4625059"/>
                  <a:pt x="232787" y="4579977"/>
                  <a:pt x="352935" y="4512354"/>
                </a:cubicBezTo>
                <a:cubicBezTo>
                  <a:pt x="428027" y="4467272"/>
                  <a:pt x="480592" y="4384622"/>
                  <a:pt x="581967" y="4418434"/>
                </a:cubicBezTo>
                <a:cubicBezTo>
                  <a:pt x="589476" y="4418434"/>
                  <a:pt x="604495" y="4418434"/>
                  <a:pt x="604495" y="4414677"/>
                </a:cubicBezTo>
                <a:cubicBezTo>
                  <a:pt x="653305" y="4354568"/>
                  <a:pt x="698360" y="4290702"/>
                  <a:pt x="743416" y="4226836"/>
                </a:cubicBezTo>
                <a:cubicBezTo>
                  <a:pt x="735906" y="4219322"/>
                  <a:pt x="728397" y="4215565"/>
                  <a:pt x="717133" y="4208052"/>
                </a:cubicBezTo>
                <a:cubicBezTo>
                  <a:pt x="743416" y="4189268"/>
                  <a:pt x="769698" y="4166727"/>
                  <a:pt x="795980" y="4147943"/>
                </a:cubicBezTo>
                <a:cubicBezTo>
                  <a:pt x="792226" y="4140429"/>
                  <a:pt x="792226" y="4132915"/>
                  <a:pt x="788471" y="4125402"/>
                </a:cubicBezTo>
                <a:cubicBezTo>
                  <a:pt x="747170" y="4136672"/>
                  <a:pt x="709624" y="4147943"/>
                  <a:pt x="638286" y="4162970"/>
                </a:cubicBezTo>
                <a:cubicBezTo>
                  <a:pt x="765943" y="4023968"/>
                  <a:pt x="672078" y="4008940"/>
                  <a:pt x="593231" y="4008940"/>
                </a:cubicBezTo>
                <a:cubicBezTo>
                  <a:pt x="664569" y="3911263"/>
                  <a:pt x="720888" y="3813586"/>
                  <a:pt x="799735" y="3730936"/>
                </a:cubicBezTo>
                <a:cubicBezTo>
                  <a:pt x="848545" y="3678340"/>
                  <a:pt x="927392" y="3652043"/>
                  <a:pt x="1006239" y="3606960"/>
                </a:cubicBezTo>
                <a:cubicBezTo>
                  <a:pt x="1006239" y="3588177"/>
                  <a:pt x="1006239" y="3550608"/>
                  <a:pt x="1006239" y="3505527"/>
                </a:cubicBezTo>
                <a:cubicBezTo>
                  <a:pt x="927392" y="3513040"/>
                  <a:pt x="848545" y="3513040"/>
                  <a:pt x="773453" y="3535581"/>
                </a:cubicBezTo>
                <a:cubicBezTo>
                  <a:pt x="717133" y="3554365"/>
                  <a:pt x="660814" y="3591933"/>
                  <a:pt x="615758" y="3637015"/>
                </a:cubicBezTo>
                <a:cubicBezTo>
                  <a:pt x="544421" y="3708395"/>
                  <a:pt x="401745" y="3745963"/>
                  <a:pt x="341671" y="3678340"/>
                </a:cubicBezTo>
                <a:cubicBezTo>
                  <a:pt x="262824" y="3588177"/>
                  <a:pt x="172713" y="3603204"/>
                  <a:pt x="67583" y="3603204"/>
                </a:cubicBezTo>
                <a:cubicBezTo>
                  <a:pt x="78847" y="3588177"/>
                  <a:pt x="90111" y="3573149"/>
                  <a:pt x="93866" y="3565635"/>
                </a:cubicBezTo>
                <a:cubicBezTo>
                  <a:pt x="75093" y="3546851"/>
                  <a:pt x="22528" y="3509283"/>
                  <a:pt x="30037" y="3498013"/>
                </a:cubicBezTo>
                <a:cubicBezTo>
                  <a:pt x="52565" y="3452931"/>
                  <a:pt x="86357" y="3411606"/>
                  <a:pt x="123903" y="3374038"/>
                </a:cubicBezTo>
                <a:cubicBezTo>
                  <a:pt x="161449" y="3336470"/>
                  <a:pt x="206505" y="3310172"/>
                  <a:pt x="247805" y="3276361"/>
                </a:cubicBezTo>
                <a:cubicBezTo>
                  <a:pt x="244051" y="3280117"/>
                  <a:pt x="244051" y="3280117"/>
                  <a:pt x="244051" y="3280117"/>
                </a:cubicBezTo>
                <a:cubicBezTo>
                  <a:pt x="360444" y="3227522"/>
                  <a:pt x="480592" y="3174926"/>
                  <a:pt x="596985" y="3126088"/>
                </a:cubicBezTo>
                <a:cubicBezTo>
                  <a:pt x="679587" y="3092276"/>
                  <a:pt x="762189" y="3058465"/>
                  <a:pt x="848545" y="3024654"/>
                </a:cubicBezTo>
                <a:lnTo>
                  <a:pt x="870049" y="3031825"/>
                </a:lnTo>
                <a:lnTo>
                  <a:pt x="882337" y="3047194"/>
                </a:lnTo>
                <a:cubicBezTo>
                  <a:pt x="886091" y="3039681"/>
                  <a:pt x="886091" y="3035924"/>
                  <a:pt x="889846" y="3028410"/>
                </a:cubicBezTo>
                <a:cubicBezTo>
                  <a:pt x="934901" y="2972058"/>
                  <a:pt x="972448" y="2885651"/>
                  <a:pt x="1028767" y="2866867"/>
                </a:cubicBezTo>
                <a:cubicBezTo>
                  <a:pt x="1152670" y="2825542"/>
                  <a:pt x="1163934" y="2761676"/>
                  <a:pt x="1107614" y="2648972"/>
                </a:cubicBezTo>
                <a:cubicBezTo>
                  <a:pt x="1160179" y="2622674"/>
                  <a:pt x="1212744" y="2596376"/>
                  <a:pt x="1265309" y="2570078"/>
                </a:cubicBezTo>
                <a:cubicBezTo>
                  <a:pt x="1269063" y="2573835"/>
                  <a:pt x="1272818" y="2581349"/>
                  <a:pt x="1276573" y="2588862"/>
                </a:cubicBezTo>
                <a:cubicBezTo>
                  <a:pt x="1250290" y="2603889"/>
                  <a:pt x="1227762" y="2618917"/>
                  <a:pt x="1205235" y="2637701"/>
                </a:cubicBezTo>
                <a:cubicBezTo>
                  <a:pt x="1208989" y="2645215"/>
                  <a:pt x="1212744" y="2652728"/>
                  <a:pt x="1216498" y="2660242"/>
                </a:cubicBezTo>
                <a:cubicBezTo>
                  <a:pt x="1235272" y="2648972"/>
                  <a:pt x="1257799" y="2641458"/>
                  <a:pt x="1284082" y="2630187"/>
                </a:cubicBezTo>
                <a:cubicBezTo>
                  <a:pt x="1291591" y="2660242"/>
                  <a:pt x="1299100" y="2690296"/>
                  <a:pt x="1302855" y="2709081"/>
                </a:cubicBezTo>
                <a:cubicBezTo>
                  <a:pt x="1340401" y="2663999"/>
                  <a:pt x="1370438" y="2607646"/>
                  <a:pt x="1415494" y="2585105"/>
                </a:cubicBezTo>
                <a:cubicBezTo>
                  <a:pt x="1584451" y="2502455"/>
                  <a:pt x="1764674" y="2434833"/>
                  <a:pt x="1933631" y="2352182"/>
                </a:cubicBezTo>
                <a:cubicBezTo>
                  <a:pt x="1993706" y="2322128"/>
                  <a:pt x="2046270" y="2273289"/>
                  <a:pt x="2091326" y="2228207"/>
                </a:cubicBezTo>
                <a:cubicBezTo>
                  <a:pt x="2143891" y="2175612"/>
                  <a:pt x="2185191" y="2115503"/>
                  <a:pt x="2256529" y="2070421"/>
                </a:cubicBezTo>
                <a:cubicBezTo>
                  <a:pt x="2249020" y="2096719"/>
                  <a:pt x="2245265" y="2119260"/>
                  <a:pt x="2237756" y="2145557"/>
                </a:cubicBezTo>
                <a:cubicBezTo>
                  <a:pt x="2256529" y="2145557"/>
                  <a:pt x="2275302" y="2153071"/>
                  <a:pt x="2286566" y="2145557"/>
                </a:cubicBezTo>
                <a:cubicBezTo>
                  <a:pt x="2354150" y="2096719"/>
                  <a:pt x="2417978" y="2047880"/>
                  <a:pt x="2485561" y="1995285"/>
                </a:cubicBezTo>
                <a:cubicBezTo>
                  <a:pt x="2549390" y="1946446"/>
                  <a:pt x="2613219" y="1871310"/>
                  <a:pt x="2684556" y="1860039"/>
                </a:cubicBezTo>
                <a:cubicBezTo>
                  <a:pt x="2763404" y="1848769"/>
                  <a:pt x="2827232" y="1811200"/>
                  <a:pt x="2898570" y="1792416"/>
                </a:cubicBezTo>
                <a:cubicBezTo>
                  <a:pt x="3052510" y="1747334"/>
                  <a:pt x="3161394" y="1634630"/>
                  <a:pt x="3289051" y="1555737"/>
                </a:cubicBezTo>
                <a:cubicBezTo>
                  <a:pt x="3345370" y="1521925"/>
                  <a:pt x="3397935" y="1484357"/>
                  <a:pt x="3454254" y="1450546"/>
                </a:cubicBezTo>
                <a:cubicBezTo>
                  <a:pt x="3461763" y="1443032"/>
                  <a:pt x="3473027" y="1435518"/>
                  <a:pt x="3480536" y="1428005"/>
                </a:cubicBezTo>
                <a:cubicBezTo>
                  <a:pt x="3491800" y="1428005"/>
                  <a:pt x="3499310" y="1428005"/>
                  <a:pt x="3506819" y="1428005"/>
                </a:cubicBezTo>
                <a:cubicBezTo>
                  <a:pt x="3593175" y="1458059"/>
                  <a:pt x="3792170" y="1319057"/>
                  <a:pt x="3810943" y="1217623"/>
                </a:cubicBezTo>
                <a:cubicBezTo>
                  <a:pt x="3825962" y="1187568"/>
                  <a:pt x="3840980" y="1157514"/>
                  <a:pt x="3859753" y="1127459"/>
                </a:cubicBezTo>
                <a:cubicBezTo>
                  <a:pt x="3938601" y="1074864"/>
                  <a:pt x="4021202" y="1063593"/>
                  <a:pt x="4085031" y="1134973"/>
                </a:cubicBezTo>
                <a:cubicBezTo>
                  <a:pt x="4137596" y="1108675"/>
                  <a:pt x="4186406" y="1082377"/>
                  <a:pt x="4235216" y="1052323"/>
                </a:cubicBezTo>
                <a:cubicBezTo>
                  <a:pt x="4235216" y="1052323"/>
                  <a:pt x="4231461" y="1048566"/>
                  <a:pt x="4231461" y="1048566"/>
                </a:cubicBezTo>
                <a:cubicBezTo>
                  <a:pt x="4265253" y="1048566"/>
                  <a:pt x="4299045" y="1056080"/>
                  <a:pt x="4329082" y="1044809"/>
                </a:cubicBezTo>
                <a:cubicBezTo>
                  <a:pt x="4362873" y="1029782"/>
                  <a:pt x="4389156" y="999727"/>
                  <a:pt x="4422947" y="984700"/>
                </a:cubicBezTo>
                <a:cubicBezTo>
                  <a:pt x="4569377" y="917077"/>
                  <a:pt x="4708299" y="841941"/>
                  <a:pt x="4794655" y="699181"/>
                </a:cubicBezTo>
                <a:cubicBezTo>
                  <a:pt x="4805919" y="684154"/>
                  <a:pt x="4813428" y="669127"/>
                  <a:pt x="4820937" y="654100"/>
                </a:cubicBezTo>
                <a:cubicBezTo>
                  <a:pt x="4854729" y="639072"/>
                  <a:pt x="4892275" y="624045"/>
                  <a:pt x="4922312" y="601504"/>
                </a:cubicBezTo>
                <a:cubicBezTo>
                  <a:pt x="5001159" y="541395"/>
                  <a:pt x="5031196" y="575206"/>
                  <a:pt x="5038705" y="672884"/>
                </a:cubicBezTo>
                <a:cubicBezTo>
                  <a:pt x="5102534" y="597747"/>
                  <a:pt x="5173872" y="695425"/>
                  <a:pt x="5241455" y="642829"/>
                </a:cubicBezTo>
                <a:cubicBezTo>
                  <a:pt x="5327812" y="578963"/>
                  <a:pt x="5417922" y="522611"/>
                  <a:pt x="5511788" y="470015"/>
                </a:cubicBezTo>
                <a:cubicBezTo>
                  <a:pt x="5560598" y="443718"/>
                  <a:pt x="5616918" y="439961"/>
                  <a:pt x="5676992" y="421177"/>
                </a:cubicBezTo>
                <a:cubicBezTo>
                  <a:pt x="5680746" y="424934"/>
                  <a:pt x="5665728" y="402393"/>
                  <a:pt x="5658218" y="383609"/>
                </a:cubicBezTo>
                <a:cubicBezTo>
                  <a:pt x="5692010" y="338527"/>
                  <a:pt x="5725802" y="297202"/>
                  <a:pt x="5759593" y="252120"/>
                </a:cubicBezTo>
                <a:cubicBezTo>
                  <a:pt x="5778366" y="218309"/>
                  <a:pt x="5793385" y="188254"/>
                  <a:pt x="5812158" y="154443"/>
                </a:cubicBezTo>
                <a:cubicBezTo>
                  <a:pt x="5857213" y="26711"/>
                  <a:pt x="5939815" y="113118"/>
                  <a:pt x="6018662" y="120631"/>
                </a:cubicBezTo>
                <a:cubicBezTo>
                  <a:pt x="6011153" y="143172"/>
                  <a:pt x="6007398" y="169470"/>
                  <a:pt x="5996135" y="210795"/>
                </a:cubicBezTo>
                <a:cubicBezTo>
                  <a:pt x="6052454" y="195768"/>
                  <a:pt x="6097509" y="180740"/>
                  <a:pt x="6135056" y="169470"/>
                </a:cubicBezTo>
                <a:cubicBezTo>
                  <a:pt x="6116283" y="252120"/>
                  <a:pt x="6105019" y="331013"/>
                  <a:pt x="6086246" y="406150"/>
                </a:cubicBezTo>
                <a:cubicBezTo>
                  <a:pt x="6086246" y="421177"/>
                  <a:pt x="6063718" y="443718"/>
                  <a:pt x="6052454" y="443718"/>
                </a:cubicBezTo>
                <a:cubicBezTo>
                  <a:pt x="6018662" y="436204"/>
                  <a:pt x="5984871" y="421177"/>
                  <a:pt x="5932306" y="406150"/>
                </a:cubicBezTo>
                <a:cubicBezTo>
                  <a:pt x="5830931" y="522611"/>
                  <a:pt x="5714538" y="654100"/>
                  <a:pt x="5601899" y="785588"/>
                </a:cubicBezTo>
                <a:cubicBezTo>
                  <a:pt x="5601899" y="793102"/>
                  <a:pt x="5598144" y="778075"/>
                  <a:pt x="5586881" y="755534"/>
                </a:cubicBezTo>
                <a:cubicBezTo>
                  <a:pt x="5568107" y="785588"/>
                  <a:pt x="5545580" y="815643"/>
                  <a:pt x="5526807" y="841941"/>
                </a:cubicBezTo>
                <a:cubicBezTo>
                  <a:pt x="5530561" y="849454"/>
                  <a:pt x="5538070" y="856968"/>
                  <a:pt x="5541825" y="864482"/>
                </a:cubicBezTo>
                <a:cubicBezTo>
                  <a:pt x="5613163" y="830670"/>
                  <a:pt x="5692010" y="800616"/>
                  <a:pt x="5759593" y="759291"/>
                </a:cubicBezTo>
                <a:cubicBezTo>
                  <a:pt x="5875987" y="680397"/>
                  <a:pt x="5984871" y="597747"/>
                  <a:pt x="6097509" y="515097"/>
                </a:cubicBezTo>
                <a:cubicBezTo>
                  <a:pt x="6112528" y="507584"/>
                  <a:pt x="6131301" y="488800"/>
                  <a:pt x="6146320" y="488800"/>
                </a:cubicBezTo>
                <a:cubicBezTo>
                  <a:pt x="6300259" y="488800"/>
                  <a:pt x="6405389" y="383609"/>
                  <a:pt x="6521782" y="308472"/>
                </a:cubicBezTo>
                <a:cubicBezTo>
                  <a:pt x="6555574" y="289688"/>
                  <a:pt x="6600629" y="289688"/>
                  <a:pt x="6619402" y="285931"/>
                </a:cubicBezTo>
                <a:cubicBezTo>
                  <a:pt x="6660703" y="240849"/>
                  <a:pt x="6698249" y="199524"/>
                  <a:pt x="6735795" y="154443"/>
                </a:cubicBezTo>
                <a:cubicBezTo>
                  <a:pt x="6765832" y="116874"/>
                  <a:pt x="6795869" y="75549"/>
                  <a:pt x="6833416" y="41738"/>
                </a:cubicBezTo>
                <a:cubicBezTo>
                  <a:pt x="6863453" y="19197"/>
                  <a:pt x="6908508" y="-3344"/>
                  <a:pt x="6942300" y="4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65393" y="1874321"/>
            <a:ext cx="1962364" cy="3305326"/>
          </a:xfrm>
          <a:custGeom>
            <a:avLst/>
            <a:gdLst>
              <a:gd name="connsiteX0" fmla="*/ 0 w 1962364"/>
              <a:gd name="connsiteY0" fmla="*/ 0 h 3305326"/>
              <a:gd name="connsiteX1" fmla="*/ 1962364 w 1962364"/>
              <a:gd name="connsiteY1" fmla="*/ 0 h 3305326"/>
              <a:gd name="connsiteX2" fmla="*/ 1962364 w 1962364"/>
              <a:gd name="connsiteY2" fmla="*/ 3305326 h 3305326"/>
              <a:gd name="connsiteX3" fmla="*/ 0 w 1962364"/>
              <a:gd name="connsiteY3" fmla="*/ 3305326 h 33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364" h="3305326">
                <a:moveTo>
                  <a:pt x="0" y="0"/>
                </a:moveTo>
                <a:lnTo>
                  <a:pt x="1962364" y="0"/>
                </a:lnTo>
                <a:lnTo>
                  <a:pt x="1962364" y="3305326"/>
                </a:lnTo>
                <a:lnTo>
                  <a:pt x="0" y="3305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627757" y="1874321"/>
            <a:ext cx="1962364" cy="3305326"/>
          </a:xfrm>
          <a:custGeom>
            <a:avLst/>
            <a:gdLst>
              <a:gd name="connsiteX0" fmla="*/ 0 w 1962364"/>
              <a:gd name="connsiteY0" fmla="*/ 0 h 3305326"/>
              <a:gd name="connsiteX1" fmla="*/ 1962364 w 1962364"/>
              <a:gd name="connsiteY1" fmla="*/ 0 h 3305326"/>
              <a:gd name="connsiteX2" fmla="*/ 1962364 w 1962364"/>
              <a:gd name="connsiteY2" fmla="*/ 3305326 h 3305326"/>
              <a:gd name="connsiteX3" fmla="*/ 0 w 1962364"/>
              <a:gd name="connsiteY3" fmla="*/ 3305326 h 33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364" h="3305326">
                <a:moveTo>
                  <a:pt x="0" y="0"/>
                </a:moveTo>
                <a:lnTo>
                  <a:pt x="1962364" y="0"/>
                </a:lnTo>
                <a:lnTo>
                  <a:pt x="1962364" y="3305326"/>
                </a:lnTo>
                <a:lnTo>
                  <a:pt x="0" y="3305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90121" y="1874321"/>
            <a:ext cx="1962364" cy="3305326"/>
          </a:xfrm>
          <a:custGeom>
            <a:avLst/>
            <a:gdLst>
              <a:gd name="connsiteX0" fmla="*/ 0 w 1962364"/>
              <a:gd name="connsiteY0" fmla="*/ 0 h 3305326"/>
              <a:gd name="connsiteX1" fmla="*/ 1962364 w 1962364"/>
              <a:gd name="connsiteY1" fmla="*/ 0 h 3305326"/>
              <a:gd name="connsiteX2" fmla="*/ 1962364 w 1962364"/>
              <a:gd name="connsiteY2" fmla="*/ 3305326 h 3305326"/>
              <a:gd name="connsiteX3" fmla="*/ 0 w 1962364"/>
              <a:gd name="connsiteY3" fmla="*/ 3305326 h 33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364" h="3305326">
                <a:moveTo>
                  <a:pt x="0" y="0"/>
                </a:moveTo>
                <a:lnTo>
                  <a:pt x="1962364" y="0"/>
                </a:lnTo>
                <a:lnTo>
                  <a:pt x="1962364" y="3305326"/>
                </a:lnTo>
                <a:lnTo>
                  <a:pt x="0" y="3305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 panose="020F0502020204030203" pitchFamily="34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656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ADA83280-210A-44CA-AB24-A1388B95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52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01700" y="1231900"/>
            <a:ext cx="3530600" cy="3289300"/>
          </a:xfrm>
          <a:custGeom>
            <a:avLst/>
            <a:gdLst>
              <a:gd name="connsiteX0" fmla="*/ 0 w 2667000"/>
              <a:gd name="connsiteY0" fmla="*/ 0 h 2120900"/>
              <a:gd name="connsiteX1" fmla="*/ 2667000 w 2667000"/>
              <a:gd name="connsiteY1" fmla="*/ 0 h 2120900"/>
              <a:gd name="connsiteX2" fmla="*/ 2667000 w 2667000"/>
              <a:gd name="connsiteY2" fmla="*/ 2120900 h 2120900"/>
              <a:gd name="connsiteX3" fmla="*/ 0 w 2667000"/>
              <a:gd name="connsiteY3" fmla="*/ 2120900 h 2120900"/>
              <a:gd name="connsiteX4" fmla="*/ 0 w 2667000"/>
              <a:gd name="connsiteY4" fmla="*/ 0 h 2120900"/>
              <a:gd name="connsiteX0" fmla="*/ 0 w 3098800"/>
              <a:gd name="connsiteY0" fmla="*/ 927100 h 3048000"/>
              <a:gd name="connsiteX1" fmla="*/ 3098800 w 3098800"/>
              <a:gd name="connsiteY1" fmla="*/ 0 h 3048000"/>
              <a:gd name="connsiteX2" fmla="*/ 2667000 w 3098800"/>
              <a:gd name="connsiteY2" fmla="*/ 3048000 h 3048000"/>
              <a:gd name="connsiteX3" fmla="*/ 0 w 3098800"/>
              <a:gd name="connsiteY3" fmla="*/ 3048000 h 3048000"/>
              <a:gd name="connsiteX4" fmla="*/ 0 w 3098800"/>
              <a:gd name="connsiteY4" fmla="*/ 927100 h 3048000"/>
              <a:gd name="connsiteX0" fmla="*/ 431800 w 3530600"/>
              <a:gd name="connsiteY0" fmla="*/ 927100 h 3289300"/>
              <a:gd name="connsiteX1" fmla="*/ 3530600 w 3530600"/>
              <a:gd name="connsiteY1" fmla="*/ 0 h 3289300"/>
              <a:gd name="connsiteX2" fmla="*/ 3098800 w 3530600"/>
              <a:gd name="connsiteY2" fmla="*/ 3048000 h 3289300"/>
              <a:gd name="connsiteX3" fmla="*/ 0 w 3530600"/>
              <a:gd name="connsiteY3" fmla="*/ 3289300 h 3289300"/>
              <a:gd name="connsiteX4" fmla="*/ 431800 w 3530600"/>
              <a:gd name="connsiteY4" fmla="*/ 9271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00" h="3289300">
                <a:moveTo>
                  <a:pt x="431800" y="927100"/>
                </a:moveTo>
                <a:lnTo>
                  <a:pt x="3530600" y="0"/>
                </a:lnTo>
                <a:lnTo>
                  <a:pt x="3098800" y="3048000"/>
                </a:lnTo>
                <a:lnTo>
                  <a:pt x="0" y="3289300"/>
                </a:lnTo>
                <a:lnTo>
                  <a:pt x="431800" y="927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51836" y="2755900"/>
            <a:ext cx="1930400" cy="2070100"/>
          </a:xfrm>
          <a:custGeom>
            <a:avLst/>
            <a:gdLst>
              <a:gd name="connsiteX0" fmla="*/ 0 w 2667000"/>
              <a:gd name="connsiteY0" fmla="*/ 0 h 2120900"/>
              <a:gd name="connsiteX1" fmla="*/ 2667000 w 2667000"/>
              <a:gd name="connsiteY1" fmla="*/ 0 h 2120900"/>
              <a:gd name="connsiteX2" fmla="*/ 2667000 w 2667000"/>
              <a:gd name="connsiteY2" fmla="*/ 2120900 h 2120900"/>
              <a:gd name="connsiteX3" fmla="*/ 0 w 2667000"/>
              <a:gd name="connsiteY3" fmla="*/ 2120900 h 2120900"/>
              <a:gd name="connsiteX4" fmla="*/ 0 w 2667000"/>
              <a:gd name="connsiteY4" fmla="*/ 0 h 2120900"/>
              <a:gd name="connsiteX0" fmla="*/ 0 w 3098800"/>
              <a:gd name="connsiteY0" fmla="*/ 927100 h 3048000"/>
              <a:gd name="connsiteX1" fmla="*/ 3098800 w 3098800"/>
              <a:gd name="connsiteY1" fmla="*/ 0 h 3048000"/>
              <a:gd name="connsiteX2" fmla="*/ 2667000 w 3098800"/>
              <a:gd name="connsiteY2" fmla="*/ 3048000 h 3048000"/>
              <a:gd name="connsiteX3" fmla="*/ 0 w 3098800"/>
              <a:gd name="connsiteY3" fmla="*/ 3048000 h 3048000"/>
              <a:gd name="connsiteX4" fmla="*/ 0 w 3098800"/>
              <a:gd name="connsiteY4" fmla="*/ 927100 h 3048000"/>
              <a:gd name="connsiteX0" fmla="*/ 431800 w 3530600"/>
              <a:gd name="connsiteY0" fmla="*/ 927100 h 3289300"/>
              <a:gd name="connsiteX1" fmla="*/ 3530600 w 3530600"/>
              <a:gd name="connsiteY1" fmla="*/ 0 h 3289300"/>
              <a:gd name="connsiteX2" fmla="*/ 3098800 w 3530600"/>
              <a:gd name="connsiteY2" fmla="*/ 3048000 h 3289300"/>
              <a:gd name="connsiteX3" fmla="*/ 0 w 3530600"/>
              <a:gd name="connsiteY3" fmla="*/ 3289300 h 3289300"/>
              <a:gd name="connsiteX4" fmla="*/ 431800 w 3530600"/>
              <a:gd name="connsiteY4" fmla="*/ 927100 h 3289300"/>
              <a:gd name="connsiteX0" fmla="*/ 0 w 3911600"/>
              <a:gd name="connsiteY0" fmla="*/ 1346200 h 3289300"/>
              <a:gd name="connsiteX1" fmla="*/ 3911600 w 3911600"/>
              <a:gd name="connsiteY1" fmla="*/ 0 h 3289300"/>
              <a:gd name="connsiteX2" fmla="*/ 3479800 w 3911600"/>
              <a:gd name="connsiteY2" fmla="*/ 3048000 h 3289300"/>
              <a:gd name="connsiteX3" fmla="*/ 381000 w 3911600"/>
              <a:gd name="connsiteY3" fmla="*/ 3289300 h 3289300"/>
              <a:gd name="connsiteX4" fmla="*/ 0 w 3911600"/>
              <a:gd name="connsiteY4" fmla="*/ 1346200 h 3289300"/>
              <a:gd name="connsiteX0" fmla="*/ 0 w 3479800"/>
              <a:gd name="connsiteY0" fmla="*/ 0 h 1943100"/>
              <a:gd name="connsiteX1" fmla="*/ 1638300 w 3479800"/>
              <a:gd name="connsiteY1" fmla="*/ 482600 h 1943100"/>
              <a:gd name="connsiteX2" fmla="*/ 3479800 w 3479800"/>
              <a:gd name="connsiteY2" fmla="*/ 1701800 h 1943100"/>
              <a:gd name="connsiteX3" fmla="*/ 381000 w 3479800"/>
              <a:gd name="connsiteY3" fmla="*/ 1943100 h 1943100"/>
              <a:gd name="connsiteX4" fmla="*/ 0 w 3479800"/>
              <a:gd name="connsiteY4" fmla="*/ 0 h 1943100"/>
              <a:gd name="connsiteX0" fmla="*/ 0 w 1930400"/>
              <a:gd name="connsiteY0" fmla="*/ 0 h 2070100"/>
              <a:gd name="connsiteX1" fmla="*/ 1638300 w 1930400"/>
              <a:gd name="connsiteY1" fmla="*/ 482600 h 2070100"/>
              <a:gd name="connsiteX2" fmla="*/ 1930400 w 1930400"/>
              <a:gd name="connsiteY2" fmla="*/ 2070100 h 2070100"/>
              <a:gd name="connsiteX3" fmla="*/ 381000 w 1930400"/>
              <a:gd name="connsiteY3" fmla="*/ 1943100 h 2070100"/>
              <a:gd name="connsiteX4" fmla="*/ 0 w 1930400"/>
              <a:gd name="connsiteY4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2070100">
                <a:moveTo>
                  <a:pt x="0" y="0"/>
                </a:moveTo>
                <a:lnTo>
                  <a:pt x="1638300" y="482600"/>
                </a:lnTo>
                <a:lnTo>
                  <a:pt x="1930400" y="2070100"/>
                </a:lnTo>
                <a:lnTo>
                  <a:pt x="381000" y="19431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9158769">
            <a:off x="5321027" y="700393"/>
            <a:ext cx="1562646" cy="2218713"/>
          </a:xfrm>
          <a:custGeom>
            <a:avLst/>
            <a:gdLst>
              <a:gd name="connsiteX0" fmla="*/ 0 w 1803400"/>
              <a:gd name="connsiteY0" fmla="*/ 0 h 2425700"/>
              <a:gd name="connsiteX1" fmla="*/ 1803400 w 1803400"/>
              <a:gd name="connsiteY1" fmla="*/ 0 h 2425700"/>
              <a:gd name="connsiteX2" fmla="*/ 1803400 w 1803400"/>
              <a:gd name="connsiteY2" fmla="*/ 2425700 h 2425700"/>
              <a:gd name="connsiteX3" fmla="*/ 0 w 1803400"/>
              <a:gd name="connsiteY3" fmla="*/ 2425700 h 2425700"/>
              <a:gd name="connsiteX4" fmla="*/ 0 w 1803400"/>
              <a:gd name="connsiteY4" fmla="*/ 0 h 2425700"/>
              <a:gd name="connsiteX0" fmla="*/ 0 w 1803400"/>
              <a:gd name="connsiteY0" fmla="*/ 0 h 2425700"/>
              <a:gd name="connsiteX1" fmla="*/ 1803400 w 1803400"/>
              <a:gd name="connsiteY1" fmla="*/ 0 h 2425700"/>
              <a:gd name="connsiteX2" fmla="*/ 1803400 w 1803400"/>
              <a:gd name="connsiteY2" fmla="*/ 2425700 h 2425700"/>
              <a:gd name="connsiteX3" fmla="*/ 120018 w 1803400"/>
              <a:gd name="connsiteY3" fmla="*/ 1389992 h 2425700"/>
              <a:gd name="connsiteX4" fmla="*/ 0 w 1803400"/>
              <a:gd name="connsiteY4" fmla="*/ 0 h 2425700"/>
              <a:gd name="connsiteX0" fmla="*/ 0 w 1803400"/>
              <a:gd name="connsiteY0" fmla="*/ 0 h 2218713"/>
              <a:gd name="connsiteX1" fmla="*/ 1803400 w 1803400"/>
              <a:gd name="connsiteY1" fmla="*/ 0 h 2218713"/>
              <a:gd name="connsiteX2" fmla="*/ 1562646 w 1803400"/>
              <a:gd name="connsiteY2" fmla="*/ 2218713 h 2218713"/>
              <a:gd name="connsiteX3" fmla="*/ 120018 w 1803400"/>
              <a:gd name="connsiteY3" fmla="*/ 1389992 h 2218713"/>
              <a:gd name="connsiteX4" fmla="*/ 0 w 1803400"/>
              <a:gd name="connsiteY4" fmla="*/ 0 h 2218713"/>
              <a:gd name="connsiteX0" fmla="*/ 0 w 1562646"/>
              <a:gd name="connsiteY0" fmla="*/ 0 h 2218713"/>
              <a:gd name="connsiteX1" fmla="*/ 1481324 w 1562646"/>
              <a:gd name="connsiteY1" fmla="*/ 744750 h 2218713"/>
              <a:gd name="connsiteX2" fmla="*/ 1562646 w 1562646"/>
              <a:gd name="connsiteY2" fmla="*/ 2218713 h 2218713"/>
              <a:gd name="connsiteX3" fmla="*/ 120018 w 1562646"/>
              <a:gd name="connsiteY3" fmla="*/ 1389992 h 2218713"/>
              <a:gd name="connsiteX4" fmla="*/ 0 w 1562646"/>
              <a:gd name="connsiteY4" fmla="*/ 0 h 22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646" h="2218713">
                <a:moveTo>
                  <a:pt x="0" y="0"/>
                </a:moveTo>
                <a:lnTo>
                  <a:pt x="1481324" y="744750"/>
                </a:lnTo>
                <a:lnTo>
                  <a:pt x="1562646" y="2218713"/>
                </a:lnTo>
                <a:lnTo>
                  <a:pt x="120018" y="138999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05600" y="1066800"/>
            <a:ext cx="2171700" cy="3467100"/>
          </a:xfrm>
          <a:custGeom>
            <a:avLst/>
            <a:gdLst>
              <a:gd name="connsiteX0" fmla="*/ 0 w 2057400"/>
              <a:gd name="connsiteY0" fmla="*/ 0 h 2959100"/>
              <a:gd name="connsiteX1" fmla="*/ 2057400 w 2057400"/>
              <a:gd name="connsiteY1" fmla="*/ 0 h 2959100"/>
              <a:gd name="connsiteX2" fmla="*/ 2057400 w 2057400"/>
              <a:gd name="connsiteY2" fmla="*/ 2959100 h 2959100"/>
              <a:gd name="connsiteX3" fmla="*/ 0 w 2057400"/>
              <a:gd name="connsiteY3" fmla="*/ 2959100 h 2959100"/>
              <a:gd name="connsiteX4" fmla="*/ 0 w 2057400"/>
              <a:gd name="connsiteY4" fmla="*/ 0 h 2959100"/>
              <a:gd name="connsiteX0" fmla="*/ 0 w 2057400"/>
              <a:gd name="connsiteY0" fmla="*/ 393700 h 3352800"/>
              <a:gd name="connsiteX1" fmla="*/ 2057400 w 2057400"/>
              <a:gd name="connsiteY1" fmla="*/ 0 h 3352800"/>
              <a:gd name="connsiteX2" fmla="*/ 2057400 w 2057400"/>
              <a:gd name="connsiteY2" fmla="*/ 3352800 h 3352800"/>
              <a:gd name="connsiteX3" fmla="*/ 0 w 2057400"/>
              <a:gd name="connsiteY3" fmla="*/ 3352800 h 3352800"/>
              <a:gd name="connsiteX4" fmla="*/ 0 w 2057400"/>
              <a:gd name="connsiteY4" fmla="*/ 393700 h 3352800"/>
              <a:gd name="connsiteX0" fmla="*/ 0 w 2070100"/>
              <a:gd name="connsiteY0" fmla="*/ 393700 h 3352800"/>
              <a:gd name="connsiteX1" fmla="*/ 2057400 w 2070100"/>
              <a:gd name="connsiteY1" fmla="*/ 0 h 3352800"/>
              <a:gd name="connsiteX2" fmla="*/ 2070100 w 2070100"/>
              <a:gd name="connsiteY2" fmla="*/ 3276600 h 3352800"/>
              <a:gd name="connsiteX3" fmla="*/ 0 w 2070100"/>
              <a:gd name="connsiteY3" fmla="*/ 3352800 h 3352800"/>
              <a:gd name="connsiteX4" fmla="*/ 0 w 2070100"/>
              <a:gd name="connsiteY4" fmla="*/ 393700 h 3352800"/>
              <a:gd name="connsiteX0" fmla="*/ 101600 w 2171700"/>
              <a:gd name="connsiteY0" fmla="*/ 393700 h 3467100"/>
              <a:gd name="connsiteX1" fmla="*/ 2159000 w 2171700"/>
              <a:gd name="connsiteY1" fmla="*/ 0 h 3467100"/>
              <a:gd name="connsiteX2" fmla="*/ 2171700 w 2171700"/>
              <a:gd name="connsiteY2" fmla="*/ 3276600 h 3467100"/>
              <a:gd name="connsiteX3" fmla="*/ 0 w 2171700"/>
              <a:gd name="connsiteY3" fmla="*/ 3467100 h 3467100"/>
              <a:gd name="connsiteX4" fmla="*/ 101600 w 2171700"/>
              <a:gd name="connsiteY4" fmla="*/ 3937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3467100">
                <a:moveTo>
                  <a:pt x="101600" y="393700"/>
                </a:moveTo>
                <a:lnTo>
                  <a:pt x="2159000" y="0"/>
                </a:lnTo>
                <a:cubicBezTo>
                  <a:pt x="2163233" y="1092200"/>
                  <a:pt x="2167467" y="2184400"/>
                  <a:pt x="2171700" y="3276600"/>
                </a:cubicBezTo>
                <a:lnTo>
                  <a:pt x="0" y="3467100"/>
                </a:lnTo>
                <a:lnTo>
                  <a:pt x="101600" y="393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44600" y="1117600"/>
            <a:ext cx="1524000" cy="4533900"/>
          </a:xfrm>
          <a:custGeom>
            <a:avLst/>
            <a:gdLst>
              <a:gd name="connsiteX0" fmla="*/ 0 w 1524000"/>
              <a:gd name="connsiteY0" fmla="*/ 0 h 4254500"/>
              <a:gd name="connsiteX1" fmla="*/ 1524000 w 1524000"/>
              <a:gd name="connsiteY1" fmla="*/ 0 h 4254500"/>
              <a:gd name="connsiteX2" fmla="*/ 1524000 w 1524000"/>
              <a:gd name="connsiteY2" fmla="*/ 4254500 h 4254500"/>
              <a:gd name="connsiteX3" fmla="*/ 0 w 1524000"/>
              <a:gd name="connsiteY3" fmla="*/ 4254500 h 4254500"/>
              <a:gd name="connsiteX4" fmla="*/ 0 w 1524000"/>
              <a:gd name="connsiteY4" fmla="*/ 0 h 4254500"/>
              <a:gd name="connsiteX0" fmla="*/ 0 w 1524000"/>
              <a:gd name="connsiteY0" fmla="*/ 279400 h 4533900"/>
              <a:gd name="connsiteX1" fmla="*/ 1511300 w 1524000"/>
              <a:gd name="connsiteY1" fmla="*/ 0 h 4533900"/>
              <a:gd name="connsiteX2" fmla="*/ 1524000 w 1524000"/>
              <a:gd name="connsiteY2" fmla="*/ 4533900 h 4533900"/>
              <a:gd name="connsiteX3" fmla="*/ 0 w 1524000"/>
              <a:gd name="connsiteY3" fmla="*/ 4533900 h 4533900"/>
              <a:gd name="connsiteX4" fmla="*/ 0 w 1524000"/>
              <a:gd name="connsiteY4" fmla="*/ 279400 h 4533900"/>
              <a:gd name="connsiteX0" fmla="*/ 0 w 1524000"/>
              <a:gd name="connsiteY0" fmla="*/ 279400 h 4533900"/>
              <a:gd name="connsiteX1" fmla="*/ 1511300 w 1524000"/>
              <a:gd name="connsiteY1" fmla="*/ 0 h 4533900"/>
              <a:gd name="connsiteX2" fmla="*/ 1524000 w 1524000"/>
              <a:gd name="connsiteY2" fmla="*/ 4533900 h 4533900"/>
              <a:gd name="connsiteX3" fmla="*/ 0 w 1524000"/>
              <a:gd name="connsiteY3" fmla="*/ 4521200 h 4533900"/>
              <a:gd name="connsiteX4" fmla="*/ 0 w 1524000"/>
              <a:gd name="connsiteY4" fmla="*/ 2794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4533900">
                <a:moveTo>
                  <a:pt x="0" y="279400"/>
                </a:moveTo>
                <a:lnTo>
                  <a:pt x="1511300" y="0"/>
                </a:lnTo>
                <a:cubicBezTo>
                  <a:pt x="1515533" y="1511300"/>
                  <a:pt x="1519767" y="3022600"/>
                  <a:pt x="1524000" y="4533900"/>
                </a:cubicBezTo>
                <a:lnTo>
                  <a:pt x="0" y="4521200"/>
                </a:lnTo>
                <a:lnTo>
                  <a:pt x="0" y="2794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16300" y="1635347"/>
            <a:ext cx="1638300" cy="4054965"/>
          </a:xfrm>
          <a:custGeom>
            <a:avLst/>
            <a:gdLst>
              <a:gd name="connsiteX0" fmla="*/ 0 w 1524000"/>
              <a:gd name="connsiteY0" fmla="*/ 0 h 4254500"/>
              <a:gd name="connsiteX1" fmla="*/ 1524000 w 1524000"/>
              <a:gd name="connsiteY1" fmla="*/ 0 h 4254500"/>
              <a:gd name="connsiteX2" fmla="*/ 1524000 w 1524000"/>
              <a:gd name="connsiteY2" fmla="*/ 4254500 h 4254500"/>
              <a:gd name="connsiteX3" fmla="*/ 0 w 1524000"/>
              <a:gd name="connsiteY3" fmla="*/ 4254500 h 4254500"/>
              <a:gd name="connsiteX4" fmla="*/ 0 w 1524000"/>
              <a:gd name="connsiteY4" fmla="*/ 0 h 4254500"/>
              <a:gd name="connsiteX0" fmla="*/ 0 w 1524000"/>
              <a:gd name="connsiteY0" fmla="*/ 279400 h 4533900"/>
              <a:gd name="connsiteX1" fmla="*/ 1511300 w 1524000"/>
              <a:gd name="connsiteY1" fmla="*/ 0 h 4533900"/>
              <a:gd name="connsiteX2" fmla="*/ 1524000 w 1524000"/>
              <a:gd name="connsiteY2" fmla="*/ 4533900 h 4533900"/>
              <a:gd name="connsiteX3" fmla="*/ 0 w 1524000"/>
              <a:gd name="connsiteY3" fmla="*/ 4533900 h 4533900"/>
              <a:gd name="connsiteX4" fmla="*/ 0 w 1524000"/>
              <a:gd name="connsiteY4" fmla="*/ 279400 h 4533900"/>
              <a:gd name="connsiteX0" fmla="*/ 0 w 1524000"/>
              <a:gd name="connsiteY0" fmla="*/ 279400 h 4533900"/>
              <a:gd name="connsiteX1" fmla="*/ 1511300 w 1524000"/>
              <a:gd name="connsiteY1" fmla="*/ 0 h 4533900"/>
              <a:gd name="connsiteX2" fmla="*/ 1524000 w 1524000"/>
              <a:gd name="connsiteY2" fmla="*/ 4533900 h 4533900"/>
              <a:gd name="connsiteX3" fmla="*/ 0 w 1524000"/>
              <a:gd name="connsiteY3" fmla="*/ 4521200 h 4533900"/>
              <a:gd name="connsiteX4" fmla="*/ 0 w 1524000"/>
              <a:gd name="connsiteY4" fmla="*/ 279400 h 4533900"/>
              <a:gd name="connsiteX0" fmla="*/ 0 w 1524000"/>
              <a:gd name="connsiteY0" fmla="*/ 0 h 4254500"/>
              <a:gd name="connsiteX1" fmla="*/ 1511300 w 1524000"/>
              <a:gd name="connsiteY1" fmla="*/ 218387 h 4254500"/>
              <a:gd name="connsiteX2" fmla="*/ 1524000 w 1524000"/>
              <a:gd name="connsiteY2" fmla="*/ 4254500 h 4254500"/>
              <a:gd name="connsiteX3" fmla="*/ 0 w 1524000"/>
              <a:gd name="connsiteY3" fmla="*/ 4241800 h 4254500"/>
              <a:gd name="connsiteX4" fmla="*/ 0 w 1524000"/>
              <a:gd name="connsiteY4" fmla="*/ 0 h 4254500"/>
              <a:gd name="connsiteX0" fmla="*/ 24000 w 1548000"/>
              <a:gd name="connsiteY0" fmla="*/ 0 h 4295615"/>
              <a:gd name="connsiteX1" fmla="*/ 1535300 w 1548000"/>
              <a:gd name="connsiteY1" fmla="*/ 218387 h 4295615"/>
              <a:gd name="connsiteX2" fmla="*/ 1548000 w 1548000"/>
              <a:gd name="connsiteY2" fmla="*/ 4254500 h 4295615"/>
              <a:gd name="connsiteX3" fmla="*/ 0 w 1548000"/>
              <a:gd name="connsiteY3" fmla="*/ 4295615 h 4295615"/>
              <a:gd name="connsiteX4" fmla="*/ 24000 w 1548000"/>
              <a:gd name="connsiteY4" fmla="*/ 0 h 429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4295615">
                <a:moveTo>
                  <a:pt x="24000" y="0"/>
                </a:moveTo>
                <a:lnTo>
                  <a:pt x="1535300" y="218387"/>
                </a:lnTo>
                <a:cubicBezTo>
                  <a:pt x="1539533" y="1729687"/>
                  <a:pt x="1543767" y="2743200"/>
                  <a:pt x="1548000" y="4254500"/>
                </a:cubicBezTo>
                <a:lnTo>
                  <a:pt x="0" y="4295615"/>
                </a:lnTo>
                <a:lnTo>
                  <a:pt x="240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476127">
            <a:off x="6958692" y="681298"/>
            <a:ext cx="1694692" cy="4841033"/>
          </a:xfrm>
          <a:custGeom>
            <a:avLst/>
            <a:gdLst>
              <a:gd name="connsiteX0" fmla="*/ 0 w 1981200"/>
              <a:gd name="connsiteY0" fmla="*/ 0 h 3683000"/>
              <a:gd name="connsiteX1" fmla="*/ 1981200 w 1981200"/>
              <a:gd name="connsiteY1" fmla="*/ 0 h 3683000"/>
              <a:gd name="connsiteX2" fmla="*/ 1981200 w 1981200"/>
              <a:gd name="connsiteY2" fmla="*/ 3683000 h 3683000"/>
              <a:gd name="connsiteX3" fmla="*/ 0 w 1981200"/>
              <a:gd name="connsiteY3" fmla="*/ 3683000 h 3683000"/>
              <a:gd name="connsiteX4" fmla="*/ 0 w 1981200"/>
              <a:gd name="connsiteY4" fmla="*/ 0 h 3683000"/>
              <a:gd name="connsiteX0" fmla="*/ 213706 w 2194906"/>
              <a:gd name="connsiteY0" fmla="*/ 0 h 3683000"/>
              <a:gd name="connsiteX1" fmla="*/ 2194906 w 2194906"/>
              <a:gd name="connsiteY1" fmla="*/ 0 h 3683000"/>
              <a:gd name="connsiteX2" fmla="*/ 2194906 w 2194906"/>
              <a:gd name="connsiteY2" fmla="*/ 3683000 h 3683000"/>
              <a:gd name="connsiteX3" fmla="*/ 0 w 2194906"/>
              <a:gd name="connsiteY3" fmla="*/ 3354307 h 3683000"/>
              <a:gd name="connsiteX4" fmla="*/ 213706 w 2194906"/>
              <a:gd name="connsiteY4" fmla="*/ 0 h 3683000"/>
              <a:gd name="connsiteX0" fmla="*/ 213706 w 2194906"/>
              <a:gd name="connsiteY0" fmla="*/ 0 h 3354307"/>
              <a:gd name="connsiteX1" fmla="*/ 2194906 w 2194906"/>
              <a:gd name="connsiteY1" fmla="*/ 0 h 3354307"/>
              <a:gd name="connsiteX2" fmla="*/ 1694692 w 2194906"/>
              <a:gd name="connsiteY2" fmla="*/ 1826077 h 3354307"/>
              <a:gd name="connsiteX3" fmla="*/ 0 w 2194906"/>
              <a:gd name="connsiteY3" fmla="*/ 3354307 h 3354307"/>
              <a:gd name="connsiteX4" fmla="*/ 213706 w 2194906"/>
              <a:gd name="connsiteY4" fmla="*/ 0 h 3354307"/>
              <a:gd name="connsiteX0" fmla="*/ 213706 w 1694692"/>
              <a:gd name="connsiteY0" fmla="*/ 1486726 h 4841033"/>
              <a:gd name="connsiteX1" fmla="*/ 1687579 w 1694692"/>
              <a:gd name="connsiteY1" fmla="*/ 0 h 4841033"/>
              <a:gd name="connsiteX2" fmla="*/ 1694692 w 1694692"/>
              <a:gd name="connsiteY2" fmla="*/ 3312803 h 4841033"/>
              <a:gd name="connsiteX3" fmla="*/ 0 w 1694692"/>
              <a:gd name="connsiteY3" fmla="*/ 4841033 h 4841033"/>
              <a:gd name="connsiteX4" fmla="*/ 213706 w 1694692"/>
              <a:gd name="connsiteY4" fmla="*/ 1486726 h 48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692" h="4841033">
                <a:moveTo>
                  <a:pt x="213706" y="1486726"/>
                </a:moveTo>
                <a:lnTo>
                  <a:pt x="1687579" y="0"/>
                </a:lnTo>
                <a:lnTo>
                  <a:pt x="1694692" y="3312803"/>
                </a:lnTo>
                <a:lnTo>
                  <a:pt x="0" y="4841033"/>
                </a:lnTo>
                <a:lnTo>
                  <a:pt x="213706" y="1486726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193109">
            <a:off x="2962952" y="1072534"/>
            <a:ext cx="1927610" cy="4542470"/>
          </a:xfrm>
          <a:custGeom>
            <a:avLst/>
            <a:gdLst>
              <a:gd name="connsiteX0" fmla="*/ 0 w 2552700"/>
              <a:gd name="connsiteY0" fmla="*/ 0 h 3971758"/>
              <a:gd name="connsiteX1" fmla="*/ 2552700 w 2552700"/>
              <a:gd name="connsiteY1" fmla="*/ 0 h 3971758"/>
              <a:gd name="connsiteX2" fmla="*/ 2552700 w 2552700"/>
              <a:gd name="connsiteY2" fmla="*/ 3971758 h 3971758"/>
              <a:gd name="connsiteX3" fmla="*/ 0 w 2552700"/>
              <a:gd name="connsiteY3" fmla="*/ 3971758 h 3971758"/>
              <a:gd name="connsiteX4" fmla="*/ 0 w 2552700"/>
              <a:gd name="connsiteY4" fmla="*/ 0 h 3971758"/>
              <a:gd name="connsiteX0" fmla="*/ 0 w 2552700"/>
              <a:gd name="connsiteY0" fmla="*/ 570712 h 4542470"/>
              <a:gd name="connsiteX1" fmla="*/ 1927610 w 2552700"/>
              <a:gd name="connsiteY1" fmla="*/ 0 h 4542470"/>
              <a:gd name="connsiteX2" fmla="*/ 2552700 w 2552700"/>
              <a:gd name="connsiteY2" fmla="*/ 4542470 h 4542470"/>
              <a:gd name="connsiteX3" fmla="*/ 0 w 2552700"/>
              <a:gd name="connsiteY3" fmla="*/ 4542470 h 4542470"/>
              <a:gd name="connsiteX4" fmla="*/ 0 w 2552700"/>
              <a:gd name="connsiteY4" fmla="*/ 570712 h 4542470"/>
              <a:gd name="connsiteX0" fmla="*/ 0 w 1927610"/>
              <a:gd name="connsiteY0" fmla="*/ 570712 h 4542470"/>
              <a:gd name="connsiteX1" fmla="*/ 1927610 w 1927610"/>
              <a:gd name="connsiteY1" fmla="*/ 0 h 4542470"/>
              <a:gd name="connsiteX2" fmla="*/ 1919479 w 1927610"/>
              <a:gd name="connsiteY2" fmla="*/ 4285319 h 4542470"/>
              <a:gd name="connsiteX3" fmla="*/ 0 w 1927610"/>
              <a:gd name="connsiteY3" fmla="*/ 4542470 h 4542470"/>
              <a:gd name="connsiteX4" fmla="*/ 0 w 1927610"/>
              <a:gd name="connsiteY4" fmla="*/ 570712 h 454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610" h="4542470">
                <a:moveTo>
                  <a:pt x="0" y="570712"/>
                </a:moveTo>
                <a:lnTo>
                  <a:pt x="1927610" y="0"/>
                </a:lnTo>
                <a:cubicBezTo>
                  <a:pt x="1924900" y="1428440"/>
                  <a:pt x="1922189" y="2856879"/>
                  <a:pt x="1919479" y="4285319"/>
                </a:cubicBezTo>
                <a:lnTo>
                  <a:pt x="0" y="4542470"/>
                </a:lnTo>
                <a:lnTo>
                  <a:pt x="0" y="570712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67500" y="2146300"/>
            <a:ext cx="1943100" cy="3035300"/>
          </a:xfrm>
          <a:custGeom>
            <a:avLst/>
            <a:gdLst>
              <a:gd name="connsiteX0" fmla="*/ 0 w 1638300"/>
              <a:gd name="connsiteY0" fmla="*/ 0 h 3035300"/>
              <a:gd name="connsiteX1" fmla="*/ 1638300 w 1638300"/>
              <a:gd name="connsiteY1" fmla="*/ 0 h 3035300"/>
              <a:gd name="connsiteX2" fmla="*/ 1638300 w 1638300"/>
              <a:gd name="connsiteY2" fmla="*/ 3035300 h 3035300"/>
              <a:gd name="connsiteX3" fmla="*/ 0 w 1638300"/>
              <a:gd name="connsiteY3" fmla="*/ 3035300 h 3035300"/>
              <a:gd name="connsiteX4" fmla="*/ 0 w 1638300"/>
              <a:gd name="connsiteY4" fmla="*/ 0 h 3035300"/>
              <a:gd name="connsiteX0" fmla="*/ 152400 w 1790700"/>
              <a:gd name="connsiteY0" fmla="*/ 0 h 3035300"/>
              <a:gd name="connsiteX1" fmla="*/ 1790700 w 1790700"/>
              <a:gd name="connsiteY1" fmla="*/ 0 h 3035300"/>
              <a:gd name="connsiteX2" fmla="*/ 1790700 w 1790700"/>
              <a:gd name="connsiteY2" fmla="*/ 3035300 h 3035300"/>
              <a:gd name="connsiteX3" fmla="*/ 0 w 1790700"/>
              <a:gd name="connsiteY3" fmla="*/ 2971800 h 3035300"/>
              <a:gd name="connsiteX4" fmla="*/ 152400 w 1790700"/>
              <a:gd name="connsiteY4" fmla="*/ 0 h 3035300"/>
              <a:gd name="connsiteX0" fmla="*/ 152400 w 1943100"/>
              <a:gd name="connsiteY0" fmla="*/ 0 h 3035300"/>
              <a:gd name="connsiteX1" fmla="*/ 1943100 w 1943100"/>
              <a:gd name="connsiteY1" fmla="*/ 76200 h 3035300"/>
              <a:gd name="connsiteX2" fmla="*/ 1790700 w 1943100"/>
              <a:gd name="connsiteY2" fmla="*/ 3035300 h 3035300"/>
              <a:gd name="connsiteX3" fmla="*/ 0 w 1943100"/>
              <a:gd name="connsiteY3" fmla="*/ 2971800 h 3035300"/>
              <a:gd name="connsiteX4" fmla="*/ 152400 w 1943100"/>
              <a:gd name="connsiteY4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3035300">
                <a:moveTo>
                  <a:pt x="152400" y="0"/>
                </a:moveTo>
                <a:lnTo>
                  <a:pt x="1943100" y="76200"/>
                </a:lnTo>
                <a:lnTo>
                  <a:pt x="1790700" y="3035300"/>
                </a:lnTo>
                <a:lnTo>
                  <a:pt x="0" y="2971800"/>
                </a:lnTo>
                <a:lnTo>
                  <a:pt x="1524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06800" y="1911350"/>
            <a:ext cx="1854200" cy="3143250"/>
          </a:xfrm>
          <a:custGeom>
            <a:avLst/>
            <a:gdLst>
              <a:gd name="connsiteX0" fmla="*/ 0 w 1638300"/>
              <a:gd name="connsiteY0" fmla="*/ 0 h 3035300"/>
              <a:gd name="connsiteX1" fmla="*/ 1638300 w 1638300"/>
              <a:gd name="connsiteY1" fmla="*/ 0 h 3035300"/>
              <a:gd name="connsiteX2" fmla="*/ 1638300 w 1638300"/>
              <a:gd name="connsiteY2" fmla="*/ 3035300 h 3035300"/>
              <a:gd name="connsiteX3" fmla="*/ 0 w 1638300"/>
              <a:gd name="connsiteY3" fmla="*/ 3035300 h 3035300"/>
              <a:gd name="connsiteX4" fmla="*/ 0 w 1638300"/>
              <a:gd name="connsiteY4" fmla="*/ 0 h 3035300"/>
              <a:gd name="connsiteX0" fmla="*/ 152400 w 1790700"/>
              <a:gd name="connsiteY0" fmla="*/ 0 h 3035300"/>
              <a:gd name="connsiteX1" fmla="*/ 1790700 w 1790700"/>
              <a:gd name="connsiteY1" fmla="*/ 0 h 3035300"/>
              <a:gd name="connsiteX2" fmla="*/ 1790700 w 1790700"/>
              <a:gd name="connsiteY2" fmla="*/ 3035300 h 3035300"/>
              <a:gd name="connsiteX3" fmla="*/ 0 w 1790700"/>
              <a:gd name="connsiteY3" fmla="*/ 2971800 h 3035300"/>
              <a:gd name="connsiteX4" fmla="*/ 152400 w 1790700"/>
              <a:gd name="connsiteY4" fmla="*/ 0 h 3035300"/>
              <a:gd name="connsiteX0" fmla="*/ 152400 w 1943100"/>
              <a:gd name="connsiteY0" fmla="*/ 0 h 3035300"/>
              <a:gd name="connsiteX1" fmla="*/ 1943100 w 1943100"/>
              <a:gd name="connsiteY1" fmla="*/ 76200 h 3035300"/>
              <a:gd name="connsiteX2" fmla="*/ 1790700 w 1943100"/>
              <a:gd name="connsiteY2" fmla="*/ 3035300 h 3035300"/>
              <a:gd name="connsiteX3" fmla="*/ 0 w 1943100"/>
              <a:gd name="connsiteY3" fmla="*/ 2971800 h 3035300"/>
              <a:gd name="connsiteX4" fmla="*/ 152400 w 1943100"/>
              <a:gd name="connsiteY4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3035300">
                <a:moveTo>
                  <a:pt x="152400" y="0"/>
                </a:moveTo>
                <a:lnTo>
                  <a:pt x="1943100" y="76200"/>
                </a:lnTo>
                <a:lnTo>
                  <a:pt x="1790700" y="3035300"/>
                </a:lnTo>
                <a:lnTo>
                  <a:pt x="0" y="2971800"/>
                </a:lnTo>
                <a:lnTo>
                  <a:pt x="1524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071100" y="2419350"/>
            <a:ext cx="1854200" cy="3143250"/>
          </a:xfrm>
          <a:custGeom>
            <a:avLst/>
            <a:gdLst>
              <a:gd name="connsiteX0" fmla="*/ 0 w 1638300"/>
              <a:gd name="connsiteY0" fmla="*/ 0 h 3035300"/>
              <a:gd name="connsiteX1" fmla="*/ 1638300 w 1638300"/>
              <a:gd name="connsiteY1" fmla="*/ 0 h 3035300"/>
              <a:gd name="connsiteX2" fmla="*/ 1638300 w 1638300"/>
              <a:gd name="connsiteY2" fmla="*/ 3035300 h 3035300"/>
              <a:gd name="connsiteX3" fmla="*/ 0 w 1638300"/>
              <a:gd name="connsiteY3" fmla="*/ 3035300 h 3035300"/>
              <a:gd name="connsiteX4" fmla="*/ 0 w 1638300"/>
              <a:gd name="connsiteY4" fmla="*/ 0 h 3035300"/>
              <a:gd name="connsiteX0" fmla="*/ 152400 w 1790700"/>
              <a:gd name="connsiteY0" fmla="*/ 0 h 3035300"/>
              <a:gd name="connsiteX1" fmla="*/ 1790700 w 1790700"/>
              <a:gd name="connsiteY1" fmla="*/ 0 h 3035300"/>
              <a:gd name="connsiteX2" fmla="*/ 1790700 w 1790700"/>
              <a:gd name="connsiteY2" fmla="*/ 3035300 h 3035300"/>
              <a:gd name="connsiteX3" fmla="*/ 0 w 1790700"/>
              <a:gd name="connsiteY3" fmla="*/ 2971800 h 3035300"/>
              <a:gd name="connsiteX4" fmla="*/ 152400 w 1790700"/>
              <a:gd name="connsiteY4" fmla="*/ 0 h 3035300"/>
              <a:gd name="connsiteX0" fmla="*/ 152400 w 1943100"/>
              <a:gd name="connsiteY0" fmla="*/ 0 h 3035300"/>
              <a:gd name="connsiteX1" fmla="*/ 1943100 w 1943100"/>
              <a:gd name="connsiteY1" fmla="*/ 76200 h 3035300"/>
              <a:gd name="connsiteX2" fmla="*/ 1790700 w 1943100"/>
              <a:gd name="connsiteY2" fmla="*/ 3035300 h 3035300"/>
              <a:gd name="connsiteX3" fmla="*/ 0 w 1943100"/>
              <a:gd name="connsiteY3" fmla="*/ 2971800 h 3035300"/>
              <a:gd name="connsiteX4" fmla="*/ 152400 w 1943100"/>
              <a:gd name="connsiteY4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3035300">
                <a:moveTo>
                  <a:pt x="152400" y="0"/>
                </a:moveTo>
                <a:lnTo>
                  <a:pt x="1943100" y="76200"/>
                </a:lnTo>
                <a:lnTo>
                  <a:pt x="1790700" y="3035300"/>
                </a:lnTo>
                <a:lnTo>
                  <a:pt x="0" y="2971800"/>
                </a:lnTo>
                <a:lnTo>
                  <a:pt x="1524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01700" y="914355"/>
            <a:ext cx="4232275" cy="4663984"/>
          </a:xfrm>
          <a:custGeom>
            <a:avLst/>
            <a:gdLst>
              <a:gd name="connsiteX0" fmla="*/ 0 w 4232275"/>
              <a:gd name="connsiteY0" fmla="*/ 0 h 3409950"/>
              <a:gd name="connsiteX1" fmla="*/ 4232275 w 4232275"/>
              <a:gd name="connsiteY1" fmla="*/ 0 h 3409950"/>
              <a:gd name="connsiteX2" fmla="*/ 4232275 w 4232275"/>
              <a:gd name="connsiteY2" fmla="*/ 3409950 h 3409950"/>
              <a:gd name="connsiteX3" fmla="*/ 0 w 4232275"/>
              <a:gd name="connsiteY3" fmla="*/ 3409950 h 3409950"/>
              <a:gd name="connsiteX4" fmla="*/ 0 w 4232275"/>
              <a:gd name="connsiteY4" fmla="*/ 0 h 3409950"/>
              <a:gd name="connsiteX0" fmla="*/ 0 w 4232275"/>
              <a:gd name="connsiteY0" fmla="*/ 287383 h 3697333"/>
              <a:gd name="connsiteX1" fmla="*/ 2481852 w 4232275"/>
              <a:gd name="connsiteY1" fmla="*/ 0 h 3697333"/>
              <a:gd name="connsiteX2" fmla="*/ 4232275 w 4232275"/>
              <a:gd name="connsiteY2" fmla="*/ 3697333 h 3697333"/>
              <a:gd name="connsiteX3" fmla="*/ 0 w 4232275"/>
              <a:gd name="connsiteY3" fmla="*/ 3697333 h 3697333"/>
              <a:gd name="connsiteX4" fmla="*/ 0 w 4232275"/>
              <a:gd name="connsiteY4" fmla="*/ 287383 h 3697333"/>
              <a:gd name="connsiteX0" fmla="*/ 0 w 4232275"/>
              <a:gd name="connsiteY0" fmla="*/ 287383 h 3697333"/>
              <a:gd name="connsiteX1" fmla="*/ 2481852 w 4232275"/>
              <a:gd name="connsiteY1" fmla="*/ 0 h 3697333"/>
              <a:gd name="connsiteX2" fmla="*/ 4232275 w 4232275"/>
              <a:gd name="connsiteY2" fmla="*/ 3697333 h 3697333"/>
              <a:gd name="connsiteX3" fmla="*/ 0 w 4232275"/>
              <a:gd name="connsiteY3" fmla="*/ 3697333 h 3697333"/>
              <a:gd name="connsiteX4" fmla="*/ 0 w 4232275"/>
              <a:gd name="connsiteY4" fmla="*/ 287383 h 3697333"/>
              <a:gd name="connsiteX0" fmla="*/ 0 w 4232275"/>
              <a:gd name="connsiteY0" fmla="*/ 287383 h 4663984"/>
              <a:gd name="connsiteX1" fmla="*/ 2481852 w 4232275"/>
              <a:gd name="connsiteY1" fmla="*/ 0 h 4663984"/>
              <a:gd name="connsiteX2" fmla="*/ 4232275 w 4232275"/>
              <a:gd name="connsiteY2" fmla="*/ 3697333 h 4663984"/>
              <a:gd name="connsiteX3" fmla="*/ 2063932 w 4232275"/>
              <a:gd name="connsiteY3" fmla="*/ 4663984 h 4663984"/>
              <a:gd name="connsiteX4" fmla="*/ 0 w 4232275"/>
              <a:gd name="connsiteY4" fmla="*/ 287383 h 466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275" h="4663984">
                <a:moveTo>
                  <a:pt x="0" y="287383"/>
                </a:moveTo>
                <a:lnTo>
                  <a:pt x="2481852" y="0"/>
                </a:lnTo>
                <a:lnTo>
                  <a:pt x="4232275" y="3697333"/>
                </a:lnTo>
                <a:lnTo>
                  <a:pt x="2063932" y="4663984"/>
                </a:lnTo>
                <a:lnTo>
                  <a:pt x="0" y="28738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3FD2B1-873B-415E-99B2-40957B8B57DF}"/>
              </a:ext>
            </a:extLst>
          </p:cNvPr>
          <p:cNvSpPr/>
          <p:nvPr userDrawn="1"/>
        </p:nvSpPr>
        <p:spPr>
          <a:xfrm>
            <a:off x="5729802" y="6602247"/>
            <a:ext cx="7200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ПРОЕКТ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50B8F-6447-47CF-A0CB-16F83D9DFCD0}"/>
              </a:ext>
            </a:extLst>
          </p:cNvPr>
          <p:cNvSpPr/>
          <p:nvPr userDrawn="1"/>
        </p:nvSpPr>
        <p:spPr>
          <a:xfrm>
            <a:off x="385007" y="6592576"/>
            <a:ext cx="22413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СТРОГО КОНФИДЕНЦИАЛЬНО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  <p:sldLayoutId id="2147483656" r:id="rId15"/>
    <p:sldLayoutId id="2147483690" r:id="rId16"/>
    <p:sldLayoutId id="2147483714" r:id="rId17"/>
    <p:sldLayoutId id="2147483715" r:id="rId18"/>
    <p:sldLayoutId id="214748371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"/>
            <a:ext cx="12192000" cy="6865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34" y="2067664"/>
            <a:ext cx="2913062" cy="682338"/>
          </a:xfrm>
          <a:prstGeom prst="rect">
            <a:avLst/>
          </a:prstGeom>
        </p:spPr>
      </p:pic>
      <p:sp>
        <p:nvSpPr>
          <p:cNvPr id="16" name="Rectangle 10"/>
          <p:cNvSpPr/>
          <p:nvPr/>
        </p:nvSpPr>
        <p:spPr>
          <a:xfrm>
            <a:off x="1468934" y="3379305"/>
            <a:ext cx="322193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66268" y="3432977"/>
            <a:ext cx="8755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Новые сервисы в клинике через ИТ-инфраструктуру </a:t>
            </a:r>
            <a:endParaRPr lang="en-US" sz="4000" dirty="0">
              <a:solidFill>
                <a:schemeClr val="bg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2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37641" y="6375895"/>
            <a:ext cx="397565" cy="482105"/>
            <a:chOff x="11437641" y="6375895"/>
            <a:chExt cx="397565" cy="482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437641" y="6375895"/>
              <a:ext cx="397565" cy="482105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913"/>
            <p:cNvSpPr/>
            <p:nvPr/>
          </p:nvSpPr>
          <p:spPr>
            <a:xfrm>
              <a:off x="11569976" y="6439746"/>
              <a:ext cx="95563" cy="2918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just">
                <a:lnSpc>
                  <a:spcPct val="150000"/>
                </a:lnSpc>
                <a:defRPr sz="2000"/>
              </a:pPr>
              <a:r>
                <a:rPr lang="ru-RU" sz="1200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1</a:t>
              </a:r>
              <a:endParaRPr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9" name="Shape 216">
            <a:extLst>
              <a:ext uri="{FF2B5EF4-FFF2-40B4-BE49-F238E27FC236}">
                <a16:creationId xmlns:a16="http://schemas.microsoft.com/office/drawing/2014/main" id="{E62082B7-0579-4F50-B5B6-1D7F9FEB4461}"/>
              </a:ext>
            </a:extLst>
          </p:cNvPr>
          <p:cNvSpPr/>
          <p:nvPr/>
        </p:nvSpPr>
        <p:spPr>
          <a:xfrm>
            <a:off x="400727" y="83570"/>
            <a:ext cx="452484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spcBef>
                <a:spcPts val="3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6A28B"/>
                </a:solidFill>
                <a:latin typeface="Sommet Rounded Bold"/>
                <a:ea typeface="Sommet Rounded Bold"/>
                <a:cs typeface="Sommet Rounded Bold"/>
                <a:sym typeface="Sommet Rounded Bold"/>
              </a:defRPr>
            </a:lvl1pPr>
          </a:lstStyle>
          <a:p>
            <a:r>
              <a:rPr lang="ru-RU" sz="4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Проблематика: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31D0D56-6BAB-4C3A-8379-50C4D6DB56D9}"/>
              </a:ext>
            </a:extLst>
          </p:cNvPr>
          <p:cNvSpPr/>
          <p:nvPr/>
        </p:nvSpPr>
        <p:spPr>
          <a:xfrm>
            <a:off x="5120640" y="282237"/>
            <a:ext cx="5906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 ростом конкуренции на рынке коммерческой медицины клиники сталкиваются с необходимостью освоения новых методов работы, позволяющих привлекать и удерживать клиентов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1F22F01-2C70-45A3-9653-AFC2AEE4F3E5}"/>
              </a:ext>
            </a:extLst>
          </p:cNvPr>
          <p:cNvSpPr/>
          <p:nvPr/>
        </p:nvSpPr>
        <p:spPr>
          <a:xfrm>
            <a:off x="483553" y="1052318"/>
            <a:ext cx="1004552" cy="45719"/>
          </a:xfrm>
          <a:prstGeom prst="rect">
            <a:avLst/>
          </a:prstGeom>
          <a:solidFill>
            <a:srgbClr val="00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0FC261-0F5C-47C8-B5AE-6F6C6E12B669}"/>
              </a:ext>
            </a:extLst>
          </p:cNvPr>
          <p:cNvSpPr/>
          <p:nvPr/>
        </p:nvSpPr>
        <p:spPr>
          <a:xfrm>
            <a:off x="429042" y="633202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00948B"/>
              </a:buClr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(1)    ЕГИСЗ – Единая государственная информационная система здравоохранения</a:t>
            </a:r>
            <a:endParaRPr lang="ru-RU" sz="8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0AC05D5-BF61-47C8-9533-C83BB14E12E0}"/>
              </a:ext>
            </a:extLst>
          </p:cNvPr>
          <p:cNvCxnSpPr/>
          <p:nvPr/>
        </p:nvCxnSpPr>
        <p:spPr>
          <a:xfrm>
            <a:off x="516594" y="6308725"/>
            <a:ext cx="1098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08B9C32-3374-45DF-97B8-8457A296BCB2}"/>
              </a:ext>
            </a:extLst>
          </p:cNvPr>
          <p:cNvSpPr txBox="1"/>
          <p:nvPr/>
        </p:nvSpPr>
        <p:spPr>
          <a:xfrm>
            <a:off x="1492694" y="2919854"/>
            <a:ext cx="2700000" cy="25597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Пациенты предъявляют всё более высокие требования к качеству сервиса: клиенты чаще выбирают клиники, в которых можно </a:t>
            </a:r>
            <a:r>
              <a:rPr lang="ru-RU" sz="1400" b="1" dirty="0">
                <a:solidFill>
                  <a:srgbClr val="00948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записаться к врачу онлайн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, получить медицинскую историю и результаты обследований в электронном виде.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4E88D-F0E9-478A-B1BA-144FEC0F4542}"/>
              </a:ext>
            </a:extLst>
          </p:cNvPr>
          <p:cNvSpPr txBox="1"/>
          <p:nvPr/>
        </p:nvSpPr>
        <p:spPr>
          <a:xfrm>
            <a:off x="4746000" y="2919854"/>
            <a:ext cx="2700000" cy="25597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Усиливается </a:t>
            </a:r>
            <a:r>
              <a:rPr lang="ru-RU" sz="1400" b="1" dirty="0">
                <a:solidFill>
                  <a:srgbClr val="00948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конкуренция с государственными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медицинскими организациями за врачей и пациентов. Лидеры рынка сотрудничают с государством для привлечения пациентов по каналам ОМС, ВМП и ГЧП.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BDC0F-70BA-4681-ACCD-A50525C5B01F}"/>
              </a:ext>
            </a:extLst>
          </p:cNvPr>
          <p:cNvSpPr txBox="1"/>
          <p:nvPr/>
        </p:nvSpPr>
        <p:spPr>
          <a:xfrm>
            <a:off x="7959428" y="2919854"/>
            <a:ext cx="2700000" cy="2559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Страховые компании ужесточают требования к программам ДМС и отдают </a:t>
            </a:r>
            <a:r>
              <a:rPr lang="ru-RU" sz="1400" b="1" dirty="0">
                <a:solidFill>
                  <a:srgbClr val="00948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предпочтение клиникам с прозрачными рабочими процессами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45F555-4C03-493D-B7F3-AC6F998D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830" y="1792880"/>
            <a:ext cx="911664" cy="911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E0C09F-0C13-45A2-8330-1E1D0958A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5643" y="1792880"/>
            <a:ext cx="977722" cy="9777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92D60B-F0F7-4D26-9933-F5DD2F405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1265" y="1578214"/>
            <a:ext cx="1181911" cy="11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37641" y="6375895"/>
            <a:ext cx="397565" cy="482105"/>
            <a:chOff x="11437641" y="6375895"/>
            <a:chExt cx="397565" cy="482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437641" y="6375895"/>
              <a:ext cx="397565" cy="482105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913"/>
            <p:cNvSpPr/>
            <p:nvPr/>
          </p:nvSpPr>
          <p:spPr>
            <a:xfrm>
              <a:off x="11560832" y="6439746"/>
              <a:ext cx="95563" cy="2918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just">
                <a:lnSpc>
                  <a:spcPct val="150000"/>
                </a:lnSpc>
                <a:defRPr sz="2000"/>
              </a:pPr>
              <a:r>
                <a:rPr lang="ru-RU" sz="1200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</a:t>
              </a:r>
              <a:endParaRPr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9" name="Shape 216">
            <a:extLst>
              <a:ext uri="{FF2B5EF4-FFF2-40B4-BE49-F238E27FC236}">
                <a16:creationId xmlns:a16="http://schemas.microsoft.com/office/drawing/2014/main" id="{E62082B7-0579-4F50-B5B6-1D7F9FEB4461}"/>
              </a:ext>
            </a:extLst>
          </p:cNvPr>
          <p:cNvSpPr/>
          <p:nvPr/>
        </p:nvSpPr>
        <p:spPr>
          <a:xfrm>
            <a:off x="400727" y="83570"/>
            <a:ext cx="452484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spcBef>
                <a:spcPts val="3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6A28B"/>
                </a:solidFill>
                <a:latin typeface="Sommet Rounded Bold"/>
                <a:ea typeface="Sommet Rounded Bold"/>
                <a:cs typeface="Sommet Rounded Bold"/>
                <a:sym typeface="Sommet Rounded Bold"/>
              </a:defRPr>
            </a:lvl1pPr>
          </a:lstStyle>
          <a:p>
            <a:r>
              <a:rPr lang="ru-RU" sz="4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Решение: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31D0D56-6BAB-4C3A-8379-50C4D6DB56D9}"/>
              </a:ext>
            </a:extLst>
          </p:cNvPr>
          <p:cNvSpPr/>
          <p:nvPr/>
        </p:nvSpPr>
        <p:spPr>
          <a:xfrm>
            <a:off x="3497446" y="282237"/>
            <a:ext cx="719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N3.Health –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представляет собой интеграционную шину, которая позволяет объединять различных игроков рынка здравоохранения в единую систему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1F22F01-2C70-45A3-9653-AFC2AEE4F3E5}"/>
              </a:ext>
            </a:extLst>
          </p:cNvPr>
          <p:cNvSpPr/>
          <p:nvPr/>
        </p:nvSpPr>
        <p:spPr>
          <a:xfrm>
            <a:off x="483553" y="1052318"/>
            <a:ext cx="1004552" cy="45719"/>
          </a:xfrm>
          <a:prstGeom prst="rect">
            <a:avLst/>
          </a:prstGeom>
          <a:solidFill>
            <a:srgbClr val="00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D10E37-8448-4D44-9C3C-B2CB8F549DF0}"/>
              </a:ext>
            </a:extLst>
          </p:cNvPr>
          <p:cNvGrpSpPr/>
          <p:nvPr/>
        </p:nvGrpSpPr>
        <p:grpSpPr>
          <a:xfrm>
            <a:off x="482986" y="2440201"/>
            <a:ext cx="1408765" cy="554182"/>
            <a:chOff x="572437" y="1565563"/>
            <a:chExt cx="1408765" cy="554182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id="{BCE3ADB0-2FBC-43B9-8D1A-EB7B564977DC}"/>
                </a:ext>
              </a:extLst>
            </p:cNvPr>
            <p:cNvSpPr/>
            <p:nvPr/>
          </p:nvSpPr>
          <p:spPr>
            <a:xfrm rot="16200000">
              <a:off x="1171937" y="966064"/>
              <a:ext cx="209765" cy="1408764"/>
            </a:xfrm>
            <a:prstGeom prst="homePlate">
              <a:avLst>
                <a:gd name="adj" fmla="val 10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6974272-1C87-4455-A3E2-AE31F1F16C9C}"/>
                </a:ext>
              </a:extLst>
            </p:cNvPr>
            <p:cNvSpPr/>
            <p:nvPr/>
          </p:nvSpPr>
          <p:spPr>
            <a:xfrm>
              <a:off x="572437" y="1775329"/>
              <a:ext cx="1408763" cy="344416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КЛИНИКА 1</a:t>
              </a: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B9E64477-DFB8-421C-8B10-FD619680258A}"/>
                </a:ext>
              </a:extLst>
            </p:cNvPr>
            <p:cNvSpPr/>
            <p:nvPr/>
          </p:nvSpPr>
          <p:spPr>
            <a:xfrm>
              <a:off x="1221400" y="1635590"/>
              <a:ext cx="110836" cy="112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7888BE6-1889-404F-AD3D-2043BE1861D5}"/>
              </a:ext>
            </a:extLst>
          </p:cNvPr>
          <p:cNvGrpSpPr/>
          <p:nvPr/>
        </p:nvGrpSpPr>
        <p:grpSpPr>
          <a:xfrm>
            <a:off x="482986" y="3465437"/>
            <a:ext cx="1408765" cy="554182"/>
            <a:chOff x="572437" y="1565563"/>
            <a:chExt cx="1408765" cy="554182"/>
          </a:xfrm>
        </p:grpSpPr>
        <p:sp>
          <p:nvSpPr>
            <p:cNvPr id="17" name="Стрелка: пятиугольник 16">
              <a:extLst>
                <a:ext uri="{FF2B5EF4-FFF2-40B4-BE49-F238E27FC236}">
                  <a16:creationId xmlns:a16="http://schemas.microsoft.com/office/drawing/2014/main" id="{13DEB867-3057-445F-99A1-1941AD15215A}"/>
                </a:ext>
              </a:extLst>
            </p:cNvPr>
            <p:cNvSpPr/>
            <p:nvPr/>
          </p:nvSpPr>
          <p:spPr>
            <a:xfrm rot="16200000">
              <a:off x="1171937" y="966064"/>
              <a:ext cx="209765" cy="1408764"/>
            </a:xfrm>
            <a:prstGeom prst="homePlate">
              <a:avLst>
                <a:gd name="adj" fmla="val 10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7BEC708-A2B4-42CB-9B6F-30A2A3B4A13F}"/>
                </a:ext>
              </a:extLst>
            </p:cNvPr>
            <p:cNvSpPr/>
            <p:nvPr/>
          </p:nvSpPr>
          <p:spPr>
            <a:xfrm>
              <a:off x="572437" y="1775329"/>
              <a:ext cx="1408763" cy="344416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КЛИНИКА 2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5FAEBB5-8BB5-456D-A1E7-AAC4203057CA}"/>
                </a:ext>
              </a:extLst>
            </p:cNvPr>
            <p:cNvSpPr/>
            <p:nvPr/>
          </p:nvSpPr>
          <p:spPr>
            <a:xfrm>
              <a:off x="1221400" y="1635590"/>
              <a:ext cx="110836" cy="112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D8EA446-8A17-4FAC-A173-0D908F806CF1}"/>
              </a:ext>
            </a:extLst>
          </p:cNvPr>
          <p:cNvGrpSpPr/>
          <p:nvPr/>
        </p:nvGrpSpPr>
        <p:grpSpPr>
          <a:xfrm>
            <a:off x="482986" y="4490673"/>
            <a:ext cx="1408765" cy="554182"/>
            <a:chOff x="572437" y="1565563"/>
            <a:chExt cx="1408765" cy="554182"/>
          </a:xfrm>
        </p:grpSpPr>
        <p:sp>
          <p:nvSpPr>
            <p:cNvPr id="22" name="Стрелка: пятиугольник 21">
              <a:extLst>
                <a:ext uri="{FF2B5EF4-FFF2-40B4-BE49-F238E27FC236}">
                  <a16:creationId xmlns:a16="http://schemas.microsoft.com/office/drawing/2014/main" id="{3A8D740E-0FB2-4787-92D3-96F72D9ABC83}"/>
                </a:ext>
              </a:extLst>
            </p:cNvPr>
            <p:cNvSpPr/>
            <p:nvPr/>
          </p:nvSpPr>
          <p:spPr>
            <a:xfrm rot="16200000">
              <a:off x="1171937" y="966064"/>
              <a:ext cx="209765" cy="1408764"/>
            </a:xfrm>
            <a:prstGeom prst="homePlate">
              <a:avLst>
                <a:gd name="adj" fmla="val 10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5F834DA-B17B-49EA-8E25-DF31C85DEBF8}"/>
                </a:ext>
              </a:extLst>
            </p:cNvPr>
            <p:cNvSpPr/>
            <p:nvPr/>
          </p:nvSpPr>
          <p:spPr>
            <a:xfrm>
              <a:off x="572437" y="1775329"/>
              <a:ext cx="1408763" cy="344416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КЛИНИКА 3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42B0F04-3AD6-4889-AA78-13B7A84827BF}"/>
                </a:ext>
              </a:extLst>
            </p:cNvPr>
            <p:cNvSpPr/>
            <p:nvPr/>
          </p:nvSpPr>
          <p:spPr>
            <a:xfrm>
              <a:off x="1221400" y="1635590"/>
              <a:ext cx="110836" cy="112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56CFD4-6089-4301-88E2-C21873B8E16D}"/>
              </a:ext>
            </a:extLst>
          </p:cNvPr>
          <p:cNvSpPr txBox="1"/>
          <p:nvPr/>
        </p:nvSpPr>
        <p:spPr>
          <a:xfrm>
            <a:off x="1398654" y="3012702"/>
            <a:ext cx="70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МИС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FCEFC-3255-4382-B96C-4A8A692A9D14}"/>
              </a:ext>
            </a:extLst>
          </p:cNvPr>
          <p:cNvSpPr txBox="1"/>
          <p:nvPr/>
        </p:nvSpPr>
        <p:spPr>
          <a:xfrm>
            <a:off x="1364115" y="4037938"/>
            <a:ext cx="70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МИС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DE481-216E-4E39-AC92-A34872D2D362}"/>
              </a:ext>
            </a:extLst>
          </p:cNvPr>
          <p:cNvSpPr txBox="1"/>
          <p:nvPr/>
        </p:nvSpPr>
        <p:spPr>
          <a:xfrm>
            <a:off x="1343431" y="5044855"/>
            <a:ext cx="70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МИС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5FBF7A8-C58E-46F8-93E0-681584C70655}"/>
              </a:ext>
            </a:extLst>
          </p:cNvPr>
          <p:cNvSpPr/>
          <p:nvPr/>
        </p:nvSpPr>
        <p:spPr>
          <a:xfrm>
            <a:off x="3478697" y="2994382"/>
            <a:ext cx="4899988" cy="213514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Интеграционная шина </a:t>
            </a:r>
            <a:r>
              <a:rPr lang="ru-RU" sz="1600" b="1" dirty="0">
                <a:solidFill>
                  <a:srgbClr val="00948B"/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N3.Health</a:t>
            </a:r>
          </a:p>
          <a:p>
            <a:pPr marL="285750" indent="-285750" defTabSz="457200">
              <a:spcBef>
                <a:spcPts val="1200"/>
              </a:spcBef>
              <a:buClr>
                <a:srgbClr val="00948B"/>
              </a:buClr>
              <a:buFont typeface="Wingdings" panose="05000000000000000000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Подключение к ЕГИСЗ</a:t>
            </a:r>
          </a:p>
          <a:p>
            <a:pPr marL="285750" indent="-285750" defTabSz="457200">
              <a:buClr>
                <a:srgbClr val="00948B"/>
              </a:buClr>
              <a:buFont typeface="Wingdings" panose="05000000000000000000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Соединяет вместе корпоративные МИС</a:t>
            </a:r>
          </a:p>
          <a:p>
            <a:pPr marL="285750" indent="-285750" defTabSz="457200">
              <a:buClr>
                <a:srgbClr val="00948B"/>
              </a:buClr>
              <a:buFont typeface="Wingdings" panose="05000000000000000000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Обеспечивает онлайн запись на приём к врачу</a:t>
            </a:r>
          </a:p>
          <a:p>
            <a:pPr marL="285750" indent="-285750" defTabSz="457200">
              <a:buClr>
                <a:srgbClr val="00948B"/>
              </a:buClr>
              <a:buFont typeface="Wingdings" panose="05000000000000000000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Обмен данными с лабораториями</a:t>
            </a:r>
          </a:p>
          <a:p>
            <a:pPr marL="285750" indent="-285750" defTabSz="457200">
              <a:buClr>
                <a:srgbClr val="00948B"/>
              </a:buClr>
              <a:buFont typeface="Wingdings" panose="05000000000000000000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Единая электронная история для всех отделений и филиалов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5CC02B44-3F5D-425E-AD64-3D6ED546A8FD}"/>
              </a:ext>
            </a:extLst>
          </p:cNvPr>
          <p:cNvCxnSpPr>
            <a:cxnSpLocks/>
          </p:cNvCxnSpPr>
          <p:nvPr/>
        </p:nvCxnSpPr>
        <p:spPr>
          <a:xfrm>
            <a:off x="8602428" y="4075941"/>
            <a:ext cx="82670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B9F1494-CCD3-4155-9515-92F0B43FF491}"/>
              </a:ext>
            </a:extLst>
          </p:cNvPr>
          <p:cNvSpPr/>
          <p:nvPr/>
        </p:nvSpPr>
        <p:spPr>
          <a:xfrm>
            <a:off x="7299570" y="5324194"/>
            <a:ext cx="1302858" cy="4704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Запрос, обезличенный ответ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E5636E0-A59E-4210-A51E-7B67C40F1CD1}"/>
              </a:ext>
            </a:extLst>
          </p:cNvPr>
          <p:cNvSpPr/>
          <p:nvPr/>
        </p:nvSpPr>
        <p:spPr>
          <a:xfrm>
            <a:off x="9652873" y="3012701"/>
            <a:ext cx="2157705" cy="21168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600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  <a:sym typeface="Sommet Rounded Bold"/>
              </a:rPr>
              <a:t>ЕГИСЗ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7B82CCD6-5087-4D49-891A-DFDAE8E21585}"/>
              </a:ext>
            </a:extLst>
          </p:cNvPr>
          <p:cNvCxnSpPr>
            <a:cxnSpLocks/>
          </p:cNvCxnSpPr>
          <p:nvPr/>
        </p:nvCxnSpPr>
        <p:spPr>
          <a:xfrm>
            <a:off x="2106592" y="3999741"/>
            <a:ext cx="82670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380C40B-4231-4CE4-BF8F-0AC29F5A3E9F}"/>
              </a:ext>
            </a:extLst>
          </p:cNvPr>
          <p:cNvCxnSpPr>
            <a:cxnSpLocks/>
          </p:cNvCxnSpPr>
          <p:nvPr/>
        </p:nvCxnSpPr>
        <p:spPr>
          <a:xfrm>
            <a:off x="2106592" y="3012702"/>
            <a:ext cx="82670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536A26D2-D3CD-43A4-B961-51655CEC75E1}"/>
              </a:ext>
            </a:extLst>
          </p:cNvPr>
          <p:cNvCxnSpPr>
            <a:cxnSpLocks/>
          </p:cNvCxnSpPr>
          <p:nvPr/>
        </p:nvCxnSpPr>
        <p:spPr>
          <a:xfrm>
            <a:off x="2106592" y="5044855"/>
            <a:ext cx="82670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54C322-AD03-49CF-ACD2-FC6E4765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446" y="2019532"/>
            <a:ext cx="768031" cy="7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4D2733-4C93-439C-8701-03B34A96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969" y="2290772"/>
            <a:ext cx="1300912" cy="2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164C8A-EA90-4606-8EE5-30B63D50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087" y="2304238"/>
            <a:ext cx="1696322" cy="214535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D482DA0-B76A-4884-9FE8-9CC3B428067A}"/>
              </a:ext>
            </a:extLst>
          </p:cNvPr>
          <p:cNvSpPr/>
          <p:nvPr/>
        </p:nvSpPr>
        <p:spPr>
          <a:xfrm>
            <a:off x="3478698" y="1357167"/>
            <a:ext cx="4899987" cy="45633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600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  <a:sym typeface="Sommet Rounded Bold"/>
              </a:rPr>
              <a:t>КЛИЕНТ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D3C6947-22A3-4FCD-8477-457FA5A1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674" y="2035994"/>
            <a:ext cx="779701" cy="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CE12190-9DE1-4E0C-9796-7B0BA11BDB60}"/>
              </a:ext>
            </a:extLst>
          </p:cNvPr>
          <p:cNvSpPr/>
          <p:nvPr/>
        </p:nvSpPr>
        <p:spPr>
          <a:xfrm>
            <a:off x="4791201" y="1862524"/>
            <a:ext cx="2259078" cy="4704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Агрегаторы медицинских услуг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ED8A5F9-8B8F-4B1F-8C5B-CE63F4451132}"/>
              </a:ext>
            </a:extLst>
          </p:cNvPr>
          <p:cNvCxnSpPr/>
          <p:nvPr/>
        </p:nvCxnSpPr>
        <p:spPr>
          <a:xfrm>
            <a:off x="4610100" y="1893004"/>
            <a:ext cx="0" cy="354896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AC22DB4-144E-4241-9A4F-0A955D4F979A}"/>
              </a:ext>
            </a:extLst>
          </p:cNvPr>
          <p:cNvCxnSpPr/>
          <p:nvPr/>
        </p:nvCxnSpPr>
        <p:spPr>
          <a:xfrm>
            <a:off x="7208938" y="1893004"/>
            <a:ext cx="0" cy="354896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E593A83B-A6D9-413B-AF95-2A71D25A2F84}"/>
              </a:ext>
            </a:extLst>
          </p:cNvPr>
          <p:cNvCxnSpPr/>
          <p:nvPr/>
        </p:nvCxnSpPr>
        <p:spPr>
          <a:xfrm>
            <a:off x="4610100" y="2600806"/>
            <a:ext cx="0" cy="354896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FC33485-B95C-448A-9BE9-BCB061186133}"/>
              </a:ext>
            </a:extLst>
          </p:cNvPr>
          <p:cNvCxnSpPr/>
          <p:nvPr/>
        </p:nvCxnSpPr>
        <p:spPr>
          <a:xfrm>
            <a:off x="7208938" y="2600806"/>
            <a:ext cx="0" cy="354896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55B5356-84E5-4984-91C6-8D429D35F420}"/>
              </a:ext>
            </a:extLst>
          </p:cNvPr>
          <p:cNvSpPr txBox="1"/>
          <p:nvPr/>
        </p:nvSpPr>
        <p:spPr>
          <a:xfrm>
            <a:off x="3722536" y="5867811"/>
            <a:ext cx="180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ЛАБОРАТОРНЫЕ СЛУЖБЫ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41BDAB-248C-4C63-9CE4-2CD66AFC0BAA}"/>
              </a:ext>
            </a:extLst>
          </p:cNvPr>
          <p:cNvSpPr txBox="1"/>
          <p:nvPr/>
        </p:nvSpPr>
        <p:spPr>
          <a:xfrm>
            <a:off x="6055360" y="5867811"/>
            <a:ext cx="231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ФАРМАЦЕВТИЧЕСКИЕ КОМПАНИИ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D86161E-E449-4AD0-8649-91FA253A701B}"/>
              </a:ext>
            </a:extLst>
          </p:cNvPr>
          <p:cNvCxnSpPr>
            <a:cxnSpLocks/>
          </p:cNvCxnSpPr>
          <p:nvPr/>
        </p:nvCxnSpPr>
        <p:spPr>
          <a:xfrm flipH="1" flipV="1">
            <a:off x="4621077" y="5281512"/>
            <a:ext cx="3709" cy="515179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9FDB5AB-5E79-4DDF-9064-EB1243610523}"/>
              </a:ext>
            </a:extLst>
          </p:cNvPr>
          <p:cNvCxnSpPr>
            <a:cxnSpLocks/>
          </p:cNvCxnSpPr>
          <p:nvPr/>
        </p:nvCxnSpPr>
        <p:spPr>
          <a:xfrm flipH="1" flipV="1">
            <a:off x="7212324" y="5281512"/>
            <a:ext cx="3709" cy="515179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E1D22EA-2B61-4D09-A8EA-F92FA842C5D6}"/>
              </a:ext>
            </a:extLst>
          </p:cNvPr>
          <p:cNvSpPr/>
          <p:nvPr/>
        </p:nvSpPr>
        <p:spPr>
          <a:xfrm>
            <a:off x="9750790" y="3122742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0782EF1-C25C-4274-8A5C-97A97224A751}"/>
              </a:ext>
            </a:extLst>
          </p:cNvPr>
          <p:cNvSpPr/>
          <p:nvPr/>
        </p:nvSpPr>
        <p:spPr>
          <a:xfrm>
            <a:off x="9750790" y="3450144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87346F1-581E-43C5-B446-5B01B4D5D21A}"/>
              </a:ext>
            </a:extLst>
          </p:cNvPr>
          <p:cNvSpPr/>
          <p:nvPr/>
        </p:nvSpPr>
        <p:spPr>
          <a:xfrm>
            <a:off x="9750790" y="3777546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A5C5B4C-FBD3-4A8D-AF38-B0225F3158A0}"/>
              </a:ext>
            </a:extLst>
          </p:cNvPr>
          <p:cNvSpPr/>
          <p:nvPr/>
        </p:nvSpPr>
        <p:spPr>
          <a:xfrm>
            <a:off x="9750790" y="4104948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E92C9D1-53E0-4947-B618-6D8EEBE17668}"/>
              </a:ext>
            </a:extLst>
          </p:cNvPr>
          <p:cNvSpPr/>
          <p:nvPr/>
        </p:nvSpPr>
        <p:spPr>
          <a:xfrm>
            <a:off x="9750790" y="4432350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2E9F19F-4925-406B-B433-C8A0F17F29DB}"/>
              </a:ext>
            </a:extLst>
          </p:cNvPr>
          <p:cNvSpPr/>
          <p:nvPr/>
        </p:nvSpPr>
        <p:spPr>
          <a:xfrm>
            <a:off x="9750790" y="4759754"/>
            <a:ext cx="612410" cy="2567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948B"/>
              </a:buCl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sym typeface="Sommet Rounded Bold"/>
              </a:rPr>
              <a:t>ИЭМК</a:t>
            </a:r>
          </a:p>
        </p:txBody>
      </p:sp>
    </p:spTree>
    <p:extLst>
      <p:ext uri="{BB962C8B-B14F-4D97-AF65-F5344CB8AC3E}">
        <p14:creationId xmlns:p14="http://schemas.microsoft.com/office/powerpoint/2010/main" val="121403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37641" y="6375895"/>
            <a:ext cx="397565" cy="482105"/>
            <a:chOff x="11437641" y="6375895"/>
            <a:chExt cx="397565" cy="482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437641" y="6375895"/>
              <a:ext cx="397565" cy="482105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913"/>
            <p:cNvSpPr/>
            <p:nvPr/>
          </p:nvSpPr>
          <p:spPr>
            <a:xfrm>
              <a:off x="11560832" y="6439746"/>
              <a:ext cx="95563" cy="2918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just">
                <a:lnSpc>
                  <a:spcPct val="150000"/>
                </a:lnSpc>
                <a:defRPr sz="2000"/>
              </a:pPr>
              <a:r>
                <a:rPr lang="ru-RU" sz="1200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3</a:t>
              </a:r>
              <a:endParaRPr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9" name="Shape 216">
            <a:extLst>
              <a:ext uri="{FF2B5EF4-FFF2-40B4-BE49-F238E27FC236}">
                <a16:creationId xmlns:a16="http://schemas.microsoft.com/office/drawing/2014/main" id="{E62082B7-0579-4F50-B5B6-1D7F9FEB4461}"/>
              </a:ext>
            </a:extLst>
          </p:cNvPr>
          <p:cNvSpPr/>
          <p:nvPr/>
        </p:nvSpPr>
        <p:spPr>
          <a:xfrm>
            <a:off x="400727" y="83570"/>
            <a:ext cx="452484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spcBef>
                <a:spcPts val="3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6A28B"/>
                </a:solidFill>
                <a:latin typeface="Sommet Rounded Bold"/>
                <a:ea typeface="Sommet Rounded Bold"/>
                <a:cs typeface="Sommet Rounded Bold"/>
                <a:sym typeface="Sommet Rounded Bold"/>
              </a:defRPr>
            </a:lvl1pPr>
          </a:lstStyle>
          <a:p>
            <a:r>
              <a:rPr lang="ru-RU" sz="4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Решение: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31D0D56-6BAB-4C3A-8379-50C4D6DB56D9}"/>
              </a:ext>
            </a:extLst>
          </p:cNvPr>
          <p:cNvSpPr/>
          <p:nvPr/>
        </p:nvSpPr>
        <p:spPr>
          <a:xfrm>
            <a:off x="3497446" y="282237"/>
            <a:ext cx="6988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Подключение к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N3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Health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позволяет клиникам не только улучшить свою эффективность, но и стать более конкурентноспособным на рынке.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1F22F01-2C70-45A3-9653-AFC2AEE4F3E5}"/>
              </a:ext>
            </a:extLst>
          </p:cNvPr>
          <p:cNvSpPr/>
          <p:nvPr/>
        </p:nvSpPr>
        <p:spPr>
          <a:xfrm>
            <a:off x="483553" y="1052318"/>
            <a:ext cx="1004552" cy="45719"/>
          </a:xfrm>
          <a:prstGeom prst="rect">
            <a:avLst/>
          </a:prstGeom>
          <a:solidFill>
            <a:srgbClr val="00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80FBD-0D1D-4ED1-A118-E19177C35FCB}"/>
              </a:ext>
            </a:extLst>
          </p:cNvPr>
          <p:cNvSpPr txBox="1"/>
          <p:nvPr/>
        </p:nvSpPr>
        <p:spPr>
          <a:xfrm>
            <a:off x="3593728" y="1380333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Соблюдение законодательства и защита от штрафных санкций и потери лицензии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AA01C6-6505-4B40-B7B8-5A8F68ECD83C}"/>
              </a:ext>
            </a:extLst>
          </p:cNvPr>
          <p:cNvSpPr txBox="1"/>
          <p:nvPr/>
        </p:nvSpPr>
        <p:spPr>
          <a:xfrm>
            <a:off x="6366106" y="1380333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Привлечение новых пациентов за счёт сотрудничества с партнёрами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0C44B-5EEC-4BE4-9608-E6CA246E5A2B}"/>
              </a:ext>
            </a:extLst>
          </p:cNvPr>
          <p:cNvSpPr txBox="1"/>
          <p:nvPr/>
        </p:nvSpPr>
        <p:spPr>
          <a:xfrm>
            <a:off x="3593728" y="3034039"/>
            <a:ext cx="2638464" cy="154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Повышение лояльности клиентов и получение конкурентных преимуществ через удобные цифровые сервисы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058E8C-9F13-43D0-8BD9-B6A37AAE5B84}"/>
              </a:ext>
            </a:extLst>
          </p:cNvPr>
          <p:cNvSpPr txBox="1"/>
          <p:nvPr/>
        </p:nvSpPr>
        <p:spPr>
          <a:xfrm>
            <a:off x="6366106" y="3034039"/>
            <a:ext cx="2638464" cy="154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Контроль качества медицинских услуг и эффективности работы врачей с помощью современных технологий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3F1362-94BD-410C-A425-9CEBCAF71212}"/>
              </a:ext>
            </a:extLst>
          </p:cNvPr>
          <p:cNvSpPr txBox="1"/>
          <p:nvPr/>
        </p:nvSpPr>
        <p:spPr>
          <a:xfrm>
            <a:off x="3593728" y="4707194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Снижение затрат за счёт отказа от ручного ввода данных и снижения нагрузки на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call-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центр.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8AF6E-8C45-4130-9508-7D6D31AE9676}"/>
              </a:ext>
            </a:extLst>
          </p:cNvPr>
          <p:cNvSpPr txBox="1"/>
          <p:nvPr/>
        </p:nvSpPr>
        <p:spPr>
          <a:xfrm>
            <a:off x="400727" y="1287084"/>
            <a:ext cx="24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КАК ПОДКЛЮЧЕНИЕ К </a:t>
            </a:r>
            <a:r>
              <a:rPr lang="en-US" sz="16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N3.HEALTH </a:t>
            </a:r>
            <a:r>
              <a:rPr lang="ru-RU" sz="16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ПОМОГАЕТ КЛИНИКАМ?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C58D13-077C-4C3C-A3E7-D85CADF06BF1}"/>
              </a:ext>
            </a:extLst>
          </p:cNvPr>
          <p:cNvSpPr txBox="1"/>
          <p:nvPr/>
        </p:nvSpPr>
        <p:spPr>
          <a:xfrm>
            <a:off x="9135253" y="1380333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Страховые компании предоставляют возможность записи через личный кабинет держателя полиса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25F9D6A-42F6-46B9-88B4-5F41037745DB}"/>
              </a:ext>
            </a:extLst>
          </p:cNvPr>
          <p:cNvSpPr txBox="1"/>
          <p:nvPr/>
        </p:nvSpPr>
        <p:spPr>
          <a:xfrm>
            <a:off x="9135253" y="3034039"/>
            <a:ext cx="2638464" cy="154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Пациенты смогут самостоятельно записаться в расписание клиники на удобное им время без дополнительных звонков и согласований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86B818-AAB0-4457-9F73-8FD7486BA848}"/>
              </a:ext>
            </a:extLst>
          </p:cNvPr>
          <p:cNvSpPr txBox="1"/>
          <p:nvPr/>
        </p:nvSpPr>
        <p:spPr>
          <a:xfrm>
            <a:off x="6366106" y="4707193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Работа с агрегаторами записи на приём к врачу, а также порталом Госуслуг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BC20D00-3FE3-4CFE-91A2-2F4A5EE29AB1}"/>
              </a:ext>
            </a:extLst>
          </p:cNvPr>
          <p:cNvSpPr txBox="1"/>
          <p:nvPr/>
        </p:nvSpPr>
        <p:spPr>
          <a:xfrm>
            <a:off x="9135253" y="4707193"/>
            <a:ext cx="2638464" cy="15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noAutofit/>
          </a:bodyPr>
          <a:lstStyle/>
          <a:p>
            <a:pPr marL="174625" indent="-174625">
              <a:spcBef>
                <a:spcPts val="1800"/>
              </a:spcBef>
              <a:buClr>
                <a:srgbClr val="00948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Заявки на лабораторные исследования и их результаты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95732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E441E21-B843-4B47-9135-58FE8D713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208" y="3146261"/>
            <a:ext cx="1329510" cy="360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37641" y="6375895"/>
            <a:ext cx="397565" cy="482105"/>
            <a:chOff x="11437641" y="6375895"/>
            <a:chExt cx="397565" cy="482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437641" y="6375895"/>
              <a:ext cx="397565" cy="482105"/>
            </a:xfrm>
            <a:prstGeom prst="rect">
              <a:avLst/>
            </a:prstGeom>
            <a:solidFill>
              <a:srgbClr val="009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913"/>
            <p:cNvSpPr/>
            <p:nvPr/>
          </p:nvSpPr>
          <p:spPr>
            <a:xfrm>
              <a:off x="11560832" y="6439746"/>
              <a:ext cx="95563" cy="2918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just">
                <a:lnSpc>
                  <a:spcPct val="150000"/>
                </a:lnSpc>
                <a:defRPr sz="2000"/>
              </a:pPr>
              <a:r>
                <a:rPr lang="ru-RU" sz="1200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4</a:t>
              </a:r>
              <a:endParaRPr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9" name="Shape 216">
            <a:extLst>
              <a:ext uri="{FF2B5EF4-FFF2-40B4-BE49-F238E27FC236}">
                <a16:creationId xmlns:a16="http://schemas.microsoft.com/office/drawing/2014/main" id="{E62082B7-0579-4F50-B5B6-1D7F9FEB4461}"/>
              </a:ext>
            </a:extLst>
          </p:cNvPr>
          <p:cNvSpPr/>
          <p:nvPr/>
        </p:nvSpPr>
        <p:spPr>
          <a:xfrm>
            <a:off x="400727" y="83570"/>
            <a:ext cx="452484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spcBef>
                <a:spcPts val="3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6A28B"/>
                </a:solidFill>
                <a:latin typeface="Sommet Rounded Bold"/>
                <a:ea typeface="Sommet Rounded Bold"/>
                <a:cs typeface="Sommet Rounded Bold"/>
                <a:sym typeface="Sommet Rounded Bold"/>
              </a:defRPr>
            </a:lvl1pPr>
          </a:lstStyle>
          <a:p>
            <a:r>
              <a:rPr lang="ru-RU" sz="4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Сегменты: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31D0D56-6BAB-4C3A-8379-50C4D6DB56D9}"/>
              </a:ext>
            </a:extLst>
          </p:cNvPr>
          <p:cNvSpPr/>
          <p:nvPr/>
        </p:nvSpPr>
        <p:spPr>
          <a:xfrm>
            <a:off x="3414532" y="282237"/>
            <a:ext cx="762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Во вторую очередь попадают компании,  для которых подключение к системе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N3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не является острой необходимостью, но существенно повышает эффективность их работы.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1F22F01-2C70-45A3-9653-AFC2AEE4F3E5}"/>
              </a:ext>
            </a:extLst>
          </p:cNvPr>
          <p:cNvSpPr/>
          <p:nvPr/>
        </p:nvSpPr>
        <p:spPr>
          <a:xfrm>
            <a:off x="483553" y="1052318"/>
            <a:ext cx="1004552" cy="45719"/>
          </a:xfrm>
          <a:prstGeom prst="rect">
            <a:avLst/>
          </a:prstGeom>
          <a:solidFill>
            <a:srgbClr val="00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21CED-A42A-40D5-821B-3B81B46BB4BE}"/>
              </a:ext>
            </a:extLst>
          </p:cNvPr>
          <p:cNvSpPr txBox="1"/>
          <p:nvPr/>
        </p:nvSpPr>
        <p:spPr>
          <a:xfrm>
            <a:off x="400725" y="3873059"/>
            <a:ext cx="444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АГРЕГАТОРЫ ДАННЫХ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53A671-1B9C-419A-99F8-A8280BA3E4D6}"/>
              </a:ext>
            </a:extLst>
          </p:cNvPr>
          <p:cNvSpPr txBox="1"/>
          <p:nvPr/>
        </p:nvSpPr>
        <p:spPr>
          <a:xfrm>
            <a:off x="400727" y="1542491"/>
            <a:ext cx="444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СТРАХОВЫЕ КОМПАНИИ, РАБОТАЮЩИЕ В СИСТЕМЕ ОМС/ДМС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DE1C0-7C35-403A-90C2-4D7F6F818AE6}"/>
              </a:ext>
            </a:extLst>
          </p:cNvPr>
          <p:cNvSpPr txBox="1"/>
          <p:nvPr/>
        </p:nvSpPr>
        <p:spPr>
          <a:xfrm>
            <a:off x="400726" y="2472822"/>
            <a:ext cx="444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ЛАБОРАТОРНЫЕ СЛУЖБЫ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5F4F3D-8051-47C4-B1FE-EEB7E84D8F84}"/>
              </a:ext>
            </a:extLst>
          </p:cNvPr>
          <p:cNvSpPr txBox="1"/>
          <p:nvPr/>
        </p:nvSpPr>
        <p:spPr>
          <a:xfrm>
            <a:off x="400725" y="3174828"/>
            <a:ext cx="444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МЕДИЦИНСКИЕ АГРЕГАТОРЫ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D57B4E-F909-41AF-B253-E1924732874A}"/>
              </a:ext>
            </a:extLst>
          </p:cNvPr>
          <p:cNvSpPr txBox="1"/>
          <p:nvPr/>
        </p:nvSpPr>
        <p:spPr>
          <a:xfrm>
            <a:off x="402529" y="4520740"/>
            <a:ext cx="444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КОМПАНИИ, ЗАНИМАЮЩИЕСЯ МАРКЕТИНГОВЫМИ ИССЛЕДОВАНИЯМИ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DFAF15-9AF0-4A00-8960-418D68320A93}"/>
              </a:ext>
            </a:extLst>
          </p:cNvPr>
          <p:cNvSpPr txBox="1"/>
          <p:nvPr/>
        </p:nvSpPr>
        <p:spPr>
          <a:xfrm>
            <a:off x="402528" y="5344626"/>
            <a:ext cx="444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48B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РЕКЛАМНЫЕ АГЕНТСТВА</a:t>
            </a:r>
            <a:endParaRPr lang="en-US" sz="1400" b="1" dirty="0">
              <a:solidFill>
                <a:srgbClr val="00948B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B23ED-E2CB-4915-9EB1-D65D8008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396" y="4412519"/>
            <a:ext cx="831176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2200A-97A2-46C2-AA57-1F9A30A05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1" t="31209" r="7868" b="31167"/>
          <a:stretch/>
        </p:blipFill>
        <p:spPr>
          <a:xfrm>
            <a:off x="5293209" y="3864455"/>
            <a:ext cx="1865548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8D42CC-B78F-4B6C-987E-E1FC23F29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361" y="3861861"/>
            <a:ext cx="1674418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C5B8EEF-3C5C-49F6-BF26-25110D7E8A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904" y="1648456"/>
            <a:ext cx="821036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7ED522-5D80-4DD6-AB40-188583D723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962" y="1685319"/>
            <a:ext cx="1737091" cy="358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35172-1635-406D-B5D2-F67B9BE09A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544" y="1684456"/>
            <a:ext cx="1328544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14F40-5F82-451C-ACD7-9FAAA7D5A8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805" y="2462068"/>
            <a:ext cx="879021" cy="302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89097E-D818-44C5-9CA9-FB30C8ADAB9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738" y="2459625"/>
            <a:ext cx="1422212" cy="3077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EEF98C-2E33-4134-AC40-2ED1C0638F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3852" y="2417343"/>
            <a:ext cx="1769187" cy="3923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B25802-A658-4C58-801D-441C9536E3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341" y="3153353"/>
            <a:ext cx="1418905" cy="307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0F5A1E-B6C4-4C41-AEC9-E0C9DD8491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021" y="3197568"/>
            <a:ext cx="1769187" cy="2989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7D03DA-45BD-4AE8-80B9-381210A5F6C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138" y="4611960"/>
            <a:ext cx="1219593" cy="4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8B615-D151-4725-A715-1CF25726745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279" y="4472667"/>
            <a:ext cx="1080000" cy="5712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9183739-7C5D-4691-9293-E6ECFFB99F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9651" y="5231006"/>
            <a:ext cx="2347380" cy="5539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071849-0A5A-4458-B617-D2BF8B22C9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2310" y="5474063"/>
            <a:ext cx="2919822" cy="1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69"/>
            <a:ext cx="12192000" cy="6865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34" y="2067664"/>
            <a:ext cx="2913062" cy="682338"/>
          </a:xfrm>
          <a:prstGeom prst="rect">
            <a:avLst/>
          </a:prstGeom>
        </p:spPr>
      </p:pic>
      <p:sp>
        <p:nvSpPr>
          <p:cNvPr id="16" name="Rectangle 10"/>
          <p:cNvSpPr/>
          <p:nvPr/>
        </p:nvSpPr>
        <p:spPr>
          <a:xfrm>
            <a:off x="1468933" y="3572937"/>
            <a:ext cx="10045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1404" y="4239477"/>
            <a:ext cx="875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www.n3health.ru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3DE99-FAD9-4BD2-9537-6F5EB0D726CA}"/>
              </a:ext>
            </a:extLst>
          </p:cNvPr>
          <p:cNvSpPr txBox="1"/>
          <p:nvPr/>
        </p:nvSpPr>
        <p:spPr>
          <a:xfrm>
            <a:off x="6532148" y="3875547"/>
            <a:ext cx="2289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Владимир Соловьев</a:t>
            </a:r>
            <a:endParaRPr lang="en-US" sz="1400" b="1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Генеральный директор</a:t>
            </a:r>
          </a:p>
          <a:p>
            <a:r>
              <a:rPr lang="ru-RU" sz="1400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ООО </a:t>
            </a:r>
            <a:r>
              <a:rPr lang="ru-RU" sz="1400" dirty="0" err="1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Элнетмед</a:t>
            </a:r>
            <a:endParaRPr lang="ru-RU" sz="1400" dirty="0">
              <a:solidFill>
                <a:schemeClr val="bg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+7 917 252 89 34</a:t>
            </a:r>
          </a:p>
          <a:p>
            <a:r>
              <a:rPr lang="en-US" sz="1400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v.solovyov@n3health.ru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7EDD27-2DDD-45E2-BB4A-049322CDCE83}"/>
              </a:ext>
            </a:extLst>
          </p:cNvPr>
          <p:cNvSpPr/>
          <p:nvPr/>
        </p:nvSpPr>
        <p:spPr>
          <a:xfrm>
            <a:off x="6532148" y="3464767"/>
            <a:ext cx="3310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Контакты:</a:t>
            </a:r>
            <a:endParaRPr lang="en-US" sz="14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5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trika">
      <a:dk1>
        <a:srgbClr val="0A0A0A"/>
      </a:dk1>
      <a:lt1>
        <a:srgbClr val="F9F9F9"/>
      </a:lt1>
      <a:dk2>
        <a:srgbClr val="595959"/>
      </a:dk2>
      <a:lt2>
        <a:srgbClr val="E7E6E6"/>
      </a:lt2>
      <a:accent1>
        <a:srgbClr val="282828"/>
      </a:accent1>
      <a:accent2>
        <a:srgbClr val="242424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94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15867</TotalTime>
  <Words>411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Calibri</vt:lpstr>
      <vt:lpstr>Sommet Rounded Bold</vt:lpstr>
      <vt:lpstr>Lato Bold</vt:lpstr>
      <vt:lpstr>Lato Black</vt:lpstr>
      <vt:lpstr>Calibri Light</vt:lpstr>
      <vt:lpstr>Arial</vt:lpstr>
      <vt:lpstr>Wingdings</vt:lpstr>
      <vt:lpstr>Lato Regular</vt:lpstr>
      <vt:lpstr>Lato Medium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Владимир Соловьев</cp:lastModifiedBy>
  <cp:revision>921</cp:revision>
  <cp:lastPrinted>2020-07-28T07:51:26Z</cp:lastPrinted>
  <dcterms:created xsi:type="dcterms:W3CDTF">2017-01-07T18:24:28Z</dcterms:created>
  <dcterms:modified xsi:type="dcterms:W3CDTF">2020-09-21T13:46:34Z</dcterms:modified>
</cp:coreProperties>
</file>