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66" r:id="rId3"/>
    <p:sldId id="448" r:id="rId4"/>
    <p:sldId id="437" r:id="rId5"/>
    <p:sldId id="369" r:id="rId6"/>
    <p:sldId id="428" r:id="rId7"/>
    <p:sldId id="444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35C69-026B-4B24-A472-88F0EEC013FF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CE4E-1D93-4222-A479-288A773A1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4CB45-0BA7-4F7E-A6F7-41030A0B6418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E5AB-F656-4D3A-91EC-0EF86461B6C1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640960" cy="27363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МОБИЛЬНЫЕ ТЕЛЕМЕДИЦИНСКИЕ КОМПЛЕКСЫ  И  ТЕХНОЛОГИИ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ПРОМЫШЛЕННОЙ МЕДИЦИНЫ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8208912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В.Л.Столяр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РУДН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SCF19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DSCF19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89363"/>
            <a:ext cx="35623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8" descr="chum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981075"/>
            <a:ext cx="3551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recl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37893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11188" y="1052513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ru-RU" sz="1600"/>
              <a:t>1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7885113" y="1125538"/>
            <a:ext cx="285750" cy="214312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3</a:t>
            </a:r>
            <a:endParaRPr lang="ru-RU" sz="1600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611188" y="39338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2</a:t>
            </a:r>
            <a:endParaRPr lang="ru-RU" sz="1600"/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7885113" y="39338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4</a:t>
            </a:r>
            <a:endParaRPr lang="ru-RU" sz="16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36496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ПЕРЕНОСНОЙ ТЕЛЕМЕДИЦИНСКИЙ КОМПЛЕКС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(ЯМАЛ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ПАЛАТКА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МКС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5" descr="yam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456179" cy="334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yamal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1044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tolyar\Desktop\rosto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675"/>
            <a:ext cx="4392488" cy="2928325"/>
          </a:xfrm>
          <a:prstGeom prst="rect">
            <a:avLst/>
          </a:prstGeom>
          <a:noFill/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499992" y="3933056"/>
          <a:ext cx="4104456" cy="2924944"/>
        </p:xfrm>
        <a:graphic>
          <a:graphicData uri="http://schemas.openxmlformats.org/presentationml/2006/ole">
            <p:oleObj spid="_x0000_s4098" name="Image" r:id="rId6" imgW="8126984" imgH="6095238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ИСПОЛЬЗОВАНИЯ ПЕРЕНОСНЫХ ТМК С СИСТЕМОЙ ПОДДЕРЖКИ РЕШЕНИЙ ВРАЧА НА БАЗЕ ИИ  (ЭКСПЕРТНЫХ СИСТЕМ И ПР,)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31032" y="1556792"/>
            <a:ext cx="8712968" cy="4824536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Экстренные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телеконсультации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 базе мобильных и переносных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комплексов с системой поддержки решений врача (с мест аварий или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катастроф)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видеоконсилиумы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больных из вахтовых поселков или из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обсерваторов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Теленаставничество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при выполнении диагностических процедур и хирургических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манипуляций (в т.ч. с мест аварий или из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обсерваторов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Инструктаж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случае эпидемий и  пандемий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33825"/>
            <a:ext cx="4105275" cy="266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086225" cy="2376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611188" y="1773238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ru-RU" sz="1600"/>
              <a:t>1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4787900" y="1700213"/>
            <a:ext cx="287338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ru-RU" sz="1600"/>
              <a:t>2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611188" y="41497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ru-RU" sz="1600"/>
              <a:t>3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4643438" y="41497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ru-RU" sz="1600"/>
              <a:t>4</a:t>
            </a:r>
          </a:p>
        </p:txBody>
      </p:sp>
      <p:pic>
        <p:nvPicPr>
          <p:cNvPr id="12298" name="Рисунок 10" descr="DSC054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27368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ПЕРЕНОСНЫЕ ТЕЛЕМЕДИЦИНСКИЕ КОМПЛЕКСЫ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Администратор\Рабочий стол\mobile_tm\ca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249419" cy="244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ДИСТАНЦИОННЫХ ВИДЕОКОНСИЛИУМОВ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29" name="Picture 1" descr="D:\гпн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224469" cy="3168353"/>
          </a:xfrm>
          <a:prstGeom prst="rect">
            <a:avLst/>
          </a:prstGeom>
          <a:noFill/>
        </p:spPr>
      </p:pic>
      <p:pic>
        <p:nvPicPr>
          <p:cNvPr id="9" name="Picture 2" descr="D:\гпн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4224469" cy="3168352"/>
          </a:xfrm>
          <a:prstGeom prst="rect">
            <a:avLst/>
          </a:prstGeom>
          <a:noFill/>
        </p:spPr>
      </p:pic>
      <p:pic>
        <p:nvPicPr>
          <p:cNvPr id="6" name="Picture 1" descr="C:\Users\Stolyar\Desktop\Череповецк\IMG_4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3384376" cy="2538282"/>
          </a:xfrm>
          <a:prstGeom prst="rect">
            <a:avLst/>
          </a:prstGeom>
          <a:noFill/>
        </p:spPr>
      </p:pic>
      <p:pic>
        <p:nvPicPr>
          <p:cNvPr id="8" name="Picture 4" descr="C:\Users\Stolyar\Desktop\Череповецк\IMG_4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336854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МЕДИЦИНСКИЕ ПРИБОРЫ В РАМКАХ ЕДИНОЙ ЦИФРОВОЙ ПЛАТФОРМЫ С 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РЗН\LAST080620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65" y="1600200"/>
            <a:ext cx="8039870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6165304"/>
            <a:ext cx="307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ПАРТНЕР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MIRCOD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128</Words>
  <Application>Microsoft Office PowerPoint</Application>
  <PresentationFormat>Экран (4:3)</PresentationFormat>
  <Paragraphs>23</Paragraphs>
  <Slides>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Image</vt:lpstr>
      <vt:lpstr>МОБИЛЬНЫЕ ТЕЛЕМЕДИЦИНСКИЕ КОМПЛЕКСЫ  И  ТЕХНОЛОГИИ ДЛЯ ПРОМЫШЛЕННОЙ МЕДИЦИНЫ:</vt:lpstr>
      <vt:lpstr>Слайд 2</vt:lpstr>
      <vt:lpstr>ПЕРЕНОСНОЙ ТЕЛЕМЕДИЦИНСКИЙ КОМПЛЕКС  (ЯМАЛ,  ПАЛАТКА, МКС)</vt:lpstr>
      <vt:lpstr>НАПРАВЛЕНИЯ ИСПОЛЬЗОВАНИЯ ПЕРЕНОСНЫХ ТМК С СИСТЕМОЙ ПОДДЕРЖКИ РЕШЕНИЙ ВРАЧА НА БАЗЕ ИИ  (ЭКСПЕРТНЫХ СИСТЕМ И ПР,)</vt:lpstr>
      <vt:lpstr>ПЕРЕНОСНЫЕ ТЕЛЕМЕДИЦИНСКИЕ КОМПЛЕКСЫ</vt:lpstr>
      <vt:lpstr>ПРОВЕДЕНИЕ ДИСТАНЦИОННЫХ ВИДЕОКОНСИЛИУМОВ</vt:lpstr>
      <vt:lpstr>МЕДИЦИНСКИЕ ПРИБОРЫ В РАМКАХ ЕДИНОЙ ЦИФРОВОЙ ПЛАТФОРМЫ С 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ДИСТАНЦИОНННЫХ ФОРМ  ПОСЛЕДДИПЛОМНОГО ОБУЧЕНИЯ  СПЕЦИАЛИСТОВ СТОМАТОЛОГИЧЕСКОГО ПРОФИЛЯ</dc:title>
  <dc:creator>Acer</dc:creator>
  <cp:lastModifiedBy>Acer</cp:lastModifiedBy>
  <cp:revision>161</cp:revision>
  <dcterms:created xsi:type="dcterms:W3CDTF">2013-09-25T10:13:26Z</dcterms:created>
  <dcterms:modified xsi:type="dcterms:W3CDTF">2020-09-25T21:36:54Z</dcterms:modified>
</cp:coreProperties>
</file>