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7" r:id="rId2"/>
  </p:sldMasterIdLst>
  <p:notesMasterIdLst>
    <p:notesMasterId r:id="rId14"/>
  </p:notesMasterIdLst>
  <p:handoutMasterIdLst>
    <p:handoutMasterId r:id="rId15"/>
  </p:handoutMasterIdLst>
  <p:sldIdLst>
    <p:sldId id="486" r:id="rId3"/>
    <p:sldId id="490" r:id="rId4"/>
    <p:sldId id="497" r:id="rId5"/>
    <p:sldId id="491" r:id="rId6"/>
    <p:sldId id="475" r:id="rId7"/>
    <p:sldId id="495" r:id="rId8"/>
    <p:sldId id="407" r:id="rId9"/>
    <p:sldId id="489" r:id="rId10"/>
    <p:sldId id="496" r:id="rId11"/>
    <p:sldId id="494" r:id="rId12"/>
    <p:sldId id="485" r:id="rId13"/>
  </p:sldIdLst>
  <p:sldSz cx="12192000" cy="6858000"/>
  <p:notesSz cx="6797675" cy="98726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3109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7A9"/>
    <a:srgbClr val="004851"/>
    <a:srgbClr val="A8F8FA"/>
    <a:srgbClr val="FF6A13"/>
    <a:srgbClr val="C9FAFF"/>
    <a:srgbClr val="41DFDB"/>
    <a:srgbClr val="05BFC1"/>
    <a:srgbClr val="30E8E4"/>
    <a:srgbClr val="A3F6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882" autoAdjust="0"/>
    <p:restoredTop sz="94893" autoAdjust="0"/>
  </p:normalViewPr>
  <p:slideViewPr>
    <p:cSldViewPr snapToGrid="0" snapToObjects="1">
      <p:cViewPr varScale="1">
        <p:scale>
          <a:sx n="60" d="100"/>
          <a:sy n="60" d="100"/>
        </p:scale>
        <p:origin x="288" y="45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944"/>
    </p:cViewPr>
  </p:sorterViewPr>
  <p:notesViewPr>
    <p:cSldViewPr snapToGrid="0" snapToObjects="1" showGuides="1">
      <p:cViewPr varScale="1">
        <p:scale>
          <a:sx n="59" d="100"/>
          <a:sy n="59" d="100"/>
        </p:scale>
        <p:origin x="3228" y="84"/>
      </p:cViewPr>
      <p:guideLst>
        <p:guide orient="horz" pos="3109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737B3EC-C442-4278-9F8A-2F4A5984F2EA}" type="doc">
      <dgm:prSet loTypeId="urn:microsoft.com/office/officeart/2008/layout/CircleAccentTimeline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3472F88-44A3-4064-B813-88579FC3E0C8}">
      <dgm:prSet phldrT="[Текст]"/>
      <dgm:spPr/>
      <dgm:t>
        <a:bodyPr/>
        <a:lstStyle/>
        <a:p>
          <a:r>
            <a:rPr lang="ru-RU" dirty="0" smtClean="0"/>
            <a:t>Обращение  пациента к врачу с клинической задачей</a:t>
          </a:r>
          <a:endParaRPr lang="ru-RU" dirty="0"/>
        </a:p>
      </dgm:t>
    </dgm:pt>
    <dgm:pt modelId="{CDC81A6C-EECA-4801-957E-40A1C83C729C}" type="parTrans" cxnId="{8C83BF09-9D7A-4260-BB06-2E36F30BA39E}">
      <dgm:prSet/>
      <dgm:spPr/>
      <dgm:t>
        <a:bodyPr/>
        <a:lstStyle/>
        <a:p>
          <a:endParaRPr lang="ru-RU"/>
        </a:p>
      </dgm:t>
    </dgm:pt>
    <dgm:pt modelId="{4951C7CB-CF5A-476D-9DFE-90E7A30B6BAA}" type="sibTrans" cxnId="{8C83BF09-9D7A-4260-BB06-2E36F30BA39E}">
      <dgm:prSet/>
      <dgm:spPr/>
      <dgm:t>
        <a:bodyPr/>
        <a:lstStyle/>
        <a:p>
          <a:endParaRPr lang="ru-RU"/>
        </a:p>
      </dgm:t>
    </dgm:pt>
    <dgm:pt modelId="{0102863E-672A-476A-9925-D13ADE68372B}">
      <dgm:prSet phldrT="[Текст]"/>
      <dgm:spPr/>
      <dgm:t>
        <a:bodyPr/>
        <a:lstStyle/>
        <a:p>
          <a:r>
            <a:rPr lang="ru-RU" dirty="0" smtClean="0"/>
            <a:t>Выбор профиля тестирования</a:t>
          </a:r>
          <a:endParaRPr lang="ru-RU" dirty="0"/>
        </a:p>
      </dgm:t>
    </dgm:pt>
    <dgm:pt modelId="{3885C758-5FBD-4D60-96C3-6B749971A108}" type="parTrans" cxnId="{8DA4C0AC-38F9-4346-B39E-FF2FB1F0CB23}">
      <dgm:prSet/>
      <dgm:spPr/>
      <dgm:t>
        <a:bodyPr/>
        <a:lstStyle/>
        <a:p>
          <a:endParaRPr lang="ru-RU"/>
        </a:p>
      </dgm:t>
    </dgm:pt>
    <dgm:pt modelId="{FAE7BF71-19DB-4684-BA34-4C51AEFB76A5}" type="sibTrans" cxnId="{8DA4C0AC-38F9-4346-B39E-FF2FB1F0CB23}">
      <dgm:prSet/>
      <dgm:spPr/>
      <dgm:t>
        <a:bodyPr/>
        <a:lstStyle/>
        <a:p>
          <a:endParaRPr lang="ru-RU"/>
        </a:p>
      </dgm:t>
    </dgm:pt>
    <dgm:pt modelId="{37F81104-FC05-4038-9374-21D0A9218E3B}">
      <dgm:prSet phldrT="[Текст]"/>
      <dgm:spPr/>
      <dgm:t>
        <a:bodyPr/>
        <a:lstStyle/>
        <a:p>
          <a:r>
            <a:rPr lang="ru-RU" dirty="0" smtClean="0"/>
            <a:t>Выполнение </a:t>
          </a:r>
          <a:r>
            <a:rPr lang="ru-RU" dirty="0" err="1" smtClean="0"/>
            <a:t>фармакогенетических</a:t>
          </a:r>
          <a:r>
            <a:rPr lang="ru-RU" dirty="0" smtClean="0"/>
            <a:t> тестов</a:t>
          </a:r>
          <a:endParaRPr lang="ru-RU" dirty="0"/>
        </a:p>
      </dgm:t>
    </dgm:pt>
    <dgm:pt modelId="{8752C371-2B1B-4558-A44C-9A8CADFAF764}" type="parTrans" cxnId="{59DCF7F7-F333-4AC7-8E1E-D96A4D0FE39D}">
      <dgm:prSet/>
      <dgm:spPr/>
      <dgm:t>
        <a:bodyPr/>
        <a:lstStyle/>
        <a:p>
          <a:endParaRPr lang="ru-RU"/>
        </a:p>
      </dgm:t>
    </dgm:pt>
    <dgm:pt modelId="{2F26A126-86C3-4499-944F-40390AF14606}" type="sibTrans" cxnId="{59DCF7F7-F333-4AC7-8E1E-D96A4D0FE39D}">
      <dgm:prSet/>
      <dgm:spPr/>
      <dgm:t>
        <a:bodyPr/>
        <a:lstStyle/>
        <a:p>
          <a:endParaRPr lang="ru-RU"/>
        </a:p>
      </dgm:t>
    </dgm:pt>
    <dgm:pt modelId="{F8293AFE-69D1-4EF7-AB92-0837EF0E553E}">
      <dgm:prSet phldrT="[Текст]"/>
      <dgm:spPr/>
      <dgm:t>
        <a:bodyPr/>
        <a:lstStyle/>
        <a:p>
          <a:r>
            <a:rPr lang="ru-RU" dirty="0" smtClean="0"/>
            <a:t>Оценка результатов тестов врачом и назначение терапии</a:t>
          </a:r>
          <a:endParaRPr lang="ru-RU" dirty="0"/>
        </a:p>
      </dgm:t>
    </dgm:pt>
    <dgm:pt modelId="{FDAD1608-13DD-4E18-B1D7-7032686F2C8F}" type="parTrans" cxnId="{541E9D05-9C2F-4F85-BFB2-12B4AAC37A5F}">
      <dgm:prSet/>
      <dgm:spPr/>
      <dgm:t>
        <a:bodyPr/>
        <a:lstStyle/>
        <a:p>
          <a:endParaRPr lang="ru-RU"/>
        </a:p>
      </dgm:t>
    </dgm:pt>
    <dgm:pt modelId="{56892641-A760-4D27-AEE0-6585951B26D0}" type="sibTrans" cxnId="{541E9D05-9C2F-4F85-BFB2-12B4AAC37A5F}">
      <dgm:prSet/>
      <dgm:spPr/>
      <dgm:t>
        <a:bodyPr/>
        <a:lstStyle/>
        <a:p>
          <a:endParaRPr lang="ru-RU"/>
        </a:p>
      </dgm:t>
    </dgm:pt>
    <dgm:pt modelId="{04F28896-89DC-40E1-9A0D-F988A3ADF8A1}">
      <dgm:prSet phldrT="[Текст]"/>
      <dgm:spPr/>
      <dgm:t>
        <a:bodyPr/>
        <a:lstStyle/>
        <a:p>
          <a:r>
            <a:rPr lang="ru-RU" dirty="0" smtClean="0"/>
            <a:t>Оценка лекарственного взаимодействия</a:t>
          </a:r>
          <a:endParaRPr lang="ru-RU" dirty="0"/>
        </a:p>
      </dgm:t>
    </dgm:pt>
    <dgm:pt modelId="{B1FA0550-6FC4-4854-9B98-7324B4FB6D0E}" type="parTrans" cxnId="{288B0FC2-5129-4DF4-8C09-002ABB74C25E}">
      <dgm:prSet/>
      <dgm:spPr/>
      <dgm:t>
        <a:bodyPr/>
        <a:lstStyle/>
        <a:p>
          <a:endParaRPr lang="ru-RU"/>
        </a:p>
      </dgm:t>
    </dgm:pt>
    <dgm:pt modelId="{B141BCDE-A254-4D88-ACD8-C78B04A65C85}" type="sibTrans" cxnId="{288B0FC2-5129-4DF4-8C09-002ABB74C25E}">
      <dgm:prSet/>
      <dgm:spPr/>
      <dgm:t>
        <a:bodyPr/>
        <a:lstStyle/>
        <a:p>
          <a:endParaRPr lang="ru-RU"/>
        </a:p>
      </dgm:t>
    </dgm:pt>
    <dgm:pt modelId="{78AD61F1-1626-44D3-9874-53A7C587E411}">
      <dgm:prSet phldrT="[Текст]"/>
      <dgm:spPr/>
      <dgm:t>
        <a:bodyPr/>
        <a:lstStyle/>
        <a:p>
          <a:r>
            <a:rPr lang="ru-RU" dirty="0" smtClean="0"/>
            <a:t>Напоминание о приеме  и контроль приема</a:t>
          </a:r>
          <a:endParaRPr lang="ru-RU" dirty="0"/>
        </a:p>
      </dgm:t>
    </dgm:pt>
    <dgm:pt modelId="{35B54DAD-7AD4-45C4-AE7E-CCFEF75E887E}" type="parTrans" cxnId="{1F116946-CECD-4452-A983-53AD92253C0F}">
      <dgm:prSet/>
      <dgm:spPr/>
      <dgm:t>
        <a:bodyPr/>
        <a:lstStyle/>
        <a:p>
          <a:endParaRPr lang="ru-RU"/>
        </a:p>
      </dgm:t>
    </dgm:pt>
    <dgm:pt modelId="{ED273954-2FDF-4DF4-99C9-17D77AC0F3C7}" type="sibTrans" cxnId="{1F116946-CECD-4452-A983-53AD92253C0F}">
      <dgm:prSet/>
      <dgm:spPr/>
      <dgm:t>
        <a:bodyPr/>
        <a:lstStyle/>
        <a:p>
          <a:endParaRPr lang="ru-RU"/>
        </a:p>
      </dgm:t>
    </dgm:pt>
    <dgm:pt modelId="{009E8DC0-1D98-40D1-BC40-120DAB9FBCEA}" type="pres">
      <dgm:prSet presAssocID="{3737B3EC-C442-4278-9F8A-2F4A5984F2EA}" presName="Name0" presStyleCnt="0">
        <dgm:presLayoutVars>
          <dgm:dir/>
        </dgm:presLayoutVars>
      </dgm:prSet>
      <dgm:spPr/>
    </dgm:pt>
    <dgm:pt modelId="{7CFD15BF-4E6B-42EB-AE44-444119326AFE}" type="pres">
      <dgm:prSet presAssocID="{E3472F88-44A3-4064-B813-88579FC3E0C8}" presName="parComposite" presStyleCnt="0"/>
      <dgm:spPr/>
    </dgm:pt>
    <dgm:pt modelId="{7733743A-3B6E-48D6-8D73-0A1042B382BF}" type="pres">
      <dgm:prSet presAssocID="{E3472F88-44A3-4064-B813-88579FC3E0C8}" presName="parBigCircle" presStyleLbl="node0" presStyleIdx="0" presStyleCnt="2"/>
      <dgm:spPr/>
    </dgm:pt>
    <dgm:pt modelId="{49DC65BD-A0FF-4DD8-A5FA-705FEA678E3C}" type="pres">
      <dgm:prSet presAssocID="{E3472F88-44A3-4064-B813-88579FC3E0C8}" presName="parTx" presStyleLbl="revTx" presStyleIdx="0" presStyleCnt="10"/>
      <dgm:spPr/>
      <dgm:t>
        <a:bodyPr/>
        <a:lstStyle/>
        <a:p>
          <a:endParaRPr lang="ru-RU"/>
        </a:p>
      </dgm:t>
    </dgm:pt>
    <dgm:pt modelId="{46548E9A-DBC3-43F2-862C-3336D9744ED3}" type="pres">
      <dgm:prSet presAssocID="{E3472F88-44A3-4064-B813-88579FC3E0C8}" presName="bSpace" presStyleCnt="0"/>
      <dgm:spPr/>
    </dgm:pt>
    <dgm:pt modelId="{1212641D-CF1C-4492-884F-72698380FC54}" type="pres">
      <dgm:prSet presAssocID="{E3472F88-44A3-4064-B813-88579FC3E0C8}" presName="parBackupNorm" presStyleCnt="0"/>
      <dgm:spPr/>
    </dgm:pt>
    <dgm:pt modelId="{88FF9620-965C-41E5-80F3-F2AD66EAEC5B}" type="pres">
      <dgm:prSet presAssocID="{4951C7CB-CF5A-476D-9DFE-90E7A30B6BAA}" presName="parSpace" presStyleCnt="0"/>
      <dgm:spPr/>
    </dgm:pt>
    <dgm:pt modelId="{4D5A0F84-FF05-402C-8516-82CFB90FE975}" type="pres">
      <dgm:prSet presAssocID="{0102863E-672A-476A-9925-D13ADE68372B}" presName="desBackupLeftNorm" presStyleCnt="0"/>
      <dgm:spPr/>
    </dgm:pt>
    <dgm:pt modelId="{A43DDD13-9326-46C2-B940-CC0BA853DCDC}" type="pres">
      <dgm:prSet presAssocID="{0102863E-672A-476A-9925-D13ADE68372B}" presName="desComposite" presStyleCnt="0"/>
      <dgm:spPr/>
    </dgm:pt>
    <dgm:pt modelId="{8287EA50-C380-4C42-8F9E-0FA233595DF3}" type="pres">
      <dgm:prSet presAssocID="{0102863E-672A-476A-9925-D13ADE68372B}" presName="desCircle" presStyleLbl="node1" presStyleIdx="0" presStyleCnt="4"/>
      <dgm:spPr>
        <a:solidFill>
          <a:srgbClr val="FFC000"/>
        </a:solidFill>
      </dgm:spPr>
      <dgm:t>
        <a:bodyPr/>
        <a:lstStyle/>
        <a:p>
          <a:endParaRPr lang="ru-RU"/>
        </a:p>
      </dgm:t>
    </dgm:pt>
    <dgm:pt modelId="{BC430B77-F239-442A-AC7F-4F11CEBCFFA9}" type="pres">
      <dgm:prSet presAssocID="{0102863E-672A-476A-9925-D13ADE68372B}" presName="chTx" presStyleLbl="revTx" presStyleIdx="1" presStyleCnt="10"/>
      <dgm:spPr/>
    </dgm:pt>
    <dgm:pt modelId="{3F415BE2-60CD-4CD3-AB0E-4052D48B0A48}" type="pres">
      <dgm:prSet presAssocID="{0102863E-672A-476A-9925-D13ADE68372B}" presName="desTx" presStyleLbl="revTx" presStyleIdx="2" presStyleCnt="10">
        <dgm:presLayoutVars>
          <dgm:bulletEnabled val="1"/>
        </dgm:presLayoutVars>
      </dgm:prSet>
      <dgm:spPr/>
    </dgm:pt>
    <dgm:pt modelId="{D5E443C0-23CC-4F72-BE73-49847DF3B5AC}" type="pres">
      <dgm:prSet presAssocID="{0102863E-672A-476A-9925-D13ADE68372B}" presName="desBackupRightNorm" presStyleCnt="0"/>
      <dgm:spPr/>
    </dgm:pt>
    <dgm:pt modelId="{13FD671C-B392-493F-8B49-6D22D0F47568}" type="pres">
      <dgm:prSet presAssocID="{FAE7BF71-19DB-4684-BA34-4C51AEFB76A5}" presName="desSpace" presStyleCnt="0"/>
      <dgm:spPr/>
    </dgm:pt>
    <dgm:pt modelId="{97BFF67E-5090-47EE-A21B-EC2B19341E4F}" type="pres">
      <dgm:prSet presAssocID="{37F81104-FC05-4038-9374-21D0A9218E3B}" presName="desBackupLeftNorm" presStyleCnt="0"/>
      <dgm:spPr/>
    </dgm:pt>
    <dgm:pt modelId="{06017E93-83E1-4D3E-9AB7-9B44FE12CC70}" type="pres">
      <dgm:prSet presAssocID="{37F81104-FC05-4038-9374-21D0A9218E3B}" presName="desComposite" presStyleCnt="0"/>
      <dgm:spPr/>
    </dgm:pt>
    <dgm:pt modelId="{99EB92CA-CF5B-451A-9C3A-8F278B997056}" type="pres">
      <dgm:prSet presAssocID="{37F81104-FC05-4038-9374-21D0A9218E3B}" presName="desCircle" presStyleLbl="node1" presStyleIdx="1" presStyleCnt="4"/>
      <dgm:spPr>
        <a:solidFill>
          <a:srgbClr val="0097A9"/>
        </a:solidFill>
      </dgm:spPr>
      <dgm:t>
        <a:bodyPr/>
        <a:lstStyle/>
        <a:p>
          <a:endParaRPr lang="ru-RU"/>
        </a:p>
      </dgm:t>
    </dgm:pt>
    <dgm:pt modelId="{9826965E-6A16-4CE6-8A23-93C32431E2F8}" type="pres">
      <dgm:prSet presAssocID="{37F81104-FC05-4038-9374-21D0A9218E3B}" presName="chTx" presStyleLbl="revTx" presStyleIdx="3" presStyleCnt="10"/>
      <dgm:spPr/>
    </dgm:pt>
    <dgm:pt modelId="{A7584B16-01D3-473E-8DFB-93503569BBD2}" type="pres">
      <dgm:prSet presAssocID="{37F81104-FC05-4038-9374-21D0A9218E3B}" presName="desTx" presStyleLbl="revTx" presStyleIdx="4" presStyleCnt="10">
        <dgm:presLayoutVars>
          <dgm:bulletEnabled val="1"/>
        </dgm:presLayoutVars>
      </dgm:prSet>
      <dgm:spPr/>
    </dgm:pt>
    <dgm:pt modelId="{346E7CFD-6BCC-4262-A58F-8B98F1F1323E}" type="pres">
      <dgm:prSet presAssocID="{37F81104-FC05-4038-9374-21D0A9218E3B}" presName="desBackupRightNorm" presStyleCnt="0"/>
      <dgm:spPr/>
    </dgm:pt>
    <dgm:pt modelId="{39CAFC11-0BA4-4FBA-B3B1-509672D9E597}" type="pres">
      <dgm:prSet presAssocID="{2F26A126-86C3-4499-944F-40390AF14606}" presName="desSpace" presStyleCnt="0"/>
      <dgm:spPr/>
    </dgm:pt>
    <dgm:pt modelId="{5C6D53A0-5C65-4387-8CA3-672BA5F1F409}" type="pres">
      <dgm:prSet presAssocID="{F8293AFE-69D1-4EF7-AB92-0837EF0E553E}" presName="parComposite" presStyleCnt="0"/>
      <dgm:spPr/>
    </dgm:pt>
    <dgm:pt modelId="{0734F27B-4CA1-45DC-B8E1-DA9F24308607}" type="pres">
      <dgm:prSet presAssocID="{F8293AFE-69D1-4EF7-AB92-0837EF0E553E}" presName="parBigCircle" presStyleLbl="node0" presStyleIdx="1" presStyleCnt="2"/>
      <dgm:spPr/>
      <dgm:t>
        <a:bodyPr/>
        <a:lstStyle/>
        <a:p>
          <a:endParaRPr lang="ru-RU"/>
        </a:p>
      </dgm:t>
    </dgm:pt>
    <dgm:pt modelId="{045B55DB-0C5C-4C62-A58A-24056EB1B558}" type="pres">
      <dgm:prSet presAssocID="{F8293AFE-69D1-4EF7-AB92-0837EF0E553E}" presName="parTx" presStyleLbl="revTx" presStyleIdx="5" presStyleCnt="10"/>
      <dgm:spPr/>
      <dgm:t>
        <a:bodyPr/>
        <a:lstStyle/>
        <a:p>
          <a:endParaRPr lang="ru-RU"/>
        </a:p>
      </dgm:t>
    </dgm:pt>
    <dgm:pt modelId="{A6ADC58A-8622-4C5C-B07D-1049BA17F963}" type="pres">
      <dgm:prSet presAssocID="{F8293AFE-69D1-4EF7-AB92-0837EF0E553E}" presName="bSpace" presStyleCnt="0"/>
      <dgm:spPr/>
    </dgm:pt>
    <dgm:pt modelId="{B35CFA4F-A3FC-4CFC-B47A-C9C8C81AC760}" type="pres">
      <dgm:prSet presAssocID="{F8293AFE-69D1-4EF7-AB92-0837EF0E553E}" presName="parBackupNorm" presStyleCnt="0"/>
      <dgm:spPr/>
    </dgm:pt>
    <dgm:pt modelId="{73E96E7F-97BC-4E33-B79F-635164FF5C4A}" type="pres">
      <dgm:prSet presAssocID="{56892641-A760-4D27-AEE0-6585951B26D0}" presName="parSpace" presStyleCnt="0"/>
      <dgm:spPr/>
    </dgm:pt>
    <dgm:pt modelId="{E3672751-1B3F-49F4-A51A-923AF6A09CDA}" type="pres">
      <dgm:prSet presAssocID="{04F28896-89DC-40E1-9A0D-F988A3ADF8A1}" presName="desBackupLeftNorm" presStyleCnt="0"/>
      <dgm:spPr/>
    </dgm:pt>
    <dgm:pt modelId="{1BB6CE6C-8A85-4E27-8D09-C62606A70932}" type="pres">
      <dgm:prSet presAssocID="{04F28896-89DC-40E1-9A0D-F988A3ADF8A1}" presName="desComposite" presStyleCnt="0"/>
      <dgm:spPr/>
    </dgm:pt>
    <dgm:pt modelId="{79BF08B5-0B1F-4FD1-A6A8-02AFAAD8588B}" type="pres">
      <dgm:prSet presAssocID="{04F28896-89DC-40E1-9A0D-F988A3ADF8A1}" presName="desCircle" presStyleLbl="node1" presStyleIdx="2" presStyleCnt="4"/>
      <dgm:spPr>
        <a:solidFill>
          <a:srgbClr val="FFC000"/>
        </a:solidFill>
      </dgm:spPr>
    </dgm:pt>
    <dgm:pt modelId="{D8D61B73-B403-4E9B-B1BB-8FA655D1D413}" type="pres">
      <dgm:prSet presAssocID="{04F28896-89DC-40E1-9A0D-F988A3ADF8A1}" presName="chTx" presStyleLbl="revTx" presStyleIdx="6" presStyleCnt="10"/>
      <dgm:spPr/>
    </dgm:pt>
    <dgm:pt modelId="{6F12003F-03BE-4584-9175-1F24D161D99C}" type="pres">
      <dgm:prSet presAssocID="{04F28896-89DC-40E1-9A0D-F988A3ADF8A1}" presName="desTx" presStyleLbl="revTx" presStyleIdx="7" presStyleCnt="10">
        <dgm:presLayoutVars>
          <dgm:bulletEnabled val="1"/>
        </dgm:presLayoutVars>
      </dgm:prSet>
      <dgm:spPr/>
    </dgm:pt>
    <dgm:pt modelId="{C55B26CA-55E8-4705-A768-C659A3D9BA9B}" type="pres">
      <dgm:prSet presAssocID="{04F28896-89DC-40E1-9A0D-F988A3ADF8A1}" presName="desBackupRightNorm" presStyleCnt="0"/>
      <dgm:spPr/>
    </dgm:pt>
    <dgm:pt modelId="{8ABC7E04-658A-4321-8279-CA4E921D08EE}" type="pres">
      <dgm:prSet presAssocID="{B141BCDE-A254-4D88-ACD8-C78B04A65C85}" presName="desSpace" presStyleCnt="0"/>
      <dgm:spPr/>
    </dgm:pt>
    <dgm:pt modelId="{71C97B1C-A7BE-4311-B3CF-7FDE39100CC4}" type="pres">
      <dgm:prSet presAssocID="{78AD61F1-1626-44D3-9874-53A7C587E411}" presName="desBackupLeftNorm" presStyleCnt="0"/>
      <dgm:spPr/>
    </dgm:pt>
    <dgm:pt modelId="{EE33FE27-B303-47D3-B30C-7A6FD9C6A821}" type="pres">
      <dgm:prSet presAssocID="{78AD61F1-1626-44D3-9874-53A7C587E411}" presName="desComposite" presStyleCnt="0"/>
      <dgm:spPr/>
    </dgm:pt>
    <dgm:pt modelId="{49CDC435-B085-4D36-AB34-59CBDD0436C6}" type="pres">
      <dgm:prSet presAssocID="{78AD61F1-1626-44D3-9874-53A7C587E411}" presName="desCircle" presStyleLbl="node1" presStyleIdx="3" presStyleCnt="4"/>
      <dgm:spPr>
        <a:solidFill>
          <a:srgbClr val="FFC000"/>
        </a:solidFill>
      </dgm:spPr>
    </dgm:pt>
    <dgm:pt modelId="{AC930DF2-6CF9-4081-ADD6-BA26D34178E3}" type="pres">
      <dgm:prSet presAssocID="{78AD61F1-1626-44D3-9874-53A7C587E411}" presName="chTx" presStyleLbl="revTx" presStyleIdx="8" presStyleCnt="10"/>
      <dgm:spPr/>
      <dgm:t>
        <a:bodyPr/>
        <a:lstStyle/>
        <a:p>
          <a:endParaRPr lang="ru-RU"/>
        </a:p>
      </dgm:t>
    </dgm:pt>
    <dgm:pt modelId="{0F62D3B9-5F30-4429-8BDC-515703A73CAC}" type="pres">
      <dgm:prSet presAssocID="{78AD61F1-1626-44D3-9874-53A7C587E411}" presName="desTx" presStyleLbl="revTx" presStyleIdx="9" presStyleCnt="10">
        <dgm:presLayoutVars>
          <dgm:bulletEnabled val="1"/>
        </dgm:presLayoutVars>
      </dgm:prSet>
      <dgm:spPr/>
    </dgm:pt>
    <dgm:pt modelId="{F26A3673-9EAB-421E-AB7D-3E047749920B}" type="pres">
      <dgm:prSet presAssocID="{78AD61F1-1626-44D3-9874-53A7C587E411}" presName="desBackupRightNorm" presStyleCnt="0"/>
      <dgm:spPr/>
    </dgm:pt>
    <dgm:pt modelId="{65AC62A7-2D88-4643-8C16-81DC9988E76D}" type="pres">
      <dgm:prSet presAssocID="{ED273954-2FDF-4DF4-99C9-17D77AC0F3C7}" presName="desSpace" presStyleCnt="0"/>
      <dgm:spPr/>
    </dgm:pt>
  </dgm:ptLst>
  <dgm:cxnLst>
    <dgm:cxn modelId="{541E9D05-9C2F-4F85-BFB2-12B4AAC37A5F}" srcId="{3737B3EC-C442-4278-9F8A-2F4A5984F2EA}" destId="{F8293AFE-69D1-4EF7-AB92-0837EF0E553E}" srcOrd="1" destOrd="0" parTransId="{FDAD1608-13DD-4E18-B1D7-7032686F2C8F}" sibTransId="{56892641-A760-4D27-AEE0-6585951B26D0}"/>
    <dgm:cxn modelId="{59DCF7F7-F333-4AC7-8E1E-D96A4D0FE39D}" srcId="{E3472F88-44A3-4064-B813-88579FC3E0C8}" destId="{37F81104-FC05-4038-9374-21D0A9218E3B}" srcOrd="1" destOrd="0" parTransId="{8752C371-2B1B-4558-A44C-9A8CADFAF764}" sibTransId="{2F26A126-86C3-4499-944F-40390AF14606}"/>
    <dgm:cxn modelId="{F57FE6ED-8AFD-4ABA-83B8-9029A70483BB}" type="presOf" srcId="{37F81104-FC05-4038-9374-21D0A9218E3B}" destId="{9826965E-6A16-4CE6-8A23-93C32431E2F8}" srcOrd="0" destOrd="0" presId="urn:microsoft.com/office/officeart/2008/layout/CircleAccentTimeline"/>
    <dgm:cxn modelId="{0C9C9A6A-5C81-463D-B293-820A9783FA57}" type="presOf" srcId="{F8293AFE-69D1-4EF7-AB92-0837EF0E553E}" destId="{045B55DB-0C5C-4C62-A58A-24056EB1B558}" srcOrd="0" destOrd="0" presId="urn:microsoft.com/office/officeart/2008/layout/CircleAccentTimeline"/>
    <dgm:cxn modelId="{B17DA873-2949-42E0-981D-FE1D808323EE}" type="presOf" srcId="{E3472F88-44A3-4064-B813-88579FC3E0C8}" destId="{49DC65BD-A0FF-4DD8-A5FA-705FEA678E3C}" srcOrd="0" destOrd="0" presId="urn:microsoft.com/office/officeart/2008/layout/CircleAccentTimeline"/>
    <dgm:cxn modelId="{AB660BBF-1974-4B00-BDAE-96D7F2A11AD1}" type="presOf" srcId="{78AD61F1-1626-44D3-9874-53A7C587E411}" destId="{AC930DF2-6CF9-4081-ADD6-BA26D34178E3}" srcOrd="0" destOrd="0" presId="urn:microsoft.com/office/officeart/2008/layout/CircleAccentTimeline"/>
    <dgm:cxn modelId="{288B0FC2-5129-4DF4-8C09-002ABB74C25E}" srcId="{F8293AFE-69D1-4EF7-AB92-0837EF0E553E}" destId="{04F28896-89DC-40E1-9A0D-F988A3ADF8A1}" srcOrd="0" destOrd="0" parTransId="{B1FA0550-6FC4-4854-9B98-7324B4FB6D0E}" sibTransId="{B141BCDE-A254-4D88-ACD8-C78B04A65C85}"/>
    <dgm:cxn modelId="{1F116946-CECD-4452-A983-53AD92253C0F}" srcId="{F8293AFE-69D1-4EF7-AB92-0837EF0E553E}" destId="{78AD61F1-1626-44D3-9874-53A7C587E411}" srcOrd="1" destOrd="0" parTransId="{35B54DAD-7AD4-45C4-AE7E-CCFEF75E887E}" sibTransId="{ED273954-2FDF-4DF4-99C9-17D77AC0F3C7}"/>
    <dgm:cxn modelId="{D32E6F9A-C762-45E0-B4DA-5FCA9A81C000}" type="presOf" srcId="{3737B3EC-C442-4278-9F8A-2F4A5984F2EA}" destId="{009E8DC0-1D98-40D1-BC40-120DAB9FBCEA}" srcOrd="0" destOrd="0" presId="urn:microsoft.com/office/officeart/2008/layout/CircleAccentTimeline"/>
    <dgm:cxn modelId="{8C83BF09-9D7A-4260-BB06-2E36F30BA39E}" srcId="{3737B3EC-C442-4278-9F8A-2F4A5984F2EA}" destId="{E3472F88-44A3-4064-B813-88579FC3E0C8}" srcOrd="0" destOrd="0" parTransId="{CDC81A6C-EECA-4801-957E-40A1C83C729C}" sibTransId="{4951C7CB-CF5A-476D-9DFE-90E7A30B6BAA}"/>
    <dgm:cxn modelId="{2EDBD353-9EA4-4D09-9692-3C329632C7EB}" type="presOf" srcId="{04F28896-89DC-40E1-9A0D-F988A3ADF8A1}" destId="{D8D61B73-B403-4E9B-B1BB-8FA655D1D413}" srcOrd="0" destOrd="0" presId="urn:microsoft.com/office/officeart/2008/layout/CircleAccentTimeline"/>
    <dgm:cxn modelId="{8DA4C0AC-38F9-4346-B39E-FF2FB1F0CB23}" srcId="{E3472F88-44A3-4064-B813-88579FC3E0C8}" destId="{0102863E-672A-476A-9925-D13ADE68372B}" srcOrd="0" destOrd="0" parTransId="{3885C758-5FBD-4D60-96C3-6B749971A108}" sibTransId="{FAE7BF71-19DB-4684-BA34-4C51AEFB76A5}"/>
    <dgm:cxn modelId="{7B3A29D9-DF3B-4C68-A2B7-2B5637AE09DA}" type="presOf" srcId="{0102863E-672A-476A-9925-D13ADE68372B}" destId="{BC430B77-F239-442A-AC7F-4F11CEBCFFA9}" srcOrd="0" destOrd="0" presId="urn:microsoft.com/office/officeart/2008/layout/CircleAccentTimeline"/>
    <dgm:cxn modelId="{55D70E1D-9D04-465A-AF85-C22312ADAF82}" type="presParOf" srcId="{009E8DC0-1D98-40D1-BC40-120DAB9FBCEA}" destId="{7CFD15BF-4E6B-42EB-AE44-444119326AFE}" srcOrd="0" destOrd="0" presId="urn:microsoft.com/office/officeart/2008/layout/CircleAccentTimeline"/>
    <dgm:cxn modelId="{9F525C10-D2DD-4903-8266-52ACCAA60A71}" type="presParOf" srcId="{7CFD15BF-4E6B-42EB-AE44-444119326AFE}" destId="{7733743A-3B6E-48D6-8D73-0A1042B382BF}" srcOrd="0" destOrd="0" presId="urn:microsoft.com/office/officeart/2008/layout/CircleAccentTimeline"/>
    <dgm:cxn modelId="{C8007A1E-292A-4978-9B5C-B668A4455C09}" type="presParOf" srcId="{7CFD15BF-4E6B-42EB-AE44-444119326AFE}" destId="{49DC65BD-A0FF-4DD8-A5FA-705FEA678E3C}" srcOrd="1" destOrd="0" presId="urn:microsoft.com/office/officeart/2008/layout/CircleAccentTimeline"/>
    <dgm:cxn modelId="{0F73FA48-D6D6-4385-B7C5-F8B32D41E199}" type="presParOf" srcId="{7CFD15BF-4E6B-42EB-AE44-444119326AFE}" destId="{46548E9A-DBC3-43F2-862C-3336D9744ED3}" srcOrd="2" destOrd="0" presId="urn:microsoft.com/office/officeart/2008/layout/CircleAccentTimeline"/>
    <dgm:cxn modelId="{5DB8C4D0-A363-497E-9B03-1DED1199A553}" type="presParOf" srcId="{009E8DC0-1D98-40D1-BC40-120DAB9FBCEA}" destId="{1212641D-CF1C-4492-884F-72698380FC54}" srcOrd="1" destOrd="0" presId="urn:microsoft.com/office/officeart/2008/layout/CircleAccentTimeline"/>
    <dgm:cxn modelId="{A137EE1A-74C8-4154-9755-4284AE42DAFF}" type="presParOf" srcId="{009E8DC0-1D98-40D1-BC40-120DAB9FBCEA}" destId="{88FF9620-965C-41E5-80F3-F2AD66EAEC5B}" srcOrd="2" destOrd="0" presId="urn:microsoft.com/office/officeart/2008/layout/CircleAccentTimeline"/>
    <dgm:cxn modelId="{5B86A79C-CB31-43F7-B183-90A0F6541C52}" type="presParOf" srcId="{009E8DC0-1D98-40D1-BC40-120DAB9FBCEA}" destId="{4D5A0F84-FF05-402C-8516-82CFB90FE975}" srcOrd="3" destOrd="0" presId="urn:microsoft.com/office/officeart/2008/layout/CircleAccentTimeline"/>
    <dgm:cxn modelId="{70281FE8-A1CB-4042-A29F-D15F11700D88}" type="presParOf" srcId="{009E8DC0-1D98-40D1-BC40-120DAB9FBCEA}" destId="{A43DDD13-9326-46C2-B940-CC0BA853DCDC}" srcOrd="4" destOrd="0" presId="urn:microsoft.com/office/officeart/2008/layout/CircleAccentTimeline"/>
    <dgm:cxn modelId="{A79E6A87-B75F-4478-B85D-A7447E372C14}" type="presParOf" srcId="{A43DDD13-9326-46C2-B940-CC0BA853DCDC}" destId="{8287EA50-C380-4C42-8F9E-0FA233595DF3}" srcOrd="0" destOrd="0" presId="urn:microsoft.com/office/officeart/2008/layout/CircleAccentTimeline"/>
    <dgm:cxn modelId="{AD0BA84F-CDA2-4B31-AA06-03C355EAE6DE}" type="presParOf" srcId="{A43DDD13-9326-46C2-B940-CC0BA853DCDC}" destId="{BC430B77-F239-442A-AC7F-4F11CEBCFFA9}" srcOrd="1" destOrd="0" presId="urn:microsoft.com/office/officeart/2008/layout/CircleAccentTimeline"/>
    <dgm:cxn modelId="{F473CE9C-E415-401C-B543-01DD4094BBBA}" type="presParOf" srcId="{A43DDD13-9326-46C2-B940-CC0BA853DCDC}" destId="{3F415BE2-60CD-4CD3-AB0E-4052D48B0A48}" srcOrd="2" destOrd="0" presId="urn:microsoft.com/office/officeart/2008/layout/CircleAccentTimeline"/>
    <dgm:cxn modelId="{9A825AE5-FE21-4B35-B773-2BE4937F00EC}" type="presParOf" srcId="{009E8DC0-1D98-40D1-BC40-120DAB9FBCEA}" destId="{D5E443C0-23CC-4F72-BE73-49847DF3B5AC}" srcOrd="5" destOrd="0" presId="urn:microsoft.com/office/officeart/2008/layout/CircleAccentTimeline"/>
    <dgm:cxn modelId="{C57447DD-5303-4865-814F-697C7BA6683F}" type="presParOf" srcId="{009E8DC0-1D98-40D1-BC40-120DAB9FBCEA}" destId="{13FD671C-B392-493F-8B49-6D22D0F47568}" srcOrd="6" destOrd="0" presId="urn:microsoft.com/office/officeart/2008/layout/CircleAccentTimeline"/>
    <dgm:cxn modelId="{1FDE714F-9065-4D4B-9A0B-E995C0C24C01}" type="presParOf" srcId="{009E8DC0-1D98-40D1-BC40-120DAB9FBCEA}" destId="{97BFF67E-5090-47EE-A21B-EC2B19341E4F}" srcOrd="7" destOrd="0" presId="urn:microsoft.com/office/officeart/2008/layout/CircleAccentTimeline"/>
    <dgm:cxn modelId="{90268F36-F241-4D3C-A2BF-A258CD6628C0}" type="presParOf" srcId="{009E8DC0-1D98-40D1-BC40-120DAB9FBCEA}" destId="{06017E93-83E1-4D3E-9AB7-9B44FE12CC70}" srcOrd="8" destOrd="0" presId="urn:microsoft.com/office/officeart/2008/layout/CircleAccentTimeline"/>
    <dgm:cxn modelId="{DB68B88B-8BE8-4724-AF1C-5EAEEDF3E3D0}" type="presParOf" srcId="{06017E93-83E1-4D3E-9AB7-9B44FE12CC70}" destId="{99EB92CA-CF5B-451A-9C3A-8F278B997056}" srcOrd="0" destOrd="0" presId="urn:microsoft.com/office/officeart/2008/layout/CircleAccentTimeline"/>
    <dgm:cxn modelId="{17BFF9CC-EA96-40BE-AA13-B4A867E14560}" type="presParOf" srcId="{06017E93-83E1-4D3E-9AB7-9B44FE12CC70}" destId="{9826965E-6A16-4CE6-8A23-93C32431E2F8}" srcOrd="1" destOrd="0" presId="urn:microsoft.com/office/officeart/2008/layout/CircleAccentTimeline"/>
    <dgm:cxn modelId="{CDA7A2CC-FF12-40C4-A9B9-DF8C69008931}" type="presParOf" srcId="{06017E93-83E1-4D3E-9AB7-9B44FE12CC70}" destId="{A7584B16-01D3-473E-8DFB-93503569BBD2}" srcOrd="2" destOrd="0" presId="urn:microsoft.com/office/officeart/2008/layout/CircleAccentTimeline"/>
    <dgm:cxn modelId="{5556C8AE-C80E-4842-97B4-E0E1821D7297}" type="presParOf" srcId="{009E8DC0-1D98-40D1-BC40-120DAB9FBCEA}" destId="{346E7CFD-6BCC-4262-A58F-8B98F1F1323E}" srcOrd="9" destOrd="0" presId="urn:microsoft.com/office/officeart/2008/layout/CircleAccentTimeline"/>
    <dgm:cxn modelId="{5BE0314E-0AE5-4635-887E-59F02BCEE524}" type="presParOf" srcId="{009E8DC0-1D98-40D1-BC40-120DAB9FBCEA}" destId="{39CAFC11-0BA4-4FBA-B3B1-509672D9E597}" srcOrd="10" destOrd="0" presId="urn:microsoft.com/office/officeart/2008/layout/CircleAccentTimeline"/>
    <dgm:cxn modelId="{E01EE8B7-09D4-44F0-8FC3-1BA7E209CDFB}" type="presParOf" srcId="{009E8DC0-1D98-40D1-BC40-120DAB9FBCEA}" destId="{5C6D53A0-5C65-4387-8CA3-672BA5F1F409}" srcOrd="11" destOrd="0" presId="urn:microsoft.com/office/officeart/2008/layout/CircleAccentTimeline"/>
    <dgm:cxn modelId="{96A9D97D-BA54-4EA9-AE89-712F350F3A0C}" type="presParOf" srcId="{5C6D53A0-5C65-4387-8CA3-672BA5F1F409}" destId="{0734F27B-4CA1-45DC-B8E1-DA9F24308607}" srcOrd="0" destOrd="0" presId="urn:microsoft.com/office/officeart/2008/layout/CircleAccentTimeline"/>
    <dgm:cxn modelId="{4E305B1F-4C68-480E-9144-FE99B5C7CFE7}" type="presParOf" srcId="{5C6D53A0-5C65-4387-8CA3-672BA5F1F409}" destId="{045B55DB-0C5C-4C62-A58A-24056EB1B558}" srcOrd="1" destOrd="0" presId="urn:microsoft.com/office/officeart/2008/layout/CircleAccentTimeline"/>
    <dgm:cxn modelId="{B45C5778-A83E-46CC-BACC-EA3E761A8286}" type="presParOf" srcId="{5C6D53A0-5C65-4387-8CA3-672BA5F1F409}" destId="{A6ADC58A-8622-4C5C-B07D-1049BA17F963}" srcOrd="2" destOrd="0" presId="urn:microsoft.com/office/officeart/2008/layout/CircleAccentTimeline"/>
    <dgm:cxn modelId="{86FE3387-2046-4533-91AA-FA6C97C3ABF9}" type="presParOf" srcId="{009E8DC0-1D98-40D1-BC40-120DAB9FBCEA}" destId="{B35CFA4F-A3FC-4CFC-B47A-C9C8C81AC760}" srcOrd="12" destOrd="0" presId="urn:microsoft.com/office/officeart/2008/layout/CircleAccentTimeline"/>
    <dgm:cxn modelId="{4CCBB0A0-EC95-4576-A66F-0C8B327D877F}" type="presParOf" srcId="{009E8DC0-1D98-40D1-BC40-120DAB9FBCEA}" destId="{73E96E7F-97BC-4E33-B79F-635164FF5C4A}" srcOrd="13" destOrd="0" presId="urn:microsoft.com/office/officeart/2008/layout/CircleAccentTimeline"/>
    <dgm:cxn modelId="{95343FA3-439E-4944-8662-7A09AEE36184}" type="presParOf" srcId="{009E8DC0-1D98-40D1-BC40-120DAB9FBCEA}" destId="{E3672751-1B3F-49F4-A51A-923AF6A09CDA}" srcOrd="14" destOrd="0" presId="urn:microsoft.com/office/officeart/2008/layout/CircleAccentTimeline"/>
    <dgm:cxn modelId="{D73DFDF1-ABCB-4D30-8C18-99835227CDD9}" type="presParOf" srcId="{009E8DC0-1D98-40D1-BC40-120DAB9FBCEA}" destId="{1BB6CE6C-8A85-4E27-8D09-C62606A70932}" srcOrd="15" destOrd="0" presId="urn:microsoft.com/office/officeart/2008/layout/CircleAccentTimeline"/>
    <dgm:cxn modelId="{8A1AB3AA-6979-45A6-B9EF-5DFD86235F79}" type="presParOf" srcId="{1BB6CE6C-8A85-4E27-8D09-C62606A70932}" destId="{79BF08B5-0B1F-4FD1-A6A8-02AFAAD8588B}" srcOrd="0" destOrd="0" presId="urn:microsoft.com/office/officeart/2008/layout/CircleAccentTimeline"/>
    <dgm:cxn modelId="{AA05E5A4-64C7-4A07-BED1-B68158FA61E3}" type="presParOf" srcId="{1BB6CE6C-8A85-4E27-8D09-C62606A70932}" destId="{D8D61B73-B403-4E9B-B1BB-8FA655D1D413}" srcOrd="1" destOrd="0" presId="urn:microsoft.com/office/officeart/2008/layout/CircleAccentTimeline"/>
    <dgm:cxn modelId="{3C62A5A8-4FC4-45E5-A7DC-679E8673E15E}" type="presParOf" srcId="{1BB6CE6C-8A85-4E27-8D09-C62606A70932}" destId="{6F12003F-03BE-4584-9175-1F24D161D99C}" srcOrd="2" destOrd="0" presId="urn:microsoft.com/office/officeart/2008/layout/CircleAccentTimeline"/>
    <dgm:cxn modelId="{0D0AED97-A3F9-4825-9799-D67A44435F4D}" type="presParOf" srcId="{009E8DC0-1D98-40D1-BC40-120DAB9FBCEA}" destId="{C55B26CA-55E8-4705-A768-C659A3D9BA9B}" srcOrd="16" destOrd="0" presId="urn:microsoft.com/office/officeart/2008/layout/CircleAccentTimeline"/>
    <dgm:cxn modelId="{617B9021-ED10-48B8-9B57-61F21CD9CC04}" type="presParOf" srcId="{009E8DC0-1D98-40D1-BC40-120DAB9FBCEA}" destId="{8ABC7E04-658A-4321-8279-CA4E921D08EE}" srcOrd="17" destOrd="0" presId="urn:microsoft.com/office/officeart/2008/layout/CircleAccentTimeline"/>
    <dgm:cxn modelId="{BD1CFDD5-285B-4BB9-ACE0-17511C82B9EB}" type="presParOf" srcId="{009E8DC0-1D98-40D1-BC40-120DAB9FBCEA}" destId="{71C97B1C-A7BE-4311-B3CF-7FDE39100CC4}" srcOrd="18" destOrd="0" presId="urn:microsoft.com/office/officeart/2008/layout/CircleAccentTimeline"/>
    <dgm:cxn modelId="{EAA46F06-80C6-45D3-90A8-F46EF80C7909}" type="presParOf" srcId="{009E8DC0-1D98-40D1-BC40-120DAB9FBCEA}" destId="{EE33FE27-B303-47D3-B30C-7A6FD9C6A821}" srcOrd="19" destOrd="0" presId="urn:microsoft.com/office/officeart/2008/layout/CircleAccentTimeline"/>
    <dgm:cxn modelId="{02394BBC-5E07-4250-9105-CB110F3783B9}" type="presParOf" srcId="{EE33FE27-B303-47D3-B30C-7A6FD9C6A821}" destId="{49CDC435-B085-4D36-AB34-59CBDD0436C6}" srcOrd="0" destOrd="0" presId="urn:microsoft.com/office/officeart/2008/layout/CircleAccentTimeline"/>
    <dgm:cxn modelId="{E1FCB3BA-5740-47BB-8FE4-C8F524B9B636}" type="presParOf" srcId="{EE33FE27-B303-47D3-B30C-7A6FD9C6A821}" destId="{AC930DF2-6CF9-4081-ADD6-BA26D34178E3}" srcOrd="1" destOrd="0" presId="urn:microsoft.com/office/officeart/2008/layout/CircleAccentTimeline"/>
    <dgm:cxn modelId="{2F255A45-217A-44E5-9412-BEEBD54850B1}" type="presParOf" srcId="{EE33FE27-B303-47D3-B30C-7A6FD9C6A821}" destId="{0F62D3B9-5F30-4429-8BDC-515703A73CAC}" srcOrd="2" destOrd="0" presId="urn:microsoft.com/office/officeart/2008/layout/CircleAccentTimeline"/>
    <dgm:cxn modelId="{B18596F2-A037-4CB9-AA6C-F08837708569}" type="presParOf" srcId="{009E8DC0-1D98-40D1-BC40-120DAB9FBCEA}" destId="{F26A3673-9EAB-421E-AB7D-3E047749920B}" srcOrd="20" destOrd="0" presId="urn:microsoft.com/office/officeart/2008/layout/CircleAccentTimeline"/>
    <dgm:cxn modelId="{8947C04F-6956-480F-A31B-3E9FB9365E3E}" type="presParOf" srcId="{009E8DC0-1D98-40D1-BC40-120DAB9FBCEA}" destId="{65AC62A7-2D88-4643-8C16-81DC9988E76D}" srcOrd="21" destOrd="0" presId="urn:microsoft.com/office/officeart/2008/layout/CircleAccentTimelin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33743A-3B6E-48D6-8D73-0A1042B382BF}">
      <dsp:nvSpPr>
        <dsp:cNvPr id="0" name=""/>
        <dsp:cNvSpPr/>
      </dsp:nvSpPr>
      <dsp:spPr>
        <a:xfrm>
          <a:off x="2841" y="2210265"/>
          <a:ext cx="1627071" cy="1627071"/>
        </a:xfrm>
        <a:prstGeom prst="donut">
          <a:avLst>
            <a:gd name="adj" fmla="val 2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DC65BD-A0FF-4DD8-A5FA-705FEA678E3C}">
      <dsp:nvSpPr>
        <dsp:cNvPr id="0" name=""/>
        <dsp:cNvSpPr/>
      </dsp:nvSpPr>
      <dsp:spPr>
        <a:xfrm rot="17700000">
          <a:off x="576147" y="883869"/>
          <a:ext cx="2022631" cy="9747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0" rIns="0" bIns="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Обращение  пациента к врачу с клинической задачей</a:t>
          </a:r>
          <a:endParaRPr lang="ru-RU" sz="1700" kern="1200" dirty="0"/>
        </a:p>
      </dsp:txBody>
      <dsp:txXfrm>
        <a:off x="576147" y="883869"/>
        <a:ext cx="2022631" cy="974751"/>
      </dsp:txXfrm>
    </dsp:sp>
    <dsp:sp modelId="{8287EA50-C380-4C42-8F9E-0FA233595DF3}">
      <dsp:nvSpPr>
        <dsp:cNvPr id="0" name=""/>
        <dsp:cNvSpPr/>
      </dsp:nvSpPr>
      <dsp:spPr>
        <a:xfrm>
          <a:off x="1752469" y="2601524"/>
          <a:ext cx="844553" cy="844553"/>
        </a:xfrm>
        <a:prstGeom prst="ellipse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430B77-F239-442A-AC7F-4F11CEBCFFA9}">
      <dsp:nvSpPr>
        <dsp:cNvPr id="0" name=""/>
        <dsp:cNvSpPr/>
      </dsp:nvSpPr>
      <dsp:spPr>
        <a:xfrm rot="17700000">
          <a:off x="752212" y="3777009"/>
          <a:ext cx="1749671" cy="843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5560" bIns="0" numCol="1" spcCol="1270" anchor="ctr" anchorCtr="0">
          <a:noAutofit/>
        </a:bodyPr>
        <a:lstStyle/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Выбор профиля тестирования</a:t>
          </a:r>
          <a:endParaRPr lang="ru-RU" sz="1400" kern="1200" dirty="0"/>
        </a:p>
      </dsp:txBody>
      <dsp:txXfrm>
        <a:off x="752212" y="3777009"/>
        <a:ext cx="1749671" cy="843625"/>
      </dsp:txXfrm>
    </dsp:sp>
    <dsp:sp modelId="{3F415BE2-60CD-4CD3-AB0E-4052D48B0A48}">
      <dsp:nvSpPr>
        <dsp:cNvPr id="0" name=""/>
        <dsp:cNvSpPr/>
      </dsp:nvSpPr>
      <dsp:spPr>
        <a:xfrm rot="17700000">
          <a:off x="1847610" y="1426967"/>
          <a:ext cx="1749671" cy="843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EB92CA-CF5B-451A-9C3A-8F278B997056}">
      <dsp:nvSpPr>
        <dsp:cNvPr id="0" name=""/>
        <dsp:cNvSpPr/>
      </dsp:nvSpPr>
      <dsp:spPr>
        <a:xfrm>
          <a:off x="2719450" y="2601524"/>
          <a:ext cx="844553" cy="844553"/>
        </a:xfrm>
        <a:prstGeom prst="ellipse">
          <a:avLst/>
        </a:prstGeom>
        <a:solidFill>
          <a:srgbClr val="0097A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26965E-6A16-4CE6-8A23-93C32431E2F8}">
      <dsp:nvSpPr>
        <dsp:cNvPr id="0" name=""/>
        <dsp:cNvSpPr/>
      </dsp:nvSpPr>
      <dsp:spPr>
        <a:xfrm rot="17700000">
          <a:off x="1719192" y="3777009"/>
          <a:ext cx="1749671" cy="843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5560" bIns="0" numCol="1" spcCol="1270" anchor="ctr" anchorCtr="0">
          <a:noAutofit/>
        </a:bodyPr>
        <a:lstStyle/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Выполнение </a:t>
          </a:r>
          <a:r>
            <a:rPr lang="ru-RU" sz="1400" kern="1200" dirty="0" err="1" smtClean="0"/>
            <a:t>фармакогенетических</a:t>
          </a:r>
          <a:r>
            <a:rPr lang="ru-RU" sz="1400" kern="1200" dirty="0" smtClean="0"/>
            <a:t> тестов</a:t>
          </a:r>
          <a:endParaRPr lang="ru-RU" sz="1400" kern="1200" dirty="0"/>
        </a:p>
      </dsp:txBody>
      <dsp:txXfrm>
        <a:off x="1719192" y="3777009"/>
        <a:ext cx="1749671" cy="843625"/>
      </dsp:txXfrm>
    </dsp:sp>
    <dsp:sp modelId="{A7584B16-01D3-473E-8DFB-93503569BBD2}">
      <dsp:nvSpPr>
        <dsp:cNvPr id="0" name=""/>
        <dsp:cNvSpPr/>
      </dsp:nvSpPr>
      <dsp:spPr>
        <a:xfrm rot="17700000">
          <a:off x="2814590" y="1426967"/>
          <a:ext cx="1749671" cy="843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34F27B-4CA1-45DC-B8E1-DA9F24308607}">
      <dsp:nvSpPr>
        <dsp:cNvPr id="0" name=""/>
        <dsp:cNvSpPr/>
      </dsp:nvSpPr>
      <dsp:spPr>
        <a:xfrm>
          <a:off x="3686560" y="2210265"/>
          <a:ext cx="1627071" cy="1627071"/>
        </a:xfrm>
        <a:prstGeom prst="donut">
          <a:avLst>
            <a:gd name="adj" fmla="val 2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5B55DB-0C5C-4C62-A58A-24056EB1B558}">
      <dsp:nvSpPr>
        <dsp:cNvPr id="0" name=""/>
        <dsp:cNvSpPr/>
      </dsp:nvSpPr>
      <dsp:spPr>
        <a:xfrm rot="17700000">
          <a:off x="4259867" y="883869"/>
          <a:ext cx="2022631" cy="9747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0" rIns="0" bIns="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Оценка результатов тестов врачом и назначение терапии</a:t>
          </a:r>
          <a:endParaRPr lang="ru-RU" sz="1700" kern="1200" dirty="0"/>
        </a:p>
      </dsp:txBody>
      <dsp:txXfrm>
        <a:off x="4259867" y="883869"/>
        <a:ext cx="2022631" cy="974751"/>
      </dsp:txXfrm>
    </dsp:sp>
    <dsp:sp modelId="{79BF08B5-0B1F-4FD1-A6A8-02AFAAD8588B}">
      <dsp:nvSpPr>
        <dsp:cNvPr id="0" name=""/>
        <dsp:cNvSpPr/>
      </dsp:nvSpPr>
      <dsp:spPr>
        <a:xfrm>
          <a:off x="5436189" y="2601524"/>
          <a:ext cx="844553" cy="844553"/>
        </a:xfrm>
        <a:prstGeom prst="ellipse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D61B73-B403-4E9B-B1BB-8FA655D1D413}">
      <dsp:nvSpPr>
        <dsp:cNvPr id="0" name=""/>
        <dsp:cNvSpPr/>
      </dsp:nvSpPr>
      <dsp:spPr>
        <a:xfrm rot="17700000">
          <a:off x="4435931" y="3777009"/>
          <a:ext cx="1749671" cy="843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5560" bIns="0" numCol="1" spcCol="1270" anchor="ctr" anchorCtr="0">
          <a:noAutofit/>
        </a:bodyPr>
        <a:lstStyle/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Оценка лекарственного взаимодействия</a:t>
          </a:r>
          <a:endParaRPr lang="ru-RU" sz="1400" kern="1200" dirty="0"/>
        </a:p>
      </dsp:txBody>
      <dsp:txXfrm>
        <a:off x="4435931" y="3777009"/>
        <a:ext cx="1749671" cy="843625"/>
      </dsp:txXfrm>
    </dsp:sp>
    <dsp:sp modelId="{6F12003F-03BE-4584-9175-1F24D161D99C}">
      <dsp:nvSpPr>
        <dsp:cNvPr id="0" name=""/>
        <dsp:cNvSpPr/>
      </dsp:nvSpPr>
      <dsp:spPr>
        <a:xfrm rot="17700000">
          <a:off x="5531329" y="1426967"/>
          <a:ext cx="1749671" cy="843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CDC435-B085-4D36-AB34-59CBDD0436C6}">
      <dsp:nvSpPr>
        <dsp:cNvPr id="0" name=""/>
        <dsp:cNvSpPr/>
      </dsp:nvSpPr>
      <dsp:spPr>
        <a:xfrm>
          <a:off x="6403169" y="2601524"/>
          <a:ext cx="844553" cy="844553"/>
        </a:xfrm>
        <a:prstGeom prst="ellipse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930DF2-6CF9-4081-ADD6-BA26D34178E3}">
      <dsp:nvSpPr>
        <dsp:cNvPr id="0" name=""/>
        <dsp:cNvSpPr/>
      </dsp:nvSpPr>
      <dsp:spPr>
        <a:xfrm rot="17700000">
          <a:off x="5402911" y="3777009"/>
          <a:ext cx="1749671" cy="843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5560" bIns="0" numCol="1" spcCol="1270" anchor="ctr" anchorCtr="0">
          <a:noAutofit/>
        </a:bodyPr>
        <a:lstStyle/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Напоминание о приеме  и контроль приема</a:t>
          </a:r>
          <a:endParaRPr lang="ru-RU" sz="1400" kern="1200" dirty="0"/>
        </a:p>
      </dsp:txBody>
      <dsp:txXfrm>
        <a:off x="5402911" y="3777009"/>
        <a:ext cx="1749671" cy="843625"/>
      </dsp:txXfrm>
    </dsp:sp>
    <dsp:sp modelId="{0F62D3B9-5F30-4429-8BDC-515703A73CAC}">
      <dsp:nvSpPr>
        <dsp:cNvPr id="0" name=""/>
        <dsp:cNvSpPr/>
      </dsp:nvSpPr>
      <dsp:spPr>
        <a:xfrm rot="17700000">
          <a:off x="6498309" y="1426967"/>
          <a:ext cx="1749671" cy="843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leAccentTimeline">
  <dgm:title val=""/>
  <dgm:desc val=""/>
  <dgm:catLst>
    <dgm:cat type="process" pri="7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fallback" val="2D"/>
          <dgm:param type="nodeVertAlign" val="b"/>
        </dgm:alg>
      </dgm:if>
      <dgm:else name="Name3">
        <dgm:alg type="lin">
          <dgm:param type="fallback" val="2D"/>
          <dgm:param type="nodeVertAlign" val="b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h" for="ch" forName="parComposite" refType="h"/>
      <dgm:constr type="w" for="ch" forName="parComposite" refType="h" refFor="ch" refForName="parComposite" fact="0.4986"/>
      <dgm:constr type="h" for="ch" forName="desComposite" refType="h" fact="0.8722"/>
      <dgm:constr type="w" for="ch" forName="desComposite" refType="h" refFor="ch" refForName="desComposite" fact="0.6056"/>
      <dgm:constr type="w" for="ch" forName="parBackupNorm" refType="w" refFor="ch" refForName="parComposite" fact="-0.3369"/>
      <dgm:constr type="w" for="ch" forName="parBackupRTL" refType="w" refFor="ch" refForName="parComposite" fact="-0.3369"/>
      <dgm:constr type="w" for="ch" forName="parBackupRev" refType="w" refFor="ch" refForName="parComposite" fact="0"/>
      <dgm:constr type="w" for="ch" forName="desBackupLeftNorm" refType="w" refFor="ch" refForName="desComposite" fact="-0.3376"/>
      <dgm:constr type="w" for="ch" forName="desBackupLeftRev" refType="w" refFor="ch" refForName="desComposite" fact="-0.3376"/>
      <dgm:constr type="w" for="ch" forName="desBackupRightNorm" refType="w" refFor="ch" refForName="desComposite" fact="-0.3376"/>
      <dgm:constr type="w" for="ch" forName="desBackupRightRev" refType="w" refFor="ch" refForName="desComposite" fact="-0.3376"/>
      <dgm:constr type="w" for="ch" forName="parSpace" refType="w" refFor="ch" refForName="parComposite" fact="0.05"/>
      <dgm:constr type="w" for="ch" forName="desSpace" refType="w" refFor="ch" refForName="parComposite" fact="0.05"/>
      <dgm:constr type="primFontSz" for="des" forName="parTx" op="equ" val="65"/>
      <dgm:constr type="primFontSz" for="des" forName="chTx" refType="primFontSz" refFor="des" refForName="parTx" op="lte" val="65"/>
      <dgm:constr type="primFontSz" for="des" forName="desTx" refType="primFontSz" refFor="des" refForName="chTx" op="lte" val="65"/>
      <dgm:constr type="primFontSz" for="des" forName="desTx" refType="primFontSz" refFor="des" refForName="parTx" op="lte"/>
    </dgm:constrLst>
    <dgm:forEach name="Name4" axis="ch" ptType="node">
      <dgm:layoutNode name="parComposite">
        <dgm:alg type="composite"/>
        <dgm:shape xmlns:r="http://schemas.openxmlformats.org/officeDocument/2006/relationships" r:blip="">
          <dgm:adjLst/>
        </dgm:shape>
        <dgm:choose name="Name5">
          <dgm:if name="Name6" func="var" arg="dir" op="equ" val="norm">
            <dgm:constrLst>
              <dgm:constr type="l" for="ch" forName="parBigCircle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r" for="ch" forName="parTx" refType="w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l" for="ch" forName="bSpace"/>
              <dgm:constr type="w" for="ch" forName="bSpace" val="1"/>
            </dgm:constrLst>
          </dgm:if>
          <dgm:else name="Name7">
            <dgm:constrLst>
              <dgm:constr type="r" for="ch" forName="parBigCircle" refType="w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l" for="ch" forName="parTx" fact="0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r" for="ch" forName="bSpace"/>
              <dgm:constr type="w" for="ch" forName="bSpace" val="1"/>
            </dgm:constrLst>
          </dgm:else>
        </dgm:choose>
        <dgm:layoutNode name="parBigCircle" styleLbl="node0">
          <dgm:alg type="sp"/>
          <dgm:shape xmlns:r="http://schemas.openxmlformats.org/officeDocument/2006/relationships" type="donut" r:blip="">
            <dgm:adjLst>
              <dgm:adj idx="1" val="0.2"/>
            </dgm:adjLst>
          </dgm:shape>
          <dgm:presOf/>
          <dgm:constrLst>
            <dgm:constr type="h" refType="w" op="equ"/>
          </dgm:constrLst>
        </dgm:layoutNode>
        <dgm:layoutNode name="parTx" styleLbl="revTx">
          <dgm:choose name="Name8">
            <dgm:if name="Name9" func="var" arg="dir" op="equ" val="norm">
              <dgm:alg type="tx">
                <dgm:param type="autoTxRot" val="grav"/>
                <dgm:param type="parTxLTRAlign" val="l"/>
              </dgm:alg>
              <dgm:shape xmlns:r="http://schemas.openxmlformats.org/officeDocument/2006/relationships" rot="295" type="rect" r:blip="">
                <dgm:adjLst/>
              </dgm:shape>
              <dgm:presOf axis="self" ptType="node"/>
              <dgm:constrLst>
                <dgm:constr type="lMarg" refType="primFontSz" fact="0.2"/>
                <dgm:constr type="rMarg"/>
                <dgm:constr type="tMarg"/>
                <dgm:constr type="bMarg"/>
              </dgm:constrLst>
            </dgm:if>
            <dgm:else name="Name10">
              <dgm:alg type="tx">
                <dgm:param type="autoTxRot" val="grav"/>
                <dgm:param type="parTxLTRAlign" val="r"/>
              </dgm:alg>
              <dgm:shape xmlns:r="http://schemas.openxmlformats.org/officeDocument/2006/relationships" rot="65" type="rect" r:blip="">
                <dgm:adjLst/>
              </dgm:shape>
              <dgm:presOf axis="self" ptType="node"/>
              <dgm:constrLst>
                <dgm:constr type="lMarg"/>
                <dgm:constr type="rMarg" refType="primFontSz" fact="0.2"/>
                <dgm:constr type="tMarg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layoutNode name="bSpace">
          <dgm:alg type="sp"/>
          <dgm:shape xmlns:r="http://schemas.openxmlformats.org/officeDocument/2006/relationships" r:blip="">
            <dgm:adjLst/>
          </dgm:shape>
          <dgm:presOf/>
        </dgm:layoutNode>
      </dgm:layoutNode>
      <dgm:choose name="Name11">
        <dgm:if name="Name12" func="var" arg="dir" op="equ" val="norm">
          <dgm:layoutNode name="parBackupNorm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13">
          <dgm:layoutNode name="parBackupRTL">
            <dgm:alg type="sp"/>
            <dgm:shape xmlns:r="http://schemas.openxmlformats.org/officeDocument/2006/relationships" r:blip="">
              <dgm:adjLst/>
            </dgm:shape>
            <dgm:presOf/>
          </dgm:layoutNode>
        </dgm:else>
      </dgm:choose>
      <dgm:forEach name="Name14" axis="followSib" ptType="sibTrans" hideLastTrans="0" cnt="1">
        <dgm:layoutNode name="parSpace">
          <dgm:alg type="sp"/>
          <dgm:shape xmlns:r="http://schemas.openxmlformats.org/officeDocument/2006/relationships" r:blip="">
            <dgm:adjLst/>
          </dgm:shape>
          <dgm:presOf/>
        </dgm:layoutNode>
      </dgm:forEach>
      <dgm:forEach name="Name15" axis="ch" ptType="node">
        <dgm:choose name="Name16">
          <dgm:if name="Name17" func="var" arg="dir" op="equ" val="norm">
            <dgm:layoutNode name="desBackupLeftNorm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if>
          <dgm:else name="Name18">
            <dgm:choose name="Name19">
              <dgm:if name="Name20" axis="self" ptType="node" func="pos" op="equ" val="1">
                <dgm:layoutNode name="desBackupRigh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21"/>
            </dgm:choose>
          </dgm:else>
        </dgm:choose>
        <dgm:layoutNode name="desComposite">
          <dgm:alg type="composite"/>
          <dgm:shape xmlns:r="http://schemas.openxmlformats.org/officeDocument/2006/relationships" r:blip="">
            <dgm:adjLst/>
          </dgm:shape>
          <dgm:choose name="Name22">
            <dgm:if name="Name23" func="var" arg="dir" op="equ" val="norm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l" for="ch" forName="chTx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r" for="ch" forName="desTx" refType="w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if>
            <dgm:else name="Name24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r" for="ch" forName="chTx" refType="w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l" for="ch" forName="desTx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else>
          </dgm:choose>
          <dgm:layoutNode name="desCircle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>
              <dgm:constr type="h" refType="w" op="equ"/>
            </dgm:constrLst>
          </dgm:layoutNode>
          <dgm:layoutNode name="chTx" styleLbl="revTx">
            <dgm:choose name="Name25">
              <dgm:if name="Name26" func="var" arg="dir" op="equ" val="norm">
                <dgm:alg type="tx">
                  <dgm:param type="autoTxRot" val="grav"/>
                  <dgm:param type="parTxLTRAlign" val="r"/>
                  <dgm:param type="txAnchorVert" val="mid"/>
                  <dgm:param type="txAnchorVertCh" val="mid"/>
                </dgm:alg>
                <dgm:shape xmlns:r="http://schemas.openxmlformats.org/officeDocument/2006/relationships" rot="295" type="rect" r:blip="">
                  <dgm:adjLst/>
                </dgm:shape>
                <dgm:presOf axis="self" ptType="node"/>
              </dgm:if>
              <dgm:else name="Name27">
                <dgm:alg type="tx">
                  <dgm:param type="autoTxRot" val="grav"/>
                  <dgm:param type="parTxLTRAlign" val="l"/>
                  <dgm:param type="txAnchorVert" val="mid"/>
                  <dgm:param type="txAnchorVertCh" val="mid"/>
                </dgm:alg>
                <dgm:shape xmlns:r="http://schemas.openxmlformats.org/officeDocument/2006/relationships" rot="65" type="rect" r:blip="">
                  <dgm:adjLst/>
                </dgm:shape>
                <dgm:presOf axis="self" ptType="node"/>
              </dgm:else>
            </dgm:choose>
            <dgm:choose name="Name28">
              <dgm:if name="Name29" func="var" arg="dir" op="equ" val="norm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if>
              <dgm:else name="Name30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  <dgm:layoutNode name="desTx" styleLbl="revTx">
            <dgm:varLst>
              <dgm:bulletEnabled val="1"/>
            </dgm:varLst>
            <dgm:choose name="Name31">
              <dgm:if name="Name32" func="var" arg="dir" op="equ" val="norm">
                <dgm:alg type="tx">
                  <dgm:param type="autoTxRot" val="grav"/>
                  <dgm:param type="parTxLTRAlign" val="l"/>
                  <dgm:param type="shpTxLTRAlignCh" val="l"/>
                  <dgm:param type="stBulletLvl" val="1"/>
                  <dgm:param type="txAnchorVert" val="mid"/>
                </dgm:alg>
                <dgm:shape xmlns:r="http://schemas.openxmlformats.org/officeDocument/2006/relationships" rot="295" type="rect" r:blip="">
                  <dgm:adjLst/>
                </dgm:shape>
                <dgm:presOf axis="des" ptType="node"/>
              </dgm:if>
              <dgm:else name="Name33">
                <dgm:alg type="tx">
                  <dgm:param type="autoTxRot" val="grav"/>
                  <dgm:param type="parTxLTRAlign" val="r"/>
                  <dgm:param type="shpTxLTRAlignCh" val="r"/>
                  <dgm:param type="stBulletLvl" val="1"/>
                  <dgm:param type="txAnchorVert" val="mid"/>
                </dgm:alg>
                <dgm:shape xmlns:r="http://schemas.openxmlformats.org/officeDocument/2006/relationships" rot="65" type="rect" r:blip="">
                  <dgm:adjLst/>
                </dgm:shape>
                <dgm:presOf axis="des" ptType="node"/>
              </dgm:else>
            </dgm:choose>
            <dgm:choose name="Name34">
              <dgm:if name="Name35" func="var" arg="dir" op="equ" val="norm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if>
              <dgm:else name="Name36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layoutNode name="desBackupRightNorm">
          <dgm:alg type="sp"/>
          <dgm:shape xmlns:r="http://schemas.openxmlformats.org/officeDocument/2006/relationships" r:blip="">
            <dgm:adjLst/>
          </dgm:shape>
          <dgm:presOf/>
        </dgm:layoutNode>
        <dgm:choose name="Name37">
          <dgm:if name="Name38" func="var" arg="dir" op="neq" val="norm">
            <dgm:choose name="Name39">
              <dgm:if name="Name40" axis="self" ptType="node" func="revPos" op="neq" val="1">
                <dgm:layoutNode name="desBackupLef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41"/>
            </dgm:choose>
          </dgm:if>
          <dgm:else name="Name42"/>
        </dgm:choose>
        <dgm:forEach name="Name43" axis="followSib" ptType="sibTrans" hideLastTrans="0" cnt="1">
          <dgm:layoutNode name="desSpace">
            <dgm:alg type="sp"/>
            <dgm:shape xmlns:r="http://schemas.openxmlformats.org/officeDocument/2006/relationships" r:blip="">
              <dgm:adjLst/>
            </dgm:shape>
            <dgm:presOf/>
          </dgm:layoutNode>
        </dgm:forEach>
      </dgm:forEach>
      <dgm:choose name="Name44">
        <dgm:if name="Name45" func="var" arg="dir" op="neq" val="norm">
          <dgm:layoutNode name="parBackupRev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4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AEA4EA-99D2-41F3-997D-BE7CCEAD75A6}" type="datetimeFigureOut">
              <a:rPr lang="ru-RU" smtClean="0"/>
              <a:t>24.09.2020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6ABB8B-D8F6-4C21-B917-A8E6B36A7F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54926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5289F3-A894-0643-B730-E48D4A4B4B88}" type="datetimeFigureOut">
              <a:rPr lang="ru-RU" smtClean="0"/>
              <a:t>24.09.2020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33488"/>
            <a:ext cx="5924550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51220"/>
            <a:ext cx="543814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7318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377318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11F759-40FF-2147-BB51-DB9B3C30BF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43191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11F759-40FF-2147-BB51-DB9B3C30BF73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9791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436CC5-2036-8842-AC6E-9B7020379C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122363"/>
            <a:ext cx="9829800" cy="1060767"/>
          </a:xfrm>
        </p:spPr>
        <p:txBody>
          <a:bodyPr anchor="ctr">
            <a:normAutofit/>
          </a:bodyPr>
          <a:lstStyle>
            <a:lvl1pPr algn="l">
              <a:defRPr sz="2400" b="1">
                <a:solidFill>
                  <a:srgbClr val="0097A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89EA585-6BC5-DD47-9A14-7533EC47D5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2418620"/>
            <a:ext cx="9498330" cy="1655762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00485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16FD4E9-B198-B64D-AEC4-8439F95F3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76160" y="430716"/>
            <a:ext cx="41148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0097A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65C640-041F-AE41-91FC-B32A3832F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7760" y="6350350"/>
            <a:ext cx="2743200" cy="365125"/>
          </a:xfrm>
        </p:spPr>
        <p:txBody>
          <a:bodyPr/>
          <a:lstStyle>
            <a:lvl1pPr>
              <a:defRPr sz="105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F832837C-57BB-ED43-AC22-87F2E29395A0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58" y="279708"/>
            <a:ext cx="1974069" cy="717628"/>
          </a:xfrm>
          <a:prstGeom prst="rect">
            <a:avLst/>
          </a:prstGeom>
        </p:spPr>
      </p:pic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E8AD200A-EFDA-684F-AB29-15EC0EEB7456}"/>
              </a:ext>
            </a:extLst>
          </p:cNvPr>
          <p:cNvCxnSpPr/>
          <p:nvPr userDrawn="1"/>
        </p:nvCxnSpPr>
        <p:spPr>
          <a:xfrm>
            <a:off x="2509520" y="776732"/>
            <a:ext cx="8981440" cy="0"/>
          </a:xfrm>
          <a:prstGeom prst="line">
            <a:avLst/>
          </a:prstGeom>
          <a:ln>
            <a:solidFill>
              <a:srgbClr val="0097A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5595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171949-96D9-6C46-A044-0896250AF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6375858-0302-D247-AF88-84C88C45E4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0150" y="2391599"/>
            <a:ext cx="10290810" cy="435133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800" b="1"/>
            </a:lvl1pPr>
          </a:lstStyle>
          <a:p>
            <a:r>
              <a:rPr lang="ru-RU" dirty="0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5D20A4-3184-4545-A239-31A10BD78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76160" y="45242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5E0F156-F5D3-A843-8AF9-A7CA94E5A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2837C-57BB-ED43-AC22-87F2E29395A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Кольцо 6"/>
          <p:cNvSpPr/>
          <p:nvPr userDrawn="1"/>
        </p:nvSpPr>
        <p:spPr>
          <a:xfrm>
            <a:off x="900752" y="2562831"/>
            <a:ext cx="207958" cy="207958"/>
          </a:xfrm>
          <a:prstGeom prst="donut">
            <a:avLst/>
          </a:prstGeom>
          <a:solidFill>
            <a:srgbClr val="0097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Кольцо 7"/>
          <p:cNvSpPr/>
          <p:nvPr userDrawn="1"/>
        </p:nvSpPr>
        <p:spPr>
          <a:xfrm>
            <a:off x="900752" y="3088388"/>
            <a:ext cx="207958" cy="207958"/>
          </a:xfrm>
          <a:prstGeom prst="donut">
            <a:avLst/>
          </a:prstGeom>
          <a:solidFill>
            <a:srgbClr val="0097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Кольцо 8"/>
          <p:cNvSpPr/>
          <p:nvPr userDrawn="1"/>
        </p:nvSpPr>
        <p:spPr>
          <a:xfrm>
            <a:off x="900752" y="3638211"/>
            <a:ext cx="207958" cy="207958"/>
          </a:xfrm>
          <a:prstGeom prst="donut">
            <a:avLst/>
          </a:prstGeom>
          <a:solidFill>
            <a:srgbClr val="0097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Кольцо 9"/>
          <p:cNvSpPr/>
          <p:nvPr userDrawn="1"/>
        </p:nvSpPr>
        <p:spPr>
          <a:xfrm>
            <a:off x="900752" y="4153504"/>
            <a:ext cx="207958" cy="207958"/>
          </a:xfrm>
          <a:prstGeom prst="donut">
            <a:avLst/>
          </a:prstGeom>
          <a:solidFill>
            <a:srgbClr val="0097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Кольцо 10"/>
          <p:cNvSpPr/>
          <p:nvPr userDrawn="1"/>
        </p:nvSpPr>
        <p:spPr>
          <a:xfrm>
            <a:off x="900752" y="4668797"/>
            <a:ext cx="207958" cy="207958"/>
          </a:xfrm>
          <a:prstGeom prst="donut">
            <a:avLst/>
          </a:prstGeom>
          <a:solidFill>
            <a:srgbClr val="0097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656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52E67E-EC5F-214D-91D0-E99D8B741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5B48350-61D9-AE45-B9A4-A4E81D1C7F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65414" y="2591361"/>
            <a:ext cx="5318760" cy="3466465"/>
          </a:xfrm>
        </p:spPr>
        <p:txBody>
          <a:bodyPr>
            <a:normAutofit/>
          </a:bodyPr>
          <a:lstStyle>
            <a:lvl1pPr marL="0" indent="0">
              <a:lnSpc>
                <a:spcPts val="3800"/>
              </a:lnSpc>
              <a:spcBef>
                <a:spcPts val="0"/>
              </a:spcBef>
              <a:buNone/>
              <a:defRPr sz="1400"/>
            </a:lvl1pPr>
          </a:lstStyle>
          <a:p>
            <a:r>
              <a:rPr lang="ru-RU" dirty="0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81B0BC9-420F-2749-99B3-94FFB5DD1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76160" y="40309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B80526E-2B67-694A-802D-760346260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2837C-57BB-ED43-AC22-87F2E29395A0}" type="slidenum">
              <a:rPr lang="ru-RU" smtClean="0"/>
              <a:t>‹#›</a:t>
            </a:fld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8CE0C8B-0820-B941-9702-DD9DC907B1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1115120" y="2567643"/>
            <a:ext cx="352255" cy="74259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8CE0C8B-0820-B941-9702-DD9DC907B1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1115120" y="3057400"/>
            <a:ext cx="352255" cy="74259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8CE0C8B-0820-B941-9702-DD9DC907B1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1115120" y="3547157"/>
            <a:ext cx="352255" cy="74259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8CE0C8B-0820-B941-9702-DD9DC907B1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1115120" y="4036914"/>
            <a:ext cx="352255" cy="74259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8CE0C8B-0820-B941-9702-DD9DC907B1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1115120" y="4526670"/>
            <a:ext cx="352255" cy="74259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A992C9F-221E-DD44-86A2-884F24FAED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6680" r="16680"/>
          <a:stretch/>
        </p:blipFill>
        <p:spPr>
          <a:xfrm>
            <a:off x="7263685" y="1799029"/>
            <a:ext cx="4591103" cy="4591103"/>
          </a:xfrm>
          <a:prstGeom prst="ellipse">
            <a:avLst/>
          </a:prstGeom>
        </p:spPr>
      </p:pic>
      <p:sp>
        <p:nvSpPr>
          <p:cNvPr id="18" name="Подзаголовок 2">
            <a:extLst>
              <a:ext uri="{FF2B5EF4-FFF2-40B4-BE49-F238E27FC236}">
                <a16:creationId xmlns:a16="http://schemas.microsoft.com/office/drawing/2014/main" id="{A89EA585-6BC5-DD47-9A14-7533EC47D5A2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838200" y="2083155"/>
            <a:ext cx="7437120" cy="326768"/>
          </a:xfrm>
        </p:spPr>
        <p:txBody>
          <a:bodyPr>
            <a:normAutofit/>
          </a:bodyPr>
          <a:lstStyle>
            <a:lvl1pPr marL="0" indent="0" algn="l">
              <a:buNone/>
              <a:defRPr sz="1600" b="1">
                <a:solidFill>
                  <a:srgbClr val="00485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pic>
        <p:nvPicPr>
          <p:cNvPr id="20" name="Рисунок 19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0" t="12877" r="13726" b="18472"/>
          <a:stretch/>
        </p:blipFill>
        <p:spPr>
          <a:xfrm>
            <a:off x="10001250" y="1165859"/>
            <a:ext cx="1874520" cy="178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236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57" r="19832" b="10743"/>
          <a:stretch/>
        </p:blipFill>
        <p:spPr>
          <a:xfrm>
            <a:off x="7594291" y="1749092"/>
            <a:ext cx="4067354" cy="4067354"/>
          </a:xfrm>
          <a:prstGeom prst="ellipse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300" y="1422838"/>
            <a:ext cx="2279910" cy="214883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171949-96D9-6C46-A044-0896250AF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6375858-0302-D247-AF88-84C88C45E4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91599"/>
            <a:ext cx="7607968" cy="418967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</a:lstStyle>
          <a:p>
            <a:r>
              <a:rPr lang="ru-RU" dirty="0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5D20A4-3184-4545-A239-31A10BD78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76160" y="42141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5E0F156-F5D3-A843-8AF9-A7CA94E5A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2837C-57BB-ED43-AC22-87F2E29395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79357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171949-96D9-6C46-A044-0896250AF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6375858-0302-D247-AF88-84C88C45E4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0150" y="2257424"/>
            <a:ext cx="10290810" cy="435133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400" b="1"/>
            </a:lvl1pPr>
          </a:lstStyle>
          <a:p>
            <a:r>
              <a:rPr lang="ru-RU" dirty="0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5D20A4-3184-4545-A239-31A10BD78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76160" y="45242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5E0F156-F5D3-A843-8AF9-A7CA94E5A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2837C-57BB-ED43-AC22-87F2E29395A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Кольцо 6"/>
          <p:cNvSpPr/>
          <p:nvPr userDrawn="1"/>
        </p:nvSpPr>
        <p:spPr>
          <a:xfrm flipV="1">
            <a:off x="900752" y="2391599"/>
            <a:ext cx="171232" cy="171232"/>
          </a:xfrm>
          <a:prstGeom prst="donut">
            <a:avLst/>
          </a:prstGeom>
          <a:solidFill>
            <a:srgbClr val="0097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Кольцо 7"/>
          <p:cNvSpPr/>
          <p:nvPr userDrawn="1"/>
        </p:nvSpPr>
        <p:spPr>
          <a:xfrm flipV="1">
            <a:off x="900752" y="2839100"/>
            <a:ext cx="171232" cy="171232"/>
          </a:xfrm>
          <a:prstGeom prst="donut">
            <a:avLst/>
          </a:prstGeom>
          <a:solidFill>
            <a:srgbClr val="0097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Кольцо 8"/>
          <p:cNvSpPr/>
          <p:nvPr userDrawn="1"/>
        </p:nvSpPr>
        <p:spPr>
          <a:xfrm flipV="1">
            <a:off x="900752" y="3286601"/>
            <a:ext cx="171232" cy="171232"/>
          </a:xfrm>
          <a:prstGeom prst="donut">
            <a:avLst/>
          </a:prstGeom>
          <a:solidFill>
            <a:srgbClr val="0097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Кольцо 9"/>
          <p:cNvSpPr/>
          <p:nvPr userDrawn="1"/>
        </p:nvSpPr>
        <p:spPr>
          <a:xfrm flipV="1">
            <a:off x="900752" y="3734102"/>
            <a:ext cx="171232" cy="171232"/>
          </a:xfrm>
          <a:prstGeom prst="donut">
            <a:avLst/>
          </a:prstGeom>
          <a:solidFill>
            <a:srgbClr val="0097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Кольцо 10"/>
          <p:cNvSpPr/>
          <p:nvPr userDrawn="1"/>
        </p:nvSpPr>
        <p:spPr>
          <a:xfrm flipV="1">
            <a:off x="900752" y="4181602"/>
            <a:ext cx="171232" cy="171232"/>
          </a:xfrm>
          <a:prstGeom prst="donut">
            <a:avLst/>
          </a:prstGeom>
          <a:solidFill>
            <a:srgbClr val="0097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937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81B0BC9-420F-2749-99B3-94FFB5DD1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76160" y="40309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B80526E-2B67-694A-802D-760346260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2837C-57BB-ED43-AC22-87F2E29395A0}" type="slidenum">
              <a:rPr lang="ru-RU" smtClean="0"/>
              <a:t>‹#›</a:t>
            </a:fld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48" t="4526" r="24857" b="24639"/>
          <a:stretch/>
        </p:blipFill>
        <p:spPr>
          <a:xfrm>
            <a:off x="7336638" y="1856096"/>
            <a:ext cx="3616656" cy="500417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39" r="23947" b="38917"/>
          <a:stretch/>
        </p:blipFill>
        <p:spPr>
          <a:xfrm>
            <a:off x="9433560" y="4102852"/>
            <a:ext cx="2337092" cy="2755148"/>
          </a:xfrm>
          <a:prstGeom prst="rect">
            <a:avLst/>
          </a:prstGeom>
        </p:spPr>
      </p:pic>
      <p:sp>
        <p:nvSpPr>
          <p:cNvPr id="14" name="Диаграмма 13"/>
          <p:cNvSpPr>
            <a:spLocks noGrp="1"/>
          </p:cNvSpPr>
          <p:nvPr>
            <p:ph type="chart" sz="quarter" idx="13"/>
          </p:nvPr>
        </p:nvSpPr>
        <p:spPr>
          <a:xfrm>
            <a:off x="800100" y="1417638"/>
            <a:ext cx="6537325" cy="4894262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32244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81B0BC9-420F-2749-99B3-94FFB5DD1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76160" y="40309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B80526E-2B67-694A-802D-760346260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2837C-57BB-ED43-AC22-87F2E29395A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Диаграмма 13"/>
          <p:cNvSpPr>
            <a:spLocks noGrp="1"/>
          </p:cNvSpPr>
          <p:nvPr>
            <p:ph type="chart" sz="quarter" idx="13"/>
          </p:nvPr>
        </p:nvSpPr>
        <p:spPr>
          <a:xfrm>
            <a:off x="800100" y="1417638"/>
            <a:ext cx="10690860" cy="4894262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41772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0796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6A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6908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33271F-650C-AA42-AE31-EF3555B1B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42393"/>
            <a:ext cx="10652760" cy="6933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C72AC6E-FC9D-B84A-AA19-D2EF65E54C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070682"/>
            <a:ext cx="1065276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ru-RU" dirty="0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B0F530F-7379-B04B-8B1A-3EC8E6F9D4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47760" y="63119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F832837C-57BB-ED43-AC22-87F2E29395A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58" y="279708"/>
            <a:ext cx="1974069" cy="717628"/>
          </a:xfrm>
          <a:prstGeom prst="rect">
            <a:avLst/>
          </a:prstGeom>
        </p:spPr>
      </p:pic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E8AD200A-EFDA-684F-AB29-15EC0EEB7456}"/>
              </a:ext>
            </a:extLst>
          </p:cNvPr>
          <p:cNvCxnSpPr/>
          <p:nvPr userDrawn="1"/>
        </p:nvCxnSpPr>
        <p:spPr>
          <a:xfrm>
            <a:off x="2509520" y="776732"/>
            <a:ext cx="8981440" cy="0"/>
          </a:xfrm>
          <a:prstGeom prst="line">
            <a:avLst/>
          </a:prstGeom>
          <a:ln>
            <a:solidFill>
              <a:srgbClr val="0097A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Нижний колонтитул 4">
            <a:extLst>
              <a:ext uri="{FF2B5EF4-FFF2-40B4-BE49-F238E27FC236}">
                <a16:creationId xmlns:a16="http://schemas.microsoft.com/office/drawing/2014/main" id="{516FD4E9-B198-B64D-AEC4-8439F95F3A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76160" y="430716"/>
            <a:ext cx="41148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097A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996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5" r:id="rId4"/>
    <p:sldLayoutId id="2147483656" r:id="rId5"/>
    <p:sldLayoutId id="2147483653" r:id="rId6"/>
    <p:sldLayoutId id="2147483654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500" b="1" kern="1200">
          <a:solidFill>
            <a:srgbClr val="0097A9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rgbClr val="00485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2376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500" b="1" kern="1200">
          <a:solidFill>
            <a:srgbClr val="0097A9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rgbClr val="00485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7" Type="http://schemas.openxmlformats.org/officeDocument/2006/relationships/image" Target="../media/image2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97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626" y="2338646"/>
            <a:ext cx="5998748" cy="2180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953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C2171949-96D9-6C46-A044-0896250AF9B6}"/>
              </a:ext>
            </a:extLst>
          </p:cNvPr>
          <p:cNvSpPr txBox="1">
            <a:spLocks/>
          </p:cNvSpPr>
          <p:nvPr/>
        </p:nvSpPr>
        <p:spPr>
          <a:xfrm>
            <a:off x="838200" y="1242393"/>
            <a:ext cx="4025630" cy="6933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0097A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dirty="0"/>
              <a:t>Вопросы?</a:t>
            </a:r>
          </a:p>
        </p:txBody>
      </p:sp>
      <p:sp>
        <p:nvSpPr>
          <p:cNvPr id="14" name="Объект 2">
            <a:extLst>
              <a:ext uri="{FF2B5EF4-FFF2-40B4-BE49-F238E27FC236}">
                <a16:creationId xmlns:a16="http://schemas.microsoft.com/office/drawing/2014/main" id="{66375858-0302-D247-AF88-84C88C45E4F9}"/>
              </a:ext>
            </a:extLst>
          </p:cNvPr>
          <p:cNvSpPr txBox="1">
            <a:spLocks/>
          </p:cNvSpPr>
          <p:nvPr/>
        </p:nvSpPr>
        <p:spPr>
          <a:xfrm>
            <a:off x="838200" y="2391599"/>
            <a:ext cx="4473102" cy="42134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kern="1200">
                <a:solidFill>
                  <a:srgbClr val="00485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800"/>
              </a:lnSpc>
            </a:pPr>
            <a:r>
              <a:rPr lang="ru-RU" dirty="0"/>
              <a:t>Образец текста Второй уровень Третий уровень</a:t>
            </a:r>
          </a:p>
          <a:p>
            <a:pPr>
              <a:lnSpc>
                <a:spcPts val="1800"/>
              </a:lnSpc>
            </a:pPr>
            <a:r>
              <a:rPr lang="ru-RU" dirty="0"/>
              <a:t>Четвертый уровень Пятый уровень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49CA00-54BA-5940-A7B2-86ECD106835D}"/>
              </a:ext>
            </a:extLst>
          </p:cNvPr>
          <p:cNvSpPr txBox="1"/>
          <p:nvPr/>
        </p:nvSpPr>
        <p:spPr>
          <a:xfrm>
            <a:off x="12490315" y="420234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B33C38-518A-2041-AFEE-703DF5971CB9}"/>
              </a:ext>
            </a:extLst>
          </p:cNvPr>
          <p:cNvSpPr txBox="1"/>
          <p:nvPr/>
        </p:nvSpPr>
        <p:spPr>
          <a:xfrm>
            <a:off x="12599581" y="1945758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2A3E0D6-E486-5644-AFAC-62D7384067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12602"/>
            <a:ext cx="12192000" cy="447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034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97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877019" y="3407726"/>
            <a:ext cx="80140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796150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97432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579DA57-E679-0742-A9F2-D0AB4328248E}"/>
              </a:ext>
            </a:extLst>
          </p:cNvPr>
          <p:cNvSpPr/>
          <p:nvPr/>
        </p:nvSpPr>
        <p:spPr>
          <a:xfrm>
            <a:off x="795902" y="2408617"/>
            <a:ext cx="1011052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ИИ</a:t>
            </a:r>
            <a:r>
              <a:rPr lang="ru-RU" sz="8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80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80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vs </a:t>
            </a:r>
            <a:r>
              <a:rPr lang="ru-RU" sz="80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ЕИ</a:t>
            </a:r>
            <a:endParaRPr lang="ru-RU" sz="8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9B02557-9F76-B943-A891-04383895752D}"/>
              </a:ext>
            </a:extLst>
          </p:cNvPr>
          <p:cNvSpPr/>
          <p:nvPr/>
        </p:nvSpPr>
        <p:spPr>
          <a:xfrm>
            <a:off x="877019" y="4231220"/>
            <a:ext cx="72419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Фадин Дмитрий Вадимович</a:t>
            </a:r>
          </a:p>
          <a:p>
            <a:endParaRPr lang="ru-RU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</a:t>
            </a:r>
            <a:r>
              <a:rPr lang="ru-RU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иректор </a:t>
            </a:r>
            <a:r>
              <a:rPr lang="ru-RU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 стратегическом развитию и инновациям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C812486-23C3-BC45-83A5-EBB5817719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3260" y="4339849"/>
            <a:ext cx="2328049" cy="1799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468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5">
            <a:extLst>
              <a:ext uri="{FF2B5EF4-FFF2-40B4-BE49-F238E27FC236}">
                <a16:creationId xmlns:a16="http://schemas.microsoft.com/office/drawing/2014/main" id="{381B0BC9-420F-2749-99B3-94FFB5DD1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76160" y="40309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120209" y="2219921"/>
            <a:ext cx="8045355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5200"/>
              </a:lnSpc>
              <a:spcBef>
                <a:spcPct val="0"/>
              </a:spcBef>
            </a:pPr>
            <a:r>
              <a:rPr lang="ru-RU" sz="4500" b="1" dirty="0" smtClean="0">
                <a:solidFill>
                  <a:srgbClr val="E16A13"/>
                </a:solidFill>
                <a:latin typeface="PT Sans" panose="020B0503020203020204" pitchFamily="34" charset="-52"/>
                <a:ea typeface="PT Sans" panose="020B0503020203020204" pitchFamily="34" charset="-52"/>
                <a:cs typeface="Tahoma" panose="020B0604030504040204" pitchFamily="34" charset="0"/>
              </a:rPr>
              <a:t>«Люди </a:t>
            </a:r>
            <a:r>
              <a:rPr lang="ru-RU" sz="4500" b="1" dirty="0">
                <a:solidFill>
                  <a:srgbClr val="E16A13"/>
                </a:solidFill>
                <a:latin typeface="PT Sans" panose="020B0503020203020204" pitchFamily="34" charset="-52"/>
                <a:ea typeface="PT Sans" panose="020B0503020203020204" pitchFamily="34" charset="-52"/>
                <a:cs typeface="Tahoma" panose="020B0604030504040204" pitchFamily="34" charset="0"/>
              </a:rPr>
              <a:t>просят меня предсказывать будущее, а я хочу всего лишь предотвратить </a:t>
            </a:r>
            <a:r>
              <a:rPr lang="ru-RU" sz="4500" b="1" dirty="0" smtClean="0">
                <a:solidFill>
                  <a:srgbClr val="E16A13"/>
                </a:solidFill>
                <a:latin typeface="PT Sans" panose="020B0503020203020204" pitchFamily="34" charset="-52"/>
                <a:ea typeface="PT Sans" panose="020B0503020203020204" pitchFamily="34" charset="-52"/>
                <a:cs typeface="Tahoma" panose="020B0604030504040204" pitchFamily="34" charset="0"/>
              </a:rPr>
              <a:t>его»</a:t>
            </a:r>
            <a:endParaRPr lang="ru-RU" sz="4500" b="1" dirty="0">
              <a:solidFill>
                <a:srgbClr val="E16A13"/>
              </a:solidFill>
              <a:latin typeface="PT Sans" panose="020B0503020203020204" pitchFamily="34" charset="-52"/>
              <a:ea typeface="PT Sans" panose="020B0503020203020204" pitchFamily="34" charset="-52"/>
              <a:cs typeface="Tahoma" panose="020B060403050404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4168" y="4410778"/>
            <a:ext cx="2438400" cy="18764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6395" y="4656816"/>
            <a:ext cx="388620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077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97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579DA57-E679-0742-A9F2-D0AB4328248E}"/>
              </a:ext>
            </a:extLst>
          </p:cNvPr>
          <p:cNvSpPr/>
          <p:nvPr/>
        </p:nvSpPr>
        <p:spPr>
          <a:xfrm>
            <a:off x="877019" y="2561420"/>
            <a:ext cx="739831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000" b="1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Фармакогенетика</a:t>
            </a:r>
            <a:endParaRPr lang="ru-RU" sz="5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9B02557-9F76-B943-A891-04383895752D}"/>
              </a:ext>
            </a:extLst>
          </p:cNvPr>
          <p:cNvSpPr/>
          <p:nvPr/>
        </p:nvSpPr>
        <p:spPr>
          <a:xfrm>
            <a:off x="877019" y="4282839"/>
            <a:ext cx="64676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Безопасное назначение лекарственных средств</a:t>
            </a:r>
            <a:endParaRPr lang="ru-RU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9D4B32C-12DC-594F-848E-D627638FBA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9979" y="3804139"/>
            <a:ext cx="1867374" cy="2489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794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5">
            <a:extLst>
              <a:ext uri="{FF2B5EF4-FFF2-40B4-BE49-F238E27FC236}">
                <a16:creationId xmlns:a16="http://schemas.microsoft.com/office/drawing/2014/main" id="{381B0BC9-420F-2749-99B3-94FFB5DD1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76160" y="40309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2750641273"/>
              </p:ext>
            </p:extLst>
          </p:nvPr>
        </p:nvGraphicFramePr>
        <p:xfrm>
          <a:off x="365431" y="77128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40251" y="2046646"/>
            <a:ext cx="847417" cy="847417"/>
          </a:xfrm>
          <a:prstGeom prst="rect">
            <a:avLst/>
          </a:prstGeom>
        </p:spPr>
      </p:pic>
      <p:cxnSp>
        <p:nvCxnSpPr>
          <p:cNvPr id="11" name="Прямая со стрелкой 10"/>
          <p:cNvCxnSpPr/>
          <p:nvPr/>
        </p:nvCxnSpPr>
        <p:spPr>
          <a:xfrm flipV="1">
            <a:off x="3740251" y="2957052"/>
            <a:ext cx="109077" cy="2949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4599805" y="2755950"/>
            <a:ext cx="230291" cy="1381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Рисунок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21070" y="2680827"/>
            <a:ext cx="847417" cy="847417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9679857" y="2919869"/>
            <a:ext cx="19197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ИИ</a:t>
            </a:r>
            <a:endParaRPr lang="ru-RU" dirty="0"/>
          </a:p>
        </p:txBody>
      </p:sp>
      <p:sp>
        <p:nvSpPr>
          <p:cNvPr id="19" name="Овал 18"/>
          <p:cNvSpPr/>
          <p:nvPr/>
        </p:nvSpPr>
        <p:spPr>
          <a:xfrm>
            <a:off x="8723934" y="3851276"/>
            <a:ext cx="844553" cy="844553"/>
          </a:xfrm>
          <a:prstGeom prst="ellipse">
            <a:avLst/>
          </a:prstGeom>
          <a:solidFill>
            <a:srgbClr val="0097A9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0" name="Прямоугольник 19"/>
          <p:cNvSpPr/>
          <p:nvPr/>
        </p:nvSpPr>
        <p:spPr>
          <a:xfrm>
            <a:off x="9679857" y="4088886"/>
            <a:ext cx="19197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Лаборатория</a:t>
            </a:r>
            <a:endParaRPr lang="ru-RU" dirty="0"/>
          </a:p>
        </p:txBody>
      </p:sp>
      <p:sp>
        <p:nvSpPr>
          <p:cNvPr id="21" name="Кольцо 20"/>
          <p:cNvSpPr/>
          <p:nvPr/>
        </p:nvSpPr>
        <p:spPr>
          <a:xfrm>
            <a:off x="8723934" y="5018861"/>
            <a:ext cx="849302" cy="844553"/>
          </a:xfrm>
          <a:prstGeom prst="donut">
            <a:avLst>
              <a:gd name="adj" fmla="val 2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2" name="Прямоугольник 21"/>
          <p:cNvSpPr/>
          <p:nvPr/>
        </p:nvSpPr>
        <p:spPr>
          <a:xfrm>
            <a:off x="9679856" y="5269482"/>
            <a:ext cx="19197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Врач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6361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97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579DA57-E679-0742-A9F2-D0AB4328248E}"/>
              </a:ext>
            </a:extLst>
          </p:cNvPr>
          <p:cNvSpPr/>
          <p:nvPr/>
        </p:nvSpPr>
        <p:spPr>
          <a:xfrm>
            <a:off x="877019" y="2561420"/>
            <a:ext cx="739831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Идентификация проб</a:t>
            </a:r>
            <a:endParaRPr lang="ru-RU" sz="5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9B02557-9F76-B943-A891-04383895752D}"/>
              </a:ext>
            </a:extLst>
          </p:cNvPr>
          <p:cNvSpPr/>
          <p:nvPr/>
        </p:nvSpPr>
        <p:spPr>
          <a:xfrm>
            <a:off x="877019" y="4282839"/>
            <a:ext cx="64676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Отслеживание </a:t>
            </a:r>
            <a:r>
              <a:rPr lang="ru-RU" b="1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жизненого</a:t>
            </a:r>
            <a:r>
              <a:rPr lang="ru-RU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цикла образца</a:t>
            </a:r>
            <a:endParaRPr lang="ru-RU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53968" y="4287981"/>
            <a:ext cx="2877561" cy="271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403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t="19956"/>
          <a:stretch/>
        </p:blipFill>
        <p:spPr>
          <a:xfrm>
            <a:off x="6759325" y="1398322"/>
            <a:ext cx="2264229" cy="35940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827" y="1474840"/>
            <a:ext cx="3908530" cy="247772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827" y="4328651"/>
            <a:ext cx="4063179" cy="117277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1413" y="5331967"/>
            <a:ext cx="2653866" cy="130010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/>
          <a:srcRect t="26008"/>
          <a:stretch/>
        </p:blipFill>
        <p:spPr>
          <a:xfrm>
            <a:off x="9330882" y="1398322"/>
            <a:ext cx="2629989" cy="3479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479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1602D54-002A-5645-A396-FB545BE73B84}"/>
              </a:ext>
            </a:extLst>
          </p:cNvPr>
          <p:cNvSpPr/>
          <p:nvPr/>
        </p:nvSpPr>
        <p:spPr>
          <a:xfrm>
            <a:off x="877019" y="2561420"/>
            <a:ext cx="669627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0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Выявление рака простаты</a:t>
            </a:r>
            <a:endParaRPr lang="ru-RU" sz="5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2F40EDA-1E69-774F-BD24-B5E89C9365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3365" y="3920066"/>
            <a:ext cx="2052625" cy="2345857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9B02557-9F76-B943-A891-04383895752D}"/>
              </a:ext>
            </a:extLst>
          </p:cNvPr>
          <p:cNvSpPr/>
          <p:nvPr/>
        </p:nvSpPr>
        <p:spPr>
          <a:xfrm>
            <a:off x="877019" y="4282839"/>
            <a:ext cx="64676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Цифровая гистология</a:t>
            </a:r>
            <a:endParaRPr lang="ru-RU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070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5533" y="1519980"/>
            <a:ext cx="8473440" cy="443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129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FFFFFF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Другая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FFFFFF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15374</TotalTime>
  <Words>93</Words>
  <Application>Microsoft Office PowerPoint</Application>
  <PresentationFormat>Широкоэкранный</PresentationFormat>
  <Paragraphs>26</Paragraphs>
  <Slides>11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</vt:lpstr>
      <vt:lpstr>Calibri</vt:lpstr>
      <vt:lpstr>PT Sans</vt:lpstr>
      <vt:lpstr>Tahoma</vt:lpstr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Дмитрий Фадин</cp:lastModifiedBy>
  <cp:revision>459</cp:revision>
  <cp:lastPrinted>2019-10-21T11:04:54Z</cp:lastPrinted>
  <dcterms:created xsi:type="dcterms:W3CDTF">2019-10-15T12:39:22Z</dcterms:created>
  <dcterms:modified xsi:type="dcterms:W3CDTF">2020-09-24T07:56:35Z</dcterms:modified>
</cp:coreProperties>
</file>