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451" r:id="rId3"/>
    <p:sldId id="2453" r:id="rId4"/>
    <p:sldId id="2441" r:id="rId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342"/>
    <a:srgbClr val="C0F400"/>
    <a:srgbClr val="05EE55"/>
    <a:srgbClr val="038B30"/>
    <a:srgbClr val="05D74D"/>
    <a:srgbClr val="663300"/>
    <a:srgbClr val="04C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4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9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7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54265FD-4E3F-4008-BF0D-92438DDF38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411FABC-D2A4-4DDD-AE15-415703DDD3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88C8EC1-9604-4C60-93E4-E02112EEC158}" type="datetime1">
              <a:rPr lang="ru-RU" smtClean="0"/>
              <a:t>23.09.2020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EBBAB0-AE2E-4EA6-BE3D-A8C4DA4007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31D462F-4914-49FC-A851-7FFFE9D6E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3422B72-BD1C-4F41-B10E-CA0BEB1790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907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99065-08D6-4B86-A69A-9A71D3CA8E1A}" type="datetime1">
              <a:rPr lang="ru-RU" smtClean="0"/>
              <a:pPr/>
              <a:t>23.09.2020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A3BE989-76B8-4F13-9267-01FDA45C437A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6973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A3BE989-76B8-4F13-9267-01FDA45C437A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2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A3BE989-76B8-4F13-9267-01FDA45C437A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199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13">
            <a:extLst>
              <a:ext uri="{FF2B5EF4-FFF2-40B4-BE49-F238E27FC236}">
                <a16:creationId xmlns:a16="http://schemas.microsoft.com/office/drawing/2014/main" id="{9FB41AE7-07AD-43D7-9418-6D32BE5E31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71015" y="0"/>
            <a:ext cx="12263015" cy="6858000"/>
          </a:xfrm>
          <a:solidFill>
            <a:schemeClr val="bg1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846D6A0C-E2C3-43CB-83D0-B5F6221079CA}"/>
              </a:ext>
            </a:extLst>
          </p:cNvPr>
          <p:cNvGrpSpPr/>
          <p:nvPr userDrawn="1"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F997D03F-0BE2-458F-92A2-4FE73B0FBF51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rgbClr val="2F3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EDC96296-0FBF-47A5-9D6A-5D9BB647A4D7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53F17719-10FE-433E-9CCC-4509DE17F22A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73F1A-AAF0-4EB4-8DF0-C152BD93C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91372" y="2238426"/>
            <a:ext cx="6609256" cy="1508126"/>
          </a:xfrm>
        </p:spPr>
        <p:txBody>
          <a:bodyPr rtlCol="0" anchor="b">
            <a:normAutofit/>
          </a:bodyPr>
          <a:lstStyle>
            <a:lvl1pPr algn="ctr">
              <a:defRPr sz="4800" b="1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075AE6-92D3-4205-B268-E1AD6C590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1372" y="3838627"/>
            <a:ext cx="6609256" cy="450503"/>
          </a:xfrm>
        </p:spPr>
        <p:txBody>
          <a:bodyPr rtlCol="0"/>
          <a:lstStyle>
            <a:lvl1pPr marL="0" indent="0" algn="ctr">
              <a:buNone/>
              <a:defRPr sz="2400" spc="300">
                <a:solidFill>
                  <a:srgbClr val="2F334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7686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BF3BF7F-F094-497C-9310-2FE8B059E82B}"/>
              </a:ext>
            </a:extLst>
          </p:cNvPr>
          <p:cNvGrpSpPr/>
          <p:nvPr userDrawn="1"/>
        </p:nvGrpSpPr>
        <p:grpSpPr>
          <a:xfrm flipH="1" flipV="1">
            <a:off x="3581400" y="451189"/>
            <a:ext cx="5276606" cy="5768636"/>
            <a:chOff x="883522" y="408327"/>
            <a:chExt cx="5276606" cy="5768636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2D49E498-4E90-44A2-B49F-157DFF9E8581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pic>
          <p:nvPicPr>
            <p:cNvPr id="17" name="Графический объект 16">
              <a:extLst>
                <a:ext uri="{FF2B5EF4-FFF2-40B4-BE49-F238E27FC236}">
                  <a16:creationId xmlns:a16="http://schemas.microsoft.com/office/drawing/2014/main" id="{B2D9F108-8C30-4BEC-8122-BE2632644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FAB546B5-7C56-40DD-B1DF-AE850DE5FDB3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C30FD01-9DD8-4ECA-AC52-7C41002A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095" y="1742989"/>
            <a:ext cx="4351911" cy="3352800"/>
          </a:xfrm>
        </p:spPr>
        <p:txBody>
          <a:bodyPr rtlCol="0">
            <a:normAutofit/>
          </a:bodyPr>
          <a:lstStyle>
            <a:lvl1pPr algn="ctr">
              <a:defRPr sz="4400" b="1" spc="30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C5F17219-39C2-44C1-BFC9-BA0D7ACD78D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087118E-1B0A-407B-BDCE-B343BC9F92E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id="{CEC8E835-7291-427D-948E-B544E36AD12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06094" y="4127455"/>
            <a:ext cx="4351911" cy="29643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2000" cap="all" spc="600" baseline="0">
                <a:solidFill>
                  <a:schemeClr val="tx1"/>
                </a:solidFill>
                <a:latin typeface="+mj-lt"/>
              </a:defRPr>
            </a:lvl1pPr>
          </a:lstStyle>
          <a:p>
            <a:pPr marL="228600" lvl="0" indent="-228600" algn="ctr" rtl="0"/>
            <a:r>
              <a:rPr lang="ru-RU" noProof="0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6372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F38A5A1-070F-43C9-B2D5-C557B0D7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882" y="1061132"/>
            <a:ext cx="3464717" cy="823912"/>
          </a:xfrm>
          <a:ln>
            <a:noFill/>
          </a:ln>
        </p:spPr>
        <p:txBody>
          <a:bodyPr rtlCol="0" anchor="ctr"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41F4A2F-9480-4E94-806C-5D65C71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834596" cy="1124404"/>
          </a:xfrm>
        </p:spPr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0DA028-023B-4883-9A48-70FD7A2E52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A625CC-388D-4655-BFA6-2CC4FD9E889D}"/>
              </a:ext>
            </a:extLst>
          </p:cNvPr>
          <p:cNvSpPr/>
          <p:nvPr userDrawn="1"/>
        </p:nvSpPr>
        <p:spPr>
          <a:xfrm>
            <a:off x="4659081" y="447789"/>
            <a:ext cx="2873833" cy="5957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2AA6DE-6D7A-4135-8B9F-99A91527F2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4" name="Текст 4">
            <a:extLst>
              <a:ext uri="{FF2B5EF4-FFF2-40B4-BE49-F238E27FC236}">
                <a16:creationId xmlns:a16="http://schemas.microsoft.com/office/drawing/2014/main" id="{17A78D63-E00C-4155-A5B2-B3431A09A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53395" y="1061132"/>
            <a:ext cx="3464721" cy="823912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228600" lvl="0" indent="-228600" algn="ctr" rtl="0"/>
            <a:r>
              <a:rPr lang="ru-RU" noProof="0"/>
              <a:t>Образец текста</a:t>
            </a:r>
          </a:p>
        </p:txBody>
      </p:sp>
      <p:sp>
        <p:nvSpPr>
          <p:cNvPr id="16" name="Объект 5">
            <a:extLst>
              <a:ext uri="{FF2B5EF4-FFF2-40B4-BE49-F238E27FC236}">
                <a16:creationId xmlns:a16="http://schemas.microsoft.com/office/drawing/2014/main" id="{12AF2780-75D3-4992-93BC-8EA50C648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53394" y="2108201"/>
            <a:ext cx="3464721" cy="3684588"/>
          </a:xfrm>
        </p:spPr>
        <p:txBody>
          <a:bodyPr rtlCol="0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9" name="Объект 3">
            <a:extLst>
              <a:ext uri="{FF2B5EF4-FFF2-40B4-BE49-F238E27FC236}">
                <a16:creationId xmlns:a16="http://schemas.microsoft.com/office/drawing/2014/main" id="{EAAE1C5B-7233-4F49-895F-7566CEB6D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882" y="2108201"/>
            <a:ext cx="3464717" cy="3684588"/>
          </a:xfrm>
        </p:spPr>
        <p:txBody>
          <a:bodyPr rtlCol="0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210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41F4A2F-9480-4E94-806C-5D65C71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834596" cy="1124404"/>
          </a:xfrm>
        </p:spPr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0DA028-023B-4883-9A48-70FD7A2E522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A625CC-388D-4655-BFA6-2CC4FD9E889D}"/>
              </a:ext>
            </a:extLst>
          </p:cNvPr>
          <p:cNvSpPr/>
          <p:nvPr userDrawn="1"/>
        </p:nvSpPr>
        <p:spPr>
          <a:xfrm>
            <a:off x="4659081" y="447789"/>
            <a:ext cx="2873833" cy="5957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2AA6DE-6D7A-4135-8B9F-99A91527F2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20B4D13-5F10-4886-AF0F-09B6ABB5C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1431586"/>
            <a:ext cx="3467099" cy="43612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dirty="0"/>
            </a:lvl1pPr>
            <a:lvl2pPr>
              <a:defRPr lang="en-US" sz="1400" dirty="0"/>
            </a:lvl2pPr>
            <a:lvl3pPr>
              <a:defRPr lang="en-US" sz="1200" dirty="0"/>
            </a:lvl3pPr>
            <a:lvl4pPr>
              <a:defRPr lang="en-US" sz="1100" dirty="0"/>
            </a:lvl4pPr>
            <a:lvl5pPr>
              <a:defRPr lang="en-US" sz="1100" dirty="0"/>
            </a:lvl5pPr>
          </a:lstStyle>
          <a:p>
            <a:pPr lvl="0" rtl="0">
              <a:lnSpc>
                <a:spcPct val="150000"/>
              </a:lnSpc>
            </a:pPr>
            <a:r>
              <a:rPr lang="ru-RU" noProof="0"/>
              <a:t>Образец текста</a:t>
            </a:r>
          </a:p>
          <a:p>
            <a:pPr lvl="1" rtl="0">
              <a:lnSpc>
                <a:spcPct val="150000"/>
              </a:lnSpc>
            </a:pPr>
            <a:r>
              <a:rPr lang="ru-RU" noProof="0"/>
              <a:t>Второй уровень</a:t>
            </a:r>
          </a:p>
          <a:p>
            <a:pPr lvl="2" rtl="0">
              <a:lnSpc>
                <a:spcPct val="150000"/>
              </a:lnSpc>
            </a:pPr>
            <a:r>
              <a:rPr lang="ru-RU" noProof="0"/>
              <a:t>Третий уровень</a:t>
            </a:r>
          </a:p>
          <a:p>
            <a:pPr lvl="3" rtl="0">
              <a:lnSpc>
                <a:spcPct val="150000"/>
              </a:lnSpc>
            </a:pPr>
            <a:r>
              <a:rPr lang="ru-RU" noProof="0"/>
              <a:t>Четвертый уровень</a:t>
            </a:r>
          </a:p>
          <a:p>
            <a:pPr lvl="4" rtl="0">
              <a:lnSpc>
                <a:spcPct val="150000"/>
              </a:lnSpc>
            </a:pPr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9" name="Объект 3">
            <a:extLst>
              <a:ext uri="{FF2B5EF4-FFF2-40B4-BE49-F238E27FC236}">
                <a16:creationId xmlns:a16="http://schemas.microsoft.com/office/drawing/2014/main" id="{EE7BCAD4-8DB6-482F-8DC0-F6D653F92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53394" y="1431586"/>
            <a:ext cx="3467106" cy="43612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dirty="0"/>
            </a:lvl1pPr>
            <a:lvl2pPr>
              <a:defRPr lang="en-US" sz="1400" dirty="0"/>
            </a:lvl2pPr>
            <a:lvl3pPr>
              <a:defRPr lang="en-US" sz="1200" dirty="0"/>
            </a:lvl3pPr>
            <a:lvl4pPr>
              <a:defRPr lang="en-US" sz="1100" dirty="0"/>
            </a:lvl4pPr>
            <a:lvl5pPr>
              <a:defRPr lang="en-US" sz="1100" dirty="0"/>
            </a:lvl5pPr>
          </a:lstStyle>
          <a:p>
            <a:pPr lvl="0" rtl="0">
              <a:lnSpc>
                <a:spcPct val="150000"/>
              </a:lnSpc>
            </a:pPr>
            <a:r>
              <a:rPr lang="ru-RU" noProof="0"/>
              <a:t>Образец текста</a:t>
            </a:r>
          </a:p>
          <a:p>
            <a:pPr lvl="1" rtl="0">
              <a:lnSpc>
                <a:spcPct val="150000"/>
              </a:lnSpc>
            </a:pPr>
            <a:r>
              <a:rPr lang="ru-RU" noProof="0"/>
              <a:t>Второй уровень</a:t>
            </a:r>
          </a:p>
          <a:p>
            <a:pPr lvl="2" rtl="0">
              <a:lnSpc>
                <a:spcPct val="150000"/>
              </a:lnSpc>
            </a:pPr>
            <a:r>
              <a:rPr lang="ru-RU" noProof="0"/>
              <a:t>Третий уровень</a:t>
            </a:r>
          </a:p>
          <a:p>
            <a:pPr lvl="3" rtl="0">
              <a:lnSpc>
                <a:spcPct val="150000"/>
              </a:lnSpc>
            </a:pPr>
            <a:r>
              <a:rPr lang="ru-RU" noProof="0"/>
              <a:t>Четвертый уровень</a:t>
            </a:r>
          </a:p>
          <a:p>
            <a:pPr lvl="4" rtl="0">
              <a:lnSpc>
                <a:spcPct val="150000"/>
              </a:lnSpc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30980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15BFBAA-B5F1-4F95-8C05-5E30A7076BD7}"/>
              </a:ext>
            </a:extLst>
          </p:cNvPr>
          <p:cNvSpPr/>
          <p:nvPr userDrawn="1"/>
        </p:nvSpPr>
        <p:spPr>
          <a:xfrm>
            <a:off x="1159727" y="1224451"/>
            <a:ext cx="4226024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B7F3105-8D8F-4FF3-9A7F-0F067BB810A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117255-8347-4647-9EA2-7ED06A73C1A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9F3E8482-B43D-4B69-8645-6B735F91B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478" y="587829"/>
            <a:ext cx="5326022" cy="5273221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9BC9CBF-CF7B-4E39-9FD1-961882EC596A}"/>
              </a:ext>
            </a:extLst>
          </p:cNvPr>
          <p:cNvSpPr/>
          <p:nvPr userDrawn="1"/>
        </p:nvSpPr>
        <p:spPr>
          <a:xfrm>
            <a:off x="657060" y="698704"/>
            <a:ext cx="4473025" cy="5701790"/>
          </a:xfrm>
          <a:prstGeom prst="rect">
            <a:avLst/>
          </a:prstGeom>
          <a:solidFill>
            <a:srgbClr val="2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97A3D921-B9D5-42DC-9037-298968D94C95}"/>
              </a:ext>
            </a:extLst>
          </p:cNvPr>
          <p:cNvGrpSpPr/>
          <p:nvPr userDrawn="1"/>
        </p:nvGrpSpPr>
        <p:grpSpPr>
          <a:xfrm>
            <a:off x="657060" y="435124"/>
            <a:ext cx="5134751" cy="5965370"/>
            <a:chOff x="252031" y="391887"/>
            <a:chExt cx="7433283" cy="5965370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6A62F937-16D4-4A6C-B247-D0A62BC6560D}"/>
                </a:ext>
              </a:extLst>
            </p:cNvPr>
            <p:cNvSpPr/>
            <p:nvPr userDrawn="1"/>
          </p:nvSpPr>
          <p:spPr>
            <a:xfrm>
              <a:off x="609600" y="391887"/>
              <a:ext cx="7075714" cy="5878284"/>
            </a:xfrm>
            <a:prstGeom prst="rect">
              <a:avLst/>
            </a:prstGeom>
            <a:noFill/>
            <a:ln w="1270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B9335681-5A6F-48BE-8160-2000D0F242FB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4" name="Текст 3">
            <a:extLst>
              <a:ext uri="{FF2B5EF4-FFF2-40B4-BE49-F238E27FC236}">
                <a16:creationId xmlns:a16="http://schemas.microsoft.com/office/drawing/2014/main" id="{F41E2B8D-1C12-403F-BE59-ECC56546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546851"/>
            <a:ext cx="4101084" cy="3396749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0F519-65FC-434F-8F2F-F778A20A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480457"/>
            <a:ext cx="4101084" cy="979308"/>
          </a:xfrm>
        </p:spPr>
        <p:txBody>
          <a:bodyPr rtlCol="0" anchor="b"/>
          <a:lstStyle>
            <a:lvl1pPr>
              <a:defRPr sz="3200" b="1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116E8B30-475D-4275-8DC2-14C98F2F9B76}"/>
              </a:ext>
            </a:extLst>
          </p:cNvPr>
          <p:cNvSpPr/>
          <p:nvPr userDrawn="1"/>
        </p:nvSpPr>
        <p:spPr>
          <a:xfrm>
            <a:off x="1159727" y="1191137"/>
            <a:ext cx="4226024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"/>
              <a:t>2</a:t>
            </a:r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endParaRPr lang="en-US" dirty="0"/>
          </a:p>
          <a:p>
            <a:pPr algn="ctr" rtl="0"/>
            <a:r>
              <a:rPr lang="ru"/>
              <a:t>+</a:t>
            </a:r>
          </a:p>
          <a:p>
            <a:pPr algn="ctr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310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F6B8E8FD-E25A-4462-9917-754D6C619C75}"/>
              </a:ext>
            </a:extLst>
          </p:cNvPr>
          <p:cNvSpPr txBox="1">
            <a:spLocks/>
          </p:cNvSpPr>
          <p:nvPr userDrawn="1"/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8C2E478F-E849-4A8C-AF1F-CBCC78A7CBFA}" type="slidenum">
              <a:rPr lang="ru-RU" noProof="0" smtClean="0">
                <a:solidFill>
                  <a:srgbClr val="2F3342"/>
                </a:solidFill>
              </a:rPr>
              <a:pPr/>
              <a:t>‹#›</a:t>
            </a:fld>
            <a:endParaRPr lang="ru-RU" noProof="0" dirty="0">
              <a:solidFill>
                <a:srgbClr val="2F3342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752D6C-9D51-45A1-A6B7-B21DC9A94A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Прямоугольник 10" descr="Контрастный блок со открытым квадратом">
            <a:extLst>
              <a:ext uri="{FF2B5EF4-FFF2-40B4-BE49-F238E27FC236}">
                <a16:creationId xmlns:a16="http://schemas.microsoft.com/office/drawing/2014/main" id="{217FA8D4-1D05-4DF4-AA9D-364B6979733D}"/>
              </a:ext>
            </a:extLst>
          </p:cNvPr>
          <p:cNvSpPr/>
          <p:nvPr userDrawn="1"/>
        </p:nvSpPr>
        <p:spPr>
          <a:xfrm flipH="1">
            <a:off x="2685137" y="972457"/>
            <a:ext cx="9172647" cy="4843807"/>
          </a:xfrm>
          <a:prstGeom prst="rect">
            <a:avLst/>
          </a:prstGeom>
          <a:noFill/>
          <a:ln w="88900">
            <a:solidFill>
              <a:srgbClr val="2F33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79B1017-F981-4D2D-A14B-A857FC304F54}"/>
              </a:ext>
            </a:extLst>
          </p:cNvPr>
          <p:cNvSpPr/>
          <p:nvPr userDrawn="1"/>
        </p:nvSpPr>
        <p:spPr>
          <a:xfrm flipH="1">
            <a:off x="333834" y="1547133"/>
            <a:ext cx="11026363" cy="4702292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9DD85E79-8DB4-4D93-979C-171105321B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4F1136-B1CD-4171-BB47-0281C1974B22}"/>
              </a:ext>
            </a:extLst>
          </p:cNvPr>
          <p:cNvSpPr/>
          <p:nvPr userDrawn="1"/>
        </p:nvSpPr>
        <p:spPr>
          <a:xfrm>
            <a:off x="471340" y="1189038"/>
            <a:ext cx="11149160" cy="4834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89ADD4C-B26C-41B3-B492-DC9D032AC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334313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04862A-62CA-4399-88B0-181961E0F691}"/>
              </a:ext>
            </a:extLst>
          </p:cNvPr>
          <p:cNvSpPr txBox="1">
            <a:spLocks/>
          </p:cNvSpPr>
          <p:nvPr userDrawn="1"/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8C2E478F-E849-4A8C-AF1F-CBCC78A7CBFA}" type="slidenum">
              <a:rPr lang="ru-RU" noProof="0" smtClean="0">
                <a:solidFill>
                  <a:srgbClr val="2F3342"/>
                </a:solidFill>
              </a:rPr>
              <a:pPr/>
              <a:t>‹#›</a:t>
            </a:fld>
            <a:endParaRPr lang="ru-RU" noProof="0" dirty="0">
              <a:solidFill>
                <a:srgbClr val="2F3342"/>
              </a:solidFill>
            </a:endParaRP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A902D481-2888-4133-AD94-7700AA117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D2B113A8-E04C-44C2-962F-5FFA40FB78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5880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44C8ED9-0534-4EC5-8080-49DFF65B3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519" y="0"/>
            <a:ext cx="11002962" cy="1189038"/>
          </a:xfrm>
        </p:spPr>
        <p:txBody>
          <a:bodyPr rtlCol="0">
            <a:normAutofit/>
          </a:bodyPr>
          <a:lstStyle>
            <a:lvl1pPr algn="ctr">
              <a:defRPr sz="3600" b="1" spc="0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F6B8E8FD-E25A-4462-9917-754D6C619C75}"/>
              </a:ext>
            </a:extLst>
          </p:cNvPr>
          <p:cNvSpPr txBox="1">
            <a:spLocks/>
          </p:cNvSpPr>
          <p:nvPr userDrawn="1"/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8C2E478F-E849-4A8C-AF1F-CBCC78A7CBFA}" type="slidenum">
              <a:rPr lang="ru-RU" noProof="0" smtClean="0">
                <a:solidFill>
                  <a:srgbClr val="2F3342"/>
                </a:solidFill>
              </a:rPr>
              <a:pPr/>
              <a:t>‹#›</a:t>
            </a:fld>
            <a:endParaRPr lang="ru-RU" noProof="0" dirty="0">
              <a:solidFill>
                <a:srgbClr val="2F3342"/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752D6C-9D51-45A1-A6B7-B21DC9A94A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Прямоугольник 10" descr="Контрастный блок со открытым квадратом">
            <a:extLst>
              <a:ext uri="{FF2B5EF4-FFF2-40B4-BE49-F238E27FC236}">
                <a16:creationId xmlns:a16="http://schemas.microsoft.com/office/drawing/2014/main" id="{217FA8D4-1D05-4DF4-AA9D-364B6979733D}"/>
              </a:ext>
            </a:extLst>
          </p:cNvPr>
          <p:cNvSpPr/>
          <p:nvPr userDrawn="1"/>
        </p:nvSpPr>
        <p:spPr>
          <a:xfrm flipH="1">
            <a:off x="2685137" y="972457"/>
            <a:ext cx="9172647" cy="4843807"/>
          </a:xfrm>
          <a:prstGeom prst="rect">
            <a:avLst/>
          </a:prstGeom>
          <a:noFill/>
          <a:ln w="88900">
            <a:solidFill>
              <a:srgbClr val="2F33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79B1017-F981-4D2D-A14B-A857FC304F54}"/>
              </a:ext>
            </a:extLst>
          </p:cNvPr>
          <p:cNvSpPr/>
          <p:nvPr userDrawn="1"/>
        </p:nvSpPr>
        <p:spPr>
          <a:xfrm flipH="1">
            <a:off x="333834" y="1547133"/>
            <a:ext cx="11026363" cy="4702292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9DD85E79-8DB4-4D93-979C-171105321B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B5B32411-640A-47B5-9A67-FED6430E9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89038"/>
            <a:ext cx="10939668" cy="4834129"/>
          </a:xfrm>
          <a:solidFill>
            <a:schemeClr val="bg1"/>
          </a:solidFill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5686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 и содержимое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13">
            <a:extLst>
              <a:ext uri="{FF2B5EF4-FFF2-40B4-BE49-F238E27FC236}">
                <a16:creationId xmlns:a16="http://schemas.microsoft.com/office/drawing/2014/main" id="{FE1CFFBA-D756-4740-B375-252727F02D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64229" y="0"/>
            <a:ext cx="4919153" cy="6858000"/>
          </a:xfrm>
          <a:solidFill>
            <a:schemeClr val="bg1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B42DCA22-1DF2-42CB-8741-F0CE575E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04" y="1676400"/>
            <a:ext cx="5196241" cy="3352800"/>
          </a:xfrm>
        </p:spPr>
        <p:txBody>
          <a:bodyPr rtlCol="0">
            <a:normAutofit/>
          </a:bodyPr>
          <a:lstStyle>
            <a:lvl1pPr>
              <a:defRPr sz="4400" b="1" spc="300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DD89F3-6B87-4C54-83B9-A6481CB4F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9394" y="365125"/>
            <a:ext cx="4114801" cy="58118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pic>
        <p:nvPicPr>
          <p:cNvPr id="11" name="Графический объект 10">
            <a:extLst>
              <a:ext uri="{FF2B5EF4-FFF2-40B4-BE49-F238E27FC236}">
                <a16:creationId xmlns:a16="http://schemas.microsoft.com/office/drawing/2014/main" id="{479D679C-E90D-4916-BCE6-71C32B831E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9938" y="1088572"/>
            <a:ext cx="4572000" cy="4572000"/>
          </a:xfrm>
          <a:prstGeom prst="rect">
            <a:avLst/>
          </a:prstGeom>
        </p:spPr>
      </p:pic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107A3F-3DCD-44DD-AF42-32098DCC3A7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1DB279-F403-4D2A-8D1B-FB3C81796B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41762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исунок 13">
            <a:extLst>
              <a:ext uri="{FF2B5EF4-FFF2-40B4-BE49-F238E27FC236}">
                <a16:creationId xmlns:a16="http://schemas.microsoft.com/office/drawing/2014/main" id="{FE1CFFBA-D756-4740-B375-252727F02D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64229" y="0"/>
            <a:ext cx="9927771" cy="6858000"/>
          </a:xfrm>
          <a:solidFill>
            <a:schemeClr val="bg1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9325050-38BE-4AB2-B450-8DC9C0EDD386}"/>
              </a:ext>
            </a:extLst>
          </p:cNvPr>
          <p:cNvGrpSpPr/>
          <p:nvPr userDrawn="1"/>
        </p:nvGrpSpPr>
        <p:grpSpPr>
          <a:xfrm>
            <a:off x="883522" y="408327"/>
            <a:ext cx="5276606" cy="5768636"/>
            <a:chOff x="883522" y="408327"/>
            <a:chExt cx="5276606" cy="5768636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3D68A4CE-A5FD-4656-82E1-43D586CC441E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pic>
          <p:nvPicPr>
            <p:cNvPr id="15" name="Графический объект 14">
              <a:extLst>
                <a:ext uri="{FF2B5EF4-FFF2-40B4-BE49-F238E27FC236}">
                  <a16:creationId xmlns:a16="http://schemas.microsoft.com/office/drawing/2014/main" id="{E66B1E37-8CEC-44ED-A239-C755B72AC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25781" y="1107282"/>
              <a:ext cx="4572000" cy="4572000"/>
            </a:xfrm>
            <a:prstGeom prst="rect">
              <a:avLst/>
            </a:prstGeom>
          </p:spPr>
        </p:pic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B7E28405-97F5-4E03-86F1-FAE2FEA6CFF8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719FCC9B-E3B8-49CF-BD22-D553FFAA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1775"/>
            <a:ext cx="4351911" cy="2384466"/>
          </a:xfrm>
        </p:spPr>
        <p:txBody>
          <a:bodyPr rtlCol="0">
            <a:normAutofit/>
          </a:bodyPr>
          <a:lstStyle>
            <a:lvl1pPr algn="ctr">
              <a:defRPr sz="4400" b="1" spc="300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4F21EA87-CE67-4A1E-B2E0-513F775C76A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199" y="3886241"/>
            <a:ext cx="4351910" cy="296437"/>
          </a:xfrm>
        </p:spPr>
        <p:txBody>
          <a:bodyPr lIns="0" rIns="0" rtlCol="0">
            <a:noAutofit/>
          </a:bodyPr>
          <a:lstStyle>
            <a:lvl1pPr marL="0" indent="0" algn="ctr">
              <a:buNone/>
              <a:defRPr sz="2000" spc="600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СТИЛИ ОБРАЗЦА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1A26DCC3-B99B-481C-AC63-F17D5215DC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0D24A36-5F75-40A5-8DA4-0364F4492F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848143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13">
            <a:extLst>
              <a:ext uri="{FF2B5EF4-FFF2-40B4-BE49-F238E27FC236}">
                <a16:creationId xmlns:a16="http://schemas.microsoft.com/office/drawing/2014/main" id="{B599FEC8-12D0-4EB5-8573-C891D56C84E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71015" y="0"/>
            <a:ext cx="12263015" cy="6858000"/>
          </a:xfrm>
          <a:solidFill>
            <a:schemeClr val="bg1">
              <a:lumMod val="50000"/>
            </a:schemeClr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BF3BF7F-F094-497C-9310-2FE8B059E82B}"/>
              </a:ext>
            </a:extLst>
          </p:cNvPr>
          <p:cNvGrpSpPr/>
          <p:nvPr userDrawn="1"/>
        </p:nvGrpSpPr>
        <p:grpSpPr>
          <a:xfrm flipH="1" flipV="1">
            <a:off x="3581400" y="451189"/>
            <a:ext cx="5276606" cy="5768636"/>
            <a:chOff x="883522" y="408327"/>
            <a:chExt cx="5276606" cy="5768636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2D49E498-4E90-44A2-B49F-157DFF9E8581}"/>
                </a:ext>
              </a:extLst>
            </p:cNvPr>
            <p:cNvSpPr/>
            <p:nvPr/>
          </p:nvSpPr>
          <p:spPr>
            <a:xfrm>
              <a:off x="1808217" y="1403690"/>
              <a:ext cx="4351911" cy="4773273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pic>
          <p:nvPicPr>
            <p:cNvPr id="17" name="Графический объект 16">
              <a:extLst>
                <a:ext uri="{FF2B5EF4-FFF2-40B4-BE49-F238E27FC236}">
                  <a16:creationId xmlns:a16="http://schemas.microsoft.com/office/drawing/2014/main" id="{B2D9F108-8C30-4BEC-8122-BE2632644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39938" y="1088572"/>
              <a:ext cx="4572000" cy="4572000"/>
            </a:xfrm>
            <a:prstGeom prst="rect">
              <a:avLst/>
            </a:prstGeom>
          </p:spPr>
        </p:pic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FAB546B5-7C56-40DD-B1DF-AE850DE5FDB3}"/>
                </a:ext>
              </a:extLst>
            </p:cNvPr>
            <p:cNvSpPr/>
            <p:nvPr/>
          </p:nvSpPr>
          <p:spPr>
            <a:xfrm>
              <a:off x="883522" y="408327"/>
              <a:ext cx="4351911" cy="4773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C30FD01-9DD8-4ECA-AC52-7C41002A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095" y="1742989"/>
            <a:ext cx="4351911" cy="3352800"/>
          </a:xfrm>
        </p:spPr>
        <p:txBody>
          <a:bodyPr rtlCol="0">
            <a:normAutofit/>
          </a:bodyPr>
          <a:lstStyle>
            <a:lvl1pPr algn="ctr">
              <a:defRPr sz="4400" b="1" spc="300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id="{74491700-C4EB-4143-ACD3-DE153BF9DD9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506094" y="4127455"/>
            <a:ext cx="4351910" cy="296437"/>
          </a:xfrm>
        </p:spPr>
        <p:txBody>
          <a:bodyPr lIns="0" rIns="0" rtlCol="0">
            <a:noAutofit/>
          </a:bodyPr>
          <a:lstStyle>
            <a:lvl1pPr marL="0" indent="0" algn="ctr">
              <a:buNone/>
              <a:defRPr sz="2000" spc="600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СТИЛИ ОБРАЗЦА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11BF64E-D1E6-463D-B3F0-1491C107C8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1149EC66-F633-4F8B-BA43-E48843E5AD2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28995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C3A4379-5E89-42FE-AA5C-BEA0CDFCDD6F}"/>
              </a:ext>
            </a:extLst>
          </p:cNvPr>
          <p:cNvSpPr/>
          <p:nvPr userDrawn="1"/>
        </p:nvSpPr>
        <p:spPr>
          <a:xfrm>
            <a:off x="4887684" y="1431586"/>
            <a:ext cx="2873833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38A5A1-070F-43C9-B2D5-C557B0D7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882" y="1061132"/>
            <a:ext cx="3464717" cy="823912"/>
          </a:xfrm>
          <a:ln>
            <a:solidFill>
              <a:schemeClr val="bg1"/>
            </a:solidFill>
          </a:ln>
        </p:spPr>
        <p:txBody>
          <a:bodyPr rtlCol="0" anchor="ctr"/>
          <a:lstStyle>
            <a:lvl1pPr marL="0" indent="0" algn="ctr">
              <a:buNone/>
              <a:defRPr sz="2400" b="1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CCBEC1-2F48-4E90-ADF0-BEE2B9E47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882" y="2108201"/>
            <a:ext cx="3464717" cy="3684588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rgbClr val="2F334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rgbClr val="2F3342"/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rgbClr val="2F3342"/>
                </a:solidFill>
              </a:defRPr>
            </a:lvl3pPr>
            <a:lvl4pPr>
              <a:lnSpc>
                <a:spcPct val="150000"/>
              </a:lnSpc>
              <a:defRPr sz="1100">
                <a:solidFill>
                  <a:srgbClr val="2F3342"/>
                </a:solidFill>
              </a:defRPr>
            </a:lvl4pPr>
            <a:lvl5pPr>
              <a:lnSpc>
                <a:spcPct val="150000"/>
              </a:lnSpc>
              <a:defRPr sz="1100">
                <a:solidFill>
                  <a:srgbClr val="2F334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1" name="Текст 2">
            <a:extLst>
              <a:ext uri="{FF2B5EF4-FFF2-40B4-BE49-F238E27FC236}">
                <a16:creationId xmlns:a16="http://schemas.microsoft.com/office/drawing/2014/main" id="{367F380C-58A9-4490-AC57-579A90290F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153400" y="1061132"/>
            <a:ext cx="3464717" cy="823912"/>
          </a:xfrm>
          <a:ln>
            <a:solidFill>
              <a:schemeClr val="bg1"/>
            </a:solidFill>
          </a:ln>
        </p:spPr>
        <p:txBody>
          <a:bodyPr rtlCol="0" anchor="ctr"/>
          <a:lstStyle>
            <a:lvl1pPr marL="0" indent="0" algn="ctr">
              <a:buNone/>
              <a:defRPr sz="2400" b="1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2" name="Объект 3">
            <a:extLst>
              <a:ext uri="{FF2B5EF4-FFF2-40B4-BE49-F238E27FC236}">
                <a16:creationId xmlns:a16="http://schemas.microsoft.com/office/drawing/2014/main" id="{DA285A94-0E4E-47DC-8E61-41F684F3700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53400" y="2108201"/>
            <a:ext cx="3464717" cy="3684588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rgbClr val="2F334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rgbClr val="2F3342"/>
                </a:solidFill>
              </a:defRPr>
            </a:lvl2pPr>
            <a:lvl3pPr>
              <a:lnSpc>
                <a:spcPct val="150000"/>
              </a:lnSpc>
              <a:defRPr sz="1200">
                <a:solidFill>
                  <a:srgbClr val="2F3342"/>
                </a:solidFill>
              </a:defRPr>
            </a:lvl3pPr>
            <a:lvl4pPr>
              <a:lnSpc>
                <a:spcPct val="150000"/>
              </a:lnSpc>
              <a:defRPr sz="1100">
                <a:solidFill>
                  <a:srgbClr val="2F3342"/>
                </a:solidFill>
              </a:defRPr>
            </a:lvl4pPr>
            <a:lvl5pPr>
              <a:lnSpc>
                <a:spcPct val="150000"/>
              </a:lnSpc>
              <a:defRPr sz="1100">
                <a:solidFill>
                  <a:srgbClr val="2F334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EDCBFD0-7AE5-4346-AD3A-01F956626091}"/>
              </a:ext>
            </a:extLst>
          </p:cNvPr>
          <p:cNvSpPr/>
          <p:nvPr userDrawn="1"/>
        </p:nvSpPr>
        <p:spPr>
          <a:xfrm>
            <a:off x="4430484" y="0"/>
            <a:ext cx="2873833" cy="5426414"/>
          </a:xfrm>
          <a:prstGeom prst="rect">
            <a:avLst/>
          </a:prstGeom>
          <a:noFill/>
          <a:ln w="88900">
            <a:solidFill>
              <a:srgbClr val="2F33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16" name="Рисунок 13">
            <a:extLst>
              <a:ext uri="{FF2B5EF4-FFF2-40B4-BE49-F238E27FC236}">
                <a16:creationId xmlns:a16="http://schemas.microsoft.com/office/drawing/2014/main" id="{354FBDC8-CD65-4972-A821-C25297B1A8A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59082" y="489291"/>
            <a:ext cx="2873833" cy="5920920"/>
          </a:xfrm>
          <a:solidFill>
            <a:schemeClr val="bg1"/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0C0FCBE5-63C0-4DC7-8687-C2C76ABBDDB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D0F240C4-B3CD-49AA-8C48-9FE7AA1FE3D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Title 5" hidden="1">
            <a:extLst>
              <a:ext uri="{FF2B5EF4-FFF2-40B4-BE49-F238E27FC236}">
                <a16:creationId xmlns:a16="http://schemas.microsoft.com/office/drawing/2014/main" id="{A43A44DE-9B7B-49B8-AE13-95164A3FA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3605998" cy="1188720"/>
          </a:xfrm>
        </p:spPr>
        <p:txBody>
          <a:bodyPr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4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 2">
            <a:extLst>
              <a:ext uri="{FF2B5EF4-FFF2-40B4-BE49-F238E27FC236}">
                <a16:creationId xmlns:a16="http://schemas.microsoft.com/office/drawing/2014/main" id="{CAE90E16-AEC5-4F82-85B0-DDEA26AA9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27370" y="0"/>
            <a:ext cx="5464629" cy="68580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BD40C7A-92CE-46D6-B056-C75D73663328}"/>
              </a:ext>
            </a:extLst>
          </p:cNvPr>
          <p:cNvSpPr/>
          <p:nvPr userDrawn="1"/>
        </p:nvSpPr>
        <p:spPr>
          <a:xfrm>
            <a:off x="609600" y="391887"/>
            <a:ext cx="7075714" cy="5878284"/>
          </a:xfrm>
          <a:prstGeom prst="rect">
            <a:avLst/>
          </a:prstGeom>
          <a:noFill/>
          <a:ln w="127000">
            <a:solidFill>
              <a:srgbClr val="2F33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A1A2116-206B-49CD-9ECC-078E4F72904C}"/>
              </a:ext>
            </a:extLst>
          </p:cNvPr>
          <p:cNvSpPr/>
          <p:nvPr userDrawn="1"/>
        </p:nvSpPr>
        <p:spPr>
          <a:xfrm>
            <a:off x="979713" y="1181214"/>
            <a:ext cx="6117771" cy="5426414"/>
          </a:xfrm>
          <a:prstGeom prst="rect">
            <a:avLst/>
          </a:prstGeom>
          <a:gradFill>
            <a:gsLst>
              <a:gs pos="0">
                <a:srgbClr val="038B30">
                  <a:alpha val="70000"/>
                </a:srgbClr>
              </a:gs>
              <a:gs pos="100000">
                <a:srgbClr val="C0F400">
                  <a:alpha val="70000"/>
                </a:srgbClr>
              </a:gs>
              <a:gs pos="50000">
                <a:srgbClr val="05EE55">
                  <a:alpha val="7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noProof="0" dirty="0"/>
              <a:t>2</a:t>
            </a:r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endParaRPr lang="ru-RU" noProof="0" dirty="0"/>
          </a:p>
          <a:p>
            <a:pPr algn="ctr" rtl="0"/>
            <a:r>
              <a:rPr lang="ru-RU" noProof="0" dirty="0"/>
              <a:t>+</a:t>
            </a:r>
          </a:p>
          <a:p>
            <a:pPr algn="ctr" rtl="0"/>
            <a:endParaRPr lang="ru-RU" noProof="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69E75A6-06C5-49D0-9164-3098CE0E53D8}"/>
              </a:ext>
            </a:extLst>
          </p:cNvPr>
          <p:cNvSpPr/>
          <p:nvPr userDrawn="1"/>
        </p:nvSpPr>
        <p:spPr>
          <a:xfrm>
            <a:off x="957943" y="655467"/>
            <a:ext cx="5769428" cy="5701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0F519-65FC-434F-8F2F-F778A20A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3" y="1480457"/>
            <a:ext cx="5138057" cy="587876"/>
          </a:xfrm>
        </p:spPr>
        <p:txBody>
          <a:bodyPr rtlCol="0" anchor="b"/>
          <a:lstStyle>
            <a:lvl1pPr>
              <a:defRPr sz="3200" b="1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1E2B8D-1C12-403F-BE59-ECC56546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57943" y="2546851"/>
            <a:ext cx="5138057" cy="3396749"/>
          </a:xfrm>
        </p:spPr>
        <p:txBody>
          <a:bodyPr rtlCol="0"/>
          <a:lstStyle>
            <a:lvl1pPr marL="0" indent="0">
              <a:lnSpc>
                <a:spcPct val="150000"/>
              </a:lnSpc>
              <a:buNone/>
              <a:defRPr sz="1600">
                <a:solidFill>
                  <a:srgbClr val="2F334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id="{D9EF0584-D46D-4C21-99D2-074ADF23E01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79714" y="2095547"/>
            <a:ext cx="4958100" cy="365125"/>
          </a:xfrm>
        </p:spPr>
        <p:txBody>
          <a:bodyPr rtlCol="0">
            <a:noAutofit/>
          </a:bodyPr>
          <a:lstStyle>
            <a:lvl1pPr marL="0" indent="0">
              <a:buNone/>
              <a:defRPr sz="2000" spc="600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ОБРАЗЕЦ ТЕКСТА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6AFC205-B079-430E-B82F-CBF6F56DE09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E82B84E2-AAE4-4BC1-8C01-AF4ABADD6ED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77251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C42E9CCD-6BB8-4209-A6BA-85186795608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00191" y="470641"/>
            <a:ext cx="5220309" cy="591671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E8CB484-5390-4B2F-9BFB-D0733BEE88A5}"/>
              </a:ext>
            </a:extLst>
          </p:cNvPr>
          <p:cNvGrpSpPr/>
          <p:nvPr userDrawn="1"/>
        </p:nvGrpSpPr>
        <p:grpSpPr>
          <a:xfrm>
            <a:off x="657060" y="435124"/>
            <a:ext cx="5134751" cy="6215741"/>
            <a:chOff x="252031" y="391887"/>
            <a:chExt cx="7433283" cy="6215741"/>
          </a:xfrm>
        </p:grpSpPr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A8354BDC-9788-4AB5-A841-99D95C68804F}"/>
                </a:ext>
              </a:extLst>
            </p:cNvPr>
            <p:cNvSpPr/>
            <p:nvPr userDrawn="1"/>
          </p:nvSpPr>
          <p:spPr>
            <a:xfrm>
              <a:off x="979713" y="1181214"/>
              <a:ext cx="6117771" cy="5426414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36778BD9-B865-4156-B319-6A8242F0D4D5}"/>
                </a:ext>
              </a:extLst>
            </p:cNvPr>
            <p:cNvSpPr/>
            <p:nvPr userDrawn="1"/>
          </p:nvSpPr>
          <p:spPr>
            <a:xfrm>
              <a:off x="609600" y="391887"/>
              <a:ext cx="7075714" cy="5878284"/>
            </a:xfrm>
            <a:prstGeom prst="rect">
              <a:avLst/>
            </a:prstGeom>
            <a:noFill/>
            <a:ln w="127000">
              <a:solidFill>
                <a:srgbClr val="2F3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AEB70006-7799-4F63-912B-45662CE14500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9167" y="1099002"/>
            <a:ext cx="4226024" cy="573989"/>
          </a:xfrm>
        </p:spPr>
        <p:txBody>
          <a:bodyPr lIns="0" rIns="0" rtlCol="0">
            <a:noAutofit/>
          </a:bodyPr>
          <a:lstStyle>
            <a:lvl1pPr>
              <a:defRPr sz="3200" b="1" spc="0">
                <a:solidFill>
                  <a:srgbClr val="2F3342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ОБРАЗЕЦ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167" y="2145234"/>
            <a:ext cx="4226024" cy="3857329"/>
          </a:xfrm>
        </p:spPr>
        <p:txBody>
          <a:bodyPr lIns="0" rIns="0" rtlCol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rgbClr val="2F3342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rgbClr val="2F3342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rgbClr val="2F3342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rgbClr val="2F3342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rgbClr val="2F334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1804" y="1737564"/>
            <a:ext cx="4197802" cy="407670"/>
          </a:xfrm>
        </p:spPr>
        <p:txBody>
          <a:bodyPr lIns="0" rIns="0" rtlCol="0">
            <a:noAutofit/>
          </a:bodyPr>
          <a:lstStyle>
            <a:lvl1pPr marL="0" indent="0">
              <a:buNone/>
              <a:defRPr sz="2000" spc="600">
                <a:solidFill>
                  <a:srgbClr val="2F334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СТИЛИ ОБРАЗЦА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A066D4-321A-48BF-84C2-18FC1D7184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0CDB4336-A0EC-4019-904C-11240535876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92789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846D6A0C-E2C3-43CB-83D0-B5F6221079CA}"/>
              </a:ext>
            </a:extLst>
          </p:cNvPr>
          <p:cNvGrpSpPr/>
          <p:nvPr userDrawn="1"/>
        </p:nvGrpSpPr>
        <p:grpSpPr>
          <a:xfrm flipH="1">
            <a:off x="2076202" y="1374276"/>
            <a:ext cx="7324426" cy="3883523"/>
            <a:chOff x="252031" y="-22763"/>
            <a:chExt cx="7324426" cy="7269964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EDC96296-0FBF-47A5-9D6A-5D9BB647A4D7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noProof="0" dirty="0"/>
                <a:t>2</a:t>
              </a:r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endParaRPr lang="ru-RU" noProof="0" dirty="0"/>
            </a:p>
            <a:p>
              <a:pPr algn="ctr" rtl="0"/>
              <a:r>
                <a:rPr lang="ru-RU" noProof="0" dirty="0"/>
                <a:t>+</a:t>
              </a:r>
            </a:p>
            <a:p>
              <a:pPr algn="ctr" rtl="0"/>
              <a:endParaRPr lang="ru-RU" noProof="0" dirty="0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F997D03F-0BE2-458F-92A2-4FE73B0FBF51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53F17719-10FE-433E-9CCC-4509DE17F22A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73F1A-AAF0-4EB4-8DF0-C152BD93C6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91372" y="2238426"/>
            <a:ext cx="6609256" cy="1508126"/>
          </a:xfrm>
        </p:spPr>
        <p:txBody>
          <a:bodyPr rtlCol="0" anchor="b">
            <a:normAutofit/>
          </a:bodyPr>
          <a:lstStyle>
            <a:lvl1pPr algn="ctr">
              <a:defRPr sz="4400" b="1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075AE6-92D3-4205-B268-E1AD6C590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1372" y="3838627"/>
            <a:ext cx="6609256" cy="450503"/>
          </a:xfrm>
        </p:spPr>
        <p:txBody>
          <a:bodyPr rtlCol="0"/>
          <a:lstStyle>
            <a:lvl1pPr marL="0" indent="0" algn="ctr">
              <a:buNone/>
              <a:defRPr sz="2400" spc="3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4612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Усеченный угол 7">
            <a:extLst>
              <a:ext uri="{FF2B5EF4-FFF2-40B4-BE49-F238E27FC236}">
                <a16:creationId xmlns:a16="http://schemas.microsoft.com/office/drawing/2014/main" id="{C39E4676-2097-45B1-B554-0DFE67952792}"/>
              </a:ext>
            </a:extLst>
          </p:cNvPr>
          <p:cNvSpPr/>
          <p:nvPr userDrawn="1"/>
        </p:nvSpPr>
        <p:spPr>
          <a:xfrm flipH="1">
            <a:off x="11549269" y="6356350"/>
            <a:ext cx="642731" cy="501650"/>
          </a:xfrm>
          <a:prstGeom prst="snip1Rect">
            <a:avLst/>
          </a:prstGeom>
          <a:solidFill>
            <a:srgbClr val="2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7C465-B000-4905-9328-DBAB7930A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84" y="0"/>
            <a:ext cx="1100023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FBBF3059-D5B9-418C-A60B-C3C8E261E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884" y="1188720"/>
            <a:ext cx="11024616" cy="4988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87F727-48BD-4EB4-B57F-5AC03BEB1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5884" y="6456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49B3254E-B445-46A8-8E69-B2596E25A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8" y="6413649"/>
            <a:ext cx="642731" cy="407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8C2E478F-E849-4A8C-AF1F-CBCC78A7CBFA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652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4" r:id="rId4"/>
    <p:sldLayoutId id="2147483651" r:id="rId5"/>
    <p:sldLayoutId id="2147483653" r:id="rId6"/>
    <p:sldLayoutId id="2147483657" r:id="rId7"/>
    <p:sldLayoutId id="2147483663" r:id="rId8"/>
    <p:sldLayoutId id="2147483670" r:id="rId9"/>
    <p:sldLayoutId id="2147483669" r:id="rId10"/>
    <p:sldLayoutId id="2147483667" r:id="rId11"/>
    <p:sldLayoutId id="2147483668" r:id="rId12"/>
    <p:sldLayoutId id="2147483666" r:id="rId13"/>
    <p:sldLayoutId id="2147483671" r:id="rId14"/>
    <p:sldLayoutId id="2147483655" r:id="rId15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" userDrawn="1">
          <p15:clr>
            <a:srgbClr val="F26B43"/>
          </p15:clr>
        </p15:guide>
        <p15:guide id="2" pos="7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aryushinms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Абстрактное здание" title="Абстрактное здание">
            <a:extLst>
              <a:ext uri="{FF2B5EF4-FFF2-40B4-BE49-F238E27FC236}">
                <a16:creationId xmlns:a16="http://schemas.microsoft.com/office/drawing/2014/main" id="{1805319F-612A-49F0-B6DA-8A214D5DBD2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6C8E487-ADDC-4F1B-A30A-BAABB4998F49}"/>
              </a:ext>
            </a:extLst>
          </p:cNvPr>
          <p:cNvSpPr/>
          <p:nvPr/>
        </p:nvSpPr>
        <p:spPr>
          <a:xfrm>
            <a:off x="-35508" y="0"/>
            <a:ext cx="12263015" cy="685800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dirty="0"/>
              <a:t>2</a:t>
            </a:r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r>
              <a:rPr lang="ru-RU" dirty="0"/>
              <a:t>+</a:t>
            </a:r>
          </a:p>
          <a:p>
            <a:pPr algn="ctr" rtl="0"/>
            <a:endParaRPr lang="ru-RU" dirty="0"/>
          </a:p>
        </p:txBody>
      </p:sp>
      <p:grpSp>
        <p:nvGrpSpPr>
          <p:cNvPr id="40" name="Группа 39" descr="Контрастные квадраты: черная открытая фигура, затененный зеленый блок и белый блок с местом для текста.">
            <a:extLst>
              <a:ext uri="{FF2B5EF4-FFF2-40B4-BE49-F238E27FC236}">
                <a16:creationId xmlns:a16="http://schemas.microsoft.com/office/drawing/2014/main" id="{11BEC607-8474-408E-A7AC-48A065F31B63}"/>
              </a:ext>
            </a:extLst>
          </p:cNvPr>
          <p:cNvGrpSpPr/>
          <p:nvPr/>
        </p:nvGrpSpPr>
        <p:grpSpPr>
          <a:xfrm flipH="1">
            <a:off x="2020543" y="1199347"/>
            <a:ext cx="7324426" cy="3883523"/>
            <a:chOff x="252031" y="-22763"/>
            <a:chExt cx="7324426" cy="7269964"/>
          </a:xfrm>
        </p:grpSpPr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B601E3FC-2016-4085-9A4B-A172702EAAE1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dirty="0"/>
                <a:t>2</a:t>
              </a:r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r>
                <a:rPr lang="ru-RU" dirty="0"/>
                <a:t>+</a:t>
              </a:r>
            </a:p>
            <a:p>
              <a:pPr algn="ctr" rtl="0"/>
              <a:endParaRPr lang="ru-RU" dirty="0"/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2CBF662F-A198-4AD3-8EBC-0EC9A52B2994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rgbClr val="2F3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142E86C5-8E5F-4620-A4FB-D1F926179D18}"/>
                </a:ext>
              </a:extLst>
            </p:cNvPr>
            <p:cNvSpPr/>
            <p:nvPr userDrawn="1"/>
          </p:nvSpPr>
          <p:spPr>
            <a:xfrm>
              <a:off x="252031" y="655467"/>
              <a:ext cx="6475341" cy="5701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</p:grp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E0E8055-17FA-43CE-9F03-E712F496B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r>
              <a:rPr lang="ru-RU" sz="2800" dirty="0"/>
              <a:t>Искусственный интеллект в телемедицине: проблемы правового регулирования</a:t>
            </a:r>
            <a:endParaRPr lang="ru-RU" sz="2800" dirty="0">
              <a:solidFill>
                <a:srgbClr val="2F3342"/>
              </a:solidFill>
            </a:endParaRPr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9935280A-EBD5-4EFA-81A0-313C85F98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9628" y="4094158"/>
            <a:ext cx="6609256" cy="450503"/>
          </a:xfrm>
        </p:spPr>
        <p:txBody>
          <a:bodyPr rtlCol="0"/>
          <a:lstStyle/>
          <a:p>
            <a:pPr rtl="0"/>
            <a:r>
              <a:rPr lang="ru-RU" spc="0" dirty="0"/>
              <a:t>Варюшин М.С., </a:t>
            </a:r>
            <a:r>
              <a:rPr lang="ru-RU" spc="0" dirty="0" err="1"/>
              <a:t>к.ю.н</a:t>
            </a:r>
            <a:r>
              <a:rPr lang="ru-RU" spc="0" dirty="0"/>
              <a:t>.</a:t>
            </a:r>
            <a:endParaRPr lang="ru-RU" spc="0" dirty="0">
              <a:solidFill>
                <a:srgbClr val="2F3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210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F77A8-B24F-403E-B355-6FF18A7A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термины *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CE0263-FE34-4834-8A4C-036E7C99A7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87D095-949A-445D-BD3E-36CE5F8E72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8C2E478F-E849-4A8C-AF1F-CBCC78A7CBFA}" type="slidenum">
              <a:rPr lang="ru-RU" noProof="0" smtClean="0"/>
              <a:pPr rtl="0"/>
              <a:t>2</a:t>
            </a:fld>
            <a:endParaRPr lang="ru-RU" noProof="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087C40F-DA6F-4D63-9FF6-31FB34D7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476" y="1189038"/>
            <a:ext cx="10771005" cy="48542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200" dirty="0"/>
              <a:t>ИИ - комплекс технологических решений, позволяющий имитировать когнитивные функции человека (включая самообучение и поиск решений без заранее заданного алгоритма) и получать при выполнении конкретных задач результаты, сопоставимые, как минимум, с результатами интеллектуальной деятельности человека. </a:t>
            </a:r>
          </a:p>
          <a:p>
            <a:pPr algn="just"/>
            <a:r>
              <a:rPr lang="ru-RU" sz="3200" dirty="0"/>
              <a:t>ИИ включает информационные системы, информационно-телекоммуникационные сети, технические средства обработки информации, программное обеспечение, процессы и сервисы по обработке данных и поиску решений. </a:t>
            </a:r>
          </a:p>
          <a:p>
            <a:pPr marL="2151063" indent="-2151063" algn="just">
              <a:buNone/>
            </a:pPr>
            <a:r>
              <a:rPr lang="ru-RU" sz="3200" dirty="0"/>
              <a:t>                                                      </a:t>
            </a:r>
            <a:r>
              <a:rPr lang="ru-RU" sz="2600" dirty="0"/>
              <a:t>*Федеральный закон от 24.04.2020 N 123-ФЗ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313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F77A8-B24F-403E-B355-6FF18A7A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вопросы: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CE0263-FE34-4834-8A4C-036E7C99A7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87D095-949A-445D-BD3E-36CE5F8E72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8C2E478F-E849-4A8C-AF1F-CBCC78A7CBFA}" type="slidenum">
              <a:rPr lang="ru-RU" noProof="0" smtClean="0"/>
              <a:pPr rtl="0"/>
              <a:t>3</a:t>
            </a:fld>
            <a:endParaRPr lang="ru-RU" noProof="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087C40F-DA6F-4D63-9FF6-31FB34D7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476" y="1189038"/>
            <a:ext cx="10771005" cy="48542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не всякое ИИ это телемедицина;</a:t>
            </a:r>
          </a:p>
          <a:p>
            <a:pPr algn="just"/>
            <a:r>
              <a:rPr lang="ru-RU" dirty="0"/>
              <a:t>патентование / регистрация ПО;</a:t>
            </a:r>
          </a:p>
          <a:p>
            <a:pPr algn="just"/>
            <a:r>
              <a:rPr lang="ru-RU" dirty="0"/>
              <a:t>отнесение ИИ к </a:t>
            </a:r>
            <a:r>
              <a:rPr lang="ru-RU" dirty="0" err="1"/>
              <a:t>медизделям</a:t>
            </a:r>
            <a:r>
              <a:rPr lang="ru-RU" dirty="0"/>
              <a:t> (ПО с применением технологий ИИ относится к </a:t>
            </a:r>
            <a:r>
              <a:rPr lang="ru-RU" dirty="0" err="1"/>
              <a:t>медизделиям</a:t>
            </a:r>
            <a:r>
              <a:rPr lang="ru-RU" dirty="0"/>
              <a:t> класса 3);</a:t>
            </a:r>
          </a:p>
          <a:p>
            <a:pPr algn="just"/>
            <a:r>
              <a:rPr lang="ru-RU" dirty="0"/>
              <a:t>проблема доступа к обезличенным медицинским персональным данным (теперь только участники экспериментального режима и в порядке Федерального закона от 24.04.2020 N 123-ФЗ) и оборотоспособности таких данных; </a:t>
            </a:r>
          </a:p>
          <a:p>
            <a:pPr algn="just"/>
            <a:r>
              <a:rPr lang="ru-RU" dirty="0"/>
              <a:t>внедрение ИИ в работу МО (вопросы трудового права); </a:t>
            </a:r>
          </a:p>
          <a:p>
            <a:pPr algn="just"/>
            <a:r>
              <a:rPr lang="ru-RU" dirty="0"/>
              <a:t>юридическая ответственность за некачественную медицинскую услугу / вред здоровью пациента с использованием ИИ.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707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абстрактное изображение" title="абстрактное изображение">
            <a:extLst>
              <a:ext uri="{FF2B5EF4-FFF2-40B4-BE49-F238E27FC236}">
                <a16:creationId xmlns:a16="http://schemas.microsoft.com/office/drawing/2014/main" id="{BCF9593D-B6BD-4208-A4FF-8CFFE503475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273BD65-CFF3-40DD-939C-97A942BD80EE}"/>
              </a:ext>
            </a:extLst>
          </p:cNvPr>
          <p:cNvSpPr/>
          <p:nvPr/>
        </p:nvSpPr>
        <p:spPr>
          <a:xfrm>
            <a:off x="-35507" y="0"/>
            <a:ext cx="12263014" cy="685800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dirty="0"/>
              <a:t>2</a:t>
            </a:r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endParaRPr lang="ru-RU" dirty="0"/>
          </a:p>
          <a:p>
            <a:pPr algn="ctr" rtl="0"/>
            <a:r>
              <a:rPr lang="ru-RU" dirty="0"/>
              <a:t>+</a:t>
            </a:r>
          </a:p>
          <a:p>
            <a:pPr algn="ctr" rtl="0"/>
            <a:endParaRPr lang="ru-RU" dirty="0"/>
          </a:p>
        </p:txBody>
      </p:sp>
      <p:grpSp>
        <p:nvGrpSpPr>
          <p:cNvPr id="40" name="Группа 39" descr="Контрастные квадраты: черная открытая фигура, затененный зеленый блок и белый блок с местом для текста.">
            <a:extLst>
              <a:ext uri="{FF2B5EF4-FFF2-40B4-BE49-F238E27FC236}">
                <a16:creationId xmlns:a16="http://schemas.microsoft.com/office/drawing/2014/main" id="{11BEC607-8474-408E-A7AC-48A065F31B63}"/>
              </a:ext>
            </a:extLst>
          </p:cNvPr>
          <p:cNvGrpSpPr/>
          <p:nvPr/>
        </p:nvGrpSpPr>
        <p:grpSpPr>
          <a:xfrm flipH="1">
            <a:off x="2003275" y="1402325"/>
            <a:ext cx="7788483" cy="3883523"/>
            <a:chOff x="-212026" y="-22763"/>
            <a:chExt cx="7788483" cy="7269964"/>
          </a:xfrm>
        </p:grpSpPr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B601E3FC-2016-4085-9A4B-A172702EAAE1}"/>
                </a:ext>
              </a:extLst>
            </p:cNvPr>
            <p:cNvSpPr/>
            <p:nvPr userDrawn="1"/>
          </p:nvSpPr>
          <p:spPr>
            <a:xfrm>
              <a:off x="979714" y="1181211"/>
              <a:ext cx="6117771" cy="6065990"/>
            </a:xfrm>
            <a:prstGeom prst="rect">
              <a:avLst/>
            </a:prstGeom>
            <a:gradFill>
              <a:gsLst>
                <a:gs pos="0">
                  <a:srgbClr val="038B30">
                    <a:alpha val="70000"/>
                  </a:srgbClr>
                </a:gs>
                <a:gs pos="100000">
                  <a:srgbClr val="C0F400">
                    <a:alpha val="70000"/>
                  </a:srgbClr>
                </a:gs>
                <a:gs pos="50000">
                  <a:srgbClr val="05EE55">
                    <a:alpha val="70000"/>
                  </a:srgb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ru-RU" dirty="0"/>
                <a:t>2</a:t>
              </a:r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endParaRPr lang="ru-RU" dirty="0"/>
            </a:p>
            <a:p>
              <a:pPr algn="ctr" rtl="0"/>
              <a:r>
                <a:rPr lang="ru-RU" dirty="0"/>
                <a:t>+</a:t>
              </a:r>
            </a:p>
            <a:p>
              <a:pPr algn="ctr" rtl="0"/>
              <a:endParaRPr lang="ru-RU" dirty="0"/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2CBF662F-A198-4AD3-8EBC-0EC9A52B2994}"/>
                </a:ext>
              </a:extLst>
            </p:cNvPr>
            <p:cNvSpPr/>
            <p:nvPr userDrawn="1"/>
          </p:nvSpPr>
          <p:spPr>
            <a:xfrm>
              <a:off x="500743" y="-22763"/>
              <a:ext cx="7075714" cy="5878284"/>
            </a:xfrm>
            <a:prstGeom prst="rect">
              <a:avLst/>
            </a:prstGeom>
            <a:noFill/>
            <a:ln w="127000">
              <a:solidFill>
                <a:srgbClr val="2F3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142E86C5-8E5F-4620-A4FB-D1F926179D18}"/>
                </a:ext>
              </a:extLst>
            </p:cNvPr>
            <p:cNvSpPr/>
            <p:nvPr userDrawn="1"/>
          </p:nvSpPr>
          <p:spPr>
            <a:xfrm>
              <a:off x="-212026" y="832036"/>
              <a:ext cx="6992537" cy="58782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</p:grp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E0E8055-17FA-43CE-9F03-E712F496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347" y="1858948"/>
            <a:ext cx="6844283" cy="1508126"/>
          </a:xfrm>
        </p:spPr>
        <p:txBody>
          <a:bodyPr rtlCol="0" anchor="ctr"/>
          <a:lstStyle/>
          <a:p>
            <a:pPr rtl="0"/>
            <a:r>
              <a:rPr lang="ru-RU" dirty="0"/>
              <a:t>СПАСИБО</a:t>
            </a:r>
            <a:r>
              <a:rPr lang="en-US" dirty="0"/>
              <a:t> </a:t>
            </a:r>
            <a:r>
              <a:rPr lang="ru-RU" dirty="0"/>
              <a:t>за внимание</a:t>
            </a:r>
          </a:p>
        </p:txBody>
      </p:sp>
      <p:sp>
        <p:nvSpPr>
          <p:cNvPr id="23" name="Подзаголовок 22">
            <a:extLst>
              <a:ext uri="{FF2B5EF4-FFF2-40B4-BE49-F238E27FC236}">
                <a16:creationId xmlns:a16="http://schemas.microsoft.com/office/drawing/2014/main" id="{9FDCAA0A-980E-4E01-8FDA-B5368F0910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5603" y="3156474"/>
            <a:ext cx="6609256" cy="1596557"/>
          </a:xfrm>
        </p:spPr>
        <p:txBody>
          <a:bodyPr rtlCol="0">
            <a:normAutofit/>
          </a:bodyPr>
          <a:lstStyle/>
          <a:p>
            <a:pPr rtl="0"/>
            <a:r>
              <a:rPr lang="ru-RU" spc="0" dirty="0"/>
              <a:t>Варюшин Михаил, </a:t>
            </a:r>
            <a:r>
              <a:rPr lang="ru-RU" spc="0" dirty="0" err="1"/>
              <a:t>к.ю.н</a:t>
            </a:r>
            <a:r>
              <a:rPr lang="ru-RU" spc="0" dirty="0"/>
              <a:t>.</a:t>
            </a:r>
          </a:p>
          <a:p>
            <a:r>
              <a:rPr lang="en-US" spc="0" dirty="0">
                <a:hlinkClick r:id="rId4"/>
              </a:rPr>
              <a:t>varyushinms@gmail.com</a:t>
            </a:r>
            <a:endParaRPr lang="en-US" spc="0" dirty="0"/>
          </a:p>
          <a:p>
            <a:r>
              <a:rPr lang="en-US" spc="0" dirty="0"/>
              <a:t>+7 916 622 23 11</a:t>
            </a:r>
            <a:endParaRPr lang="ru-RU" spc="0" dirty="0"/>
          </a:p>
          <a:p>
            <a:endParaRPr lang="ru-RU" dirty="0"/>
          </a:p>
        </p:txBody>
      </p:sp>
      <p:sp>
        <p:nvSpPr>
          <p:cNvPr id="29" name="Прямоугольник: Усеченный угол 28" descr="Контрастный квадрат нижнего колонтитула">
            <a:extLst>
              <a:ext uri="{FF2B5EF4-FFF2-40B4-BE49-F238E27FC236}">
                <a16:creationId xmlns:a16="http://schemas.microsoft.com/office/drawing/2014/main" id="{E01195D9-1845-4282-BE5B-F6B840BE40E1}"/>
              </a:ext>
            </a:extLst>
          </p:cNvPr>
          <p:cNvSpPr/>
          <p:nvPr/>
        </p:nvSpPr>
        <p:spPr>
          <a:xfrm flipH="1">
            <a:off x="11549269" y="6356350"/>
            <a:ext cx="642731" cy="501650"/>
          </a:xfrm>
          <a:prstGeom prst="snip1Rect">
            <a:avLst/>
          </a:prstGeom>
          <a:solidFill>
            <a:srgbClr val="2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30" name="Номер слайда 5">
            <a:extLst>
              <a:ext uri="{FF2B5EF4-FFF2-40B4-BE49-F238E27FC236}">
                <a16:creationId xmlns:a16="http://schemas.microsoft.com/office/drawing/2014/main" id="{056A6478-CD2B-4077-910A-3D006C82EB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49268" y="6413649"/>
            <a:ext cx="642731" cy="407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8C2E478F-E849-4A8C-AF1F-CBCC78A7CBFA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78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F400"/>
      </a:accent1>
      <a:accent2>
        <a:srgbClr val="05D74D"/>
      </a:accent2>
      <a:accent3>
        <a:srgbClr val="2F3342"/>
      </a:accent3>
      <a:accent4>
        <a:srgbClr val="038B30"/>
      </a:accent4>
      <a:accent5>
        <a:srgbClr val="05EE55"/>
      </a:accent5>
      <a:accent6>
        <a:srgbClr val="70AD47"/>
      </a:accent6>
      <a:hlink>
        <a:srgbClr val="05D74D"/>
      </a:hlink>
      <a:folHlink>
        <a:srgbClr val="C0F400"/>
      </a:folHlink>
    </a:clrScheme>
    <a:fontScheme name="Custom 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99_TF56051434" id="{21BECF92-6A04-4BF5-8791-912450F88446}" vid="{3427C6E6-6A64-4705-9E21-B30A65BF9C5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Светлая модернистская презентация</Template>
  <TotalTime>0</TotalTime>
  <Words>221</Words>
  <Application>Microsoft Office PowerPoint</Application>
  <PresentationFormat>Широкоэкранный</PresentationFormat>
  <Paragraphs>292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Искусственный интеллект в телемедицине: проблемы правового регулирования</vt:lpstr>
      <vt:lpstr>Основные термины *</vt:lpstr>
      <vt:lpstr>Основные вопросы: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2019-10-14T20:53:38Z</dcterms:created>
  <dcterms:modified xsi:type="dcterms:W3CDTF">2020-09-23T11:21:17Z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2018-08-01T18:32:06.5268786Z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