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6" r:id="rId2"/>
  </p:sldMasterIdLst>
  <p:notesMasterIdLst>
    <p:notesMasterId r:id="rId20"/>
  </p:notesMasterIdLst>
  <p:handoutMasterIdLst>
    <p:handoutMasterId r:id="rId21"/>
  </p:handoutMasterIdLst>
  <p:sldIdLst>
    <p:sldId id="531" r:id="rId3"/>
    <p:sldId id="256914" r:id="rId4"/>
    <p:sldId id="256916" r:id="rId5"/>
    <p:sldId id="256917" r:id="rId6"/>
    <p:sldId id="256931" r:id="rId7"/>
    <p:sldId id="256932" r:id="rId8"/>
    <p:sldId id="256933" r:id="rId9"/>
    <p:sldId id="256918" r:id="rId10"/>
    <p:sldId id="256937" r:id="rId11"/>
    <p:sldId id="256939" r:id="rId12"/>
    <p:sldId id="256940" r:id="rId13"/>
    <p:sldId id="256941" r:id="rId14"/>
    <p:sldId id="256942" r:id="rId15"/>
    <p:sldId id="256943" r:id="rId16"/>
    <p:sldId id="256944" r:id="rId17"/>
    <p:sldId id="4621" r:id="rId18"/>
    <p:sldId id="25693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6C"/>
    <a:srgbClr val="44AE9B"/>
    <a:srgbClr val="EA8B3F"/>
    <a:srgbClr val="068E9C"/>
    <a:srgbClr val="1977B0"/>
    <a:srgbClr val="EF5230"/>
    <a:srgbClr val="45AF9A"/>
    <a:srgbClr val="EF5330"/>
    <a:srgbClr val="575759"/>
    <a:srgbClr val="DA29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65" autoAdjust="0"/>
    <p:restoredTop sz="94694"/>
  </p:normalViewPr>
  <p:slideViewPr>
    <p:cSldViewPr snapToGrid="0" snapToObjects="1">
      <p:cViewPr varScale="1">
        <p:scale>
          <a:sx n="68" d="100"/>
          <a:sy n="68" d="100"/>
        </p:scale>
        <p:origin x="112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0"/>
    </p:cViewPr>
  </p:sorterViewPr>
  <p:notesViewPr>
    <p:cSldViewPr snapToGrid="0" snapToObjects="1">
      <p:cViewPr varScale="1">
        <p:scale>
          <a:sx n="88" d="100"/>
          <a:sy n="88" d="100"/>
        </p:scale>
        <p:origin x="2919"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D6A2B-43D2-4140-8258-8AC20CDEE5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39B1A6-2E2A-9348-82E7-262E43220C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645B52-F836-C94A-BDB2-49D3B7DAC89F}" type="datetimeFigureOut">
              <a:rPr lang="en-US" smtClean="0"/>
              <a:t>24-Sep-20</a:t>
            </a:fld>
            <a:endParaRPr lang="en-US"/>
          </a:p>
        </p:txBody>
      </p:sp>
      <p:sp>
        <p:nvSpPr>
          <p:cNvPr id="4" name="Footer Placeholder 3">
            <a:extLst>
              <a:ext uri="{FF2B5EF4-FFF2-40B4-BE49-F238E27FC236}">
                <a16:creationId xmlns:a16="http://schemas.microsoft.com/office/drawing/2014/main" id="{71B9DDE6-E7DE-8C42-8652-8966E0FB8A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0C9849-4EED-0546-B06D-437BC07C9F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FC9087-097B-CD46-B3A3-B19675F98234}" type="slidenum">
              <a:rPr lang="en-US" smtClean="0"/>
              <a:t>‹#›</a:t>
            </a:fld>
            <a:endParaRPr lang="en-US"/>
          </a:p>
        </p:txBody>
      </p:sp>
    </p:spTree>
    <p:extLst>
      <p:ext uri="{BB962C8B-B14F-4D97-AF65-F5344CB8AC3E}">
        <p14:creationId xmlns:p14="http://schemas.microsoft.com/office/powerpoint/2010/main" val="10646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76AE4A-10A9-624B-A644-7B9957F48E37}" type="datetimeFigureOut">
              <a:rPr lang="en-US" smtClean="0"/>
              <a:t>24-Sep-20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909C5-7C6C-5743-804B-CCA00F3024F1}" type="slidenum">
              <a:rPr lang="en-US" smtClean="0"/>
              <a:t>‹#›</a:t>
            </a:fld>
            <a:endParaRPr lang="en-US"/>
          </a:p>
        </p:txBody>
      </p:sp>
    </p:spTree>
    <p:extLst>
      <p:ext uri="{BB962C8B-B14F-4D97-AF65-F5344CB8AC3E}">
        <p14:creationId xmlns:p14="http://schemas.microsoft.com/office/powerpoint/2010/main" val="2506118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fld id="{4BA92C5E-BF34-4775-B657-4ADF2F3104CA}" type="slidenum">
              <a:rPr kumimoji="0" lang="en-US" sz="1200" b="0" i="0" u="none" strike="noStrike" kern="1200" cap="none" spc="0" normalizeH="0" baseline="0" noProof="0" smtClean="0">
                <a:ln>
                  <a:noFill/>
                </a:ln>
                <a:solidFill>
                  <a:srgbClr val="323232"/>
                </a:solidFill>
                <a:effectLst/>
                <a:uLnTx/>
                <a:uFillTx/>
                <a:latin typeface="Arial"/>
                <a:ea typeface="+mn-ea"/>
                <a:cs typeface="+mn-cs"/>
              </a:rPr>
              <a:pPr marL="0" marR="0" lvl="0" indent="0" algn="r" defTabSz="130622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323232"/>
              </a:solidFill>
              <a:effectLst/>
              <a:uLnTx/>
              <a:uFillTx/>
              <a:latin typeface="Arial"/>
              <a:ea typeface="+mn-ea"/>
              <a:cs typeface="+mn-cs"/>
            </a:endParaRPr>
          </a:p>
        </p:txBody>
      </p:sp>
    </p:spTree>
    <p:extLst>
      <p:ext uri="{BB962C8B-B14F-4D97-AF65-F5344CB8AC3E}">
        <p14:creationId xmlns:p14="http://schemas.microsoft.com/office/powerpoint/2010/main" val="2787555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 </a:t>
            </a:r>
          </a:p>
          <a:p>
            <a:r>
              <a:rPr lang="en-US" dirty="0"/>
              <a:t>Our 10-plus years serving thousands of healthcare customers around the world, give us insights to help you achieve your strategic objectives. Our healthcare solutions empower you to increase the effectiveness of your healthcare processes and practices. We can help you address your specific pain points so you can meet your near-term and long-term strategic objectives.</a:t>
            </a:r>
          </a:p>
          <a:p>
            <a:r>
              <a:rPr lang="en-US" dirty="0"/>
              <a:t>We put our customers first so that you can put your patients first. Our experts will partner with you to develop a solution that meets your unique objectives. No one knows your business better that you do but our experts can provide you with advice and guidance to help you transform challenges into opportunities, not just today but in the future.</a:t>
            </a:r>
          </a:p>
          <a:p>
            <a:r>
              <a:rPr lang="en-US" dirty="0"/>
              <a:t> </a:t>
            </a:r>
          </a:p>
          <a:p>
            <a:r>
              <a:rPr lang="en-US" dirty="0"/>
              <a:t>Avaya has received numerous awards and accolades for our innovative solutions. Our award-winning, end-to-end services—from discovery, design and deployment, to support and optimization—are backed by experts around the world that you can rely on to help you improve performance, accelerate your implementation time, and supplement your IT staff.</a:t>
            </a:r>
          </a:p>
          <a:p>
            <a:r>
              <a:rPr lang="en-US" dirty="0"/>
              <a:t> </a:t>
            </a:r>
          </a:p>
          <a:p>
            <a:r>
              <a:rPr lang="en-US" dirty="0"/>
              <a:t>Our open architecture enables you to quickly create and deploy the solution you need. And our team of experts will work hand-in-hand with you to seamlessly integrate with existing systems, applications, workflows and infrastructure, mitigating risk and accelerating your implementation.</a:t>
            </a:r>
          </a:p>
          <a:p>
            <a:r>
              <a:rPr lang="en-US" dirty="0"/>
              <a:t> </a:t>
            </a:r>
          </a:p>
          <a:p>
            <a:r>
              <a:rPr lang="en-US" dirty="0"/>
              <a:t>Avaya  provides you with an integrated communications solution needed to help you overcome your transformation challenges and maximize your opportunities. </a:t>
            </a:r>
          </a:p>
          <a:p>
            <a:br>
              <a:rPr lang="en-US" dirty="0"/>
            </a:br>
            <a:r>
              <a:rPr lang="en-US" dirty="0"/>
              <a:t>TRANSITION: But don’t just take my word for it…</a:t>
            </a:r>
          </a:p>
        </p:txBody>
      </p:sp>
      <p:sp>
        <p:nvSpPr>
          <p:cNvPr id="4" name="Slide Number Placeholder 3"/>
          <p:cNvSpPr>
            <a:spLocks noGrp="1"/>
          </p:cNvSpPr>
          <p:nvPr>
            <p:ph type="sldNum" sz="quarter" idx="10"/>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fld id="{4BA92C5E-BF34-4775-B657-4ADF2F3104CA}" type="slidenum">
              <a:rPr kumimoji="0" lang="en-US" sz="1200" b="0" i="0" u="none" strike="noStrike" kern="1200" cap="none" spc="0" normalizeH="0" baseline="0" noProof="0" smtClean="0">
                <a:ln>
                  <a:noFill/>
                </a:ln>
                <a:solidFill>
                  <a:srgbClr val="323232"/>
                </a:solidFill>
                <a:effectLst/>
                <a:uLnTx/>
                <a:uFillTx/>
                <a:latin typeface="Arial"/>
                <a:ea typeface="+mn-ea"/>
                <a:cs typeface="+mn-cs"/>
              </a:rPr>
              <a:pPr marL="0" marR="0" lvl="0" indent="0" algn="r" defTabSz="130622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323232"/>
              </a:solidFill>
              <a:effectLst/>
              <a:uLnTx/>
              <a:uFillTx/>
              <a:latin typeface="Arial"/>
              <a:ea typeface="+mn-ea"/>
              <a:cs typeface="+mn-cs"/>
            </a:endParaRPr>
          </a:p>
        </p:txBody>
      </p:sp>
    </p:spTree>
    <p:extLst>
      <p:ext uri="{BB962C8B-B14F-4D97-AF65-F5344CB8AC3E}">
        <p14:creationId xmlns:p14="http://schemas.microsoft.com/office/powerpoint/2010/main" val="2327520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emf"/><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emf"/><Relationship Id="rId3" Type="http://schemas.openxmlformats.org/officeDocument/2006/relationships/image" Target="../media/image43.emf"/><Relationship Id="rId7" Type="http://schemas.openxmlformats.org/officeDocument/2006/relationships/image" Target="../media/image47.emf"/><Relationship Id="rId12" Type="http://schemas.openxmlformats.org/officeDocument/2006/relationships/image" Target="../media/image52.emf"/><Relationship Id="rId2" Type="http://schemas.openxmlformats.org/officeDocument/2006/relationships/image" Target="../media/image42.emf"/><Relationship Id="rId1" Type="http://schemas.openxmlformats.org/officeDocument/2006/relationships/slideMaster" Target="../slideMasters/slideMaster1.xml"/><Relationship Id="rId6" Type="http://schemas.openxmlformats.org/officeDocument/2006/relationships/image" Target="../media/image46.emf"/><Relationship Id="rId11" Type="http://schemas.openxmlformats.org/officeDocument/2006/relationships/image" Target="../media/image51.emf"/><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 Id="rId14" Type="http://schemas.openxmlformats.org/officeDocument/2006/relationships/image" Target="../media/image54.emf"/></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681C395-5241-7340-9C94-F1FEEEF11539}"/>
              </a:ext>
            </a:extLst>
          </p:cNvPr>
          <p:cNvSpPr>
            <a:spLocks noGrp="1"/>
          </p:cNvSpPr>
          <p:nvPr>
            <p:ph type="title" hasCustomPrompt="1"/>
          </p:nvPr>
        </p:nvSpPr>
        <p:spPr>
          <a:xfrm>
            <a:off x="831850" y="2265645"/>
            <a:ext cx="10515600" cy="2852737"/>
          </a:xfrm>
        </p:spPr>
        <p:txBody>
          <a:bodyPr anchor="b">
            <a:normAutofit/>
          </a:bodyPr>
          <a:lstStyle>
            <a:lvl1pPr>
              <a:defRPr sz="4400"/>
            </a:lvl1pPr>
          </a:lstStyle>
          <a:p>
            <a:r>
              <a:rPr lang="en-US" dirty="0"/>
              <a:t>Click to edit TITLE SLIDE</a:t>
            </a:r>
          </a:p>
        </p:txBody>
      </p:sp>
      <p:pic>
        <p:nvPicPr>
          <p:cNvPr id="20" name="Picture 19">
            <a:extLst>
              <a:ext uri="{FF2B5EF4-FFF2-40B4-BE49-F238E27FC236}">
                <a16:creationId xmlns:a16="http://schemas.microsoft.com/office/drawing/2014/main" id="{2E71D5D7-C41E-814D-856E-C703B01D0C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153" t="43659" r="13651" b="36555"/>
          <a:stretch/>
        </p:blipFill>
        <p:spPr>
          <a:xfrm>
            <a:off x="0" y="0"/>
            <a:ext cx="12192000" cy="3165987"/>
          </a:xfrm>
          <a:prstGeom prst="rect">
            <a:avLst/>
          </a:prstGeom>
        </p:spPr>
      </p:pic>
    </p:spTree>
    <p:extLst>
      <p:ext uri="{BB962C8B-B14F-4D97-AF65-F5344CB8AC3E}">
        <p14:creationId xmlns:p14="http://schemas.microsoft.com/office/powerpoint/2010/main" val="137168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attern Te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4FA0-0DC5-F24C-B63E-D128F673B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357"/>
          <a:stretch/>
        </p:blipFill>
        <p:spPr>
          <a:xfrm>
            <a:off x="7085939" y="0"/>
            <a:ext cx="5106062" cy="6420676"/>
          </a:xfrm>
          <a:prstGeom prst="rect">
            <a:avLst/>
          </a:prstGeom>
        </p:spPr>
      </p:pic>
      <p:pic>
        <p:nvPicPr>
          <p:cNvPr id="12" name="Picture 11">
            <a:extLst>
              <a:ext uri="{FF2B5EF4-FFF2-40B4-BE49-F238E27FC236}">
                <a16:creationId xmlns:a16="http://schemas.microsoft.com/office/drawing/2014/main" id="{03106F33-7718-764F-9040-17E8FAB3B6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883" y="1453329"/>
            <a:ext cx="558831" cy="718497"/>
          </a:xfrm>
          <a:prstGeom prst="rect">
            <a:avLst/>
          </a:prstGeom>
        </p:spPr>
      </p:pic>
      <p:pic>
        <p:nvPicPr>
          <p:cNvPr id="13" name="Picture 12">
            <a:extLst>
              <a:ext uri="{FF2B5EF4-FFF2-40B4-BE49-F238E27FC236}">
                <a16:creationId xmlns:a16="http://schemas.microsoft.com/office/drawing/2014/main" id="{3F8BC111-C370-A84B-85FE-81B01A1900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8792" y="1453329"/>
            <a:ext cx="558831" cy="718497"/>
          </a:xfrm>
          <a:prstGeom prst="rect">
            <a:avLst/>
          </a:prstGeom>
        </p:spPr>
      </p:pic>
      <p:sp>
        <p:nvSpPr>
          <p:cNvPr id="15" name="Content Placeholder 2">
            <a:extLst>
              <a:ext uri="{FF2B5EF4-FFF2-40B4-BE49-F238E27FC236}">
                <a16:creationId xmlns:a16="http://schemas.microsoft.com/office/drawing/2014/main" id="{8C0B746D-543F-544F-87AE-006161E256F2}"/>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9" name="Title 1">
            <a:extLst>
              <a:ext uri="{FF2B5EF4-FFF2-40B4-BE49-F238E27FC236}">
                <a16:creationId xmlns:a16="http://schemas.microsoft.com/office/drawing/2014/main" id="{0FA82BBB-2678-914A-ACCD-A9991B6CBA42}"/>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27876999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cSld name="Title - Light">
    <p:spTree>
      <p:nvGrpSpPr>
        <p:cNvPr id="1" name=""/>
        <p:cNvGrpSpPr/>
        <p:nvPr/>
      </p:nvGrpSpPr>
      <p:grpSpPr>
        <a:xfrm>
          <a:off x="0" y="0"/>
          <a:ext cx="0" cy="0"/>
          <a:chOff x="0" y="0"/>
          <a:chExt cx="0" cy="0"/>
        </a:xfrm>
      </p:grpSpPr>
      <p:pic>
        <p:nvPicPr>
          <p:cNvPr id="10" name="Imagen 9" descr="Imagen que contiene persona, hombre, interior, ventana&#10;&#10;Descripción generada automáticamente">
            <a:extLst>
              <a:ext uri="{FF2B5EF4-FFF2-40B4-BE49-F238E27FC236}">
                <a16:creationId xmlns:a16="http://schemas.microsoft.com/office/drawing/2014/main" id="{07B873C6-874C-5F4D-A5A9-0CAAD54F98F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467032"/>
          </a:xfrm>
          <a:prstGeom prst="rect">
            <a:avLst/>
          </a:prstGeom>
        </p:spPr>
      </p:pic>
      <p:sp>
        <p:nvSpPr>
          <p:cNvPr id="2" name="Title 1"/>
          <p:cNvSpPr>
            <a:spLocks noGrp="1"/>
          </p:cNvSpPr>
          <p:nvPr>
            <p:ph type="title"/>
          </p:nvPr>
        </p:nvSpPr>
        <p:spPr>
          <a:xfrm>
            <a:off x="831850" y="1946880"/>
            <a:ext cx="10515600" cy="2852737"/>
          </a:xfrm>
        </p:spPr>
        <p:txBody>
          <a:bodyPr anchor="b">
            <a:normAutofit/>
          </a:bodyPr>
          <a:lstStyle>
            <a:lvl1pPr>
              <a:defRPr sz="54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831850" y="4826605"/>
            <a:ext cx="10515600" cy="1500187"/>
          </a:xfrm>
        </p:spPr>
        <p:txBody>
          <a:bodyPr>
            <a:normAutofit/>
          </a:bodyPr>
          <a:lstStyle>
            <a:lvl1pPr marL="0" indent="0">
              <a:buNone/>
              <a:defRPr sz="2200" baseline="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grpSp>
        <p:nvGrpSpPr>
          <p:cNvPr id="17" name="Group 16">
            <a:extLst>
              <a:ext uri="{FF2B5EF4-FFF2-40B4-BE49-F238E27FC236}">
                <a16:creationId xmlns:a16="http://schemas.microsoft.com/office/drawing/2014/main" id="{2C41FC72-EFE7-8B40-BFE6-D16392323DB4}"/>
              </a:ext>
            </a:extLst>
          </p:cNvPr>
          <p:cNvGrpSpPr/>
          <p:nvPr/>
        </p:nvGrpSpPr>
        <p:grpSpPr>
          <a:xfrm>
            <a:off x="0" y="0"/>
            <a:ext cx="12192000" cy="3027840"/>
            <a:chOff x="649288" y="2151063"/>
            <a:chExt cx="10080625" cy="2503487"/>
          </a:xfrm>
          <a:solidFill>
            <a:schemeClr val="accent1"/>
          </a:solidFill>
        </p:grpSpPr>
        <p:sp>
          <p:nvSpPr>
            <p:cNvPr id="18" name="Freeform 1">
              <a:extLst>
                <a:ext uri="{FF2B5EF4-FFF2-40B4-BE49-F238E27FC236}">
                  <a16:creationId xmlns:a16="http://schemas.microsoft.com/office/drawing/2014/main" id="{D3D9BA5E-39CE-324A-8EC8-CAA25E0954D9}"/>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2">
              <a:extLst>
                <a:ext uri="{FF2B5EF4-FFF2-40B4-BE49-F238E27FC236}">
                  <a16:creationId xmlns:a16="http://schemas.microsoft.com/office/drawing/2014/main" id="{5E8686BE-6399-624B-A222-8D28CFDB3D7B}"/>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9AC19EC7-8DA8-3649-8C45-2788AFA9F30A}"/>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A7068336-4154-C140-B1CC-AFCB7687BAAA}"/>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24B31960-7AC9-4D4C-9438-F195C15B41AF}"/>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721D38F-620D-D343-83FC-603B7B7E33FB}"/>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6174314D-631B-5E4F-81B9-5DFE14FD14F1}"/>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8">
              <a:extLst>
                <a:ext uri="{FF2B5EF4-FFF2-40B4-BE49-F238E27FC236}">
                  <a16:creationId xmlns:a16="http://schemas.microsoft.com/office/drawing/2014/main" id="{1B5A2B09-E129-094E-98BC-9BB8833873E8}"/>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899875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F483-4374-DF45-A6C8-0B852BA5DB32}"/>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12204543"/>
      </p:ext>
    </p:extLst>
  </p:cSld>
  <p:clrMapOvr>
    <a:masterClrMapping/>
  </p:clrMapOvr>
  <p:hf hdr="0" ftr="0" dt="0"/>
  <p:extLst>
    <p:ext uri="{DCECCB84-F9BA-43D5-87BE-67443E8EF086}">
      <p15:sldGuideLst xmlns:p15="http://schemas.microsoft.com/office/powerpoint/2012/main">
        <p15:guide id="1" orient="horz" pos="754">
          <p15:clr>
            <a:srgbClr val="FBAE40"/>
          </p15:clr>
        </p15:guide>
        <p15:guide id="2" pos="69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Divider_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353C8-3B6F-2645-AE3D-7ABFF6BEEE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444343"/>
          </a:xfrm>
          <a:prstGeom prst="rect">
            <a:avLst/>
          </a:prstGeom>
        </p:spPr>
      </p:pic>
      <p:sp>
        <p:nvSpPr>
          <p:cNvPr id="6" name="Title 1">
            <a:extLst>
              <a:ext uri="{FF2B5EF4-FFF2-40B4-BE49-F238E27FC236}">
                <a16:creationId xmlns:a16="http://schemas.microsoft.com/office/drawing/2014/main" id="{C3278AF7-1D60-1D48-B347-9EBD441A8FD6}"/>
              </a:ext>
            </a:extLst>
          </p:cNvPr>
          <p:cNvSpPr>
            <a:spLocks noGrp="1"/>
          </p:cNvSpPr>
          <p:nvPr>
            <p:ph type="title" hasCustomPrompt="1"/>
          </p:nvPr>
        </p:nvSpPr>
        <p:spPr>
          <a:xfrm>
            <a:off x="6738497" y="1702092"/>
            <a:ext cx="5029434" cy="3358209"/>
          </a:xfrm>
        </p:spPr>
        <p:txBody>
          <a:bodyPr>
            <a:noAutofit/>
          </a:bodyPr>
          <a:lstStyle>
            <a:lvl1pPr>
              <a:defRPr/>
            </a:lvl1pPr>
          </a:lstStyle>
          <a:p>
            <a:r>
              <a:rPr lang="en-US" sz="4000" dirty="0">
                <a:solidFill>
                  <a:schemeClr val="bg1"/>
                </a:solidFill>
              </a:rPr>
              <a:t>Click to edit DIVIDER SLIDE</a:t>
            </a:r>
          </a:p>
        </p:txBody>
      </p:sp>
    </p:spTree>
    <p:extLst>
      <p:ext uri="{BB962C8B-B14F-4D97-AF65-F5344CB8AC3E}">
        <p14:creationId xmlns:p14="http://schemas.microsoft.com/office/powerpoint/2010/main" val="725106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hoto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C63C4-3D79-864A-B6B4-469542EC90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400800"/>
          </a:xfrm>
          <a:prstGeom prst="rect">
            <a:avLst/>
          </a:prstGeom>
        </p:spPr>
      </p:pic>
      <p:sp>
        <p:nvSpPr>
          <p:cNvPr id="8" name="Title 5">
            <a:extLst>
              <a:ext uri="{FF2B5EF4-FFF2-40B4-BE49-F238E27FC236}">
                <a16:creationId xmlns:a16="http://schemas.microsoft.com/office/drawing/2014/main" id="{D438B385-E3F4-504E-8141-850D3988606A}"/>
              </a:ext>
            </a:extLst>
          </p:cNvPr>
          <p:cNvSpPr>
            <a:spLocks noGrp="1"/>
          </p:cNvSpPr>
          <p:nvPr>
            <p:ph type="title" hasCustomPrompt="1"/>
          </p:nvPr>
        </p:nvSpPr>
        <p:spPr>
          <a:xfrm>
            <a:off x="831850" y="2102105"/>
            <a:ext cx="5567510" cy="2852737"/>
          </a:xfrm>
        </p:spPr>
        <p:txBody>
          <a:bodyPr anchor="b">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grpSp>
        <p:nvGrpSpPr>
          <p:cNvPr id="9" name="Group 8">
            <a:extLst>
              <a:ext uri="{FF2B5EF4-FFF2-40B4-BE49-F238E27FC236}">
                <a16:creationId xmlns:a16="http://schemas.microsoft.com/office/drawing/2014/main" id="{51E9D322-D757-9E42-827A-63D4FE2E4987}"/>
              </a:ext>
            </a:extLst>
          </p:cNvPr>
          <p:cNvGrpSpPr/>
          <p:nvPr userDrawn="1"/>
        </p:nvGrpSpPr>
        <p:grpSpPr>
          <a:xfrm>
            <a:off x="0" y="0"/>
            <a:ext cx="12192000" cy="3027840"/>
            <a:chOff x="649288" y="2151063"/>
            <a:chExt cx="10080625" cy="2503487"/>
          </a:xfrm>
          <a:solidFill>
            <a:schemeClr val="bg1"/>
          </a:solidFill>
        </p:grpSpPr>
        <p:sp>
          <p:nvSpPr>
            <p:cNvPr id="10" name="Freeform 1">
              <a:extLst>
                <a:ext uri="{FF2B5EF4-FFF2-40B4-BE49-F238E27FC236}">
                  <a16:creationId xmlns:a16="http://schemas.microsoft.com/office/drawing/2014/main" id="{DF641C7A-9A02-0D4F-8BB1-0B82F651632B}"/>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E185B8DE-2261-9D40-A277-EBCFA92D773B}"/>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B6A58CA9-E9EE-5A4D-AADF-54193E8AD2F7}"/>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CE52F98D-C4AE-1D42-8742-D76EE9E02BF3}"/>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EC43F440-CD35-7D42-9DC6-FC8BB10E331B}"/>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A9EF7B30-4DB1-F843-A162-9EE1190179C5}"/>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2229BB97-530A-3344-9F18-3A85C5C63F82}"/>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8">
              <a:extLst>
                <a:ext uri="{FF2B5EF4-FFF2-40B4-BE49-F238E27FC236}">
                  <a16:creationId xmlns:a16="http://schemas.microsoft.com/office/drawing/2014/main" id="{6DC51EC4-551D-CB41-97F7-DD1EF7CFE7E2}"/>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 name="TextBox 3">
            <a:extLst>
              <a:ext uri="{FF2B5EF4-FFF2-40B4-BE49-F238E27FC236}">
                <a16:creationId xmlns:a16="http://schemas.microsoft.com/office/drawing/2014/main" id="{1EAD7677-CAEA-5B4F-BB00-2264D7501B3E}"/>
              </a:ext>
            </a:extLst>
          </p:cNvPr>
          <p:cNvSpPr txBox="1"/>
          <p:nvPr userDrawn="1"/>
        </p:nvSpPr>
        <p:spPr>
          <a:xfrm>
            <a:off x="-1320800" y="1134533"/>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B0B17967-AFB4-AE43-95E5-82B3B41E5B2B}"/>
              </a:ext>
            </a:extLst>
          </p:cNvPr>
          <p:cNvSpPr txBox="1"/>
          <p:nvPr userDrawn="1"/>
        </p:nvSpPr>
        <p:spPr>
          <a:xfrm>
            <a:off x="14134011" y="143691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88B0BE2-FB28-AE41-9A8F-7583E1F675B2}"/>
              </a:ext>
            </a:extLst>
          </p:cNvPr>
          <p:cNvSpPr txBox="1"/>
          <p:nvPr userDrawn="1"/>
        </p:nvSpPr>
        <p:spPr>
          <a:xfrm>
            <a:off x="13977257" y="2690949"/>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E435BF83-F1B9-CC47-B040-E56EF4AD5CB3}"/>
              </a:ext>
            </a:extLst>
          </p:cNvPr>
          <p:cNvSpPr txBox="1"/>
          <p:nvPr userDrawn="1"/>
        </p:nvSpPr>
        <p:spPr>
          <a:xfrm>
            <a:off x="6088566" y="-1438507"/>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43115EF8-A45B-5A49-ADD3-E87757373492}"/>
              </a:ext>
            </a:extLst>
          </p:cNvPr>
          <p:cNvSpPr txBox="1"/>
          <p:nvPr userDrawn="1"/>
        </p:nvSpPr>
        <p:spPr>
          <a:xfrm>
            <a:off x="12221737" y="-2419815"/>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141730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hoto_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EA7101-D3F2-534D-A87E-C61FE39BC12B}"/>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88952" cy="6400800"/>
          </a:xfrm>
          <a:prstGeom prst="rect">
            <a:avLst/>
          </a:prstGeom>
        </p:spPr>
      </p:pic>
      <p:grpSp>
        <p:nvGrpSpPr>
          <p:cNvPr id="4" name="Group 3">
            <a:extLst>
              <a:ext uri="{FF2B5EF4-FFF2-40B4-BE49-F238E27FC236}">
                <a16:creationId xmlns:a16="http://schemas.microsoft.com/office/drawing/2014/main" id="{75C2AFF7-2D65-3D4A-BAFE-BE634662557F}"/>
              </a:ext>
            </a:extLst>
          </p:cNvPr>
          <p:cNvGrpSpPr/>
          <p:nvPr userDrawn="1"/>
        </p:nvGrpSpPr>
        <p:grpSpPr>
          <a:xfrm>
            <a:off x="0" y="0"/>
            <a:ext cx="12192000" cy="3027840"/>
            <a:chOff x="649288" y="2151063"/>
            <a:chExt cx="10080625" cy="2503487"/>
          </a:xfrm>
          <a:solidFill>
            <a:schemeClr val="bg1"/>
          </a:solidFill>
        </p:grpSpPr>
        <p:sp>
          <p:nvSpPr>
            <p:cNvPr id="5" name="Freeform 1">
              <a:extLst>
                <a:ext uri="{FF2B5EF4-FFF2-40B4-BE49-F238E27FC236}">
                  <a16:creationId xmlns:a16="http://schemas.microsoft.com/office/drawing/2014/main" id="{A71B9010-1626-1343-8E39-07E004511419}"/>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Freeform 2">
              <a:extLst>
                <a:ext uri="{FF2B5EF4-FFF2-40B4-BE49-F238E27FC236}">
                  <a16:creationId xmlns:a16="http://schemas.microsoft.com/office/drawing/2014/main" id="{0FCB2F52-A727-7B4E-B87F-C35BF931331D}"/>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3">
              <a:extLst>
                <a:ext uri="{FF2B5EF4-FFF2-40B4-BE49-F238E27FC236}">
                  <a16:creationId xmlns:a16="http://schemas.microsoft.com/office/drawing/2014/main" id="{5424AD44-2BED-1642-9F53-20CB7D8641FE}"/>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4">
              <a:extLst>
                <a:ext uri="{FF2B5EF4-FFF2-40B4-BE49-F238E27FC236}">
                  <a16:creationId xmlns:a16="http://schemas.microsoft.com/office/drawing/2014/main" id="{58371905-AAAC-FB42-B696-4D65684F44F7}"/>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5">
              <a:extLst>
                <a:ext uri="{FF2B5EF4-FFF2-40B4-BE49-F238E27FC236}">
                  <a16:creationId xmlns:a16="http://schemas.microsoft.com/office/drawing/2014/main" id="{6BCB1779-B8C6-AD4C-8865-365C74C58905}"/>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6">
              <a:extLst>
                <a:ext uri="{FF2B5EF4-FFF2-40B4-BE49-F238E27FC236}">
                  <a16:creationId xmlns:a16="http://schemas.microsoft.com/office/drawing/2014/main" id="{8704276F-99AC-AF48-BEED-293D0A0E5A00}"/>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7">
              <a:extLst>
                <a:ext uri="{FF2B5EF4-FFF2-40B4-BE49-F238E27FC236}">
                  <a16:creationId xmlns:a16="http://schemas.microsoft.com/office/drawing/2014/main" id="{524D2F02-D3AA-4140-9186-717FE77EC320}"/>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8">
              <a:extLst>
                <a:ext uri="{FF2B5EF4-FFF2-40B4-BE49-F238E27FC236}">
                  <a16:creationId xmlns:a16="http://schemas.microsoft.com/office/drawing/2014/main" id="{FFD3BE36-6FB5-9E47-B5BA-BF9736C87D32}"/>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TextBox 1">
            <a:extLst>
              <a:ext uri="{FF2B5EF4-FFF2-40B4-BE49-F238E27FC236}">
                <a16:creationId xmlns:a16="http://schemas.microsoft.com/office/drawing/2014/main" id="{A03213FD-61B6-F44E-91D1-974209A75A8A}"/>
              </a:ext>
            </a:extLst>
          </p:cNvPr>
          <p:cNvSpPr txBox="1"/>
          <p:nvPr userDrawn="1"/>
        </p:nvSpPr>
        <p:spPr>
          <a:xfrm>
            <a:off x="3404937" y="841007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itle 5">
            <a:extLst>
              <a:ext uri="{FF2B5EF4-FFF2-40B4-BE49-F238E27FC236}">
                <a16:creationId xmlns:a16="http://schemas.microsoft.com/office/drawing/2014/main" id="{4729E3AB-D8FE-0247-845F-DFCA01CBF1CA}"/>
              </a:ext>
            </a:extLst>
          </p:cNvPr>
          <p:cNvSpPr>
            <a:spLocks noGrp="1"/>
          </p:cNvSpPr>
          <p:nvPr>
            <p:ph type="title" hasCustomPrompt="1"/>
          </p:nvPr>
        </p:nvSpPr>
        <p:spPr>
          <a:xfrm>
            <a:off x="5971010" y="3027840"/>
            <a:ext cx="5719420" cy="2467869"/>
          </a:xfrm>
        </p:spPr>
        <p:txBody>
          <a:bodyPr>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spTree>
    <p:extLst>
      <p:ext uri="{BB962C8B-B14F-4D97-AF65-F5344CB8AC3E}">
        <p14:creationId xmlns:p14="http://schemas.microsoft.com/office/powerpoint/2010/main" val="33561749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hoto_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8A9A2C-1808-7A43-BFE2-B69945A98F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42" y="0"/>
            <a:ext cx="12179116" cy="6407624"/>
          </a:xfrm>
          <a:prstGeom prst="rect">
            <a:avLst/>
          </a:prstGeom>
        </p:spPr>
      </p:pic>
      <p:sp>
        <p:nvSpPr>
          <p:cNvPr id="8" name="Title 5">
            <a:extLst>
              <a:ext uri="{FF2B5EF4-FFF2-40B4-BE49-F238E27FC236}">
                <a16:creationId xmlns:a16="http://schemas.microsoft.com/office/drawing/2014/main" id="{D438B385-E3F4-504E-8141-850D3988606A}"/>
              </a:ext>
            </a:extLst>
          </p:cNvPr>
          <p:cNvSpPr>
            <a:spLocks noGrp="1"/>
          </p:cNvSpPr>
          <p:nvPr>
            <p:ph type="title" hasCustomPrompt="1"/>
          </p:nvPr>
        </p:nvSpPr>
        <p:spPr>
          <a:xfrm>
            <a:off x="831850" y="2043953"/>
            <a:ext cx="6813550" cy="4087906"/>
          </a:xfrm>
        </p:spPr>
        <p:txBody>
          <a:bodyPr>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grpSp>
        <p:nvGrpSpPr>
          <p:cNvPr id="9" name="Group 8">
            <a:extLst>
              <a:ext uri="{FF2B5EF4-FFF2-40B4-BE49-F238E27FC236}">
                <a16:creationId xmlns:a16="http://schemas.microsoft.com/office/drawing/2014/main" id="{51E9D322-D757-9E42-827A-63D4FE2E4987}"/>
              </a:ext>
            </a:extLst>
          </p:cNvPr>
          <p:cNvGrpSpPr/>
          <p:nvPr userDrawn="1"/>
        </p:nvGrpSpPr>
        <p:grpSpPr>
          <a:xfrm>
            <a:off x="0" y="0"/>
            <a:ext cx="12192000" cy="3027840"/>
            <a:chOff x="649288" y="2151063"/>
            <a:chExt cx="10080625" cy="2503487"/>
          </a:xfrm>
          <a:solidFill>
            <a:schemeClr val="bg1"/>
          </a:solidFill>
        </p:grpSpPr>
        <p:sp>
          <p:nvSpPr>
            <p:cNvPr id="10" name="Freeform 1">
              <a:extLst>
                <a:ext uri="{FF2B5EF4-FFF2-40B4-BE49-F238E27FC236}">
                  <a16:creationId xmlns:a16="http://schemas.microsoft.com/office/drawing/2014/main" id="{DF641C7A-9A02-0D4F-8BB1-0B82F651632B}"/>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E185B8DE-2261-9D40-A277-EBCFA92D773B}"/>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B6A58CA9-E9EE-5A4D-AADF-54193E8AD2F7}"/>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CE52F98D-C4AE-1D42-8742-D76EE9E02BF3}"/>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EC43F440-CD35-7D42-9DC6-FC8BB10E331B}"/>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A9EF7B30-4DB1-F843-A162-9EE1190179C5}"/>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2229BB97-530A-3344-9F18-3A85C5C63F82}"/>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8">
              <a:extLst>
                <a:ext uri="{FF2B5EF4-FFF2-40B4-BE49-F238E27FC236}">
                  <a16:creationId xmlns:a16="http://schemas.microsoft.com/office/drawing/2014/main" id="{6DC51EC4-551D-CB41-97F7-DD1EF7CFE7E2}"/>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TextBox 1">
            <a:extLst>
              <a:ext uri="{FF2B5EF4-FFF2-40B4-BE49-F238E27FC236}">
                <a16:creationId xmlns:a16="http://schemas.microsoft.com/office/drawing/2014/main" id="{AF3F9DAD-B49C-3948-9CDC-B50990B5E2E1}"/>
              </a:ext>
            </a:extLst>
          </p:cNvPr>
          <p:cNvSpPr txBox="1"/>
          <p:nvPr userDrawn="1"/>
        </p:nvSpPr>
        <p:spPr>
          <a:xfrm>
            <a:off x="414867" y="4995333"/>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AE41A383-3A2C-1040-BA1A-17C31EC90137}"/>
              </a:ext>
            </a:extLst>
          </p:cNvPr>
          <p:cNvSpPr txBox="1"/>
          <p:nvPr userDrawn="1"/>
        </p:nvSpPr>
        <p:spPr>
          <a:xfrm>
            <a:off x="5885793" y="-315310"/>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390861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hoto_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EA7101-D3F2-534D-A87E-C61FE39BC12B}"/>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88952" cy="6400800"/>
          </a:xfrm>
          <a:prstGeom prst="rect">
            <a:avLst/>
          </a:prstGeom>
        </p:spPr>
      </p:pic>
      <p:sp>
        <p:nvSpPr>
          <p:cNvPr id="4" name="Title 5">
            <a:extLst>
              <a:ext uri="{FF2B5EF4-FFF2-40B4-BE49-F238E27FC236}">
                <a16:creationId xmlns:a16="http://schemas.microsoft.com/office/drawing/2014/main" id="{20AB421A-790E-A84B-8CC6-45B816E4A462}"/>
              </a:ext>
            </a:extLst>
          </p:cNvPr>
          <p:cNvSpPr>
            <a:spLocks noGrp="1"/>
          </p:cNvSpPr>
          <p:nvPr>
            <p:ph type="title" hasCustomPrompt="1"/>
          </p:nvPr>
        </p:nvSpPr>
        <p:spPr>
          <a:xfrm>
            <a:off x="5971010" y="3027840"/>
            <a:ext cx="5719420" cy="2467869"/>
          </a:xfrm>
        </p:spPr>
        <p:txBody>
          <a:bodyPr>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grpSp>
        <p:nvGrpSpPr>
          <p:cNvPr id="5" name="Group 4">
            <a:extLst>
              <a:ext uri="{FF2B5EF4-FFF2-40B4-BE49-F238E27FC236}">
                <a16:creationId xmlns:a16="http://schemas.microsoft.com/office/drawing/2014/main" id="{56D57B3D-A49B-A84D-B723-DC582E9AE463}"/>
              </a:ext>
            </a:extLst>
          </p:cNvPr>
          <p:cNvGrpSpPr/>
          <p:nvPr userDrawn="1"/>
        </p:nvGrpSpPr>
        <p:grpSpPr>
          <a:xfrm>
            <a:off x="0" y="0"/>
            <a:ext cx="12192000" cy="3027840"/>
            <a:chOff x="649288" y="2151063"/>
            <a:chExt cx="10080625" cy="2503487"/>
          </a:xfrm>
          <a:solidFill>
            <a:schemeClr val="bg1"/>
          </a:solidFill>
        </p:grpSpPr>
        <p:sp>
          <p:nvSpPr>
            <p:cNvPr id="6" name="Freeform 1">
              <a:extLst>
                <a:ext uri="{FF2B5EF4-FFF2-40B4-BE49-F238E27FC236}">
                  <a16:creationId xmlns:a16="http://schemas.microsoft.com/office/drawing/2014/main" id="{F4ACB768-17DA-2E43-80DA-8D640699BBF3}"/>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2">
              <a:extLst>
                <a:ext uri="{FF2B5EF4-FFF2-40B4-BE49-F238E27FC236}">
                  <a16:creationId xmlns:a16="http://schemas.microsoft.com/office/drawing/2014/main" id="{9B1A2F23-8CCC-6C4A-AF6A-B50560E4FD2F}"/>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3">
              <a:extLst>
                <a:ext uri="{FF2B5EF4-FFF2-40B4-BE49-F238E27FC236}">
                  <a16:creationId xmlns:a16="http://schemas.microsoft.com/office/drawing/2014/main" id="{277C4342-66FA-A944-A346-8C8726FBECDE}"/>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4">
              <a:extLst>
                <a:ext uri="{FF2B5EF4-FFF2-40B4-BE49-F238E27FC236}">
                  <a16:creationId xmlns:a16="http://schemas.microsoft.com/office/drawing/2014/main" id="{62E3D311-6224-EF48-A6CC-FC67FB6D1ED6}"/>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5">
              <a:extLst>
                <a:ext uri="{FF2B5EF4-FFF2-40B4-BE49-F238E27FC236}">
                  <a16:creationId xmlns:a16="http://schemas.microsoft.com/office/drawing/2014/main" id="{DE6C7C2C-1F3A-FD4C-8440-559FEB999D49}"/>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6">
              <a:extLst>
                <a:ext uri="{FF2B5EF4-FFF2-40B4-BE49-F238E27FC236}">
                  <a16:creationId xmlns:a16="http://schemas.microsoft.com/office/drawing/2014/main" id="{F6BAADC5-15C1-504A-9D55-85A6E7205511}"/>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7">
              <a:extLst>
                <a:ext uri="{FF2B5EF4-FFF2-40B4-BE49-F238E27FC236}">
                  <a16:creationId xmlns:a16="http://schemas.microsoft.com/office/drawing/2014/main" id="{95026A88-E620-7D41-BF72-D069A2D8676B}"/>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8">
              <a:extLst>
                <a:ext uri="{FF2B5EF4-FFF2-40B4-BE49-F238E27FC236}">
                  <a16:creationId xmlns:a16="http://schemas.microsoft.com/office/drawing/2014/main" id="{3DDE6BDA-94C1-F04E-95EF-86D0027E3D69}"/>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TextBox 1">
            <a:extLst>
              <a:ext uri="{FF2B5EF4-FFF2-40B4-BE49-F238E27FC236}">
                <a16:creationId xmlns:a16="http://schemas.microsoft.com/office/drawing/2014/main" id="{954B0FD9-573C-394B-BEEB-4EF19B7876CA}"/>
              </a:ext>
            </a:extLst>
          </p:cNvPr>
          <p:cNvSpPr txBox="1"/>
          <p:nvPr userDrawn="1"/>
        </p:nvSpPr>
        <p:spPr>
          <a:xfrm>
            <a:off x="4018547" y="7760368"/>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35993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hoto_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755D35-13A4-9F4A-ADD9-D89F4785D4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412832"/>
          </a:xfrm>
          <a:prstGeom prst="rect">
            <a:avLst/>
          </a:prstGeom>
        </p:spPr>
      </p:pic>
      <p:sp>
        <p:nvSpPr>
          <p:cNvPr id="8" name="Title 5">
            <a:extLst>
              <a:ext uri="{FF2B5EF4-FFF2-40B4-BE49-F238E27FC236}">
                <a16:creationId xmlns:a16="http://schemas.microsoft.com/office/drawing/2014/main" id="{D438B385-E3F4-504E-8141-850D3988606A}"/>
              </a:ext>
            </a:extLst>
          </p:cNvPr>
          <p:cNvSpPr>
            <a:spLocks noGrp="1"/>
          </p:cNvSpPr>
          <p:nvPr>
            <p:ph type="title" hasCustomPrompt="1"/>
          </p:nvPr>
        </p:nvSpPr>
        <p:spPr>
          <a:xfrm>
            <a:off x="831850" y="2043953"/>
            <a:ext cx="6813550" cy="4087906"/>
          </a:xfrm>
        </p:spPr>
        <p:txBody>
          <a:bodyPr>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grpSp>
        <p:nvGrpSpPr>
          <p:cNvPr id="9" name="Group 8">
            <a:extLst>
              <a:ext uri="{FF2B5EF4-FFF2-40B4-BE49-F238E27FC236}">
                <a16:creationId xmlns:a16="http://schemas.microsoft.com/office/drawing/2014/main" id="{51E9D322-D757-9E42-827A-63D4FE2E4987}"/>
              </a:ext>
            </a:extLst>
          </p:cNvPr>
          <p:cNvGrpSpPr/>
          <p:nvPr userDrawn="1"/>
        </p:nvGrpSpPr>
        <p:grpSpPr>
          <a:xfrm>
            <a:off x="0" y="0"/>
            <a:ext cx="12192000" cy="3027840"/>
            <a:chOff x="649288" y="2151063"/>
            <a:chExt cx="10080625" cy="2503487"/>
          </a:xfrm>
          <a:solidFill>
            <a:schemeClr val="bg1"/>
          </a:solidFill>
        </p:grpSpPr>
        <p:sp>
          <p:nvSpPr>
            <p:cNvPr id="10" name="Freeform 1">
              <a:extLst>
                <a:ext uri="{FF2B5EF4-FFF2-40B4-BE49-F238E27FC236}">
                  <a16:creationId xmlns:a16="http://schemas.microsoft.com/office/drawing/2014/main" id="{DF641C7A-9A02-0D4F-8BB1-0B82F651632B}"/>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E185B8DE-2261-9D40-A277-EBCFA92D773B}"/>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B6A58CA9-E9EE-5A4D-AADF-54193E8AD2F7}"/>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CE52F98D-C4AE-1D42-8742-D76EE9E02BF3}"/>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EC43F440-CD35-7D42-9DC6-FC8BB10E331B}"/>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A9EF7B30-4DB1-F843-A162-9EE1190179C5}"/>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2229BB97-530A-3344-9F18-3A85C5C63F82}"/>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8">
              <a:extLst>
                <a:ext uri="{FF2B5EF4-FFF2-40B4-BE49-F238E27FC236}">
                  <a16:creationId xmlns:a16="http://schemas.microsoft.com/office/drawing/2014/main" id="{6DC51EC4-551D-CB41-97F7-DD1EF7CFE7E2}"/>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TextBox 1">
            <a:extLst>
              <a:ext uri="{FF2B5EF4-FFF2-40B4-BE49-F238E27FC236}">
                <a16:creationId xmlns:a16="http://schemas.microsoft.com/office/drawing/2014/main" id="{AF3F9DAD-B49C-3948-9CDC-B50990B5E2E1}"/>
              </a:ext>
            </a:extLst>
          </p:cNvPr>
          <p:cNvSpPr txBox="1"/>
          <p:nvPr userDrawn="1"/>
        </p:nvSpPr>
        <p:spPr>
          <a:xfrm>
            <a:off x="414867" y="4995333"/>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AE41A383-3A2C-1040-BA1A-17C31EC90137}"/>
              </a:ext>
            </a:extLst>
          </p:cNvPr>
          <p:cNvSpPr txBox="1"/>
          <p:nvPr userDrawn="1"/>
        </p:nvSpPr>
        <p:spPr>
          <a:xfrm>
            <a:off x="5885793" y="-315310"/>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B8910C08-395F-EB4E-8CEA-C8142722841C}"/>
              </a:ext>
            </a:extLst>
          </p:cNvPr>
          <p:cNvSpPr txBox="1"/>
          <p:nvPr userDrawn="1"/>
        </p:nvSpPr>
        <p:spPr>
          <a:xfrm>
            <a:off x="11405937" y="818147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r>
              <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rPr>
              <a:t>a</a:t>
            </a:r>
          </a:p>
        </p:txBody>
      </p:sp>
      <p:sp>
        <p:nvSpPr>
          <p:cNvPr id="6" name="TextBox 5">
            <a:extLst>
              <a:ext uri="{FF2B5EF4-FFF2-40B4-BE49-F238E27FC236}">
                <a16:creationId xmlns:a16="http://schemas.microsoft.com/office/drawing/2014/main" id="{A8404DEF-DDBE-F641-AB67-BADF61928C9F}"/>
              </a:ext>
            </a:extLst>
          </p:cNvPr>
          <p:cNvSpPr txBox="1"/>
          <p:nvPr userDrawn="1"/>
        </p:nvSpPr>
        <p:spPr>
          <a:xfrm>
            <a:off x="12260179" y="7459579"/>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597220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65E3A0-D5B2-CC41-8CDA-1CA3305FA520}"/>
              </a:ext>
            </a:extLst>
          </p:cNvPr>
          <p:cNvSpPr/>
          <p:nvPr userDrawn="1"/>
        </p:nvSpPr>
        <p:spPr>
          <a:xfrm>
            <a:off x="0" y="-125834"/>
            <a:ext cx="12192000" cy="64110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E71D5D7-C41E-814D-856E-C703B01D0C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153" t="43659" r="13651" b="36555"/>
          <a:stretch/>
        </p:blipFill>
        <p:spPr>
          <a:xfrm>
            <a:off x="0" y="0"/>
            <a:ext cx="12192000" cy="3165987"/>
          </a:xfrm>
          <a:prstGeom prst="rect">
            <a:avLst/>
          </a:prstGeom>
        </p:spPr>
      </p:pic>
      <p:sp>
        <p:nvSpPr>
          <p:cNvPr id="5" name="Title 5">
            <a:extLst>
              <a:ext uri="{FF2B5EF4-FFF2-40B4-BE49-F238E27FC236}">
                <a16:creationId xmlns:a16="http://schemas.microsoft.com/office/drawing/2014/main" id="{8CF73B0C-8211-404E-B3E9-D809A729A580}"/>
              </a:ext>
            </a:extLst>
          </p:cNvPr>
          <p:cNvSpPr>
            <a:spLocks noGrp="1"/>
          </p:cNvSpPr>
          <p:nvPr>
            <p:ph type="title" hasCustomPrompt="1"/>
          </p:nvPr>
        </p:nvSpPr>
        <p:spPr>
          <a:xfrm>
            <a:off x="831850" y="2043953"/>
            <a:ext cx="6813550" cy="4087906"/>
          </a:xfrm>
        </p:spPr>
        <p:txBody>
          <a:bodyPr>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spTree>
    <p:extLst>
      <p:ext uri="{BB962C8B-B14F-4D97-AF65-F5344CB8AC3E}">
        <p14:creationId xmlns:p14="http://schemas.microsoft.com/office/powerpoint/2010/main" val="5987015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6331E3-299C-054E-8955-8503A76704CA}"/>
              </a:ext>
            </a:extLst>
          </p:cNvPr>
          <p:cNvSpPr/>
          <p:nvPr userDrawn="1"/>
        </p:nvSpPr>
        <p:spPr>
          <a:xfrm>
            <a:off x="0" y="0"/>
            <a:ext cx="12192000" cy="641107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D438B385-E3F4-504E-8141-850D3988606A}"/>
              </a:ext>
            </a:extLst>
          </p:cNvPr>
          <p:cNvSpPr>
            <a:spLocks noGrp="1"/>
          </p:cNvSpPr>
          <p:nvPr>
            <p:ph type="title" hasCustomPrompt="1"/>
          </p:nvPr>
        </p:nvSpPr>
        <p:spPr>
          <a:xfrm>
            <a:off x="831850" y="2043953"/>
            <a:ext cx="6813550" cy="4087906"/>
          </a:xfrm>
        </p:spPr>
        <p:txBody>
          <a:bodyPr>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grpSp>
        <p:nvGrpSpPr>
          <p:cNvPr id="9" name="Group 8">
            <a:extLst>
              <a:ext uri="{FF2B5EF4-FFF2-40B4-BE49-F238E27FC236}">
                <a16:creationId xmlns:a16="http://schemas.microsoft.com/office/drawing/2014/main" id="{51E9D322-D757-9E42-827A-63D4FE2E4987}"/>
              </a:ext>
            </a:extLst>
          </p:cNvPr>
          <p:cNvGrpSpPr/>
          <p:nvPr userDrawn="1"/>
        </p:nvGrpSpPr>
        <p:grpSpPr>
          <a:xfrm>
            <a:off x="0" y="0"/>
            <a:ext cx="12192000" cy="3027840"/>
            <a:chOff x="649288" y="2151063"/>
            <a:chExt cx="10080625" cy="2503487"/>
          </a:xfrm>
          <a:solidFill>
            <a:schemeClr val="bg1"/>
          </a:solidFill>
        </p:grpSpPr>
        <p:sp>
          <p:nvSpPr>
            <p:cNvPr id="10" name="Freeform 1">
              <a:extLst>
                <a:ext uri="{FF2B5EF4-FFF2-40B4-BE49-F238E27FC236}">
                  <a16:creationId xmlns:a16="http://schemas.microsoft.com/office/drawing/2014/main" id="{DF641C7A-9A02-0D4F-8BB1-0B82F651632B}"/>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E185B8DE-2261-9D40-A277-EBCFA92D773B}"/>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B6A58CA9-E9EE-5A4D-AADF-54193E8AD2F7}"/>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CE52F98D-C4AE-1D42-8742-D76EE9E02BF3}"/>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EC43F440-CD35-7D42-9DC6-FC8BB10E331B}"/>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A9EF7B30-4DB1-F843-A162-9EE1190179C5}"/>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2229BB97-530A-3344-9F18-3A85C5C63F82}"/>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8">
              <a:extLst>
                <a:ext uri="{FF2B5EF4-FFF2-40B4-BE49-F238E27FC236}">
                  <a16:creationId xmlns:a16="http://schemas.microsoft.com/office/drawing/2014/main" id="{6DC51EC4-551D-CB41-97F7-DD1EF7CFE7E2}"/>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TextBox 1">
            <a:extLst>
              <a:ext uri="{FF2B5EF4-FFF2-40B4-BE49-F238E27FC236}">
                <a16:creationId xmlns:a16="http://schemas.microsoft.com/office/drawing/2014/main" id="{AF3F9DAD-B49C-3948-9CDC-B50990B5E2E1}"/>
              </a:ext>
            </a:extLst>
          </p:cNvPr>
          <p:cNvSpPr txBox="1"/>
          <p:nvPr userDrawn="1"/>
        </p:nvSpPr>
        <p:spPr>
          <a:xfrm>
            <a:off x="414867" y="4995333"/>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89287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Quote Pattern Te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99BCF1-96F5-884C-B362-83E4D43B1C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5883" y="1453329"/>
            <a:ext cx="558831" cy="718497"/>
          </a:xfrm>
          <a:prstGeom prst="rect">
            <a:avLst/>
          </a:prstGeom>
        </p:spPr>
      </p:pic>
      <p:pic>
        <p:nvPicPr>
          <p:cNvPr id="10" name="Picture 9">
            <a:extLst>
              <a:ext uri="{FF2B5EF4-FFF2-40B4-BE49-F238E27FC236}">
                <a16:creationId xmlns:a16="http://schemas.microsoft.com/office/drawing/2014/main" id="{9BB4054F-0567-984F-88FC-F15E4712F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8791" y="1453329"/>
            <a:ext cx="558831" cy="718497"/>
          </a:xfrm>
          <a:prstGeom prst="rect">
            <a:avLst/>
          </a:prstGeom>
        </p:spPr>
      </p:pic>
      <p:pic>
        <p:nvPicPr>
          <p:cNvPr id="3" name="Picture 2">
            <a:extLst>
              <a:ext uri="{FF2B5EF4-FFF2-40B4-BE49-F238E27FC236}">
                <a16:creationId xmlns:a16="http://schemas.microsoft.com/office/drawing/2014/main" id="{D86C97C6-6A51-094C-8CAD-820D24577C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301" t="4001" r="36911" b="2666"/>
          <a:stretch/>
        </p:blipFill>
        <p:spPr>
          <a:xfrm>
            <a:off x="7040880" y="0"/>
            <a:ext cx="5151120" cy="6400800"/>
          </a:xfrm>
          <a:prstGeom prst="rect">
            <a:avLst/>
          </a:prstGeom>
        </p:spPr>
      </p:pic>
      <p:sp>
        <p:nvSpPr>
          <p:cNvPr id="15" name="Content Placeholder 2">
            <a:extLst>
              <a:ext uri="{FF2B5EF4-FFF2-40B4-BE49-F238E27FC236}">
                <a16:creationId xmlns:a16="http://schemas.microsoft.com/office/drawing/2014/main" id="{8C0B746D-543F-544F-87AE-006161E256F2}"/>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9" name="Title 1">
            <a:extLst>
              <a:ext uri="{FF2B5EF4-FFF2-40B4-BE49-F238E27FC236}">
                <a16:creationId xmlns:a16="http://schemas.microsoft.com/office/drawing/2014/main" id="{0FA82BBB-2678-914A-ACCD-A9991B6CBA42}"/>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26629106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Quote Slide Yellow Oran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DC7C81C-87FE-C84C-A86F-0BAACB51AE96}"/>
              </a:ext>
            </a:extLst>
          </p:cNvPr>
          <p:cNvSpPr/>
          <p:nvPr userDrawn="1"/>
        </p:nvSpPr>
        <p:spPr>
          <a:xfrm>
            <a:off x="0" y="-1"/>
            <a:ext cx="12192000" cy="64098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C7231C5-FB35-9549-B412-AA6A8BCEB3BC}"/>
              </a:ext>
            </a:extLst>
          </p:cNvPr>
          <p:cNvGrpSpPr/>
          <p:nvPr userDrawn="1"/>
        </p:nvGrpSpPr>
        <p:grpSpPr>
          <a:xfrm>
            <a:off x="0" y="0"/>
            <a:ext cx="12192000" cy="3027840"/>
            <a:chOff x="649288" y="2151063"/>
            <a:chExt cx="10080625" cy="2503487"/>
          </a:xfrm>
          <a:solidFill>
            <a:schemeClr val="bg1"/>
          </a:solidFill>
        </p:grpSpPr>
        <p:sp>
          <p:nvSpPr>
            <p:cNvPr id="10" name="Freeform 1">
              <a:extLst>
                <a:ext uri="{FF2B5EF4-FFF2-40B4-BE49-F238E27FC236}">
                  <a16:creationId xmlns:a16="http://schemas.microsoft.com/office/drawing/2014/main" id="{8DA484BC-1FB1-B049-8A8A-7F7D279D45EF}"/>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E617ED7D-33C0-C548-AAF1-AAAAAFC5B9DC}"/>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EEB68777-6783-D646-8529-F233B947893E}"/>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4">
              <a:extLst>
                <a:ext uri="{FF2B5EF4-FFF2-40B4-BE49-F238E27FC236}">
                  <a16:creationId xmlns:a16="http://schemas.microsoft.com/office/drawing/2014/main" id="{0FF04480-8D41-A740-B64B-ED7A01134EB1}"/>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5">
              <a:extLst>
                <a:ext uri="{FF2B5EF4-FFF2-40B4-BE49-F238E27FC236}">
                  <a16:creationId xmlns:a16="http://schemas.microsoft.com/office/drawing/2014/main" id="{A7376E7E-8A73-4B4F-BC52-F9E2A763B9B6}"/>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6">
              <a:extLst>
                <a:ext uri="{FF2B5EF4-FFF2-40B4-BE49-F238E27FC236}">
                  <a16:creationId xmlns:a16="http://schemas.microsoft.com/office/drawing/2014/main" id="{5791A7DE-858C-A04F-910C-7EF16AEB0A95}"/>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7">
              <a:extLst>
                <a:ext uri="{FF2B5EF4-FFF2-40B4-BE49-F238E27FC236}">
                  <a16:creationId xmlns:a16="http://schemas.microsoft.com/office/drawing/2014/main" id="{1676EED0-05A7-D147-A146-BB00CB0A2B41}"/>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8">
              <a:extLst>
                <a:ext uri="{FF2B5EF4-FFF2-40B4-BE49-F238E27FC236}">
                  <a16:creationId xmlns:a16="http://schemas.microsoft.com/office/drawing/2014/main" id="{3DE589A8-E224-6E49-BFBE-2E9C402E6126}"/>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1" name="Title 5">
            <a:extLst>
              <a:ext uri="{FF2B5EF4-FFF2-40B4-BE49-F238E27FC236}">
                <a16:creationId xmlns:a16="http://schemas.microsoft.com/office/drawing/2014/main" id="{1F0AB177-7763-CE46-94FA-624318213C45}"/>
              </a:ext>
            </a:extLst>
          </p:cNvPr>
          <p:cNvSpPr>
            <a:spLocks noGrp="1"/>
          </p:cNvSpPr>
          <p:nvPr>
            <p:ph type="title" hasCustomPrompt="1"/>
          </p:nvPr>
        </p:nvSpPr>
        <p:spPr>
          <a:xfrm>
            <a:off x="831850" y="2043953"/>
            <a:ext cx="6813550" cy="4087906"/>
          </a:xfrm>
        </p:spPr>
        <p:txBody>
          <a:bodyPr>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spTree>
    <p:extLst>
      <p:ext uri="{BB962C8B-B14F-4D97-AF65-F5344CB8AC3E}">
        <p14:creationId xmlns:p14="http://schemas.microsoft.com/office/powerpoint/2010/main" val="11826182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Quote Slide Oran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DC2C53-2527-2A42-84B1-41F17A6181FC}"/>
              </a:ext>
            </a:extLst>
          </p:cNvPr>
          <p:cNvSpPr/>
          <p:nvPr userDrawn="1"/>
        </p:nvSpPr>
        <p:spPr>
          <a:xfrm>
            <a:off x="0" y="-1"/>
            <a:ext cx="12192000" cy="64098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5">
            <a:extLst>
              <a:ext uri="{FF2B5EF4-FFF2-40B4-BE49-F238E27FC236}">
                <a16:creationId xmlns:a16="http://schemas.microsoft.com/office/drawing/2014/main" id="{A8794EE6-FD37-634E-A6E0-174751B58B9F}"/>
              </a:ext>
            </a:extLst>
          </p:cNvPr>
          <p:cNvSpPr>
            <a:spLocks noGrp="1"/>
          </p:cNvSpPr>
          <p:nvPr>
            <p:ph type="title" hasCustomPrompt="1"/>
          </p:nvPr>
        </p:nvSpPr>
        <p:spPr>
          <a:xfrm>
            <a:off x="831850" y="2043953"/>
            <a:ext cx="6813550" cy="4087906"/>
          </a:xfrm>
        </p:spPr>
        <p:txBody>
          <a:bodyPr>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grpSp>
        <p:nvGrpSpPr>
          <p:cNvPr id="10" name="Group 9">
            <a:extLst>
              <a:ext uri="{FF2B5EF4-FFF2-40B4-BE49-F238E27FC236}">
                <a16:creationId xmlns:a16="http://schemas.microsoft.com/office/drawing/2014/main" id="{33458CBE-620C-0B48-A51D-C667B234206E}"/>
              </a:ext>
            </a:extLst>
          </p:cNvPr>
          <p:cNvGrpSpPr/>
          <p:nvPr userDrawn="1"/>
        </p:nvGrpSpPr>
        <p:grpSpPr>
          <a:xfrm>
            <a:off x="0" y="0"/>
            <a:ext cx="12192000" cy="3027840"/>
            <a:chOff x="649288" y="2151063"/>
            <a:chExt cx="10080625" cy="2503487"/>
          </a:xfrm>
          <a:solidFill>
            <a:schemeClr val="bg1"/>
          </a:solidFill>
        </p:grpSpPr>
        <p:sp>
          <p:nvSpPr>
            <p:cNvPr id="11" name="Freeform 1">
              <a:extLst>
                <a:ext uri="{FF2B5EF4-FFF2-40B4-BE49-F238E27FC236}">
                  <a16:creationId xmlns:a16="http://schemas.microsoft.com/office/drawing/2014/main" id="{E814CDC3-ECA3-D143-A47E-6B30FDB954D2}"/>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2">
              <a:extLst>
                <a:ext uri="{FF2B5EF4-FFF2-40B4-BE49-F238E27FC236}">
                  <a16:creationId xmlns:a16="http://schemas.microsoft.com/office/drawing/2014/main" id="{B00922F7-26A9-8541-9A64-23A4D09F52FF}"/>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3">
              <a:extLst>
                <a:ext uri="{FF2B5EF4-FFF2-40B4-BE49-F238E27FC236}">
                  <a16:creationId xmlns:a16="http://schemas.microsoft.com/office/drawing/2014/main" id="{B9F65D06-AEF4-4B40-99E6-2176BB78BFE6}"/>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4">
              <a:extLst>
                <a:ext uri="{FF2B5EF4-FFF2-40B4-BE49-F238E27FC236}">
                  <a16:creationId xmlns:a16="http://schemas.microsoft.com/office/drawing/2014/main" id="{4A5E639F-A586-2848-A230-A0D9F5FE543F}"/>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5">
              <a:extLst>
                <a:ext uri="{FF2B5EF4-FFF2-40B4-BE49-F238E27FC236}">
                  <a16:creationId xmlns:a16="http://schemas.microsoft.com/office/drawing/2014/main" id="{28BF931C-A855-1D46-946E-0797270AE1F3}"/>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6">
              <a:extLst>
                <a:ext uri="{FF2B5EF4-FFF2-40B4-BE49-F238E27FC236}">
                  <a16:creationId xmlns:a16="http://schemas.microsoft.com/office/drawing/2014/main" id="{B9195456-7624-C849-A993-9A764D0E3DDF}"/>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7">
              <a:extLst>
                <a:ext uri="{FF2B5EF4-FFF2-40B4-BE49-F238E27FC236}">
                  <a16:creationId xmlns:a16="http://schemas.microsoft.com/office/drawing/2014/main" id="{21C99208-1C3E-5A4E-8E16-8C8E948E3A18}"/>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8">
              <a:extLst>
                <a:ext uri="{FF2B5EF4-FFF2-40B4-BE49-F238E27FC236}">
                  <a16:creationId xmlns:a16="http://schemas.microsoft.com/office/drawing/2014/main" id="{F49EFBE6-3E39-3A4F-8589-71B67B224903}"/>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4349468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Quot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29E74E-6192-3E44-97D3-ADD578B4A405}"/>
              </a:ext>
            </a:extLst>
          </p:cNvPr>
          <p:cNvSpPr/>
          <p:nvPr userDrawn="1"/>
        </p:nvSpPr>
        <p:spPr>
          <a:xfrm>
            <a:off x="0" y="0"/>
            <a:ext cx="12192000" cy="6411951"/>
          </a:xfrm>
          <a:prstGeom prst="rect">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a:extLst>
              <a:ext uri="{FF2B5EF4-FFF2-40B4-BE49-F238E27FC236}">
                <a16:creationId xmlns:a16="http://schemas.microsoft.com/office/drawing/2014/main" id="{06E569FB-A78F-AC42-A0EC-AC5EC5244007}"/>
              </a:ext>
            </a:extLst>
          </p:cNvPr>
          <p:cNvSpPr>
            <a:spLocks noGrp="1"/>
          </p:cNvSpPr>
          <p:nvPr>
            <p:ph type="title" hasCustomPrompt="1"/>
          </p:nvPr>
        </p:nvSpPr>
        <p:spPr>
          <a:xfrm>
            <a:off x="831850" y="2043953"/>
            <a:ext cx="6813550" cy="4087906"/>
          </a:xfrm>
        </p:spPr>
        <p:txBody>
          <a:bodyPr>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grpSp>
        <p:nvGrpSpPr>
          <p:cNvPr id="11" name="Group 10">
            <a:extLst>
              <a:ext uri="{FF2B5EF4-FFF2-40B4-BE49-F238E27FC236}">
                <a16:creationId xmlns:a16="http://schemas.microsoft.com/office/drawing/2014/main" id="{1CB3AD43-3677-1B41-8FFB-399ABAF1133E}"/>
              </a:ext>
            </a:extLst>
          </p:cNvPr>
          <p:cNvGrpSpPr/>
          <p:nvPr userDrawn="1"/>
        </p:nvGrpSpPr>
        <p:grpSpPr>
          <a:xfrm>
            <a:off x="0" y="0"/>
            <a:ext cx="12192000" cy="3027840"/>
            <a:chOff x="649288" y="2151063"/>
            <a:chExt cx="10080625" cy="2503487"/>
          </a:xfrm>
          <a:solidFill>
            <a:schemeClr val="bg1"/>
          </a:solidFill>
        </p:grpSpPr>
        <p:sp>
          <p:nvSpPr>
            <p:cNvPr id="14" name="Freeform 1">
              <a:extLst>
                <a:ext uri="{FF2B5EF4-FFF2-40B4-BE49-F238E27FC236}">
                  <a16:creationId xmlns:a16="http://schemas.microsoft.com/office/drawing/2014/main" id="{A4CE73FB-1499-724C-8217-79A7AD3D03E5}"/>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2">
              <a:extLst>
                <a:ext uri="{FF2B5EF4-FFF2-40B4-BE49-F238E27FC236}">
                  <a16:creationId xmlns:a16="http://schemas.microsoft.com/office/drawing/2014/main" id="{2951BA81-96B9-214F-9451-201DBA2EFA43}"/>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3">
              <a:extLst>
                <a:ext uri="{FF2B5EF4-FFF2-40B4-BE49-F238E27FC236}">
                  <a16:creationId xmlns:a16="http://schemas.microsoft.com/office/drawing/2014/main" id="{C6B76F69-4B12-9440-92AC-093DBB57BE8C}"/>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4">
              <a:extLst>
                <a:ext uri="{FF2B5EF4-FFF2-40B4-BE49-F238E27FC236}">
                  <a16:creationId xmlns:a16="http://schemas.microsoft.com/office/drawing/2014/main" id="{6BA6654B-E00F-5D4E-9023-7113F0F87F62}"/>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5">
              <a:extLst>
                <a:ext uri="{FF2B5EF4-FFF2-40B4-BE49-F238E27FC236}">
                  <a16:creationId xmlns:a16="http://schemas.microsoft.com/office/drawing/2014/main" id="{9507B980-9F2D-9F40-8B22-D6E4AABEA862}"/>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6">
              <a:extLst>
                <a:ext uri="{FF2B5EF4-FFF2-40B4-BE49-F238E27FC236}">
                  <a16:creationId xmlns:a16="http://schemas.microsoft.com/office/drawing/2014/main" id="{F48515EB-632D-324B-8AF2-072C96EC8069}"/>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7">
              <a:extLst>
                <a:ext uri="{FF2B5EF4-FFF2-40B4-BE49-F238E27FC236}">
                  <a16:creationId xmlns:a16="http://schemas.microsoft.com/office/drawing/2014/main" id="{70DC9E0B-DB84-6E49-9DC4-491ECEE13E56}"/>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8">
              <a:extLst>
                <a:ext uri="{FF2B5EF4-FFF2-40B4-BE49-F238E27FC236}">
                  <a16:creationId xmlns:a16="http://schemas.microsoft.com/office/drawing/2014/main" id="{B3625CF2-9428-CD4D-B344-EA0917C914CE}"/>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174258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Quote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29E74E-6192-3E44-97D3-ADD578B4A405}"/>
              </a:ext>
            </a:extLst>
          </p:cNvPr>
          <p:cNvSpPr/>
          <p:nvPr userDrawn="1"/>
        </p:nvSpPr>
        <p:spPr>
          <a:xfrm>
            <a:off x="0" y="-1"/>
            <a:ext cx="12192000" cy="6409853"/>
          </a:xfrm>
          <a:prstGeom prst="rect">
            <a:avLst/>
          </a:prstGeom>
          <a:solidFill>
            <a:srgbClr val="19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EBAB45E-A6CA-F941-88C1-1DC1B06FB563}"/>
              </a:ext>
            </a:extLst>
          </p:cNvPr>
          <p:cNvGrpSpPr/>
          <p:nvPr userDrawn="1"/>
        </p:nvGrpSpPr>
        <p:grpSpPr>
          <a:xfrm>
            <a:off x="0" y="0"/>
            <a:ext cx="12192000" cy="3027840"/>
            <a:chOff x="649288" y="2151063"/>
            <a:chExt cx="10080625" cy="2503487"/>
          </a:xfrm>
          <a:solidFill>
            <a:schemeClr val="bg1"/>
          </a:solidFill>
        </p:grpSpPr>
        <p:sp>
          <p:nvSpPr>
            <p:cNvPr id="14" name="Freeform 1">
              <a:extLst>
                <a:ext uri="{FF2B5EF4-FFF2-40B4-BE49-F238E27FC236}">
                  <a16:creationId xmlns:a16="http://schemas.microsoft.com/office/drawing/2014/main" id="{15FB9BE5-F405-5448-AB2D-627BE8470170}"/>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2">
              <a:extLst>
                <a:ext uri="{FF2B5EF4-FFF2-40B4-BE49-F238E27FC236}">
                  <a16:creationId xmlns:a16="http://schemas.microsoft.com/office/drawing/2014/main" id="{5AC93AEA-3805-0E42-AEA4-05C09E35C94A}"/>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3">
              <a:extLst>
                <a:ext uri="{FF2B5EF4-FFF2-40B4-BE49-F238E27FC236}">
                  <a16:creationId xmlns:a16="http://schemas.microsoft.com/office/drawing/2014/main" id="{05211151-2247-9D40-9425-3A34BE1D0C05}"/>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4">
              <a:extLst>
                <a:ext uri="{FF2B5EF4-FFF2-40B4-BE49-F238E27FC236}">
                  <a16:creationId xmlns:a16="http://schemas.microsoft.com/office/drawing/2014/main" id="{65AF482A-D950-374A-9E7E-4B3912251434}"/>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5">
              <a:extLst>
                <a:ext uri="{FF2B5EF4-FFF2-40B4-BE49-F238E27FC236}">
                  <a16:creationId xmlns:a16="http://schemas.microsoft.com/office/drawing/2014/main" id="{BBF9F161-66D7-2740-BFD5-8B5F27A1EDFC}"/>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6">
              <a:extLst>
                <a:ext uri="{FF2B5EF4-FFF2-40B4-BE49-F238E27FC236}">
                  <a16:creationId xmlns:a16="http://schemas.microsoft.com/office/drawing/2014/main" id="{B8836692-E863-4F42-9281-5C355DB7131A}"/>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7">
              <a:extLst>
                <a:ext uri="{FF2B5EF4-FFF2-40B4-BE49-F238E27FC236}">
                  <a16:creationId xmlns:a16="http://schemas.microsoft.com/office/drawing/2014/main" id="{91449029-BA12-0542-9E2A-C09692E7BB19}"/>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8">
              <a:extLst>
                <a:ext uri="{FF2B5EF4-FFF2-40B4-BE49-F238E27FC236}">
                  <a16:creationId xmlns:a16="http://schemas.microsoft.com/office/drawing/2014/main" id="{CD9DDFDF-C35E-8042-844A-0A9AA3F66F2B}"/>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3" name="Title 5">
            <a:extLst>
              <a:ext uri="{FF2B5EF4-FFF2-40B4-BE49-F238E27FC236}">
                <a16:creationId xmlns:a16="http://schemas.microsoft.com/office/drawing/2014/main" id="{B49B19F9-FE0C-9D4B-BB64-DF9444F0536A}"/>
              </a:ext>
            </a:extLst>
          </p:cNvPr>
          <p:cNvSpPr>
            <a:spLocks noGrp="1"/>
          </p:cNvSpPr>
          <p:nvPr>
            <p:ph type="title" hasCustomPrompt="1"/>
          </p:nvPr>
        </p:nvSpPr>
        <p:spPr>
          <a:xfrm>
            <a:off x="831850" y="2043953"/>
            <a:ext cx="6813550" cy="4087906"/>
          </a:xfrm>
        </p:spPr>
        <p:txBody>
          <a:bodyPr>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spTree>
    <p:extLst>
      <p:ext uri="{BB962C8B-B14F-4D97-AF65-F5344CB8AC3E}">
        <p14:creationId xmlns:p14="http://schemas.microsoft.com/office/powerpoint/2010/main" val="22151511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Quote Slide Teal">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9F8B15-BC2E-9D47-9291-38EEFE0EAB4E}"/>
              </a:ext>
            </a:extLst>
          </p:cNvPr>
          <p:cNvSpPr/>
          <p:nvPr userDrawn="1"/>
        </p:nvSpPr>
        <p:spPr>
          <a:xfrm>
            <a:off x="0" y="-1"/>
            <a:ext cx="12192000" cy="64098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71504EA-A9AB-A549-B352-3245AD7FAA48}"/>
              </a:ext>
            </a:extLst>
          </p:cNvPr>
          <p:cNvGrpSpPr/>
          <p:nvPr userDrawn="1"/>
        </p:nvGrpSpPr>
        <p:grpSpPr>
          <a:xfrm>
            <a:off x="0" y="0"/>
            <a:ext cx="12192000" cy="3027840"/>
            <a:chOff x="649288" y="2151063"/>
            <a:chExt cx="10080625" cy="2503487"/>
          </a:xfrm>
          <a:solidFill>
            <a:schemeClr val="bg1"/>
          </a:solidFill>
        </p:grpSpPr>
        <p:sp>
          <p:nvSpPr>
            <p:cNvPr id="11" name="Freeform 1">
              <a:extLst>
                <a:ext uri="{FF2B5EF4-FFF2-40B4-BE49-F238E27FC236}">
                  <a16:creationId xmlns:a16="http://schemas.microsoft.com/office/drawing/2014/main" id="{8B589D9E-E42E-B549-8D87-157208A3707C}"/>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2">
              <a:extLst>
                <a:ext uri="{FF2B5EF4-FFF2-40B4-BE49-F238E27FC236}">
                  <a16:creationId xmlns:a16="http://schemas.microsoft.com/office/drawing/2014/main" id="{E648CEFB-FC6A-5246-8156-83113F56189C}"/>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3">
              <a:extLst>
                <a:ext uri="{FF2B5EF4-FFF2-40B4-BE49-F238E27FC236}">
                  <a16:creationId xmlns:a16="http://schemas.microsoft.com/office/drawing/2014/main" id="{D04C46DA-2378-704F-BBC5-118E28DB3C21}"/>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4">
              <a:extLst>
                <a:ext uri="{FF2B5EF4-FFF2-40B4-BE49-F238E27FC236}">
                  <a16:creationId xmlns:a16="http://schemas.microsoft.com/office/drawing/2014/main" id="{B7782306-3333-0F4D-B625-50D888FC8226}"/>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5">
              <a:extLst>
                <a:ext uri="{FF2B5EF4-FFF2-40B4-BE49-F238E27FC236}">
                  <a16:creationId xmlns:a16="http://schemas.microsoft.com/office/drawing/2014/main" id="{4C51C045-CD04-4D40-AB6F-23A05FD9337E}"/>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6">
              <a:extLst>
                <a:ext uri="{FF2B5EF4-FFF2-40B4-BE49-F238E27FC236}">
                  <a16:creationId xmlns:a16="http://schemas.microsoft.com/office/drawing/2014/main" id="{CF4A50D5-DEFA-754B-9565-41C13B374D45}"/>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7">
              <a:extLst>
                <a:ext uri="{FF2B5EF4-FFF2-40B4-BE49-F238E27FC236}">
                  <a16:creationId xmlns:a16="http://schemas.microsoft.com/office/drawing/2014/main" id="{75120BBC-5C3A-A14A-9331-D310B99F7C22}"/>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8">
              <a:extLst>
                <a:ext uri="{FF2B5EF4-FFF2-40B4-BE49-F238E27FC236}">
                  <a16:creationId xmlns:a16="http://schemas.microsoft.com/office/drawing/2014/main" id="{6C61C01B-A587-BE49-80B1-C73C11CBFEEF}"/>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2" name="Title 5">
            <a:extLst>
              <a:ext uri="{FF2B5EF4-FFF2-40B4-BE49-F238E27FC236}">
                <a16:creationId xmlns:a16="http://schemas.microsoft.com/office/drawing/2014/main" id="{DE502D05-D77B-F64F-97B1-D16C9AE0CCAA}"/>
              </a:ext>
            </a:extLst>
          </p:cNvPr>
          <p:cNvSpPr>
            <a:spLocks noGrp="1"/>
          </p:cNvSpPr>
          <p:nvPr>
            <p:ph type="title" hasCustomPrompt="1"/>
          </p:nvPr>
        </p:nvSpPr>
        <p:spPr>
          <a:xfrm>
            <a:off x="831850" y="2043953"/>
            <a:ext cx="6813550" cy="4087906"/>
          </a:xfrm>
        </p:spPr>
        <p:txBody>
          <a:bodyPr>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spTree>
    <p:extLst>
      <p:ext uri="{BB962C8B-B14F-4D97-AF65-F5344CB8AC3E}">
        <p14:creationId xmlns:p14="http://schemas.microsoft.com/office/powerpoint/2010/main" val="9534140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Quote Slide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DC9AD-004B-E14C-A18A-3B1BF041290B}"/>
              </a:ext>
            </a:extLst>
          </p:cNvPr>
          <p:cNvSpPr/>
          <p:nvPr userDrawn="1"/>
        </p:nvSpPr>
        <p:spPr>
          <a:xfrm>
            <a:off x="0" y="-1"/>
            <a:ext cx="12192000" cy="6409853"/>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D82F6DA3-6A1A-AE4D-9437-8D79DFB34DA3}"/>
              </a:ext>
            </a:extLst>
          </p:cNvPr>
          <p:cNvGrpSpPr/>
          <p:nvPr userDrawn="1"/>
        </p:nvGrpSpPr>
        <p:grpSpPr>
          <a:xfrm>
            <a:off x="0" y="0"/>
            <a:ext cx="12192000" cy="3027840"/>
            <a:chOff x="649288" y="2151063"/>
            <a:chExt cx="10080625" cy="2503487"/>
          </a:xfrm>
          <a:solidFill>
            <a:schemeClr val="bg1"/>
          </a:solidFill>
        </p:grpSpPr>
        <p:sp>
          <p:nvSpPr>
            <p:cNvPr id="45" name="Freeform 1">
              <a:extLst>
                <a:ext uri="{FF2B5EF4-FFF2-40B4-BE49-F238E27FC236}">
                  <a16:creationId xmlns:a16="http://schemas.microsoft.com/office/drawing/2014/main" id="{50E4FA65-0285-0842-8A9E-4042555495EC}"/>
                </a:ext>
              </a:extLst>
            </p:cNvPr>
            <p:cNvSpPr>
              <a:spLocks noChangeArrowheads="1"/>
            </p:cNvSpPr>
            <p:nvPr/>
          </p:nvSpPr>
          <p:spPr bwMode="auto">
            <a:xfrm>
              <a:off x="649288" y="2151063"/>
              <a:ext cx="1165225" cy="1465262"/>
            </a:xfrm>
            <a:custGeom>
              <a:avLst/>
              <a:gdLst>
                <a:gd name="T0" fmla="*/ 689 w 3238"/>
                <a:gd name="T1" fmla="*/ 2592 h 4068"/>
                <a:gd name="T2" fmla="*/ 1892 w 3238"/>
                <a:gd name="T3" fmla="*/ 0 h 4068"/>
                <a:gd name="T4" fmla="*/ 689 w 3238"/>
                <a:gd name="T5" fmla="*/ 0 h 4068"/>
                <a:gd name="T6" fmla="*/ 0 w 3238"/>
                <a:gd name="T7" fmla="*/ 1422 h 4068"/>
                <a:gd name="T8" fmla="*/ 0 w 3238"/>
                <a:gd name="T9" fmla="*/ 4067 h 4068"/>
                <a:gd name="T10" fmla="*/ 284 w 3238"/>
                <a:gd name="T11" fmla="*/ 3467 h 4068"/>
                <a:gd name="T12" fmla="*/ 3237 w 3238"/>
                <a:gd name="T13" fmla="*/ 3467 h 4068"/>
                <a:gd name="T14" fmla="*/ 2877 w 3238"/>
                <a:gd name="T15" fmla="*/ 2592 h 4068"/>
                <a:gd name="T16" fmla="*/ 689 w 3238"/>
                <a:gd name="T17" fmla="*/ 2592 h 4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8" h="4068">
                  <a:moveTo>
                    <a:pt x="689" y="2592"/>
                  </a:moveTo>
                  <a:lnTo>
                    <a:pt x="1892" y="0"/>
                  </a:lnTo>
                  <a:lnTo>
                    <a:pt x="689" y="0"/>
                  </a:lnTo>
                  <a:lnTo>
                    <a:pt x="0" y="1422"/>
                  </a:lnTo>
                  <a:lnTo>
                    <a:pt x="0" y="4067"/>
                  </a:lnTo>
                  <a:lnTo>
                    <a:pt x="284" y="3467"/>
                  </a:lnTo>
                  <a:lnTo>
                    <a:pt x="3237" y="3467"/>
                  </a:lnTo>
                  <a:lnTo>
                    <a:pt x="2877" y="2592"/>
                  </a:lnTo>
                  <a:lnTo>
                    <a:pt x="689"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2">
              <a:extLst>
                <a:ext uri="{FF2B5EF4-FFF2-40B4-BE49-F238E27FC236}">
                  <a16:creationId xmlns:a16="http://schemas.microsoft.com/office/drawing/2014/main" id="{AB059618-EE5B-1745-B833-6800B53DCA9F}"/>
                </a:ext>
              </a:extLst>
            </p:cNvPr>
            <p:cNvSpPr>
              <a:spLocks noChangeArrowheads="1"/>
            </p:cNvSpPr>
            <p:nvPr/>
          </p:nvSpPr>
          <p:spPr bwMode="auto">
            <a:xfrm>
              <a:off x="1546225" y="2151063"/>
              <a:ext cx="1216025" cy="1609725"/>
            </a:xfrm>
            <a:custGeom>
              <a:avLst/>
              <a:gdLst>
                <a:gd name="T0" fmla="*/ 0 w 3380"/>
                <a:gd name="T1" fmla="*/ 0 h 4473"/>
                <a:gd name="T2" fmla="*/ 2078 w 3380"/>
                <a:gd name="T3" fmla="*/ 4472 h 4473"/>
                <a:gd name="T4" fmla="*/ 3379 w 3380"/>
                <a:gd name="T5" fmla="*/ 4472 h 4473"/>
                <a:gd name="T6" fmla="*/ 1203 w 3380"/>
                <a:gd name="T7" fmla="*/ 0 h 4473"/>
                <a:gd name="T8" fmla="*/ 0 w 3380"/>
                <a:gd name="T9" fmla="*/ 0 h 4473"/>
              </a:gdLst>
              <a:ahLst/>
              <a:cxnLst>
                <a:cxn ang="0">
                  <a:pos x="T0" y="T1"/>
                </a:cxn>
                <a:cxn ang="0">
                  <a:pos x="T2" y="T3"/>
                </a:cxn>
                <a:cxn ang="0">
                  <a:pos x="T4" y="T5"/>
                </a:cxn>
                <a:cxn ang="0">
                  <a:pos x="T6" y="T7"/>
                </a:cxn>
                <a:cxn ang="0">
                  <a:pos x="T8" y="T9"/>
                </a:cxn>
              </a:cxnLst>
              <a:rect l="0" t="0" r="r" b="b"/>
              <a:pathLst>
                <a:path w="3380" h="4473">
                  <a:moveTo>
                    <a:pt x="0" y="0"/>
                  </a:moveTo>
                  <a:lnTo>
                    <a:pt x="2078" y="4472"/>
                  </a:lnTo>
                  <a:lnTo>
                    <a:pt x="3379"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3">
              <a:extLst>
                <a:ext uri="{FF2B5EF4-FFF2-40B4-BE49-F238E27FC236}">
                  <a16:creationId xmlns:a16="http://schemas.microsoft.com/office/drawing/2014/main" id="{7B8374FD-815F-AD42-8D3A-C66F3DE96AF2}"/>
                </a:ext>
              </a:extLst>
            </p:cNvPr>
            <p:cNvSpPr>
              <a:spLocks noChangeArrowheads="1"/>
            </p:cNvSpPr>
            <p:nvPr/>
          </p:nvSpPr>
          <p:spPr bwMode="auto">
            <a:xfrm>
              <a:off x="2705100" y="2151063"/>
              <a:ext cx="1893888" cy="1609725"/>
            </a:xfrm>
            <a:custGeom>
              <a:avLst/>
              <a:gdLst>
                <a:gd name="T0" fmla="*/ 4025 w 5262"/>
                <a:gd name="T1" fmla="*/ 0 h 4473"/>
                <a:gd name="T2" fmla="*/ 2636 w 5262"/>
                <a:gd name="T3" fmla="*/ 3062 h 4473"/>
                <a:gd name="T4" fmla="*/ 1236 w 5262"/>
                <a:gd name="T5" fmla="*/ 0 h 4473"/>
                <a:gd name="T6" fmla="*/ 0 w 5262"/>
                <a:gd name="T7" fmla="*/ 0 h 4473"/>
                <a:gd name="T8" fmla="*/ 2177 w 5262"/>
                <a:gd name="T9" fmla="*/ 4472 h 4473"/>
                <a:gd name="T10" fmla="*/ 2231 w 5262"/>
                <a:gd name="T11" fmla="*/ 4472 h 4473"/>
                <a:gd name="T12" fmla="*/ 3030 w 5262"/>
                <a:gd name="T13" fmla="*/ 4472 h 4473"/>
                <a:gd name="T14" fmla="*/ 3085 w 5262"/>
                <a:gd name="T15" fmla="*/ 4472 h 4473"/>
                <a:gd name="T16" fmla="*/ 5261 w 5262"/>
                <a:gd name="T17" fmla="*/ 0 h 4473"/>
                <a:gd name="T18" fmla="*/ 4025 w 5262"/>
                <a:gd name="T19"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62" h="4473">
                  <a:moveTo>
                    <a:pt x="4025" y="0"/>
                  </a:moveTo>
                  <a:lnTo>
                    <a:pt x="2636" y="3062"/>
                  </a:lnTo>
                  <a:lnTo>
                    <a:pt x="1236" y="0"/>
                  </a:lnTo>
                  <a:lnTo>
                    <a:pt x="0" y="0"/>
                  </a:lnTo>
                  <a:lnTo>
                    <a:pt x="2177" y="4472"/>
                  </a:lnTo>
                  <a:lnTo>
                    <a:pt x="2231" y="4472"/>
                  </a:lnTo>
                  <a:lnTo>
                    <a:pt x="3030" y="4472"/>
                  </a:lnTo>
                  <a:lnTo>
                    <a:pt x="3085" y="4472"/>
                  </a:lnTo>
                  <a:lnTo>
                    <a:pt x="5261" y="0"/>
                  </a:lnTo>
                  <a:lnTo>
                    <a:pt x="402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4">
              <a:extLst>
                <a:ext uri="{FF2B5EF4-FFF2-40B4-BE49-F238E27FC236}">
                  <a16:creationId xmlns:a16="http://schemas.microsoft.com/office/drawing/2014/main" id="{DE9804C4-EBA6-9F49-92C8-B2DC153FC783}"/>
                </a:ext>
              </a:extLst>
            </p:cNvPr>
            <p:cNvSpPr>
              <a:spLocks noChangeArrowheads="1"/>
            </p:cNvSpPr>
            <p:nvPr/>
          </p:nvSpPr>
          <p:spPr bwMode="auto">
            <a:xfrm>
              <a:off x="7137400" y="2151063"/>
              <a:ext cx="1928813" cy="2503487"/>
            </a:xfrm>
            <a:custGeom>
              <a:avLst/>
              <a:gdLst>
                <a:gd name="T0" fmla="*/ 4101 w 5360"/>
                <a:gd name="T1" fmla="*/ 0 h 6956"/>
                <a:gd name="T2" fmla="*/ 2625 w 5360"/>
                <a:gd name="T3" fmla="*/ 3161 h 6956"/>
                <a:gd name="T4" fmla="*/ 1279 w 5360"/>
                <a:gd name="T5" fmla="*/ 0 h 6956"/>
                <a:gd name="T6" fmla="*/ 0 w 5360"/>
                <a:gd name="T7" fmla="*/ 0 h 6956"/>
                <a:gd name="T8" fmla="*/ 1979 w 5360"/>
                <a:gd name="T9" fmla="*/ 4472 h 6956"/>
                <a:gd name="T10" fmla="*/ 700 w 5360"/>
                <a:gd name="T11" fmla="*/ 6955 h 6956"/>
                <a:gd name="T12" fmla="*/ 1946 w 5360"/>
                <a:gd name="T13" fmla="*/ 6955 h 6956"/>
                <a:gd name="T14" fmla="*/ 5359 w 5360"/>
                <a:gd name="T15" fmla="*/ 0 h 6956"/>
                <a:gd name="T16" fmla="*/ 4101 w 5360"/>
                <a:gd name="T17" fmla="*/ 0 h 6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0" h="6956">
                  <a:moveTo>
                    <a:pt x="4101" y="0"/>
                  </a:moveTo>
                  <a:lnTo>
                    <a:pt x="2625" y="3161"/>
                  </a:lnTo>
                  <a:lnTo>
                    <a:pt x="1279" y="0"/>
                  </a:lnTo>
                  <a:lnTo>
                    <a:pt x="0" y="0"/>
                  </a:lnTo>
                  <a:lnTo>
                    <a:pt x="1979" y="4472"/>
                  </a:lnTo>
                  <a:lnTo>
                    <a:pt x="700" y="6955"/>
                  </a:lnTo>
                  <a:lnTo>
                    <a:pt x="1946" y="6955"/>
                  </a:lnTo>
                  <a:lnTo>
                    <a:pt x="5359" y="0"/>
                  </a:lnTo>
                  <a:lnTo>
                    <a:pt x="410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5">
              <a:extLst>
                <a:ext uri="{FF2B5EF4-FFF2-40B4-BE49-F238E27FC236}">
                  <a16:creationId xmlns:a16="http://schemas.microsoft.com/office/drawing/2014/main" id="{E9616990-0295-7648-A4AD-1CE17E93B0F4}"/>
                </a:ext>
              </a:extLst>
            </p:cNvPr>
            <p:cNvSpPr>
              <a:spLocks noChangeArrowheads="1"/>
            </p:cNvSpPr>
            <p:nvPr/>
          </p:nvSpPr>
          <p:spPr bwMode="auto">
            <a:xfrm>
              <a:off x="10429875" y="2151063"/>
              <a:ext cx="300038" cy="638175"/>
            </a:xfrm>
            <a:custGeom>
              <a:avLst/>
              <a:gdLst>
                <a:gd name="T0" fmla="*/ 832 w 833"/>
                <a:gd name="T1" fmla="*/ 0 h 1773"/>
                <a:gd name="T2" fmla="*/ 0 w 833"/>
                <a:gd name="T3" fmla="*/ 0 h 1773"/>
                <a:gd name="T4" fmla="*/ 832 w 833"/>
                <a:gd name="T5" fmla="*/ 1772 h 1773"/>
                <a:gd name="T6" fmla="*/ 832 w 833"/>
                <a:gd name="T7" fmla="*/ 0 h 1773"/>
              </a:gdLst>
              <a:ahLst/>
              <a:cxnLst>
                <a:cxn ang="0">
                  <a:pos x="T0" y="T1"/>
                </a:cxn>
                <a:cxn ang="0">
                  <a:pos x="T2" y="T3"/>
                </a:cxn>
                <a:cxn ang="0">
                  <a:pos x="T4" y="T5"/>
                </a:cxn>
                <a:cxn ang="0">
                  <a:pos x="T6" y="T7"/>
                </a:cxn>
              </a:cxnLst>
              <a:rect l="0" t="0" r="r" b="b"/>
              <a:pathLst>
                <a:path w="833" h="1773">
                  <a:moveTo>
                    <a:pt x="832" y="0"/>
                  </a:moveTo>
                  <a:lnTo>
                    <a:pt x="0" y="0"/>
                  </a:lnTo>
                  <a:lnTo>
                    <a:pt x="832" y="1772"/>
                  </a:lnTo>
                  <a:lnTo>
                    <a:pt x="8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6">
              <a:extLst>
                <a:ext uri="{FF2B5EF4-FFF2-40B4-BE49-F238E27FC236}">
                  <a16:creationId xmlns:a16="http://schemas.microsoft.com/office/drawing/2014/main" id="{1834D6B9-A6B3-4A49-BC8A-BB76ABC4AC7E}"/>
                </a:ext>
              </a:extLst>
            </p:cNvPr>
            <p:cNvSpPr>
              <a:spLocks noChangeArrowheads="1"/>
            </p:cNvSpPr>
            <p:nvPr/>
          </p:nvSpPr>
          <p:spPr bwMode="auto">
            <a:xfrm>
              <a:off x="8996363" y="2151063"/>
              <a:ext cx="1701800" cy="1609725"/>
            </a:xfrm>
            <a:custGeom>
              <a:avLst/>
              <a:gdLst>
                <a:gd name="T0" fmla="*/ 2188 w 4726"/>
                <a:gd name="T1" fmla="*/ 2592 h 4473"/>
                <a:gd name="T2" fmla="*/ 3380 w 4726"/>
                <a:gd name="T3" fmla="*/ 0 h 4473"/>
                <a:gd name="T4" fmla="*/ 2177 w 4726"/>
                <a:gd name="T5" fmla="*/ 0 h 4473"/>
                <a:gd name="T6" fmla="*/ 0 w 4726"/>
                <a:gd name="T7" fmla="*/ 4472 h 4473"/>
                <a:gd name="T8" fmla="*/ 1302 w 4726"/>
                <a:gd name="T9" fmla="*/ 4472 h 4473"/>
                <a:gd name="T10" fmla="*/ 1772 w 4726"/>
                <a:gd name="T11" fmla="*/ 3467 h 4473"/>
                <a:gd name="T12" fmla="*/ 4725 w 4726"/>
                <a:gd name="T13" fmla="*/ 3467 h 4473"/>
                <a:gd name="T14" fmla="*/ 4375 w 4726"/>
                <a:gd name="T15" fmla="*/ 2592 h 4473"/>
                <a:gd name="T16" fmla="*/ 2188 w 472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6" h="4473">
                  <a:moveTo>
                    <a:pt x="2188" y="2592"/>
                  </a:moveTo>
                  <a:lnTo>
                    <a:pt x="3380" y="0"/>
                  </a:lnTo>
                  <a:lnTo>
                    <a:pt x="2177" y="0"/>
                  </a:lnTo>
                  <a:lnTo>
                    <a:pt x="0" y="4472"/>
                  </a:lnTo>
                  <a:lnTo>
                    <a:pt x="1302" y="4472"/>
                  </a:lnTo>
                  <a:lnTo>
                    <a:pt x="1772" y="3467"/>
                  </a:lnTo>
                  <a:lnTo>
                    <a:pt x="4725" y="3467"/>
                  </a:lnTo>
                  <a:lnTo>
                    <a:pt x="4375"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 name="Freeform 7">
              <a:extLst>
                <a:ext uri="{FF2B5EF4-FFF2-40B4-BE49-F238E27FC236}">
                  <a16:creationId xmlns:a16="http://schemas.microsoft.com/office/drawing/2014/main" id="{B2365683-6775-0C4F-BC0F-0065E023D871}"/>
                </a:ext>
              </a:extLst>
            </p:cNvPr>
            <p:cNvSpPr>
              <a:spLocks noChangeArrowheads="1"/>
            </p:cNvSpPr>
            <p:nvPr/>
          </p:nvSpPr>
          <p:spPr bwMode="auto">
            <a:xfrm>
              <a:off x="4535488" y="2151063"/>
              <a:ext cx="1704975" cy="1609725"/>
            </a:xfrm>
            <a:custGeom>
              <a:avLst/>
              <a:gdLst>
                <a:gd name="T0" fmla="*/ 2188 w 4736"/>
                <a:gd name="T1" fmla="*/ 2592 h 4473"/>
                <a:gd name="T2" fmla="*/ 3390 w 4736"/>
                <a:gd name="T3" fmla="*/ 0 h 4473"/>
                <a:gd name="T4" fmla="*/ 2188 w 4736"/>
                <a:gd name="T5" fmla="*/ 0 h 4473"/>
                <a:gd name="T6" fmla="*/ 0 w 4736"/>
                <a:gd name="T7" fmla="*/ 4472 h 4473"/>
                <a:gd name="T8" fmla="*/ 1313 w 4736"/>
                <a:gd name="T9" fmla="*/ 4472 h 4473"/>
                <a:gd name="T10" fmla="*/ 1783 w 4736"/>
                <a:gd name="T11" fmla="*/ 3467 h 4473"/>
                <a:gd name="T12" fmla="*/ 4735 w 4736"/>
                <a:gd name="T13" fmla="*/ 3467 h 4473"/>
                <a:gd name="T14" fmla="*/ 4374 w 4736"/>
                <a:gd name="T15" fmla="*/ 2592 h 4473"/>
                <a:gd name="T16" fmla="*/ 2188 w 4736"/>
                <a:gd name="T17" fmla="*/ 2592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36" h="4473">
                  <a:moveTo>
                    <a:pt x="2188" y="2592"/>
                  </a:moveTo>
                  <a:lnTo>
                    <a:pt x="3390" y="0"/>
                  </a:lnTo>
                  <a:lnTo>
                    <a:pt x="2188" y="0"/>
                  </a:lnTo>
                  <a:lnTo>
                    <a:pt x="0" y="4472"/>
                  </a:lnTo>
                  <a:lnTo>
                    <a:pt x="1313" y="4472"/>
                  </a:lnTo>
                  <a:lnTo>
                    <a:pt x="1783" y="3467"/>
                  </a:lnTo>
                  <a:lnTo>
                    <a:pt x="4735" y="3467"/>
                  </a:lnTo>
                  <a:lnTo>
                    <a:pt x="4374" y="2592"/>
                  </a:lnTo>
                  <a:lnTo>
                    <a:pt x="2188" y="25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 name="Freeform 8">
              <a:extLst>
                <a:ext uri="{FF2B5EF4-FFF2-40B4-BE49-F238E27FC236}">
                  <a16:creationId xmlns:a16="http://schemas.microsoft.com/office/drawing/2014/main" id="{4BE4736F-37F1-2E41-A9AA-B417806F149E}"/>
                </a:ext>
              </a:extLst>
            </p:cNvPr>
            <p:cNvSpPr>
              <a:spLocks noChangeArrowheads="1"/>
            </p:cNvSpPr>
            <p:nvPr/>
          </p:nvSpPr>
          <p:spPr bwMode="auto">
            <a:xfrm>
              <a:off x="5972175" y="2151063"/>
              <a:ext cx="1217613" cy="1609725"/>
            </a:xfrm>
            <a:custGeom>
              <a:avLst/>
              <a:gdLst>
                <a:gd name="T0" fmla="*/ 0 w 3381"/>
                <a:gd name="T1" fmla="*/ 0 h 4473"/>
                <a:gd name="T2" fmla="*/ 2078 w 3381"/>
                <a:gd name="T3" fmla="*/ 4472 h 4473"/>
                <a:gd name="T4" fmla="*/ 3380 w 3381"/>
                <a:gd name="T5" fmla="*/ 4472 h 4473"/>
                <a:gd name="T6" fmla="*/ 1203 w 3381"/>
                <a:gd name="T7" fmla="*/ 0 h 4473"/>
                <a:gd name="T8" fmla="*/ 0 w 3381"/>
                <a:gd name="T9" fmla="*/ 0 h 4473"/>
              </a:gdLst>
              <a:ahLst/>
              <a:cxnLst>
                <a:cxn ang="0">
                  <a:pos x="T0" y="T1"/>
                </a:cxn>
                <a:cxn ang="0">
                  <a:pos x="T2" y="T3"/>
                </a:cxn>
                <a:cxn ang="0">
                  <a:pos x="T4" y="T5"/>
                </a:cxn>
                <a:cxn ang="0">
                  <a:pos x="T6" y="T7"/>
                </a:cxn>
                <a:cxn ang="0">
                  <a:pos x="T8" y="T9"/>
                </a:cxn>
              </a:cxnLst>
              <a:rect l="0" t="0" r="r" b="b"/>
              <a:pathLst>
                <a:path w="3381" h="4473">
                  <a:moveTo>
                    <a:pt x="0" y="0"/>
                  </a:moveTo>
                  <a:lnTo>
                    <a:pt x="2078" y="4472"/>
                  </a:lnTo>
                  <a:lnTo>
                    <a:pt x="3380" y="4472"/>
                  </a:lnTo>
                  <a:lnTo>
                    <a:pt x="120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3" name="Title 5">
            <a:extLst>
              <a:ext uri="{FF2B5EF4-FFF2-40B4-BE49-F238E27FC236}">
                <a16:creationId xmlns:a16="http://schemas.microsoft.com/office/drawing/2014/main" id="{51F4B41C-92AD-2947-B595-BDA6FB4A22F9}"/>
              </a:ext>
            </a:extLst>
          </p:cNvPr>
          <p:cNvSpPr>
            <a:spLocks noGrp="1"/>
          </p:cNvSpPr>
          <p:nvPr>
            <p:ph type="title" hasCustomPrompt="1"/>
          </p:nvPr>
        </p:nvSpPr>
        <p:spPr>
          <a:xfrm>
            <a:off x="831850" y="2043953"/>
            <a:ext cx="6813550" cy="4087906"/>
          </a:xfrm>
        </p:spPr>
        <p:txBody>
          <a:bodyPr>
            <a:normAutofit/>
          </a:bodyPr>
          <a:lstStyle>
            <a:lvl1pPr>
              <a:defRPr/>
            </a:lvl1pPr>
          </a:lstStyle>
          <a:p>
            <a:r>
              <a:rPr lang="en-GB" sz="5400" dirty="0">
                <a:solidFill>
                  <a:schemeClr val="bg1"/>
                </a:solidFill>
              </a:rPr>
              <a:t>Click to edit TITLE SLIDE</a:t>
            </a:r>
            <a:endParaRPr lang="en-US" sz="5400" dirty="0">
              <a:solidFill>
                <a:schemeClr val="bg1"/>
              </a:solidFill>
            </a:endParaRPr>
          </a:p>
        </p:txBody>
      </p:sp>
    </p:spTree>
    <p:extLst>
      <p:ext uri="{BB962C8B-B14F-4D97-AF65-F5344CB8AC3E}">
        <p14:creationId xmlns:p14="http://schemas.microsoft.com/office/powerpoint/2010/main" val="36022939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_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C3360A-C2BE-6E4E-8AAD-37D8A0662D74}"/>
              </a:ext>
            </a:extLst>
          </p:cNvPr>
          <p:cNvSpPr/>
          <p:nvPr userDrawn="1"/>
        </p:nvSpPr>
        <p:spPr>
          <a:xfrm>
            <a:off x="0" y="0"/>
            <a:ext cx="12192000" cy="641107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35925ED-400A-1448-B89F-6FA857F45CAF}"/>
              </a:ext>
            </a:extLst>
          </p:cNvPr>
          <p:cNvSpPr>
            <a:spLocks noGrp="1"/>
          </p:cNvSpPr>
          <p:nvPr>
            <p:ph type="ctrTitle" hasCustomPrompt="1"/>
          </p:nvPr>
        </p:nvSpPr>
        <p:spPr>
          <a:xfrm>
            <a:off x="815532" y="1359341"/>
            <a:ext cx="6566575" cy="3416273"/>
          </a:xfrm>
        </p:spPr>
        <p:txBody>
          <a:bodyPr anchor="ctr" anchorCtr="0">
            <a:normAutofit/>
          </a:bodyPr>
          <a:lstStyle>
            <a:lvl1pPr algn="l">
              <a:defRPr sz="4800" baseline="0">
                <a:solidFill>
                  <a:schemeClr val="bg1"/>
                </a:solidFill>
              </a:defRPr>
            </a:lvl1pPr>
          </a:lstStyle>
          <a:p>
            <a:r>
              <a:rPr lang="en-GB" sz="4800" dirty="0">
                <a:solidFill>
                  <a:schemeClr val="bg1"/>
                </a:solidFill>
              </a:rPr>
              <a:t>Click to edit DIVIDER SLIDE</a:t>
            </a:r>
            <a:endParaRPr lang="en-US" dirty="0"/>
          </a:p>
        </p:txBody>
      </p:sp>
      <p:pic>
        <p:nvPicPr>
          <p:cNvPr id="3" name="Picture 2">
            <a:extLst>
              <a:ext uri="{FF2B5EF4-FFF2-40B4-BE49-F238E27FC236}">
                <a16:creationId xmlns:a16="http://schemas.microsoft.com/office/drawing/2014/main" id="{11010567-1308-3B47-9FB5-0FA84B018C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90087" y="0"/>
            <a:ext cx="5201913" cy="6411074"/>
          </a:xfrm>
          <a:prstGeom prst="rect">
            <a:avLst/>
          </a:prstGeom>
        </p:spPr>
      </p:pic>
    </p:spTree>
    <p:extLst>
      <p:ext uri="{BB962C8B-B14F-4D97-AF65-F5344CB8AC3E}">
        <p14:creationId xmlns:p14="http://schemas.microsoft.com/office/powerpoint/2010/main" val="24783653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C3360A-C2BE-6E4E-8AAD-37D8A0662D74}"/>
              </a:ext>
            </a:extLst>
          </p:cNvPr>
          <p:cNvSpPr/>
          <p:nvPr userDrawn="1"/>
        </p:nvSpPr>
        <p:spPr>
          <a:xfrm>
            <a:off x="0" y="0"/>
            <a:ext cx="12192000" cy="64110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010567-1308-3B47-9FB5-0FA84B018C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90087" y="0"/>
            <a:ext cx="5201913" cy="6411074"/>
          </a:xfrm>
          <a:prstGeom prst="rect">
            <a:avLst/>
          </a:prstGeom>
        </p:spPr>
      </p:pic>
      <p:sp>
        <p:nvSpPr>
          <p:cNvPr id="5" name="Title 1">
            <a:extLst>
              <a:ext uri="{FF2B5EF4-FFF2-40B4-BE49-F238E27FC236}">
                <a16:creationId xmlns:a16="http://schemas.microsoft.com/office/drawing/2014/main" id="{C11DCF1D-D1BF-E241-B9BF-6E93D2C80940}"/>
              </a:ext>
            </a:extLst>
          </p:cNvPr>
          <p:cNvSpPr>
            <a:spLocks noGrp="1"/>
          </p:cNvSpPr>
          <p:nvPr>
            <p:ph type="ctrTitle" hasCustomPrompt="1"/>
          </p:nvPr>
        </p:nvSpPr>
        <p:spPr>
          <a:xfrm>
            <a:off x="815532" y="1359341"/>
            <a:ext cx="6566575" cy="3416273"/>
          </a:xfrm>
        </p:spPr>
        <p:txBody>
          <a:bodyPr anchor="ctr" anchorCtr="0">
            <a:normAutofit/>
          </a:bodyPr>
          <a:lstStyle>
            <a:lvl1pPr algn="l">
              <a:defRPr sz="4800" baseline="0">
                <a:solidFill>
                  <a:schemeClr val="bg1"/>
                </a:solidFill>
              </a:defRPr>
            </a:lvl1pPr>
          </a:lstStyle>
          <a:p>
            <a:r>
              <a:rPr lang="en-GB" sz="4800" dirty="0">
                <a:solidFill>
                  <a:schemeClr val="bg1"/>
                </a:solidFill>
              </a:rPr>
              <a:t>Click to edit DIVIDER SLIDE</a:t>
            </a:r>
            <a:endParaRPr lang="en-US" dirty="0"/>
          </a:p>
        </p:txBody>
      </p:sp>
    </p:spTree>
    <p:extLst>
      <p:ext uri="{BB962C8B-B14F-4D97-AF65-F5344CB8AC3E}">
        <p14:creationId xmlns:p14="http://schemas.microsoft.com/office/powerpoint/2010/main" val="12378406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_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353C8-3B6F-2645-AE3D-7ABFF6BEEE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444343"/>
          </a:xfrm>
          <a:prstGeom prst="rect">
            <a:avLst/>
          </a:prstGeom>
        </p:spPr>
      </p:pic>
      <p:sp>
        <p:nvSpPr>
          <p:cNvPr id="6" name="Title 1">
            <a:extLst>
              <a:ext uri="{FF2B5EF4-FFF2-40B4-BE49-F238E27FC236}">
                <a16:creationId xmlns:a16="http://schemas.microsoft.com/office/drawing/2014/main" id="{C3278AF7-1D60-1D48-B347-9EBD441A8FD6}"/>
              </a:ext>
            </a:extLst>
          </p:cNvPr>
          <p:cNvSpPr>
            <a:spLocks noGrp="1"/>
          </p:cNvSpPr>
          <p:nvPr>
            <p:ph type="title" hasCustomPrompt="1"/>
          </p:nvPr>
        </p:nvSpPr>
        <p:spPr>
          <a:xfrm>
            <a:off x="6738497" y="1702092"/>
            <a:ext cx="5029434" cy="3358209"/>
          </a:xfrm>
        </p:spPr>
        <p:txBody>
          <a:bodyPr>
            <a:noAutofit/>
          </a:bodyPr>
          <a:lstStyle>
            <a:lvl1pPr>
              <a:defRPr/>
            </a:lvl1pPr>
          </a:lstStyle>
          <a:p>
            <a:r>
              <a:rPr lang="en-US" sz="4000" dirty="0">
                <a:solidFill>
                  <a:schemeClr val="bg1"/>
                </a:solidFill>
              </a:rPr>
              <a:t>Click to edit DIVIDER SLIDE</a:t>
            </a:r>
          </a:p>
        </p:txBody>
      </p:sp>
    </p:spTree>
    <p:extLst>
      <p:ext uri="{BB962C8B-B14F-4D97-AF65-F5344CB8AC3E}">
        <p14:creationId xmlns:p14="http://schemas.microsoft.com/office/powerpoint/2010/main" val="42718174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Slide Yellow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29E74E-6192-3E44-97D3-ADD578B4A405}"/>
              </a:ext>
            </a:extLst>
          </p:cNvPr>
          <p:cNvSpPr/>
          <p:nvPr userDrawn="1"/>
        </p:nvSpPr>
        <p:spPr>
          <a:xfrm>
            <a:off x="0" y="0"/>
            <a:ext cx="12192000" cy="6408615"/>
          </a:xfrm>
          <a:prstGeom prst="rect">
            <a:avLst/>
          </a:prstGeom>
          <a:solidFill>
            <a:srgbClr val="EA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2521098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attern Oran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4FA0-0DC5-F24C-B63E-D128F673B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357"/>
          <a:stretch/>
        </p:blipFill>
        <p:spPr>
          <a:xfrm>
            <a:off x="7085939" y="0"/>
            <a:ext cx="5106062" cy="6420677"/>
          </a:xfrm>
          <a:prstGeom prst="rect">
            <a:avLst/>
          </a:prstGeom>
        </p:spPr>
      </p:pic>
      <p:pic>
        <p:nvPicPr>
          <p:cNvPr id="12" name="Picture 11">
            <a:extLst>
              <a:ext uri="{FF2B5EF4-FFF2-40B4-BE49-F238E27FC236}">
                <a16:creationId xmlns:a16="http://schemas.microsoft.com/office/drawing/2014/main" id="{323A12CD-F1A8-DC4C-830B-3B784C07CC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204" y="1453329"/>
            <a:ext cx="558831" cy="718497"/>
          </a:xfrm>
          <a:prstGeom prst="rect">
            <a:avLst/>
          </a:prstGeom>
        </p:spPr>
      </p:pic>
      <p:pic>
        <p:nvPicPr>
          <p:cNvPr id="13" name="Picture 12">
            <a:extLst>
              <a:ext uri="{FF2B5EF4-FFF2-40B4-BE49-F238E27FC236}">
                <a16:creationId xmlns:a16="http://schemas.microsoft.com/office/drawing/2014/main" id="{A405E609-FA6C-6F40-BE8F-54E32CE1BE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8113" y="1453329"/>
            <a:ext cx="558831" cy="718497"/>
          </a:xfrm>
          <a:prstGeom prst="rect">
            <a:avLst/>
          </a:prstGeom>
        </p:spPr>
      </p:pic>
      <p:sp>
        <p:nvSpPr>
          <p:cNvPr id="15" name="Content Placeholder 2">
            <a:extLst>
              <a:ext uri="{FF2B5EF4-FFF2-40B4-BE49-F238E27FC236}">
                <a16:creationId xmlns:a16="http://schemas.microsoft.com/office/drawing/2014/main" id="{9E831A97-61F9-EE4D-B2A9-D980CA4E39A2}"/>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A99E4D38-53E3-0643-8795-2D38B2F5C147}"/>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42508539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Slide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16E120-FDD4-3947-8D58-E218E15C0645}"/>
              </a:ext>
            </a:extLst>
          </p:cNvPr>
          <p:cNvSpPr/>
          <p:nvPr userDrawn="1"/>
        </p:nvSpPr>
        <p:spPr>
          <a:xfrm>
            <a:off x="0" y="0"/>
            <a:ext cx="12192000" cy="6408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16636527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Slide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9DFC89-186A-7A4A-8486-6FE960EC1750}"/>
              </a:ext>
            </a:extLst>
          </p:cNvPr>
          <p:cNvSpPr/>
          <p:nvPr userDrawn="1"/>
        </p:nvSpPr>
        <p:spPr>
          <a:xfrm>
            <a:off x="0" y="0"/>
            <a:ext cx="12192000" cy="6408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12583745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 Slide Dark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7D0EF5-639C-BD4C-84A5-68D92A8363A8}"/>
              </a:ext>
            </a:extLst>
          </p:cNvPr>
          <p:cNvSpPr/>
          <p:nvPr userDrawn="1"/>
        </p:nvSpPr>
        <p:spPr>
          <a:xfrm>
            <a:off x="0" y="0"/>
            <a:ext cx="12192000" cy="64086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2697818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 Slid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807E55-9949-A341-80E0-977249F808E5}"/>
              </a:ext>
            </a:extLst>
          </p:cNvPr>
          <p:cNvSpPr/>
          <p:nvPr userDrawn="1"/>
        </p:nvSpPr>
        <p:spPr>
          <a:xfrm>
            <a:off x="0" y="0"/>
            <a:ext cx="12192000" cy="64086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5241286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Slide Te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CF3D6-D660-3244-8355-B1891E317BFC}"/>
              </a:ext>
            </a:extLst>
          </p:cNvPr>
          <p:cNvSpPr/>
          <p:nvPr userDrawn="1"/>
        </p:nvSpPr>
        <p:spPr>
          <a:xfrm>
            <a:off x="0" y="0"/>
            <a:ext cx="12192000" cy="64086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32772777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 Slide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5303FD-F3D9-3141-B827-4E5418962B8F}"/>
              </a:ext>
            </a:extLst>
          </p:cNvPr>
          <p:cNvSpPr/>
          <p:nvPr userDrawn="1"/>
        </p:nvSpPr>
        <p:spPr>
          <a:xfrm>
            <a:off x="0" y="0"/>
            <a:ext cx="12192000" cy="6408615"/>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2656300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ote Pattern 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4FA0-0DC5-F24C-B63E-D128F673B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357"/>
          <a:stretch/>
        </p:blipFill>
        <p:spPr>
          <a:xfrm>
            <a:off x="7085938" y="0"/>
            <a:ext cx="5106062" cy="6420676"/>
          </a:xfrm>
          <a:prstGeom prst="rect">
            <a:avLst/>
          </a:prstGeom>
        </p:spPr>
      </p:pic>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9" name="Title 1">
            <a:extLst>
              <a:ext uri="{FF2B5EF4-FFF2-40B4-BE49-F238E27FC236}">
                <a16:creationId xmlns:a16="http://schemas.microsoft.com/office/drawing/2014/main" id="{F28ADC80-49ED-CB4D-A7EA-50714A7DBA15}"/>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4032741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copy block">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CA66A4A-98AD-F34D-AF05-F372617255A1}"/>
              </a:ext>
            </a:extLst>
          </p:cNvPr>
          <p:cNvSpPr>
            <a:spLocks noGrp="1"/>
          </p:cNvSpPr>
          <p:nvPr>
            <p:ph idx="1" hasCustomPrompt="1"/>
          </p:nvPr>
        </p:nvSpPr>
        <p:spPr>
          <a:xfrm>
            <a:off x="487019" y="1825625"/>
            <a:ext cx="11189004" cy="4058340"/>
          </a:xfrm>
        </p:spPr>
        <p:txBody>
          <a:bodyPr>
            <a:normAutofit/>
          </a:bodyPr>
          <a:lstStyle>
            <a:lvl1pPr marL="3429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7145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717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2444B6E6-F5A0-C54C-ACFF-E7C95C86F183}"/>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C37585E-FA34-5E42-AC68-111864374EA9}"/>
              </a:ext>
            </a:extLst>
          </p:cNvPr>
          <p:cNvSpPr>
            <a:spLocks noGrp="1"/>
          </p:cNvSpPr>
          <p:nvPr>
            <p:ph type="title" hasCustomPrompt="1"/>
          </p:nvPr>
        </p:nvSpPr>
        <p:spPr>
          <a:xfrm>
            <a:off x="487017" y="7321"/>
            <a:ext cx="11189003"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Tree>
    <p:extLst>
      <p:ext uri="{BB962C8B-B14F-4D97-AF65-F5344CB8AC3E}">
        <p14:creationId xmlns:p14="http://schemas.microsoft.com/office/powerpoint/2010/main" val="1415650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A_Title Slide + copy bloc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Content Placeholder 2">
            <a:extLst>
              <a:ext uri="{FF2B5EF4-FFF2-40B4-BE49-F238E27FC236}">
                <a16:creationId xmlns:a16="http://schemas.microsoft.com/office/drawing/2014/main" id="{859AF9C1-DD90-AF42-8EEF-18721A787A4F}"/>
              </a:ext>
            </a:extLst>
          </p:cNvPr>
          <p:cNvSpPr>
            <a:spLocks noGrp="1"/>
          </p:cNvSpPr>
          <p:nvPr>
            <p:ph idx="1" hasCustomPrompt="1"/>
          </p:nvPr>
        </p:nvSpPr>
        <p:spPr>
          <a:xfrm>
            <a:off x="487019" y="1825625"/>
            <a:ext cx="11189004" cy="4058340"/>
          </a:xfrm>
        </p:spPr>
        <p:txBody>
          <a:bodyPr>
            <a:normAutofit/>
          </a:bodyPr>
          <a:lstStyle>
            <a:lvl1pPr marL="3429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7145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717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9A1A542-63DD-5745-B3B0-83C1C3697D7B}"/>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242B85C-F071-804C-B36F-D3FBF5ED327E}"/>
              </a:ext>
            </a:extLst>
          </p:cNvPr>
          <p:cNvSpPr>
            <a:spLocks noGrp="1"/>
          </p:cNvSpPr>
          <p:nvPr>
            <p:ph type="title" hasCustomPrompt="1"/>
          </p:nvPr>
        </p:nvSpPr>
        <p:spPr>
          <a:xfrm>
            <a:off x="487017" y="7321"/>
            <a:ext cx="11189003"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Tree>
    <p:extLst>
      <p:ext uri="{BB962C8B-B14F-4D97-AF65-F5344CB8AC3E}">
        <p14:creationId xmlns:p14="http://schemas.microsoft.com/office/powerpoint/2010/main" val="2752206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8" y="7321"/>
            <a:ext cx="11186426"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2" name="Rectangle 1">
            <a:extLst>
              <a:ext uri="{FF2B5EF4-FFF2-40B4-BE49-F238E27FC236}">
                <a16:creationId xmlns:a16="http://schemas.microsoft.com/office/drawing/2014/main" id="{0E39FDF8-6904-8147-B0D9-E432EDEF313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56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A_Blank +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0B1DA-F23F-5B49-B0AB-2AAA4554E5C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8" y="7321"/>
            <a:ext cx="11186426"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2" name="Rectangle 1">
            <a:extLst>
              <a:ext uri="{FF2B5EF4-FFF2-40B4-BE49-F238E27FC236}">
                <a16:creationId xmlns:a16="http://schemas.microsoft.com/office/drawing/2014/main" id="{0E39FDF8-6904-8147-B0D9-E432EDEF313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290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DE12A-A16B-B044-882C-5DD635EE8EB6}"/>
              </a:ext>
            </a:extLst>
          </p:cNvPr>
          <p:cNvSpPr>
            <a:spLocks noGrp="1"/>
          </p:cNvSpPr>
          <p:nvPr>
            <p:ph sz="half" idx="1" hasCustomPrompt="1"/>
          </p:nvPr>
        </p:nvSpPr>
        <p:spPr>
          <a:xfrm>
            <a:off x="487018"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086561C-C224-7446-A1CC-6F138085E691}"/>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B2B9CCE-ED0C-994C-ACE6-71646D1737CA}"/>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a:t>
            </a:r>
          </a:p>
        </p:txBody>
      </p:sp>
      <p:sp>
        <p:nvSpPr>
          <p:cNvPr id="8" name="Content Placeholder 2">
            <a:extLst>
              <a:ext uri="{FF2B5EF4-FFF2-40B4-BE49-F238E27FC236}">
                <a16:creationId xmlns:a16="http://schemas.microsoft.com/office/drawing/2014/main" id="{9127A64E-D03E-4A4A-9594-2E57D434070E}"/>
              </a:ext>
            </a:extLst>
          </p:cNvPr>
          <p:cNvSpPr>
            <a:spLocks noGrp="1"/>
          </p:cNvSpPr>
          <p:nvPr>
            <p:ph sz="half" idx="10" hasCustomPrompt="1"/>
          </p:nvPr>
        </p:nvSpPr>
        <p:spPr>
          <a:xfrm>
            <a:off x="6332341"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5305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_Content Two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Content Placeholder 2">
            <a:extLst>
              <a:ext uri="{FF2B5EF4-FFF2-40B4-BE49-F238E27FC236}">
                <a16:creationId xmlns:a16="http://schemas.microsoft.com/office/drawing/2014/main" id="{0F1938AA-2D04-B942-821E-0C3EF773873A}"/>
              </a:ext>
            </a:extLst>
          </p:cNvPr>
          <p:cNvSpPr>
            <a:spLocks noGrp="1"/>
          </p:cNvSpPr>
          <p:nvPr>
            <p:ph sz="half" idx="1" hasCustomPrompt="1"/>
          </p:nvPr>
        </p:nvSpPr>
        <p:spPr>
          <a:xfrm>
            <a:off x="487018"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53F6139-2A31-DE42-8560-C0758D06ABBC}"/>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6393DD9-9764-CF4F-8CA3-4E78EC2611F1}"/>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a:t>
            </a:r>
          </a:p>
        </p:txBody>
      </p:sp>
      <p:sp>
        <p:nvSpPr>
          <p:cNvPr id="6" name="Content Placeholder 2">
            <a:extLst>
              <a:ext uri="{FF2B5EF4-FFF2-40B4-BE49-F238E27FC236}">
                <a16:creationId xmlns:a16="http://schemas.microsoft.com/office/drawing/2014/main" id="{1F1541C9-9D42-0949-9B5C-E472F57004CF}"/>
              </a:ext>
            </a:extLst>
          </p:cNvPr>
          <p:cNvSpPr>
            <a:spLocks noGrp="1"/>
          </p:cNvSpPr>
          <p:nvPr>
            <p:ph sz="half" idx="10" hasCustomPrompt="1"/>
          </p:nvPr>
        </p:nvSpPr>
        <p:spPr>
          <a:xfrm>
            <a:off x="6332341"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682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_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0DB1C9-FEE3-114F-85BF-C266FD5464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420678"/>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8" name="Rectangle 7">
            <a:extLst>
              <a:ext uri="{FF2B5EF4-FFF2-40B4-BE49-F238E27FC236}">
                <a16:creationId xmlns:a16="http://schemas.microsoft.com/office/drawing/2014/main" id="{153869A8-DE95-174F-B91D-3D2B74058FC9}"/>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429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header two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0FC4C4-A6EE-D948-8811-F4D4A1EFEE31}"/>
              </a:ext>
            </a:extLst>
          </p:cNvPr>
          <p:cNvSpPr>
            <a:spLocks noGrp="1"/>
          </p:cNvSpPr>
          <p:nvPr>
            <p:ph type="body" idx="1" hasCustomPrompt="1"/>
          </p:nvPr>
        </p:nvSpPr>
        <p:spPr>
          <a:xfrm>
            <a:off x="487018" y="1489279"/>
            <a:ext cx="5392489" cy="974035"/>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
        <p:nvSpPr>
          <p:cNvPr id="11" name="Rectangle 10">
            <a:extLst>
              <a:ext uri="{FF2B5EF4-FFF2-40B4-BE49-F238E27FC236}">
                <a16:creationId xmlns:a16="http://schemas.microsoft.com/office/drawing/2014/main" id="{E1285773-DB29-0C4B-81D7-2CDF15E7CEA9}"/>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60DA79E-F054-384C-BABD-D4C2F6DEF99B}"/>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8" name="Content Placeholder 2">
            <a:extLst>
              <a:ext uri="{FF2B5EF4-FFF2-40B4-BE49-F238E27FC236}">
                <a16:creationId xmlns:a16="http://schemas.microsoft.com/office/drawing/2014/main" id="{0431922D-1323-8E43-BB0F-95CA994EEBD4}"/>
              </a:ext>
            </a:extLst>
          </p:cNvPr>
          <p:cNvSpPr>
            <a:spLocks noGrp="1"/>
          </p:cNvSpPr>
          <p:nvPr>
            <p:ph sz="half" idx="10" hasCustomPrompt="1"/>
          </p:nvPr>
        </p:nvSpPr>
        <p:spPr>
          <a:xfrm>
            <a:off x="487018" y="2529555"/>
            <a:ext cx="5392489" cy="3647408"/>
          </a:xfrm>
          <a:prstGeom prst="rect">
            <a:avLst/>
          </a:prstGeom>
        </p:spPr>
        <p:txBody>
          <a:bodyPr/>
          <a:lstStyle>
            <a:lvl1pPr marL="228600" indent="-228600">
              <a:lnSpc>
                <a:spcPct val="100000"/>
              </a:lnSpc>
              <a:buFont typeface="Wingdings" pitchFamily="2" charset="2"/>
              <a:buChar char="§"/>
              <a:defRPr>
                <a:solidFill>
                  <a:schemeClr val="tx1"/>
                </a:solidFill>
              </a:defRPr>
            </a:lvl1pPr>
            <a:lvl2pPr marL="685800" indent="-228600">
              <a:lnSpc>
                <a:spcPct val="100000"/>
              </a:lnSpc>
              <a:buFont typeface="Wingdings" pitchFamily="2" charset="2"/>
              <a:buChar char="§"/>
              <a:defRPr>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AC1D101D-8AD9-8147-AE74-19E15C8D0570}"/>
              </a:ext>
            </a:extLst>
          </p:cNvPr>
          <p:cNvSpPr>
            <a:spLocks noGrp="1"/>
          </p:cNvSpPr>
          <p:nvPr>
            <p:ph sz="half" idx="11" hasCustomPrompt="1"/>
          </p:nvPr>
        </p:nvSpPr>
        <p:spPr>
          <a:xfrm>
            <a:off x="6340888" y="2529555"/>
            <a:ext cx="5392489" cy="3647408"/>
          </a:xfrm>
          <a:prstGeom prst="rect">
            <a:avLst/>
          </a:prstGeom>
        </p:spPr>
        <p:txBody>
          <a:bodyPr/>
          <a:lstStyle>
            <a:lvl1pPr marL="228600" indent="-228600">
              <a:lnSpc>
                <a:spcPct val="100000"/>
              </a:lnSpc>
              <a:buFont typeface="Wingdings" pitchFamily="2" charset="2"/>
              <a:buChar char="§"/>
              <a:defRPr>
                <a:solidFill>
                  <a:schemeClr val="tx1"/>
                </a:solidFill>
              </a:defRPr>
            </a:lvl1pPr>
            <a:lvl2pPr marL="685800" indent="-228600">
              <a:lnSpc>
                <a:spcPct val="100000"/>
              </a:lnSpc>
              <a:buFont typeface="Wingdings" pitchFamily="2" charset="2"/>
              <a:buChar char="§"/>
              <a:defRPr>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75413444-E96A-CB42-9832-91D4674E272C}"/>
              </a:ext>
            </a:extLst>
          </p:cNvPr>
          <p:cNvSpPr>
            <a:spLocks noGrp="1"/>
          </p:cNvSpPr>
          <p:nvPr>
            <p:ph type="body" idx="12" hasCustomPrompt="1"/>
          </p:nvPr>
        </p:nvSpPr>
        <p:spPr>
          <a:xfrm>
            <a:off x="6340888" y="1451528"/>
            <a:ext cx="5392489" cy="974035"/>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Tree>
    <p:extLst>
      <p:ext uri="{BB962C8B-B14F-4D97-AF65-F5344CB8AC3E}">
        <p14:creationId xmlns:p14="http://schemas.microsoft.com/office/powerpoint/2010/main" val="1725369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_Content header two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ext Placeholder 2">
            <a:extLst>
              <a:ext uri="{FF2B5EF4-FFF2-40B4-BE49-F238E27FC236}">
                <a16:creationId xmlns:a16="http://schemas.microsoft.com/office/drawing/2014/main" id="{A0BA9FA0-407E-E048-8FF1-7713017DDE1F}"/>
              </a:ext>
            </a:extLst>
          </p:cNvPr>
          <p:cNvSpPr>
            <a:spLocks noGrp="1"/>
          </p:cNvSpPr>
          <p:nvPr>
            <p:ph type="body" idx="1" hasCustomPrompt="1"/>
          </p:nvPr>
        </p:nvSpPr>
        <p:spPr>
          <a:xfrm>
            <a:off x="487018" y="1451528"/>
            <a:ext cx="5392489" cy="974035"/>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
        <p:nvSpPr>
          <p:cNvPr id="4" name="Rectangle 3">
            <a:extLst>
              <a:ext uri="{FF2B5EF4-FFF2-40B4-BE49-F238E27FC236}">
                <a16:creationId xmlns:a16="http://schemas.microsoft.com/office/drawing/2014/main" id="{4DB0C1B8-5838-DB4C-B65E-846103987B30}"/>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17F0545-8982-E740-843A-927EBB2396C3}"/>
              </a:ext>
            </a:extLst>
          </p:cNvPr>
          <p:cNvSpPr>
            <a:spLocks noGrp="1"/>
          </p:cNvSpPr>
          <p:nvPr>
            <p:ph type="title" hasCustomPrompt="1"/>
          </p:nvPr>
        </p:nvSpPr>
        <p:spPr>
          <a:xfrm>
            <a:off x="487018" y="208722"/>
            <a:ext cx="11704982" cy="974035"/>
          </a:xfrm>
        </p:spPr>
        <p:txBody>
          <a:bodyPr anchor="ctr">
            <a:normAutofit/>
          </a:bodyPr>
          <a:lstStyle>
            <a:lvl1pPr algn="l">
              <a:lnSpc>
                <a:spcPct val="100000"/>
              </a:lnSpc>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6" name="Content Placeholder 2">
            <a:extLst>
              <a:ext uri="{FF2B5EF4-FFF2-40B4-BE49-F238E27FC236}">
                <a16:creationId xmlns:a16="http://schemas.microsoft.com/office/drawing/2014/main" id="{34FE2B79-83DF-7D47-B786-1336B35B6AAA}"/>
              </a:ext>
            </a:extLst>
          </p:cNvPr>
          <p:cNvSpPr>
            <a:spLocks noGrp="1"/>
          </p:cNvSpPr>
          <p:nvPr>
            <p:ph sz="half" idx="10" hasCustomPrompt="1"/>
          </p:nvPr>
        </p:nvSpPr>
        <p:spPr>
          <a:xfrm>
            <a:off x="487018" y="2529555"/>
            <a:ext cx="5392489" cy="3647408"/>
          </a:xfrm>
          <a:prstGeom prst="rect">
            <a:avLst/>
          </a:prstGeom>
        </p:spPr>
        <p:txBody>
          <a:bodyPr/>
          <a:lstStyle>
            <a:lvl1pPr marL="228600" indent="-228600">
              <a:lnSpc>
                <a:spcPct val="100000"/>
              </a:lnSpc>
              <a:buFont typeface="Wingdings" pitchFamily="2" charset="2"/>
              <a:buChar char="§"/>
              <a:defRPr>
                <a:solidFill>
                  <a:schemeClr val="tx1"/>
                </a:solidFill>
              </a:defRPr>
            </a:lvl1pPr>
            <a:lvl2pPr marL="685800" indent="-228600">
              <a:lnSpc>
                <a:spcPct val="100000"/>
              </a:lnSpc>
              <a:buFont typeface="Wingdings" pitchFamily="2" charset="2"/>
              <a:buChar char="§"/>
              <a:defRPr>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BCE153EB-66F2-BF47-B66A-16CB944843CE}"/>
              </a:ext>
            </a:extLst>
          </p:cNvPr>
          <p:cNvSpPr>
            <a:spLocks noGrp="1"/>
          </p:cNvSpPr>
          <p:nvPr>
            <p:ph sz="half" idx="11" hasCustomPrompt="1"/>
          </p:nvPr>
        </p:nvSpPr>
        <p:spPr>
          <a:xfrm>
            <a:off x="6340888" y="2529555"/>
            <a:ext cx="5392489" cy="3647408"/>
          </a:xfrm>
          <a:prstGeom prst="rect">
            <a:avLst/>
          </a:prstGeom>
        </p:spPr>
        <p:txBody>
          <a:bodyPr/>
          <a:lstStyle>
            <a:lvl1pPr marL="228600" indent="-228600">
              <a:lnSpc>
                <a:spcPct val="100000"/>
              </a:lnSpc>
              <a:buFont typeface="Wingdings" pitchFamily="2" charset="2"/>
              <a:buChar char="§"/>
              <a:defRPr>
                <a:solidFill>
                  <a:schemeClr val="tx1"/>
                </a:solidFill>
              </a:defRPr>
            </a:lvl1pPr>
            <a:lvl2pPr marL="685800" indent="-228600">
              <a:lnSpc>
                <a:spcPct val="100000"/>
              </a:lnSpc>
              <a:buFont typeface="Wingdings" pitchFamily="2" charset="2"/>
              <a:buChar char="§"/>
              <a:defRPr>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511E6D04-3EA1-FC4F-8B11-B1CC4DD621E7}"/>
              </a:ext>
            </a:extLst>
          </p:cNvPr>
          <p:cNvSpPr>
            <a:spLocks noGrp="1"/>
          </p:cNvSpPr>
          <p:nvPr>
            <p:ph type="body" idx="12" hasCustomPrompt="1"/>
          </p:nvPr>
        </p:nvSpPr>
        <p:spPr>
          <a:xfrm>
            <a:off x="6340888" y="1451528"/>
            <a:ext cx="5392489" cy="974035"/>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Tree>
    <p:extLst>
      <p:ext uri="{BB962C8B-B14F-4D97-AF65-F5344CB8AC3E}">
        <p14:creationId xmlns:p14="http://schemas.microsoft.com/office/powerpoint/2010/main" val="2658780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931EC1-8086-F04B-A302-1F7B0AA2BD0B}"/>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7C5A730-5353-CC44-9AD3-4207547407B5}"/>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3" name="Content Placeholder 2">
            <a:extLst>
              <a:ext uri="{FF2B5EF4-FFF2-40B4-BE49-F238E27FC236}">
                <a16:creationId xmlns:a16="http://schemas.microsoft.com/office/drawing/2014/main" id="{A2CA9816-C5D7-B94A-9C83-2DB58998C1FD}"/>
              </a:ext>
            </a:extLst>
          </p:cNvPr>
          <p:cNvSpPr>
            <a:spLocks noGrp="1"/>
          </p:cNvSpPr>
          <p:nvPr>
            <p:ph sz="half" idx="1" hasCustomPrompt="1"/>
          </p:nvPr>
        </p:nvSpPr>
        <p:spPr>
          <a:xfrm>
            <a:off x="48701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1BBDF2C6-80F6-2041-972E-5C8D0DE56DD1}"/>
              </a:ext>
            </a:extLst>
          </p:cNvPr>
          <p:cNvSpPr>
            <a:spLocks noGrp="1"/>
          </p:cNvSpPr>
          <p:nvPr>
            <p:ph sz="half" idx="13" hasCustomPrompt="1"/>
          </p:nvPr>
        </p:nvSpPr>
        <p:spPr>
          <a:xfrm>
            <a:off x="430698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EA560AEE-C416-5641-A218-481F71236D62}"/>
              </a:ext>
            </a:extLst>
          </p:cNvPr>
          <p:cNvSpPr>
            <a:spLocks noGrp="1"/>
          </p:cNvSpPr>
          <p:nvPr>
            <p:ph sz="half" idx="15" hasCustomPrompt="1"/>
          </p:nvPr>
        </p:nvSpPr>
        <p:spPr>
          <a:xfrm>
            <a:off x="812695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5066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1A_Content 3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Rectangle 2">
            <a:extLst>
              <a:ext uri="{FF2B5EF4-FFF2-40B4-BE49-F238E27FC236}">
                <a16:creationId xmlns:a16="http://schemas.microsoft.com/office/drawing/2014/main" id="{F8DCCD7D-C3E2-BF44-9D5C-A3F427E7B409}"/>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58F626E-7BC3-4D4E-B23A-04FADB77D287}"/>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5" name="Content Placeholder 2">
            <a:extLst>
              <a:ext uri="{FF2B5EF4-FFF2-40B4-BE49-F238E27FC236}">
                <a16:creationId xmlns:a16="http://schemas.microsoft.com/office/drawing/2014/main" id="{CAD4F4DE-FC66-8F44-824A-29296EB6419D}"/>
              </a:ext>
            </a:extLst>
          </p:cNvPr>
          <p:cNvSpPr>
            <a:spLocks noGrp="1"/>
          </p:cNvSpPr>
          <p:nvPr>
            <p:ph sz="half" idx="1" hasCustomPrompt="1"/>
          </p:nvPr>
        </p:nvSpPr>
        <p:spPr>
          <a:xfrm>
            <a:off x="48701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F720518-6DC0-7946-ABD0-C4CED87ADC6F}"/>
              </a:ext>
            </a:extLst>
          </p:cNvPr>
          <p:cNvSpPr>
            <a:spLocks noGrp="1"/>
          </p:cNvSpPr>
          <p:nvPr>
            <p:ph sz="half" idx="13" hasCustomPrompt="1"/>
          </p:nvPr>
        </p:nvSpPr>
        <p:spPr>
          <a:xfrm>
            <a:off x="430698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CF01E0A8-F476-3F42-B3D5-C85FE25AC5C8}"/>
              </a:ext>
            </a:extLst>
          </p:cNvPr>
          <p:cNvSpPr>
            <a:spLocks noGrp="1"/>
          </p:cNvSpPr>
          <p:nvPr>
            <p:ph sz="half" idx="15" hasCustomPrompt="1"/>
          </p:nvPr>
        </p:nvSpPr>
        <p:spPr>
          <a:xfrm>
            <a:off x="812695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2098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DE12A-A16B-B044-882C-5DD635EE8EB6}"/>
              </a:ext>
            </a:extLst>
          </p:cNvPr>
          <p:cNvSpPr>
            <a:spLocks noGrp="1"/>
          </p:cNvSpPr>
          <p:nvPr>
            <p:ph sz="half" idx="1" hasCustomPrompt="1"/>
          </p:nvPr>
        </p:nvSpPr>
        <p:spPr>
          <a:xfrm>
            <a:off x="487018" y="2395485"/>
            <a:ext cx="3597894" cy="3790023"/>
          </a:xfrm>
          <a:prstGeom prst="rect">
            <a:avLst/>
          </a:prstGeom>
        </p:spPr>
        <p:txBody>
          <a:bodyPr/>
          <a:lstStyle>
            <a:lvl1pPr marL="228600" indent="-228600">
              <a:lnSpc>
                <a:spcPct val="100000"/>
              </a:lnSpc>
              <a:buFont typeface="Wingdings" pitchFamily="2" charset="2"/>
              <a:buChar char="§"/>
              <a:defRPr sz="2400">
                <a:solidFill>
                  <a:schemeClr val="tx1"/>
                </a:solidFill>
              </a:defRPr>
            </a:lvl1pPr>
            <a:lvl2pPr marL="685800" indent="-228600">
              <a:lnSpc>
                <a:spcPct val="100000"/>
              </a:lnSpc>
              <a:buFont typeface="Wingdings" pitchFamily="2" charset="2"/>
              <a:buChar char="§"/>
              <a:defRPr sz="2200">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97931EC1-8086-F04B-A302-1F7B0AA2BD0B}"/>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7C5A730-5353-CC44-9AD3-4207547407B5}"/>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8" name="Text Placeholder 2">
            <a:extLst>
              <a:ext uri="{FF2B5EF4-FFF2-40B4-BE49-F238E27FC236}">
                <a16:creationId xmlns:a16="http://schemas.microsoft.com/office/drawing/2014/main" id="{F64F23C0-0A7A-B344-B8EB-0F57CE6167CC}"/>
              </a:ext>
            </a:extLst>
          </p:cNvPr>
          <p:cNvSpPr>
            <a:spLocks noGrp="1"/>
          </p:cNvSpPr>
          <p:nvPr>
            <p:ph type="body" idx="12" hasCustomPrompt="1"/>
          </p:nvPr>
        </p:nvSpPr>
        <p:spPr>
          <a:xfrm>
            <a:off x="487018" y="1475287"/>
            <a:ext cx="3597894" cy="823912"/>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
        <p:nvSpPr>
          <p:cNvPr id="10" name="Content Placeholder 2">
            <a:extLst>
              <a:ext uri="{FF2B5EF4-FFF2-40B4-BE49-F238E27FC236}">
                <a16:creationId xmlns:a16="http://schemas.microsoft.com/office/drawing/2014/main" id="{C6B3E638-03C3-AE4C-A664-3AF70979CAC1}"/>
              </a:ext>
            </a:extLst>
          </p:cNvPr>
          <p:cNvSpPr>
            <a:spLocks noGrp="1"/>
          </p:cNvSpPr>
          <p:nvPr>
            <p:ph sz="half" idx="13" hasCustomPrompt="1"/>
          </p:nvPr>
        </p:nvSpPr>
        <p:spPr>
          <a:xfrm>
            <a:off x="4306988" y="2395485"/>
            <a:ext cx="3597894" cy="3790023"/>
          </a:xfrm>
          <a:prstGeom prst="rect">
            <a:avLst/>
          </a:prstGeom>
        </p:spPr>
        <p:txBody>
          <a:bodyPr/>
          <a:lstStyle>
            <a:lvl1pPr marL="228600" indent="-228600">
              <a:lnSpc>
                <a:spcPct val="100000"/>
              </a:lnSpc>
              <a:buFont typeface="Wingdings" pitchFamily="2" charset="2"/>
              <a:buChar char="§"/>
              <a:defRPr sz="2400">
                <a:solidFill>
                  <a:schemeClr val="tx1"/>
                </a:solidFill>
              </a:defRPr>
            </a:lvl1pPr>
            <a:lvl2pPr marL="685800" indent="-228600">
              <a:lnSpc>
                <a:spcPct val="100000"/>
              </a:lnSpc>
              <a:buFont typeface="Wingdings" pitchFamily="2" charset="2"/>
              <a:buChar char="§"/>
              <a:defRPr sz="2200">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a:extLst>
              <a:ext uri="{FF2B5EF4-FFF2-40B4-BE49-F238E27FC236}">
                <a16:creationId xmlns:a16="http://schemas.microsoft.com/office/drawing/2014/main" id="{0E3398C1-69B0-D141-B92F-0E5C2312E28D}"/>
              </a:ext>
            </a:extLst>
          </p:cNvPr>
          <p:cNvSpPr>
            <a:spLocks noGrp="1"/>
          </p:cNvSpPr>
          <p:nvPr>
            <p:ph type="body" idx="14" hasCustomPrompt="1"/>
          </p:nvPr>
        </p:nvSpPr>
        <p:spPr>
          <a:xfrm>
            <a:off x="4306988" y="1475287"/>
            <a:ext cx="3597894" cy="823912"/>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
        <p:nvSpPr>
          <p:cNvPr id="14" name="Content Placeholder 2">
            <a:extLst>
              <a:ext uri="{FF2B5EF4-FFF2-40B4-BE49-F238E27FC236}">
                <a16:creationId xmlns:a16="http://schemas.microsoft.com/office/drawing/2014/main" id="{A7B7F466-FAA2-584C-B6F4-EE6AFA5C742D}"/>
              </a:ext>
            </a:extLst>
          </p:cNvPr>
          <p:cNvSpPr>
            <a:spLocks noGrp="1"/>
          </p:cNvSpPr>
          <p:nvPr>
            <p:ph sz="half" idx="15" hasCustomPrompt="1"/>
          </p:nvPr>
        </p:nvSpPr>
        <p:spPr>
          <a:xfrm>
            <a:off x="8126958" y="2395485"/>
            <a:ext cx="3597894" cy="3790023"/>
          </a:xfrm>
          <a:prstGeom prst="rect">
            <a:avLst/>
          </a:prstGeom>
        </p:spPr>
        <p:txBody>
          <a:bodyPr/>
          <a:lstStyle>
            <a:lvl1pPr marL="228600" indent="-228600">
              <a:lnSpc>
                <a:spcPct val="100000"/>
              </a:lnSpc>
              <a:buFont typeface="Wingdings" pitchFamily="2" charset="2"/>
              <a:buChar char="§"/>
              <a:defRPr sz="2400">
                <a:solidFill>
                  <a:schemeClr val="tx1"/>
                </a:solidFill>
              </a:defRPr>
            </a:lvl1pPr>
            <a:lvl2pPr marL="685800" indent="-228600">
              <a:lnSpc>
                <a:spcPct val="100000"/>
              </a:lnSpc>
              <a:buFont typeface="Wingdings" pitchFamily="2" charset="2"/>
              <a:buChar char="§"/>
              <a:defRPr sz="2200">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a:extLst>
              <a:ext uri="{FF2B5EF4-FFF2-40B4-BE49-F238E27FC236}">
                <a16:creationId xmlns:a16="http://schemas.microsoft.com/office/drawing/2014/main" id="{5CF47789-9178-B74E-8E59-579EE8C8AA2F}"/>
              </a:ext>
            </a:extLst>
          </p:cNvPr>
          <p:cNvSpPr>
            <a:spLocks noGrp="1"/>
          </p:cNvSpPr>
          <p:nvPr>
            <p:ph type="body" idx="16" hasCustomPrompt="1"/>
          </p:nvPr>
        </p:nvSpPr>
        <p:spPr>
          <a:xfrm>
            <a:off x="8126958" y="1475287"/>
            <a:ext cx="3597894" cy="823912"/>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Tree>
    <p:extLst>
      <p:ext uri="{BB962C8B-B14F-4D97-AF65-F5344CB8AC3E}">
        <p14:creationId xmlns:p14="http://schemas.microsoft.com/office/powerpoint/2010/main" val="2418296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_Content 3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Content Placeholder 2">
            <a:extLst>
              <a:ext uri="{FF2B5EF4-FFF2-40B4-BE49-F238E27FC236}">
                <a16:creationId xmlns:a16="http://schemas.microsoft.com/office/drawing/2014/main" id="{B671D019-F874-AB4C-820A-DA2AC121A4F0}"/>
              </a:ext>
            </a:extLst>
          </p:cNvPr>
          <p:cNvSpPr>
            <a:spLocks noGrp="1"/>
          </p:cNvSpPr>
          <p:nvPr>
            <p:ph sz="half" idx="1" hasCustomPrompt="1"/>
          </p:nvPr>
        </p:nvSpPr>
        <p:spPr>
          <a:xfrm>
            <a:off x="487018" y="2395485"/>
            <a:ext cx="3597894" cy="3790023"/>
          </a:xfrm>
          <a:prstGeom prst="rect">
            <a:avLst/>
          </a:prstGeom>
        </p:spPr>
        <p:txBody>
          <a:bodyPr/>
          <a:lstStyle>
            <a:lvl1pPr marL="228600" indent="-228600">
              <a:lnSpc>
                <a:spcPct val="100000"/>
              </a:lnSpc>
              <a:buFont typeface="Wingdings" pitchFamily="2" charset="2"/>
              <a:buChar char="§"/>
              <a:defRPr sz="2400">
                <a:solidFill>
                  <a:schemeClr val="tx1"/>
                </a:solidFill>
              </a:defRPr>
            </a:lvl1pPr>
            <a:lvl2pPr marL="685800" indent="-228600">
              <a:lnSpc>
                <a:spcPct val="100000"/>
              </a:lnSpc>
              <a:buFont typeface="Wingdings" pitchFamily="2" charset="2"/>
              <a:buChar char="§"/>
              <a:defRPr sz="2200">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9D173CBC-5A12-5E47-8215-D3FF3BEF378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4CE607E-E414-E540-9602-0315F1FB84EC}"/>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6" name="Text Placeholder 2">
            <a:extLst>
              <a:ext uri="{FF2B5EF4-FFF2-40B4-BE49-F238E27FC236}">
                <a16:creationId xmlns:a16="http://schemas.microsoft.com/office/drawing/2014/main" id="{F6175FFE-ED79-F74B-87F6-8AAE49D13C70}"/>
              </a:ext>
            </a:extLst>
          </p:cNvPr>
          <p:cNvSpPr>
            <a:spLocks noGrp="1"/>
          </p:cNvSpPr>
          <p:nvPr>
            <p:ph type="body" idx="12" hasCustomPrompt="1"/>
          </p:nvPr>
        </p:nvSpPr>
        <p:spPr>
          <a:xfrm>
            <a:off x="487018" y="1475287"/>
            <a:ext cx="3597894" cy="823912"/>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
        <p:nvSpPr>
          <p:cNvPr id="7" name="Content Placeholder 2">
            <a:extLst>
              <a:ext uri="{FF2B5EF4-FFF2-40B4-BE49-F238E27FC236}">
                <a16:creationId xmlns:a16="http://schemas.microsoft.com/office/drawing/2014/main" id="{5D5CB2ED-8562-EA4A-95F2-AEE32DAE019C}"/>
              </a:ext>
            </a:extLst>
          </p:cNvPr>
          <p:cNvSpPr>
            <a:spLocks noGrp="1"/>
          </p:cNvSpPr>
          <p:nvPr>
            <p:ph sz="half" idx="13" hasCustomPrompt="1"/>
          </p:nvPr>
        </p:nvSpPr>
        <p:spPr>
          <a:xfrm>
            <a:off x="4306988" y="2395485"/>
            <a:ext cx="3597894" cy="3790023"/>
          </a:xfrm>
          <a:prstGeom prst="rect">
            <a:avLst/>
          </a:prstGeom>
        </p:spPr>
        <p:txBody>
          <a:bodyPr/>
          <a:lstStyle>
            <a:lvl1pPr marL="228600" indent="-228600">
              <a:lnSpc>
                <a:spcPct val="100000"/>
              </a:lnSpc>
              <a:buFont typeface="Wingdings" pitchFamily="2" charset="2"/>
              <a:buChar char="§"/>
              <a:defRPr sz="2400">
                <a:solidFill>
                  <a:schemeClr val="tx1"/>
                </a:solidFill>
              </a:defRPr>
            </a:lvl1pPr>
            <a:lvl2pPr marL="685800" indent="-228600">
              <a:lnSpc>
                <a:spcPct val="100000"/>
              </a:lnSpc>
              <a:buFont typeface="Wingdings" pitchFamily="2" charset="2"/>
              <a:buChar char="§"/>
              <a:defRPr sz="2200">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55C19225-44F8-8644-B030-74C999EE2000}"/>
              </a:ext>
            </a:extLst>
          </p:cNvPr>
          <p:cNvSpPr>
            <a:spLocks noGrp="1"/>
          </p:cNvSpPr>
          <p:nvPr>
            <p:ph type="body" idx="14" hasCustomPrompt="1"/>
          </p:nvPr>
        </p:nvSpPr>
        <p:spPr>
          <a:xfrm>
            <a:off x="4306988" y="1475287"/>
            <a:ext cx="3597894" cy="823912"/>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
        <p:nvSpPr>
          <p:cNvPr id="9" name="Content Placeholder 2">
            <a:extLst>
              <a:ext uri="{FF2B5EF4-FFF2-40B4-BE49-F238E27FC236}">
                <a16:creationId xmlns:a16="http://schemas.microsoft.com/office/drawing/2014/main" id="{BC579434-84B3-B348-B7DA-29B7A21F1A50}"/>
              </a:ext>
            </a:extLst>
          </p:cNvPr>
          <p:cNvSpPr>
            <a:spLocks noGrp="1"/>
          </p:cNvSpPr>
          <p:nvPr>
            <p:ph sz="half" idx="15" hasCustomPrompt="1"/>
          </p:nvPr>
        </p:nvSpPr>
        <p:spPr>
          <a:xfrm>
            <a:off x="8126958" y="2395485"/>
            <a:ext cx="3597894" cy="3790023"/>
          </a:xfrm>
          <a:prstGeom prst="rect">
            <a:avLst/>
          </a:prstGeom>
        </p:spPr>
        <p:txBody>
          <a:bodyPr/>
          <a:lstStyle>
            <a:lvl1pPr marL="228600" indent="-228600">
              <a:lnSpc>
                <a:spcPct val="100000"/>
              </a:lnSpc>
              <a:buFont typeface="Wingdings" pitchFamily="2" charset="2"/>
              <a:buChar char="§"/>
              <a:defRPr sz="2400">
                <a:solidFill>
                  <a:schemeClr val="tx1"/>
                </a:solidFill>
              </a:defRPr>
            </a:lvl1pPr>
            <a:lvl2pPr marL="685800" indent="-228600">
              <a:lnSpc>
                <a:spcPct val="100000"/>
              </a:lnSpc>
              <a:buFont typeface="Wingdings" pitchFamily="2" charset="2"/>
              <a:buChar char="§"/>
              <a:defRPr sz="2200">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20228B32-9AC6-4545-9D65-51B7166356E3}"/>
              </a:ext>
            </a:extLst>
          </p:cNvPr>
          <p:cNvSpPr>
            <a:spLocks noGrp="1"/>
          </p:cNvSpPr>
          <p:nvPr>
            <p:ph type="body" idx="16" hasCustomPrompt="1"/>
          </p:nvPr>
        </p:nvSpPr>
        <p:spPr>
          <a:xfrm>
            <a:off x="8126958" y="1475287"/>
            <a:ext cx="3597894" cy="823912"/>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Tree>
    <p:extLst>
      <p:ext uri="{BB962C8B-B14F-4D97-AF65-F5344CB8AC3E}">
        <p14:creationId xmlns:p14="http://schemas.microsoft.com/office/powerpoint/2010/main" val="4213929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CAE221-2706-6B47-A4B0-B8C5B0E8D703}"/>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2298FEE7-B5C5-0C41-84DC-A270592ABC3C}"/>
              </a:ext>
            </a:extLst>
          </p:cNvPr>
          <p:cNvSpPr>
            <a:spLocks noGrp="1"/>
          </p:cNvSpPr>
          <p:nvPr>
            <p:ph type="body" idx="1" hasCustomPrompt="1"/>
          </p:nvPr>
        </p:nvSpPr>
        <p:spPr>
          <a:xfrm>
            <a:off x="487018" y="1466741"/>
            <a:ext cx="4408398" cy="82391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
        <p:nvSpPr>
          <p:cNvPr id="9" name="Content Placeholder 3">
            <a:extLst>
              <a:ext uri="{FF2B5EF4-FFF2-40B4-BE49-F238E27FC236}">
                <a16:creationId xmlns:a16="http://schemas.microsoft.com/office/drawing/2014/main" id="{D0D85F29-B409-BE4D-9440-103AE9713F37}"/>
              </a:ext>
            </a:extLst>
          </p:cNvPr>
          <p:cNvSpPr>
            <a:spLocks noGrp="1"/>
          </p:cNvSpPr>
          <p:nvPr>
            <p:ph sz="half" idx="2" hasCustomPrompt="1"/>
          </p:nvPr>
        </p:nvSpPr>
        <p:spPr>
          <a:xfrm>
            <a:off x="487018" y="2389215"/>
            <a:ext cx="4408398" cy="368458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2A3E919F-8869-BE43-9D86-63C0EF683B5E}"/>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1" name="Content Placeholder 4">
            <a:extLst>
              <a:ext uri="{FF2B5EF4-FFF2-40B4-BE49-F238E27FC236}">
                <a16:creationId xmlns:a16="http://schemas.microsoft.com/office/drawing/2014/main" id="{02E5D263-FF3A-5043-A93E-2B9188A4FBC2}"/>
              </a:ext>
            </a:extLst>
          </p:cNvPr>
          <p:cNvSpPr>
            <a:spLocks noGrp="1"/>
          </p:cNvSpPr>
          <p:nvPr>
            <p:ph sz="quarter" idx="12"/>
          </p:nvPr>
        </p:nvSpPr>
        <p:spPr>
          <a:xfrm>
            <a:off x="5301574" y="1466741"/>
            <a:ext cx="6423660" cy="4588012"/>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2767604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203267" cy="1600200"/>
          </a:xfrm>
          <a:prstGeom prst="rect">
            <a:avLst/>
          </a:prstGeom>
        </p:spPr>
        <p:txBody>
          <a:bodyPr anchor="b">
            <a:normAutofit/>
          </a:bodyPr>
          <a:lstStyle>
            <a:lvl1pPr>
              <a:lnSpc>
                <a:spcPct val="100000"/>
              </a:lnSpc>
              <a:defRPr sz="3000"/>
            </a:lvl1pPr>
          </a:lstStyle>
          <a:p>
            <a:r>
              <a:rPr lang="en-US" dirty="0"/>
              <a:t>Click to edit slide</a:t>
            </a:r>
          </a:p>
        </p:txBody>
      </p:sp>
      <p:sp>
        <p:nvSpPr>
          <p:cNvPr id="4" name="Text Placeholder 3">
            <a:extLst>
              <a:ext uri="{FF2B5EF4-FFF2-40B4-BE49-F238E27FC236}">
                <a16:creationId xmlns:a16="http://schemas.microsoft.com/office/drawing/2014/main" id="{C9051BC7-A584-D24B-98F5-DEC699F85F65}"/>
              </a:ext>
            </a:extLst>
          </p:cNvPr>
          <p:cNvSpPr>
            <a:spLocks noGrp="1"/>
          </p:cNvSpPr>
          <p:nvPr>
            <p:ph type="body" sz="half" idx="2" hasCustomPrompt="1"/>
          </p:nvPr>
        </p:nvSpPr>
        <p:spPr>
          <a:xfrm>
            <a:off x="728948" y="2275366"/>
            <a:ext cx="4203267"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C7003DF8-D5CB-8B40-A107-4FD353486209}"/>
              </a:ext>
            </a:extLst>
          </p:cNvPr>
          <p:cNvSpPr>
            <a:spLocks noGrp="1"/>
          </p:cNvSpPr>
          <p:nvPr>
            <p:ph sz="quarter" idx="12"/>
          </p:nvPr>
        </p:nvSpPr>
        <p:spPr>
          <a:xfrm>
            <a:off x="5437126" y="0"/>
            <a:ext cx="6725983" cy="6410528"/>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79590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498916" y="340468"/>
            <a:ext cx="4325461" cy="1716932"/>
          </a:xfrm>
          <a:prstGeom prst="rect">
            <a:avLst/>
          </a:prstGeom>
        </p:spPr>
        <p:txBody>
          <a:bodyPr anchor="b">
            <a:normAutofit/>
          </a:bodyPr>
          <a:lstStyle>
            <a:lvl1pPr>
              <a:lnSpc>
                <a:spcPct val="100000"/>
              </a:lnSpc>
              <a:defRPr sz="3000"/>
            </a:lvl1pPr>
          </a:lstStyle>
          <a:p>
            <a:r>
              <a:rPr lang="en-US" dirty="0"/>
              <a:t>Click to edit slide</a:t>
            </a:r>
          </a:p>
        </p:txBody>
      </p:sp>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367624"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5" name="Text Placeholder 3">
            <a:extLst>
              <a:ext uri="{FF2B5EF4-FFF2-40B4-BE49-F238E27FC236}">
                <a16:creationId xmlns:a16="http://schemas.microsoft.com/office/drawing/2014/main" id="{5E7A025D-298B-AB4D-9011-EC99474441A4}"/>
              </a:ext>
            </a:extLst>
          </p:cNvPr>
          <p:cNvSpPr>
            <a:spLocks noGrp="1"/>
          </p:cNvSpPr>
          <p:nvPr>
            <p:ph type="body" sz="half" idx="2" hasCustomPrompt="1"/>
          </p:nvPr>
        </p:nvSpPr>
        <p:spPr>
          <a:xfrm>
            <a:off x="7498916" y="2275366"/>
            <a:ext cx="4325460"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1029119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Picture with Caption">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5042171"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367623" y="340468"/>
            <a:ext cx="4325461" cy="1716932"/>
          </a:xfrm>
          <a:prstGeom prst="rect">
            <a:avLst/>
          </a:prstGeom>
        </p:spPr>
        <p:txBody>
          <a:bodyPr anchor="b">
            <a:normAutofit/>
          </a:bodyPr>
          <a:lstStyle>
            <a:lvl1pPr>
              <a:lnSpc>
                <a:spcPct val="100000"/>
              </a:lnSpc>
              <a:defRPr sz="3000"/>
            </a:lvl1pPr>
          </a:lstStyle>
          <a:p>
            <a:r>
              <a:rPr lang="en-US" dirty="0"/>
              <a:t>Click to edit slide</a:t>
            </a:r>
          </a:p>
        </p:txBody>
      </p:sp>
      <p:sp>
        <p:nvSpPr>
          <p:cNvPr id="5" name="Text Placeholder 3">
            <a:extLst>
              <a:ext uri="{FF2B5EF4-FFF2-40B4-BE49-F238E27FC236}">
                <a16:creationId xmlns:a16="http://schemas.microsoft.com/office/drawing/2014/main" id="{4BCFDFF0-1762-4E41-96DF-06BF9E7E117D}"/>
              </a:ext>
            </a:extLst>
          </p:cNvPr>
          <p:cNvSpPr>
            <a:spLocks noGrp="1"/>
          </p:cNvSpPr>
          <p:nvPr>
            <p:ph type="body" sz="half" idx="13" hasCustomPrompt="1"/>
          </p:nvPr>
        </p:nvSpPr>
        <p:spPr>
          <a:xfrm>
            <a:off x="367623" y="2275366"/>
            <a:ext cx="4325461"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136477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4C8BE-64ED-674C-A3D7-9616A2AA45AB}"/>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8"/>
          <a:stretch/>
        </p:blipFill>
        <p:spPr>
          <a:xfrm>
            <a:off x="-2" y="0"/>
            <a:ext cx="12188952" cy="64008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7" name="Rectangle 6">
            <a:extLst>
              <a:ext uri="{FF2B5EF4-FFF2-40B4-BE49-F238E27FC236}">
                <a16:creationId xmlns:a16="http://schemas.microsoft.com/office/drawing/2014/main" id="{1DD24672-6866-4B40-BD1A-D65BDC65C63D}"/>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674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498916" y="340468"/>
            <a:ext cx="4325461" cy="1488332"/>
          </a:xfrm>
          <a:prstGeom prst="rect">
            <a:avLst/>
          </a:prstGeom>
        </p:spPr>
        <p:txBody>
          <a:bodyPr anchor="b">
            <a:normAutofit/>
          </a:bodyPr>
          <a:lstStyle>
            <a:lvl1pPr>
              <a:lnSpc>
                <a:spcPct val="100000"/>
              </a:lnSpc>
              <a:defRPr sz="3000"/>
            </a:lvl1pPr>
          </a:lstStyle>
          <a:p>
            <a:r>
              <a:rPr lang="en-US" dirty="0"/>
              <a:t>Click to edit slide</a:t>
            </a:r>
          </a:p>
        </p:txBody>
      </p:sp>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367624"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3" name="Rectangle 2">
            <a:extLst>
              <a:ext uri="{FF2B5EF4-FFF2-40B4-BE49-F238E27FC236}">
                <a16:creationId xmlns:a16="http://schemas.microsoft.com/office/drawing/2014/main" id="{6E86B661-9B45-8641-996A-E3C202AD0FEA}"/>
              </a:ext>
            </a:extLst>
          </p:cNvPr>
          <p:cNvSpPr/>
          <p:nvPr userDrawn="1"/>
        </p:nvSpPr>
        <p:spPr>
          <a:xfrm>
            <a:off x="7498917" y="2007433"/>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647A4B6D-481E-6A4D-96F8-39CDC4E10A00}"/>
              </a:ext>
            </a:extLst>
          </p:cNvPr>
          <p:cNvSpPr>
            <a:spLocks noGrp="1"/>
          </p:cNvSpPr>
          <p:nvPr>
            <p:ph type="body" sz="half" idx="13" hasCustomPrompt="1"/>
          </p:nvPr>
        </p:nvSpPr>
        <p:spPr>
          <a:xfrm>
            <a:off x="7498916" y="2275366"/>
            <a:ext cx="4203267"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3345576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Picture with Caption">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5042171"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5" name="Title 1">
            <a:extLst>
              <a:ext uri="{FF2B5EF4-FFF2-40B4-BE49-F238E27FC236}">
                <a16:creationId xmlns:a16="http://schemas.microsoft.com/office/drawing/2014/main" id="{C650AEE3-8164-4C4C-BBBE-F0CFAD7BCCC2}"/>
              </a:ext>
            </a:extLst>
          </p:cNvPr>
          <p:cNvSpPr>
            <a:spLocks noGrp="1"/>
          </p:cNvSpPr>
          <p:nvPr>
            <p:ph type="title" hasCustomPrompt="1"/>
          </p:nvPr>
        </p:nvSpPr>
        <p:spPr>
          <a:xfrm>
            <a:off x="367623" y="340468"/>
            <a:ext cx="4325461" cy="1488332"/>
          </a:xfrm>
          <a:prstGeom prst="rect">
            <a:avLst/>
          </a:prstGeom>
        </p:spPr>
        <p:txBody>
          <a:bodyPr anchor="b">
            <a:normAutofit/>
          </a:bodyPr>
          <a:lstStyle>
            <a:lvl1pPr>
              <a:lnSpc>
                <a:spcPct val="100000"/>
              </a:lnSpc>
              <a:defRPr sz="3000"/>
            </a:lvl1pPr>
          </a:lstStyle>
          <a:p>
            <a:r>
              <a:rPr lang="en-US" dirty="0"/>
              <a:t>Click to edit slide</a:t>
            </a:r>
          </a:p>
        </p:txBody>
      </p:sp>
      <p:sp>
        <p:nvSpPr>
          <p:cNvPr id="16" name="Rectangle 15">
            <a:extLst>
              <a:ext uri="{FF2B5EF4-FFF2-40B4-BE49-F238E27FC236}">
                <a16:creationId xmlns:a16="http://schemas.microsoft.com/office/drawing/2014/main" id="{97295FE4-F802-C148-964C-1AC592238B2D}"/>
              </a:ext>
            </a:extLst>
          </p:cNvPr>
          <p:cNvSpPr/>
          <p:nvPr userDrawn="1"/>
        </p:nvSpPr>
        <p:spPr>
          <a:xfrm>
            <a:off x="367623" y="2007433"/>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A0747508-FB85-5D46-A564-25DE9FC7874E}"/>
              </a:ext>
            </a:extLst>
          </p:cNvPr>
          <p:cNvSpPr>
            <a:spLocks noGrp="1"/>
          </p:cNvSpPr>
          <p:nvPr>
            <p:ph type="body" sz="half" idx="2" hasCustomPrompt="1"/>
          </p:nvPr>
        </p:nvSpPr>
        <p:spPr>
          <a:xfrm>
            <a:off x="367623" y="2275366"/>
            <a:ext cx="4325461"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390965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Picture with Caption">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A5239F0-3847-8245-8A85-8D314DBDE309}"/>
              </a:ext>
            </a:extLst>
          </p:cNvPr>
          <p:cNvSpPr>
            <a:spLocks noGrp="1"/>
          </p:cNvSpPr>
          <p:nvPr>
            <p:ph sz="quarter" idx="12"/>
          </p:nvPr>
        </p:nvSpPr>
        <p:spPr>
          <a:xfrm>
            <a:off x="423847" y="434716"/>
            <a:ext cx="4877728" cy="5437680"/>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6" name="Text Placeholder 3">
            <a:extLst>
              <a:ext uri="{FF2B5EF4-FFF2-40B4-BE49-F238E27FC236}">
                <a16:creationId xmlns:a16="http://schemas.microsoft.com/office/drawing/2014/main" id="{7FED0A38-1031-EE4B-B2AF-6A34F5D10FFB}"/>
              </a:ext>
            </a:extLst>
          </p:cNvPr>
          <p:cNvSpPr>
            <a:spLocks noGrp="1"/>
          </p:cNvSpPr>
          <p:nvPr>
            <p:ph type="body" sz="half" idx="14" hasCustomPrompt="1"/>
          </p:nvPr>
        </p:nvSpPr>
        <p:spPr>
          <a:xfrm>
            <a:off x="5697167" y="431688"/>
            <a:ext cx="6070986" cy="2501084"/>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
        <p:nvSpPr>
          <p:cNvPr id="7" name="Text Placeholder 3">
            <a:extLst>
              <a:ext uri="{FF2B5EF4-FFF2-40B4-BE49-F238E27FC236}">
                <a16:creationId xmlns:a16="http://schemas.microsoft.com/office/drawing/2014/main" id="{8064FF50-C73F-AD46-B300-EA35B0A49196}"/>
              </a:ext>
            </a:extLst>
          </p:cNvPr>
          <p:cNvSpPr>
            <a:spLocks noGrp="1"/>
          </p:cNvSpPr>
          <p:nvPr>
            <p:ph type="body" sz="half" idx="15" hasCustomPrompt="1"/>
          </p:nvPr>
        </p:nvSpPr>
        <p:spPr>
          <a:xfrm>
            <a:off x="5697167" y="3371312"/>
            <a:ext cx="6070986" cy="2501084"/>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1577548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Picture with Caption">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4403B2FE-6EA0-964B-A783-5E702977050A}"/>
              </a:ext>
            </a:extLst>
          </p:cNvPr>
          <p:cNvSpPr>
            <a:spLocks noGrp="1"/>
          </p:cNvSpPr>
          <p:nvPr>
            <p:ph sz="quarter" idx="12"/>
          </p:nvPr>
        </p:nvSpPr>
        <p:spPr>
          <a:xfrm>
            <a:off x="460151" y="434716"/>
            <a:ext cx="5407449" cy="4098373"/>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9" name="Content Placeholder 4">
            <a:extLst>
              <a:ext uri="{FF2B5EF4-FFF2-40B4-BE49-F238E27FC236}">
                <a16:creationId xmlns:a16="http://schemas.microsoft.com/office/drawing/2014/main" id="{80D68BA2-B521-4E47-8C71-B2C99C99E460}"/>
              </a:ext>
            </a:extLst>
          </p:cNvPr>
          <p:cNvSpPr>
            <a:spLocks noGrp="1"/>
          </p:cNvSpPr>
          <p:nvPr>
            <p:ph sz="quarter" idx="13"/>
          </p:nvPr>
        </p:nvSpPr>
        <p:spPr>
          <a:xfrm>
            <a:off x="6291012" y="434716"/>
            <a:ext cx="5407449" cy="4098373"/>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6" name="Text Placeholder 3">
            <a:extLst>
              <a:ext uri="{FF2B5EF4-FFF2-40B4-BE49-F238E27FC236}">
                <a16:creationId xmlns:a16="http://schemas.microsoft.com/office/drawing/2014/main" id="{D00A1E58-BC75-6A4C-8045-33FAC0417082}"/>
              </a:ext>
            </a:extLst>
          </p:cNvPr>
          <p:cNvSpPr>
            <a:spLocks noGrp="1"/>
          </p:cNvSpPr>
          <p:nvPr>
            <p:ph type="body" sz="half" idx="14" hasCustomPrompt="1"/>
          </p:nvPr>
        </p:nvSpPr>
        <p:spPr>
          <a:xfrm>
            <a:off x="460152" y="4698564"/>
            <a:ext cx="5407448" cy="1385494"/>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
        <p:nvSpPr>
          <p:cNvPr id="10" name="Text Placeholder 3">
            <a:extLst>
              <a:ext uri="{FF2B5EF4-FFF2-40B4-BE49-F238E27FC236}">
                <a16:creationId xmlns:a16="http://schemas.microsoft.com/office/drawing/2014/main" id="{FAF9FB92-4009-D64D-A143-BDC62281DBE6}"/>
              </a:ext>
            </a:extLst>
          </p:cNvPr>
          <p:cNvSpPr>
            <a:spLocks noGrp="1"/>
          </p:cNvSpPr>
          <p:nvPr>
            <p:ph type="body" sz="half" idx="15" hasCustomPrompt="1"/>
          </p:nvPr>
        </p:nvSpPr>
        <p:spPr>
          <a:xfrm>
            <a:off x="6291012" y="4698564"/>
            <a:ext cx="5407448" cy="1385494"/>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1218408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8C5D46-D529-8A40-8730-A0A90B5263D8}"/>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B17967-AFB4-AE43-95E5-82B3B41E5B2B}"/>
              </a:ext>
            </a:extLst>
          </p:cNvPr>
          <p:cNvSpPr txBox="1"/>
          <p:nvPr userDrawn="1"/>
        </p:nvSpPr>
        <p:spPr>
          <a:xfrm>
            <a:off x="14134011" y="143691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88B0BE2-FB28-AE41-9A8F-7583E1F675B2}"/>
              </a:ext>
            </a:extLst>
          </p:cNvPr>
          <p:cNvSpPr txBox="1"/>
          <p:nvPr userDrawn="1"/>
        </p:nvSpPr>
        <p:spPr>
          <a:xfrm>
            <a:off x="13977257" y="2690949"/>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A942583A-7CD8-4D4E-AAF4-BE21F619A33C}"/>
              </a:ext>
            </a:extLst>
          </p:cNvPr>
          <p:cNvSpPr txBox="1"/>
          <p:nvPr userDrawn="1"/>
        </p:nvSpPr>
        <p:spPr>
          <a:xfrm>
            <a:off x="11418849" y="-150541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7" name="Content Placeholder 4">
            <a:extLst>
              <a:ext uri="{FF2B5EF4-FFF2-40B4-BE49-F238E27FC236}">
                <a16:creationId xmlns:a16="http://schemas.microsoft.com/office/drawing/2014/main" id="{481086B7-74D3-F348-8238-C32E264E51F4}"/>
              </a:ext>
            </a:extLst>
          </p:cNvPr>
          <p:cNvSpPr>
            <a:spLocks noGrp="1"/>
          </p:cNvSpPr>
          <p:nvPr>
            <p:ph sz="quarter" idx="12"/>
          </p:nvPr>
        </p:nvSpPr>
        <p:spPr>
          <a:xfrm>
            <a:off x="0" y="1400865"/>
            <a:ext cx="12191999" cy="5437680"/>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8" name="Rectangle 7">
            <a:extLst>
              <a:ext uri="{FF2B5EF4-FFF2-40B4-BE49-F238E27FC236}">
                <a16:creationId xmlns:a16="http://schemas.microsoft.com/office/drawing/2014/main" id="{BAC94B63-C18F-1C4E-AE36-EE81FBECF39F}"/>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6B67B33-2FDA-E94E-BEE7-ADB390663E0B}"/>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683547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9FDF8-6904-8147-B0D9-E432EDEF3137}"/>
              </a:ext>
            </a:extLst>
          </p:cNvPr>
          <p:cNvSpPr/>
          <p:nvPr userDrawn="1"/>
        </p:nvSpPr>
        <p:spPr>
          <a:xfrm>
            <a:off x="0" y="2174026"/>
            <a:ext cx="188843" cy="2087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C94FB34-8707-684A-8F9B-A74E98147B56}"/>
              </a:ext>
            </a:extLst>
          </p:cNvPr>
          <p:cNvSpPr>
            <a:spLocks noGrp="1"/>
          </p:cNvSpPr>
          <p:nvPr>
            <p:ph type="title" hasCustomPrompt="1"/>
          </p:nvPr>
        </p:nvSpPr>
        <p:spPr>
          <a:xfrm>
            <a:off x="487019" y="2150574"/>
            <a:ext cx="3355220" cy="2134832"/>
          </a:xfrm>
        </p:spPr>
        <p:txBody>
          <a:bodyPr anchor="ct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Tree>
    <p:extLst>
      <p:ext uri="{BB962C8B-B14F-4D97-AF65-F5344CB8AC3E}">
        <p14:creationId xmlns:p14="http://schemas.microsoft.com/office/powerpoint/2010/main" val="1937053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A_Blank +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Rectangle 2">
            <a:extLst>
              <a:ext uri="{FF2B5EF4-FFF2-40B4-BE49-F238E27FC236}">
                <a16:creationId xmlns:a16="http://schemas.microsoft.com/office/drawing/2014/main" id="{F89DAA52-5161-004E-94EB-1E81113F42E7}"/>
              </a:ext>
            </a:extLst>
          </p:cNvPr>
          <p:cNvSpPr/>
          <p:nvPr userDrawn="1"/>
        </p:nvSpPr>
        <p:spPr>
          <a:xfrm>
            <a:off x="0" y="2174026"/>
            <a:ext cx="188843" cy="2087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CDAC889-4805-584C-A52E-58653D73ACBF}"/>
              </a:ext>
            </a:extLst>
          </p:cNvPr>
          <p:cNvSpPr>
            <a:spLocks noGrp="1"/>
          </p:cNvSpPr>
          <p:nvPr>
            <p:ph type="title" hasCustomPrompt="1"/>
          </p:nvPr>
        </p:nvSpPr>
        <p:spPr>
          <a:xfrm>
            <a:off x="487019" y="2150574"/>
            <a:ext cx="3355220" cy="2134832"/>
          </a:xfrm>
        </p:spPr>
        <p:txBody>
          <a:bodyPr anchor="ct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Tree>
    <p:extLst>
      <p:ext uri="{BB962C8B-B14F-4D97-AF65-F5344CB8AC3E}">
        <p14:creationId xmlns:p14="http://schemas.microsoft.com/office/powerpoint/2010/main" val="2857743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9" y="2150574"/>
            <a:ext cx="3355220" cy="2134832"/>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2" name="Rectangle 11">
            <a:extLst>
              <a:ext uri="{FF2B5EF4-FFF2-40B4-BE49-F238E27FC236}">
                <a16:creationId xmlns:a16="http://schemas.microsoft.com/office/drawing/2014/main" id="{E52F0E8D-7127-F548-80B4-59E0F49BB331}"/>
              </a:ext>
            </a:extLst>
          </p:cNvPr>
          <p:cNvSpPr/>
          <p:nvPr userDrawn="1"/>
        </p:nvSpPr>
        <p:spPr>
          <a:xfrm>
            <a:off x="487019" y="1948441"/>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690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A_Blank +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itle 1">
            <a:extLst>
              <a:ext uri="{FF2B5EF4-FFF2-40B4-BE49-F238E27FC236}">
                <a16:creationId xmlns:a16="http://schemas.microsoft.com/office/drawing/2014/main" id="{F7B53CD9-534C-4E40-9199-FFF21CD99A2F}"/>
              </a:ext>
            </a:extLst>
          </p:cNvPr>
          <p:cNvSpPr>
            <a:spLocks noGrp="1"/>
          </p:cNvSpPr>
          <p:nvPr>
            <p:ph type="title" hasCustomPrompt="1"/>
          </p:nvPr>
        </p:nvSpPr>
        <p:spPr>
          <a:xfrm>
            <a:off x="487019" y="2150574"/>
            <a:ext cx="3355220" cy="2134832"/>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4" name="Rectangle 3">
            <a:extLst>
              <a:ext uri="{FF2B5EF4-FFF2-40B4-BE49-F238E27FC236}">
                <a16:creationId xmlns:a16="http://schemas.microsoft.com/office/drawing/2014/main" id="{42E1807F-F8C6-0D43-BF81-B815BDB188C6}"/>
              </a:ext>
            </a:extLst>
          </p:cNvPr>
          <p:cNvSpPr/>
          <p:nvPr userDrawn="1"/>
        </p:nvSpPr>
        <p:spPr>
          <a:xfrm>
            <a:off x="487019" y="1948441"/>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427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9" y="603974"/>
            <a:ext cx="3355220" cy="2263165"/>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2" name="Rectangle 11">
            <a:extLst>
              <a:ext uri="{FF2B5EF4-FFF2-40B4-BE49-F238E27FC236}">
                <a16:creationId xmlns:a16="http://schemas.microsoft.com/office/drawing/2014/main" id="{37CE5CD1-95FE-7440-A11E-54296D3B774C}"/>
              </a:ext>
            </a:extLst>
          </p:cNvPr>
          <p:cNvSpPr/>
          <p:nvPr userDrawn="1"/>
        </p:nvSpPr>
        <p:spPr>
          <a:xfrm>
            <a:off x="487019" y="38091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41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7CC3D-2C35-C340-A2DF-33DA8DA1E96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4008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7" name="Rectangle 6">
            <a:extLst>
              <a:ext uri="{FF2B5EF4-FFF2-40B4-BE49-F238E27FC236}">
                <a16:creationId xmlns:a16="http://schemas.microsoft.com/office/drawing/2014/main" id="{85128822-C6C4-B14A-B7C9-0BC8D1530C47}"/>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582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A_Blank +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itle 1">
            <a:extLst>
              <a:ext uri="{FF2B5EF4-FFF2-40B4-BE49-F238E27FC236}">
                <a16:creationId xmlns:a16="http://schemas.microsoft.com/office/drawing/2014/main" id="{220C83AA-987E-CC46-8EF2-6CE17680C5C6}"/>
              </a:ext>
            </a:extLst>
          </p:cNvPr>
          <p:cNvSpPr>
            <a:spLocks noGrp="1"/>
          </p:cNvSpPr>
          <p:nvPr>
            <p:ph type="title" hasCustomPrompt="1"/>
          </p:nvPr>
        </p:nvSpPr>
        <p:spPr>
          <a:xfrm>
            <a:off x="487019" y="603974"/>
            <a:ext cx="3355220" cy="2263165"/>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4" name="Rectangle 3">
            <a:extLst>
              <a:ext uri="{FF2B5EF4-FFF2-40B4-BE49-F238E27FC236}">
                <a16:creationId xmlns:a16="http://schemas.microsoft.com/office/drawing/2014/main" id="{AB3052B8-40B3-124C-B288-D010B6213A29}"/>
              </a:ext>
            </a:extLst>
          </p:cNvPr>
          <p:cNvSpPr/>
          <p:nvPr userDrawn="1"/>
        </p:nvSpPr>
        <p:spPr>
          <a:xfrm>
            <a:off x="487019" y="38091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240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0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A_Blank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Tree>
    <p:extLst>
      <p:ext uri="{BB962C8B-B14F-4D97-AF65-F5344CB8AC3E}">
        <p14:creationId xmlns:p14="http://schemas.microsoft.com/office/powerpoint/2010/main" val="689391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Left Image Righ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F6FE6-5658-474A-8E38-A7EC88D042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546693" y="1"/>
            <a:ext cx="4645306" cy="6442736"/>
          </a:xfrm>
          <a:prstGeom prst="rect">
            <a:avLst/>
          </a:prstGeom>
        </p:spPr>
      </p:pic>
      <p:sp>
        <p:nvSpPr>
          <p:cNvPr id="18" name="Content Placeholder 2">
            <a:extLst>
              <a:ext uri="{FF2B5EF4-FFF2-40B4-BE49-F238E27FC236}">
                <a16:creationId xmlns:a16="http://schemas.microsoft.com/office/drawing/2014/main" id="{C96E54F7-E0C7-C64D-B8EB-BB47FC366921}"/>
              </a:ext>
            </a:extLst>
          </p:cNvPr>
          <p:cNvSpPr>
            <a:spLocks noGrp="1"/>
          </p:cNvSpPr>
          <p:nvPr>
            <p:ph idx="1" hasCustomPrompt="1"/>
          </p:nvPr>
        </p:nvSpPr>
        <p:spPr>
          <a:xfrm>
            <a:off x="734437" y="2981740"/>
            <a:ext cx="6653464" cy="2898200"/>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sp>
        <p:nvSpPr>
          <p:cNvPr id="20" name="Title 1">
            <a:extLst>
              <a:ext uri="{FF2B5EF4-FFF2-40B4-BE49-F238E27FC236}">
                <a16:creationId xmlns:a16="http://schemas.microsoft.com/office/drawing/2014/main" id="{52446756-3BA3-C145-AA2F-E31EB94C39AA}"/>
              </a:ext>
            </a:extLst>
          </p:cNvPr>
          <p:cNvSpPr>
            <a:spLocks noGrp="1"/>
          </p:cNvSpPr>
          <p:nvPr>
            <p:ph type="title" hasCustomPrompt="1"/>
          </p:nvPr>
        </p:nvSpPr>
        <p:spPr>
          <a:xfrm>
            <a:off x="731733" y="606291"/>
            <a:ext cx="6653464" cy="1771325"/>
          </a:xfrm>
        </p:spPr>
        <p:txBody>
          <a:bodyPr anchor="b">
            <a:normAutofit/>
          </a:bodyPr>
          <a:lstStyle>
            <a:lvl1pPr>
              <a:lnSpc>
                <a:spcPct val="100000"/>
              </a:lnSpc>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5" name="Rectangle 14">
            <a:extLst>
              <a:ext uri="{FF2B5EF4-FFF2-40B4-BE49-F238E27FC236}">
                <a16:creationId xmlns:a16="http://schemas.microsoft.com/office/drawing/2014/main" id="{E504FFF1-452C-734D-A162-E9AC713453F0}"/>
              </a:ext>
            </a:extLst>
          </p:cNvPr>
          <p:cNvSpPr/>
          <p:nvPr userDrawn="1"/>
        </p:nvSpPr>
        <p:spPr>
          <a:xfrm>
            <a:off x="833333" y="2634512"/>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12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Left Content R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BF7812-4F0D-CA4D-A89C-E151C0D87CBA}"/>
              </a:ext>
            </a:extLst>
          </p:cNvPr>
          <p:cNvGrpSpPr/>
          <p:nvPr userDrawn="1"/>
        </p:nvGrpSpPr>
        <p:grpSpPr>
          <a:xfrm>
            <a:off x="494828" y="779520"/>
            <a:ext cx="4835073" cy="4868267"/>
            <a:chOff x="914400" y="1305210"/>
            <a:chExt cx="3995928" cy="4023361"/>
          </a:xfrm>
        </p:grpSpPr>
        <p:pic>
          <p:nvPicPr>
            <p:cNvPr id="16" name="Picture 15" descr="A person standing in front of a building&#10;&#10;Description automatically generated">
              <a:extLst>
                <a:ext uri="{FF2B5EF4-FFF2-40B4-BE49-F238E27FC236}">
                  <a16:creationId xmlns:a16="http://schemas.microsoft.com/office/drawing/2014/main" id="{C2E5600C-8E99-994A-9342-2C22638AF11C}"/>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b="-468"/>
            <a:stretch/>
          </p:blipFill>
          <p:spPr>
            <a:xfrm>
              <a:off x="914400" y="1305211"/>
              <a:ext cx="3995928" cy="4023360"/>
            </a:xfrm>
            <a:prstGeom prst="rect">
              <a:avLst/>
            </a:prstGeom>
          </p:spPr>
        </p:pic>
        <p:pic>
          <p:nvPicPr>
            <p:cNvPr id="17" name="Picture 16">
              <a:extLst>
                <a:ext uri="{FF2B5EF4-FFF2-40B4-BE49-F238E27FC236}">
                  <a16:creationId xmlns:a16="http://schemas.microsoft.com/office/drawing/2014/main" id="{51B1DB63-4F3F-B542-839E-919310ED61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60632" y="1305210"/>
              <a:ext cx="3249696" cy="4005072"/>
            </a:xfrm>
            <a:prstGeom prst="rect">
              <a:avLst/>
            </a:prstGeom>
          </p:spPr>
        </p:pic>
      </p:grpSp>
      <p:sp>
        <p:nvSpPr>
          <p:cNvPr id="36" name="Content Placeholder 2">
            <a:extLst>
              <a:ext uri="{FF2B5EF4-FFF2-40B4-BE49-F238E27FC236}">
                <a16:creationId xmlns:a16="http://schemas.microsoft.com/office/drawing/2014/main" id="{EE279DF6-8727-8345-A267-34D9115B1AED}"/>
              </a:ext>
            </a:extLst>
          </p:cNvPr>
          <p:cNvSpPr>
            <a:spLocks noGrp="1"/>
          </p:cNvSpPr>
          <p:nvPr>
            <p:ph idx="1" hasCustomPrompt="1"/>
          </p:nvPr>
        </p:nvSpPr>
        <p:spPr>
          <a:xfrm>
            <a:off x="5538536" y="2649097"/>
            <a:ext cx="6074345" cy="2965377"/>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sp>
        <p:nvSpPr>
          <p:cNvPr id="37" name="Title 1">
            <a:extLst>
              <a:ext uri="{FF2B5EF4-FFF2-40B4-BE49-F238E27FC236}">
                <a16:creationId xmlns:a16="http://schemas.microsoft.com/office/drawing/2014/main" id="{56C6E133-5377-6B43-99D3-137104673975}"/>
              </a:ext>
            </a:extLst>
          </p:cNvPr>
          <p:cNvSpPr>
            <a:spLocks noGrp="1"/>
          </p:cNvSpPr>
          <p:nvPr>
            <p:ph type="title" hasCustomPrompt="1"/>
          </p:nvPr>
        </p:nvSpPr>
        <p:spPr>
          <a:xfrm>
            <a:off x="5535833" y="779520"/>
            <a:ext cx="6077048" cy="1325563"/>
          </a:xfrm>
        </p:spPr>
        <p:txBody>
          <a:bodyPr anchor="b">
            <a:normAutofit/>
          </a:bodyPr>
          <a:lstStyle>
            <a:lvl1pPr>
              <a:lnSpc>
                <a:spcPct val="100000"/>
              </a:lnSpc>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4" name="Rectangle 13">
            <a:extLst>
              <a:ext uri="{FF2B5EF4-FFF2-40B4-BE49-F238E27FC236}">
                <a16:creationId xmlns:a16="http://schemas.microsoft.com/office/drawing/2014/main" id="{8587E994-CAB5-D245-8D06-1C9F2D9C1681}"/>
              </a:ext>
            </a:extLst>
          </p:cNvPr>
          <p:cNvSpPr/>
          <p:nvPr userDrawn="1"/>
        </p:nvSpPr>
        <p:spPr>
          <a:xfrm>
            <a:off x="5637433" y="2331924"/>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820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Image Pattern Stitch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1095BA5-6C18-5D43-9467-5E94F4A6A9B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6858000" y="0"/>
            <a:ext cx="5330952" cy="6409942"/>
          </a:xfrm>
          <a:prstGeom prst="rect">
            <a:avLst/>
          </a:prstGeom>
        </p:spPr>
      </p:pic>
      <p:pic>
        <p:nvPicPr>
          <p:cNvPr id="18" name="Picture 17">
            <a:extLst>
              <a:ext uri="{FF2B5EF4-FFF2-40B4-BE49-F238E27FC236}">
                <a16:creationId xmlns:a16="http://schemas.microsoft.com/office/drawing/2014/main" id="{90AFEC08-9146-B643-BAAD-17F28B50E2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3239" b="32401"/>
          <a:stretch/>
        </p:blipFill>
        <p:spPr>
          <a:xfrm>
            <a:off x="6597387" y="-2"/>
            <a:ext cx="508485" cy="6409944"/>
          </a:xfrm>
          <a:prstGeom prst="rect">
            <a:avLst/>
          </a:prstGeom>
        </p:spPr>
      </p:pic>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734437" y="2961192"/>
            <a:ext cx="5546442" cy="2898200"/>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731733" y="585743"/>
            <a:ext cx="5546443" cy="1771325"/>
          </a:xfrm>
        </p:spPr>
        <p:txBody>
          <a:bodyPr anchor="b">
            <a:normAutofit/>
          </a:bodyPr>
          <a:lstStyle>
            <a:lvl1pPr>
              <a:lnSpc>
                <a:spcPct val="100000"/>
              </a:lnSpc>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7" name="Rectangle 6">
            <a:extLst>
              <a:ext uri="{FF2B5EF4-FFF2-40B4-BE49-F238E27FC236}">
                <a16:creationId xmlns:a16="http://schemas.microsoft.com/office/drawing/2014/main" id="{A6C0CF55-F93B-F041-8966-B846091DBA26}"/>
              </a:ext>
            </a:extLst>
          </p:cNvPr>
          <p:cNvSpPr/>
          <p:nvPr userDrawn="1"/>
        </p:nvSpPr>
        <p:spPr>
          <a:xfrm>
            <a:off x="833333" y="2634512"/>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4650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ntent Image Pattern Stitch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C28424-5476-4745-BDC8-2B5E8A2B1D17}"/>
              </a:ext>
            </a:extLst>
          </p:cNvPr>
          <p:cNvSpPr>
            <a:spLocks noGrp="1"/>
          </p:cNvSpPr>
          <p:nvPr>
            <p:ph type="pic" sz="quarter" idx="10"/>
          </p:nvPr>
        </p:nvSpPr>
        <p:spPr>
          <a:xfrm>
            <a:off x="0" y="0"/>
            <a:ext cx="5073453" cy="6409942"/>
          </a:xfrm>
          <a:pattFill prst="pct30">
            <a:fgClr>
              <a:schemeClr val="bg1">
                <a:lumMod val="85000"/>
              </a:schemeClr>
            </a:fgClr>
            <a:bgClr>
              <a:schemeClr val="bg1"/>
            </a:bgClr>
          </a:pattFill>
        </p:spPr>
        <p:txBody>
          <a:bodyPr anchor="ctr"/>
          <a:lstStyle>
            <a:lvl1pPr algn="ctr">
              <a:defRPr/>
            </a:lvl1pPr>
          </a:lstStyle>
          <a:p>
            <a:r>
              <a:rPr lang="en-US"/>
              <a:t>Click icon to add picture</a:t>
            </a:r>
            <a:endParaRPr lang="en-US" dirty="0"/>
          </a:p>
        </p:txBody>
      </p:sp>
      <p:pic>
        <p:nvPicPr>
          <p:cNvPr id="18" name="Picture 17">
            <a:extLst>
              <a:ext uri="{FF2B5EF4-FFF2-40B4-BE49-F238E27FC236}">
                <a16:creationId xmlns:a16="http://schemas.microsoft.com/office/drawing/2014/main" id="{90AFEC08-9146-B643-BAAD-17F28B50E2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239" b="32401"/>
          <a:stretch/>
        </p:blipFill>
        <p:spPr>
          <a:xfrm>
            <a:off x="5094001" y="-2"/>
            <a:ext cx="508485" cy="6409944"/>
          </a:xfrm>
          <a:prstGeom prst="rect">
            <a:avLst/>
          </a:prstGeom>
        </p:spPr>
      </p:pic>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6096000" y="2981740"/>
            <a:ext cx="5546442" cy="2898200"/>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6093296" y="606291"/>
            <a:ext cx="5546443" cy="1771325"/>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5" name="Rectangle 14">
            <a:extLst>
              <a:ext uri="{FF2B5EF4-FFF2-40B4-BE49-F238E27FC236}">
                <a16:creationId xmlns:a16="http://schemas.microsoft.com/office/drawing/2014/main" id="{13A954A5-6199-4D41-90D0-C9A988E4A3CC}"/>
              </a:ext>
            </a:extLst>
          </p:cNvPr>
          <p:cNvSpPr/>
          <p:nvPr userDrawn="1"/>
        </p:nvSpPr>
        <p:spPr>
          <a:xfrm>
            <a:off x="6194896" y="261709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776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Image Pattern Stitch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C28424-5476-4745-BDC8-2B5E8A2B1D17}"/>
              </a:ext>
            </a:extLst>
          </p:cNvPr>
          <p:cNvSpPr>
            <a:spLocks noGrp="1"/>
          </p:cNvSpPr>
          <p:nvPr>
            <p:ph type="pic" sz="quarter" idx="10"/>
          </p:nvPr>
        </p:nvSpPr>
        <p:spPr>
          <a:xfrm>
            <a:off x="7105872" y="0"/>
            <a:ext cx="5086127" cy="6409942"/>
          </a:xfrm>
          <a:pattFill prst="pct30">
            <a:fgClr>
              <a:schemeClr val="bg1">
                <a:lumMod val="85000"/>
              </a:schemeClr>
            </a:fgClr>
            <a:bgClr>
              <a:schemeClr val="bg1"/>
            </a:bgClr>
          </a:pattFill>
        </p:spPr>
        <p:txBody>
          <a:bodyPr anchor="ctr"/>
          <a:lstStyle>
            <a:lvl1pPr algn="ctr">
              <a:defRPr/>
            </a:lvl1pPr>
          </a:lstStyle>
          <a:p>
            <a:r>
              <a:rPr lang="en-US"/>
              <a:t>Click icon to add picture</a:t>
            </a:r>
            <a:endParaRPr lang="en-US" dirty="0"/>
          </a:p>
        </p:txBody>
      </p:sp>
      <p:pic>
        <p:nvPicPr>
          <p:cNvPr id="18" name="Picture 17">
            <a:extLst>
              <a:ext uri="{FF2B5EF4-FFF2-40B4-BE49-F238E27FC236}">
                <a16:creationId xmlns:a16="http://schemas.microsoft.com/office/drawing/2014/main" id="{90AFEC08-9146-B643-BAAD-17F28B50E2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239" b="32401"/>
          <a:stretch/>
        </p:blipFill>
        <p:spPr>
          <a:xfrm>
            <a:off x="6597387" y="-2"/>
            <a:ext cx="508485" cy="6409942"/>
          </a:xfrm>
          <a:prstGeom prst="rect">
            <a:avLst/>
          </a:prstGeom>
        </p:spPr>
      </p:pic>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734437" y="2981740"/>
            <a:ext cx="5546442" cy="2898200"/>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731733" y="606291"/>
            <a:ext cx="5546443" cy="1771325"/>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7" name="Rectangle 6">
            <a:extLst>
              <a:ext uri="{FF2B5EF4-FFF2-40B4-BE49-F238E27FC236}">
                <a16:creationId xmlns:a16="http://schemas.microsoft.com/office/drawing/2014/main" id="{40D444F9-AD31-564C-BD9F-E5EFB1E29A62}"/>
              </a:ext>
            </a:extLst>
          </p:cNvPr>
          <p:cNvSpPr/>
          <p:nvPr userDrawn="1"/>
        </p:nvSpPr>
        <p:spPr>
          <a:xfrm>
            <a:off x="833333" y="2634512"/>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65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Pattern Header 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73F0CA4-FF02-854D-B8D7-2F9AB6031155}"/>
              </a:ext>
            </a:extLst>
          </p:cNvPr>
          <p:cNvSpPr/>
          <p:nvPr userDrawn="1"/>
        </p:nvSpPr>
        <p:spPr>
          <a:xfrm>
            <a:off x="0" y="0"/>
            <a:ext cx="2438400" cy="641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pic>
        <p:nvPicPr>
          <p:cNvPr id="11" name="Picture 10">
            <a:extLst>
              <a:ext uri="{FF2B5EF4-FFF2-40B4-BE49-F238E27FC236}">
                <a16:creationId xmlns:a16="http://schemas.microsoft.com/office/drawing/2014/main" id="{D186F920-DD06-A740-A602-11A7EDF313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6759" y="1046479"/>
            <a:ext cx="3383281" cy="4388321"/>
          </a:xfrm>
          <a:prstGeom prst="rect">
            <a:avLst/>
          </a:prstGeom>
        </p:spPr>
      </p:pic>
      <p:sp>
        <p:nvSpPr>
          <p:cNvPr id="8" name="Rectangle 7">
            <a:extLst>
              <a:ext uri="{FF2B5EF4-FFF2-40B4-BE49-F238E27FC236}">
                <a16:creationId xmlns:a16="http://schemas.microsoft.com/office/drawing/2014/main" id="{AC26ADCD-DE9C-2844-97D7-C097DFF3C2BF}"/>
              </a:ext>
            </a:extLst>
          </p:cNvPr>
          <p:cNvSpPr/>
          <p:nvPr userDrawn="1"/>
        </p:nvSpPr>
        <p:spPr>
          <a:xfrm>
            <a:off x="4772188" y="0"/>
            <a:ext cx="7419812" cy="4141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57" name="Content Placeholder 2">
            <a:extLst>
              <a:ext uri="{FF2B5EF4-FFF2-40B4-BE49-F238E27FC236}">
                <a16:creationId xmlns:a16="http://schemas.microsoft.com/office/drawing/2014/main" id="{DD06E536-F76B-F241-959D-A1A09D8314D8}"/>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sp>
        <p:nvSpPr>
          <p:cNvPr id="7" name="TextBox 6">
            <a:extLst>
              <a:ext uri="{FF2B5EF4-FFF2-40B4-BE49-F238E27FC236}">
                <a16:creationId xmlns:a16="http://schemas.microsoft.com/office/drawing/2014/main" id="{BC18D5FE-EFF0-5C42-A62B-0FCB9CC53567}"/>
              </a:ext>
            </a:extLst>
          </p:cNvPr>
          <p:cNvSpPr txBox="1"/>
          <p:nvPr userDrawn="1"/>
        </p:nvSpPr>
        <p:spPr>
          <a:xfrm>
            <a:off x="3675017" y="-287383"/>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9" name="Picture 8">
            <a:extLst>
              <a:ext uri="{FF2B5EF4-FFF2-40B4-BE49-F238E27FC236}">
                <a16:creationId xmlns:a16="http://schemas.microsoft.com/office/drawing/2014/main" id="{C00A3639-888B-1B40-B98E-91DE3D9959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8274399" y="-3502210"/>
            <a:ext cx="415391" cy="7419813"/>
          </a:xfrm>
          <a:prstGeom prst="rect">
            <a:avLst/>
          </a:prstGeom>
        </p:spPr>
      </p:pic>
      <p:sp>
        <p:nvSpPr>
          <p:cNvPr id="10" name="TextBox 9">
            <a:extLst>
              <a:ext uri="{FF2B5EF4-FFF2-40B4-BE49-F238E27FC236}">
                <a16:creationId xmlns:a16="http://schemas.microsoft.com/office/drawing/2014/main" id="{C8512CE7-A0AA-054F-8BD4-A28B740BA5F8}"/>
              </a:ext>
            </a:extLst>
          </p:cNvPr>
          <p:cNvSpPr txBox="1"/>
          <p:nvPr userDrawn="1"/>
        </p:nvSpPr>
        <p:spPr>
          <a:xfrm>
            <a:off x="8038011" y="-67926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Rectangle 11">
            <a:extLst>
              <a:ext uri="{FF2B5EF4-FFF2-40B4-BE49-F238E27FC236}">
                <a16:creationId xmlns:a16="http://schemas.microsoft.com/office/drawing/2014/main" id="{6FF1B7E2-F085-304C-943F-18494BBE8650}"/>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013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Pattern Header 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73F0CA4-FF02-854D-B8D7-2F9AB6031155}"/>
              </a:ext>
            </a:extLst>
          </p:cNvPr>
          <p:cNvSpPr/>
          <p:nvPr userDrawn="1"/>
        </p:nvSpPr>
        <p:spPr>
          <a:xfrm>
            <a:off x="0" y="0"/>
            <a:ext cx="2438400" cy="6410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pic>
        <p:nvPicPr>
          <p:cNvPr id="13" name="Picture 12">
            <a:extLst>
              <a:ext uri="{FF2B5EF4-FFF2-40B4-BE49-F238E27FC236}">
                <a16:creationId xmlns:a16="http://schemas.microsoft.com/office/drawing/2014/main" id="{F4B745EA-F537-214E-A907-5FFDEDD458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6759" y="1042453"/>
            <a:ext cx="3383281" cy="4393146"/>
          </a:xfrm>
          <a:prstGeom prst="rect">
            <a:avLst/>
          </a:prstGeom>
        </p:spPr>
      </p:pic>
      <p:pic>
        <p:nvPicPr>
          <p:cNvPr id="4" name="Picture 3">
            <a:extLst>
              <a:ext uri="{FF2B5EF4-FFF2-40B4-BE49-F238E27FC236}">
                <a16:creationId xmlns:a16="http://schemas.microsoft.com/office/drawing/2014/main" id="{B344E1A2-287D-E646-B037-631684F7B8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8271223" y="-3499034"/>
            <a:ext cx="421742" cy="7419812"/>
          </a:xfrm>
          <a:prstGeom prst="rect">
            <a:avLst/>
          </a:prstGeom>
        </p:spPr>
      </p:pic>
      <p:sp>
        <p:nvSpPr>
          <p:cNvPr id="5" name="TextBox 4">
            <a:extLst>
              <a:ext uri="{FF2B5EF4-FFF2-40B4-BE49-F238E27FC236}">
                <a16:creationId xmlns:a16="http://schemas.microsoft.com/office/drawing/2014/main" id="{62229F90-E917-B14A-B7A5-B7E1C556C8A4}"/>
              </a:ext>
            </a:extLst>
          </p:cNvPr>
          <p:cNvSpPr txBox="1"/>
          <p:nvPr userDrawn="1"/>
        </p:nvSpPr>
        <p:spPr>
          <a:xfrm>
            <a:off x="3631474" y="-71410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3" name="TextBox 2">
            <a:extLst>
              <a:ext uri="{FF2B5EF4-FFF2-40B4-BE49-F238E27FC236}">
                <a16:creationId xmlns:a16="http://schemas.microsoft.com/office/drawing/2014/main" id="{F9B03700-1904-0140-96A6-6AF91E866370}"/>
              </a:ext>
            </a:extLst>
          </p:cNvPr>
          <p:cNvSpPr txBox="1"/>
          <p:nvPr userDrawn="1"/>
        </p:nvSpPr>
        <p:spPr>
          <a:xfrm>
            <a:off x="4035669" y="7552592"/>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4" name="Title 1">
            <a:extLst>
              <a:ext uri="{FF2B5EF4-FFF2-40B4-BE49-F238E27FC236}">
                <a16:creationId xmlns:a16="http://schemas.microsoft.com/office/drawing/2014/main" id="{D5CFA342-CD41-B649-892E-4FE62AA365E1}"/>
              </a:ext>
            </a:extLst>
          </p:cNvPr>
          <p:cNvSpPr>
            <a:spLocks noGrp="1"/>
          </p:cNvSpPr>
          <p:nvPr>
            <p:ph type="title" hasCustomPrompt="1"/>
          </p:nvPr>
        </p:nvSpPr>
        <p:spPr>
          <a:xfrm>
            <a:off x="4772188" y="1046479"/>
            <a:ext cx="6970063" cy="1020334"/>
          </a:xfrm>
        </p:spPr>
        <p:txBody>
          <a:bodyPr anchor="b">
            <a:normAutofit/>
          </a:bodyPr>
          <a:lstStyle>
            <a:lvl1pPr algn="l">
              <a:lnSpc>
                <a:spcPct val="100000"/>
              </a:lnSpc>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7" name="Content Placeholder 2">
            <a:extLst>
              <a:ext uri="{FF2B5EF4-FFF2-40B4-BE49-F238E27FC236}">
                <a16:creationId xmlns:a16="http://schemas.microsoft.com/office/drawing/2014/main" id="{ADB0D269-E66A-B84C-8FC5-132D12BB0D69}"/>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sp>
        <p:nvSpPr>
          <p:cNvPr id="10" name="Rectangle 9">
            <a:extLst>
              <a:ext uri="{FF2B5EF4-FFF2-40B4-BE49-F238E27FC236}">
                <a16:creationId xmlns:a16="http://schemas.microsoft.com/office/drawing/2014/main" id="{C1CDBAE1-2C9A-BA46-9C43-58C51674CF6C}"/>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51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58F1D-1D9C-0841-A552-DDBE53E01883}"/>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flipH="1">
            <a:off x="0" y="-1"/>
            <a:ext cx="12188952" cy="6413501"/>
          </a:xfrm>
          <a:prstGeom prst="rect">
            <a:avLst/>
          </a:prstGeom>
        </p:spPr>
      </p:pic>
      <p:sp>
        <p:nvSpPr>
          <p:cNvPr id="4" name="Rectangle 3">
            <a:extLst>
              <a:ext uri="{FF2B5EF4-FFF2-40B4-BE49-F238E27FC236}">
                <a16:creationId xmlns:a16="http://schemas.microsoft.com/office/drawing/2014/main" id="{9ED89837-80FE-8741-A57B-BBD3A7CB5D47}"/>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5A0EC81-1493-B148-8FD4-29D8B1AF5CB9}"/>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7" name="Rectangle 6">
            <a:extLst>
              <a:ext uri="{FF2B5EF4-FFF2-40B4-BE49-F238E27FC236}">
                <a16:creationId xmlns:a16="http://schemas.microsoft.com/office/drawing/2014/main" id="{D456941E-9C18-474C-9A70-A8C0F727B927}"/>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2372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attern Header 1">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534D5D1-5BCA-6246-AC95-BA8AB4756AFC}"/>
              </a:ext>
            </a:extLst>
          </p:cNvPr>
          <p:cNvPicPr>
            <a:picLocks noChangeAspect="1"/>
          </p:cNvPicPr>
          <p:nvPr userDrawn="1"/>
        </p:nvPicPr>
        <p:blipFill>
          <a:blip r:embed="rId2"/>
          <a:stretch>
            <a:fillRect/>
          </a:stretch>
        </p:blipFill>
        <p:spPr>
          <a:xfrm rot="5400000">
            <a:off x="3138754" y="-4087180"/>
            <a:ext cx="10462647" cy="7850171"/>
          </a:xfrm>
          <a:prstGeom prst="rect">
            <a:avLst/>
          </a:prstGeom>
        </p:spPr>
      </p:pic>
      <p:sp>
        <p:nvSpPr>
          <p:cNvPr id="48" name="Rectangle 47">
            <a:extLst>
              <a:ext uri="{FF2B5EF4-FFF2-40B4-BE49-F238E27FC236}">
                <a16:creationId xmlns:a16="http://schemas.microsoft.com/office/drawing/2014/main" id="{973F0CA4-FF02-854D-B8D7-2F9AB6031155}"/>
              </a:ext>
            </a:extLst>
          </p:cNvPr>
          <p:cNvSpPr/>
          <p:nvPr userDrawn="1"/>
        </p:nvSpPr>
        <p:spPr>
          <a:xfrm>
            <a:off x="0" y="0"/>
            <a:ext cx="2438400" cy="6410960"/>
          </a:xfrm>
          <a:prstGeom prst="rect">
            <a:avLst/>
          </a:prstGeom>
          <a:solidFill>
            <a:srgbClr val="EA8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pic>
        <p:nvPicPr>
          <p:cNvPr id="55" name="Picture 54" descr="A group of people sitting at a table in front of a computer&#10;&#10;Description automatically generated">
            <a:extLst>
              <a:ext uri="{FF2B5EF4-FFF2-40B4-BE49-F238E27FC236}">
                <a16:creationId xmlns:a16="http://schemas.microsoft.com/office/drawing/2014/main" id="{C9FA409C-EE1A-DA4C-BAFB-BF5103BA3B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6760" y="1046480"/>
            <a:ext cx="3383280" cy="4389120"/>
          </a:xfrm>
          <a:prstGeom prst="rect">
            <a:avLst/>
          </a:prstGeom>
        </p:spPr>
      </p:pic>
      <p:sp>
        <p:nvSpPr>
          <p:cNvPr id="12" name="Title 1">
            <a:extLst>
              <a:ext uri="{FF2B5EF4-FFF2-40B4-BE49-F238E27FC236}">
                <a16:creationId xmlns:a16="http://schemas.microsoft.com/office/drawing/2014/main" id="{C481DF4B-B0A8-2243-A6A1-33D804E31AA3}"/>
              </a:ext>
            </a:extLst>
          </p:cNvPr>
          <p:cNvSpPr>
            <a:spLocks noGrp="1"/>
          </p:cNvSpPr>
          <p:nvPr>
            <p:ph type="title" hasCustomPrompt="1"/>
          </p:nvPr>
        </p:nvSpPr>
        <p:spPr>
          <a:xfrm>
            <a:off x="4772188" y="1046479"/>
            <a:ext cx="6970063" cy="1020334"/>
          </a:xfrm>
        </p:spPr>
        <p:txBody>
          <a:bodyPr anchor="b">
            <a:normAutofit/>
          </a:bodyPr>
          <a:lstStyle>
            <a:lvl1pPr algn="l">
              <a:lnSpc>
                <a:spcPct val="100000"/>
              </a:lnSpc>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5" name="Content Placeholder 2">
            <a:extLst>
              <a:ext uri="{FF2B5EF4-FFF2-40B4-BE49-F238E27FC236}">
                <a16:creationId xmlns:a16="http://schemas.microsoft.com/office/drawing/2014/main" id="{7FEB8395-9C7C-D64D-8AF3-193FDC4B4DC5}"/>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sp>
        <p:nvSpPr>
          <p:cNvPr id="8" name="Rectangle 7">
            <a:extLst>
              <a:ext uri="{FF2B5EF4-FFF2-40B4-BE49-F238E27FC236}">
                <a16:creationId xmlns:a16="http://schemas.microsoft.com/office/drawing/2014/main" id="{FBB14BC8-A619-2F4F-B082-2E8CDF3A1E2E}"/>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795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E550756-1942-B349-B3B7-F4B72902B989}"/>
              </a:ext>
            </a:extLst>
          </p:cNvPr>
          <p:cNvSpPr/>
          <p:nvPr userDrawn="1"/>
        </p:nvSpPr>
        <p:spPr>
          <a:xfrm>
            <a:off x="0" y="0"/>
            <a:ext cx="2438400" cy="6410960"/>
          </a:xfrm>
          <a:prstGeom prst="rect">
            <a:avLst/>
          </a:prstGeom>
          <a:solidFill>
            <a:srgbClr val="0A8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pic>
        <p:nvPicPr>
          <p:cNvPr id="25" name="Picture 24">
            <a:extLst>
              <a:ext uri="{FF2B5EF4-FFF2-40B4-BE49-F238E27FC236}">
                <a16:creationId xmlns:a16="http://schemas.microsoft.com/office/drawing/2014/main" id="{573084DD-EBB4-2A42-8793-765CA7C82F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605" t="8391" r="18779" b="24891"/>
          <a:stretch/>
        </p:blipFill>
        <p:spPr>
          <a:xfrm rot="16200000">
            <a:off x="8253405" y="-3485189"/>
            <a:ext cx="457379" cy="7419814"/>
          </a:xfrm>
          <a:prstGeom prst="rect">
            <a:avLst/>
          </a:prstGeom>
        </p:spPr>
      </p:pic>
      <p:pic>
        <p:nvPicPr>
          <p:cNvPr id="26" name="Picture 25" descr="A person wearing glasses&#10;&#10;Description automatically generated">
            <a:extLst>
              <a:ext uri="{FF2B5EF4-FFF2-40B4-BE49-F238E27FC236}">
                <a16:creationId xmlns:a16="http://schemas.microsoft.com/office/drawing/2014/main" id="{8EE57C86-917C-764A-A959-27D6F6F9503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40"/>
          <a:stretch/>
        </p:blipFill>
        <p:spPr>
          <a:xfrm>
            <a:off x="741143" y="1046477"/>
            <a:ext cx="3383280" cy="4435642"/>
          </a:xfrm>
          <a:prstGeom prst="rect">
            <a:avLst/>
          </a:prstGeom>
        </p:spPr>
      </p:pic>
      <p:sp>
        <p:nvSpPr>
          <p:cNvPr id="2" name="TextBox 1">
            <a:extLst>
              <a:ext uri="{FF2B5EF4-FFF2-40B4-BE49-F238E27FC236}">
                <a16:creationId xmlns:a16="http://schemas.microsoft.com/office/drawing/2014/main" id="{65909C54-91C5-2840-BE1E-1009E24D19D0}"/>
              </a:ext>
            </a:extLst>
          </p:cNvPr>
          <p:cNvSpPr txBox="1"/>
          <p:nvPr userDrawn="1"/>
        </p:nvSpPr>
        <p:spPr>
          <a:xfrm>
            <a:off x="2124635" y="-84716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itle 1">
            <a:extLst>
              <a:ext uri="{FF2B5EF4-FFF2-40B4-BE49-F238E27FC236}">
                <a16:creationId xmlns:a16="http://schemas.microsoft.com/office/drawing/2014/main" id="{5B88641A-46A2-3F4E-83EA-ECDB9FEE61AD}"/>
              </a:ext>
            </a:extLst>
          </p:cNvPr>
          <p:cNvSpPr>
            <a:spLocks noGrp="1"/>
          </p:cNvSpPr>
          <p:nvPr>
            <p:ph type="title" hasCustomPrompt="1"/>
          </p:nvPr>
        </p:nvSpPr>
        <p:spPr>
          <a:xfrm>
            <a:off x="4772188" y="1046479"/>
            <a:ext cx="6970063" cy="1020334"/>
          </a:xfrm>
        </p:spPr>
        <p:txBody>
          <a:bodyPr anchor="b">
            <a:normAutofit/>
          </a:bodyPr>
          <a:lstStyle>
            <a:lvl1pPr algn="l">
              <a:lnSpc>
                <a:spcPct val="100000"/>
              </a:lnSpc>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7" name="Content Placeholder 2">
            <a:extLst>
              <a:ext uri="{FF2B5EF4-FFF2-40B4-BE49-F238E27FC236}">
                <a16:creationId xmlns:a16="http://schemas.microsoft.com/office/drawing/2014/main" id="{F2BC829C-D947-AB45-87C0-7AB075F24479}"/>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sp>
        <p:nvSpPr>
          <p:cNvPr id="9" name="Rectangle 8">
            <a:extLst>
              <a:ext uri="{FF2B5EF4-FFF2-40B4-BE49-F238E27FC236}">
                <a16:creationId xmlns:a16="http://schemas.microsoft.com/office/drawing/2014/main" id="{013B2EBE-CC41-FE4D-AAFA-36FF82106144}"/>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0605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8_Patter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E2CE9B-151D-1C4A-8F55-D4DF521548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5766" b="17147"/>
          <a:stretch/>
        </p:blipFill>
        <p:spPr>
          <a:xfrm rot="16200000">
            <a:off x="8292626" y="-3535634"/>
            <a:ext cx="457200" cy="7498079"/>
          </a:xfrm>
          <a:prstGeom prst="rect">
            <a:avLst/>
          </a:prstGeom>
        </p:spPr>
      </p:pic>
      <p:sp>
        <p:nvSpPr>
          <p:cNvPr id="24" name="Rectangle 23">
            <a:extLst>
              <a:ext uri="{FF2B5EF4-FFF2-40B4-BE49-F238E27FC236}">
                <a16:creationId xmlns:a16="http://schemas.microsoft.com/office/drawing/2014/main" id="{0E550756-1942-B349-B3B7-F4B72902B989}"/>
              </a:ext>
            </a:extLst>
          </p:cNvPr>
          <p:cNvSpPr/>
          <p:nvPr userDrawn="1"/>
        </p:nvSpPr>
        <p:spPr>
          <a:xfrm>
            <a:off x="0" y="0"/>
            <a:ext cx="2438400" cy="6410960"/>
          </a:xfrm>
          <a:prstGeom prst="rect">
            <a:avLst/>
          </a:prstGeom>
          <a:solidFill>
            <a:srgbClr val="45A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2" name="TextBox 1">
            <a:extLst>
              <a:ext uri="{FF2B5EF4-FFF2-40B4-BE49-F238E27FC236}">
                <a16:creationId xmlns:a16="http://schemas.microsoft.com/office/drawing/2014/main" id="{65909C54-91C5-2840-BE1E-1009E24D19D0}"/>
              </a:ext>
            </a:extLst>
          </p:cNvPr>
          <p:cNvSpPr txBox="1"/>
          <p:nvPr userDrawn="1"/>
        </p:nvSpPr>
        <p:spPr>
          <a:xfrm>
            <a:off x="2124635" y="-84716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itle 1">
            <a:extLst>
              <a:ext uri="{FF2B5EF4-FFF2-40B4-BE49-F238E27FC236}">
                <a16:creationId xmlns:a16="http://schemas.microsoft.com/office/drawing/2014/main" id="{5B88641A-46A2-3F4E-83EA-ECDB9FEE61AD}"/>
              </a:ext>
            </a:extLst>
          </p:cNvPr>
          <p:cNvSpPr>
            <a:spLocks noGrp="1"/>
          </p:cNvSpPr>
          <p:nvPr>
            <p:ph type="title" hasCustomPrompt="1"/>
          </p:nvPr>
        </p:nvSpPr>
        <p:spPr>
          <a:xfrm>
            <a:off x="4772188" y="1046479"/>
            <a:ext cx="6970063" cy="1020334"/>
          </a:xfrm>
        </p:spPr>
        <p:txBody>
          <a:bodyPr anchor="b">
            <a:normAutofit/>
          </a:bodyPr>
          <a:lstStyle>
            <a:lvl1pPr algn="l">
              <a:lnSpc>
                <a:spcPct val="100000"/>
              </a:lnSpc>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5" name="Rectangle 14">
            <a:extLst>
              <a:ext uri="{FF2B5EF4-FFF2-40B4-BE49-F238E27FC236}">
                <a16:creationId xmlns:a16="http://schemas.microsoft.com/office/drawing/2014/main" id="{72321063-BD38-4A45-B795-AABF36430F43}"/>
              </a:ext>
            </a:extLst>
          </p:cNvPr>
          <p:cNvSpPr/>
          <p:nvPr userDrawn="1"/>
        </p:nvSpPr>
        <p:spPr>
          <a:xfrm>
            <a:off x="47721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F2BC829C-D947-AB45-87C0-7AB075F24479}"/>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pic>
        <p:nvPicPr>
          <p:cNvPr id="6" name="Picture 5" descr="A person sitting on a table&#10;&#10;Description automatically generated">
            <a:extLst>
              <a:ext uri="{FF2B5EF4-FFF2-40B4-BE49-F238E27FC236}">
                <a16:creationId xmlns:a16="http://schemas.microsoft.com/office/drawing/2014/main" id="{CAE39C77-BE62-A54E-B869-91D4034BF8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6760" y="1046478"/>
            <a:ext cx="3383280" cy="4435642"/>
          </a:xfrm>
          <a:prstGeom prst="rect">
            <a:avLst/>
          </a:prstGeom>
        </p:spPr>
      </p:pic>
    </p:spTree>
    <p:extLst>
      <p:ext uri="{BB962C8B-B14F-4D97-AF65-F5344CB8AC3E}">
        <p14:creationId xmlns:p14="http://schemas.microsoft.com/office/powerpoint/2010/main" val="30388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attern Header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768ACA3-3EFC-B744-8C25-A4CE4D692798}"/>
              </a:ext>
            </a:extLst>
          </p:cNvPr>
          <p:cNvSpPr/>
          <p:nvPr userDrawn="1"/>
        </p:nvSpPr>
        <p:spPr>
          <a:xfrm>
            <a:off x="0" y="0"/>
            <a:ext cx="2438400" cy="6410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pic>
        <p:nvPicPr>
          <p:cNvPr id="3" name="Picture 2">
            <a:extLst>
              <a:ext uri="{FF2B5EF4-FFF2-40B4-BE49-F238E27FC236}">
                <a16:creationId xmlns:a16="http://schemas.microsoft.com/office/drawing/2014/main" id="{3B5E554D-3F81-8E49-9ACF-22DC44DC05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6760" y="1046480"/>
            <a:ext cx="3383280" cy="4392023"/>
          </a:xfrm>
          <a:prstGeom prst="rect">
            <a:avLst/>
          </a:prstGeom>
        </p:spPr>
      </p:pic>
      <p:pic>
        <p:nvPicPr>
          <p:cNvPr id="18" name="Picture 17">
            <a:extLst>
              <a:ext uri="{FF2B5EF4-FFF2-40B4-BE49-F238E27FC236}">
                <a16:creationId xmlns:a16="http://schemas.microsoft.com/office/drawing/2014/main" id="{2FB4CBF8-DC3F-DE40-874F-6B24BE0180B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3239" b="18449"/>
          <a:stretch/>
        </p:blipFill>
        <p:spPr>
          <a:xfrm rot="5400000">
            <a:off x="8258213" y="-3486506"/>
            <a:ext cx="447759" cy="7419812"/>
          </a:xfrm>
          <a:prstGeom prst="rect">
            <a:avLst/>
          </a:prstGeom>
        </p:spPr>
      </p:pic>
      <p:sp>
        <p:nvSpPr>
          <p:cNvPr id="4" name="TextBox 3">
            <a:extLst>
              <a:ext uri="{FF2B5EF4-FFF2-40B4-BE49-F238E27FC236}">
                <a16:creationId xmlns:a16="http://schemas.microsoft.com/office/drawing/2014/main" id="{E2B6FCCC-1C4C-D14C-9BF0-94EB3A5ACBA2}"/>
              </a:ext>
            </a:extLst>
          </p:cNvPr>
          <p:cNvSpPr txBox="1"/>
          <p:nvPr userDrawn="1"/>
        </p:nvSpPr>
        <p:spPr>
          <a:xfrm>
            <a:off x="4127863" y="-75764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itle 1">
            <a:extLst>
              <a:ext uri="{FF2B5EF4-FFF2-40B4-BE49-F238E27FC236}">
                <a16:creationId xmlns:a16="http://schemas.microsoft.com/office/drawing/2014/main" id="{9D4C00CF-09CD-A34D-A06A-D2285A10A7D7}"/>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9" name="Content Placeholder 2">
            <a:extLst>
              <a:ext uri="{FF2B5EF4-FFF2-40B4-BE49-F238E27FC236}">
                <a16:creationId xmlns:a16="http://schemas.microsoft.com/office/drawing/2014/main" id="{C42B0582-2347-5D46-A812-9CBE4E5420D7}"/>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sp>
        <p:nvSpPr>
          <p:cNvPr id="9" name="Rectangle 8">
            <a:extLst>
              <a:ext uri="{FF2B5EF4-FFF2-40B4-BE49-F238E27FC236}">
                <a16:creationId xmlns:a16="http://schemas.microsoft.com/office/drawing/2014/main" id="{9F88FF97-9AB0-4647-A7CC-CA2EF55679BC}"/>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1989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lnSpc>
                <a:spcPct val="100000"/>
              </a:lnSpc>
              <a:buFont typeface="Wingdings" pitchFamily="2" charset="2"/>
              <a:buChar char="§"/>
              <a:defRPr>
                <a:solidFill>
                  <a:schemeClr val="tx1"/>
                </a:solidFill>
              </a:defRPr>
            </a:lvl1pPr>
            <a:lvl2pPr marL="685800" indent="-228600">
              <a:lnSpc>
                <a:spcPct val="100000"/>
              </a:lnSpc>
              <a:buFont typeface="Wingdings" pitchFamily="2" charset="2"/>
              <a:buChar char="§"/>
              <a:defRPr>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1507509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1991211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lnSpc>
                <a:spcPct val="100000"/>
              </a:lnSpc>
              <a:buFont typeface="Wingdings" pitchFamily="2" charset="2"/>
              <a:buChar char="§"/>
              <a:defRPr>
                <a:solidFill>
                  <a:schemeClr val="tx1"/>
                </a:solidFill>
              </a:defRPr>
            </a:lvl1pPr>
            <a:lvl2pPr marL="685800" indent="-228600">
              <a:lnSpc>
                <a:spcPct val="100000"/>
              </a:lnSpc>
              <a:buFont typeface="Wingdings" pitchFamily="2" charset="2"/>
              <a:buChar char="§"/>
              <a:defRPr>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2275471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7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3185261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38574891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700004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8">
    <p:spTree>
      <p:nvGrpSpPr>
        <p:cNvPr id="1" name=""/>
        <p:cNvGrpSpPr/>
        <p:nvPr/>
      </p:nvGrpSpPr>
      <p:grpSpPr>
        <a:xfrm>
          <a:off x="0" y="0"/>
          <a:ext cx="0" cy="0"/>
          <a:chOff x="0" y="0"/>
          <a:chExt cx="0" cy="0"/>
        </a:xfrm>
      </p:grpSpPr>
      <p:pic>
        <p:nvPicPr>
          <p:cNvPr id="4" name="Picture 3" descr="A picture containing person, standing, young, looking&#10;&#10;Description automatically generated">
            <a:extLst>
              <a:ext uri="{FF2B5EF4-FFF2-40B4-BE49-F238E27FC236}">
                <a16:creationId xmlns:a16="http://schemas.microsoft.com/office/drawing/2014/main" id="{EA70A07B-5ED1-A845-A85F-EBE29F5D42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38" y="0"/>
            <a:ext cx="12192126" cy="6417733"/>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8" name="Rectangle 7">
            <a:extLst>
              <a:ext uri="{FF2B5EF4-FFF2-40B4-BE49-F238E27FC236}">
                <a16:creationId xmlns:a16="http://schemas.microsoft.com/office/drawing/2014/main" id="{8F4C06FC-84A4-9243-A5F6-4B1BC9420E97}"/>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423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32296425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1"/>
            <a:ext cx="5310334" cy="63990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5" name="Content Placeholder 2">
            <a:extLst>
              <a:ext uri="{FF2B5EF4-FFF2-40B4-BE49-F238E27FC236}">
                <a16:creationId xmlns:a16="http://schemas.microsoft.com/office/drawing/2014/main" id="{FD1CB583-7665-A346-85B1-1C2E9573E7DB}"/>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1314426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rgbClr val="377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Tree>
    <p:extLst>
      <p:ext uri="{BB962C8B-B14F-4D97-AF65-F5344CB8AC3E}">
        <p14:creationId xmlns:p14="http://schemas.microsoft.com/office/powerpoint/2010/main" val="3833251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1EF11DD2-C6EB-B949-8F97-1B1CD133DFE8}"/>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3693878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6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1EF11DD2-C6EB-B949-8F97-1B1CD133DFE8}"/>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41205191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5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4E3FA29B-29F7-6546-98D8-46D02F0DDEAC}"/>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1455790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6024BDF7-11B4-5A49-9E40-3DA63CEDC49C}"/>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7724836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08E15B35-083B-F945-BC38-C8EB18134A3A}"/>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Tree>
    <p:extLst>
      <p:ext uri="{BB962C8B-B14F-4D97-AF65-F5344CB8AC3E}">
        <p14:creationId xmlns:p14="http://schemas.microsoft.com/office/powerpoint/2010/main" val="34284639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_Pattern Header 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3978B43-0AF7-3E47-89C8-D40E10F2BDC2}"/>
              </a:ext>
            </a:extLst>
          </p:cNvPr>
          <p:cNvSpPr/>
          <p:nvPr userDrawn="1"/>
        </p:nvSpPr>
        <p:spPr>
          <a:xfrm>
            <a:off x="0" y="2926080"/>
            <a:ext cx="12192000" cy="34797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9" name="Picture 8">
            <a:extLst>
              <a:ext uri="{FF2B5EF4-FFF2-40B4-BE49-F238E27FC236}">
                <a16:creationId xmlns:a16="http://schemas.microsoft.com/office/drawing/2014/main" id="{1D8CB7BF-7DF2-A749-87CD-91C0BED1AAC2}"/>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rot="5400000">
            <a:off x="5844351" y="-2913417"/>
            <a:ext cx="503297" cy="12192003"/>
          </a:xfrm>
          <a:prstGeom prst="rect">
            <a:avLst/>
          </a:prstGeom>
        </p:spPr>
      </p:pic>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3"/>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3"/>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3"/>
            </a:solidFill>
          </a:ln>
        </p:spPr>
        <p:txBody>
          <a:bodyPr anchor="ctr">
            <a:normAutofit/>
          </a:bodyPr>
          <a:lstStyle>
            <a:lvl1pPr algn="ctr">
              <a:defRPr sz="2000"/>
            </a:lvl1pPr>
          </a:lstStyle>
          <a:p>
            <a:r>
              <a:rPr lang="en-US"/>
              <a:t>Click icon to add picture</a:t>
            </a:r>
            <a:endParaRPr lang="en-US" dirty="0"/>
          </a:p>
        </p:txBody>
      </p:sp>
      <p:sp>
        <p:nvSpPr>
          <p:cNvPr id="19" name="Text Placeholder 7">
            <a:extLst>
              <a:ext uri="{FF2B5EF4-FFF2-40B4-BE49-F238E27FC236}">
                <a16:creationId xmlns:a16="http://schemas.microsoft.com/office/drawing/2014/main" id="{FED9F343-AE19-2C43-BFFD-A81BAEB31CFD}"/>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0" name="Text Placeholder 7">
            <a:extLst>
              <a:ext uri="{FF2B5EF4-FFF2-40B4-BE49-F238E27FC236}">
                <a16:creationId xmlns:a16="http://schemas.microsoft.com/office/drawing/2014/main" id="{5621582F-8F01-334A-8E65-FD2D077AA156}"/>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4" name="Text Placeholder 7">
            <a:extLst>
              <a:ext uri="{FF2B5EF4-FFF2-40B4-BE49-F238E27FC236}">
                <a16:creationId xmlns:a16="http://schemas.microsoft.com/office/drawing/2014/main" id="{104750CF-E84E-FD48-A31A-BB4F9A28858A}"/>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20433188-D367-BB41-A153-3998F915527B}"/>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26" name="Text Placeholder 7">
            <a:extLst>
              <a:ext uri="{FF2B5EF4-FFF2-40B4-BE49-F238E27FC236}">
                <a16:creationId xmlns:a16="http://schemas.microsoft.com/office/drawing/2014/main" id="{480F5A2B-A3B3-9E43-853B-84B7BEC16DB4}"/>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27" name="Text Placeholder 7">
            <a:extLst>
              <a:ext uri="{FF2B5EF4-FFF2-40B4-BE49-F238E27FC236}">
                <a16:creationId xmlns:a16="http://schemas.microsoft.com/office/drawing/2014/main" id="{E624C5F5-97DE-EB48-A715-772D2EA170FD}"/>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1" name="Text Placeholder 7">
            <a:extLst>
              <a:ext uri="{FF2B5EF4-FFF2-40B4-BE49-F238E27FC236}">
                <a16:creationId xmlns:a16="http://schemas.microsoft.com/office/drawing/2014/main" id="{D52EFDC3-D2C7-334E-9503-D65EC8638CD1}"/>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32" name="Text Placeholder 7">
            <a:extLst>
              <a:ext uri="{FF2B5EF4-FFF2-40B4-BE49-F238E27FC236}">
                <a16:creationId xmlns:a16="http://schemas.microsoft.com/office/drawing/2014/main" id="{19131E2C-503C-EC4F-8C54-A2411DBAC3B4}"/>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3"/>
                </a:solidFill>
              </a:defRPr>
            </a:lvl1pPr>
          </a:lstStyle>
          <a:p>
            <a:pPr lvl="0"/>
            <a:r>
              <a:rPr lang="en-US" dirty="0"/>
              <a:t>Edit Copy Here</a:t>
            </a:r>
          </a:p>
        </p:txBody>
      </p:sp>
    </p:spTree>
    <p:extLst>
      <p:ext uri="{BB962C8B-B14F-4D97-AF65-F5344CB8AC3E}">
        <p14:creationId xmlns:p14="http://schemas.microsoft.com/office/powerpoint/2010/main" val="11124587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2_Pattern Header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93A8376-5BC9-4741-A169-D312A1B12607}"/>
              </a:ext>
            </a:extLst>
          </p:cNvPr>
          <p:cNvSpPr/>
          <p:nvPr userDrawn="1"/>
        </p:nvSpPr>
        <p:spPr>
          <a:xfrm>
            <a:off x="0" y="2926080"/>
            <a:ext cx="12192000" cy="34797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pic>
        <p:nvPicPr>
          <p:cNvPr id="9" name="Picture 8">
            <a:extLst>
              <a:ext uri="{FF2B5EF4-FFF2-40B4-BE49-F238E27FC236}">
                <a16:creationId xmlns:a16="http://schemas.microsoft.com/office/drawing/2014/main" id="{1D8CB7BF-7DF2-A749-87CD-91C0BED1AAC2}"/>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rot="5400000">
            <a:off x="5844351" y="-2913417"/>
            <a:ext cx="503297" cy="12192003"/>
          </a:xfrm>
          <a:prstGeom prst="rect">
            <a:avLst/>
          </a:prstGeom>
        </p:spPr>
      </p:pic>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4"/>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4"/>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4"/>
            </a:solidFill>
          </a:ln>
        </p:spPr>
        <p:txBody>
          <a:bodyPr anchor="ctr">
            <a:normAutofit/>
          </a:bodyPr>
          <a:lstStyle>
            <a:lvl1pPr algn="ctr">
              <a:defRPr sz="2000"/>
            </a:lvl1pPr>
          </a:lstStyle>
          <a:p>
            <a:r>
              <a:rPr lang="en-US"/>
              <a:t>Click icon to add picture</a:t>
            </a:r>
            <a:endParaRPr lang="en-US" dirty="0"/>
          </a:p>
        </p:txBody>
      </p:sp>
      <p:sp>
        <p:nvSpPr>
          <p:cNvPr id="19" name="Text Placeholder 7">
            <a:extLst>
              <a:ext uri="{FF2B5EF4-FFF2-40B4-BE49-F238E27FC236}">
                <a16:creationId xmlns:a16="http://schemas.microsoft.com/office/drawing/2014/main" id="{FED9F343-AE19-2C43-BFFD-A81BAEB31CFD}"/>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0" name="Text Placeholder 7">
            <a:extLst>
              <a:ext uri="{FF2B5EF4-FFF2-40B4-BE49-F238E27FC236}">
                <a16:creationId xmlns:a16="http://schemas.microsoft.com/office/drawing/2014/main" id="{5621582F-8F01-334A-8E65-FD2D077AA156}"/>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4" name="Text Placeholder 7">
            <a:extLst>
              <a:ext uri="{FF2B5EF4-FFF2-40B4-BE49-F238E27FC236}">
                <a16:creationId xmlns:a16="http://schemas.microsoft.com/office/drawing/2014/main" id="{104750CF-E84E-FD48-A31A-BB4F9A28858A}"/>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0" name="Text Placeholder 7">
            <a:extLst>
              <a:ext uri="{FF2B5EF4-FFF2-40B4-BE49-F238E27FC236}">
                <a16:creationId xmlns:a16="http://schemas.microsoft.com/office/drawing/2014/main" id="{2DF82D76-277D-E046-AC2E-4FFF8D3D7147}"/>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31" name="Text Placeholder 7">
            <a:extLst>
              <a:ext uri="{FF2B5EF4-FFF2-40B4-BE49-F238E27FC236}">
                <a16:creationId xmlns:a16="http://schemas.microsoft.com/office/drawing/2014/main" id="{E67003B3-A3B4-6E49-8640-2279BC090F2C}"/>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4"/>
                </a:solidFill>
              </a:defRPr>
            </a:lvl1pPr>
          </a:lstStyle>
          <a:p>
            <a:pPr lvl="0"/>
            <a:r>
              <a:rPr lang="en-US" dirty="0"/>
              <a:t>Edit Copy Here</a:t>
            </a:r>
          </a:p>
        </p:txBody>
      </p:sp>
      <p:sp>
        <p:nvSpPr>
          <p:cNvPr id="27" name="Text Placeholder 7">
            <a:extLst>
              <a:ext uri="{FF2B5EF4-FFF2-40B4-BE49-F238E27FC236}">
                <a16:creationId xmlns:a16="http://schemas.microsoft.com/office/drawing/2014/main" id="{2FF2D7C0-8FB2-5245-A3C4-47F9EC08DDAB}"/>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5" name="Text Placeholder 7">
            <a:extLst>
              <a:ext uri="{FF2B5EF4-FFF2-40B4-BE49-F238E27FC236}">
                <a16:creationId xmlns:a16="http://schemas.microsoft.com/office/drawing/2014/main" id="{92D9E722-5F91-4042-9632-287876CDEB34}"/>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6" name="Text Placeholder 7">
            <a:extLst>
              <a:ext uri="{FF2B5EF4-FFF2-40B4-BE49-F238E27FC236}">
                <a16:creationId xmlns:a16="http://schemas.microsoft.com/office/drawing/2014/main" id="{46A45E28-3E3D-B249-BE15-CF91B823D037}"/>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3003669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_9">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F34145-78AA-414A-ACED-0AA107653D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413413"/>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8" name="Rectangle 7">
            <a:extLst>
              <a:ext uri="{FF2B5EF4-FFF2-40B4-BE49-F238E27FC236}">
                <a16:creationId xmlns:a16="http://schemas.microsoft.com/office/drawing/2014/main" id="{8F4C06FC-84A4-9243-A5F6-4B1BC9420E97}"/>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9A2E685-2280-374E-91AA-8EEAFE0A120D}"/>
              </a:ext>
            </a:extLst>
          </p:cNvPr>
          <p:cNvSpPr txBox="1"/>
          <p:nvPr userDrawn="1"/>
        </p:nvSpPr>
        <p:spPr>
          <a:xfrm>
            <a:off x="7375358" y="92041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Tree>
    <p:extLst>
      <p:ext uri="{BB962C8B-B14F-4D97-AF65-F5344CB8AC3E}">
        <p14:creationId xmlns:p14="http://schemas.microsoft.com/office/powerpoint/2010/main" val="29093977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9_Pattern Header 1">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EDFF794-2F88-6843-B5D5-FBEE06C219E5}"/>
              </a:ext>
            </a:extLst>
          </p:cNvPr>
          <p:cNvSpPr/>
          <p:nvPr userDrawn="1"/>
        </p:nvSpPr>
        <p:spPr>
          <a:xfrm>
            <a:off x="0" y="2926080"/>
            <a:ext cx="12192000" cy="34797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9" name="Picture 8">
            <a:extLst>
              <a:ext uri="{FF2B5EF4-FFF2-40B4-BE49-F238E27FC236}">
                <a16:creationId xmlns:a16="http://schemas.microsoft.com/office/drawing/2014/main" id="{1D8CB7BF-7DF2-A749-87CD-91C0BED1AAC2}"/>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rot="5400000">
            <a:off x="5844351" y="-2913417"/>
            <a:ext cx="503297" cy="12192003"/>
          </a:xfrm>
          <a:prstGeom prst="rect">
            <a:avLst/>
          </a:prstGeom>
        </p:spPr>
      </p:pic>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5"/>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5"/>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5"/>
            </a:solidFill>
          </a:ln>
        </p:spPr>
        <p:txBody>
          <a:bodyPr anchor="ctr">
            <a:normAutofit/>
          </a:bodyPr>
          <a:lstStyle>
            <a:lvl1pPr algn="ctr">
              <a:defRPr sz="2000"/>
            </a:lvl1pPr>
          </a:lstStyle>
          <a:p>
            <a:r>
              <a:rPr lang="en-US"/>
              <a:t>Click icon to add picture</a:t>
            </a:r>
            <a:endParaRPr lang="en-US" dirty="0"/>
          </a:p>
        </p:txBody>
      </p:sp>
      <p:sp>
        <p:nvSpPr>
          <p:cNvPr id="35" name="Text Placeholder 7">
            <a:extLst>
              <a:ext uri="{FF2B5EF4-FFF2-40B4-BE49-F238E27FC236}">
                <a16:creationId xmlns:a16="http://schemas.microsoft.com/office/drawing/2014/main" id="{5E9B982C-A905-C242-AF58-B08D6FF4F5F2}"/>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6" name="Text Placeholder 7">
            <a:extLst>
              <a:ext uri="{FF2B5EF4-FFF2-40B4-BE49-F238E27FC236}">
                <a16:creationId xmlns:a16="http://schemas.microsoft.com/office/drawing/2014/main" id="{2FFBF2CB-9C3C-1A43-AB56-56136C50343A}"/>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7" name="Text Placeholder 7">
            <a:extLst>
              <a:ext uri="{FF2B5EF4-FFF2-40B4-BE49-F238E27FC236}">
                <a16:creationId xmlns:a16="http://schemas.microsoft.com/office/drawing/2014/main" id="{0400A32F-8685-F443-868F-1FE77EDA777B}"/>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4" name="Text Placeholder 7">
            <a:extLst>
              <a:ext uri="{FF2B5EF4-FFF2-40B4-BE49-F238E27FC236}">
                <a16:creationId xmlns:a16="http://schemas.microsoft.com/office/drawing/2014/main" id="{8D6E6A9D-E2A0-744A-8A34-64FC6A9DB692}"/>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5" name="Text Placeholder 7">
            <a:extLst>
              <a:ext uri="{FF2B5EF4-FFF2-40B4-BE49-F238E27FC236}">
                <a16:creationId xmlns:a16="http://schemas.microsoft.com/office/drawing/2014/main" id="{55B6DF17-1C04-1846-AD0E-6186E64F9C2C}"/>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5"/>
                </a:solidFill>
              </a:defRPr>
            </a:lvl1pPr>
          </a:lstStyle>
          <a:p>
            <a:pPr lvl="0"/>
            <a:r>
              <a:rPr lang="en-US" dirty="0"/>
              <a:t>Edit Copy Here</a:t>
            </a:r>
          </a:p>
        </p:txBody>
      </p:sp>
      <p:sp>
        <p:nvSpPr>
          <p:cNvPr id="32" name="Text Placeholder 7">
            <a:extLst>
              <a:ext uri="{FF2B5EF4-FFF2-40B4-BE49-F238E27FC236}">
                <a16:creationId xmlns:a16="http://schemas.microsoft.com/office/drawing/2014/main" id="{8DF01A3B-CD12-7847-B3C0-99FA7341949A}"/>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9FCCF2B-19A0-EA4D-971E-BB17E644CCBF}"/>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4" name="Text Placeholder 7">
            <a:extLst>
              <a:ext uri="{FF2B5EF4-FFF2-40B4-BE49-F238E27FC236}">
                <a16:creationId xmlns:a16="http://schemas.microsoft.com/office/drawing/2014/main" id="{FA91D86B-9551-A04C-81C9-80E242022FD5}"/>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31002719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5_Pattern Header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346E5BE-2C76-8A47-8838-8E6DAD8F4BC9}"/>
              </a:ext>
            </a:extLst>
          </p:cNvPr>
          <p:cNvSpPr/>
          <p:nvPr userDrawn="1"/>
        </p:nvSpPr>
        <p:spPr>
          <a:xfrm>
            <a:off x="0" y="2926080"/>
            <a:ext cx="12192000" cy="3479771"/>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9" name="Picture 8">
            <a:extLst>
              <a:ext uri="{FF2B5EF4-FFF2-40B4-BE49-F238E27FC236}">
                <a16:creationId xmlns:a16="http://schemas.microsoft.com/office/drawing/2014/main" id="{1D8CB7BF-7DF2-A749-87CD-91C0BED1AAC2}"/>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rot="5400000">
            <a:off x="5844351" y="-2913417"/>
            <a:ext cx="503297" cy="12192003"/>
          </a:xfrm>
          <a:prstGeom prst="rect">
            <a:avLst/>
          </a:prstGeom>
        </p:spPr>
      </p:pic>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rgbClr val="44AE9B"/>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rgbClr val="44AE9B"/>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rgbClr val="44AE9B"/>
            </a:solidFill>
          </a:ln>
        </p:spPr>
        <p:txBody>
          <a:bodyPr anchor="ctr">
            <a:normAutofit/>
          </a:bodyPr>
          <a:lstStyle>
            <a:lvl1pPr algn="ctr">
              <a:defRPr sz="2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9340ADAA-26D5-7249-8562-60024E6B8FF2}"/>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6" name="Text Placeholder 7">
            <a:extLst>
              <a:ext uri="{FF2B5EF4-FFF2-40B4-BE49-F238E27FC236}">
                <a16:creationId xmlns:a16="http://schemas.microsoft.com/office/drawing/2014/main" id="{49C6F58B-9916-4B4E-9793-3DDF33C60B6A}"/>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rgbClr val="44AE9B"/>
                </a:solidFill>
              </a:defRPr>
            </a:lvl1pPr>
          </a:lstStyle>
          <a:p>
            <a:pPr lvl="0"/>
            <a:r>
              <a:rPr lang="en-US" dirty="0"/>
              <a:t>Edit Copy Here</a:t>
            </a:r>
          </a:p>
        </p:txBody>
      </p:sp>
      <p:sp>
        <p:nvSpPr>
          <p:cNvPr id="16" name="Text Placeholder 7">
            <a:extLst>
              <a:ext uri="{FF2B5EF4-FFF2-40B4-BE49-F238E27FC236}">
                <a16:creationId xmlns:a16="http://schemas.microsoft.com/office/drawing/2014/main" id="{FF104220-04DD-4944-9C9D-5EA67621766C}"/>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17" name="Text Placeholder 7">
            <a:extLst>
              <a:ext uri="{FF2B5EF4-FFF2-40B4-BE49-F238E27FC236}">
                <a16:creationId xmlns:a16="http://schemas.microsoft.com/office/drawing/2014/main" id="{17119A85-9672-4042-811B-698EDE17BF5F}"/>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18" name="Text Placeholder 7">
            <a:extLst>
              <a:ext uri="{FF2B5EF4-FFF2-40B4-BE49-F238E27FC236}">
                <a16:creationId xmlns:a16="http://schemas.microsoft.com/office/drawing/2014/main" id="{8F80F75D-C361-0546-8087-C25DC51782FC}"/>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996952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1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A806622-B586-2D41-98AF-B13D6EF4E19F}"/>
              </a:ext>
            </a:extLst>
          </p:cNvPr>
          <p:cNvSpPr/>
          <p:nvPr userDrawn="1"/>
        </p:nvSpPr>
        <p:spPr>
          <a:xfrm>
            <a:off x="0" y="2926080"/>
            <a:ext cx="12192000" cy="3479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9" name="Picture 8">
            <a:extLst>
              <a:ext uri="{FF2B5EF4-FFF2-40B4-BE49-F238E27FC236}">
                <a16:creationId xmlns:a16="http://schemas.microsoft.com/office/drawing/2014/main" id="{1D8CB7BF-7DF2-A749-87CD-91C0BED1AAC2}"/>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rot="5400000">
            <a:off x="5844351" y="-2913417"/>
            <a:ext cx="503297" cy="12192003"/>
          </a:xfrm>
          <a:prstGeom prst="rect">
            <a:avLst/>
          </a:prstGeom>
        </p:spPr>
      </p:pic>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190DFBD7-C459-C94C-BC2E-476F5A4E4770}"/>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6" name="Text Placeholder 7">
            <a:extLst>
              <a:ext uri="{FF2B5EF4-FFF2-40B4-BE49-F238E27FC236}">
                <a16:creationId xmlns:a16="http://schemas.microsoft.com/office/drawing/2014/main" id="{5AE292AC-9617-2E43-9476-B67238463ED2}"/>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2"/>
                </a:solidFill>
              </a:defRPr>
            </a:lvl1pPr>
          </a:lstStyle>
          <a:p>
            <a:pPr lvl="0"/>
            <a:r>
              <a:rPr lang="en-US" dirty="0"/>
              <a:t>Edit Copy Here</a:t>
            </a:r>
          </a:p>
        </p:txBody>
      </p:sp>
      <p:sp>
        <p:nvSpPr>
          <p:cNvPr id="34" name="Text Placeholder 7">
            <a:extLst>
              <a:ext uri="{FF2B5EF4-FFF2-40B4-BE49-F238E27FC236}">
                <a16:creationId xmlns:a16="http://schemas.microsoft.com/office/drawing/2014/main" id="{2D12519E-08D3-9A45-895A-BE70DFA052C2}"/>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5" name="Text Placeholder 7">
            <a:extLst>
              <a:ext uri="{FF2B5EF4-FFF2-40B4-BE49-F238E27FC236}">
                <a16:creationId xmlns:a16="http://schemas.microsoft.com/office/drawing/2014/main" id="{B967EDAB-75E6-7543-9A54-5248CD1F1F0C}"/>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6" name="Text Placeholder 7">
            <a:extLst>
              <a:ext uri="{FF2B5EF4-FFF2-40B4-BE49-F238E27FC236}">
                <a16:creationId xmlns:a16="http://schemas.microsoft.com/office/drawing/2014/main" id="{D218F053-15BC-D442-A86B-0E4A05536D5B}"/>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3245352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4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A806622-B586-2D41-98AF-B13D6EF4E19F}"/>
              </a:ext>
            </a:extLst>
          </p:cNvPr>
          <p:cNvSpPr/>
          <p:nvPr userDrawn="1"/>
        </p:nvSpPr>
        <p:spPr>
          <a:xfrm>
            <a:off x="0" y="2926080"/>
            <a:ext cx="12192000" cy="34797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9" name="Picture 8">
            <a:extLst>
              <a:ext uri="{FF2B5EF4-FFF2-40B4-BE49-F238E27FC236}">
                <a16:creationId xmlns:a16="http://schemas.microsoft.com/office/drawing/2014/main" id="{1D8CB7BF-7DF2-A749-87CD-91C0BED1AAC2}"/>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rot="5400000">
            <a:off x="5844351" y="-2913417"/>
            <a:ext cx="503297" cy="12192003"/>
          </a:xfrm>
          <a:prstGeom prst="rect">
            <a:avLst/>
          </a:prstGeom>
        </p:spPr>
      </p:pic>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190DFBD7-C459-C94C-BC2E-476F5A4E4770}"/>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6" name="Text Placeholder 7">
            <a:extLst>
              <a:ext uri="{FF2B5EF4-FFF2-40B4-BE49-F238E27FC236}">
                <a16:creationId xmlns:a16="http://schemas.microsoft.com/office/drawing/2014/main" id="{5AE292AC-9617-2E43-9476-B67238463ED2}"/>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2"/>
                </a:solidFill>
              </a:defRPr>
            </a:lvl1pPr>
          </a:lstStyle>
          <a:p>
            <a:pPr lvl="0"/>
            <a:r>
              <a:rPr lang="en-US" dirty="0"/>
              <a:t>Edit Copy Here</a:t>
            </a:r>
          </a:p>
        </p:txBody>
      </p:sp>
      <p:sp>
        <p:nvSpPr>
          <p:cNvPr id="18" name="Text Placeholder 7">
            <a:extLst>
              <a:ext uri="{FF2B5EF4-FFF2-40B4-BE49-F238E27FC236}">
                <a16:creationId xmlns:a16="http://schemas.microsoft.com/office/drawing/2014/main" id="{35497C75-B2D6-EA49-B566-FFEB4D1B189F}"/>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19" name="Text Placeholder 7">
            <a:extLst>
              <a:ext uri="{FF2B5EF4-FFF2-40B4-BE49-F238E27FC236}">
                <a16:creationId xmlns:a16="http://schemas.microsoft.com/office/drawing/2014/main" id="{45A0279B-DA32-DD47-BC5A-6F44637950CB}"/>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20" name="Text Placeholder 7">
            <a:extLst>
              <a:ext uri="{FF2B5EF4-FFF2-40B4-BE49-F238E27FC236}">
                <a16:creationId xmlns:a16="http://schemas.microsoft.com/office/drawing/2014/main" id="{4B190D22-C83C-DE44-9416-1333BC92A772}"/>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590807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3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D58F757-8CF5-3D4E-99AE-BF28103565AB}"/>
              </a:ext>
            </a:extLst>
          </p:cNvPr>
          <p:cNvSpPr/>
          <p:nvPr userDrawn="1"/>
        </p:nvSpPr>
        <p:spPr>
          <a:xfrm>
            <a:off x="0" y="2926080"/>
            <a:ext cx="12192000" cy="34797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9" name="Picture 8">
            <a:extLst>
              <a:ext uri="{FF2B5EF4-FFF2-40B4-BE49-F238E27FC236}">
                <a16:creationId xmlns:a16="http://schemas.microsoft.com/office/drawing/2014/main" id="{1D8CB7BF-7DF2-A749-87CD-91C0BED1AAC2}"/>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rot="5400000">
            <a:off x="5844351" y="-2913417"/>
            <a:ext cx="503297" cy="12192003"/>
          </a:xfrm>
          <a:prstGeom prst="rect">
            <a:avLst/>
          </a:prstGeom>
        </p:spPr>
      </p:pic>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1"/>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1"/>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1"/>
            </a:solidFill>
          </a:ln>
        </p:spPr>
        <p:txBody>
          <a:bodyPr anchor="ctr">
            <a:normAutofit/>
          </a:bodyPr>
          <a:lstStyle>
            <a:lvl1pPr algn="ctr">
              <a:defRPr sz="2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A3DAF541-4EB6-354A-B7C4-1A7260BCE3B4}"/>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6" name="Text Placeholder 7">
            <a:extLst>
              <a:ext uri="{FF2B5EF4-FFF2-40B4-BE49-F238E27FC236}">
                <a16:creationId xmlns:a16="http://schemas.microsoft.com/office/drawing/2014/main" id="{737C2EFB-C2BD-8746-845B-E77EFA410EB2}"/>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1"/>
                </a:solidFill>
              </a:defRPr>
            </a:lvl1pPr>
          </a:lstStyle>
          <a:p>
            <a:pPr lvl="0"/>
            <a:r>
              <a:rPr lang="en-US" dirty="0"/>
              <a:t>Edit Copy Here</a:t>
            </a:r>
          </a:p>
        </p:txBody>
      </p:sp>
      <p:sp>
        <p:nvSpPr>
          <p:cNvPr id="34" name="Text Placeholder 7">
            <a:extLst>
              <a:ext uri="{FF2B5EF4-FFF2-40B4-BE49-F238E27FC236}">
                <a16:creationId xmlns:a16="http://schemas.microsoft.com/office/drawing/2014/main" id="{04C50C2A-3B8A-0643-8419-7C68478531F2}"/>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5" name="Text Placeholder 7">
            <a:extLst>
              <a:ext uri="{FF2B5EF4-FFF2-40B4-BE49-F238E27FC236}">
                <a16:creationId xmlns:a16="http://schemas.microsoft.com/office/drawing/2014/main" id="{8096E687-6A2E-9340-8807-36A7559F8230}"/>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6" name="Text Placeholder 7">
            <a:extLst>
              <a:ext uri="{FF2B5EF4-FFF2-40B4-BE49-F238E27FC236}">
                <a16:creationId xmlns:a16="http://schemas.microsoft.com/office/drawing/2014/main" id="{A78408B4-3EAA-9448-8E30-4FF8C647CA30}"/>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14359584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4" name="Text Placeholder 3">
            <a:extLst>
              <a:ext uri="{FF2B5EF4-FFF2-40B4-BE49-F238E27FC236}">
                <a16:creationId xmlns:a16="http://schemas.microsoft.com/office/drawing/2014/main" id="{C9051BC7-A584-D24B-98F5-DEC699F85F65}"/>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342900" indent="-34290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15B33115-40C4-2144-BDE2-AADBE2CC9A98}"/>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7" name="Picture 6">
            <a:extLst>
              <a:ext uri="{FF2B5EF4-FFF2-40B4-BE49-F238E27FC236}">
                <a16:creationId xmlns:a16="http://schemas.microsoft.com/office/drawing/2014/main" id="{33070CDA-EE54-5740-9455-C2BE07EB2142}"/>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Tree>
    <p:extLst>
      <p:ext uri="{BB962C8B-B14F-4D97-AF65-F5344CB8AC3E}">
        <p14:creationId xmlns:p14="http://schemas.microsoft.com/office/powerpoint/2010/main" val="35459859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15B33115-40C4-2144-BDE2-AADBE2CC9A98}"/>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11" name="Picture 10">
            <a:extLst>
              <a:ext uri="{FF2B5EF4-FFF2-40B4-BE49-F238E27FC236}">
                <a16:creationId xmlns:a16="http://schemas.microsoft.com/office/drawing/2014/main" id="{A3C48955-6D01-C142-A973-10463B885A0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12" name="Text Placeholder 3">
            <a:extLst>
              <a:ext uri="{FF2B5EF4-FFF2-40B4-BE49-F238E27FC236}">
                <a16:creationId xmlns:a16="http://schemas.microsoft.com/office/drawing/2014/main" id="{8F7B339B-07FD-C145-9923-72F308B15299}"/>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342900" indent="-34290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25211978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11" name="Picture 10">
            <a:extLst>
              <a:ext uri="{FF2B5EF4-FFF2-40B4-BE49-F238E27FC236}">
                <a16:creationId xmlns:a16="http://schemas.microsoft.com/office/drawing/2014/main" id="{FB28D09B-0534-0044-A2D8-B98D2F51844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12" name="Picture Placeholder 2">
            <a:extLst>
              <a:ext uri="{FF2B5EF4-FFF2-40B4-BE49-F238E27FC236}">
                <a16:creationId xmlns:a16="http://schemas.microsoft.com/office/drawing/2014/main" id="{4AB4EC28-2EE1-C342-9E47-C67872B0646D}"/>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a:extLst>
              <a:ext uri="{FF2B5EF4-FFF2-40B4-BE49-F238E27FC236}">
                <a16:creationId xmlns:a16="http://schemas.microsoft.com/office/drawing/2014/main" id="{CD7CD5FD-9863-1948-9CE7-15B13D72BF98}"/>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342900" indent="-34290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183964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11" name="Picture 10">
            <a:extLst>
              <a:ext uri="{FF2B5EF4-FFF2-40B4-BE49-F238E27FC236}">
                <a16:creationId xmlns:a16="http://schemas.microsoft.com/office/drawing/2014/main" id="{FB28D09B-0534-0044-A2D8-B98D2F51844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12" name="Picture Placeholder 2">
            <a:extLst>
              <a:ext uri="{FF2B5EF4-FFF2-40B4-BE49-F238E27FC236}">
                <a16:creationId xmlns:a16="http://schemas.microsoft.com/office/drawing/2014/main" id="{4AB4EC28-2EE1-C342-9E47-C67872B0646D}"/>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a:extLst>
              <a:ext uri="{FF2B5EF4-FFF2-40B4-BE49-F238E27FC236}">
                <a16:creationId xmlns:a16="http://schemas.microsoft.com/office/drawing/2014/main" id="{9C200789-D671-5A47-95D8-8D22E464E547}"/>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342900" indent="-34290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10154964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11" name="Picture 10">
            <a:extLst>
              <a:ext uri="{FF2B5EF4-FFF2-40B4-BE49-F238E27FC236}">
                <a16:creationId xmlns:a16="http://schemas.microsoft.com/office/drawing/2014/main" id="{34F86623-A7B3-7C40-BC25-3F9BA67B9A0D}"/>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12" name="Picture Placeholder 2">
            <a:extLst>
              <a:ext uri="{FF2B5EF4-FFF2-40B4-BE49-F238E27FC236}">
                <a16:creationId xmlns:a16="http://schemas.microsoft.com/office/drawing/2014/main" id="{6B3F8D84-F998-A942-ACAC-509F7E1FC5FE}"/>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a:extLst>
              <a:ext uri="{FF2B5EF4-FFF2-40B4-BE49-F238E27FC236}">
                <a16:creationId xmlns:a16="http://schemas.microsoft.com/office/drawing/2014/main" id="{B4E260F4-CCED-0D4D-8326-9F08AD6F2816}"/>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342900" indent="-34290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57185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_1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97948A-FFCB-264F-A553-99E8A112A8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88952" cy="6412375"/>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8" name="Rectangle 7">
            <a:extLst>
              <a:ext uri="{FF2B5EF4-FFF2-40B4-BE49-F238E27FC236}">
                <a16:creationId xmlns:a16="http://schemas.microsoft.com/office/drawing/2014/main" id="{8F4C06FC-84A4-9243-A5F6-4B1BC9420E97}"/>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C090E1D-EEDE-0148-B1E1-D69ECF660A78}"/>
              </a:ext>
            </a:extLst>
          </p:cNvPr>
          <p:cNvSpPr txBox="1"/>
          <p:nvPr userDrawn="1"/>
        </p:nvSpPr>
        <p:spPr>
          <a:xfrm>
            <a:off x="6910466" y="-3657600"/>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3" name="TextBox 2">
            <a:extLst>
              <a:ext uri="{FF2B5EF4-FFF2-40B4-BE49-F238E27FC236}">
                <a16:creationId xmlns:a16="http://schemas.microsoft.com/office/drawing/2014/main" id="{77055EAA-985C-644E-B108-96F14DD48918}"/>
              </a:ext>
            </a:extLst>
          </p:cNvPr>
          <p:cNvSpPr txBox="1"/>
          <p:nvPr userDrawn="1"/>
        </p:nvSpPr>
        <p:spPr>
          <a:xfrm>
            <a:off x="14810282" y="1858780"/>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Tree>
    <p:extLst>
      <p:ext uri="{BB962C8B-B14F-4D97-AF65-F5344CB8AC3E}">
        <p14:creationId xmlns:p14="http://schemas.microsoft.com/office/powerpoint/2010/main" val="23143002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11" name="Picture 10">
            <a:extLst>
              <a:ext uri="{FF2B5EF4-FFF2-40B4-BE49-F238E27FC236}">
                <a16:creationId xmlns:a16="http://schemas.microsoft.com/office/drawing/2014/main" id="{48572770-1214-A640-89E8-732D750B935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12" name="Picture Placeholder 2">
            <a:extLst>
              <a:ext uri="{FF2B5EF4-FFF2-40B4-BE49-F238E27FC236}">
                <a16:creationId xmlns:a16="http://schemas.microsoft.com/office/drawing/2014/main" id="{8D507CA0-0B8C-CC4A-B6FB-38007072DF33}"/>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a:extLst>
              <a:ext uri="{FF2B5EF4-FFF2-40B4-BE49-F238E27FC236}">
                <a16:creationId xmlns:a16="http://schemas.microsoft.com/office/drawing/2014/main" id="{E45D1ED6-F124-8648-BBFD-909F2A368192}"/>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342900" indent="-34290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8478130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ABBD15-C764-D44F-A079-A682C6881F85}"/>
              </a:ext>
            </a:extLst>
          </p:cNvPr>
          <p:cNvSpPr/>
          <p:nvPr userDrawn="1"/>
        </p:nvSpPr>
        <p:spPr>
          <a:xfrm>
            <a:off x="0" y="0"/>
            <a:ext cx="6096000" cy="64285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29C697D-85E3-2B4A-8E51-BEE0AC3B2D7A}"/>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12" name="Rectangle 11">
            <a:extLst>
              <a:ext uri="{FF2B5EF4-FFF2-40B4-BE49-F238E27FC236}">
                <a16:creationId xmlns:a16="http://schemas.microsoft.com/office/drawing/2014/main" id="{3EFB5DCE-D91E-2C4F-A3CC-F4DC161EF759}"/>
              </a:ext>
            </a:extLst>
          </p:cNvPr>
          <p:cNvSpPr/>
          <p:nvPr userDrawn="1"/>
        </p:nvSpPr>
        <p:spPr>
          <a:xfrm>
            <a:off x="0" y="1083365"/>
            <a:ext cx="188843" cy="974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067893-83A5-9A4F-8FF9-911C2F1C586D}"/>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6" name="TextBox 15">
            <a:extLst>
              <a:ext uri="{FF2B5EF4-FFF2-40B4-BE49-F238E27FC236}">
                <a16:creationId xmlns:a16="http://schemas.microsoft.com/office/drawing/2014/main" id="{FA28D48F-7D12-1042-A62C-F4E27F86D043}"/>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7" name="TextBox 16">
            <a:extLst>
              <a:ext uri="{FF2B5EF4-FFF2-40B4-BE49-F238E27FC236}">
                <a16:creationId xmlns:a16="http://schemas.microsoft.com/office/drawing/2014/main" id="{42BCE0EE-8C96-3E4D-8FB6-6DE70E4D18E7}"/>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18" name="Picture 17">
            <a:extLst>
              <a:ext uri="{FF2B5EF4-FFF2-40B4-BE49-F238E27FC236}">
                <a16:creationId xmlns:a16="http://schemas.microsoft.com/office/drawing/2014/main" id="{9FD608F1-4926-1F4C-B858-F295E413845B}"/>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19" name="Picture Placeholder 2">
            <a:extLst>
              <a:ext uri="{FF2B5EF4-FFF2-40B4-BE49-F238E27FC236}">
                <a16:creationId xmlns:a16="http://schemas.microsoft.com/office/drawing/2014/main" id="{DDA33AC0-47D6-064F-8896-FB1AAA936C2B}"/>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a:extLst>
              <a:ext uri="{FF2B5EF4-FFF2-40B4-BE49-F238E27FC236}">
                <a16:creationId xmlns:a16="http://schemas.microsoft.com/office/drawing/2014/main" id="{B96C4967-AFD9-B140-B34B-ED8EB3D35331}"/>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342900" indent="-34290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11846178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ase study_1">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068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B5D51FAF-7314-44A7-A720-AB66ABD1BA85}"/>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chemeClr val="accent3"/>
                </a:solidFill>
              </a:rPr>
              <a:t>Opportunity</a:t>
            </a:r>
          </a:p>
        </p:txBody>
      </p:sp>
      <p:sp>
        <p:nvSpPr>
          <p:cNvPr id="16" name="TextBox 15">
            <a:extLst>
              <a:ext uri="{FF2B5EF4-FFF2-40B4-BE49-F238E27FC236}">
                <a16:creationId xmlns:a16="http://schemas.microsoft.com/office/drawing/2014/main" id="{FE74ACCC-8E58-459E-8D94-4D94F4F1A524}"/>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chemeClr val="accent3"/>
                </a:solidFill>
              </a:rPr>
              <a:t>Solution</a:t>
            </a:r>
          </a:p>
        </p:txBody>
      </p:sp>
      <p:sp>
        <p:nvSpPr>
          <p:cNvPr id="17" name="TextBox 16">
            <a:extLst>
              <a:ext uri="{FF2B5EF4-FFF2-40B4-BE49-F238E27FC236}">
                <a16:creationId xmlns:a16="http://schemas.microsoft.com/office/drawing/2014/main" id="{2FD1D92F-AA6A-493C-8EC1-DD8A92F05801}"/>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8" name="TextBox 17">
            <a:extLst>
              <a:ext uri="{FF2B5EF4-FFF2-40B4-BE49-F238E27FC236}">
                <a16:creationId xmlns:a16="http://schemas.microsoft.com/office/drawing/2014/main" id="{64EDBF0B-55AA-4747-99A1-5BBA3EE405BC}"/>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9" name="TextBox 18">
            <a:extLst>
              <a:ext uri="{FF2B5EF4-FFF2-40B4-BE49-F238E27FC236}">
                <a16:creationId xmlns:a16="http://schemas.microsoft.com/office/drawing/2014/main" id="{F8EFBC44-8195-449B-9C95-63E2E0F44FE6}"/>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chemeClr val="accent3"/>
                </a:solidFill>
              </a:rPr>
              <a:t>Results</a:t>
            </a:r>
          </a:p>
        </p:txBody>
      </p:sp>
      <p:sp>
        <p:nvSpPr>
          <p:cNvPr id="20" name="TextBox 19">
            <a:extLst>
              <a:ext uri="{FF2B5EF4-FFF2-40B4-BE49-F238E27FC236}">
                <a16:creationId xmlns:a16="http://schemas.microsoft.com/office/drawing/2014/main" id="{4D5F3673-983E-42F9-AAB8-C4145FF70C8D}"/>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2535490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2_Picture with Caption">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8" name="TextBox 7">
            <a:extLst>
              <a:ext uri="{FF2B5EF4-FFF2-40B4-BE49-F238E27FC236}">
                <a16:creationId xmlns:a16="http://schemas.microsoft.com/office/drawing/2014/main" id="{8B1E28F2-5BEE-4579-91D5-FB9AB4BF0F52}"/>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chemeClr val="accent3"/>
                </a:solidFill>
              </a:rPr>
              <a:t>Opportunity</a:t>
            </a:r>
          </a:p>
        </p:txBody>
      </p:sp>
      <p:sp>
        <p:nvSpPr>
          <p:cNvPr id="9" name="TextBox 8">
            <a:extLst>
              <a:ext uri="{FF2B5EF4-FFF2-40B4-BE49-F238E27FC236}">
                <a16:creationId xmlns:a16="http://schemas.microsoft.com/office/drawing/2014/main" id="{760B66E1-B07E-46E7-B6E2-EE07EB77F6C6}"/>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chemeClr val="accent3"/>
                </a:solidFill>
              </a:rPr>
              <a:t>Solution</a:t>
            </a:r>
          </a:p>
        </p:txBody>
      </p:sp>
      <p:sp>
        <p:nvSpPr>
          <p:cNvPr id="10" name="TextBox 9">
            <a:extLst>
              <a:ext uri="{FF2B5EF4-FFF2-40B4-BE49-F238E27FC236}">
                <a16:creationId xmlns:a16="http://schemas.microsoft.com/office/drawing/2014/main" id="{5CFB483A-9906-492B-A801-4770732B321D}"/>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2" name="TextBox 11">
            <a:extLst>
              <a:ext uri="{FF2B5EF4-FFF2-40B4-BE49-F238E27FC236}">
                <a16:creationId xmlns:a16="http://schemas.microsoft.com/office/drawing/2014/main" id="{EC3E7FBB-1635-4BCE-9CAB-08F4EB618358}"/>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3" name="TextBox 12">
            <a:extLst>
              <a:ext uri="{FF2B5EF4-FFF2-40B4-BE49-F238E27FC236}">
                <a16:creationId xmlns:a16="http://schemas.microsoft.com/office/drawing/2014/main" id="{6051D5BC-4550-4F2D-AACA-BF845F3C5F2D}"/>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chemeClr val="accent3"/>
                </a:solidFill>
              </a:rPr>
              <a:t>Results</a:t>
            </a:r>
          </a:p>
        </p:txBody>
      </p:sp>
      <p:sp>
        <p:nvSpPr>
          <p:cNvPr id="14" name="TextBox 13">
            <a:extLst>
              <a:ext uri="{FF2B5EF4-FFF2-40B4-BE49-F238E27FC236}">
                <a16:creationId xmlns:a16="http://schemas.microsoft.com/office/drawing/2014/main" id="{B141F716-3E7F-41C3-98BE-8801D1E8C725}"/>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40020742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ase study_3">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4AE9B"/>
              </a:solidFill>
            </a:endParaRPr>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21" name="TextBox 20">
            <a:extLst>
              <a:ext uri="{FF2B5EF4-FFF2-40B4-BE49-F238E27FC236}">
                <a16:creationId xmlns:a16="http://schemas.microsoft.com/office/drawing/2014/main" id="{1C1ABC48-8139-4005-B894-3036219F25A0}"/>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rgbClr val="44AE9B"/>
                </a:solidFill>
              </a:rPr>
              <a:t>Opportunity</a:t>
            </a:r>
          </a:p>
        </p:txBody>
      </p:sp>
      <p:sp>
        <p:nvSpPr>
          <p:cNvPr id="22" name="TextBox 21">
            <a:extLst>
              <a:ext uri="{FF2B5EF4-FFF2-40B4-BE49-F238E27FC236}">
                <a16:creationId xmlns:a16="http://schemas.microsoft.com/office/drawing/2014/main" id="{5E705654-C815-467A-B062-47B921E64828}"/>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rgbClr val="44AE9B"/>
                </a:solidFill>
              </a:rPr>
              <a:t>Solution</a:t>
            </a:r>
          </a:p>
        </p:txBody>
      </p:sp>
      <p:sp>
        <p:nvSpPr>
          <p:cNvPr id="25" name="TextBox 24">
            <a:extLst>
              <a:ext uri="{FF2B5EF4-FFF2-40B4-BE49-F238E27FC236}">
                <a16:creationId xmlns:a16="http://schemas.microsoft.com/office/drawing/2014/main" id="{96C1C8C7-81C0-4767-BD78-70A5CB59F12E}"/>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26" name="TextBox 25">
            <a:extLst>
              <a:ext uri="{FF2B5EF4-FFF2-40B4-BE49-F238E27FC236}">
                <a16:creationId xmlns:a16="http://schemas.microsoft.com/office/drawing/2014/main" id="{91CDD51E-6E33-4F0F-A0DD-BBC341D9A0A9}"/>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28" name="TextBox 27">
            <a:extLst>
              <a:ext uri="{FF2B5EF4-FFF2-40B4-BE49-F238E27FC236}">
                <a16:creationId xmlns:a16="http://schemas.microsoft.com/office/drawing/2014/main" id="{C8903AEF-E75A-4990-A3AB-B9D7F3708C7B}"/>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rgbClr val="44AE9B"/>
                </a:solidFill>
              </a:rPr>
              <a:t>Results</a:t>
            </a:r>
          </a:p>
        </p:txBody>
      </p:sp>
      <p:sp>
        <p:nvSpPr>
          <p:cNvPr id="30" name="TextBox 29">
            <a:extLst>
              <a:ext uri="{FF2B5EF4-FFF2-40B4-BE49-F238E27FC236}">
                <a16:creationId xmlns:a16="http://schemas.microsoft.com/office/drawing/2014/main" id="{C7526716-1785-44B5-A522-3C6CC0BB22EC}"/>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31485811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ase study_4">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19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58A9D534-E298-42DA-A239-498A38D5BB08}"/>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Opportunity</a:t>
            </a:r>
          </a:p>
        </p:txBody>
      </p:sp>
      <p:sp>
        <p:nvSpPr>
          <p:cNvPr id="16" name="TextBox 15">
            <a:extLst>
              <a:ext uri="{FF2B5EF4-FFF2-40B4-BE49-F238E27FC236}">
                <a16:creationId xmlns:a16="http://schemas.microsoft.com/office/drawing/2014/main" id="{7FFCE87C-E9D8-406B-B4B4-368E6639FA4C}"/>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Solution</a:t>
            </a:r>
          </a:p>
        </p:txBody>
      </p:sp>
      <p:sp>
        <p:nvSpPr>
          <p:cNvPr id="17" name="TextBox 16">
            <a:extLst>
              <a:ext uri="{FF2B5EF4-FFF2-40B4-BE49-F238E27FC236}">
                <a16:creationId xmlns:a16="http://schemas.microsoft.com/office/drawing/2014/main" id="{598B4E30-05FA-4C40-A290-EE6EDD320067}"/>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8" name="TextBox 17">
            <a:extLst>
              <a:ext uri="{FF2B5EF4-FFF2-40B4-BE49-F238E27FC236}">
                <a16:creationId xmlns:a16="http://schemas.microsoft.com/office/drawing/2014/main" id="{BFE9A4A4-1FA9-464D-8ADF-F0D16FE5E605}"/>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9" name="TextBox 18">
            <a:extLst>
              <a:ext uri="{FF2B5EF4-FFF2-40B4-BE49-F238E27FC236}">
                <a16:creationId xmlns:a16="http://schemas.microsoft.com/office/drawing/2014/main" id="{FAAB5629-23DD-442E-B5BB-02E5DA58148E}"/>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Results</a:t>
            </a:r>
          </a:p>
        </p:txBody>
      </p:sp>
      <p:sp>
        <p:nvSpPr>
          <p:cNvPr id="20" name="TextBox 19">
            <a:extLst>
              <a:ext uri="{FF2B5EF4-FFF2-40B4-BE49-F238E27FC236}">
                <a16:creationId xmlns:a16="http://schemas.microsoft.com/office/drawing/2014/main" id="{8B8EC2AB-CDD5-49E3-BB94-CD473AA19C2D}"/>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786535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ase study_5">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EF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7136F738-8E13-49B7-8B81-AF48F4CD6CFA}"/>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Opportunity</a:t>
            </a:r>
          </a:p>
        </p:txBody>
      </p:sp>
      <p:sp>
        <p:nvSpPr>
          <p:cNvPr id="16" name="TextBox 15">
            <a:extLst>
              <a:ext uri="{FF2B5EF4-FFF2-40B4-BE49-F238E27FC236}">
                <a16:creationId xmlns:a16="http://schemas.microsoft.com/office/drawing/2014/main" id="{55090336-6353-473F-A258-AB7713058D84}"/>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Solution</a:t>
            </a:r>
          </a:p>
        </p:txBody>
      </p:sp>
      <p:sp>
        <p:nvSpPr>
          <p:cNvPr id="17" name="TextBox 16">
            <a:extLst>
              <a:ext uri="{FF2B5EF4-FFF2-40B4-BE49-F238E27FC236}">
                <a16:creationId xmlns:a16="http://schemas.microsoft.com/office/drawing/2014/main" id="{A18A0D73-D69F-46E3-B886-C4E8B1484846}"/>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8" name="TextBox 17">
            <a:extLst>
              <a:ext uri="{FF2B5EF4-FFF2-40B4-BE49-F238E27FC236}">
                <a16:creationId xmlns:a16="http://schemas.microsoft.com/office/drawing/2014/main" id="{35A2F7AD-9A5B-4586-A958-DA524CA4F64E}"/>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9" name="TextBox 18">
            <a:extLst>
              <a:ext uri="{FF2B5EF4-FFF2-40B4-BE49-F238E27FC236}">
                <a16:creationId xmlns:a16="http://schemas.microsoft.com/office/drawing/2014/main" id="{28A28644-EE4D-49D7-85B1-BCB28F073B47}"/>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Results</a:t>
            </a:r>
          </a:p>
        </p:txBody>
      </p:sp>
      <p:sp>
        <p:nvSpPr>
          <p:cNvPr id="20" name="TextBox 19">
            <a:extLst>
              <a:ext uri="{FF2B5EF4-FFF2-40B4-BE49-F238E27FC236}">
                <a16:creationId xmlns:a16="http://schemas.microsoft.com/office/drawing/2014/main" id="{45FF4DEA-00D8-4BB6-932D-263E4BF759A2}"/>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7775837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ase study_6">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EA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006DA6CD-5B44-445A-BE23-00C5C2088E5A}"/>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Opportunity</a:t>
            </a:r>
          </a:p>
        </p:txBody>
      </p:sp>
      <p:sp>
        <p:nvSpPr>
          <p:cNvPr id="16" name="TextBox 15">
            <a:extLst>
              <a:ext uri="{FF2B5EF4-FFF2-40B4-BE49-F238E27FC236}">
                <a16:creationId xmlns:a16="http://schemas.microsoft.com/office/drawing/2014/main" id="{523C0D28-FB25-47E8-A1E4-DFC2EBF2EBD7}"/>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Solution</a:t>
            </a:r>
          </a:p>
        </p:txBody>
      </p:sp>
      <p:sp>
        <p:nvSpPr>
          <p:cNvPr id="17" name="TextBox 16">
            <a:extLst>
              <a:ext uri="{FF2B5EF4-FFF2-40B4-BE49-F238E27FC236}">
                <a16:creationId xmlns:a16="http://schemas.microsoft.com/office/drawing/2014/main" id="{FE9FF6DF-690E-49E9-910C-0498689BDC15}"/>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8" name="TextBox 17">
            <a:extLst>
              <a:ext uri="{FF2B5EF4-FFF2-40B4-BE49-F238E27FC236}">
                <a16:creationId xmlns:a16="http://schemas.microsoft.com/office/drawing/2014/main" id="{28315F49-431E-43F3-802E-AF94362F7305}"/>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9" name="TextBox 18">
            <a:extLst>
              <a:ext uri="{FF2B5EF4-FFF2-40B4-BE49-F238E27FC236}">
                <a16:creationId xmlns:a16="http://schemas.microsoft.com/office/drawing/2014/main" id="{FDA40EEF-2453-4F8E-B462-12C7C08E9D9D}"/>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Results</a:t>
            </a:r>
          </a:p>
        </p:txBody>
      </p:sp>
      <p:sp>
        <p:nvSpPr>
          <p:cNvPr id="20" name="TextBox 19">
            <a:extLst>
              <a:ext uri="{FF2B5EF4-FFF2-40B4-BE49-F238E27FC236}">
                <a16:creationId xmlns:a16="http://schemas.microsoft.com/office/drawing/2014/main" id="{7D7C8CD2-5298-439A-A295-6190CBEF0074}"/>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37519750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se study 7">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dirty="0" err="1"/>
              <a:t>Insert</a:t>
            </a:r>
            <a:r>
              <a:rPr lang="es-CO" dirty="0"/>
              <a:t> case </a:t>
            </a:r>
            <a:r>
              <a:rPr lang="es-CO" dirty="0" err="1"/>
              <a:t>study</a:t>
            </a:r>
            <a:r>
              <a:rPr lang="es-CO" dirty="0"/>
              <a:t> </a:t>
            </a:r>
            <a:r>
              <a:rPr lang="es-CO" dirty="0" err="1"/>
              <a:t>information</a:t>
            </a:r>
            <a:endParaRPr lang="es-CO" dirty="0"/>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dirty="0"/>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dirty="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DD1CA0B0-9B75-4B59-BD23-29306B7ED2EC}"/>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Opportunity</a:t>
            </a:r>
          </a:p>
        </p:txBody>
      </p:sp>
      <p:sp>
        <p:nvSpPr>
          <p:cNvPr id="16" name="TextBox 15">
            <a:extLst>
              <a:ext uri="{FF2B5EF4-FFF2-40B4-BE49-F238E27FC236}">
                <a16:creationId xmlns:a16="http://schemas.microsoft.com/office/drawing/2014/main" id="{1253A746-CFE3-4EF5-A405-C965FE23EA8A}"/>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Solution</a:t>
            </a:r>
          </a:p>
        </p:txBody>
      </p:sp>
      <p:sp>
        <p:nvSpPr>
          <p:cNvPr id="17" name="TextBox 16">
            <a:extLst>
              <a:ext uri="{FF2B5EF4-FFF2-40B4-BE49-F238E27FC236}">
                <a16:creationId xmlns:a16="http://schemas.microsoft.com/office/drawing/2014/main" id="{1513EDF2-9153-4A7F-91F2-20B2F2DF3E4F}"/>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8" name="TextBox 17">
            <a:extLst>
              <a:ext uri="{FF2B5EF4-FFF2-40B4-BE49-F238E27FC236}">
                <a16:creationId xmlns:a16="http://schemas.microsoft.com/office/drawing/2014/main" id="{388DD90C-3070-49A5-951C-105D101C7B3A}"/>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
        <p:nvSpPr>
          <p:cNvPr id="19" name="TextBox 18">
            <a:extLst>
              <a:ext uri="{FF2B5EF4-FFF2-40B4-BE49-F238E27FC236}">
                <a16:creationId xmlns:a16="http://schemas.microsoft.com/office/drawing/2014/main" id="{7CD25586-5534-4C1D-A439-F26A9FDFCBF3}"/>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dirty="0">
                <a:solidFill>
                  <a:schemeClr val="bg1"/>
                </a:solidFill>
              </a:rPr>
              <a:t>Results</a:t>
            </a:r>
          </a:p>
        </p:txBody>
      </p:sp>
      <p:sp>
        <p:nvSpPr>
          <p:cNvPr id="20" name="TextBox 19">
            <a:extLst>
              <a:ext uri="{FF2B5EF4-FFF2-40B4-BE49-F238E27FC236}">
                <a16:creationId xmlns:a16="http://schemas.microsoft.com/office/drawing/2014/main" id="{BF431725-7C09-499C-851D-5A5775DF0CB3}"/>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dirty="0">
                <a:solidFill>
                  <a:schemeClr val="bg1"/>
                </a:solidFill>
              </a:rPr>
              <a:t>Click to edit text </a:t>
            </a:r>
          </a:p>
          <a:p>
            <a:pPr marL="174625" indent="-174625" algn="l">
              <a:spcAft>
                <a:spcPts val="600"/>
              </a:spcAft>
              <a:buFont typeface="Wingdings" panose="05000000000000000000" pitchFamily="2" charset="2"/>
              <a:buChar char="§"/>
            </a:pPr>
            <a:r>
              <a:rPr lang="en-US" dirty="0">
                <a:solidFill>
                  <a:schemeClr val="bg1"/>
                </a:solidFill>
              </a:rPr>
              <a:t>Click to edit text</a:t>
            </a:r>
          </a:p>
          <a:p>
            <a:pPr marL="174625" indent="-174625" algn="l">
              <a:spcAft>
                <a:spcPts val="600"/>
              </a:spcAft>
              <a:buFont typeface="Wingdings" panose="05000000000000000000" pitchFamily="2" charset="2"/>
              <a:buChar char="§"/>
            </a:pPr>
            <a:r>
              <a:rPr lang="en-US" dirty="0">
                <a:solidFill>
                  <a:schemeClr val="bg1"/>
                </a:solidFill>
              </a:rPr>
              <a:t>Click to edit text</a:t>
            </a:r>
          </a:p>
        </p:txBody>
      </p:sp>
    </p:spTree>
    <p:extLst>
      <p:ext uri="{BB962C8B-B14F-4D97-AF65-F5344CB8AC3E}">
        <p14:creationId xmlns:p14="http://schemas.microsoft.com/office/powerpoint/2010/main" val="3038422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attern Header 1">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chemeClr val="accent1"/>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62989E2C-BA56-E243-A6D6-00729295EFCB}"/>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235157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attern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4FA0-0DC5-F24C-B63E-D128F673B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357"/>
          <a:stretch/>
        </p:blipFill>
        <p:spPr>
          <a:xfrm>
            <a:off x="7085938" y="0"/>
            <a:ext cx="5106062" cy="6420678"/>
          </a:xfrm>
          <a:prstGeom prst="rect">
            <a:avLst/>
          </a:prstGeom>
        </p:spPr>
      </p:pic>
      <p:pic>
        <p:nvPicPr>
          <p:cNvPr id="10" name="Picture 9">
            <a:extLst>
              <a:ext uri="{FF2B5EF4-FFF2-40B4-BE49-F238E27FC236}">
                <a16:creationId xmlns:a16="http://schemas.microsoft.com/office/drawing/2014/main" id="{F008420B-C8C0-614C-BAC6-C56F62F1DB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6719" y="1459654"/>
            <a:ext cx="557316" cy="716549"/>
          </a:xfrm>
          <a:prstGeom prst="rect">
            <a:avLst/>
          </a:prstGeom>
        </p:spPr>
      </p:pic>
      <p:pic>
        <p:nvPicPr>
          <p:cNvPr id="11" name="Picture 10">
            <a:extLst>
              <a:ext uri="{FF2B5EF4-FFF2-40B4-BE49-F238E27FC236}">
                <a16:creationId xmlns:a16="http://schemas.microsoft.com/office/drawing/2014/main" id="{65151A0E-BD53-4741-BC66-1F7FF7BB42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580" y="1459654"/>
            <a:ext cx="557316" cy="716549"/>
          </a:xfrm>
          <a:prstGeom prst="rect">
            <a:avLst/>
          </a:prstGeom>
        </p:spPr>
      </p:pic>
      <p:sp>
        <p:nvSpPr>
          <p:cNvPr id="26" name="Content Placeholder 2">
            <a:extLst>
              <a:ext uri="{FF2B5EF4-FFF2-40B4-BE49-F238E27FC236}">
                <a16:creationId xmlns:a16="http://schemas.microsoft.com/office/drawing/2014/main" id="{29651B44-1591-EE4C-B083-EAE2FBEDB689}"/>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F02B8F02-4FC8-2F45-BA74-195E36FC56E9}"/>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42563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attern Header 2">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rgbClr val="004E6C"/>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3724373D-C4D2-B24C-BAD5-57EB1F4F7B3C}"/>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7101516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attern Header 3">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rgbClr val="3877A9"/>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516ED0B7-7F06-074B-B8D5-D49D749F80F3}"/>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0337440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attern Header 4">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5"/>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95FACC7F-5B1E-034E-8B57-549B9C6F08D2}"/>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3725775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attern Header 5">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rgbClr val="45AF9A"/>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CDDE8092-956B-ED4E-AC13-C8236EA2DDE2}"/>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41232367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attern Header 6">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2"/>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2263911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attern Header 7">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6"/>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7862FAC8-84EA-FE44-AA22-5753E1409F56}"/>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3267807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8C5D46-D529-8A40-8730-A0A90B5263D8}"/>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B17967-AFB4-AE43-95E5-82B3B41E5B2B}"/>
              </a:ext>
            </a:extLst>
          </p:cNvPr>
          <p:cNvSpPr txBox="1"/>
          <p:nvPr userDrawn="1"/>
        </p:nvSpPr>
        <p:spPr>
          <a:xfrm>
            <a:off x="14134011" y="143691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88B0BE2-FB28-AE41-9A8F-7583E1F675B2}"/>
              </a:ext>
            </a:extLst>
          </p:cNvPr>
          <p:cNvSpPr txBox="1"/>
          <p:nvPr userDrawn="1"/>
        </p:nvSpPr>
        <p:spPr>
          <a:xfrm>
            <a:off x="13977257" y="2690949"/>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A942583A-7CD8-4D4E-AAF4-BE21F619A33C}"/>
              </a:ext>
            </a:extLst>
          </p:cNvPr>
          <p:cNvSpPr txBox="1"/>
          <p:nvPr userDrawn="1"/>
        </p:nvSpPr>
        <p:spPr>
          <a:xfrm>
            <a:off x="11418849" y="-1505415"/>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4" name="Picture 3">
            <a:extLst>
              <a:ext uri="{FF2B5EF4-FFF2-40B4-BE49-F238E27FC236}">
                <a16:creationId xmlns:a16="http://schemas.microsoft.com/office/drawing/2014/main" id="{AD4E0996-EC88-DA4B-A212-5408F13DA4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7702"/>
          <a:stretch/>
        </p:blipFill>
        <p:spPr>
          <a:xfrm>
            <a:off x="6581869" y="2190367"/>
            <a:ext cx="2668410" cy="938398"/>
          </a:xfrm>
          <a:prstGeom prst="rect">
            <a:avLst/>
          </a:prstGeom>
        </p:spPr>
      </p:pic>
      <p:sp>
        <p:nvSpPr>
          <p:cNvPr id="10" name="Title 1">
            <a:extLst>
              <a:ext uri="{FF2B5EF4-FFF2-40B4-BE49-F238E27FC236}">
                <a16:creationId xmlns:a16="http://schemas.microsoft.com/office/drawing/2014/main" id="{A96C4B70-69B4-6C4E-AAA3-CB39BBF25E65}"/>
              </a:ext>
            </a:extLst>
          </p:cNvPr>
          <p:cNvSpPr>
            <a:spLocks noGrp="1"/>
          </p:cNvSpPr>
          <p:nvPr>
            <p:ph type="title" hasCustomPrompt="1"/>
          </p:nvPr>
        </p:nvSpPr>
        <p:spPr>
          <a:xfrm>
            <a:off x="554182" y="3530063"/>
            <a:ext cx="11083636" cy="974035"/>
          </a:xfrm>
        </p:spPr>
        <p:txBody>
          <a:bodyPr anchor="ctr">
            <a:normAutofit/>
          </a:bodyPr>
          <a:lstStyle>
            <a:lvl1pPr algn="ct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Add CTA here</a:t>
            </a:r>
          </a:p>
        </p:txBody>
      </p:sp>
      <p:sp>
        <p:nvSpPr>
          <p:cNvPr id="12" name="Title 1">
            <a:extLst>
              <a:ext uri="{FF2B5EF4-FFF2-40B4-BE49-F238E27FC236}">
                <a16:creationId xmlns:a16="http://schemas.microsoft.com/office/drawing/2014/main" id="{065BB1F7-8202-C141-90E0-287EA0B5174D}"/>
              </a:ext>
            </a:extLst>
          </p:cNvPr>
          <p:cNvSpPr txBox="1">
            <a:spLocks/>
          </p:cNvSpPr>
          <p:nvPr userDrawn="1"/>
        </p:nvSpPr>
        <p:spPr>
          <a:xfrm>
            <a:off x="554182" y="5100836"/>
            <a:ext cx="11083636" cy="974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1600" b="0" dirty="0"/>
              <a:t>www.avaya.com</a:t>
            </a:r>
          </a:p>
        </p:txBody>
      </p:sp>
      <p:pic>
        <p:nvPicPr>
          <p:cNvPr id="11" name="Picture 10">
            <a:extLst>
              <a:ext uri="{FF2B5EF4-FFF2-40B4-BE49-F238E27FC236}">
                <a16:creationId xmlns:a16="http://schemas.microsoft.com/office/drawing/2014/main" id="{E5E9037D-97A4-4F44-B4A5-85BBB2079F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9786" y="2182222"/>
            <a:ext cx="3298053" cy="946542"/>
          </a:xfrm>
          <a:prstGeom prst="rect">
            <a:avLst/>
          </a:prstGeom>
        </p:spPr>
      </p:pic>
    </p:spTree>
    <p:extLst>
      <p:ext uri="{BB962C8B-B14F-4D97-AF65-F5344CB8AC3E}">
        <p14:creationId xmlns:p14="http://schemas.microsoft.com/office/powerpoint/2010/main" val="40168492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Approved Ic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6DE72D-6C45-6040-A1FD-880E8D3112ED}"/>
              </a:ext>
            </a:extLst>
          </p:cNvPr>
          <p:cNvSpPr/>
          <p:nvPr userDrawn="1"/>
        </p:nvSpPr>
        <p:spPr>
          <a:xfrm>
            <a:off x="0" y="0"/>
            <a:ext cx="12192000" cy="6400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162B6B5-596A-2A4E-B09C-42155D31670A}"/>
              </a:ext>
            </a:extLst>
          </p:cNvPr>
          <p:cNvSpPr txBox="1"/>
          <p:nvPr userDrawn="1"/>
        </p:nvSpPr>
        <p:spPr>
          <a:xfrm>
            <a:off x="-5109210" y="9201150"/>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4" name="Picture 3">
            <a:extLst>
              <a:ext uri="{FF2B5EF4-FFF2-40B4-BE49-F238E27FC236}">
                <a16:creationId xmlns:a16="http://schemas.microsoft.com/office/drawing/2014/main" id="{2B7B2579-BD12-CC49-907A-2D3700482D54}"/>
              </a:ext>
            </a:extLst>
          </p:cNvPr>
          <p:cNvPicPr>
            <a:picLocks noChangeAspect="1"/>
          </p:cNvPicPr>
          <p:nvPr userDrawn="1"/>
        </p:nvPicPr>
        <p:blipFill>
          <a:blip r:embed="rId2"/>
          <a:stretch>
            <a:fillRect/>
          </a:stretch>
        </p:blipFill>
        <p:spPr>
          <a:xfrm>
            <a:off x="1428998" y="2058206"/>
            <a:ext cx="832457" cy="832457"/>
          </a:xfrm>
          <a:prstGeom prst="rect">
            <a:avLst/>
          </a:prstGeom>
        </p:spPr>
      </p:pic>
      <p:pic>
        <p:nvPicPr>
          <p:cNvPr id="5" name="Picture 4">
            <a:extLst>
              <a:ext uri="{FF2B5EF4-FFF2-40B4-BE49-F238E27FC236}">
                <a16:creationId xmlns:a16="http://schemas.microsoft.com/office/drawing/2014/main" id="{76400366-7605-2B45-A6C9-86785165367B}"/>
              </a:ext>
            </a:extLst>
          </p:cNvPr>
          <p:cNvPicPr>
            <a:picLocks noChangeAspect="1"/>
          </p:cNvPicPr>
          <p:nvPr userDrawn="1"/>
        </p:nvPicPr>
        <p:blipFill>
          <a:blip r:embed="rId3"/>
          <a:stretch>
            <a:fillRect/>
          </a:stretch>
        </p:blipFill>
        <p:spPr>
          <a:xfrm>
            <a:off x="2845922" y="2058205"/>
            <a:ext cx="832457" cy="832457"/>
          </a:xfrm>
          <a:prstGeom prst="rect">
            <a:avLst/>
          </a:prstGeom>
        </p:spPr>
      </p:pic>
      <p:pic>
        <p:nvPicPr>
          <p:cNvPr id="6" name="Picture 5">
            <a:extLst>
              <a:ext uri="{FF2B5EF4-FFF2-40B4-BE49-F238E27FC236}">
                <a16:creationId xmlns:a16="http://schemas.microsoft.com/office/drawing/2014/main" id="{AC6BACB8-3C15-1348-B61B-DFF0BAA0E2ED}"/>
              </a:ext>
            </a:extLst>
          </p:cNvPr>
          <p:cNvPicPr>
            <a:picLocks noChangeAspect="1"/>
          </p:cNvPicPr>
          <p:nvPr userDrawn="1"/>
        </p:nvPicPr>
        <p:blipFill>
          <a:blip r:embed="rId4"/>
          <a:stretch>
            <a:fillRect/>
          </a:stretch>
        </p:blipFill>
        <p:spPr>
          <a:xfrm>
            <a:off x="4262846" y="2058204"/>
            <a:ext cx="832457" cy="832457"/>
          </a:xfrm>
          <a:prstGeom prst="rect">
            <a:avLst/>
          </a:prstGeom>
        </p:spPr>
      </p:pic>
      <p:pic>
        <p:nvPicPr>
          <p:cNvPr id="7" name="Picture 6">
            <a:extLst>
              <a:ext uri="{FF2B5EF4-FFF2-40B4-BE49-F238E27FC236}">
                <a16:creationId xmlns:a16="http://schemas.microsoft.com/office/drawing/2014/main" id="{1EAA21CD-4AF5-174D-9F32-17E0CB316E2C}"/>
              </a:ext>
            </a:extLst>
          </p:cNvPr>
          <p:cNvPicPr>
            <a:picLocks noChangeAspect="1"/>
          </p:cNvPicPr>
          <p:nvPr userDrawn="1"/>
        </p:nvPicPr>
        <p:blipFill>
          <a:blip r:embed="rId5"/>
          <a:stretch>
            <a:fillRect/>
          </a:stretch>
        </p:blipFill>
        <p:spPr>
          <a:xfrm>
            <a:off x="5679770" y="2058203"/>
            <a:ext cx="832457" cy="832457"/>
          </a:xfrm>
          <a:prstGeom prst="rect">
            <a:avLst/>
          </a:prstGeom>
        </p:spPr>
      </p:pic>
      <p:pic>
        <p:nvPicPr>
          <p:cNvPr id="8" name="Picture 7">
            <a:extLst>
              <a:ext uri="{FF2B5EF4-FFF2-40B4-BE49-F238E27FC236}">
                <a16:creationId xmlns:a16="http://schemas.microsoft.com/office/drawing/2014/main" id="{20122116-144B-FA48-93D9-07DC108ADF2A}"/>
              </a:ext>
            </a:extLst>
          </p:cNvPr>
          <p:cNvPicPr>
            <a:picLocks noChangeAspect="1"/>
          </p:cNvPicPr>
          <p:nvPr userDrawn="1"/>
        </p:nvPicPr>
        <p:blipFill>
          <a:blip r:embed="rId6"/>
          <a:stretch>
            <a:fillRect/>
          </a:stretch>
        </p:blipFill>
        <p:spPr>
          <a:xfrm>
            <a:off x="7096694" y="2058202"/>
            <a:ext cx="832457" cy="832457"/>
          </a:xfrm>
          <a:prstGeom prst="rect">
            <a:avLst/>
          </a:prstGeom>
        </p:spPr>
      </p:pic>
      <p:pic>
        <p:nvPicPr>
          <p:cNvPr id="9" name="Picture 8">
            <a:extLst>
              <a:ext uri="{FF2B5EF4-FFF2-40B4-BE49-F238E27FC236}">
                <a16:creationId xmlns:a16="http://schemas.microsoft.com/office/drawing/2014/main" id="{5C58030D-1B27-D54E-8891-1E6F77178C33}"/>
              </a:ext>
            </a:extLst>
          </p:cNvPr>
          <p:cNvPicPr>
            <a:picLocks noChangeAspect="1"/>
          </p:cNvPicPr>
          <p:nvPr userDrawn="1"/>
        </p:nvPicPr>
        <p:blipFill>
          <a:blip r:embed="rId7"/>
          <a:stretch>
            <a:fillRect/>
          </a:stretch>
        </p:blipFill>
        <p:spPr>
          <a:xfrm>
            <a:off x="8513618" y="2058201"/>
            <a:ext cx="832457" cy="832457"/>
          </a:xfrm>
          <a:prstGeom prst="rect">
            <a:avLst/>
          </a:prstGeom>
        </p:spPr>
      </p:pic>
      <p:pic>
        <p:nvPicPr>
          <p:cNvPr id="10" name="Picture 9">
            <a:extLst>
              <a:ext uri="{FF2B5EF4-FFF2-40B4-BE49-F238E27FC236}">
                <a16:creationId xmlns:a16="http://schemas.microsoft.com/office/drawing/2014/main" id="{687F713D-B9A0-0D42-A872-7F36ED783D48}"/>
              </a:ext>
            </a:extLst>
          </p:cNvPr>
          <p:cNvPicPr>
            <a:picLocks noChangeAspect="1"/>
          </p:cNvPicPr>
          <p:nvPr userDrawn="1"/>
        </p:nvPicPr>
        <p:blipFill>
          <a:blip r:embed="rId8"/>
          <a:stretch>
            <a:fillRect/>
          </a:stretch>
        </p:blipFill>
        <p:spPr>
          <a:xfrm>
            <a:off x="9930544" y="2058201"/>
            <a:ext cx="832457" cy="832457"/>
          </a:xfrm>
          <a:prstGeom prst="rect">
            <a:avLst/>
          </a:prstGeom>
        </p:spPr>
      </p:pic>
      <p:pic>
        <p:nvPicPr>
          <p:cNvPr id="11" name="Picture 10">
            <a:extLst>
              <a:ext uri="{FF2B5EF4-FFF2-40B4-BE49-F238E27FC236}">
                <a16:creationId xmlns:a16="http://schemas.microsoft.com/office/drawing/2014/main" id="{8A89E811-FE9B-6E42-841C-60D92E9A8B5B}"/>
              </a:ext>
            </a:extLst>
          </p:cNvPr>
          <p:cNvPicPr>
            <a:picLocks noChangeAspect="1"/>
          </p:cNvPicPr>
          <p:nvPr userDrawn="1"/>
        </p:nvPicPr>
        <p:blipFill>
          <a:blip r:embed="rId9"/>
          <a:stretch>
            <a:fillRect/>
          </a:stretch>
        </p:blipFill>
        <p:spPr>
          <a:xfrm>
            <a:off x="2135578" y="3392743"/>
            <a:ext cx="832457" cy="832457"/>
          </a:xfrm>
          <a:prstGeom prst="rect">
            <a:avLst/>
          </a:prstGeom>
        </p:spPr>
      </p:pic>
      <p:pic>
        <p:nvPicPr>
          <p:cNvPr id="12" name="Picture 11">
            <a:extLst>
              <a:ext uri="{FF2B5EF4-FFF2-40B4-BE49-F238E27FC236}">
                <a16:creationId xmlns:a16="http://schemas.microsoft.com/office/drawing/2014/main" id="{73132EA9-8C92-DA44-A302-FF72EA180E9F}"/>
              </a:ext>
            </a:extLst>
          </p:cNvPr>
          <p:cNvPicPr>
            <a:picLocks noChangeAspect="1"/>
          </p:cNvPicPr>
          <p:nvPr userDrawn="1"/>
        </p:nvPicPr>
        <p:blipFill>
          <a:blip r:embed="rId10"/>
          <a:stretch>
            <a:fillRect/>
          </a:stretch>
        </p:blipFill>
        <p:spPr>
          <a:xfrm>
            <a:off x="3552503" y="3392745"/>
            <a:ext cx="832457" cy="832457"/>
          </a:xfrm>
          <a:prstGeom prst="rect">
            <a:avLst/>
          </a:prstGeom>
        </p:spPr>
      </p:pic>
      <p:pic>
        <p:nvPicPr>
          <p:cNvPr id="13" name="Picture 12">
            <a:extLst>
              <a:ext uri="{FF2B5EF4-FFF2-40B4-BE49-F238E27FC236}">
                <a16:creationId xmlns:a16="http://schemas.microsoft.com/office/drawing/2014/main" id="{958BEB13-B300-A340-B23B-2AC2301B7091}"/>
              </a:ext>
            </a:extLst>
          </p:cNvPr>
          <p:cNvPicPr>
            <a:picLocks noChangeAspect="1"/>
          </p:cNvPicPr>
          <p:nvPr userDrawn="1"/>
        </p:nvPicPr>
        <p:blipFill>
          <a:blip r:embed="rId11"/>
          <a:stretch>
            <a:fillRect/>
          </a:stretch>
        </p:blipFill>
        <p:spPr>
          <a:xfrm>
            <a:off x="4969427" y="3392744"/>
            <a:ext cx="832457" cy="832457"/>
          </a:xfrm>
          <a:prstGeom prst="rect">
            <a:avLst/>
          </a:prstGeom>
        </p:spPr>
      </p:pic>
      <p:pic>
        <p:nvPicPr>
          <p:cNvPr id="14" name="Picture 13">
            <a:extLst>
              <a:ext uri="{FF2B5EF4-FFF2-40B4-BE49-F238E27FC236}">
                <a16:creationId xmlns:a16="http://schemas.microsoft.com/office/drawing/2014/main" id="{AD5E3723-E028-0B48-8B53-E947C078EB25}"/>
              </a:ext>
            </a:extLst>
          </p:cNvPr>
          <p:cNvPicPr>
            <a:picLocks noChangeAspect="1"/>
          </p:cNvPicPr>
          <p:nvPr userDrawn="1"/>
        </p:nvPicPr>
        <p:blipFill>
          <a:blip r:embed="rId12"/>
          <a:stretch>
            <a:fillRect/>
          </a:stretch>
        </p:blipFill>
        <p:spPr>
          <a:xfrm>
            <a:off x="6386352" y="3392745"/>
            <a:ext cx="832457" cy="832457"/>
          </a:xfrm>
          <a:prstGeom prst="rect">
            <a:avLst/>
          </a:prstGeom>
        </p:spPr>
      </p:pic>
      <p:pic>
        <p:nvPicPr>
          <p:cNvPr id="15" name="Picture 14">
            <a:extLst>
              <a:ext uri="{FF2B5EF4-FFF2-40B4-BE49-F238E27FC236}">
                <a16:creationId xmlns:a16="http://schemas.microsoft.com/office/drawing/2014/main" id="{E6A41075-2AA3-274F-8112-5D387DE92454}"/>
              </a:ext>
            </a:extLst>
          </p:cNvPr>
          <p:cNvPicPr>
            <a:picLocks noChangeAspect="1"/>
          </p:cNvPicPr>
          <p:nvPr userDrawn="1"/>
        </p:nvPicPr>
        <p:blipFill>
          <a:blip r:embed="rId13"/>
          <a:stretch>
            <a:fillRect/>
          </a:stretch>
        </p:blipFill>
        <p:spPr>
          <a:xfrm>
            <a:off x="7803275" y="3392743"/>
            <a:ext cx="832457" cy="832457"/>
          </a:xfrm>
          <a:prstGeom prst="rect">
            <a:avLst/>
          </a:prstGeom>
        </p:spPr>
      </p:pic>
      <p:pic>
        <p:nvPicPr>
          <p:cNvPr id="16" name="Picture 15">
            <a:extLst>
              <a:ext uri="{FF2B5EF4-FFF2-40B4-BE49-F238E27FC236}">
                <a16:creationId xmlns:a16="http://schemas.microsoft.com/office/drawing/2014/main" id="{680C012B-DE12-4243-BF1D-1358DD9F235C}"/>
              </a:ext>
            </a:extLst>
          </p:cNvPr>
          <p:cNvPicPr>
            <a:picLocks noChangeAspect="1"/>
          </p:cNvPicPr>
          <p:nvPr userDrawn="1"/>
        </p:nvPicPr>
        <p:blipFill>
          <a:blip r:embed="rId14"/>
          <a:stretch>
            <a:fillRect/>
          </a:stretch>
        </p:blipFill>
        <p:spPr>
          <a:xfrm>
            <a:off x="9220200" y="3392743"/>
            <a:ext cx="832457" cy="832457"/>
          </a:xfrm>
          <a:prstGeom prst="rect">
            <a:avLst/>
          </a:prstGeom>
        </p:spPr>
      </p:pic>
      <p:sp>
        <p:nvSpPr>
          <p:cNvPr id="17" name="TextBox 16">
            <a:extLst>
              <a:ext uri="{FF2B5EF4-FFF2-40B4-BE49-F238E27FC236}">
                <a16:creationId xmlns:a16="http://schemas.microsoft.com/office/drawing/2014/main" id="{E97DBB70-200B-8E42-B942-61A04AB19198}"/>
              </a:ext>
            </a:extLst>
          </p:cNvPr>
          <p:cNvSpPr txBox="1"/>
          <p:nvPr userDrawn="1"/>
        </p:nvSpPr>
        <p:spPr>
          <a:xfrm>
            <a:off x="0" y="0"/>
            <a:ext cx="12192000" cy="1117539"/>
          </a:xfrm>
          <a:prstGeom prst="rect">
            <a:avLst/>
          </a:prstGeom>
        </p:spPr>
        <p:txBody>
          <a:bodyPr vert="horz" wrap="square" lIns="91440" tIns="45720" rIns="91440" bIns="45720" rtlCol="0" anchor="ctr">
            <a:norm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Approved icon files to use in your deck</a:t>
            </a:r>
          </a:p>
        </p:txBody>
      </p:sp>
      <p:sp>
        <p:nvSpPr>
          <p:cNvPr id="18" name="TextBox 17">
            <a:extLst>
              <a:ext uri="{FF2B5EF4-FFF2-40B4-BE49-F238E27FC236}">
                <a16:creationId xmlns:a16="http://schemas.microsoft.com/office/drawing/2014/main" id="{3C8EA553-F39F-F844-B5C5-078C58AFB41C}"/>
              </a:ext>
            </a:extLst>
          </p:cNvPr>
          <p:cNvSpPr txBox="1"/>
          <p:nvPr userDrawn="1"/>
        </p:nvSpPr>
        <p:spPr>
          <a:xfrm>
            <a:off x="0" y="5061154"/>
            <a:ext cx="12192000" cy="1117539"/>
          </a:xfrm>
          <a:prstGeom prst="rect">
            <a:avLst/>
          </a:prstGeom>
        </p:spPr>
        <p:txBody>
          <a:bodyPr vert="horz" wrap="square" lIns="91440" tIns="45720" rIns="91440" bIns="45720" rtlCol="0" anchor="ctr">
            <a:normAutofit/>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Use icons sparingly. Remember to keep slides simple and to the point.</a:t>
            </a:r>
          </a:p>
        </p:txBody>
      </p:sp>
    </p:spTree>
    <p:extLst>
      <p:ext uri="{BB962C8B-B14F-4D97-AF65-F5344CB8AC3E}">
        <p14:creationId xmlns:p14="http://schemas.microsoft.com/office/powerpoint/2010/main" val="19298579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Color Palette">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2A8F254-8F54-9348-AC12-14FEA203D331}"/>
              </a:ext>
            </a:extLst>
          </p:cNvPr>
          <p:cNvSpPr/>
          <p:nvPr userDrawn="1"/>
        </p:nvSpPr>
        <p:spPr>
          <a:xfrm>
            <a:off x="2489846" y="1522116"/>
            <a:ext cx="2069464" cy="2069464"/>
          </a:xfrm>
          <a:custGeom>
            <a:avLst/>
            <a:gdLst/>
            <a:ahLst/>
            <a:cxnLst/>
            <a:rect l="l" t="t" r="r" b="b"/>
            <a:pathLst>
              <a:path w="2069464" h="2069464">
                <a:moveTo>
                  <a:pt x="2069452" y="0"/>
                </a:moveTo>
                <a:lnTo>
                  <a:pt x="2019062" y="604"/>
                </a:lnTo>
                <a:lnTo>
                  <a:pt x="1968972" y="2408"/>
                </a:lnTo>
                <a:lnTo>
                  <a:pt x="1919193" y="5397"/>
                </a:lnTo>
                <a:lnTo>
                  <a:pt x="1869739" y="9555"/>
                </a:lnTo>
                <a:lnTo>
                  <a:pt x="1820623" y="14868"/>
                </a:lnTo>
                <a:lnTo>
                  <a:pt x="1771857" y="21321"/>
                </a:lnTo>
                <a:lnTo>
                  <a:pt x="1723455" y="28899"/>
                </a:lnTo>
                <a:lnTo>
                  <a:pt x="1675429" y="37587"/>
                </a:lnTo>
                <a:lnTo>
                  <a:pt x="1627793" y="47371"/>
                </a:lnTo>
                <a:lnTo>
                  <a:pt x="1580559" y="58236"/>
                </a:lnTo>
                <a:lnTo>
                  <a:pt x="1533740" y="70167"/>
                </a:lnTo>
                <a:lnTo>
                  <a:pt x="1485750" y="83617"/>
                </a:lnTo>
                <a:lnTo>
                  <a:pt x="1438236" y="98180"/>
                </a:lnTo>
                <a:lnTo>
                  <a:pt x="1391214" y="113843"/>
                </a:lnTo>
                <a:lnTo>
                  <a:pt x="1344699" y="130591"/>
                </a:lnTo>
                <a:lnTo>
                  <a:pt x="1298707" y="148410"/>
                </a:lnTo>
                <a:lnTo>
                  <a:pt x="1253252" y="167285"/>
                </a:lnTo>
                <a:lnTo>
                  <a:pt x="1208351" y="187203"/>
                </a:lnTo>
                <a:lnTo>
                  <a:pt x="1164018" y="208148"/>
                </a:lnTo>
                <a:lnTo>
                  <a:pt x="1120268" y="230108"/>
                </a:lnTo>
                <a:lnTo>
                  <a:pt x="1077117" y="253067"/>
                </a:lnTo>
                <a:lnTo>
                  <a:pt x="1034580" y="277012"/>
                </a:lnTo>
                <a:lnTo>
                  <a:pt x="992084" y="302280"/>
                </a:lnTo>
                <a:lnTo>
                  <a:pt x="950249" y="328525"/>
                </a:lnTo>
                <a:lnTo>
                  <a:pt x="909091" y="355730"/>
                </a:lnTo>
                <a:lnTo>
                  <a:pt x="868626" y="383881"/>
                </a:lnTo>
                <a:lnTo>
                  <a:pt x="828871" y="412962"/>
                </a:lnTo>
                <a:lnTo>
                  <a:pt x="789841" y="442958"/>
                </a:lnTo>
                <a:lnTo>
                  <a:pt x="751552" y="473854"/>
                </a:lnTo>
                <a:lnTo>
                  <a:pt x="714021" y="505635"/>
                </a:lnTo>
                <a:lnTo>
                  <a:pt x="677263" y="538285"/>
                </a:lnTo>
                <a:lnTo>
                  <a:pt x="641295" y="571789"/>
                </a:lnTo>
                <a:lnTo>
                  <a:pt x="606132" y="606132"/>
                </a:lnTo>
                <a:lnTo>
                  <a:pt x="571792" y="641292"/>
                </a:lnTo>
                <a:lnTo>
                  <a:pt x="538290" y="677258"/>
                </a:lnTo>
                <a:lnTo>
                  <a:pt x="505640" y="714015"/>
                </a:lnTo>
                <a:lnTo>
                  <a:pt x="473860" y="751546"/>
                </a:lnTo>
                <a:lnTo>
                  <a:pt x="442963" y="789836"/>
                </a:lnTo>
                <a:lnTo>
                  <a:pt x="412966" y="828867"/>
                </a:lnTo>
                <a:lnTo>
                  <a:pt x="383884" y="868623"/>
                </a:lnTo>
                <a:lnTo>
                  <a:pt x="355732" y="909089"/>
                </a:lnTo>
                <a:lnTo>
                  <a:pt x="328526" y="950248"/>
                </a:lnTo>
                <a:lnTo>
                  <a:pt x="302281" y="992083"/>
                </a:lnTo>
                <a:lnTo>
                  <a:pt x="277012" y="1034580"/>
                </a:lnTo>
                <a:lnTo>
                  <a:pt x="253070" y="1077114"/>
                </a:lnTo>
                <a:lnTo>
                  <a:pt x="230113" y="1120263"/>
                </a:lnTo>
                <a:lnTo>
                  <a:pt x="208154" y="1164012"/>
                </a:lnTo>
                <a:lnTo>
                  <a:pt x="187208" y="1208345"/>
                </a:lnTo>
                <a:lnTo>
                  <a:pt x="167290" y="1253247"/>
                </a:lnTo>
                <a:lnTo>
                  <a:pt x="148414" y="1298702"/>
                </a:lnTo>
                <a:lnTo>
                  <a:pt x="130594" y="1344696"/>
                </a:lnTo>
                <a:lnTo>
                  <a:pt x="113845" y="1391211"/>
                </a:lnTo>
                <a:lnTo>
                  <a:pt x="98181" y="1438234"/>
                </a:lnTo>
                <a:lnTo>
                  <a:pt x="83617" y="1485749"/>
                </a:lnTo>
                <a:lnTo>
                  <a:pt x="70167" y="1533740"/>
                </a:lnTo>
                <a:lnTo>
                  <a:pt x="58239" y="1580556"/>
                </a:lnTo>
                <a:lnTo>
                  <a:pt x="47376" y="1627788"/>
                </a:lnTo>
                <a:lnTo>
                  <a:pt x="37593" y="1675424"/>
                </a:lnTo>
                <a:lnTo>
                  <a:pt x="28904" y="1723449"/>
                </a:lnTo>
                <a:lnTo>
                  <a:pt x="21326" y="1771851"/>
                </a:lnTo>
                <a:lnTo>
                  <a:pt x="14872" y="1820617"/>
                </a:lnTo>
                <a:lnTo>
                  <a:pt x="9558" y="1869733"/>
                </a:lnTo>
                <a:lnTo>
                  <a:pt x="5399" y="1919186"/>
                </a:lnTo>
                <a:lnTo>
                  <a:pt x="2409" y="1968964"/>
                </a:lnTo>
                <a:lnTo>
                  <a:pt x="601" y="2019323"/>
                </a:lnTo>
                <a:lnTo>
                  <a:pt x="0" y="2069439"/>
                </a:lnTo>
                <a:lnTo>
                  <a:pt x="384251" y="2069439"/>
                </a:lnTo>
                <a:lnTo>
                  <a:pt x="384997" y="2019053"/>
                </a:lnTo>
                <a:lnTo>
                  <a:pt x="387175" y="1969574"/>
                </a:lnTo>
                <a:lnTo>
                  <a:pt x="390797" y="1920209"/>
                </a:lnTo>
                <a:lnTo>
                  <a:pt x="395830" y="1871249"/>
                </a:lnTo>
                <a:lnTo>
                  <a:pt x="402251" y="1822714"/>
                </a:lnTo>
                <a:lnTo>
                  <a:pt x="410038" y="1774622"/>
                </a:lnTo>
                <a:lnTo>
                  <a:pt x="419169" y="1726994"/>
                </a:lnTo>
                <a:lnTo>
                  <a:pt x="429623" y="1679849"/>
                </a:lnTo>
                <a:lnTo>
                  <a:pt x="441375" y="1633207"/>
                </a:lnTo>
                <a:lnTo>
                  <a:pt x="454889" y="1585494"/>
                </a:lnTo>
                <a:lnTo>
                  <a:pt x="469753" y="1538365"/>
                </a:lnTo>
                <a:lnTo>
                  <a:pt x="485945" y="1491844"/>
                </a:lnTo>
                <a:lnTo>
                  <a:pt x="503446" y="1445952"/>
                </a:lnTo>
                <a:lnTo>
                  <a:pt x="522232" y="1400712"/>
                </a:lnTo>
                <a:lnTo>
                  <a:pt x="542284" y="1356147"/>
                </a:lnTo>
                <a:lnTo>
                  <a:pt x="563579" y="1312280"/>
                </a:lnTo>
                <a:lnTo>
                  <a:pt x="586097" y="1269134"/>
                </a:lnTo>
                <a:lnTo>
                  <a:pt x="609815" y="1226731"/>
                </a:lnTo>
                <a:lnTo>
                  <a:pt x="635078" y="1184506"/>
                </a:lnTo>
                <a:lnTo>
                  <a:pt x="661522" y="1143089"/>
                </a:lnTo>
                <a:lnTo>
                  <a:pt x="689126" y="1102505"/>
                </a:lnTo>
                <a:lnTo>
                  <a:pt x="717868" y="1062778"/>
                </a:lnTo>
                <a:lnTo>
                  <a:pt x="747723" y="1023931"/>
                </a:lnTo>
                <a:lnTo>
                  <a:pt x="778671" y="985988"/>
                </a:lnTo>
                <a:lnTo>
                  <a:pt x="810687" y="948973"/>
                </a:lnTo>
                <a:lnTo>
                  <a:pt x="843750" y="912910"/>
                </a:lnTo>
                <a:lnTo>
                  <a:pt x="877836" y="877823"/>
                </a:lnTo>
                <a:lnTo>
                  <a:pt x="912919" y="843737"/>
                </a:lnTo>
                <a:lnTo>
                  <a:pt x="948979" y="810675"/>
                </a:lnTo>
                <a:lnTo>
                  <a:pt x="985991" y="778659"/>
                </a:lnTo>
                <a:lnTo>
                  <a:pt x="1023933" y="747712"/>
                </a:lnTo>
                <a:lnTo>
                  <a:pt x="1062779" y="717857"/>
                </a:lnTo>
                <a:lnTo>
                  <a:pt x="1102506" y="689117"/>
                </a:lnTo>
                <a:lnTo>
                  <a:pt x="1143089" y="661515"/>
                </a:lnTo>
                <a:lnTo>
                  <a:pt x="1184506" y="635074"/>
                </a:lnTo>
                <a:lnTo>
                  <a:pt x="1226731" y="609815"/>
                </a:lnTo>
                <a:lnTo>
                  <a:pt x="1269134" y="586097"/>
                </a:lnTo>
                <a:lnTo>
                  <a:pt x="1312280" y="563579"/>
                </a:lnTo>
                <a:lnTo>
                  <a:pt x="1356147" y="542284"/>
                </a:lnTo>
                <a:lnTo>
                  <a:pt x="1400712" y="522232"/>
                </a:lnTo>
                <a:lnTo>
                  <a:pt x="1445952" y="503446"/>
                </a:lnTo>
                <a:lnTo>
                  <a:pt x="1491844" y="485945"/>
                </a:lnTo>
                <a:lnTo>
                  <a:pt x="1538365" y="469753"/>
                </a:lnTo>
                <a:lnTo>
                  <a:pt x="1585494" y="454889"/>
                </a:lnTo>
                <a:lnTo>
                  <a:pt x="1633207" y="441375"/>
                </a:lnTo>
                <a:lnTo>
                  <a:pt x="1679849" y="429622"/>
                </a:lnTo>
                <a:lnTo>
                  <a:pt x="1726994" y="419168"/>
                </a:lnTo>
                <a:lnTo>
                  <a:pt x="1774623" y="410035"/>
                </a:lnTo>
                <a:lnTo>
                  <a:pt x="1822715" y="402246"/>
                </a:lnTo>
                <a:lnTo>
                  <a:pt x="1871251" y="395823"/>
                </a:lnTo>
                <a:lnTo>
                  <a:pt x="1920213" y="390788"/>
                </a:lnTo>
                <a:lnTo>
                  <a:pt x="1969580" y="387164"/>
                </a:lnTo>
                <a:lnTo>
                  <a:pt x="2019332" y="384973"/>
                </a:lnTo>
                <a:lnTo>
                  <a:pt x="2069452" y="384238"/>
                </a:lnTo>
                <a:lnTo>
                  <a:pt x="2069452" y="0"/>
                </a:lnTo>
                <a:close/>
              </a:path>
            </a:pathLst>
          </a:custGeom>
          <a:solidFill>
            <a:srgbClr val="F4F4F4"/>
          </a:solidFill>
        </p:spPr>
        <p:txBody>
          <a:bodyPr wrap="square" lIns="0" tIns="0" rIns="0" bIns="0" rtlCol="0"/>
          <a:lstStyle/>
          <a:p>
            <a:endParaRPr/>
          </a:p>
        </p:txBody>
      </p:sp>
      <p:sp>
        <p:nvSpPr>
          <p:cNvPr id="3" name="object 3">
            <a:extLst>
              <a:ext uri="{FF2B5EF4-FFF2-40B4-BE49-F238E27FC236}">
                <a16:creationId xmlns:a16="http://schemas.microsoft.com/office/drawing/2014/main" id="{E72E58BA-36DF-4044-ACAF-859E5CD73BFD}"/>
              </a:ext>
            </a:extLst>
          </p:cNvPr>
          <p:cNvSpPr/>
          <p:nvPr userDrawn="1"/>
        </p:nvSpPr>
        <p:spPr>
          <a:xfrm>
            <a:off x="2489846" y="3591563"/>
            <a:ext cx="2069464" cy="2069464"/>
          </a:xfrm>
          <a:custGeom>
            <a:avLst/>
            <a:gdLst/>
            <a:ahLst/>
            <a:cxnLst/>
            <a:rect l="l" t="t" r="r" b="b"/>
            <a:pathLst>
              <a:path w="2069464" h="2069464">
                <a:moveTo>
                  <a:pt x="384251" y="0"/>
                </a:moveTo>
                <a:lnTo>
                  <a:pt x="0" y="0"/>
                </a:lnTo>
                <a:lnTo>
                  <a:pt x="604" y="50386"/>
                </a:lnTo>
                <a:lnTo>
                  <a:pt x="2409" y="100475"/>
                </a:lnTo>
                <a:lnTo>
                  <a:pt x="5399" y="150252"/>
                </a:lnTo>
                <a:lnTo>
                  <a:pt x="9558" y="199706"/>
                </a:lnTo>
                <a:lnTo>
                  <a:pt x="14872" y="248822"/>
                </a:lnTo>
                <a:lnTo>
                  <a:pt x="21326" y="297588"/>
                </a:lnTo>
                <a:lnTo>
                  <a:pt x="28904" y="345990"/>
                </a:lnTo>
                <a:lnTo>
                  <a:pt x="37593" y="394015"/>
                </a:lnTo>
                <a:lnTo>
                  <a:pt x="47376" y="441650"/>
                </a:lnTo>
                <a:lnTo>
                  <a:pt x="58239" y="488882"/>
                </a:lnTo>
                <a:lnTo>
                  <a:pt x="70167" y="535698"/>
                </a:lnTo>
                <a:lnTo>
                  <a:pt x="83617" y="583689"/>
                </a:lnTo>
                <a:lnTo>
                  <a:pt x="98181" y="631204"/>
                </a:lnTo>
                <a:lnTo>
                  <a:pt x="113845" y="678227"/>
                </a:lnTo>
                <a:lnTo>
                  <a:pt x="130594" y="724743"/>
                </a:lnTo>
                <a:lnTo>
                  <a:pt x="148414" y="770736"/>
                </a:lnTo>
                <a:lnTo>
                  <a:pt x="167290" y="816191"/>
                </a:lnTo>
                <a:lnTo>
                  <a:pt x="187208" y="861093"/>
                </a:lnTo>
                <a:lnTo>
                  <a:pt x="208154" y="905426"/>
                </a:lnTo>
                <a:lnTo>
                  <a:pt x="230113" y="949175"/>
                </a:lnTo>
                <a:lnTo>
                  <a:pt x="253070" y="992325"/>
                </a:lnTo>
                <a:lnTo>
                  <a:pt x="277012" y="1034859"/>
                </a:lnTo>
                <a:lnTo>
                  <a:pt x="302281" y="1077355"/>
                </a:lnTo>
                <a:lnTo>
                  <a:pt x="328526" y="1119190"/>
                </a:lnTo>
                <a:lnTo>
                  <a:pt x="355732" y="1160348"/>
                </a:lnTo>
                <a:lnTo>
                  <a:pt x="383884" y="1200812"/>
                </a:lnTo>
                <a:lnTo>
                  <a:pt x="412966" y="1240568"/>
                </a:lnTo>
                <a:lnTo>
                  <a:pt x="442963" y="1279598"/>
                </a:lnTo>
                <a:lnTo>
                  <a:pt x="473860" y="1317887"/>
                </a:lnTo>
                <a:lnTo>
                  <a:pt x="505640" y="1355418"/>
                </a:lnTo>
                <a:lnTo>
                  <a:pt x="538290" y="1392176"/>
                </a:lnTo>
                <a:lnTo>
                  <a:pt x="571792" y="1428144"/>
                </a:lnTo>
                <a:lnTo>
                  <a:pt x="606132" y="1463306"/>
                </a:lnTo>
                <a:lnTo>
                  <a:pt x="641295" y="1497649"/>
                </a:lnTo>
                <a:lnTo>
                  <a:pt x="677263" y="1531154"/>
                </a:lnTo>
                <a:lnTo>
                  <a:pt x="714021" y="1563804"/>
                </a:lnTo>
                <a:lnTo>
                  <a:pt x="751552" y="1595584"/>
                </a:lnTo>
                <a:lnTo>
                  <a:pt x="789841" y="1626480"/>
                </a:lnTo>
                <a:lnTo>
                  <a:pt x="828871" y="1656477"/>
                </a:lnTo>
                <a:lnTo>
                  <a:pt x="868626" y="1685558"/>
                </a:lnTo>
                <a:lnTo>
                  <a:pt x="909091" y="1713709"/>
                </a:lnTo>
                <a:lnTo>
                  <a:pt x="950249" y="1740914"/>
                </a:lnTo>
                <a:lnTo>
                  <a:pt x="992084" y="1767158"/>
                </a:lnTo>
                <a:lnTo>
                  <a:pt x="1034580" y="1792427"/>
                </a:lnTo>
                <a:lnTo>
                  <a:pt x="1077117" y="1816368"/>
                </a:lnTo>
                <a:lnTo>
                  <a:pt x="1120268" y="1839326"/>
                </a:lnTo>
                <a:lnTo>
                  <a:pt x="1164018" y="1861285"/>
                </a:lnTo>
                <a:lnTo>
                  <a:pt x="1208351" y="1882230"/>
                </a:lnTo>
                <a:lnTo>
                  <a:pt x="1253252" y="1902149"/>
                </a:lnTo>
                <a:lnTo>
                  <a:pt x="1298707" y="1921025"/>
                </a:lnTo>
                <a:lnTo>
                  <a:pt x="1344699" y="1938845"/>
                </a:lnTo>
                <a:lnTo>
                  <a:pt x="1391214" y="1955594"/>
                </a:lnTo>
                <a:lnTo>
                  <a:pt x="1438236" y="1971257"/>
                </a:lnTo>
                <a:lnTo>
                  <a:pt x="1485750" y="1985822"/>
                </a:lnTo>
                <a:lnTo>
                  <a:pt x="1533740" y="1999272"/>
                </a:lnTo>
                <a:lnTo>
                  <a:pt x="1580559" y="2011199"/>
                </a:lnTo>
                <a:lnTo>
                  <a:pt x="1627793" y="2022062"/>
                </a:lnTo>
                <a:lnTo>
                  <a:pt x="1675429" y="2031846"/>
                </a:lnTo>
                <a:lnTo>
                  <a:pt x="1723455" y="2040534"/>
                </a:lnTo>
                <a:lnTo>
                  <a:pt x="1771857" y="2048113"/>
                </a:lnTo>
                <a:lnTo>
                  <a:pt x="1820623" y="2054567"/>
                </a:lnTo>
                <a:lnTo>
                  <a:pt x="1869739" y="2059881"/>
                </a:lnTo>
                <a:lnTo>
                  <a:pt x="1919193" y="2064040"/>
                </a:lnTo>
                <a:lnTo>
                  <a:pt x="1968972" y="2067030"/>
                </a:lnTo>
                <a:lnTo>
                  <a:pt x="2019062" y="2068834"/>
                </a:lnTo>
                <a:lnTo>
                  <a:pt x="2069452" y="2069439"/>
                </a:lnTo>
                <a:lnTo>
                  <a:pt x="2069452" y="1685201"/>
                </a:lnTo>
                <a:lnTo>
                  <a:pt x="2019332" y="1684466"/>
                </a:lnTo>
                <a:lnTo>
                  <a:pt x="1969580" y="1682276"/>
                </a:lnTo>
                <a:lnTo>
                  <a:pt x="1920213" y="1678654"/>
                </a:lnTo>
                <a:lnTo>
                  <a:pt x="1871251" y="1673620"/>
                </a:lnTo>
                <a:lnTo>
                  <a:pt x="1822715" y="1667198"/>
                </a:lnTo>
                <a:lnTo>
                  <a:pt x="1774623" y="1659409"/>
                </a:lnTo>
                <a:lnTo>
                  <a:pt x="1726994" y="1650276"/>
                </a:lnTo>
                <a:lnTo>
                  <a:pt x="1679849" y="1639820"/>
                </a:lnTo>
                <a:lnTo>
                  <a:pt x="1633207" y="1628063"/>
                </a:lnTo>
                <a:lnTo>
                  <a:pt x="1585494" y="1614553"/>
                </a:lnTo>
                <a:lnTo>
                  <a:pt x="1538365" y="1599691"/>
                </a:lnTo>
                <a:lnTo>
                  <a:pt x="1491844" y="1583499"/>
                </a:lnTo>
                <a:lnTo>
                  <a:pt x="1445952" y="1565998"/>
                </a:lnTo>
                <a:lnTo>
                  <a:pt x="1400712" y="1547211"/>
                </a:lnTo>
                <a:lnTo>
                  <a:pt x="1356147" y="1527158"/>
                </a:lnTo>
                <a:lnTo>
                  <a:pt x="1312280" y="1505861"/>
                </a:lnTo>
                <a:lnTo>
                  <a:pt x="1269134" y="1483342"/>
                </a:lnTo>
                <a:lnTo>
                  <a:pt x="1226731" y="1459623"/>
                </a:lnTo>
                <a:lnTo>
                  <a:pt x="1184506" y="1434365"/>
                </a:lnTo>
                <a:lnTo>
                  <a:pt x="1143089" y="1407923"/>
                </a:lnTo>
                <a:lnTo>
                  <a:pt x="1102505" y="1380321"/>
                </a:lnTo>
                <a:lnTo>
                  <a:pt x="1062778" y="1351581"/>
                </a:lnTo>
                <a:lnTo>
                  <a:pt x="1023931" y="1321727"/>
                </a:lnTo>
                <a:lnTo>
                  <a:pt x="985988" y="1290780"/>
                </a:lnTo>
                <a:lnTo>
                  <a:pt x="948973" y="1258764"/>
                </a:lnTo>
                <a:lnTo>
                  <a:pt x="912910" y="1225701"/>
                </a:lnTo>
                <a:lnTo>
                  <a:pt x="877823" y="1191615"/>
                </a:lnTo>
                <a:lnTo>
                  <a:pt x="843741" y="1156529"/>
                </a:lnTo>
                <a:lnTo>
                  <a:pt x="810681" y="1120466"/>
                </a:lnTo>
                <a:lnTo>
                  <a:pt x="778667" y="1083451"/>
                </a:lnTo>
                <a:lnTo>
                  <a:pt x="747721" y="1045508"/>
                </a:lnTo>
                <a:lnTo>
                  <a:pt x="717867" y="1006661"/>
                </a:lnTo>
                <a:lnTo>
                  <a:pt x="689126" y="966933"/>
                </a:lnTo>
                <a:lnTo>
                  <a:pt x="661522" y="926349"/>
                </a:lnTo>
                <a:lnTo>
                  <a:pt x="635078" y="884933"/>
                </a:lnTo>
                <a:lnTo>
                  <a:pt x="609815" y="842708"/>
                </a:lnTo>
                <a:lnTo>
                  <a:pt x="586097" y="800305"/>
                </a:lnTo>
                <a:lnTo>
                  <a:pt x="563579" y="757158"/>
                </a:lnTo>
                <a:lnTo>
                  <a:pt x="542284" y="713291"/>
                </a:lnTo>
                <a:lnTo>
                  <a:pt x="522232" y="668727"/>
                </a:lnTo>
                <a:lnTo>
                  <a:pt x="503446" y="623487"/>
                </a:lnTo>
                <a:lnTo>
                  <a:pt x="485945" y="577595"/>
                </a:lnTo>
                <a:lnTo>
                  <a:pt x="469753" y="531073"/>
                </a:lnTo>
                <a:lnTo>
                  <a:pt x="454889" y="483945"/>
                </a:lnTo>
                <a:lnTo>
                  <a:pt x="441375" y="436232"/>
                </a:lnTo>
                <a:lnTo>
                  <a:pt x="429623" y="389589"/>
                </a:lnTo>
                <a:lnTo>
                  <a:pt x="419169" y="342444"/>
                </a:lnTo>
                <a:lnTo>
                  <a:pt x="410038" y="294816"/>
                </a:lnTo>
                <a:lnTo>
                  <a:pt x="402251" y="246725"/>
                </a:lnTo>
                <a:lnTo>
                  <a:pt x="395830" y="198189"/>
                </a:lnTo>
                <a:lnTo>
                  <a:pt x="390797" y="149230"/>
                </a:lnTo>
                <a:lnTo>
                  <a:pt x="387175" y="99865"/>
                </a:lnTo>
                <a:lnTo>
                  <a:pt x="384985" y="50115"/>
                </a:lnTo>
                <a:lnTo>
                  <a:pt x="384251" y="0"/>
                </a:lnTo>
                <a:close/>
              </a:path>
            </a:pathLst>
          </a:custGeom>
          <a:solidFill>
            <a:srgbClr val="000000"/>
          </a:solidFill>
        </p:spPr>
        <p:txBody>
          <a:bodyPr wrap="square" lIns="0" tIns="0" rIns="0" bIns="0" rtlCol="0"/>
          <a:lstStyle/>
          <a:p>
            <a:endParaRPr/>
          </a:p>
        </p:txBody>
      </p:sp>
      <p:sp>
        <p:nvSpPr>
          <p:cNvPr id="4" name="object 4">
            <a:extLst>
              <a:ext uri="{FF2B5EF4-FFF2-40B4-BE49-F238E27FC236}">
                <a16:creationId xmlns:a16="http://schemas.microsoft.com/office/drawing/2014/main" id="{405487CC-0BBE-B445-9C11-E44FDCAE257A}"/>
              </a:ext>
            </a:extLst>
          </p:cNvPr>
          <p:cNvSpPr/>
          <p:nvPr userDrawn="1"/>
        </p:nvSpPr>
        <p:spPr>
          <a:xfrm>
            <a:off x="4559298" y="1522112"/>
            <a:ext cx="2069464" cy="2069464"/>
          </a:xfrm>
          <a:custGeom>
            <a:avLst/>
            <a:gdLst/>
            <a:ahLst/>
            <a:cxnLst/>
            <a:rect l="l" t="t" r="r" b="b"/>
            <a:pathLst>
              <a:path w="2069464" h="2069464">
                <a:moveTo>
                  <a:pt x="0" y="0"/>
                </a:moveTo>
                <a:lnTo>
                  <a:pt x="0" y="384251"/>
                </a:lnTo>
                <a:lnTo>
                  <a:pt x="50115" y="384985"/>
                </a:lnTo>
                <a:lnTo>
                  <a:pt x="99865" y="387175"/>
                </a:lnTo>
                <a:lnTo>
                  <a:pt x="149230" y="390797"/>
                </a:lnTo>
                <a:lnTo>
                  <a:pt x="198189" y="395830"/>
                </a:lnTo>
                <a:lnTo>
                  <a:pt x="246725" y="402251"/>
                </a:lnTo>
                <a:lnTo>
                  <a:pt x="294816" y="410038"/>
                </a:lnTo>
                <a:lnTo>
                  <a:pt x="342444" y="419169"/>
                </a:lnTo>
                <a:lnTo>
                  <a:pt x="389589" y="429623"/>
                </a:lnTo>
                <a:lnTo>
                  <a:pt x="436232" y="441375"/>
                </a:lnTo>
                <a:lnTo>
                  <a:pt x="483945" y="454889"/>
                </a:lnTo>
                <a:lnTo>
                  <a:pt x="531075" y="469753"/>
                </a:lnTo>
                <a:lnTo>
                  <a:pt x="577598" y="485945"/>
                </a:lnTo>
                <a:lnTo>
                  <a:pt x="623492" y="503446"/>
                </a:lnTo>
                <a:lnTo>
                  <a:pt x="668734" y="522232"/>
                </a:lnTo>
                <a:lnTo>
                  <a:pt x="713301" y="542284"/>
                </a:lnTo>
                <a:lnTo>
                  <a:pt x="757169" y="563579"/>
                </a:lnTo>
                <a:lnTo>
                  <a:pt x="800317" y="586097"/>
                </a:lnTo>
                <a:lnTo>
                  <a:pt x="842721" y="609815"/>
                </a:lnTo>
                <a:lnTo>
                  <a:pt x="884942" y="635078"/>
                </a:lnTo>
                <a:lnTo>
                  <a:pt x="926355" y="661522"/>
                </a:lnTo>
                <a:lnTo>
                  <a:pt x="966937" y="689126"/>
                </a:lnTo>
                <a:lnTo>
                  <a:pt x="1006663" y="717868"/>
                </a:lnTo>
                <a:lnTo>
                  <a:pt x="1045509" y="747723"/>
                </a:lnTo>
                <a:lnTo>
                  <a:pt x="1083452" y="778671"/>
                </a:lnTo>
                <a:lnTo>
                  <a:pt x="1120466" y="810687"/>
                </a:lnTo>
                <a:lnTo>
                  <a:pt x="1156529" y="843750"/>
                </a:lnTo>
                <a:lnTo>
                  <a:pt x="1191615" y="877836"/>
                </a:lnTo>
                <a:lnTo>
                  <a:pt x="1225701" y="912919"/>
                </a:lnTo>
                <a:lnTo>
                  <a:pt x="1258764" y="948979"/>
                </a:lnTo>
                <a:lnTo>
                  <a:pt x="1290780" y="985991"/>
                </a:lnTo>
                <a:lnTo>
                  <a:pt x="1321727" y="1023933"/>
                </a:lnTo>
                <a:lnTo>
                  <a:pt x="1351581" y="1062779"/>
                </a:lnTo>
                <a:lnTo>
                  <a:pt x="1380321" y="1102506"/>
                </a:lnTo>
                <a:lnTo>
                  <a:pt x="1407923" y="1143089"/>
                </a:lnTo>
                <a:lnTo>
                  <a:pt x="1434365" y="1184506"/>
                </a:lnTo>
                <a:lnTo>
                  <a:pt x="1459623" y="1226731"/>
                </a:lnTo>
                <a:lnTo>
                  <a:pt x="1483346" y="1269134"/>
                </a:lnTo>
                <a:lnTo>
                  <a:pt x="1505866" y="1312280"/>
                </a:lnTo>
                <a:lnTo>
                  <a:pt x="1527163" y="1356147"/>
                </a:lnTo>
                <a:lnTo>
                  <a:pt x="1547216" y="1400712"/>
                </a:lnTo>
                <a:lnTo>
                  <a:pt x="1566002" y="1445952"/>
                </a:lnTo>
                <a:lnTo>
                  <a:pt x="1583502" y="1491844"/>
                </a:lnTo>
                <a:lnTo>
                  <a:pt x="1599693" y="1538365"/>
                </a:lnTo>
                <a:lnTo>
                  <a:pt x="1614554" y="1585494"/>
                </a:lnTo>
                <a:lnTo>
                  <a:pt x="1628063" y="1633207"/>
                </a:lnTo>
                <a:lnTo>
                  <a:pt x="1639820" y="1679849"/>
                </a:lnTo>
                <a:lnTo>
                  <a:pt x="1650276" y="1726994"/>
                </a:lnTo>
                <a:lnTo>
                  <a:pt x="1659409" y="1774623"/>
                </a:lnTo>
                <a:lnTo>
                  <a:pt x="1667198" y="1822715"/>
                </a:lnTo>
                <a:lnTo>
                  <a:pt x="1673620" y="1871251"/>
                </a:lnTo>
                <a:lnTo>
                  <a:pt x="1678654" y="1920213"/>
                </a:lnTo>
                <a:lnTo>
                  <a:pt x="1682276" y="1969580"/>
                </a:lnTo>
                <a:lnTo>
                  <a:pt x="1684466" y="2019332"/>
                </a:lnTo>
                <a:lnTo>
                  <a:pt x="1685201" y="2069452"/>
                </a:lnTo>
                <a:lnTo>
                  <a:pt x="2069439" y="2069452"/>
                </a:lnTo>
                <a:lnTo>
                  <a:pt x="2068834" y="2019062"/>
                </a:lnTo>
                <a:lnTo>
                  <a:pt x="2067031" y="1968972"/>
                </a:lnTo>
                <a:lnTo>
                  <a:pt x="2064042" y="1919193"/>
                </a:lnTo>
                <a:lnTo>
                  <a:pt x="2059884" y="1869739"/>
                </a:lnTo>
                <a:lnTo>
                  <a:pt x="2054571" y="1820623"/>
                </a:lnTo>
                <a:lnTo>
                  <a:pt x="2048118" y="1771857"/>
                </a:lnTo>
                <a:lnTo>
                  <a:pt x="2040540" y="1723455"/>
                </a:lnTo>
                <a:lnTo>
                  <a:pt x="2031851" y="1675429"/>
                </a:lnTo>
                <a:lnTo>
                  <a:pt x="2022067" y="1627793"/>
                </a:lnTo>
                <a:lnTo>
                  <a:pt x="2011202" y="1580559"/>
                </a:lnTo>
                <a:lnTo>
                  <a:pt x="1999272" y="1533740"/>
                </a:lnTo>
                <a:lnTo>
                  <a:pt x="1985822" y="1485749"/>
                </a:lnTo>
                <a:lnTo>
                  <a:pt x="1971258" y="1438234"/>
                </a:lnTo>
                <a:lnTo>
                  <a:pt x="1955596" y="1391211"/>
                </a:lnTo>
                <a:lnTo>
                  <a:pt x="1938848" y="1344696"/>
                </a:lnTo>
                <a:lnTo>
                  <a:pt x="1921029" y="1298702"/>
                </a:lnTo>
                <a:lnTo>
                  <a:pt x="1902154" y="1253247"/>
                </a:lnTo>
                <a:lnTo>
                  <a:pt x="1882236" y="1208345"/>
                </a:lnTo>
                <a:lnTo>
                  <a:pt x="1861290" y="1164012"/>
                </a:lnTo>
                <a:lnTo>
                  <a:pt x="1839331" y="1120263"/>
                </a:lnTo>
                <a:lnTo>
                  <a:pt x="1816371" y="1077114"/>
                </a:lnTo>
                <a:lnTo>
                  <a:pt x="1792427" y="1034580"/>
                </a:lnTo>
                <a:lnTo>
                  <a:pt x="1767158" y="992084"/>
                </a:lnTo>
                <a:lnTo>
                  <a:pt x="1740914" y="950249"/>
                </a:lnTo>
                <a:lnTo>
                  <a:pt x="1713709" y="909091"/>
                </a:lnTo>
                <a:lnTo>
                  <a:pt x="1685558" y="868626"/>
                </a:lnTo>
                <a:lnTo>
                  <a:pt x="1656477" y="828871"/>
                </a:lnTo>
                <a:lnTo>
                  <a:pt x="1626480" y="789841"/>
                </a:lnTo>
                <a:lnTo>
                  <a:pt x="1595584" y="751552"/>
                </a:lnTo>
                <a:lnTo>
                  <a:pt x="1563804" y="714021"/>
                </a:lnTo>
                <a:lnTo>
                  <a:pt x="1531154" y="677263"/>
                </a:lnTo>
                <a:lnTo>
                  <a:pt x="1497649" y="641295"/>
                </a:lnTo>
                <a:lnTo>
                  <a:pt x="1463306" y="606132"/>
                </a:lnTo>
                <a:lnTo>
                  <a:pt x="1428147" y="571792"/>
                </a:lnTo>
                <a:lnTo>
                  <a:pt x="1392180" y="538290"/>
                </a:lnTo>
                <a:lnTo>
                  <a:pt x="1355423" y="505640"/>
                </a:lnTo>
                <a:lnTo>
                  <a:pt x="1317892" y="473860"/>
                </a:lnTo>
                <a:lnTo>
                  <a:pt x="1279603" y="442963"/>
                </a:lnTo>
                <a:lnTo>
                  <a:pt x="1240572" y="412966"/>
                </a:lnTo>
                <a:lnTo>
                  <a:pt x="1200815" y="383884"/>
                </a:lnTo>
                <a:lnTo>
                  <a:pt x="1160350" y="355732"/>
                </a:lnTo>
                <a:lnTo>
                  <a:pt x="1119191" y="328526"/>
                </a:lnTo>
                <a:lnTo>
                  <a:pt x="1077355" y="302281"/>
                </a:lnTo>
                <a:lnTo>
                  <a:pt x="1034859" y="277012"/>
                </a:lnTo>
                <a:lnTo>
                  <a:pt x="992325" y="253070"/>
                </a:lnTo>
                <a:lnTo>
                  <a:pt x="949175" y="230113"/>
                </a:lnTo>
                <a:lnTo>
                  <a:pt x="905426" y="208154"/>
                </a:lnTo>
                <a:lnTo>
                  <a:pt x="861093" y="187208"/>
                </a:lnTo>
                <a:lnTo>
                  <a:pt x="816191" y="167290"/>
                </a:lnTo>
                <a:lnTo>
                  <a:pt x="770736" y="148414"/>
                </a:lnTo>
                <a:lnTo>
                  <a:pt x="724743" y="130594"/>
                </a:lnTo>
                <a:lnTo>
                  <a:pt x="678227" y="113845"/>
                </a:lnTo>
                <a:lnTo>
                  <a:pt x="631204" y="98181"/>
                </a:lnTo>
                <a:lnTo>
                  <a:pt x="583689" y="83617"/>
                </a:lnTo>
                <a:lnTo>
                  <a:pt x="535698" y="70167"/>
                </a:lnTo>
                <a:lnTo>
                  <a:pt x="488882" y="58239"/>
                </a:lnTo>
                <a:lnTo>
                  <a:pt x="441650" y="47376"/>
                </a:lnTo>
                <a:lnTo>
                  <a:pt x="394015" y="37593"/>
                </a:lnTo>
                <a:lnTo>
                  <a:pt x="345990" y="28904"/>
                </a:lnTo>
                <a:lnTo>
                  <a:pt x="297588" y="21326"/>
                </a:lnTo>
                <a:lnTo>
                  <a:pt x="248822" y="14872"/>
                </a:lnTo>
                <a:lnTo>
                  <a:pt x="199706" y="9558"/>
                </a:lnTo>
                <a:lnTo>
                  <a:pt x="150252" y="5399"/>
                </a:lnTo>
                <a:lnTo>
                  <a:pt x="100475" y="2409"/>
                </a:lnTo>
                <a:lnTo>
                  <a:pt x="50386" y="604"/>
                </a:lnTo>
                <a:lnTo>
                  <a:pt x="0" y="0"/>
                </a:lnTo>
                <a:close/>
              </a:path>
            </a:pathLst>
          </a:custGeom>
          <a:solidFill>
            <a:srgbClr val="E6E6E6"/>
          </a:solidFill>
        </p:spPr>
        <p:txBody>
          <a:bodyPr wrap="square" lIns="0" tIns="0" rIns="0" bIns="0" rtlCol="0"/>
          <a:lstStyle/>
          <a:p>
            <a:endParaRPr/>
          </a:p>
        </p:txBody>
      </p:sp>
      <p:sp>
        <p:nvSpPr>
          <p:cNvPr id="5" name="object 5">
            <a:extLst>
              <a:ext uri="{FF2B5EF4-FFF2-40B4-BE49-F238E27FC236}">
                <a16:creationId xmlns:a16="http://schemas.microsoft.com/office/drawing/2014/main" id="{ED5B6643-B779-674F-87FA-4367D89ECEE5}"/>
              </a:ext>
            </a:extLst>
          </p:cNvPr>
          <p:cNvSpPr/>
          <p:nvPr userDrawn="1"/>
        </p:nvSpPr>
        <p:spPr>
          <a:xfrm>
            <a:off x="4559298" y="3591560"/>
            <a:ext cx="2069464" cy="2069464"/>
          </a:xfrm>
          <a:custGeom>
            <a:avLst/>
            <a:gdLst/>
            <a:ahLst/>
            <a:cxnLst/>
            <a:rect l="l" t="t" r="r" b="b"/>
            <a:pathLst>
              <a:path w="2069464" h="2069464">
                <a:moveTo>
                  <a:pt x="2069439" y="0"/>
                </a:moveTo>
                <a:lnTo>
                  <a:pt x="1685201" y="0"/>
                </a:lnTo>
                <a:lnTo>
                  <a:pt x="1684454" y="50386"/>
                </a:lnTo>
                <a:lnTo>
                  <a:pt x="1682276" y="99867"/>
                </a:lnTo>
                <a:lnTo>
                  <a:pt x="1678654" y="149233"/>
                </a:lnTo>
                <a:lnTo>
                  <a:pt x="1673620" y="198195"/>
                </a:lnTo>
                <a:lnTo>
                  <a:pt x="1667198" y="246732"/>
                </a:lnTo>
                <a:lnTo>
                  <a:pt x="1659409" y="294826"/>
                </a:lnTo>
                <a:lnTo>
                  <a:pt x="1650276" y="342455"/>
                </a:lnTo>
                <a:lnTo>
                  <a:pt x="1639820" y="389602"/>
                </a:lnTo>
                <a:lnTo>
                  <a:pt x="1628063" y="436245"/>
                </a:lnTo>
                <a:lnTo>
                  <a:pt x="1614554" y="483957"/>
                </a:lnTo>
                <a:lnTo>
                  <a:pt x="1599693" y="531086"/>
                </a:lnTo>
                <a:lnTo>
                  <a:pt x="1583502" y="577607"/>
                </a:lnTo>
                <a:lnTo>
                  <a:pt x="1566002" y="623499"/>
                </a:lnTo>
                <a:lnTo>
                  <a:pt x="1547216" y="668737"/>
                </a:lnTo>
                <a:lnTo>
                  <a:pt x="1527163" y="713300"/>
                </a:lnTo>
                <a:lnTo>
                  <a:pt x="1505866" y="757165"/>
                </a:lnTo>
                <a:lnTo>
                  <a:pt x="1483346" y="800308"/>
                </a:lnTo>
                <a:lnTo>
                  <a:pt x="1459623" y="842708"/>
                </a:lnTo>
                <a:lnTo>
                  <a:pt x="1434365" y="884936"/>
                </a:lnTo>
                <a:lnTo>
                  <a:pt x="1407923" y="926354"/>
                </a:lnTo>
                <a:lnTo>
                  <a:pt x="1380321" y="966939"/>
                </a:lnTo>
                <a:lnTo>
                  <a:pt x="1351581" y="1006666"/>
                </a:lnTo>
                <a:lnTo>
                  <a:pt x="1321727" y="1045512"/>
                </a:lnTo>
                <a:lnTo>
                  <a:pt x="1290780" y="1083454"/>
                </a:lnTo>
                <a:lnTo>
                  <a:pt x="1258764" y="1120467"/>
                </a:lnTo>
                <a:lnTo>
                  <a:pt x="1225701" y="1156529"/>
                </a:lnTo>
                <a:lnTo>
                  <a:pt x="1191615" y="1191615"/>
                </a:lnTo>
                <a:lnTo>
                  <a:pt x="1156529" y="1225701"/>
                </a:lnTo>
                <a:lnTo>
                  <a:pt x="1120466" y="1258764"/>
                </a:lnTo>
                <a:lnTo>
                  <a:pt x="1083452" y="1290780"/>
                </a:lnTo>
                <a:lnTo>
                  <a:pt x="1045509" y="1321728"/>
                </a:lnTo>
                <a:lnTo>
                  <a:pt x="1006663" y="1351584"/>
                </a:lnTo>
                <a:lnTo>
                  <a:pt x="966937" y="1380325"/>
                </a:lnTo>
                <a:lnTo>
                  <a:pt x="926355" y="1407929"/>
                </a:lnTo>
                <a:lnTo>
                  <a:pt x="884942" y="1434374"/>
                </a:lnTo>
                <a:lnTo>
                  <a:pt x="842721" y="1459636"/>
                </a:lnTo>
                <a:lnTo>
                  <a:pt x="800317" y="1483355"/>
                </a:lnTo>
                <a:lnTo>
                  <a:pt x="757169" y="1505872"/>
                </a:lnTo>
                <a:lnTo>
                  <a:pt x="713301" y="1527167"/>
                </a:lnTo>
                <a:lnTo>
                  <a:pt x="668734" y="1547218"/>
                </a:lnTo>
                <a:lnTo>
                  <a:pt x="623492" y="1566004"/>
                </a:lnTo>
                <a:lnTo>
                  <a:pt x="577598" y="1583502"/>
                </a:lnTo>
                <a:lnTo>
                  <a:pt x="531075" y="1599693"/>
                </a:lnTo>
                <a:lnTo>
                  <a:pt x="483945" y="1614554"/>
                </a:lnTo>
                <a:lnTo>
                  <a:pt x="436232" y="1628063"/>
                </a:lnTo>
                <a:lnTo>
                  <a:pt x="389589" y="1639820"/>
                </a:lnTo>
                <a:lnTo>
                  <a:pt x="342444" y="1650276"/>
                </a:lnTo>
                <a:lnTo>
                  <a:pt x="294816" y="1659409"/>
                </a:lnTo>
                <a:lnTo>
                  <a:pt x="246725" y="1667198"/>
                </a:lnTo>
                <a:lnTo>
                  <a:pt x="198189" y="1673620"/>
                </a:lnTo>
                <a:lnTo>
                  <a:pt x="149230" y="1678654"/>
                </a:lnTo>
                <a:lnTo>
                  <a:pt x="99865" y="1682276"/>
                </a:lnTo>
                <a:lnTo>
                  <a:pt x="50115" y="1684466"/>
                </a:lnTo>
                <a:lnTo>
                  <a:pt x="0" y="1685201"/>
                </a:lnTo>
                <a:lnTo>
                  <a:pt x="0" y="2069439"/>
                </a:lnTo>
                <a:lnTo>
                  <a:pt x="50386" y="2068834"/>
                </a:lnTo>
                <a:lnTo>
                  <a:pt x="100475" y="2067031"/>
                </a:lnTo>
                <a:lnTo>
                  <a:pt x="150252" y="2064042"/>
                </a:lnTo>
                <a:lnTo>
                  <a:pt x="199706" y="2059885"/>
                </a:lnTo>
                <a:lnTo>
                  <a:pt x="248822" y="2054572"/>
                </a:lnTo>
                <a:lnTo>
                  <a:pt x="297588" y="2048120"/>
                </a:lnTo>
                <a:lnTo>
                  <a:pt x="345990" y="2040543"/>
                </a:lnTo>
                <a:lnTo>
                  <a:pt x="394015" y="2031856"/>
                </a:lnTo>
                <a:lnTo>
                  <a:pt x="441650" y="2022074"/>
                </a:lnTo>
                <a:lnTo>
                  <a:pt x="488882" y="2011212"/>
                </a:lnTo>
                <a:lnTo>
                  <a:pt x="535698" y="1999284"/>
                </a:lnTo>
                <a:lnTo>
                  <a:pt x="583689" y="1985831"/>
                </a:lnTo>
                <a:lnTo>
                  <a:pt x="631204" y="1971265"/>
                </a:lnTo>
                <a:lnTo>
                  <a:pt x="678227" y="1955601"/>
                </a:lnTo>
                <a:lnTo>
                  <a:pt x="724743" y="1938852"/>
                </a:lnTo>
                <a:lnTo>
                  <a:pt x="770736" y="1921032"/>
                </a:lnTo>
                <a:lnTo>
                  <a:pt x="816191" y="1902157"/>
                </a:lnTo>
                <a:lnTo>
                  <a:pt x="861093" y="1882240"/>
                </a:lnTo>
                <a:lnTo>
                  <a:pt x="905426" y="1861295"/>
                </a:lnTo>
                <a:lnTo>
                  <a:pt x="949175" y="1839338"/>
                </a:lnTo>
                <a:lnTo>
                  <a:pt x="992325" y="1816381"/>
                </a:lnTo>
                <a:lnTo>
                  <a:pt x="1034859" y="1792439"/>
                </a:lnTo>
                <a:lnTo>
                  <a:pt x="1077355" y="1767168"/>
                </a:lnTo>
                <a:lnTo>
                  <a:pt x="1119191" y="1740921"/>
                </a:lnTo>
                <a:lnTo>
                  <a:pt x="1160350" y="1713714"/>
                </a:lnTo>
                <a:lnTo>
                  <a:pt x="1200815" y="1685562"/>
                </a:lnTo>
                <a:lnTo>
                  <a:pt x="1240572" y="1656480"/>
                </a:lnTo>
                <a:lnTo>
                  <a:pt x="1279603" y="1626484"/>
                </a:lnTo>
                <a:lnTo>
                  <a:pt x="1317892" y="1595588"/>
                </a:lnTo>
                <a:lnTo>
                  <a:pt x="1355423" y="1563809"/>
                </a:lnTo>
                <a:lnTo>
                  <a:pt x="1392180" y="1531161"/>
                </a:lnTo>
                <a:lnTo>
                  <a:pt x="1428147" y="1497659"/>
                </a:lnTo>
                <a:lnTo>
                  <a:pt x="1463306" y="1463319"/>
                </a:lnTo>
                <a:lnTo>
                  <a:pt x="1497649" y="1428157"/>
                </a:lnTo>
                <a:lnTo>
                  <a:pt x="1531154" y="1392188"/>
                </a:lnTo>
                <a:lnTo>
                  <a:pt x="1563804" y="1355430"/>
                </a:lnTo>
                <a:lnTo>
                  <a:pt x="1595584" y="1317899"/>
                </a:lnTo>
                <a:lnTo>
                  <a:pt x="1626480" y="1279609"/>
                </a:lnTo>
                <a:lnTo>
                  <a:pt x="1656477" y="1240578"/>
                </a:lnTo>
                <a:lnTo>
                  <a:pt x="1685558" y="1200822"/>
                </a:lnTo>
                <a:lnTo>
                  <a:pt x="1713709" y="1160355"/>
                </a:lnTo>
                <a:lnTo>
                  <a:pt x="1740914" y="1119195"/>
                </a:lnTo>
                <a:lnTo>
                  <a:pt x="1767158" y="1077358"/>
                </a:lnTo>
                <a:lnTo>
                  <a:pt x="1792427" y="1034859"/>
                </a:lnTo>
                <a:lnTo>
                  <a:pt x="1816371" y="992325"/>
                </a:lnTo>
                <a:lnTo>
                  <a:pt x="1839331" y="949175"/>
                </a:lnTo>
                <a:lnTo>
                  <a:pt x="1861290" y="905427"/>
                </a:lnTo>
                <a:lnTo>
                  <a:pt x="1882236" y="861094"/>
                </a:lnTo>
                <a:lnTo>
                  <a:pt x="1902154" y="816193"/>
                </a:lnTo>
                <a:lnTo>
                  <a:pt x="1921029" y="770738"/>
                </a:lnTo>
                <a:lnTo>
                  <a:pt x="1938848" y="724746"/>
                </a:lnTo>
                <a:lnTo>
                  <a:pt x="1955596" y="678232"/>
                </a:lnTo>
                <a:lnTo>
                  <a:pt x="1971258" y="631211"/>
                </a:lnTo>
                <a:lnTo>
                  <a:pt x="1985822" y="583699"/>
                </a:lnTo>
                <a:lnTo>
                  <a:pt x="1999272" y="535711"/>
                </a:lnTo>
                <a:lnTo>
                  <a:pt x="2011202" y="488895"/>
                </a:lnTo>
                <a:lnTo>
                  <a:pt x="2022067" y="441662"/>
                </a:lnTo>
                <a:lnTo>
                  <a:pt x="2031851" y="394025"/>
                </a:lnTo>
                <a:lnTo>
                  <a:pt x="2040540" y="345999"/>
                </a:lnTo>
                <a:lnTo>
                  <a:pt x="2048118" y="297595"/>
                </a:lnTo>
                <a:lnTo>
                  <a:pt x="2054571" y="248828"/>
                </a:lnTo>
                <a:lnTo>
                  <a:pt x="2059884" y="199710"/>
                </a:lnTo>
                <a:lnTo>
                  <a:pt x="2064042" y="150255"/>
                </a:lnTo>
                <a:lnTo>
                  <a:pt x="2067031" y="100476"/>
                </a:lnTo>
                <a:lnTo>
                  <a:pt x="2068838" y="50116"/>
                </a:lnTo>
                <a:lnTo>
                  <a:pt x="2069439" y="0"/>
                </a:lnTo>
                <a:close/>
              </a:path>
            </a:pathLst>
          </a:custGeom>
          <a:solidFill>
            <a:srgbClr val="333333"/>
          </a:solidFill>
        </p:spPr>
        <p:txBody>
          <a:bodyPr wrap="square" lIns="0" tIns="0" rIns="0" bIns="0" rtlCol="0"/>
          <a:lstStyle/>
          <a:p>
            <a:endParaRPr/>
          </a:p>
        </p:txBody>
      </p:sp>
      <p:sp>
        <p:nvSpPr>
          <p:cNvPr id="6" name="object 6">
            <a:extLst>
              <a:ext uri="{FF2B5EF4-FFF2-40B4-BE49-F238E27FC236}">
                <a16:creationId xmlns:a16="http://schemas.microsoft.com/office/drawing/2014/main" id="{E7FFE9DD-3E8A-8A40-9525-EC504FE6867F}"/>
              </a:ext>
            </a:extLst>
          </p:cNvPr>
          <p:cNvSpPr/>
          <p:nvPr userDrawn="1"/>
        </p:nvSpPr>
        <p:spPr>
          <a:xfrm>
            <a:off x="7392822" y="2630258"/>
            <a:ext cx="2512695" cy="950594"/>
          </a:xfrm>
          <a:custGeom>
            <a:avLst/>
            <a:gdLst/>
            <a:ahLst/>
            <a:cxnLst/>
            <a:rect l="l" t="t" r="r" b="b"/>
            <a:pathLst>
              <a:path w="2512695" h="950595">
                <a:moveTo>
                  <a:pt x="2512529" y="950048"/>
                </a:moveTo>
                <a:lnTo>
                  <a:pt x="0" y="950048"/>
                </a:lnTo>
                <a:lnTo>
                  <a:pt x="0" y="0"/>
                </a:lnTo>
                <a:lnTo>
                  <a:pt x="2512529" y="0"/>
                </a:lnTo>
                <a:lnTo>
                  <a:pt x="2512529" y="950048"/>
                </a:lnTo>
                <a:close/>
              </a:path>
            </a:pathLst>
          </a:custGeom>
          <a:solidFill>
            <a:srgbClr val="DA291C"/>
          </a:solidFill>
        </p:spPr>
        <p:txBody>
          <a:bodyPr wrap="square" lIns="0" tIns="0" rIns="0" bIns="0" rtlCol="0"/>
          <a:lstStyle/>
          <a:p>
            <a:endParaRPr/>
          </a:p>
        </p:txBody>
      </p:sp>
      <p:sp>
        <p:nvSpPr>
          <p:cNvPr id="7" name="object 7">
            <a:extLst>
              <a:ext uri="{FF2B5EF4-FFF2-40B4-BE49-F238E27FC236}">
                <a16:creationId xmlns:a16="http://schemas.microsoft.com/office/drawing/2014/main" id="{DBB7324B-04CE-BC46-BD76-1CAEDFA0F317}"/>
              </a:ext>
            </a:extLst>
          </p:cNvPr>
          <p:cNvSpPr/>
          <p:nvPr userDrawn="1"/>
        </p:nvSpPr>
        <p:spPr>
          <a:xfrm>
            <a:off x="7392809"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EA6834"/>
          </a:solidFill>
        </p:spPr>
        <p:txBody>
          <a:bodyPr wrap="square" lIns="0" tIns="0" rIns="0" bIns="0" rtlCol="0"/>
          <a:lstStyle/>
          <a:p>
            <a:endParaRPr/>
          </a:p>
        </p:txBody>
      </p:sp>
      <p:sp>
        <p:nvSpPr>
          <p:cNvPr id="8" name="object 8">
            <a:extLst>
              <a:ext uri="{FF2B5EF4-FFF2-40B4-BE49-F238E27FC236}">
                <a16:creationId xmlns:a16="http://schemas.microsoft.com/office/drawing/2014/main" id="{A233C848-AC29-824C-96F5-5F3979974F95}"/>
              </a:ext>
            </a:extLst>
          </p:cNvPr>
          <p:cNvSpPr/>
          <p:nvPr userDrawn="1"/>
        </p:nvSpPr>
        <p:spPr>
          <a:xfrm>
            <a:off x="7811566"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EA8B3E"/>
          </a:solidFill>
        </p:spPr>
        <p:txBody>
          <a:bodyPr wrap="square" lIns="0" tIns="0" rIns="0" bIns="0" rtlCol="0"/>
          <a:lstStyle/>
          <a:p>
            <a:endParaRPr/>
          </a:p>
        </p:txBody>
      </p:sp>
      <p:sp>
        <p:nvSpPr>
          <p:cNvPr id="9" name="object 9">
            <a:extLst>
              <a:ext uri="{FF2B5EF4-FFF2-40B4-BE49-F238E27FC236}">
                <a16:creationId xmlns:a16="http://schemas.microsoft.com/office/drawing/2014/main" id="{FC2D53F7-6503-FE40-ABB1-0EF95465BBE2}"/>
              </a:ext>
            </a:extLst>
          </p:cNvPr>
          <p:cNvSpPr/>
          <p:nvPr userDrawn="1"/>
        </p:nvSpPr>
        <p:spPr>
          <a:xfrm>
            <a:off x="8230323"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098E9B"/>
          </a:solidFill>
        </p:spPr>
        <p:txBody>
          <a:bodyPr wrap="square" lIns="0" tIns="0" rIns="0" bIns="0" rtlCol="0"/>
          <a:lstStyle/>
          <a:p>
            <a:endParaRPr/>
          </a:p>
        </p:txBody>
      </p:sp>
      <p:sp>
        <p:nvSpPr>
          <p:cNvPr id="10" name="object 10">
            <a:extLst>
              <a:ext uri="{FF2B5EF4-FFF2-40B4-BE49-F238E27FC236}">
                <a16:creationId xmlns:a16="http://schemas.microsoft.com/office/drawing/2014/main" id="{5C556360-D0DA-1E4D-A87D-357D10A2EC61}"/>
              </a:ext>
            </a:extLst>
          </p:cNvPr>
          <p:cNvSpPr/>
          <p:nvPr userDrawn="1"/>
        </p:nvSpPr>
        <p:spPr>
          <a:xfrm>
            <a:off x="8649081"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45AE9A"/>
          </a:solidFill>
        </p:spPr>
        <p:txBody>
          <a:bodyPr wrap="square" lIns="0" tIns="0" rIns="0" bIns="0" rtlCol="0"/>
          <a:lstStyle/>
          <a:p>
            <a:endParaRPr/>
          </a:p>
        </p:txBody>
      </p:sp>
      <p:sp>
        <p:nvSpPr>
          <p:cNvPr id="11" name="object 11">
            <a:extLst>
              <a:ext uri="{FF2B5EF4-FFF2-40B4-BE49-F238E27FC236}">
                <a16:creationId xmlns:a16="http://schemas.microsoft.com/office/drawing/2014/main" id="{DFFB2B1D-358D-D346-B6EE-64D02A54C685}"/>
              </a:ext>
            </a:extLst>
          </p:cNvPr>
          <p:cNvSpPr/>
          <p:nvPr userDrawn="1"/>
        </p:nvSpPr>
        <p:spPr>
          <a:xfrm>
            <a:off x="9067837"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1B77AE"/>
          </a:solidFill>
        </p:spPr>
        <p:txBody>
          <a:bodyPr wrap="square" lIns="0" tIns="0" rIns="0" bIns="0" rtlCol="0"/>
          <a:lstStyle/>
          <a:p>
            <a:endParaRPr/>
          </a:p>
        </p:txBody>
      </p:sp>
      <p:sp>
        <p:nvSpPr>
          <p:cNvPr id="12" name="object 12">
            <a:extLst>
              <a:ext uri="{FF2B5EF4-FFF2-40B4-BE49-F238E27FC236}">
                <a16:creationId xmlns:a16="http://schemas.microsoft.com/office/drawing/2014/main" id="{2E12369F-AABE-CE42-B7DC-6EFEAC51CEC0}"/>
              </a:ext>
            </a:extLst>
          </p:cNvPr>
          <p:cNvSpPr/>
          <p:nvPr userDrawn="1"/>
        </p:nvSpPr>
        <p:spPr>
          <a:xfrm>
            <a:off x="9486595"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004E6C"/>
          </a:solidFill>
        </p:spPr>
        <p:txBody>
          <a:bodyPr wrap="square" lIns="0" tIns="0" rIns="0" bIns="0" rtlCol="0"/>
          <a:lstStyle/>
          <a:p>
            <a:endParaRPr/>
          </a:p>
        </p:txBody>
      </p:sp>
      <p:sp>
        <p:nvSpPr>
          <p:cNvPr id="13" name="object 13">
            <a:extLst>
              <a:ext uri="{FF2B5EF4-FFF2-40B4-BE49-F238E27FC236}">
                <a16:creationId xmlns:a16="http://schemas.microsoft.com/office/drawing/2014/main" id="{389FCE72-9F49-2D45-AFAF-686918F0DD3C}"/>
              </a:ext>
            </a:extLst>
          </p:cNvPr>
          <p:cNvSpPr/>
          <p:nvPr userDrawn="1"/>
        </p:nvSpPr>
        <p:spPr>
          <a:xfrm>
            <a:off x="7392822" y="3929252"/>
            <a:ext cx="2512695" cy="349250"/>
          </a:xfrm>
          <a:custGeom>
            <a:avLst/>
            <a:gdLst/>
            <a:ahLst/>
            <a:cxnLst/>
            <a:rect l="l" t="t" r="r" b="b"/>
            <a:pathLst>
              <a:path w="2512695" h="349250">
                <a:moveTo>
                  <a:pt x="2512529" y="348970"/>
                </a:moveTo>
                <a:lnTo>
                  <a:pt x="0" y="348970"/>
                </a:lnTo>
                <a:lnTo>
                  <a:pt x="0" y="0"/>
                </a:lnTo>
                <a:lnTo>
                  <a:pt x="2512529" y="0"/>
                </a:lnTo>
                <a:lnTo>
                  <a:pt x="2512529" y="348970"/>
                </a:lnTo>
                <a:close/>
              </a:path>
            </a:pathLst>
          </a:custGeom>
          <a:solidFill>
            <a:srgbClr val="000000"/>
          </a:solidFill>
        </p:spPr>
        <p:txBody>
          <a:bodyPr wrap="square" lIns="0" tIns="0" rIns="0" bIns="0" rtlCol="0"/>
          <a:lstStyle/>
          <a:p>
            <a:endParaRPr/>
          </a:p>
        </p:txBody>
      </p:sp>
      <p:sp>
        <p:nvSpPr>
          <p:cNvPr id="14" name="object 14">
            <a:extLst>
              <a:ext uri="{FF2B5EF4-FFF2-40B4-BE49-F238E27FC236}">
                <a16:creationId xmlns:a16="http://schemas.microsoft.com/office/drawing/2014/main" id="{21FCF249-78F6-5E41-A20E-F82A19ED68B1}"/>
              </a:ext>
            </a:extLst>
          </p:cNvPr>
          <p:cNvSpPr/>
          <p:nvPr userDrawn="1"/>
        </p:nvSpPr>
        <p:spPr>
          <a:xfrm>
            <a:off x="2629153" y="1665986"/>
            <a:ext cx="3858767" cy="3852671"/>
          </a:xfrm>
          <a:prstGeom prst="rect">
            <a:avLst/>
          </a:prstGeom>
          <a:blipFill>
            <a:blip r:embed="rId2" cstate="print"/>
            <a:stretch>
              <a:fillRect/>
            </a:stretch>
          </a:blipFill>
        </p:spPr>
        <p:txBody>
          <a:bodyPr wrap="square" lIns="0" tIns="0" rIns="0" bIns="0" rtlCol="0"/>
          <a:lstStyle/>
          <a:p>
            <a:endParaRPr/>
          </a:p>
        </p:txBody>
      </p:sp>
      <p:sp>
        <p:nvSpPr>
          <p:cNvPr id="15" name="object 15">
            <a:extLst>
              <a:ext uri="{FF2B5EF4-FFF2-40B4-BE49-F238E27FC236}">
                <a16:creationId xmlns:a16="http://schemas.microsoft.com/office/drawing/2014/main" id="{73BB724F-D987-5B49-AB71-F206CB3AA0D8}"/>
              </a:ext>
            </a:extLst>
          </p:cNvPr>
          <p:cNvSpPr/>
          <p:nvPr userDrawn="1"/>
        </p:nvSpPr>
        <p:spPr>
          <a:xfrm>
            <a:off x="3716578" y="3591554"/>
            <a:ext cx="843280" cy="1685289"/>
          </a:xfrm>
          <a:custGeom>
            <a:avLst/>
            <a:gdLst/>
            <a:ahLst/>
            <a:cxnLst/>
            <a:rect l="l" t="t" r="r" b="b"/>
            <a:pathLst>
              <a:path w="843279" h="1685289">
                <a:moveTo>
                  <a:pt x="842708" y="0"/>
                </a:moveTo>
                <a:lnTo>
                  <a:pt x="0" y="1459636"/>
                </a:lnTo>
                <a:lnTo>
                  <a:pt x="42403" y="1483355"/>
                </a:lnTo>
                <a:lnTo>
                  <a:pt x="85549" y="1505872"/>
                </a:lnTo>
                <a:lnTo>
                  <a:pt x="129416" y="1527167"/>
                </a:lnTo>
                <a:lnTo>
                  <a:pt x="173981" y="1547219"/>
                </a:lnTo>
                <a:lnTo>
                  <a:pt x="219220" y="1566006"/>
                </a:lnTo>
                <a:lnTo>
                  <a:pt x="265112" y="1583506"/>
                </a:lnTo>
                <a:lnTo>
                  <a:pt x="311634" y="1599699"/>
                </a:lnTo>
                <a:lnTo>
                  <a:pt x="358763" y="1614563"/>
                </a:lnTo>
                <a:lnTo>
                  <a:pt x="406476" y="1628076"/>
                </a:lnTo>
                <a:lnTo>
                  <a:pt x="453118" y="1639829"/>
                </a:lnTo>
                <a:lnTo>
                  <a:pt x="500263" y="1650283"/>
                </a:lnTo>
                <a:lnTo>
                  <a:pt x="547891" y="1659416"/>
                </a:lnTo>
                <a:lnTo>
                  <a:pt x="595983" y="1667206"/>
                </a:lnTo>
                <a:lnTo>
                  <a:pt x="644518" y="1673629"/>
                </a:lnTo>
                <a:lnTo>
                  <a:pt x="693478" y="1678663"/>
                </a:lnTo>
                <a:lnTo>
                  <a:pt x="742842" y="1682287"/>
                </a:lnTo>
                <a:lnTo>
                  <a:pt x="792592" y="1684478"/>
                </a:lnTo>
                <a:lnTo>
                  <a:pt x="842708" y="1685213"/>
                </a:lnTo>
                <a:lnTo>
                  <a:pt x="842708" y="0"/>
                </a:lnTo>
                <a:close/>
              </a:path>
            </a:pathLst>
          </a:custGeom>
          <a:solidFill>
            <a:srgbClr val="098E9B"/>
          </a:solidFill>
        </p:spPr>
        <p:txBody>
          <a:bodyPr wrap="square" lIns="0" tIns="0" rIns="0" bIns="0" rtlCol="0"/>
          <a:lstStyle/>
          <a:p>
            <a:endParaRPr/>
          </a:p>
        </p:txBody>
      </p:sp>
      <p:sp>
        <p:nvSpPr>
          <p:cNvPr id="16" name="object 16">
            <a:extLst>
              <a:ext uri="{FF2B5EF4-FFF2-40B4-BE49-F238E27FC236}">
                <a16:creationId xmlns:a16="http://schemas.microsoft.com/office/drawing/2014/main" id="{52A54DB1-7AC0-7C4A-9945-C01EE2DE0D93}"/>
              </a:ext>
            </a:extLst>
          </p:cNvPr>
          <p:cNvSpPr/>
          <p:nvPr userDrawn="1"/>
        </p:nvSpPr>
        <p:spPr>
          <a:xfrm>
            <a:off x="3099669" y="3591560"/>
            <a:ext cx="1459865" cy="1459865"/>
          </a:xfrm>
          <a:custGeom>
            <a:avLst/>
            <a:gdLst/>
            <a:ahLst/>
            <a:cxnLst/>
            <a:rect l="l" t="t" r="r" b="b"/>
            <a:pathLst>
              <a:path w="1459864" h="1459864">
                <a:moveTo>
                  <a:pt x="1459623" y="0"/>
                </a:moveTo>
                <a:lnTo>
                  <a:pt x="0" y="842708"/>
                </a:lnTo>
                <a:lnTo>
                  <a:pt x="25258" y="884936"/>
                </a:lnTo>
                <a:lnTo>
                  <a:pt x="51700" y="926354"/>
                </a:lnTo>
                <a:lnTo>
                  <a:pt x="79302" y="966939"/>
                </a:lnTo>
                <a:lnTo>
                  <a:pt x="108041" y="1006666"/>
                </a:lnTo>
                <a:lnTo>
                  <a:pt x="137896" y="1045512"/>
                </a:lnTo>
                <a:lnTo>
                  <a:pt x="168843" y="1083454"/>
                </a:lnTo>
                <a:lnTo>
                  <a:pt x="200859" y="1120467"/>
                </a:lnTo>
                <a:lnTo>
                  <a:pt x="233921" y="1156529"/>
                </a:lnTo>
                <a:lnTo>
                  <a:pt x="268008" y="1191615"/>
                </a:lnTo>
                <a:lnTo>
                  <a:pt x="303094" y="1225701"/>
                </a:lnTo>
                <a:lnTo>
                  <a:pt x="339157" y="1258764"/>
                </a:lnTo>
                <a:lnTo>
                  <a:pt x="376172" y="1290780"/>
                </a:lnTo>
                <a:lnTo>
                  <a:pt x="414115" y="1321728"/>
                </a:lnTo>
                <a:lnTo>
                  <a:pt x="452962" y="1351584"/>
                </a:lnTo>
                <a:lnTo>
                  <a:pt x="492689" y="1380325"/>
                </a:lnTo>
                <a:lnTo>
                  <a:pt x="533273" y="1407929"/>
                </a:lnTo>
                <a:lnTo>
                  <a:pt x="574690" y="1434374"/>
                </a:lnTo>
                <a:lnTo>
                  <a:pt x="616915" y="1459636"/>
                </a:lnTo>
                <a:lnTo>
                  <a:pt x="1459623" y="0"/>
                </a:lnTo>
                <a:close/>
              </a:path>
            </a:pathLst>
          </a:custGeom>
          <a:solidFill>
            <a:srgbClr val="1B77AE"/>
          </a:solidFill>
        </p:spPr>
        <p:txBody>
          <a:bodyPr wrap="square" lIns="0" tIns="0" rIns="0" bIns="0" rtlCol="0"/>
          <a:lstStyle/>
          <a:p>
            <a:endParaRPr/>
          </a:p>
        </p:txBody>
      </p:sp>
      <p:sp>
        <p:nvSpPr>
          <p:cNvPr id="17" name="object 17">
            <a:extLst>
              <a:ext uri="{FF2B5EF4-FFF2-40B4-BE49-F238E27FC236}">
                <a16:creationId xmlns:a16="http://schemas.microsoft.com/office/drawing/2014/main" id="{94316F3F-0AD2-B249-AF55-90BFCB47EED5}"/>
              </a:ext>
            </a:extLst>
          </p:cNvPr>
          <p:cNvSpPr/>
          <p:nvPr userDrawn="1"/>
        </p:nvSpPr>
        <p:spPr>
          <a:xfrm>
            <a:off x="4559293" y="3591560"/>
            <a:ext cx="1685289" cy="843280"/>
          </a:xfrm>
          <a:custGeom>
            <a:avLst/>
            <a:gdLst/>
            <a:ahLst/>
            <a:cxnLst/>
            <a:rect l="l" t="t" r="r" b="b"/>
            <a:pathLst>
              <a:path w="1685289" h="843279">
                <a:moveTo>
                  <a:pt x="1685201" y="0"/>
                </a:moveTo>
                <a:lnTo>
                  <a:pt x="0" y="0"/>
                </a:lnTo>
                <a:lnTo>
                  <a:pt x="1459636" y="842708"/>
                </a:lnTo>
                <a:lnTo>
                  <a:pt x="1483355" y="800308"/>
                </a:lnTo>
                <a:lnTo>
                  <a:pt x="1505872" y="757165"/>
                </a:lnTo>
                <a:lnTo>
                  <a:pt x="1527167" y="713300"/>
                </a:lnTo>
                <a:lnTo>
                  <a:pt x="1547218" y="668737"/>
                </a:lnTo>
                <a:lnTo>
                  <a:pt x="1566004" y="623499"/>
                </a:lnTo>
                <a:lnTo>
                  <a:pt x="1583502" y="577607"/>
                </a:lnTo>
                <a:lnTo>
                  <a:pt x="1599693" y="531086"/>
                </a:lnTo>
                <a:lnTo>
                  <a:pt x="1614554" y="483957"/>
                </a:lnTo>
                <a:lnTo>
                  <a:pt x="1628063" y="436245"/>
                </a:lnTo>
                <a:lnTo>
                  <a:pt x="1639820" y="389602"/>
                </a:lnTo>
                <a:lnTo>
                  <a:pt x="1650276" y="342455"/>
                </a:lnTo>
                <a:lnTo>
                  <a:pt x="1659409" y="294826"/>
                </a:lnTo>
                <a:lnTo>
                  <a:pt x="1667198" y="246732"/>
                </a:lnTo>
                <a:lnTo>
                  <a:pt x="1673620" y="198195"/>
                </a:lnTo>
                <a:lnTo>
                  <a:pt x="1678654" y="149233"/>
                </a:lnTo>
                <a:lnTo>
                  <a:pt x="1682276" y="99867"/>
                </a:lnTo>
                <a:lnTo>
                  <a:pt x="1684466" y="50116"/>
                </a:lnTo>
                <a:lnTo>
                  <a:pt x="1685201" y="0"/>
                </a:lnTo>
                <a:close/>
              </a:path>
            </a:pathLst>
          </a:custGeom>
          <a:solidFill>
            <a:srgbClr val="EA6834"/>
          </a:solidFill>
        </p:spPr>
        <p:txBody>
          <a:bodyPr wrap="square" lIns="0" tIns="0" rIns="0" bIns="0" rtlCol="0"/>
          <a:lstStyle/>
          <a:p>
            <a:endParaRPr/>
          </a:p>
        </p:txBody>
      </p:sp>
      <p:sp>
        <p:nvSpPr>
          <p:cNvPr id="18" name="object 18">
            <a:extLst>
              <a:ext uri="{FF2B5EF4-FFF2-40B4-BE49-F238E27FC236}">
                <a16:creationId xmlns:a16="http://schemas.microsoft.com/office/drawing/2014/main" id="{9CB70277-1603-E441-8F7A-474B875CA5EF}"/>
              </a:ext>
            </a:extLst>
          </p:cNvPr>
          <p:cNvSpPr/>
          <p:nvPr userDrawn="1"/>
        </p:nvSpPr>
        <p:spPr>
          <a:xfrm>
            <a:off x="4559293" y="3591560"/>
            <a:ext cx="843280" cy="1685289"/>
          </a:xfrm>
          <a:custGeom>
            <a:avLst/>
            <a:gdLst/>
            <a:ahLst/>
            <a:cxnLst/>
            <a:rect l="l" t="t" r="r" b="b"/>
            <a:pathLst>
              <a:path w="843279" h="1685289">
                <a:moveTo>
                  <a:pt x="0" y="0"/>
                </a:moveTo>
                <a:lnTo>
                  <a:pt x="0" y="1685201"/>
                </a:lnTo>
                <a:lnTo>
                  <a:pt x="50116" y="1684466"/>
                </a:lnTo>
                <a:lnTo>
                  <a:pt x="99867" y="1682276"/>
                </a:lnTo>
                <a:lnTo>
                  <a:pt x="149233" y="1678654"/>
                </a:lnTo>
                <a:lnTo>
                  <a:pt x="198195" y="1673620"/>
                </a:lnTo>
                <a:lnTo>
                  <a:pt x="246732" y="1667198"/>
                </a:lnTo>
                <a:lnTo>
                  <a:pt x="294826" y="1659409"/>
                </a:lnTo>
                <a:lnTo>
                  <a:pt x="342455" y="1650276"/>
                </a:lnTo>
                <a:lnTo>
                  <a:pt x="389602" y="1639820"/>
                </a:lnTo>
                <a:lnTo>
                  <a:pt x="436245" y="1628063"/>
                </a:lnTo>
                <a:lnTo>
                  <a:pt x="483957" y="1614554"/>
                </a:lnTo>
                <a:lnTo>
                  <a:pt x="531086" y="1599693"/>
                </a:lnTo>
                <a:lnTo>
                  <a:pt x="577608" y="1583502"/>
                </a:lnTo>
                <a:lnTo>
                  <a:pt x="623500" y="1566004"/>
                </a:lnTo>
                <a:lnTo>
                  <a:pt x="668739" y="1547218"/>
                </a:lnTo>
                <a:lnTo>
                  <a:pt x="713304" y="1527167"/>
                </a:lnTo>
                <a:lnTo>
                  <a:pt x="757171" y="1505872"/>
                </a:lnTo>
                <a:lnTo>
                  <a:pt x="800317" y="1483355"/>
                </a:lnTo>
                <a:lnTo>
                  <a:pt x="842721" y="1459636"/>
                </a:lnTo>
                <a:lnTo>
                  <a:pt x="0" y="0"/>
                </a:lnTo>
                <a:close/>
              </a:path>
            </a:pathLst>
          </a:custGeom>
          <a:solidFill>
            <a:srgbClr val="45AE9A"/>
          </a:solidFill>
        </p:spPr>
        <p:txBody>
          <a:bodyPr wrap="square" lIns="0" tIns="0" rIns="0" bIns="0" rtlCol="0"/>
          <a:lstStyle/>
          <a:p>
            <a:endParaRPr/>
          </a:p>
        </p:txBody>
      </p:sp>
      <p:sp>
        <p:nvSpPr>
          <p:cNvPr id="19" name="object 19">
            <a:extLst>
              <a:ext uri="{FF2B5EF4-FFF2-40B4-BE49-F238E27FC236}">
                <a16:creationId xmlns:a16="http://schemas.microsoft.com/office/drawing/2014/main" id="{8772037D-9BB1-B94E-A428-B20EC7D69DEE}"/>
              </a:ext>
            </a:extLst>
          </p:cNvPr>
          <p:cNvSpPr/>
          <p:nvPr userDrawn="1"/>
        </p:nvSpPr>
        <p:spPr>
          <a:xfrm>
            <a:off x="4559293" y="3591560"/>
            <a:ext cx="1459865" cy="1459865"/>
          </a:xfrm>
          <a:custGeom>
            <a:avLst/>
            <a:gdLst/>
            <a:ahLst/>
            <a:cxnLst/>
            <a:rect l="l" t="t" r="r" b="b"/>
            <a:pathLst>
              <a:path w="1459864" h="1459864">
                <a:moveTo>
                  <a:pt x="0" y="0"/>
                </a:moveTo>
                <a:lnTo>
                  <a:pt x="842721" y="1459636"/>
                </a:lnTo>
                <a:lnTo>
                  <a:pt x="884945" y="1434374"/>
                </a:lnTo>
                <a:lnTo>
                  <a:pt x="926360" y="1407929"/>
                </a:lnTo>
                <a:lnTo>
                  <a:pt x="966943" y="1380325"/>
                </a:lnTo>
                <a:lnTo>
                  <a:pt x="1006668" y="1351584"/>
                </a:lnTo>
                <a:lnTo>
                  <a:pt x="1045513" y="1321728"/>
                </a:lnTo>
                <a:lnTo>
                  <a:pt x="1083454" y="1290780"/>
                </a:lnTo>
                <a:lnTo>
                  <a:pt x="1120467" y="1258764"/>
                </a:lnTo>
                <a:lnTo>
                  <a:pt x="1156529" y="1225701"/>
                </a:lnTo>
                <a:lnTo>
                  <a:pt x="1191615" y="1191615"/>
                </a:lnTo>
                <a:lnTo>
                  <a:pt x="1225701" y="1156529"/>
                </a:lnTo>
                <a:lnTo>
                  <a:pt x="1258764" y="1120467"/>
                </a:lnTo>
                <a:lnTo>
                  <a:pt x="1290780" y="1083454"/>
                </a:lnTo>
                <a:lnTo>
                  <a:pt x="1321728" y="1045512"/>
                </a:lnTo>
                <a:lnTo>
                  <a:pt x="1351584" y="1006666"/>
                </a:lnTo>
                <a:lnTo>
                  <a:pt x="1380325" y="966939"/>
                </a:lnTo>
                <a:lnTo>
                  <a:pt x="1407929" y="926354"/>
                </a:lnTo>
                <a:lnTo>
                  <a:pt x="1434374" y="884936"/>
                </a:lnTo>
                <a:lnTo>
                  <a:pt x="1459636" y="842708"/>
                </a:lnTo>
                <a:lnTo>
                  <a:pt x="0" y="0"/>
                </a:lnTo>
                <a:close/>
              </a:path>
            </a:pathLst>
          </a:custGeom>
          <a:solidFill>
            <a:srgbClr val="EA8B3E"/>
          </a:solidFill>
        </p:spPr>
        <p:txBody>
          <a:bodyPr wrap="square" lIns="0" tIns="0" rIns="0" bIns="0" rtlCol="0"/>
          <a:lstStyle/>
          <a:p>
            <a:endParaRPr/>
          </a:p>
        </p:txBody>
      </p:sp>
      <p:sp>
        <p:nvSpPr>
          <p:cNvPr id="20" name="object 20">
            <a:extLst>
              <a:ext uri="{FF2B5EF4-FFF2-40B4-BE49-F238E27FC236}">
                <a16:creationId xmlns:a16="http://schemas.microsoft.com/office/drawing/2014/main" id="{0466DC40-BAA4-CB47-9E65-12C9F9999858}"/>
              </a:ext>
            </a:extLst>
          </p:cNvPr>
          <p:cNvSpPr/>
          <p:nvPr userDrawn="1"/>
        </p:nvSpPr>
        <p:spPr>
          <a:xfrm>
            <a:off x="2874092" y="3591560"/>
            <a:ext cx="1685289" cy="843280"/>
          </a:xfrm>
          <a:custGeom>
            <a:avLst/>
            <a:gdLst/>
            <a:ahLst/>
            <a:cxnLst/>
            <a:rect l="l" t="t" r="r" b="b"/>
            <a:pathLst>
              <a:path w="1685289" h="843279">
                <a:moveTo>
                  <a:pt x="1685201" y="0"/>
                </a:moveTo>
                <a:lnTo>
                  <a:pt x="0" y="0"/>
                </a:lnTo>
                <a:lnTo>
                  <a:pt x="734" y="50116"/>
                </a:lnTo>
                <a:lnTo>
                  <a:pt x="2924" y="99867"/>
                </a:lnTo>
                <a:lnTo>
                  <a:pt x="6547" y="149233"/>
                </a:lnTo>
                <a:lnTo>
                  <a:pt x="11580" y="198195"/>
                </a:lnTo>
                <a:lnTo>
                  <a:pt x="18002" y="246732"/>
                </a:lnTo>
                <a:lnTo>
                  <a:pt x="25791" y="294826"/>
                </a:lnTo>
                <a:lnTo>
                  <a:pt x="34924" y="342455"/>
                </a:lnTo>
                <a:lnTo>
                  <a:pt x="45380" y="389602"/>
                </a:lnTo>
                <a:lnTo>
                  <a:pt x="57137" y="436245"/>
                </a:lnTo>
                <a:lnTo>
                  <a:pt x="70647" y="483957"/>
                </a:lnTo>
                <a:lnTo>
                  <a:pt x="85507" y="531086"/>
                </a:lnTo>
                <a:lnTo>
                  <a:pt x="101698" y="577607"/>
                </a:lnTo>
                <a:lnTo>
                  <a:pt x="119198" y="623499"/>
                </a:lnTo>
                <a:lnTo>
                  <a:pt x="137984" y="668737"/>
                </a:lnTo>
                <a:lnTo>
                  <a:pt x="158037" y="713300"/>
                </a:lnTo>
                <a:lnTo>
                  <a:pt x="179334" y="757165"/>
                </a:lnTo>
                <a:lnTo>
                  <a:pt x="201855" y="800308"/>
                </a:lnTo>
                <a:lnTo>
                  <a:pt x="225577" y="842708"/>
                </a:lnTo>
                <a:lnTo>
                  <a:pt x="1685201" y="0"/>
                </a:lnTo>
                <a:close/>
              </a:path>
            </a:pathLst>
          </a:custGeom>
          <a:solidFill>
            <a:srgbClr val="004E6C"/>
          </a:solidFill>
        </p:spPr>
        <p:txBody>
          <a:bodyPr wrap="square" lIns="0" tIns="0" rIns="0" bIns="0" rtlCol="0"/>
          <a:lstStyle/>
          <a:p>
            <a:endParaRPr/>
          </a:p>
        </p:txBody>
      </p:sp>
      <p:sp>
        <p:nvSpPr>
          <p:cNvPr id="21" name="object 21">
            <a:extLst>
              <a:ext uri="{FF2B5EF4-FFF2-40B4-BE49-F238E27FC236}">
                <a16:creationId xmlns:a16="http://schemas.microsoft.com/office/drawing/2014/main" id="{C40D4385-7BA5-C444-A51B-F8C89DC53CC1}"/>
              </a:ext>
            </a:extLst>
          </p:cNvPr>
          <p:cNvSpPr/>
          <p:nvPr userDrawn="1"/>
        </p:nvSpPr>
        <p:spPr>
          <a:xfrm>
            <a:off x="2874092" y="1906353"/>
            <a:ext cx="1685289" cy="1685289"/>
          </a:xfrm>
          <a:custGeom>
            <a:avLst/>
            <a:gdLst/>
            <a:ahLst/>
            <a:cxnLst/>
            <a:rect l="l" t="t" r="r" b="b"/>
            <a:pathLst>
              <a:path w="1685289" h="1685289">
                <a:moveTo>
                  <a:pt x="1685201" y="0"/>
                </a:moveTo>
                <a:lnTo>
                  <a:pt x="1635085" y="734"/>
                </a:lnTo>
                <a:lnTo>
                  <a:pt x="1585335" y="2924"/>
                </a:lnTo>
                <a:lnTo>
                  <a:pt x="1535970" y="6547"/>
                </a:lnTo>
                <a:lnTo>
                  <a:pt x="1487010" y="11580"/>
                </a:lnTo>
                <a:lnTo>
                  <a:pt x="1438473" y="18002"/>
                </a:lnTo>
                <a:lnTo>
                  <a:pt x="1390380" y="25791"/>
                </a:lnTo>
                <a:lnTo>
                  <a:pt x="1342750" y="34924"/>
                </a:lnTo>
                <a:lnTo>
                  <a:pt x="1295602" y="45380"/>
                </a:lnTo>
                <a:lnTo>
                  <a:pt x="1248956" y="57137"/>
                </a:lnTo>
                <a:lnTo>
                  <a:pt x="1201243" y="70647"/>
                </a:lnTo>
                <a:lnTo>
                  <a:pt x="1154114" y="85507"/>
                </a:lnTo>
                <a:lnTo>
                  <a:pt x="1107593" y="101698"/>
                </a:lnTo>
                <a:lnTo>
                  <a:pt x="1061702" y="119198"/>
                </a:lnTo>
                <a:lnTo>
                  <a:pt x="1016463" y="137984"/>
                </a:lnTo>
                <a:lnTo>
                  <a:pt x="971900" y="158037"/>
                </a:lnTo>
                <a:lnTo>
                  <a:pt x="928035" y="179334"/>
                </a:lnTo>
                <a:lnTo>
                  <a:pt x="884892" y="201855"/>
                </a:lnTo>
                <a:lnTo>
                  <a:pt x="842492" y="225577"/>
                </a:lnTo>
                <a:lnTo>
                  <a:pt x="800267" y="250835"/>
                </a:lnTo>
                <a:lnTo>
                  <a:pt x="758851" y="277277"/>
                </a:lnTo>
                <a:lnTo>
                  <a:pt x="718267" y="304879"/>
                </a:lnTo>
                <a:lnTo>
                  <a:pt x="678539" y="333619"/>
                </a:lnTo>
                <a:lnTo>
                  <a:pt x="639692" y="363473"/>
                </a:lnTo>
                <a:lnTo>
                  <a:pt x="601749" y="394420"/>
                </a:lnTo>
                <a:lnTo>
                  <a:pt x="564734" y="426436"/>
                </a:lnTo>
                <a:lnTo>
                  <a:pt x="528672" y="459499"/>
                </a:lnTo>
                <a:lnTo>
                  <a:pt x="493585" y="493585"/>
                </a:lnTo>
                <a:lnTo>
                  <a:pt x="459499" y="528672"/>
                </a:lnTo>
                <a:lnTo>
                  <a:pt x="426436" y="564734"/>
                </a:lnTo>
                <a:lnTo>
                  <a:pt x="394420" y="601749"/>
                </a:lnTo>
                <a:lnTo>
                  <a:pt x="363473" y="639691"/>
                </a:lnTo>
                <a:lnTo>
                  <a:pt x="333619" y="678537"/>
                </a:lnTo>
                <a:lnTo>
                  <a:pt x="304879" y="718263"/>
                </a:lnTo>
                <a:lnTo>
                  <a:pt x="277277" y="758845"/>
                </a:lnTo>
                <a:lnTo>
                  <a:pt x="250835" y="800258"/>
                </a:lnTo>
                <a:lnTo>
                  <a:pt x="225577" y="842479"/>
                </a:lnTo>
                <a:lnTo>
                  <a:pt x="201855" y="884883"/>
                </a:lnTo>
                <a:lnTo>
                  <a:pt x="179334" y="928031"/>
                </a:lnTo>
                <a:lnTo>
                  <a:pt x="158037" y="971899"/>
                </a:lnTo>
                <a:lnTo>
                  <a:pt x="137984" y="1016466"/>
                </a:lnTo>
                <a:lnTo>
                  <a:pt x="119198" y="1061708"/>
                </a:lnTo>
                <a:lnTo>
                  <a:pt x="101698" y="1107602"/>
                </a:lnTo>
                <a:lnTo>
                  <a:pt x="85507" y="1154125"/>
                </a:lnTo>
                <a:lnTo>
                  <a:pt x="70647" y="1201255"/>
                </a:lnTo>
                <a:lnTo>
                  <a:pt x="57137" y="1248968"/>
                </a:lnTo>
                <a:lnTo>
                  <a:pt x="45380" y="1295611"/>
                </a:lnTo>
                <a:lnTo>
                  <a:pt x="34924" y="1342756"/>
                </a:lnTo>
                <a:lnTo>
                  <a:pt x="25791" y="1390384"/>
                </a:lnTo>
                <a:lnTo>
                  <a:pt x="18002" y="1438475"/>
                </a:lnTo>
                <a:lnTo>
                  <a:pt x="11580" y="1487011"/>
                </a:lnTo>
                <a:lnTo>
                  <a:pt x="6547" y="1535970"/>
                </a:lnTo>
                <a:lnTo>
                  <a:pt x="2924" y="1585335"/>
                </a:lnTo>
                <a:lnTo>
                  <a:pt x="734" y="1635085"/>
                </a:lnTo>
                <a:lnTo>
                  <a:pt x="0" y="1685201"/>
                </a:lnTo>
                <a:lnTo>
                  <a:pt x="1685201" y="1685201"/>
                </a:lnTo>
                <a:lnTo>
                  <a:pt x="1685201" y="0"/>
                </a:lnTo>
                <a:close/>
              </a:path>
            </a:pathLst>
          </a:custGeom>
          <a:solidFill>
            <a:srgbClr val="FFFFFF"/>
          </a:solidFill>
        </p:spPr>
        <p:txBody>
          <a:bodyPr wrap="square" lIns="0" tIns="0" rIns="0" bIns="0" rtlCol="0"/>
          <a:lstStyle/>
          <a:p>
            <a:endParaRPr/>
          </a:p>
        </p:txBody>
      </p:sp>
      <p:sp>
        <p:nvSpPr>
          <p:cNvPr id="22" name="object 22">
            <a:extLst>
              <a:ext uri="{FF2B5EF4-FFF2-40B4-BE49-F238E27FC236}">
                <a16:creationId xmlns:a16="http://schemas.microsoft.com/office/drawing/2014/main" id="{268CCAE4-5661-6A46-A36F-D05D21DE31F6}"/>
              </a:ext>
            </a:extLst>
          </p:cNvPr>
          <p:cNvSpPr/>
          <p:nvPr userDrawn="1"/>
        </p:nvSpPr>
        <p:spPr>
          <a:xfrm>
            <a:off x="4559297" y="1906351"/>
            <a:ext cx="1685289" cy="1685289"/>
          </a:xfrm>
          <a:custGeom>
            <a:avLst/>
            <a:gdLst/>
            <a:ahLst/>
            <a:cxnLst/>
            <a:rect l="l" t="t" r="r" b="b"/>
            <a:pathLst>
              <a:path w="1685289" h="1685289">
                <a:moveTo>
                  <a:pt x="0" y="0"/>
                </a:moveTo>
                <a:lnTo>
                  <a:pt x="0" y="1685213"/>
                </a:lnTo>
                <a:lnTo>
                  <a:pt x="1685201" y="1685213"/>
                </a:lnTo>
                <a:lnTo>
                  <a:pt x="1684466" y="1635094"/>
                </a:lnTo>
                <a:lnTo>
                  <a:pt x="1682276" y="1585341"/>
                </a:lnTo>
                <a:lnTo>
                  <a:pt x="1678654" y="1535974"/>
                </a:lnTo>
                <a:lnTo>
                  <a:pt x="1673620" y="1487013"/>
                </a:lnTo>
                <a:lnTo>
                  <a:pt x="1667198" y="1438476"/>
                </a:lnTo>
                <a:lnTo>
                  <a:pt x="1659409" y="1390384"/>
                </a:lnTo>
                <a:lnTo>
                  <a:pt x="1650276" y="1342756"/>
                </a:lnTo>
                <a:lnTo>
                  <a:pt x="1639820" y="1295611"/>
                </a:lnTo>
                <a:lnTo>
                  <a:pt x="1628063" y="1248968"/>
                </a:lnTo>
                <a:lnTo>
                  <a:pt x="1614554" y="1201255"/>
                </a:lnTo>
                <a:lnTo>
                  <a:pt x="1599693" y="1154125"/>
                </a:lnTo>
                <a:lnTo>
                  <a:pt x="1583502" y="1107602"/>
                </a:lnTo>
                <a:lnTo>
                  <a:pt x="1566002" y="1061709"/>
                </a:lnTo>
                <a:lnTo>
                  <a:pt x="1547216" y="1016468"/>
                </a:lnTo>
                <a:lnTo>
                  <a:pt x="1527163" y="971903"/>
                </a:lnTo>
                <a:lnTo>
                  <a:pt x="1505866" y="928037"/>
                </a:lnTo>
                <a:lnTo>
                  <a:pt x="1483346" y="884892"/>
                </a:lnTo>
                <a:lnTo>
                  <a:pt x="1459623" y="842492"/>
                </a:lnTo>
                <a:lnTo>
                  <a:pt x="1434365" y="800267"/>
                </a:lnTo>
                <a:lnTo>
                  <a:pt x="1407923" y="758851"/>
                </a:lnTo>
                <a:lnTo>
                  <a:pt x="1380321" y="718267"/>
                </a:lnTo>
                <a:lnTo>
                  <a:pt x="1351581" y="678539"/>
                </a:lnTo>
                <a:lnTo>
                  <a:pt x="1321727" y="639692"/>
                </a:lnTo>
                <a:lnTo>
                  <a:pt x="1290780" y="601749"/>
                </a:lnTo>
                <a:lnTo>
                  <a:pt x="1258764" y="564734"/>
                </a:lnTo>
                <a:lnTo>
                  <a:pt x="1225701" y="528672"/>
                </a:lnTo>
                <a:lnTo>
                  <a:pt x="1191615" y="493585"/>
                </a:lnTo>
                <a:lnTo>
                  <a:pt x="1156529" y="459502"/>
                </a:lnTo>
                <a:lnTo>
                  <a:pt x="1120466" y="426441"/>
                </a:lnTo>
                <a:lnTo>
                  <a:pt x="1083452" y="394426"/>
                </a:lnTo>
                <a:lnTo>
                  <a:pt x="1045509" y="363479"/>
                </a:lnTo>
                <a:lnTo>
                  <a:pt x="1006663" y="333623"/>
                </a:lnTo>
                <a:lnTo>
                  <a:pt x="966937" y="304882"/>
                </a:lnTo>
                <a:lnTo>
                  <a:pt x="926355" y="277278"/>
                </a:lnTo>
                <a:lnTo>
                  <a:pt x="884942" y="250836"/>
                </a:lnTo>
                <a:lnTo>
                  <a:pt x="842721" y="225577"/>
                </a:lnTo>
                <a:lnTo>
                  <a:pt x="800317" y="201855"/>
                </a:lnTo>
                <a:lnTo>
                  <a:pt x="757169" y="179336"/>
                </a:lnTo>
                <a:lnTo>
                  <a:pt x="713301" y="158040"/>
                </a:lnTo>
                <a:lnTo>
                  <a:pt x="668734" y="137989"/>
                </a:lnTo>
                <a:lnTo>
                  <a:pt x="623492" y="119203"/>
                </a:lnTo>
                <a:lnTo>
                  <a:pt x="577598" y="101704"/>
                </a:lnTo>
                <a:lnTo>
                  <a:pt x="531075" y="85513"/>
                </a:lnTo>
                <a:lnTo>
                  <a:pt x="483945" y="70650"/>
                </a:lnTo>
                <a:lnTo>
                  <a:pt x="436232" y="57137"/>
                </a:lnTo>
                <a:lnTo>
                  <a:pt x="389589" y="45384"/>
                </a:lnTo>
                <a:lnTo>
                  <a:pt x="342444" y="34929"/>
                </a:lnTo>
                <a:lnTo>
                  <a:pt x="294816" y="25796"/>
                </a:lnTo>
                <a:lnTo>
                  <a:pt x="246725" y="18007"/>
                </a:lnTo>
                <a:lnTo>
                  <a:pt x="198189" y="11584"/>
                </a:lnTo>
                <a:lnTo>
                  <a:pt x="149230" y="6549"/>
                </a:lnTo>
                <a:lnTo>
                  <a:pt x="99865" y="2925"/>
                </a:lnTo>
                <a:lnTo>
                  <a:pt x="50115" y="735"/>
                </a:lnTo>
                <a:lnTo>
                  <a:pt x="0" y="0"/>
                </a:lnTo>
                <a:close/>
              </a:path>
            </a:pathLst>
          </a:custGeom>
          <a:solidFill>
            <a:srgbClr val="DA291C"/>
          </a:solidFill>
        </p:spPr>
        <p:txBody>
          <a:bodyPr wrap="square" lIns="0" tIns="0" rIns="0" bIns="0" rtlCol="0"/>
          <a:lstStyle/>
          <a:p>
            <a:endParaRPr/>
          </a:p>
        </p:txBody>
      </p:sp>
      <p:sp>
        <p:nvSpPr>
          <p:cNvPr id="23" name="TextBox 22">
            <a:extLst>
              <a:ext uri="{FF2B5EF4-FFF2-40B4-BE49-F238E27FC236}">
                <a16:creationId xmlns:a16="http://schemas.microsoft.com/office/drawing/2014/main" id="{07D9790F-4585-E34E-BBB7-02545C579776}"/>
              </a:ext>
            </a:extLst>
          </p:cNvPr>
          <p:cNvSpPr txBox="1"/>
          <p:nvPr userDrawn="1"/>
        </p:nvSpPr>
        <p:spPr>
          <a:xfrm>
            <a:off x="0" y="304800"/>
            <a:ext cx="12192000" cy="640080"/>
          </a:xfrm>
          <a:prstGeom prst="rect">
            <a:avLst/>
          </a:prstGeom>
        </p:spPr>
        <p:txBody>
          <a:bodyPr vert="horz" wrap="square" lIns="91440" tIns="45720" rIns="91440" bIns="45720" rtlCol="0" anchor="ctr">
            <a:normAutofit/>
          </a:bodyPr>
          <a:lstStyle/>
          <a:p>
            <a:pPr algn="ctr"/>
            <a:r>
              <a:rPr lang="en-US" sz="3200" b="1" dirty="0"/>
              <a:t>Color Palette</a:t>
            </a:r>
          </a:p>
        </p:txBody>
      </p:sp>
    </p:spTree>
    <p:extLst>
      <p:ext uri="{BB962C8B-B14F-4D97-AF65-F5344CB8AC3E}">
        <p14:creationId xmlns:p14="http://schemas.microsoft.com/office/powerpoint/2010/main" val="33406170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Color Palette">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7D9790F-4585-E34E-BBB7-02545C579776}"/>
              </a:ext>
            </a:extLst>
          </p:cNvPr>
          <p:cNvSpPr txBox="1"/>
          <p:nvPr userDrawn="1"/>
        </p:nvSpPr>
        <p:spPr>
          <a:xfrm>
            <a:off x="0" y="304800"/>
            <a:ext cx="12192000" cy="640080"/>
          </a:xfrm>
          <a:prstGeom prst="rect">
            <a:avLst/>
          </a:prstGeom>
        </p:spPr>
        <p:txBody>
          <a:bodyPr vert="horz" wrap="square" lIns="91440" tIns="45720" rIns="91440" bIns="45720" rtlCol="0" anchor="ctr">
            <a:normAutofit/>
          </a:bodyPr>
          <a:lstStyle/>
          <a:p>
            <a:pPr algn="ctr"/>
            <a:r>
              <a:rPr lang="en-US" sz="3200" b="1" dirty="0"/>
              <a:t>Color Palette Values</a:t>
            </a:r>
          </a:p>
        </p:txBody>
      </p:sp>
      <p:pic>
        <p:nvPicPr>
          <p:cNvPr id="73" name="Picture 72" descr="A screenshot of a cell phone&#10;&#10;Description automatically generated">
            <a:extLst>
              <a:ext uri="{FF2B5EF4-FFF2-40B4-BE49-F238E27FC236}">
                <a16:creationId xmlns:a16="http://schemas.microsoft.com/office/drawing/2014/main" id="{7AC89404-B9BB-3148-8B28-508B12B870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589" y="944880"/>
            <a:ext cx="8931408" cy="5293360"/>
          </a:xfrm>
          <a:prstGeom prst="rect">
            <a:avLst/>
          </a:prstGeom>
        </p:spPr>
      </p:pic>
    </p:spTree>
    <p:extLst>
      <p:ext uri="{BB962C8B-B14F-4D97-AF65-F5344CB8AC3E}">
        <p14:creationId xmlns:p14="http://schemas.microsoft.com/office/powerpoint/2010/main" val="357600498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image" Target="../media/image1.emf"/><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theme" Target="../theme/theme2.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5ED222-8A43-8445-89B0-F773DEF817EF}"/>
              </a:ext>
            </a:extLst>
          </p:cNvPr>
          <p:cNvSpPr/>
          <p:nvPr userDrawn="1"/>
        </p:nvSpPr>
        <p:spPr>
          <a:xfrm flipV="1">
            <a:off x="0" y="6411074"/>
            <a:ext cx="12192000" cy="446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E7F86A-51F8-774D-839B-5FA7034CCD09}"/>
              </a:ext>
            </a:extLst>
          </p:cNvPr>
          <p:cNvPicPr>
            <a:picLocks noChangeAspect="1"/>
          </p:cNvPicPr>
          <p:nvPr userDrawn="1"/>
        </p:nvPicPr>
        <p:blipFill rotWithShape="1">
          <a:blip r:embed="rId104"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8" name="TextBox 7">
            <a:extLst>
              <a:ext uri="{FF2B5EF4-FFF2-40B4-BE49-F238E27FC236}">
                <a16:creationId xmlns:a16="http://schemas.microsoft.com/office/drawing/2014/main" id="{145E3359-BD9C-7143-833F-AA6C2EC00432}"/>
              </a:ext>
            </a:extLst>
          </p:cNvPr>
          <p:cNvSpPr txBox="1"/>
          <p:nvPr userDrawn="1"/>
        </p:nvSpPr>
        <p:spPr>
          <a:xfrm>
            <a:off x="1255941" y="6503512"/>
            <a:ext cx="6378102" cy="269070"/>
          </a:xfrm>
          <a:prstGeom prst="rect">
            <a:avLst/>
          </a:prstGeom>
          <a:noFill/>
        </p:spPr>
        <p:txBody>
          <a:bodyPr wrap="square" lIns="156739" tIns="78370" rIns="156739" bIns="78370" rtlCol="0" anchor="ctr">
            <a:spAutoFit/>
          </a:bodyPr>
          <a:lstStyle/>
          <a:p>
            <a:pPr defTabSz="1567402">
              <a:lnSpc>
                <a:spcPct val="90000"/>
              </a:lnSpc>
              <a:defRPr/>
            </a:pPr>
            <a:r>
              <a:rPr lang="en-US" sz="800" dirty="0">
                <a:solidFill>
                  <a:srgbClr val="575759">
                    <a:alpha val="80000"/>
                  </a:srgbClr>
                </a:solidFill>
                <a:latin typeface="Verdana" charset="0"/>
                <a:ea typeface="Verdana" charset="0"/>
                <a:cs typeface="Verdana" charset="0"/>
              </a:rPr>
              <a:t>©2020 Avaya Inc. All rights reserved.</a:t>
            </a:r>
          </a:p>
        </p:txBody>
      </p:sp>
      <p:sp>
        <p:nvSpPr>
          <p:cNvPr id="9" name="Slide Number Placeholder 26">
            <a:extLst>
              <a:ext uri="{FF2B5EF4-FFF2-40B4-BE49-F238E27FC236}">
                <a16:creationId xmlns:a16="http://schemas.microsoft.com/office/drawing/2014/main" id="{B8F9901F-55CC-E147-907F-99173411EFDF}"/>
              </a:ext>
            </a:extLst>
          </p:cNvPr>
          <p:cNvSpPr txBox="1">
            <a:spLocks/>
          </p:cNvSpPr>
          <p:nvPr userDrawn="1"/>
        </p:nvSpPr>
        <p:spPr>
          <a:xfrm>
            <a:off x="11339774" y="6455485"/>
            <a:ext cx="5381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2F56F9-7085-D54A-8B8A-69FB20F334A0}" type="slidenum">
              <a:rPr lang="en-US" smtClean="0"/>
              <a:pPr/>
              <a:t>‹#›</a:t>
            </a:fld>
            <a:endParaRPr lang="en-US" dirty="0"/>
          </a:p>
        </p:txBody>
      </p:sp>
      <p:sp>
        <p:nvSpPr>
          <p:cNvPr id="10" name="Title Placeholder 1">
            <a:extLst>
              <a:ext uri="{FF2B5EF4-FFF2-40B4-BE49-F238E27FC236}">
                <a16:creationId xmlns:a16="http://schemas.microsoft.com/office/drawing/2014/main" id="{22109611-3345-A240-BEC9-BB4BD185F740}"/>
              </a:ext>
            </a:extLst>
          </p:cNvPr>
          <p:cNvSpPr>
            <a:spLocks noGrp="1"/>
          </p:cNvSpPr>
          <p:nvPr>
            <p:ph type="title"/>
          </p:nvPr>
        </p:nvSpPr>
        <p:spPr>
          <a:xfrm>
            <a:off x="1108898" y="365125"/>
            <a:ext cx="10006013" cy="1325563"/>
          </a:xfrm>
          <a:prstGeom prst="rect">
            <a:avLst/>
          </a:prstGeom>
        </p:spPr>
        <p:txBody>
          <a:bodyPr vert="horz" lIns="91440" tIns="45720" rIns="91440" bIns="45720" rtlCol="0" anchor="ctr">
            <a:normAutofit/>
          </a:bodyPr>
          <a:lstStyle/>
          <a:p>
            <a:r>
              <a:rPr lang="en-US" dirty="0"/>
              <a:t>Click to edit Master title style</a:t>
            </a:r>
          </a:p>
        </p:txBody>
      </p:sp>
      <p:sp>
        <p:nvSpPr>
          <p:cNvPr id="11" name="Text Placeholder 2">
            <a:extLst>
              <a:ext uri="{FF2B5EF4-FFF2-40B4-BE49-F238E27FC236}">
                <a16:creationId xmlns:a16="http://schemas.microsoft.com/office/drawing/2014/main" id="{E79003D2-577F-D24C-A95C-0129E4236B0F}"/>
              </a:ext>
            </a:extLst>
          </p:cNvPr>
          <p:cNvSpPr>
            <a:spLocks noGrp="1"/>
          </p:cNvSpPr>
          <p:nvPr>
            <p:ph type="body" idx="1"/>
          </p:nvPr>
        </p:nvSpPr>
        <p:spPr>
          <a:xfrm>
            <a:off x="1108898" y="1825625"/>
            <a:ext cx="10006013" cy="23295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1831762"/>
      </p:ext>
    </p:extLst>
  </p:cSld>
  <p:clrMap bg1="lt1" tx1="dk1" bg2="lt2" tx2="dk2" accent1="accent1" accent2="accent2" accent3="accent3" accent4="accent4" accent5="accent5" accent6="accent6" hlink="hlink" folHlink="folHlink"/>
  <p:sldLayoutIdLst>
    <p:sldLayoutId id="2147483660" r:id="rId1"/>
    <p:sldLayoutId id="2147483719" r:id="rId2"/>
    <p:sldLayoutId id="2147483723" r:id="rId3"/>
    <p:sldLayoutId id="2147483729" r:id="rId4"/>
    <p:sldLayoutId id="2147483721" r:id="rId5"/>
    <p:sldLayoutId id="2147483731" r:id="rId6"/>
    <p:sldLayoutId id="2147483732" r:id="rId7"/>
    <p:sldLayoutId id="2147483724" r:id="rId8"/>
    <p:sldLayoutId id="2147483650" r:id="rId9"/>
    <p:sldLayoutId id="2147483690" r:id="rId10"/>
    <p:sldLayoutId id="2147483844" r:id="rId11"/>
    <p:sldLayoutId id="2147483689" r:id="rId12"/>
    <p:sldLayoutId id="2147483720" r:id="rId13"/>
    <p:sldLayoutId id="2147483671" r:id="rId14"/>
    <p:sldLayoutId id="2147483814" r:id="rId15"/>
    <p:sldLayoutId id="2147483733" r:id="rId16"/>
    <p:sldLayoutId id="2147483811"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797" r:id="rId35"/>
    <p:sldLayoutId id="2147483815" r:id="rId36"/>
    <p:sldLayoutId id="2147483798" r:id="rId37"/>
    <p:sldLayoutId id="2147483816" r:id="rId38"/>
    <p:sldLayoutId id="2147483799" r:id="rId39"/>
    <p:sldLayoutId id="2147483817" r:id="rId40"/>
    <p:sldLayoutId id="2147483669" r:id="rId41"/>
    <p:sldLayoutId id="2147483810" r:id="rId42"/>
    <p:sldLayoutId id="2147483677" r:id="rId43"/>
    <p:sldLayoutId id="2147483678" r:id="rId44"/>
    <p:sldLayoutId id="2147483679" r:id="rId45"/>
    <p:sldLayoutId id="2147483800" r:id="rId46"/>
    <p:sldLayoutId id="2147483781" r:id="rId47"/>
    <p:sldLayoutId id="2147483783" r:id="rId48"/>
    <p:sldLayoutId id="2147483769" r:id="rId49"/>
    <p:sldLayoutId id="2147483759" r:id="rId50"/>
    <p:sldLayoutId id="2147483760" r:id="rId51"/>
    <p:sldLayoutId id="2147483845" r:id="rId52"/>
    <p:sldLayoutId id="2147483761" r:id="rId53"/>
    <p:sldLayoutId id="2147483763" r:id="rId54"/>
    <p:sldLayoutId id="2147483771" r:id="rId55"/>
    <p:sldLayoutId id="2147483770" r:id="rId56"/>
    <p:sldLayoutId id="2147483808" r:id="rId57"/>
    <p:sldLayoutId id="2147483772" r:id="rId58"/>
    <p:sldLayoutId id="2147483773" r:id="rId59"/>
    <p:sldLayoutId id="2147483774" r:id="rId60"/>
    <p:sldLayoutId id="2147483776" r:id="rId61"/>
    <p:sldLayoutId id="2147483775" r:id="rId62"/>
    <p:sldLayoutId id="2147483777" r:id="rId63"/>
    <p:sldLayoutId id="2147483807" r:id="rId64"/>
    <p:sldLayoutId id="2147483779" r:id="rId65"/>
    <p:sldLayoutId id="2147483778" r:id="rId66"/>
    <p:sldLayoutId id="2147483780" r:id="rId67"/>
    <p:sldLayoutId id="2147483785" r:id="rId68"/>
    <p:sldLayoutId id="2147483787" r:id="rId69"/>
    <p:sldLayoutId id="2147483784" r:id="rId70"/>
    <p:sldLayoutId id="2147483806" r:id="rId71"/>
    <p:sldLayoutId id="2147483786" r:id="rId72"/>
    <p:sldLayoutId id="2147483812" r:id="rId73"/>
    <p:sldLayoutId id="2147483788" r:id="rId74"/>
    <p:sldLayoutId id="2147483792" r:id="rId75"/>
    <p:sldLayoutId id="2147483791" r:id="rId76"/>
    <p:sldLayoutId id="2147483793" r:id="rId77"/>
    <p:sldLayoutId id="2147483809" r:id="rId78"/>
    <p:sldLayoutId id="2147483795" r:id="rId79"/>
    <p:sldLayoutId id="2147483794" r:id="rId80"/>
    <p:sldLayoutId id="2147483657" r:id="rId81"/>
    <p:sldLayoutId id="2147483846" r:id="rId82"/>
    <p:sldLayoutId id="2147483847" r:id="rId83"/>
    <p:sldLayoutId id="2147483848" r:id="rId84"/>
    <p:sldLayoutId id="2147483849" r:id="rId85"/>
    <p:sldLayoutId id="2147483850" r:id="rId86"/>
    <p:sldLayoutId id="2147483851" r:id="rId87"/>
    <p:sldLayoutId id="2147483852" r:id="rId88"/>
    <p:sldLayoutId id="2147483710" r:id="rId89"/>
    <p:sldLayoutId id="2147483680" r:id="rId90"/>
    <p:sldLayoutId id="2147483727" r:id="rId91"/>
    <p:sldLayoutId id="2147483712" r:id="rId92"/>
    <p:sldLayoutId id="2147483726" r:id="rId93"/>
    <p:sldLayoutId id="2147483725" r:id="rId94"/>
    <p:sldLayoutId id="2147483713" r:id="rId95"/>
    <p:sldLayoutId id="2147483805" r:id="rId96"/>
    <p:sldLayoutId id="2147483840" r:id="rId97"/>
    <p:sldLayoutId id="2147483841" r:id="rId98"/>
    <p:sldLayoutId id="2147483842" r:id="rId99"/>
    <p:sldLayoutId id="2147483853" r:id="rId100"/>
    <p:sldLayoutId id="2147483854" r:id="rId101"/>
    <p:sldLayoutId id="2147483856" r:id="rId102"/>
  </p:sldLayoutIdLst>
  <p:txStyles>
    <p:titleStyle>
      <a:lvl1pPr algn="l" defTabSz="914400" rtl="0" eaLnBrk="1" latinLnBrk="0" hangingPunct="1">
        <a:lnSpc>
          <a:spcPct val="100000"/>
        </a:lnSpc>
        <a:spcBef>
          <a:spcPct val="0"/>
        </a:spcBef>
        <a:buNone/>
        <a:defRPr sz="3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63B93C0-DA20-E549-8371-B908EC1B760A}"/>
              </a:ext>
            </a:extLst>
          </p:cNvPr>
          <p:cNvSpPr/>
          <p:nvPr userDrawn="1"/>
        </p:nvSpPr>
        <p:spPr>
          <a:xfrm flipV="1">
            <a:off x="0" y="6411074"/>
            <a:ext cx="12192000" cy="446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E7F86A-51F8-774D-839B-5FA7034CCD09}"/>
              </a:ext>
            </a:extLst>
          </p:cNvPr>
          <p:cNvPicPr>
            <a:picLocks noChangeAspect="1"/>
          </p:cNvPicPr>
          <p:nvPr userDrawn="1"/>
        </p:nvPicPr>
        <p:blipFill rotWithShape="1">
          <a:blip r:embed="rId25"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8" name="TextBox 7">
            <a:extLst>
              <a:ext uri="{FF2B5EF4-FFF2-40B4-BE49-F238E27FC236}">
                <a16:creationId xmlns:a16="http://schemas.microsoft.com/office/drawing/2014/main" id="{145E3359-BD9C-7143-833F-AA6C2EC00432}"/>
              </a:ext>
            </a:extLst>
          </p:cNvPr>
          <p:cNvSpPr txBox="1"/>
          <p:nvPr userDrawn="1"/>
        </p:nvSpPr>
        <p:spPr>
          <a:xfrm>
            <a:off x="1255941" y="6503512"/>
            <a:ext cx="6378102" cy="269070"/>
          </a:xfrm>
          <a:prstGeom prst="rect">
            <a:avLst/>
          </a:prstGeom>
          <a:noFill/>
        </p:spPr>
        <p:txBody>
          <a:bodyPr wrap="square" lIns="156739" tIns="78370" rIns="156739" bIns="78370" rtlCol="0" anchor="ctr">
            <a:spAutoFit/>
          </a:bodyPr>
          <a:lstStyle/>
          <a:p>
            <a:pPr defTabSz="1567402">
              <a:lnSpc>
                <a:spcPct val="90000"/>
              </a:lnSpc>
              <a:defRPr/>
            </a:pPr>
            <a:r>
              <a:rPr lang="en-US" sz="800" dirty="0">
                <a:solidFill>
                  <a:srgbClr val="575759">
                    <a:alpha val="80000"/>
                  </a:srgbClr>
                </a:solidFill>
                <a:latin typeface="Verdana" charset="0"/>
                <a:ea typeface="Verdana" charset="0"/>
                <a:cs typeface="Verdana" charset="0"/>
              </a:rPr>
              <a:t>©2020 Avaya Inc. All rights reserved.</a:t>
            </a:r>
          </a:p>
        </p:txBody>
      </p:sp>
      <p:sp>
        <p:nvSpPr>
          <p:cNvPr id="9" name="Slide Number Placeholder 26">
            <a:extLst>
              <a:ext uri="{FF2B5EF4-FFF2-40B4-BE49-F238E27FC236}">
                <a16:creationId xmlns:a16="http://schemas.microsoft.com/office/drawing/2014/main" id="{B8F9901F-55CC-E147-907F-99173411EFDF}"/>
              </a:ext>
            </a:extLst>
          </p:cNvPr>
          <p:cNvSpPr txBox="1">
            <a:spLocks/>
          </p:cNvSpPr>
          <p:nvPr userDrawn="1"/>
        </p:nvSpPr>
        <p:spPr>
          <a:xfrm>
            <a:off x="11339774" y="6455485"/>
            <a:ext cx="5381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2F56F9-7085-D54A-8B8A-69FB20F334A0}" type="slidenum">
              <a:rPr lang="en-US" smtClean="0">
                <a:latin typeface="Verdana" panose="020B0604030504040204" pitchFamily="34" charset="0"/>
                <a:ea typeface="Verdana" panose="020B0604030504040204" pitchFamily="34" charset="0"/>
                <a:cs typeface="Verdana" panose="020B0604030504040204" pitchFamily="34" charset="0"/>
              </a:rPr>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0" name="Title Placeholder 1">
            <a:extLst>
              <a:ext uri="{FF2B5EF4-FFF2-40B4-BE49-F238E27FC236}">
                <a16:creationId xmlns:a16="http://schemas.microsoft.com/office/drawing/2014/main" id="{22109611-3345-A240-BEC9-BB4BD185F740}"/>
              </a:ext>
            </a:extLst>
          </p:cNvPr>
          <p:cNvSpPr>
            <a:spLocks noGrp="1"/>
          </p:cNvSpPr>
          <p:nvPr>
            <p:ph type="title"/>
          </p:nvPr>
        </p:nvSpPr>
        <p:spPr>
          <a:xfrm>
            <a:off x="1108898" y="365125"/>
            <a:ext cx="10006013" cy="1325563"/>
          </a:xfrm>
          <a:prstGeom prst="rect">
            <a:avLst/>
          </a:prstGeom>
        </p:spPr>
        <p:txBody>
          <a:bodyPr vert="horz" lIns="91440" tIns="45720" rIns="91440" bIns="45720" rtlCol="0" anchor="ctr">
            <a:normAutofit/>
          </a:bodyPr>
          <a:lstStyle/>
          <a:p>
            <a:r>
              <a:rPr lang="en-US" dirty="0"/>
              <a:t>Click to edit Master title style</a:t>
            </a:r>
          </a:p>
        </p:txBody>
      </p:sp>
      <p:sp>
        <p:nvSpPr>
          <p:cNvPr id="11" name="Text Placeholder 2">
            <a:extLst>
              <a:ext uri="{FF2B5EF4-FFF2-40B4-BE49-F238E27FC236}">
                <a16:creationId xmlns:a16="http://schemas.microsoft.com/office/drawing/2014/main" id="{E79003D2-577F-D24C-A95C-0129E4236B0F}"/>
              </a:ext>
            </a:extLst>
          </p:cNvPr>
          <p:cNvSpPr>
            <a:spLocks noGrp="1"/>
          </p:cNvSpPr>
          <p:nvPr>
            <p:ph type="body" idx="1"/>
          </p:nvPr>
        </p:nvSpPr>
        <p:spPr>
          <a:xfrm>
            <a:off x="1108898" y="1825625"/>
            <a:ext cx="1000601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1242388"/>
      </p:ext>
    </p:extLst>
  </p:cSld>
  <p:clrMap bg1="lt1" tx1="dk1" bg2="lt2" tx2="dk2" accent1="accent1" accent2="accent2" accent3="accent3" accent4="accent4" accent5="accent5" accent6="accent6" hlink="hlink" folHlink="folHlink"/>
  <p:sldLayoutIdLst>
    <p:sldLayoutId id="2147483697" r:id="rId1"/>
    <p:sldLayoutId id="2147483701" r:id="rId2"/>
    <p:sldLayoutId id="2147483728" r:id="rId3"/>
    <p:sldLayoutId id="2147483700" r:id="rId4"/>
    <p:sldLayoutId id="2147483746" r:id="rId5"/>
    <p:sldLayoutId id="2147483699" r:id="rId6"/>
    <p:sldLayoutId id="2147483649" r:id="rId7"/>
    <p:sldLayoutId id="2147483752" r:id="rId8"/>
    <p:sldLayoutId id="2147483753" r:id="rId9"/>
    <p:sldLayoutId id="2147483755" r:id="rId10"/>
    <p:sldLayoutId id="2147483756" r:id="rId11"/>
    <p:sldLayoutId id="2147483757" r:id="rId12"/>
    <p:sldLayoutId id="2147483758" r:id="rId13"/>
    <p:sldLayoutId id="2147483708" r:id="rId14"/>
    <p:sldLayoutId id="2147483703" r:id="rId15"/>
    <p:sldLayoutId id="2147483709" r:id="rId16"/>
    <p:sldLayoutId id="2147483739" r:id="rId17"/>
    <p:sldLayoutId id="2147483738" r:id="rId18"/>
    <p:sldLayoutId id="2147483740" r:id="rId19"/>
    <p:sldLayoutId id="2147483741" r:id="rId20"/>
    <p:sldLayoutId id="2147483743" r:id="rId21"/>
    <p:sldLayoutId id="2147483744" r:id="rId22"/>
    <p:sldLayoutId id="2147483737" r:id="rId23"/>
  </p:sldLayoutIdLst>
  <p:txStyles>
    <p:titleStyle>
      <a:lvl1pPr algn="l" defTabSz="914400" rtl="0" eaLnBrk="1" latinLnBrk="0" hangingPunct="1">
        <a:lnSpc>
          <a:spcPct val="100000"/>
        </a:lnSpc>
        <a:spcBef>
          <a:spcPct val="0"/>
        </a:spcBef>
        <a:buNone/>
        <a:defRPr sz="44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Font typeface="Wingdings" pitchFamily="2" charset="2"/>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5.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png"/><Relationship Id="rId9" Type="http://schemas.openxmlformats.org/officeDocument/2006/relationships/image" Target="../media/image100.jpeg"/></Relationships>
</file>

<file path=ppt/slides/_rels/slide1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15.xml"/><Relationship Id="rId6" Type="http://schemas.openxmlformats.org/officeDocument/2006/relationships/image" Target="../media/image104.png"/><Relationship Id="rId5" Type="http://schemas.microsoft.com/office/2007/relationships/hdphoto" Target="../media/hdphoto2.wdp"/><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5.xml"/><Relationship Id="rId4" Type="http://schemas.openxmlformats.org/officeDocument/2006/relationships/image" Target="../media/image108.png"/></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5.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2.png"/><Relationship Id="rId7" Type="http://schemas.openxmlformats.org/officeDocument/2006/relationships/image" Target="../media/image96.jpeg"/><Relationship Id="rId2" Type="http://schemas.openxmlformats.org/officeDocument/2006/relationships/image" Target="../media/image111.png"/><Relationship Id="rId1" Type="http://schemas.openxmlformats.org/officeDocument/2006/relationships/slideLayout" Target="../slideLayouts/slideLayout15.xml"/><Relationship Id="rId6" Type="http://schemas.openxmlformats.org/officeDocument/2006/relationships/image" Target="../media/image9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6.png"/></Relationships>
</file>

<file path=ppt/slides/_rels/slide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5.xml"/><Relationship Id="rId5" Type="http://schemas.openxmlformats.org/officeDocument/2006/relationships/image" Target="../media/image120.png"/><Relationship Id="rId4"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2.xml"/><Relationship Id="rId1" Type="http://schemas.openxmlformats.org/officeDocument/2006/relationships/slideLayout" Target="../slideLayouts/slideLayout101.xml"/><Relationship Id="rId4" Type="http://schemas.openxmlformats.org/officeDocument/2006/relationships/image" Target="../media/image1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tiff"/><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60.xml"/><Relationship Id="rId5" Type="http://schemas.openxmlformats.org/officeDocument/2006/relationships/image" Target="../media/image92.svg"/><Relationship Id="rId4"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5C5800BA-4E14-354B-AF6B-9EB406E8541A}"/>
              </a:ext>
            </a:extLst>
          </p:cNvPr>
          <p:cNvSpPr>
            <a:spLocks noGrp="1"/>
          </p:cNvSpPr>
          <p:nvPr>
            <p:ph type="title"/>
          </p:nvPr>
        </p:nvSpPr>
        <p:spPr>
          <a:xfrm>
            <a:off x="1190901" y="2533064"/>
            <a:ext cx="7109037" cy="1932989"/>
          </a:xfrm>
        </p:spPr>
        <p:txBody>
          <a:bodyPr>
            <a:normAutofit/>
          </a:bodyPr>
          <a:lstStyle/>
          <a:p>
            <a:r>
              <a:rPr lang="ru-RU" sz="3600" dirty="0"/>
              <a:t>Унифицированные коммуникации</a:t>
            </a:r>
            <a:br>
              <a:rPr lang="ru-RU" sz="3600" dirty="0"/>
            </a:br>
            <a:r>
              <a:rPr lang="ru-RU" sz="3600" dirty="0"/>
              <a:t>Умной Клиники</a:t>
            </a:r>
            <a:endParaRPr lang="en-US" sz="3600" dirty="0"/>
          </a:p>
        </p:txBody>
      </p:sp>
      <p:sp>
        <p:nvSpPr>
          <p:cNvPr id="14" name="Subtitle 1">
            <a:extLst>
              <a:ext uri="{FF2B5EF4-FFF2-40B4-BE49-F238E27FC236}">
                <a16:creationId xmlns:a16="http://schemas.microsoft.com/office/drawing/2014/main" id="{C41D7DD5-0FFF-3E42-83E8-38E359BC778E}"/>
              </a:ext>
            </a:extLst>
          </p:cNvPr>
          <p:cNvSpPr>
            <a:spLocks noGrp="1"/>
          </p:cNvSpPr>
          <p:nvPr>
            <p:ph type="body" idx="1"/>
          </p:nvPr>
        </p:nvSpPr>
        <p:spPr>
          <a:xfrm>
            <a:off x="182921" y="5357813"/>
            <a:ext cx="10515600" cy="1500187"/>
          </a:xfrm>
        </p:spPr>
        <p:txBody>
          <a:bodyPr/>
          <a:lstStyle/>
          <a:p>
            <a:pPr>
              <a:lnSpc>
                <a:spcPts val="1800"/>
              </a:lnSpc>
            </a:pPr>
            <a:r>
              <a:rPr lang="ru-RU" b="1" dirty="0">
                <a:solidFill>
                  <a:schemeClr val="accent1"/>
                </a:solidFill>
              </a:rPr>
              <a:t>Корнилов Андрей</a:t>
            </a:r>
          </a:p>
          <a:p>
            <a:pPr>
              <a:lnSpc>
                <a:spcPts val="1800"/>
              </a:lnSpc>
            </a:pPr>
            <a:r>
              <a:rPr lang="en-US" sz="1800" b="1" dirty="0">
                <a:solidFill>
                  <a:schemeClr val="accent1"/>
                </a:solidFill>
              </a:rPr>
              <a:t>kornilov@avaya.com, </a:t>
            </a:r>
          </a:p>
          <a:p>
            <a:pPr>
              <a:lnSpc>
                <a:spcPts val="1800"/>
              </a:lnSpc>
            </a:pPr>
            <a:r>
              <a:rPr lang="en-US" sz="1800" b="1" dirty="0">
                <a:solidFill>
                  <a:schemeClr val="accent1"/>
                </a:solidFill>
              </a:rPr>
              <a:t>8(495)363-67-35</a:t>
            </a:r>
          </a:p>
        </p:txBody>
      </p:sp>
    </p:spTree>
    <p:extLst>
      <p:ext uri="{BB962C8B-B14F-4D97-AF65-F5344CB8AC3E}">
        <p14:creationId xmlns:p14="http://schemas.microsoft.com/office/powerpoint/2010/main" val="153056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ítulo 1">
            <a:extLst>
              <a:ext uri="{FF2B5EF4-FFF2-40B4-BE49-F238E27FC236}">
                <a16:creationId xmlns:a16="http://schemas.microsoft.com/office/drawing/2014/main" id="{AF8F413E-6A97-40EB-AED1-C12502C368BA}"/>
              </a:ext>
            </a:extLst>
          </p:cNvPr>
          <p:cNvSpPr txBox="1">
            <a:spLocks/>
          </p:cNvSpPr>
          <p:nvPr/>
        </p:nvSpPr>
        <p:spPr>
          <a:xfrm>
            <a:off x="321345" y="203655"/>
            <a:ext cx="11186426" cy="110906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Интеграция в медицинскую среду</a:t>
            </a:r>
          </a:p>
        </p:txBody>
      </p:sp>
      <p:sp>
        <p:nvSpPr>
          <p:cNvPr id="72" name="Oval 71">
            <a:extLst>
              <a:ext uri="{FF2B5EF4-FFF2-40B4-BE49-F238E27FC236}">
                <a16:creationId xmlns:a16="http://schemas.microsoft.com/office/drawing/2014/main" id="{CCD055A6-9E09-4E6E-BD1B-864C69C2A4D8}"/>
              </a:ext>
            </a:extLst>
          </p:cNvPr>
          <p:cNvSpPr/>
          <p:nvPr/>
        </p:nvSpPr>
        <p:spPr>
          <a:xfrm>
            <a:off x="6299343" y="850529"/>
            <a:ext cx="5803459" cy="5511359"/>
          </a:xfrm>
          <a:prstGeom prst="ellipse">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CEE4B94-6A86-4159-83AD-C97897B4AC80}"/>
              </a:ext>
            </a:extLst>
          </p:cNvPr>
          <p:cNvSpPr/>
          <p:nvPr/>
        </p:nvSpPr>
        <p:spPr>
          <a:xfrm>
            <a:off x="43757" y="1081626"/>
            <a:ext cx="6299342" cy="5511359"/>
          </a:xfrm>
          <a:prstGeom prst="ellipse">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CBD0A029-CE9E-4537-8258-528BB82EFB90}"/>
              </a:ext>
            </a:extLst>
          </p:cNvPr>
          <p:cNvGrpSpPr/>
          <p:nvPr/>
        </p:nvGrpSpPr>
        <p:grpSpPr>
          <a:xfrm>
            <a:off x="835662" y="1552664"/>
            <a:ext cx="2390225" cy="3161395"/>
            <a:chOff x="316566" y="916771"/>
            <a:chExt cx="5061274" cy="6205392"/>
          </a:xfrm>
        </p:grpSpPr>
        <p:pic>
          <p:nvPicPr>
            <p:cNvPr id="75" name="Picture 2" descr="C:\Users\Frederick Sabty\Desktop\Avaya(vantage).png">
              <a:extLst>
                <a:ext uri="{FF2B5EF4-FFF2-40B4-BE49-F238E27FC236}">
                  <a16:creationId xmlns:a16="http://schemas.microsoft.com/office/drawing/2014/main" id="{07769B54-9FB3-44C5-B506-402FF839D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566" y="916771"/>
              <a:ext cx="5061274" cy="620539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DF6AEDE5-7D2C-4919-BC54-43B139BA13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0777" y="1281880"/>
              <a:ext cx="2630404" cy="4208647"/>
            </a:xfrm>
            <a:prstGeom prst="rect">
              <a:avLst/>
            </a:prstGeom>
          </p:spPr>
        </p:pic>
      </p:grpSp>
      <p:pic>
        <p:nvPicPr>
          <p:cNvPr id="77" name="Picture 2">
            <a:extLst>
              <a:ext uri="{FF2B5EF4-FFF2-40B4-BE49-F238E27FC236}">
                <a16:creationId xmlns:a16="http://schemas.microsoft.com/office/drawing/2014/main" id="{F7475F66-9EDF-434C-ADC0-75D252B4EA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59108" y="1628196"/>
            <a:ext cx="1598152" cy="1395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3">
            <a:extLst>
              <a:ext uri="{FF2B5EF4-FFF2-40B4-BE49-F238E27FC236}">
                <a16:creationId xmlns:a16="http://schemas.microsoft.com/office/drawing/2014/main" id="{C602CC9E-1890-44CF-AB58-F997B1AE8D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59109" y="3254737"/>
            <a:ext cx="1598152" cy="14123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9" name="Picture 78">
            <a:extLst>
              <a:ext uri="{FF2B5EF4-FFF2-40B4-BE49-F238E27FC236}">
                <a16:creationId xmlns:a16="http://schemas.microsoft.com/office/drawing/2014/main" id="{F7949828-608A-4515-83FD-E203AB4512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2843" y="1594607"/>
            <a:ext cx="1949658" cy="3119452"/>
          </a:xfrm>
          <a:prstGeom prst="rect">
            <a:avLst/>
          </a:prstGeom>
        </p:spPr>
      </p:pic>
      <p:pic>
        <p:nvPicPr>
          <p:cNvPr id="80" name="Picture 79">
            <a:extLst>
              <a:ext uri="{FF2B5EF4-FFF2-40B4-BE49-F238E27FC236}">
                <a16:creationId xmlns:a16="http://schemas.microsoft.com/office/drawing/2014/main" id="{A67AA7DB-845E-442F-88B8-E396523272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5210" y="1924521"/>
            <a:ext cx="1733037" cy="2772859"/>
          </a:xfrm>
          <a:prstGeom prst="rect">
            <a:avLst/>
          </a:prstGeom>
        </p:spPr>
      </p:pic>
      <p:sp>
        <p:nvSpPr>
          <p:cNvPr id="81" name="Content Placeholder 3">
            <a:extLst>
              <a:ext uri="{FF2B5EF4-FFF2-40B4-BE49-F238E27FC236}">
                <a16:creationId xmlns:a16="http://schemas.microsoft.com/office/drawing/2014/main" id="{96A23942-2B66-4B24-8412-2A4E91DA5DCD}"/>
              </a:ext>
            </a:extLst>
          </p:cNvPr>
          <p:cNvSpPr txBox="1">
            <a:spLocks/>
          </p:cNvSpPr>
          <p:nvPr/>
        </p:nvSpPr>
        <p:spPr>
          <a:xfrm>
            <a:off x="974784" y="4799522"/>
            <a:ext cx="5300434" cy="1611118"/>
          </a:xfrm>
          <a:prstGeom prst="rect">
            <a:avLst/>
          </a:prstGeom>
        </p:spPr>
        <p:txBody>
          <a:bodyPr>
            <a:normAutofit/>
          </a:bodyPr>
          <a:lstStyle>
            <a:lvl1pPr marL="522488" indent="-522488" algn="l" defTabSz="1306220" rtl="0" eaLnBrk="1" latinLnBrk="0" hangingPunct="1">
              <a:lnSpc>
                <a:spcPct val="90000"/>
              </a:lnSpc>
              <a:spcBef>
                <a:spcPts val="1714"/>
              </a:spcBef>
              <a:buClr>
                <a:schemeClr val="accent1"/>
              </a:buClr>
              <a:buFont typeface="Webdings" pitchFamily="18" charset="2"/>
              <a:buChar char="4"/>
              <a:defRPr sz="2800" kern="1200">
                <a:solidFill>
                  <a:schemeClr val="tx2">
                    <a:lumMod val="65000"/>
                    <a:lumOff val="35000"/>
                  </a:schemeClr>
                </a:solidFill>
                <a:latin typeface="+mn-lt"/>
                <a:ea typeface="+mn-ea"/>
                <a:cs typeface="+mn-cs"/>
              </a:defRPr>
            </a:lvl1pPr>
            <a:lvl2pPr marL="979665" indent="-326555" algn="l" defTabSz="1306220" rtl="0" eaLnBrk="1" latinLnBrk="0" hangingPunct="1">
              <a:lnSpc>
                <a:spcPct val="90000"/>
              </a:lnSpc>
              <a:spcBef>
                <a:spcPts val="1143"/>
              </a:spcBef>
              <a:buClr>
                <a:schemeClr val="accent2"/>
              </a:buClr>
              <a:buFont typeface="Arial" pitchFamily="34" charset="0"/>
              <a:buChar char="–"/>
              <a:defRPr sz="2400" kern="1200">
                <a:solidFill>
                  <a:schemeClr val="tx2">
                    <a:lumMod val="65000"/>
                    <a:lumOff val="35000"/>
                  </a:schemeClr>
                </a:solidFill>
                <a:latin typeface="+mn-lt"/>
                <a:ea typeface="+mn-ea"/>
                <a:cs typeface="+mn-cs"/>
              </a:defRPr>
            </a:lvl2pPr>
            <a:lvl3pPr marL="1567464" indent="-326555" algn="l" defTabSz="1306220" rtl="0" eaLnBrk="1" latinLnBrk="0" hangingPunct="1">
              <a:lnSpc>
                <a:spcPct val="90000"/>
              </a:lnSpc>
              <a:spcBef>
                <a:spcPts val="857"/>
              </a:spcBef>
              <a:buClr>
                <a:schemeClr val="accent2"/>
              </a:buClr>
              <a:buFont typeface="Arial" pitchFamily="34" charset="0"/>
              <a:buChar char="–"/>
              <a:defRPr sz="2000" kern="1200">
                <a:solidFill>
                  <a:schemeClr val="tx2">
                    <a:lumMod val="65000"/>
                    <a:lumOff val="35000"/>
                  </a:schemeClr>
                </a:solidFill>
                <a:latin typeface="+mn-lt"/>
                <a:ea typeface="+mn-ea"/>
                <a:cs typeface="+mn-cs"/>
              </a:defRPr>
            </a:lvl3pPr>
            <a:lvl4pPr marL="2089953" indent="-326555" algn="l" defTabSz="1306220" rtl="0" eaLnBrk="1" latinLnBrk="0" hangingPunct="1">
              <a:lnSpc>
                <a:spcPct val="90000"/>
              </a:lnSpc>
              <a:spcBef>
                <a:spcPts val="857"/>
              </a:spcBef>
              <a:buClr>
                <a:schemeClr val="accent2"/>
              </a:buClr>
              <a:buFont typeface="Arial" pitchFamily="34" charset="0"/>
              <a:buChar char="–"/>
              <a:defRPr sz="1800" kern="1200">
                <a:solidFill>
                  <a:schemeClr val="tx2">
                    <a:lumMod val="65000"/>
                    <a:lumOff val="35000"/>
                  </a:schemeClr>
                </a:solidFill>
                <a:latin typeface="+mn-lt"/>
                <a:ea typeface="+mn-ea"/>
                <a:cs typeface="+mn-cs"/>
              </a:defRPr>
            </a:lvl4pPr>
            <a:lvl5pPr marL="2612441" indent="-326555" algn="l" defTabSz="1306220" rtl="0" eaLnBrk="1" latinLnBrk="0" hangingPunct="1">
              <a:lnSpc>
                <a:spcPct val="90000"/>
              </a:lnSpc>
              <a:spcBef>
                <a:spcPts val="857"/>
              </a:spcBef>
              <a:buClr>
                <a:schemeClr val="accent2"/>
              </a:buClr>
              <a:buFont typeface="Arial" pitchFamily="34" charset="0"/>
              <a:buChar char="–"/>
              <a:defRPr sz="1800" kern="1200">
                <a:solidFill>
                  <a:schemeClr val="tx2">
                    <a:lumMod val="65000"/>
                    <a:lumOff val="35000"/>
                  </a:schemeClr>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171450" indent="-171450" defTabSz="685800">
              <a:lnSpc>
                <a:spcPct val="100000"/>
              </a:lnSpc>
              <a:spcBef>
                <a:spcPts val="0"/>
              </a:spcBef>
              <a:buClr>
                <a:srgbClr val="C00000"/>
              </a:buClr>
              <a:buFont typeface="Arial"/>
              <a:buChar char="•"/>
            </a:pPr>
            <a:r>
              <a:rPr lang="ru-RU" sz="1600" dirty="0">
                <a:solidFill>
                  <a:schemeClr val="tx1"/>
                </a:solidFill>
              </a:rPr>
              <a:t>Коммуникационная система интегрируется с приложениями</a:t>
            </a:r>
            <a:r>
              <a:rPr lang="en-US" sz="1600" dirty="0">
                <a:solidFill>
                  <a:schemeClr val="tx1"/>
                </a:solidFill>
              </a:rPr>
              <a:t>-</a:t>
            </a:r>
            <a:r>
              <a:rPr lang="ru-RU" sz="1600" dirty="0">
                <a:solidFill>
                  <a:schemeClr val="tx1"/>
                </a:solidFill>
              </a:rPr>
              <a:t>календарями </a:t>
            </a:r>
          </a:p>
          <a:p>
            <a:pPr marL="171450" indent="-171450" defTabSz="685800">
              <a:lnSpc>
                <a:spcPct val="100000"/>
              </a:lnSpc>
              <a:spcBef>
                <a:spcPts val="0"/>
              </a:spcBef>
              <a:buClr>
                <a:srgbClr val="C00000"/>
              </a:buClr>
              <a:buFont typeface="Arial"/>
              <a:buChar char="•"/>
            </a:pPr>
            <a:r>
              <a:rPr lang="ru-RU" sz="1600" dirty="0">
                <a:solidFill>
                  <a:schemeClr val="tx1"/>
                </a:solidFill>
              </a:rPr>
              <a:t>Общий интерфейс у разных устройств</a:t>
            </a:r>
            <a:endParaRPr lang="en-US" sz="1600" dirty="0">
              <a:solidFill>
                <a:schemeClr val="tx1"/>
              </a:solidFill>
            </a:endParaRPr>
          </a:p>
          <a:p>
            <a:pPr marL="171450" indent="-171450" defTabSz="685800">
              <a:lnSpc>
                <a:spcPct val="100000"/>
              </a:lnSpc>
              <a:spcBef>
                <a:spcPts val="0"/>
              </a:spcBef>
              <a:buClr>
                <a:srgbClr val="C00000"/>
              </a:buClr>
              <a:buFont typeface="Arial"/>
              <a:buChar char="•"/>
            </a:pPr>
            <a:r>
              <a:rPr lang="ru-RU" sz="1600" dirty="0">
                <a:solidFill>
                  <a:schemeClr val="tx1"/>
                </a:solidFill>
              </a:rPr>
              <a:t>Персонализированные коммуникации – приём и реагирование</a:t>
            </a:r>
            <a:endParaRPr lang="en-US" sz="1600" dirty="0">
              <a:solidFill>
                <a:schemeClr val="tx1"/>
              </a:solidFill>
            </a:endParaRPr>
          </a:p>
          <a:p>
            <a:pPr marL="171450" indent="-171450" defTabSz="685800">
              <a:lnSpc>
                <a:spcPct val="100000"/>
              </a:lnSpc>
              <a:spcBef>
                <a:spcPts val="0"/>
              </a:spcBef>
              <a:buClr>
                <a:srgbClr val="C00000"/>
              </a:buClr>
              <a:buFont typeface="Arial"/>
              <a:buChar char="•"/>
            </a:pPr>
            <a:endParaRPr lang="en-US" sz="1750" dirty="0">
              <a:solidFill>
                <a:schemeClr val="tx1"/>
              </a:solidFill>
            </a:endParaRPr>
          </a:p>
          <a:p>
            <a:pPr marL="171450" indent="-171450" defTabSz="685800">
              <a:lnSpc>
                <a:spcPct val="100000"/>
              </a:lnSpc>
              <a:spcBef>
                <a:spcPts val="750"/>
              </a:spcBef>
              <a:buClr>
                <a:srgbClr val="C00000"/>
              </a:buClr>
              <a:buFont typeface="Arial"/>
              <a:buChar char="•"/>
            </a:pPr>
            <a:endParaRPr lang="en-US" sz="1750" dirty="0">
              <a:solidFill>
                <a:schemeClr val="tx1"/>
              </a:solidFill>
            </a:endParaRPr>
          </a:p>
        </p:txBody>
      </p:sp>
      <p:sp>
        <p:nvSpPr>
          <p:cNvPr id="82" name="Content Placeholder 3">
            <a:extLst>
              <a:ext uri="{FF2B5EF4-FFF2-40B4-BE49-F238E27FC236}">
                <a16:creationId xmlns:a16="http://schemas.microsoft.com/office/drawing/2014/main" id="{F2197B0E-9017-4A4E-B8FF-E5E72D88225C}"/>
              </a:ext>
            </a:extLst>
          </p:cNvPr>
          <p:cNvSpPr txBox="1">
            <a:spLocks/>
          </p:cNvSpPr>
          <p:nvPr/>
        </p:nvSpPr>
        <p:spPr>
          <a:xfrm>
            <a:off x="7342843" y="4875249"/>
            <a:ext cx="4423671" cy="1611118"/>
          </a:xfrm>
          <a:prstGeom prst="rect">
            <a:avLst/>
          </a:prstGeom>
        </p:spPr>
        <p:txBody>
          <a:bodyPr>
            <a:noAutofit/>
          </a:bodyPr>
          <a:lstStyle>
            <a:lvl1pPr marL="522488" indent="-522488" algn="l" defTabSz="1306220" rtl="0" eaLnBrk="1" latinLnBrk="0" hangingPunct="1">
              <a:lnSpc>
                <a:spcPct val="90000"/>
              </a:lnSpc>
              <a:spcBef>
                <a:spcPts val="1714"/>
              </a:spcBef>
              <a:buClr>
                <a:schemeClr val="accent1"/>
              </a:buClr>
              <a:buFont typeface="Webdings" pitchFamily="18" charset="2"/>
              <a:buChar char="4"/>
              <a:defRPr sz="2800" kern="1200">
                <a:solidFill>
                  <a:schemeClr val="tx2">
                    <a:lumMod val="65000"/>
                    <a:lumOff val="35000"/>
                  </a:schemeClr>
                </a:solidFill>
                <a:latin typeface="+mn-lt"/>
                <a:ea typeface="+mn-ea"/>
                <a:cs typeface="+mn-cs"/>
              </a:defRPr>
            </a:lvl1pPr>
            <a:lvl2pPr marL="979665" indent="-326555" algn="l" defTabSz="1306220" rtl="0" eaLnBrk="1" latinLnBrk="0" hangingPunct="1">
              <a:lnSpc>
                <a:spcPct val="90000"/>
              </a:lnSpc>
              <a:spcBef>
                <a:spcPts val="1143"/>
              </a:spcBef>
              <a:buClr>
                <a:schemeClr val="accent2"/>
              </a:buClr>
              <a:buFont typeface="Arial" pitchFamily="34" charset="0"/>
              <a:buChar char="–"/>
              <a:defRPr sz="2400" kern="1200">
                <a:solidFill>
                  <a:schemeClr val="tx2">
                    <a:lumMod val="65000"/>
                    <a:lumOff val="35000"/>
                  </a:schemeClr>
                </a:solidFill>
                <a:latin typeface="+mn-lt"/>
                <a:ea typeface="+mn-ea"/>
                <a:cs typeface="+mn-cs"/>
              </a:defRPr>
            </a:lvl2pPr>
            <a:lvl3pPr marL="1567464" indent="-326555" algn="l" defTabSz="1306220" rtl="0" eaLnBrk="1" latinLnBrk="0" hangingPunct="1">
              <a:lnSpc>
                <a:spcPct val="90000"/>
              </a:lnSpc>
              <a:spcBef>
                <a:spcPts val="857"/>
              </a:spcBef>
              <a:buClr>
                <a:schemeClr val="accent2"/>
              </a:buClr>
              <a:buFont typeface="Arial" pitchFamily="34" charset="0"/>
              <a:buChar char="–"/>
              <a:defRPr sz="2000" kern="1200">
                <a:solidFill>
                  <a:schemeClr val="tx2">
                    <a:lumMod val="65000"/>
                    <a:lumOff val="35000"/>
                  </a:schemeClr>
                </a:solidFill>
                <a:latin typeface="+mn-lt"/>
                <a:ea typeface="+mn-ea"/>
                <a:cs typeface="+mn-cs"/>
              </a:defRPr>
            </a:lvl3pPr>
            <a:lvl4pPr marL="2089953" indent="-326555" algn="l" defTabSz="1306220" rtl="0" eaLnBrk="1" latinLnBrk="0" hangingPunct="1">
              <a:lnSpc>
                <a:spcPct val="90000"/>
              </a:lnSpc>
              <a:spcBef>
                <a:spcPts val="857"/>
              </a:spcBef>
              <a:buClr>
                <a:schemeClr val="accent2"/>
              </a:buClr>
              <a:buFont typeface="Arial" pitchFamily="34" charset="0"/>
              <a:buChar char="–"/>
              <a:defRPr sz="1800" kern="1200">
                <a:solidFill>
                  <a:schemeClr val="tx2">
                    <a:lumMod val="65000"/>
                    <a:lumOff val="35000"/>
                  </a:schemeClr>
                </a:solidFill>
                <a:latin typeface="+mn-lt"/>
                <a:ea typeface="+mn-ea"/>
                <a:cs typeface="+mn-cs"/>
              </a:defRPr>
            </a:lvl4pPr>
            <a:lvl5pPr marL="2612441" indent="-326555" algn="l" defTabSz="1306220" rtl="0" eaLnBrk="1" latinLnBrk="0" hangingPunct="1">
              <a:lnSpc>
                <a:spcPct val="90000"/>
              </a:lnSpc>
              <a:spcBef>
                <a:spcPts val="857"/>
              </a:spcBef>
              <a:buClr>
                <a:schemeClr val="accent2"/>
              </a:buClr>
              <a:buFont typeface="Arial" pitchFamily="34" charset="0"/>
              <a:buChar char="–"/>
              <a:defRPr sz="1800" kern="1200">
                <a:solidFill>
                  <a:schemeClr val="tx2">
                    <a:lumMod val="65000"/>
                    <a:lumOff val="35000"/>
                  </a:schemeClr>
                </a:solidFill>
                <a:latin typeface="+mn-lt"/>
                <a:ea typeface="+mn-ea"/>
                <a:cs typeface="+mn-cs"/>
              </a:defRPr>
            </a:lvl5pPr>
            <a:lvl6pPr marL="3134929"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6pPr>
            <a:lvl7pPr marL="3657417"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7pPr>
            <a:lvl8pPr marL="4179905"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8pPr>
            <a:lvl9pPr marL="4702393" indent="-326555" algn="l" defTabSz="1306220" rtl="0" eaLnBrk="1" latinLnBrk="0" hangingPunct="1">
              <a:lnSpc>
                <a:spcPct val="90000"/>
              </a:lnSpc>
              <a:spcBef>
                <a:spcPts val="857"/>
              </a:spcBef>
              <a:buClr>
                <a:schemeClr val="accent2"/>
              </a:buClr>
              <a:buFont typeface="Arial" pitchFamily="34" charset="0"/>
              <a:buChar char="–"/>
              <a:defRPr sz="2300" kern="1200">
                <a:solidFill>
                  <a:schemeClr val="tx1"/>
                </a:solidFill>
                <a:latin typeface="+mn-lt"/>
                <a:ea typeface="+mn-ea"/>
                <a:cs typeface="+mn-cs"/>
              </a:defRPr>
            </a:lvl9pPr>
          </a:lstStyle>
          <a:p>
            <a:pPr marL="171450" indent="-171450" defTabSz="685800">
              <a:lnSpc>
                <a:spcPct val="100000"/>
              </a:lnSpc>
              <a:spcBef>
                <a:spcPts val="0"/>
              </a:spcBef>
              <a:buClr>
                <a:srgbClr val="C00000"/>
              </a:buClr>
              <a:buFont typeface="Arial"/>
              <a:buChar char="•"/>
            </a:pPr>
            <a:r>
              <a:rPr lang="ru-RU" sz="1600" dirty="0">
                <a:solidFill>
                  <a:schemeClr val="tx1"/>
                </a:solidFill>
              </a:rPr>
              <a:t>Нужды пациента </a:t>
            </a:r>
            <a:r>
              <a:rPr lang="en-US" sz="1600" dirty="0">
                <a:solidFill>
                  <a:schemeClr val="tx1"/>
                </a:solidFill>
              </a:rPr>
              <a:t>(</a:t>
            </a:r>
            <a:r>
              <a:rPr lang="ru-RU" sz="1600" dirty="0">
                <a:solidFill>
                  <a:schemeClr val="tx1"/>
                </a:solidFill>
              </a:rPr>
              <a:t>еда в комнате</a:t>
            </a:r>
            <a:r>
              <a:rPr lang="en-US" sz="1600" dirty="0">
                <a:solidFill>
                  <a:schemeClr val="tx1"/>
                </a:solidFill>
              </a:rPr>
              <a:t>, </a:t>
            </a:r>
            <a:r>
              <a:rPr lang="ru-RU" sz="1600" dirty="0">
                <a:solidFill>
                  <a:schemeClr val="tx1"/>
                </a:solidFill>
              </a:rPr>
              <a:t>уход</a:t>
            </a:r>
            <a:r>
              <a:rPr lang="en-US" sz="1600" dirty="0">
                <a:solidFill>
                  <a:schemeClr val="tx1"/>
                </a:solidFill>
              </a:rPr>
              <a:t>, </a:t>
            </a:r>
            <a:r>
              <a:rPr lang="ru-RU" sz="1600" dirty="0">
                <a:solidFill>
                  <a:schemeClr val="tx1"/>
                </a:solidFill>
              </a:rPr>
              <a:t>санитария</a:t>
            </a:r>
            <a:r>
              <a:rPr lang="en-US" sz="1600" dirty="0">
                <a:solidFill>
                  <a:schemeClr val="tx1"/>
                </a:solidFill>
              </a:rPr>
              <a:t> </a:t>
            </a:r>
            <a:r>
              <a:rPr lang="ru-RU" sz="1600" dirty="0" err="1">
                <a:solidFill>
                  <a:schemeClr val="tx1"/>
                </a:solidFill>
              </a:rPr>
              <a:t>и.т.д</a:t>
            </a:r>
            <a:r>
              <a:rPr lang="ru-RU" sz="1600" dirty="0">
                <a:solidFill>
                  <a:schemeClr val="tx1"/>
                </a:solidFill>
              </a:rPr>
              <a:t>).</a:t>
            </a:r>
            <a:endParaRPr lang="en-US" sz="1600" dirty="0">
              <a:solidFill>
                <a:schemeClr val="tx1"/>
              </a:solidFill>
            </a:endParaRPr>
          </a:p>
          <a:p>
            <a:pPr marL="171450" indent="-171450" defTabSz="685800">
              <a:lnSpc>
                <a:spcPct val="100000"/>
              </a:lnSpc>
              <a:spcBef>
                <a:spcPts val="0"/>
              </a:spcBef>
              <a:buClr>
                <a:srgbClr val="C00000"/>
              </a:buClr>
              <a:buFont typeface="Arial"/>
              <a:buChar char="•"/>
            </a:pPr>
            <a:r>
              <a:rPr lang="ru-RU" sz="1600" dirty="0">
                <a:solidFill>
                  <a:schemeClr val="tx1"/>
                </a:solidFill>
              </a:rPr>
              <a:t>Расширенный сервис</a:t>
            </a:r>
            <a:r>
              <a:rPr lang="en-US" sz="1600" dirty="0">
                <a:solidFill>
                  <a:schemeClr val="tx1"/>
                </a:solidFill>
              </a:rPr>
              <a:t> </a:t>
            </a:r>
            <a:r>
              <a:rPr lang="ru-RU" sz="1600" dirty="0">
                <a:solidFill>
                  <a:schemeClr val="tx1"/>
                </a:solidFill>
              </a:rPr>
              <a:t>пациента в стационаре</a:t>
            </a:r>
            <a:endParaRPr lang="en-US" sz="1600" dirty="0">
              <a:solidFill>
                <a:schemeClr val="tx1"/>
              </a:solidFill>
            </a:endParaRPr>
          </a:p>
        </p:txBody>
      </p:sp>
    </p:spTree>
    <p:extLst>
      <p:ext uri="{BB962C8B-B14F-4D97-AF65-F5344CB8AC3E}">
        <p14:creationId xmlns:p14="http://schemas.microsoft.com/office/powerpoint/2010/main" val="38811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ítulo 1">
            <a:extLst>
              <a:ext uri="{FF2B5EF4-FFF2-40B4-BE49-F238E27FC236}">
                <a16:creationId xmlns:a16="http://schemas.microsoft.com/office/drawing/2014/main" id="{AF8F413E-6A97-40EB-AED1-C12502C368BA}"/>
              </a:ext>
            </a:extLst>
          </p:cNvPr>
          <p:cNvSpPr txBox="1">
            <a:spLocks/>
          </p:cNvSpPr>
          <p:nvPr/>
        </p:nvSpPr>
        <p:spPr>
          <a:xfrm>
            <a:off x="321345" y="203655"/>
            <a:ext cx="11186426" cy="110906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Обеспечение мобильности медицинского персонала</a:t>
            </a:r>
          </a:p>
        </p:txBody>
      </p:sp>
      <p:pic>
        <p:nvPicPr>
          <p:cNvPr id="15" name="Picture 14">
            <a:extLst>
              <a:ext uri="{FF2B5EF4-FFF2-40B4-BE49-F238E27FC236}">
                <a16:creationId xmlns:a16="http://schemas.microsoft.com/office/drawing/2014/main" id="{4DAA0548-DAAF-4655-BE64-636978C85A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7402" y="5919896"/>
            <a:ext cx="572435" cy="572435"/>
          </a:xfrm>
          <a:prstGeom prst="rect">
            <a:avLst/>
          </a:prstGeom>
        </p:spPr>
      </p:pic>
      <p:pic>
        <p:nvPicPr>
          <p:cNvPr id="16" name="Picture 15">
            <a:extLst>
              <a:ext uri="{FF2B5EF4-FFF2-40B4-BE49-F238E27FC236}">
                <a16:creationId xmlns:a16="http://schemas.microsoft.com/office/drawing/2014/main" id="{642BDDEC-93F1-4103-B12C-19C36DF2CC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7093"/>
          <a:stretch/>
        </p:blipFill>
        <p:spPr>
          <a:xfrm>
            <a:off x="5349036" y="5829509"/>
            <a:ext cx="889151" cy="763246"/>
          </a:xfrm>
          <a:prstGeom prst="rect">
            <a:avLst/>
          </a:prstGeom>
        </p:spPr>
      </p:pic>
      <p:sp>
        <p:nvSpPr>
          <p:cNvPr id="24" name="Parallelogram 23">
            <a:extLst>
              <a:ext uri="{FF2B5EF4-FFF2-40B4-BE49-F238E27FC236}">
                <a16:creationId xmlns:a16="http://schemas.microsoft.com/office/drawing/2014/main" id="{721BDEC3-447D-4C89-9743-8EED5522FA9C}"/>
              </a:ext>
            </a:extLst>
          </p:cNvPr>
          <p:cNvSpPr/>
          <p:nvPr/>
        </p:nvSpPr>
        <p:spPr>
          <a:xfrm rot="1062202">
            <a:off x="5385367" y="4613708"/>
            <a:ext cx="289266" cy="1391552"/>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AA94A0C-35DC-40BA-9270-EAF45D55C945}"/>
              </a:ext>
            </a:extLst>
          </p:cNvPr>
          <p:cNvGrpSpPr/>
          <p:nvPr/>
        </p:nvGrpSpPr>
        <p:grpSpPr>
          <a:xfrm>
            <a:off x="6811738" y="2354715"/>
            <a:ext cx="5146857" cy="2833980"/>
            <a:chOff x="8482843" y="2747516"/>
            <a:chExt cx="5883869" cy="3400776"/>
          </a:xfrm>
        </p:grpSpPr>
        <p:sp>
          <p:nvSpPr>
            <p:cNvPr id="26" name="TextBox 25">
              <a:extLst>
                <a:ext uri="{FF2B5EF4-FFF2-40B4-BE49-F238E27FC236}">
                  <a16:creationId xmlns:a16="http://schemas.microsoft.com/office/drawing/2014/main" id="{B1C79876-1BCB-4232-A7E9-4B254BC02987}"/>
                </a:ext>
              </a:extLst>
            </p:cNvPr>
            <p:cNvSpPr txBox="1"/>
            <p:nvPr/>
          </p:nvSpPr>
          <p:spPr>
            <a:xfrm>
              <a:off x="9889426" y="4012382"/>
              <a:ext cx="4052035" cy="486694"/>
            </a:xfrm>
            <a:prstGeom prst="rect">
              <a:avLst/>
            </a:prstGeom>
            <a:noFill/>
          </p:spPr>
          <p:txBody>
            <a:bodyPr wrap="square" rtlCol="0">
              <a:noAutofit/>
            </a:bodyPr>
            <a:lstStyle/>
            <a:p>
              <a:pPr defTabSz="761970">
                <a:lnSpc>
                  <a:spcPct val="90000"/>
                </a:lnSpc>
                <a:defRPr/>
              </a:pPr>
              <a:r>
                <a:rPr lang="ru-RU" sz="1667" kern="0" dirty="0">
                  <a:solidFill>
                    <a:srgbClr val="323232"/>
                  </a:solidFill>
                </a:rPr>
                <a:t>Видео и презентации</a:t>
              </a:r>
              <a:endParaRPr lang="en-US" sz="1667" kern="0" dirty="0">
                <a:solidFill>
                  <a:srgbClr val="323232"/>
                </a:solidFill>
              </a:endParaRPr>
            </a:p>
          </p:txBody>
        </p:sp>
        <p:sp>
          <p:nvSpPr>
            <p:cNvPr id="27" name="TextBox 26">
              <a:extLst>
                <a:ext uri="{FF2B5EF4-FFF2-40B4-BE49-F238E27FC236}">
                  <a16:creationId xmlns:a16="http://schemas.microsoft.com/office/drawing/2014/main" id="{4A4FBEA5-E8DA-4981-BAF9-12377D28B8A3}"/>
                </a:ext>
              </a:extLst>
            </p:cNvPr>
            <p:cNvSpPr txBox="1"/>
            <p:nvPr/>
          </p:nvSpPr>
          <p:spPr>
            <a:xfrm>
              <a:off x="9889427" y="5189779"/>
              <a:ext cx="2914977" cy="486694"/>
            </a:xfrm>
            <a:prstGeom prst="rect">
              <a:avLst/>
            </a:prstGeom>
            <a:noFill/>
          </p:spPr>
          <p:txBody>
            <a:bodyPr wrap="square" rtlCol="0">
              <a:noAutofit/>
            </a:bodyPr>
            <a:lstStyle/>
            <a:p>
              <a:pPr defTabSz="761970">
                <a:lnSpc>
                  <a:spcPct val="90000"/>
                </a:lnSpc>
                <a:defRPr/>
              </a:pPr>
              <a:r>
                <a:rPr lang="ru-RU" sz="1667" kern="0" dirty="0">
                  <a:solidFill>
                    <a:srgbClr val="323232"/>
                  </a:solidFill>
                </a:rPr>
                <a:t>Групповые чаты</a:t>
              </a:r>
              <a:endParaRPr lang="en-US" sz="1667" kern="0" dirty="0">
                <a:solidFill>
                  <a:srgbClr val="323232"/>
                </a:solidFill>
              </a:endParaRPr>
            </a:p>
          </p:txBody>
        </p:sp>
        <p:sp>
          <p:nvSpPr>
            <p:cNvPr id="28" name="TextBox 27">
              <a:extLst>
                <a:ext uri="{FF2B5EF4-FFF2-40B4-BE49-F238E27FC236}">
                  <a16:creationId xmlns:a16="http://schemas.microsoft.com/office/drawing/2014/main" id="{686D0FB5-8403-4EE8-BD6C-F62826F6CCA6}"/>
                </a:ext>
              </a:extLst>
            </p:cNvPr>
            <p:cNvSpPr txBox="1"/>
            <p:nvPr/>
          </p:nvSpPr>
          <p:spPr>
            <a:xfrm>
              <a:off x="9889426" y="4557240"/>
              <a:ext cx="3475639" cy="342504"/>
            </a:xfrm>
            <a:prstGeom prst="rect">
              <a:avLst/>
            </a:prstGeom>
            <a:noFill/>
          </p:spPr>
          <p:txBody>
            <a:bodyPr wrap="square" rtlCol="0">
              <a:noAutofit/>
            </a:bodyPr>
            <a:lstStyle/>
            <a:p>
              <a:pPr defTabSz="761970">
                <a:lnSpc>
                  <a:spcPct val="90000"/>
                </a:lnSpc>
                <a:defRPr/>
              </a:pPr>
              <a:r>
                <a:rPr lang="ru-RU" sz="1667" kern="0" dirty="0">
                  <a:solidFill>
                    <a:srgbClr val="323232"/>
                  </a:solidFill>
                </a:rPr>
                <a:t>Интегрированный календарь </a:t>
              </a:r>
              <a:endParaRPr lang="en-US" sz="1667" kern="0" dirty="0">
                <a:solidFill>
                  <a:srgbClr val="323232"/>
                </a:solidFill>
              </a:endParaRPr>
            </a:p>
          </p:txBody>
        </p:sp>
        <p:sp>
          <p:nvSpPr>
            <p:cNvPr id="29" name="TextBox 28">
              <a:extLst>
                <a:ext uri="{FF2B5EF4-FFF2-40B4-BE49-F238E27FC236}">
                  <a16:creationId xmlns:a16="http://schemas.microsoft.com/office/drawing/2014/main" id="{AAE70E4E-F2D0-449E-B35E-F1F689D52418}"/>
                </a:ext>
              </a:extLst>
            </p:cNvPr>
            <p:cNvSpPr txBox="1"/>
            <p:nvPr/>
          </p:nvSpPr>
          <p:spPr>
            <a:xfrm>
              <a:off x="9889427" y="2747516"/>
              <a:ext cx="4477285" cy="232664"/>
            </a:xfrm>
            <a:prstGeom prst="rect">
              <a:avLst/>
            </a:prstGeom>
            <a:noFill/>
          </p:spPr>
          <p:txBody>
            <a:bodyPr wrap="square" rtlCol="0">
              <a:noAutofit/>
            </a:bodyPr>
            <a:lstStyle/>
            <a:p>
              <a:pPr defTabSz="761970">
                <a:lnSpc>
                  <a:spcPct val="90000"/>
                </a:lnSpc>
                <a:defRPr/>
              </a:pPr>
              <a:r>
                <a:rPr lang="ru-RU" sz="1667" kern="0" dirty="0">
                  <a:solidFill>
                    <a:srgbClr val="323232"/>
                  </a:solidFill>
                </a:rPr>
                <a:t>Единый телефонный справочник и журнал звонков</a:t>
              </a:r>
              <a:endParaRPr lang="en-US" sz="1667" kern="0" dirty="0">
                <a:solidFill>
                  <a:srgbClr val="323232"/>
                </a:solidFill>
              </a:endParaRPr>
            </a:p>
          </p:txBody>
        </p:sp>
        <p:sp>
          <p:nvSpPr>
            <p:cNvPr id="30" name="TextBox 29">
              <a:extLst>
                <a:ext uri="{FF2B5EF4-FFF2-40B4-BE49-F238E27FC236}">
                  <a16:creationId xmlns:a16="http://schemas.microsoft.com/office/drawing/2014/main" id="{4088A1E4-32FF-431F-9242-AAD918354708}"/>
                </a:ext>
              </a:extLst>
            </p:cNvPr>
            <p:cNvSpPr txBox="1"/>
            <p:nvPr/>
          </p:nvSpPr>
          <p:spPr>
            <a:xfrm>
              <a:off x="9889427" y="5713817"/>
              <a:ext cx="2914977" cy="366718"/>
            </a:xfrm>
            <a:prstGeom prst="rect">
              <a:avLst/>
            </a:prstGeom>
            <a:noFill/>
          </p:spPr>
          <p:txBody>
            <a:bodyPr wrap="square" rtlCol="0">
              <a:noAutofit/>
            </a:bodyPr>
            <a:lstStyle/>
            <a:p>
              <a:pPr defTabSz="761970">
                <a:lnSpc>
                  <a:spcPct val="90000"/>
                </a:lnSpc>
                <a:defRPr/>
              </a:pPr>
              <a:r>
                <a:rPr lang="ru-RU" sz="1667" kern="0" dirty="0">
                  <a:solidFill>
                    <a:srgbClr val="323232"/>
                  </a:solidFill>
                </a:rPr>
                <a:t>Голосовые вызовы</a:t>
              </a:r>
              <a:endParaRPr lang="en-US" sz="1667" kern="0" dirty="0">
                <a:solidFill>
                  <a:srgbClr val="323232"/>
                </a:solidFill>
              </a:endParaRPr>
            </a:p>
          </p:txBody>
        </p:sp>
        <p:sp>
          <p:nvSpPr>
            <p:cNvPr id="31" name="TextBox 30">
              <a:extLst>
                <a:ext uri="{FF2B5EF4-FFF2-40B4-BE49-F238E27FC236}">
                  <a16:creationId xmlns:a16="http://schemas.microsoft.com/office/drawing/2014/main" id="{65E27D9C-EC53-4706-8B39-658C03D58CA0}"/>
                </a:ext>
              </a:extLst>
            </p:cNvPr>
            <p:cNvSpPr txBox="1"/>
            <p:nvPr/>
          </p:nvSpPr>
          <p:spPr>
            <a:xfrm>
              <a:off x="9889427" y="3455845"/>
              <a:ext cx="3873130" cy="486694"/>
            </a:xfrm>
            <a:prstGeom prst="rect">
              <a:avLst/>
            </a:prstGeom>
            <a:noFill/>
          </p:spPr>
          <p:txBody>
            <a:bodyPr wrap="square" rtlCol="0">
              <a:noAutofit/>
            </a:bodyPr>
            <a:lstStyle/>
            <a:p>
              <a:pPr defTabSz="761970">
                <a:lnSpc>
                  <a:spcPct val="90000"/>
                </a:lnSpc>
                <a:defRPr/>
              </a:pPr>
              <a:r>
                <a:rPr lang="ru-RU" sz="1667" kern="0" dirty="0">
                  <a:solidFill>
                    <a:srgbClr val="323232"/>
                  </a:solidFill>
                </a:rPr>
                <a:t>Мультимедийные сообщения</a:t>
              </a:r>
              <a:endParaRPr lang="en-US" sz="1667" kern="0" dirty="0">
                <a:solidFill>
                  <a:srgbClr val="323232"/>
                </a:solidFill>
              </a:endParaRPr>
            </a:p>
          </p:txBody>
        </p:sp>
        <p:grpSp>
          <p:nvGrpSpPr>
            <p:cNvPr id="32" name="Group 31">
              <a:extLst>
                <a:ext uri="{FF2B5EF4-FFF2-40B4-BE49-F238E27FC236}">
                  <a16:creationId xmlns:a16="http://schemas.microsoft.com/office/drawing/2014/main" id="{F340F8A3-F061-4D2B-BF7D-4C6EC47E42D3}"/>
                </a:ext>
              </a:extLst>
            </p:cNvPr>
            <p:cNvGrpSpPr>
              <a:grpSpLocks noChangeAspect="1"/>
            </p:cNvGrpSpPr>
            <p:nvPr/>
          </p:nvGrpSpPr>
          <p:grpSpPr>
            <a:xfrm>
              <a:off x="9499777" y="2884623"/>
              <a:ext cx="396000" cy="396000"/>
              <a:chOff x="2667000" y="0"/>
              <a:chExt cx="6858000" cy="6858000"/>
            </a:xfrm>
            <a:solidFill>
              <a:srgbClr val="DA291C"/>
            </a:solidFill>
          </p:grpSpPr>
          <p:sp>
            <p:nvSpPr>
              <p:cNvPr id="55" name="Freeform 5">
                <a:extLst>
                  <a:ext uri="{FF2B5EF4-FFF2-40B4-BE49-F238E27FC236}">
                    <a16:creationId xmlns:a16="http://schemas.microsoft.com/office/drawing/2014/main" id="{DC1E60A5-7F67-4FF7-9596-A4FB76630990}"/>
                  </a:ext>
                </a:extLst>
              </p:cNvPr>
              <p:cNvSpPr>
                <a:spLocks noEditPoints="1"/>
              </p:cNvSpPr>
              <p:nvPr/>
            </p:nvSpPr>
            <p:spPr bwMode="auto">
              <a:xfrm>
                <a:off x="2667000" y="0"/>
                <a:ext cx="6858000" cy="6858000"/>
              </a:xfrm>
              <a:custGeom>
                <a:avLst/>
                <a:gdLst>
                  <a:gd name="T0" fmla="*/ 400 w 800"/>
                  <a:gd name="T1" fmla="*/ 800 h 800"/>
                  <a:gd name="T2" fmla="*/ 0 w 800"/>
                  <a:gd name="T3" fmla="*/ 400 h 800"/>
                  <a:gd name="T4" fmla="*/ 400 w 800"/>
                  <a:gd name="T5" fmla="*/ 0 h 800"/>
                  <a:gd name="T6" fmla="*/ 800 w 800"/>
                  <a:gd name="T7" fmla="*/ 400 h 800"/>
                  <a:gd name="T8" fmla="*/ 400 w 800"/>
                  <a:gd name="T9" fmla="*/ 800 h 800"/>
                  <a:gd name="T10" fmla="*/ 400 w 800"/>
                  <a:gd name="T11" fmla="*/ 27 h 800"/>
                  <a:gd name="T12" fmla="*/ 26 w 800"/>
                  <a:gd name="T13" fmla="*/ 400 h 800"/>
                  <a:gd name="T14" fmla="*/ 400 w 800"/>
                  <a:gd name="T15" fmla="*/ 773 h 800"/>
                  <a:gd name="T16" fmla="*/ 773 w 800"/>
                  <a:gd name="T17" fmla="*/ 400 h 800"/>
                  <a:gd name="T18" fmla="*/ 400 w 800"/>
                  <a:gd name="T19" fmla="*/ 27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0" h="800">
                    <a:moveTo>
                      <a:pt x="400" y="800"/>
                    </a:moveTo>
                    <a:cubicBezTo>
                      <a:pt x="179" y="800"/>
                      <a:pt x="0" y="621"/>
                      <a:pt x="0" y="400"/>
                    </a:cubicBezTo>
                    <a:cubicBezTo>
                      <a:pt x="0" y="179"/>
                      <a:pt x="179" y="0"/>
                      <a:pt x="400" y="0"/>
                    </a:cubicBezTo>
                    <a:cubicBezTo>
                      <a:pt x="620" y="0"/>
                      <a:pt x="800" y="179"/>
                      <a:pt x="800" y="400"/>
                    </a:cubicBezTo>
                    <a:cubicBezTo>
                      <a:pt x="800" y="621"/>
                      <a:pt x="620" y="800"/>
                      <a:pt x="400" y="800"/>
                    </a:cubicBezTo>
                    <a:close/>
                    <a:moveTo>
                      <a:pt x="400" y="27"/>
                    </a:moveTo>
                    <a:cubicBezTo>
                      <a:pt x="194" y="27"/>
                      <a:pt x="26" y="194"/>
                      <a:pt x="26" y="400"/>
                    </a:cubicBezTo>
                    <a:cubicBezTo>
                      <a:pt x="26" y="606"/>
                      <a:pt x="194" y="773"/>
                      <a:pt x="400" y="773"/>
                    </a:cubicBezTo>
                    <a:cubicBezTo>
                      <a:pt x="606" y="773"/>
                      <a:pt x="773" y="606"/>
                      <a:pt x="773" y="400"/>
                    </a:cubicBezTo>
                    <a:cubicBezTo>
                      <a:pt x="773" y="194"/>
                      <a:pt x="606" y="27"/>
                      <a:pt x="400" y="27"/>
                    </a:cubicBezTo>
                    <a:close/>
                  </a:path>
                </a:pathLst>
              </a:custGeom>
              <a:grpFill/>
              <a:ln>
                <a:noFill/>
              </a:ln>
            </p:spPr>
            <p:txBody>
              <a:bodyPr vert="horz" wrap="square" lIns="76200" tIns="38100" rIns="76200" bIns="38100" numCol="1" anchor="t" anchorCtr="0" compatLnSpc="1">
                <a:prstTxWarp prst="textNoShape">
                  <a:avLst/>
                </a:prstTxWarp>
              </a:bodyPr>
              <a:lstStyle/>
              <a:p>
                <a:pPr defTabSz="761970">
                  <a:defRPr/>
                </a:pPr>
                <a:endParaRPr lang="en-US" sz="1500" kern="0" dirty="0">
                  <a:solidFill>
                    <a:srgbClr val="323232"/>
                  </a:solidFill>
                </a:endParaRPr>
              </a:p>
            </p:txBody>
          </p:sp>
          <p:sp>
            <p:nvSpPr>
              <p:cNvPr id="56" name="Freeform 6">
                <a:extLst>
                  <a:ext uri="{FF2B5EF4-FFF2-40B4-BE49-F238E27FC236}">
                    <a16:creationId xmlns:a16="http://schemas.microsoft.com/office/drawing/2014/main" id="{7C7FA741-70F0-4CA9-978B-D53F7858F2FA}"/>
                  </a:ext>
                </a:extLst>
              </p:cNvPr>
              <p:cNvSpPr>
                <a:spLocks noEditPoints="1"/>
              </p:cNvSpPr>
              <p:nvPr/>
            </p:nvSpPr>
            <p:spPr bwMode="auto">
              <a:xfrm>
                <a:off x="4502150" y="1809750"/>
                <a:ext cx="2536825" cy="3454400"/>
              </a:xfrm>
              <a:custGeom>
                <a:avLst/>
                <a:gdLst>
                  <a:gd name="T0" fmla="*/ 215 w 296"/>
                  <a:gd name="T1" fmla="*/ 403 h 403"/>
                  <a:gd name="T2" fmla="*/ 181 w 296"/>
                  <a:gd name="T3" fmla="*/ 394 h 403"/>
                  <a:gd name="T4" fmla="*/ 81 w 296"/>
                  <a:gd name="T5" fmla="*/ 292 h 403"/>
                  <a:gd name="T6" fmla="*/ 39 w 296"/>
                  <a:gd name="T7" fmla="*/ 219 h 403"/>
                  <a:gd name="T8" fmla="*/ 1 w 296"/>
                  <a:gd name="T9" fmla="*/ 82 h 403"/>
                  <a:gd name="T10" fmla="*/ 34 w 296"/>
                  <a:gd name="T11" fmla="*/ 23 h 403"/>
                  <a:gd name="T12" fmla="*/ 65 w 296"/>
                  <a:gd name="T13" fmla="*/ 5 h 403"/>
                  <a:gd name="T14" fmla="*/ 88 w 296"/>
                  <a:gd name="T15" fmla="*/ 2 h 403"/>
                  <a:gd name="T16" fmla="*/ 107 w 296"/>
                  <a:gd name="T17" fmla="*/ 17 h 403"/>
                  <a:gd name="T18" fmla="*/ 135 w 296"/>
                  <a:gd name="T19" fmla="*/ 64 h 403"/>
                  <a:gd name="T20" fmla="*/ 123 w 296"/>
                  <a:gd name="T21" fmla="*/ 107 h 403"/>
                  <a:gd name="T22" fmla="*/ 105 w 296"/>
                  <a:gd name="T23" fmla="*/ 117 h 403"/>
                  <a:gd name="T24" fmla="*/ 98 w 296"/>
                  <a:gd name="T25" fmla="*/ 143 h 403"/>
                  <a:gd name="T26" fmla="*/ 176 w 296"/>
                  <a:gd name="T27" fmla="*/ 279 h 403"/>
                  <a:gd name="T28" fmla="*/ 187 w 296"/>
                  <a:gd name="T29" fmla="*/ 288 h 403"/>
                  <a:gd name="T30" fmla="*/ 202 w 296"/>
                  <a:gd name="T31" fmla="*/ 286 h 403"/>
                  <a:gd name="T32" fmla="*/ 221 w 296"/>
                  <a:gd name="T33" fmla="*/ 275 h 403"/>
                  <a:gd name="T34" fmla="*/ 244 w 296"/>
                  <a:gd name="T35" fmla="*/ 272 h 403"/>
                  <a:gd name="T36" fmla="*/ 263 w 296"/>
                  <a:gd name="T37" fmla="*/ 287 h 403"/>
                  <a:gd name="T38" fmla="*/ 290 w 296"/>
                  <a:gd name="T39" fmla="*/ 334 h 403"/>
                  <a:gd name="T40" fmla="*/ 294 w 296"/>
                  <a:gd name="T41" fmla="*/ 358 h 403"/>
                  <a:gd name="T42" fmla="*/ 279 w 296"/>
                  <a:gd name="T43" fmla="*/ 377 h 403"/>
                  <a:gd name="T44" fmla="*/ 248 w 296"/>
                  <a:gd name="T45" fmla="*/ 395 h 403"/>
                  <a:gd name="T46" fmla="*/ 248 w 296"/>
                  <a:gd name="T47" fmla="*/ 395 h 403"/>
                  <a:gd name="T48" fmla="*/ 215 w 296"/>
                  <a:gd name="T49" fmla="*/ 403 h 403"/>
                  <a:gd name="T50" fmla="*/ 80 w 296"/>
                  <a:gd name="T51" fmla="*/ 28 h 403"/>
                  <a:gd name="T52" fmla="*/ 78 w 296"/>
                  <a:gd name="T53" fmla="*/ 28 h 403"/>
                  <a:gd name="T54" fmla="*/ 47 w 296"/>
                  <a:gd name="T55" fmla="*/ 46 h 403"/>
                  <a:gd name="T56" fmla="*/ 27 w 296"/>
                  <a:gd name="T57" fmla="*/ 81 h 403"/>
                  <a:gd name="T58" fmla="*/ 62 w 296"/>
                  <a:gd name="T59" fmla="*/ 206 h 403"/>
                  <a:gd name="T60" fmla="*/ 104 w 296"/>
                  <a:gd name="T61" fmla="*/ 279 h 403"/>
                  <a:gd name="T62" fmla="*/ 195 w 296"/>
                  <a:gd name="T63" fmla="*/ 371 h 403"/>
                  <a:gd name="T64" fmla="*/ 235 w 296"/>
                  <a:gd name="T65" fmla="*/ 372 h 403"/>
                  <a:gd name="T66" fmla="*/ 266 w 296"/>
                  <a:gd name="T67" fmla="*/ 354 h 403"/>
                  <a:gd name="T68" fmla="*/ 268 w 296"/>
                  <a:gd name="T69" fmla="*/ 351 h 403"/>
                  <a:gd name="T70" fmla="*/ 268 w 296"/>
                  <a:gd name="T71" fmla="*/ 347 h 403"/>
                  <a:gd name="T72" fmla="*/ 240 w 296"/>
                  <a:gd name="T73" fmla="*/ 300 h 403"/>
                  <a:gd name="T74" fmla="*/ 237 w 296"/>
                  <a:gd name="T75" fmla="*/ 298 h 403"/>
                  <a:gd name="T76" fmla="*/ 234 w 296"/>
                  <a:gd name="T77" fmla="*/ 298 h 403"/>
                  <a:gd name="T78" fmla="*/ 215 w 296"/>
                  <a:gd name="T79" fmla="*/ 309 h 403"/>
                  <a:gd name="T80" fmla="*/ 153 w 296"/>
                  <a:gd name="T81" fmla="*/ 292 h 403"/>
                  <a:gd name="T82" fmla="*/ 75 w 296"/>
                  <a:gd name="T83" fmla="*/ 157 h 403"/>
                  <a:gd name="T84" fmla="*/ 91 w 296"/>
                  <a:gd name="T85" fmla="*/ 95 h 403"/>
                  <a:gd name="T86" fmla="*/ 110 w 296"/>
                  <a:gd name="T87" fmla="*/ 84 h 403"/>
                  <a:gd name="T88" fmla="*/ 112 w 296"/>
                  <a:gd name="T89" fmla="*/ 81 h 403"/>
                  <a:gd name="T90" fmla="*/ 112 w 296"/>
                  <a:gd name="T91" fmla="*/ 77 h 403"/>
                  <a:gd name="T92" fmla="*/ 84 w 296"/>
                  <a:gd name="T93" fmla="*/ 30 h 403"/>
                  <a:gd name="T94" fmla="*/ 81 w 296"/>
                  <a:gd name="T95" fmla="*/ 28 h 403"/>
                  <a:gd name="T96" fmla="*/ 80 w 296"/>
                  <a:gd name="T97" fmla="*/ 28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6" h="403">
                    <a:moveTo>
                      <a:pt x="215" y="403"/>
                    </a:moveTo>
                    <a:cubicBezTo>
                      <a:pt x="203" y="403"/>
                      <a:pt x="191" y="400"/>
                      <a:pt x="181" y="394"/>
                    </a:cubicBezTo>
                    <a:cubicBezTo>
                      <a:pt x="140" y="369"/>
                      <a:pt x="106" y="334"/>
                      <a:pt x="81" y="292"/>
                    </a:cubicBezTo>
                    <a:cubicBezTo>
                      <a:pt x="39" y="219"/>
                      <a:pt x="39" y="219"/>
                      <a:pt x="39" y="219"/>
                    </a:cubicBezTo>
                    <a:cubicBezTo>
                      <a:pt x="15" y="177"/>
                      <a:pt x="2" y="130"/>
                      <a:pt x="1" y="82"/>
                    </a:cubicBezTo>
                    <a:cubicBezTo>
                      <a:pt x="0" y="58"/>
                      <a:pt x="13" y="35"/>
                      <a:pt x="34" y="23"/>
                    </a:cubicBezTo>
                    <a:cubicBezTo>
                      <a:pt x="65" y="5"/>
                      <a:pt x="65" y="5"/>
                      <a:pt x="65" y="5"/>
                    </a:cubicBezTo>
                    <a:cubicBezTo>
                      <a:pt x="72" y="1"/>
                      <a:pt x="80" y="0"/>
                      <a:pt x="88" y="2"/>
                    </a:cubicBezTo>
                    <a:cubicBezTo>
                      <a:pt x="96" y="4"/>
                      <a:pt x="103" y="10"/>
                      <a:pt x="107" y="17"/>
                    </a:cubicBezTo>
                    <a:cubicBezTo>
                      <a:pt x="135" y="64"/>
                      <a:pt x="135" y="64"/>
                      <a:pt x="135" y="64"/>
                    </a:cubicBezTo>
                    <a:cubicBezTo>
                      <a:pt x="143" y="79"/>
                      <a:pt x="138" y="98"/>
                      <a:pt x="123" y="107"/>
                    </a:cubicBezTo>
                    <a:cubicBezTo>
                      <a:pt x="105" y="117"/>
                      <a:pt x="105" y="117"/>
                      <a:pt x="105" y="117"/>
                    </a:cubicBezTo>
                    <a:cubicBezTo>
                      <a:pt x="96" y="123"/>
                      <a:pt x="92" y="134"/>
                      <a:pt x="98" y="143"/>
                    </a:cubicBezTo>
                    <a:cubicBezTo>
                      <a:pt x="176" y="279"/>
                      <a:pt x="176" y="279"/>
                      <a:pt x="176" y="279"/>
                    </a:cubicBezTo>
                    <a:cubicBezTo>
                      <a:pt x="179" y="283"/>
                      <a:pt x="183" y="287"/>
                      <a:pt x="187" y="288"/>
                    </a:cubicBezTo>
                    <a:cubicBezTo>
                      <a:pt x="192" y="289"/>
                      <a:pt x="198" y="289"/>
                      <a:pt x="202" y="286"/>
                    </a:cubicBezTo>
                    <a:cubicBezTo>
                      <a:pt x="221" y="275"/>
                      <a:pt x="221" y="275"/>
                      <a:pt x="221" y="275"/>
                    </a:cubicBezTo>
                    <a:cubicBezTo>
                      <a:pt x="228" y="271"/>
                      <a:pt x="236" y="270"/>
                      <a:pt x="244" y="272"/>
                    </a:cubicBezTo>
                    <a:cubicBezTo>
                      <a:pt x="252" y="274"/>
                      <a:pt x="259" y="279"/>
                      <a:pt x="263" y="287"/>
                    </a:cubicBezTo>
                    <a:cubicBezTo>
                      <a:pt x="290" y="334"/>
                      <a:pt x="290" y="334"/>
                      <a:pt x="290" y="334"/>
                    </a:cubicBezTo>
                    <a:cubicBezTo>
                      <a:pt x="295" y="341"/>
                      <a:pt x="296" y="350"/>
                      <a:pt x="294" y="358"/>
                    </a:cubicBezTo>
                    <a:cubicBezTo>
                      <a:pt x="291" y="366"/>
                      <a:pt x="286" y="373"/>
                      <a:pt x="279" y="377"/>
                    </a:cubicBezTo>
                    <a:cubicBezTo>
                      <a:pt x="248" y="395"/>
                      <a:pt x="248" y="395"/>
                      <a:pt x="248" y="395"/>
                    </a:cubicBezTo>
                    <a:cubicBezTo>
                      <a:pt x="248" y="395"/>
                      <a:pt x="248" y="395"/>
                      <a:pt x="248" y="395"/>
                    </a:cubicBezTo>
                    <a:cubicBezTo>
                      <a:pt x="238" y="400"/>
                      <a:pt x="227" y="403"/>
                      <a:pt x="215" y="403"/>
                    </a:cubicBezTo>
                    <a:close/>
                    <a:moveTo>
                      <a:pt x="80" y="28"/>
                    </a:moveTo>
                    <a:cubicBezTo>
                      <a:pt x="80" y="28"/>
                      <a:pt x="79" y="28"/>
                      <a:pt x="78" y="28"/>
                    </a:cubicBezTo>
                    <a:cubicBezTo>
                      <a:pt x="47" y="46"/>
                      <a:pt x="47" y="46"/>
                      <a:pt x="47" y="46"/>
                    </a:cubicBezTo>
                    <a:cubicBezTo>
                      <a:pt x="35" y="53"/>
                      <a:pt x="27" y="67"/>
                      <a:pt x="27" y="81"/>
                    </a:cubicBezTo>
                    <a:cubicBezTo>
                      <a:pt x="28" y="125"/>
                      <a:pt x="40" y="168"/>
                      <a:pt x="62" y="206"/>
                    </a:cubicBezTo>
                    <a:cubicBezTo>
                      <a:pt x="104" y="279"/>
                      <a:pt x="104" y="279"/>
                      <a:pt x="104" y="279"/>
                    </a:cubicBezTo>
                    <a:cubicBezTo>
                      <a:pt x="126" y="317"/>
                      <a:pt x="157" y="348"/>
                      <a:pt x="195" y="371"/>
                    </a:cubicBezTo>
                    <a:cubicBezTo>
                      <a:pt x="207" y="379"/>
                      <a:pt x="222" y="379"/>
                      <a:pt x="235" y="372"/>
                    </a:cubicBezTo>
                    <a:cubicBezTo>
                      <a:pt x="266" y="354"/>
                      <a:pt x="266" y="354"/>
                      <a:pt x="266" y="354"/>
                    </a:cubicBezTo>
                    <a:cubicBezTo>
                      <a:pt x="267" y="353"/>
                      <a:pt x="268" y="352"/>
                      <a:pt x="268" y="351"/>
                    </a:cubicBezTo>
                    <a:cubicBezTo>
                      <a:pt x="268" y="350"/>
                      <a:pt x="268" y="349"/>
                      <a:pt x="268" y="347"/>
                    </a:cubicBezTo>
                    <a:cubicBezTo>
                      <a:pt x="240" y="300"/>
                      <a:pt x="240" y="300"/>
                      <a:pt x="240" y="300"/>
                    </a:cubicBezTo>
                    <a:cubicBezTo>
                      <a:pt x="239" y="298"/>
                      <a:pt x="238" y="298"/>
                      <a:pt x="237" y="298"/>
                    </a:cubicBezTo>
                    <a:cubicBezTo>
                      <a:pt x="237" y="298"/>
                      <a:pt x="235" y="297"/>
                      <a:pt x="234" y="298"/>
                    </a:cubicBezTo>
                    <a:cubicBezTo>
                      <a:pt x="215" y="309"/>
                      <a:pt x="215" y="309"/>
                      <a:pt x="215" y="309"/>
                    </a:cubicBezTo>
                    <a:cubicBezTo>
                      <a:pt x="193" y="322"/>
                      <a:pt x="166" y="314"/>
                      <a:pt x="153" y="292"/>
                    </a:cubicBezTo>
                    <a:cubicBezTo>
                      <a:pt x="75" y="157"/>
                      <a:pt x="75" y="157"/>
                      <a:pt x="75" y="157"/>
                    </a:cubicBezTo>
                    <a:cubicBezTo>
                      <a:pt x="62" y="135"/>
                      <a:pt x="70" y="107"/>
                      <a:pt x="91" y="95"/>
                    </a:cubicBezTo>
                    <a:cubicBezTo>
                      <a:pt x="110" y="84"/>
                      <a:pt x="110" y="84"/>
                      <a:pt x="110" y="84"/>
                    </a:cubicBezTo>
                    <a:cubicBezTo>
                      <a:pt x="111" y="83"/>
                      <a:pt x="112" y="82"/>
                      <a:pt x="112" y="81"/>
                    </a:cubicBezTo>
                    <a:cubicBezTo>
                      <a:pt x="112" y="80"/>
                      <a:pt x="113" y="79"/>
                      <a:pt x="112" y="77"/>
                    </a:cubicBezTo>
                    <a:cubicBezTo>
                      <a:pt x="84" y="30"/>
                      <a:pt x="84" y="30"/>
                      <a:pt x="84" y="30"/>
                    </a:cubicBezTo>
                    <a:cubicBezTo>
                      <a:pt x="83" y="29"/>
                      <a:pt x="82" y="28"/>
                      <a:pt x="81" y="28"/>
                    </a:cubicBezTo>
                    <a:cubicBezTo>
                      <a:pt x="81" y="28"/>
                      <a:pt x="81" y="28"/>
                      <a:pt x="80" y="28"/>
                    </a:cubicBezTo>
                    <a:close/>
                  </a:path>
                </a:pathLst>
              </a:custGeom>
              <a:grpFill/>
              <a:ln>
                <a:noFill/>
              </a:ln>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sp>
            <p:nvSpPr>
              <p:cNvPr id="57" name="Freeform 7">
                <a:extLst>
                  <a:ext uri="{FF2B5EF4-FFF2-40B4-BE49-F238E27FC236}">
                    <a16:creationId xmlns:a16="http://schemas.microsoft.com/office/drawing/2014/main" id="{CFF7C777-F478-4CC3-95BB-8FE8F5F372CD}"/>
                  </a:ext>
                </a:extLst>
              </p:cNvPr>
              <p:cNvSpPr>
                <a:spLocks/>
              </p:cNvSpPr>
              <p:nvPr/>
            </p:nvSpPr>
            <p:spPr bwMode="auto">
              <a:xfrm>
                <a:off x="6310313" y="1971675"/>
                <a:ext cx="1371600" cy="1885950"/>
              </a:xfrm>
              <a:custGeom>
                <a:avLst/>
                <a:gdLst>
                  <a:gd name="T0" fmla="*/ 130 w 160"/>
                  <a:gd name="T1" fmla="*/ 220 h 220"/>
                  <a:gd name="T2" fmla="*/ 126 w 160"/>
                  <a:gd name="T3" fmla="*/ 219 h 220"/>
                  <a:gd name="T4" fmla="*/ 124 w 160"/>
                  <a:gd name="T5" fmla="*/ 210 h 220"/>
                  <a:gd name="T6" fmla="*/ 122 w 160"/>
                  <a:gd name="T7" fmla="*/ 80 h 220"/>
                  <a:gd name="T8" fmla="*/ 6 w 160"/>
                  <a:gd name="T9" fmla="*/ 14 h 220"/>
                  <a:gd name="T10" fmla="*/ 0 w 160"/>
                  <a:gd name="T11" fmla="*/ 7 h 220"/>
                  <a:gd name="T12" fmla="*/ 6 w 160"/>
                  <a:gd name="T13" fmla="*/ 0 h 220"/>
                  <a:gd name="T14" fmla="*/ 6 w 160"/>
                  <a:gd name="T15" fmla="*/ 0 h 220"/>
                  <a:gd name="T16" fmla="*/ 133 w 160"/>
                  <a:gd name="T17" fmla="*/ 74 h 220"/>
                  <a:gd name="T18" fmla="*/ 135 w 160"/>
                  <a:gd name="T19" fmla="*/ 217 h 220"/>
                  <a:gd name="T20" fmla="*/ 130 w 160"/>
                  <a:gd name="T21"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220">
                    <a:moveTo>
                      <a:pt x="130" y="220"/>
                    </a:moveTo>
                    <a:cubicBezTo>
                      <a:pt x="129" y="220"/>
                      <a:pt x="127" y="220"/>
                      <a:pt x="126" y="219"/>
                    </a:cubicBezTo>
                    <a:cubicBezTo>
                      <a:pt x="123" y="217"/>
                      <a:pt x="122" y="213"/>
                      <a:pt x="124" y="210"/>
                    </a:cubicBezTo>
                    <a:cubicBezTo>
                      <a:pt x="146" y="169"/>
                      <a:pt x="145" y="121"/>
                      <a:pt x="122" y="80"/>
                    </a:cubicBezTo>
                    <a:cubicBezTo>
                      <a:pt x="98" y="39"/>
                      <a:pt x="54" y="14"/>
                      <a:pt x="6" y="14"/>
                    </a:cubicBezTo>
                    <a:cubicBezTo>
                      <a:pt x="3" y="14"/>
                      <a:pt x="0" y="11"/>
                      <a:pt x="0" y="7"/>
                    </a:cubicBezTo>
                    <a:cubicBezTo>
                      <a:pt x="0" y="3"/>
                      <a:pt x="3" y="0"/>
                      <a:pt x="6" y="0"/>
                    </a:cubicBezTo>
                    <a:cubicBezTo>
                      <a:pt x="6" y="0"/>
                      <a:pt x="6" y="0"/>
                      <a:pt x="6" y="0"/>
                    </a:cubicBezTo>
                    <a:cubicBezTo>
                      <a:pt x="58" y="0"/>
                      <a:pt x="107" y="29"/>
                      <a:pt x="133" y="74"/>
                    </a:cubicBezTo>
                    <a:cubicBezTo>
                      <a:pt x="159" y="118"/>
                      <a:pt x="160" y="171"/>
                      <a:pt x="135" y="217"/>
                    </a:cubicBezTo>
                    <a:cubicBezTo>
                      <a:pt x="134" y="219"/>
                      <a:pt x="132" y="220"/>
                      <a:pt x="130" y="220"/>
                    </a:cubicBezTo>
                    <a:close/>
                  </a:path>
                </a:pathLst>
              </a:custGeom>
              <a:grpFill/>
              <a:ln>
                <a:noFill/>
              </a:ln>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sp>
            <p:nvSpPr>
              <p:cNvPr id="58" name="Freeform 8">
                <a:extLst>
                  <a:ext uri="{FF2B5EF4-FFF2-40B4-BE49-F238E27FC236}">
                    <a16:creationId xmlns:a16="http://schemas.microsoft.com/office/drawing/2014/main" id="{38C4E639-EDC4-4EE6-BEFE-FF3B9CD4D07B}"/>
                  </a:ext>
                </a:extLst>
              </p:cNvPr>
              <p:cNvSpPr>
                <a:spLocks/>
              </p:cNvSpPr>
              <p:nvPr/>
            </p:nvSpPr>
            <p:spPr bwMode="auto">
              <a:xfrm>
                <a:off x="6224588" y="2365375"/>
                <a:ext cx="1028700" cy="1381125"/>
              </a:xfrm>
              <a:custGeom>
                <a:avLst/>
                <a:gdLst>
                  <a:gd name="T0" fmla="*/ 90 w 120"/>
                  <a:gd name="T1" fmla="*/ 161 h 161"/>
                  <a:gd name="T2" fmla="*/ 86 w 120"/>
                  <a:gd name="T3" fmla="*/ 159 h 161"/>
                  <a:gd name="T4" fmla="*/ 85 w 120"/>
                  <a:gd name="T5" fmla="*/ 150 h 161"/>
                  <a:gd name="T6" fmla="*/ 89 w 120"/>
                  <a:gd name="T7" fmla="*/ 59 h 161"/>
                  <a:gd name="T8" fmla="*/ 8 w 120"/>
                  <a:gd name="T9" fmla="*/ 17 h 161"/>
                  <a:gd name="T10" fmla="*/ 1 w 120"/>
                  <a:gd name="T11" fmla="*/ 11 h 161"/>
                  <a:gd name="T12" fmla="*/ 7 w 120"/>
                  <a:gd name="T13" fmla="*/ 4 h 161"/>
                  <a:gd name="T14" fmla="*/ 101 w 120"/>
                  <a:gd name="T15" fmla="*/ 52 h 161"/>
                  <a:gd name="T16" fmla="*/ 96 w 120"/>
                  <a:gd name="T17" fmla="*/ 158 h 161"/>
                  <a:gd name="T18" fmla="*/ 90 w 120"/>
                  <a:gd name="T19"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61">
                    <a:moveTo>
                      <a:pt x="90" y="161"/>
                    </a:moveTo>
                    <a:cubicBezTo>
                      <a:pt x="89" y="161"/>
                      <a:pt x="87" y="160"/>
                      <a:pt x="86" y="159"/>
                    </a:cubicBezTo>
                    <a:cubicBezTo>
                      <a:pt x="83" y="157"/>
                      <a:pt x="83" y="153"/>
                      <a:pt x="85" y="150"/>
                    </a:cubicBezTo>
                    <a:cubicBezTo>
                      <a:pt x="104" y="123"/>
                      <a:pt x="106" y="88"/>
                      <a:pt x="89" y="59"/>
                    </a:cubicBezTo>
                    <a:cubicBezTo>
                      <a:pt x="73" y="30"/>
                      <a:pt x="41" y="14"/>
                      <a:pt x="8" y="17"/>
                    </a:cubicBezTo>
                    <a:cubicBezTo>
                      <a:pt x="4" y="18"/>
                      <a:pt x="1" y="15"/>
                      <a:pt x="1" y="11"/>
                    </a:cubicBezTo>
                    <a:cubicBezTo>
                      <a:pt x="0" y="8"/>
                      <a:pt x="3" y="4"/>
                      <a:pt x="7" y="4"/>
                    </a:cubicBezTo>
                    <a:cubicBezTo>
                      <a:pt x="45" y="0"/>
                      <a:pt x="82" y="19"/>
                      <a:pt x="101" y="52"/>
                    </a:cubicBezTo>
                    <a:cubicBezTo>
                      <a:pt x="120" y="85"/>
                      <a:pt x="118" y="127"/>
                      <a:pt x="96" y="158"/>
                    </a:cubicBezTo>
                    <a:cubicBezTo>
                      <a:pt x="94" y="160"/>
                      <a:pt x="92" y="161"/>
                      <a:pt x="90" y="161"/>
                    </a:cubicBezTo>
                    <a:close/>
                  </a:path>
                </a:pathLst>
              </a:custGeom>
              <a:grpFill/>
              <a:ln>
                <a:noFill/>
              </a:ln>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sp>
            <p:nvSpPr>
              <p:cNvPr id="59" name="Freeform 9">
                <a:extLst>
                  <a:ext uri="{FF2B5EF4-FFF2-40B4-BE49-F238E27FC236}">
                    <a16:creationId xmlns:a16="http://schemas.microsoft.com/office/drawing/2014/main" id="{5DFC7F16-70F1-494F-9490-F905A4EA96C6}"/>
                  </a:ext>
                </a:extLst>
              </p:cNvPr>
              <p:cNvSpPr>
                <a:spLocks/>
              </p:cNvSpPr>
              <p:nvPr/>
            </p:nvSpPr>
            <p:spPr bwMode="auto">
              <a:xfrm>
                <a:off x="6173788" y="2768600"/>
                <a:ext cx="650875" cy="796925"/>
              </a:xfrm>
              <a:custGeom>
                <a:avLst/>
                <a:gdLst>
                  <a:gd name="T0" fmla="*/ 48 w 76"/>
                  <a:gd name="T1" fmla="*/ 93 h 93"/>
                  <a:gd name="T2" fmla="*/ 43 w 76"/>
                  <a:gd name="T3" fmla="*/ 91 h 93"/>
                  <a:gd name="T4" fmla="*/ 44 w 76"/>
                  <a:gd name="T5" fmla="*/ 81 h 93"/>
                  <a:gd name="T6" fmla="*/ 53 w 76"/>
                  <a:gd name="T7" fmla="*/ 37 h 93"/>
                  <a:gd name="T8" fmla="*/ 9 w 76"/>
                  <a:gd name="T9" fmla="*/ 21 h 93"/>
                  <a:gd name="T10" fmla="*/ 1 w 76"/>
                  <a:gd name="T11" fmla="*/ 18 h 93"/>
                  <a:gd name="T12" fmla="*/ 5 w 76"/>
                  <a:gd name="T13" fmla="*/ 9 h 93"/>
                  <a:gd name="T14" fmla="*/ 64 w 76"/>
                  <a:gd name="T15" fmla="*/ 30 h 93"/>
                  <a:gd name="T16" fmla="*/ 52 w 76"/>
                  <a:gd name="T17" fmla="*/ 92 h 93"/>
                  <a:gd name="T18" fmla="*/ 48 w 76"/>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93">
                    <a:moveTo>
                      <a:pt x="48" y="93"/>
                    </a:moveTo>
                    <a:cubicBezTo>
                      <a:pt x="46" y="93"/>
                      <a:pt x="44" y="92"/>
                      <a:pt x="43" y="91"/>
                    </a:cubicBezTo>
                    <a:cubicBezTo>
                      <a:pt x="41" y="88"/>
                      <a:pt x="41" y="84"/>
                      <a:pt x="44" y="81"/>
                    </a:cubicBezTo>
                    <a:cubicBezTo>
                      <a:pt x="57" y="71"/>
                      <a:pt x="61" y="51"/>
                      <a:pt x="53" y="37"/>
                    </a:cubicBezTo>
                    <a:cubicBezTo>
                      <a:pt x="44" y="22"/>
                      <a:pt x="25" y="15"/>
                      <a:pt x="9" y="21"/>
                    </a:cubicBezTo>
                    <a:cubicBezTo>
                      <a:pt x="6" y="23"/>
                      <a:pt x="2" y="21"/>
                      <a:pt x="1" y="18"/>
                    </a:cubicBezTo>
                    <a:cubicBezTo>
                      <a:pt x="0" y="14"/>
                      <a:pt x="1" y="11"/>
                      <a:pt x="5" y="9"/>
                    </a:cubicBezTo>
                    <a:cubicBezTo>
                      <a:pt x="27" y="0"/>
                      <a:pt x="52" y="9"/>
                      <a:pt x="64" y="30"/>
                    </a:cubicBezTo>
                    <a:cubicBezTo>
                      <a:pt x="76" y="50"/>
                      <a:pt x="71" y="77"/>
                      <a:pt x="52" y="92"/>
                    </a:cubicBezTo>
                    <a:cubicBezTo>
                      <a:pt x="51" y="93"/>
                      <a:pt x="50" y="93"/>
                      <a:pt x="48" y="93"/>
                    </a:cubicBezTo>
                    <a:close/>
                  </a:path>
                </a:pathLst>
              </a:custGeom>
              <a:grpFill/>
              <a:ln>
                <a:noFill/>
              </a:ln>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grpSp>
        <p:grpSp>
          <p:nvGrpSpPr>
            <p:cNvPr id="33" name="Group 32">
              <a:extLst>
                <a:ext uri="{FF2B5EF4-FFF2-40B4-BE49-F238E27FC236}">
                  <a16:creationId xmlns:a16="http://schemas.microsoft.com/office/drawing/2014/main" id="{000845F5-29E8-4BEC-AC9A-324BBFAF3480}"/>
                </a:ext>
              </a:extLst>
            </p:cNvPr>
            <p:cNvGrpSpPr>
              <a:grpSpLocks noChangeAspect="1"/>
            </p:cNvGrpSpPr>
            <p:nvPr/>
          </p:nvGrpSpPr>
          <p:grpSpPr>
            <a:xfrm>
              <a:off x="9495585" y="3407324"/>
              <a:ext cx="392400" cy="392400"/>
              <a:chOff x="2667000" y="0"/>
              <a:chExt cx="6858000" cy="6858000"/>
            </a:xfrm>
            <a:solidFill>
              <a:srgbClr val="DA291C"/>
            </a:solidFill>
          </p:grpSpPr>
          <p:sp>
            <p:nvSpPr>
              <p:cNvPr id="51" name="Freeform 5">
                <a:extLst>
                  <a:ext uri="{FF2B5EF4-FFF2-40B4-BE49-F238E27FC236}">
                    <a16:creationId xmlns:a16="http://schemas.microsoft.com/office/drawing/2014/main" id="{3376E187-0F22-4709-8868-274160A7DF00}"/>
                  </a:ext>
                </a:extLst>
              </p:cNvPr>
              <p:cNvSpPr>
                <a:spLocks noEditPoints="1"/>
              </p:cNvSpPr>
              <p:nvPr/>
            </p:nvSpPr>
            <p:spPr bwMode="auto">
              <a:xfrm>
                <a:off x="2667000" y="0"/>
                <a:ext cx="6858000" cy="6858000"/>
              </a:xfrm>
              <a:custGeom>
                <a:avLst/>
                <a:gdLst>
                  <a:gd name="T0" fmla="*/ 400 w 800"/>
                  <a:gd name="T1" fmla="*/ 0 h 800"/>
                  <a:gd name="T2" fmla="*/ 0 w 800"/>
                  <a:gd name="T3" fmla="*/ 400 h 800"/>
                  <a:gd name="T4" fmla="*/ 400 w 800"/>
                  <a:gd name="T5" fmla="*/ 800 h 800"/>
                  <a:gd name="T6" fmla="*/ 800 w 800"/>
                  <a:gd name="T7" fmla="*/ 400 h 800"/>
                  <a:gd name="T8" fmla="*/ 400 w 800"/>
                  <a:gd name="T9" fmla="*/ 0 h 800"/>
                  <a:gd name="T10" fmla="*/ 400 w 800"/>
                  <a:gd name="T11" fmla="*/ 773 h 800"/>
                  <a:gd name="T12" fmla="*/ 26 w 800"/>
                  <a:gd name="T13" fmla="*/ 400 h 800"/>
                  <a:gd name="T14" fmla="*/ 400 w 800"/>
                  <a:gd name="T15" fmla="*/ 27 h 800"/>
                  <a:gd name="T16" fmla="*/ 773 w 800"/>
                  <a:gd name="T17" fmla="*/ 400 h 800"/>
                  <a:gd name="T18" fmla="*/ 400 w 800"/>
                  <a:gd name="T19" fmla="*/ 773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0" h="800">
                    <a:moveTo>
                      <a:pt x="400" y="0"/>
                    </a:moveTo>
                    <a:cubicBezTo>
                      <a:pt x="179" y="0"/>
                      <a:pt x="0" y="179"/>
                      <a:pt x="0" y="400"/>
                    </a:cubicBezTo>
                    <a:cubicBezTo>
                      <a:pt x="0" y="621"/>
                      <a:pt x="179" y="800"/>
                      <a:pt x="400" y="800"/>
                    </a:cubicBezTo>
                    <a:cubicBezTo>
                      <a:pt x="620" y="800"/>
                      <a:pt x="800" y="621"/>
                      <a:pt x="800" y="400"/>
                    </a:cubicBezTo>
                    <a:cubicBezTo>
                      <a:pt x="800" y="179"/>
                      <a:pt x="620" y="0"/>
                      <a:pt x="400" y="0"/>
                    </a:cubicBezTo>
                    <a:close/>
                    <a:moveTo>
                      <a:pt x="400" y="773"/>
                    </a:moveTo>
                    <a:cubicBezTo>
                      <a:pt x="194" y="773"/>
                      <a:pt x="26" y="606"/>
                      <a:pt x="26" y="400"/>
                    </a:cubicBezTo>
                    <a:cubicBezTo>
                      <a:pt x="26" y="194"/>
                      <a:pt x="194" y="27"/>
                      <a:pt x="400" y="27"/>
                    </a:cubicBezTo>
                    <a:cubicBezTo>
                      <a:pt x="606" y="27"/>
                      <a:pt x="773" y="194"/>
                      <a:pt x="773" y="400"/>
                    </a:cubicBezTo>
                    <a:cubicBezTo>
                      <a:pt x="773" y="606"/>
                      <a:pt x="606" y="773"/>
                      <a:pt x="400" y="7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sp>
            <p:nvSpPr>
              <p:cNvPr id="52" name="Freeform 6">
                <a:extLst>
                  <a:ext uri="{FF2B5EF4-FFF2-40B4-BE49-F238E27FC236}">
                    <a16:creationId xmlns:a16="http://schemas.microsoft.com/office/drawing/2014/main" id="{7C49D135-1E75-4B35-BBBA-4E8399481492}"/>
                  </a:ext>
                </a:extLst>
              </p:cNvPr>
              <p:cNvSpPr>
                <a:spLocks/>
              </p:cNvSpPr>
              <p:nvPr/>
            </p:nvSpPr>
            <p:spPr bwMode="auto">
              <a:xfrm>
                <a:off x="5016500" y="2220913"/>
                <a:ext cx="2768600" cy="1808163"/>
              </a:xfrm>
              <a:custGeom>
                <a:avLst/>
                <a:gdLst>
                  <a:gd name="T0" fmla="*/ 283 w 323"/>
                  <a:gd name="T1" fmla="*/ 0 h 211"/>
                  <a:gd name="T2" fmla="*/ 39 w 323"/>
                  <a:gd name="T3" fmla="*/ 0 h 211"/>
                  <a:gd name="T4" fmla="*/ 0 w 323"/>
                  <a:gd name="T5" fmla="*/ 39 h 211"/>
                  <a:gd name="T6" fmla="*/ 0 w 323"/>
                  <a:gd name="T7" fmla="*/ 107 h 211"/>
                  <a:gd name="T8" fmla="*/ 13 w 323"/>
                  <a:gd name="T9" fmla="*/ 121 h 211"/>
                  <a:gd name="T10" fmla="*/ 26 w 323"/>
                  <a:gd name="T11" fmla="*/ 107 h 211"/>
                  <a:gd name="T12" fmla="*/ 26 w 323"/>
                  <a:gd name="T13" fmla="*/ 39 h 211"/>
                  <a:gd name="T14" fmla="*/ 39 w 323"/>
                  <a:gd name="T15" fmla="*/ 26 h 211"/>
                  <a:gd name="T16" fmla="*/ 283 w 323"/>
                  <a:gd name="T17" fmla="*/ 26 h 211"/>
                  <a:gd name="T18" fmla="*/ 297 w 323"/>
                  <a:gd name="T19" fmla="*/ 39 h 211"/>
                  <a:gd name="T20" fmla="*/ 297 w 323"/>
                  <a:gd name="T21" fmla="*/ 172 h 211"/>
                  <a:gd name="T22" fmla="*/ 283 w 323"/>
                  <a:gd name="T23" fmla="*/ 185 h 211"/>
                  <a:gd name="T24" fmla="*/ 131 w 323"/>
                  <a:gd name="T25" fmla="*/ 185 h 211"/>
                  <a:gd name="T26" fmla="*/ 118 w 323"/>
                  <a:gd name="T27" fmla="*/ 198 h 211"/>
                  <a:gd name="T28" fmla="*/ 131 w 323"/>
                  <a:gd name="T29" fmla="*/ 211 h 211"/>
                  <a:gd name="T30" fmla="*/ 283 w 323"/>
                  <a:gd name="T31" fmla="*/ 211 h 211"/>
                  <a:gd name="T32" fmla="*/ 323 w 323"/>
                  <a:gd name="T33" fmla="*/ 172 h 211"/>
                  <a:gd name="T34" fmla="*/ 323 w 323"/>
                  <a:gd name="T35" fmla="*/ 39 h 211"/>
                  <a:gd name="T36" fmla="*/ 283 w 323"/>
                  <a:gd name="T3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3" h="211">
                    <a:moveTo>
                      <a:pt x="283" y="0"/>
                    </a:moveTo>
                    <a:cubicBezTo>
                      <a:pt x="39" y="0"/>
                      <a:pt x="39" y="0"/>
                      <a:pt x="39" y="0"/>
                    </a:cubicBezTo>
                    <a:cubicBezTo>
                      <a:pt x="18" y="0"/>
                      <a:pt x="0" y="17"/>
                      <a:pt x="0" y="39"/>
                    </a:cubicBezTo>
                    <a:cubicBezTo>
                      <a:pt x="0" y="107"/>
                      <a:pt x="0" y="107"/>
                      <a:pt x="0" y="107"/>
                    </a:cubicBezTo>
                    <a:cubicBezTo>
                      <a:pt x="0" y="115"/>
                      <a:pt x="6" y="121"/>
                      <a:pt x="13" y="121"/>
                    </a:cubicBezTo>
                    <a:cubicBezTo>
                      <a:pt x="20" y="121"/>
                      <a:pt x="26" y="115"/>
                      <a:pt x="26" y="107"/>
                    </a:cubicBezTo>
                    <a:cubicBezTo>
                      <a:pt x="26" y="39"/>
                      <a:pt x="26" y="39"/>
                      <a:pt x="26" y="39"/>
                    </a:cubicBezTo>
                    <a:cubicBezTo>
                      <a:pt x="26" y="32"/>
                      <a:pt x="32" y="26"/>
                      <a:pt x="39" y="26"/>
                    </a:cubicBezTo>
                    <a:cubicBezTo>
                      <a:pt x="283" y="26"/>
                      <a:pt x="283" y="26"/>
                      <a:pt x="283" y="26"/>
                    </a:cubicBezTo>
                    <a:cubicBezTo>
                      <a:pt x="291" y="26"/>
                      <a:pt x="297" y="32"/>
                      <a:pt x="297" y="39"/>
                    </a:cubicBezTo>
                    <a:cubicBezTo>
                      <a:pt x="297" y="172"/>
                      <a:pt x="297" y="172"/>
                      <a:pt x="297" y="172"/>
                    </a:cubicBezTo>
                    <a:cubicBezTo>
                      <a:pt x="297" y="179"/>
                      <a:pt x="291" y="185"/>
                      <a:pt x="283" y="185"/>
                    </a:cubicBezTo>
                    <a:cubicBezTo>
                      <a:pt x="131" y="185"/>
                      <a:pt x="131" y="185"/>
                      <a:pt x="131" y="185"/>
                    </a:cubicBezTo>
                    <a:cubicBezTo>
                      <a:pt x="124" y="185"/>
                      <a:pt x="118" y="191"/>
                      <a:pt x="118" y="198"/>
                    </a:cubicBezTo>
                    <a:cubicBezTo>
                      <a:pt x="118" y="205"/>
                      <a:pt x="124" y="211"/>
                      <a:pt x="131" y="211"/>
                    </a:cubicBezTo>
                    <a:cubicBezTo>
                      <a:pt x="283" y="211"/>
                      <a:pt x="283" y="211"/>
                      <a:pt x="283" y="211"/>
                    </a:cubicBezTo>
                    <a:cubicBezTo>
                      <a:pt x="305" y="211"/>
                      <a:pt x="323" y="193"/>
                      <a:pt x="323" y="172"/>
                    </a:cubicBezTo>
                    <a:cubicBezTo>
                      <a:pt x="323" y="39"/>
                      <a:pt x="323" y="39"/>
                      <a:pt x="323" y="39"/>
                    </a:cubicBezTo>
                    <a:cubicBezTo>
                      <a:pt x="323" y="17"/>
                      <a:pt x="305" y="0"/>
                      <a:pt x="28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sp>
            <p:nvSpPr>
              <p:cNvPr id="53" name="Freeform 7">
                <a:extLst>
                  <a:ext uri="{FF2B5EF4-FFF2-40B4-BE49-F238E27FC236}">
                    <a16:creationId xmlns:a16="http://schemas.microsoft.com/office/drawing/2014/main" id="{9C757786-20F1-4BD1-9073-415861C81B42}"/>
                  </a:ext>
                </a:extLst>
              </p:cNvPr>
              <p:cNvSpPr>
                <a:spLocks/>
              </p:cNvSpPr>
              <p:nvPr/>
            </p:nvSpPr>
            <p:spPr bwMode="auto">
              <a:xfrm>
                <a:off x="5392738" y="2597150"/>
                <a:ext cx="2014538" cy="1054100"/>
              </a:xfrm>
              <a:custGeom>
                <a:avLst/>
                <a:gdLst>
                  <a:gd name="T0" fmla="*/ 232 w 235"/>
                  <a:gd name="T1" fmla="*/ 6 h 123"/>
                  <a:gd name="T2" fmla="*/ 220 w 235"/>
                  <a:gd name="T3" fmla="*/ 3 h 123"/>
                  <a:gd name="T4" fmla="*/ 117 w 235"/>
                  <a:gd name="T5" fmla="*/ 73 h 123"/>
                  <a:gd name="T6" fmla="*/ 15 w 235"/>
                  <a:gd name="T7" fmla="*/ 3 h 123"/>
                  <a:gd name="T8" fmla="*/ 2 w 235"/>
                  <a:gd name="T9" fmla="*/ 6 h 123"/>
                  <a:gd name="T10" fmla="*/ 5 w 235"/>
                  <a:gd name="T11" fmla="*/ 18 h 123"/>
                  <a:gd name="T12" fmla="*/ 66 w 235"/>
                  <a:gd name="T13" fmla="*/ 59 h 123"/>
                  <a:gd name="T14" fmla="*/ 39 w 235"/>
                  <a:gd name="T15" fmla="*/ 82 h 123"/>
                  <a:gd name="T16" fmla="*/ 38 w 235"/>
                  <a:gd name="T17" fmla="*/ 95 h 123"/>
                  <a:gd name="T18" fmla="*/ 44 w 235"/>
                  <a:gd name="T19" fmla="*/ 98 h 123"/>
                  <a:gd name="T20" fmla="*/ 50 w 235"/>
                  <a:gd name="T21" fmla="*/ 96 h 123"/>
                  <a:gd name="T22" fmla="*/ 81 w 235"/>
                  <a:gd name="T23" fmla="*/ 70 h 123"/>
                  <a:gd name="T24" fmla="*/ 112 w 235"/>
                  <a:gd name="T25" fmla="*/ 91 h 123"/>
                  <a:gd name="T26" fmla="*/ 117 w 235"/>
                  <a:gd name="T27" fmla="*/ 92 h 123"/>
                  <a:gd name="T28" fmla="*/ 122 w 235"/>
                  <a:gd name="T29" fmla="*/ 91 h 123"/>
                  <a:gd name="T30" fmla="*/ 154 w 235"/>
                  <a:gd name="T31" fmla="*/ 70 h 123"/>
                  <a:gd name="T32" fmla="*/ 214 w 235"/>
                  <a:gd name="T33" fmla="*/ 120 h 123"/>
                  <a:gd name="T34" fmla="*/ 220 w 235"/>
                  <a:gd name="T35" fmla="*/ 123 h 123"/>
                  <a:gd name="T36" fmla="*/ 227 w 235"/>
                  <a:gd name="T37" fmla="*/ 119 h 123"/>
                  <a:gd name="T38" fmla="*/ 226 w 235"/>
                  <a:gd name="T39" fmla="*/ 107 h 123"/>
                  <a:gd name="T40" fmla="*/ 169 w 235"/>
                  <a:gd name="T41" fmla="*/ 59 h 123"/>
                  <a:gd name="T42" fmla="*/ 230 w 235"/>
                  <a:gd name="T43" fmla="*/ 18 h 123"/>
                  <a:gd name="T44" fmla="*/ 232 w 235"/>
                  <a:gd name="T45" fmla="*/ 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5" h="123">
                    <a:moveTo>
                      <a:pt x="232" y="6"/>
                    </a:moveTo>
                    <a:cubicBezTo>
                      <a:pt x="230" y="2"/>
                      <a:pt x="224" y="0"/>
                      <a:pt x="220" y="3"/>
                    </a:cubicBezTo>
                    <a:cubicBezTo>
                      <a:pt x="117" y="73"/>
                      <a:pt x="117" y="73"/>
                      <a:pt x="117" y="73"/>
                    </a:cubicBezTo>
                    <a:cubicBezTo>
                      <a:pt x="15" y="3"/>
                      <a:pt x="15" y="3"/>
                      <a:pt x="15" y="3"/>
                    </a:cubicBezTo>
                    <a:cubicBezTo>
                      <a:pt x="11" y="0"/>
                      <a:pt x="5" y="2"/>
                      <a:pt x="2" y="6"/>
                    </a:cubicBezTo>
                    <a:cubicBezTo>
                      <a:pt x="0" y="10"/>
                      <a:pt x="1" y="15"/>
                      <a:pt x="5" y="18"/>
                    </a:cubicBezTo>
                    <a:cubicBezTo>
                      <a:pt x="66" y="59"/>
                      <a:pt x="66" y="59"/>
                      <a:pt x="66" y="59"/>
                    </a:cubicBezTo>
                    <a:cubicBezTo>
                      <a:pt x="39" y="82"/>
                      <a:pt x="39" y="82"/>
                      <a:pt x="39" y="82"/>
                    </a:cubicBezTo>
                    <a:cubicBezTo>
                      <a:pt x="35" y="85"/>
                      <a:pt x="35" y="91"/>
                      <a:pt x="38" y="95"/>
                    </a:cubicBezTo>
                    <a:cubicBezTo>
                      <a:pt x="39" y="97"/>
                      <a:pt x="42" y="98"/>
                      <a:pt x="44" y="98"/>
                    </a:cubicBezTo>
                    <a:cubicBezTo>
                      <a:pt x="46" y="98"/>
                      <a:pt x="48" y="97"/>
                      <a:pt x="50" y="96"/>
                    </a:cubicBezTo>
                    <a:cubicBezTo>
                      <a:pt x="81" y="70"/>
                      <a:pt x="81" y="70"/>
                      <a:pt x="81" y="70"/>
                    </a:cubicBezTo>
                    <a:cubicBezTo>
                      <a:pt x="112" y="91"/>
                      <a:pt x="112" y="91"/>
                      <a:pt x="112" y="91"/>
                    </a:cubicBezTo>
                    <a:cubicBezTo>
                      <a:pt x="114" y="92"/>
                      <a:pt x="116" y="92"/>
                      <a:pt x="117" y="92"/>
                    </a:cubicBezTo>
                    <a:cubicBezTo>
                      <a:pt x="119" y="92"/>
                      <a:pt x="121" y="92"/>
                      <a:pt x="122" y="91"/>
                    </a:cubicBezTo>
                    <a:cubicBezTo>
                      <a:pt x="154" y="70"/>
                      <a:pt x="154" y="70"/>
                      <a:pt x="154" y="70"/>
                    </a:cubicBezTo>
                    <a:cubicBezTo>
                      <a:pt x="214" y="120"/>
                      <a:pt x="214" y="120"/>
                      <a:pt x="214" y="120"/>
                    </a:cubicBezTo>
                    <a:cubicBezTo>
                      <a:pt x="216" y="122"/>
                      <a:pt x="218" y="123"/>
                      <a:pt x="220" y="123"/>
                    </a:cubicBezTo>
                    <a:cubicBezTo>
                      <a:pt x="223" y="123"/>
                      <a:pt x="225" y="121"/>
                      <a:pt x="227" y="119"/>
                    </a:cubicBezTo>
                    <a:cubicBezTo>
                      <a:pt x="230" y="116"/>
                      <a:pt x="229" y="110"/>
                      <a:pt x="226" y="107"/>
                    </a:cubicBezTo>
                    <a:cubicBezTo>
                      <a:pt x="169" y="59"/>
                      <a:pt x="169" y="59"/>
                      <a:pt x="169" y="59"/>
                    </a:cubicBezTo>
                    <a:cubicBezTo>
                      <a:pt x="230" y="18"/>
                      <a:pt x="230" y="18"/>
                      <a:pt x="230" y="18"/>
                    </a:cubicBezTo>
                    <a:cubicBezTo>
                      <a:pt x="234" y="15"/>
                      <a:pt x="235" y="10"/>
                      <a:pt x="23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sp>
            <p:nvSpPr>
              <p:cNvPr id="54" name="Freeform 8">
                <a:extLst>
                  <a:ext uri="{FF2B5EF4-FFF2-40B4-BE49-F238E27FC236}">
                    <a16:creationId xmlns:a16="http://schemas.microsoft.com/office/drawing/2014/main" id="{C390F79D-914A-4308-8BE6-9D3D162404EA}"/>
                  </a:ext>
                </a:extLst>
              </p:cNvPr>
              <p:cNvSpPr>
                <a:spLocks noEditPoints="1"/>
              </p:cNvSpPr>
              <p:nvPr/>
            </p:nvSpPr>
            <p:spPr bwMode="auto">
              <a:xfrm>
                <a:off x="4064000" y="3335338"/>
                <a:ext cx="1895475" cy="1739900"/>
              </a:xfrm>
              <a:custGeom>
                <a:avLst/>
                <a:gdLst>
                  <a:gd name="T0" fmla="*/ 111 w 221"/>
                  <a:gd name="T1" fmla="*/ 0 h 203"/>
                  <a:gd name="T2" fmla="*/ 0 w 221"/>
                  <a:gd name="T3" fmla="*/ 86 h 203"/>
                  <a:gd name="T4" fmla="*/ 85 w 221"/>
                  <a:gd name="T5" fmla="*/ 170 h 203"/>
                  <a:gd name="T6" fmla="*/ 85 w 221"/>
                  <a:gd name="T7" fmla="*/ 189 h 203"/>
                  <a:gd name="T8" fmla="*/ 92 w 221"/>
                  <a:gd name="T9" fmla="*/ 201 h 203"/>
                  <a:gd name="T10" fmla="*/ 98 w 221"/>
                  <a:gd name="T11" fmla="*/ 203 h 203"/>
                  <a:gd name="T12" fmla="*/ 106 w 221"/>
                  <a:gd name="T13" fmla="*/ 200 h 203"/>
                  <a:gd name="T14" fmla="*/ 152 w 221"/>
                  <a:gd name="T15" fmla="*/ 166 h 203"/>
                  <a:gd name="T16" fmla="*/ 221 w 221"/>
                  <a:gd name="T17" fmla="*/ 86 h 203"/>
                  <a:gd name="T18" fmla="*/ 111 w 221"/>
                  <a:gd name="T19" fmla="*/ 0 h 203"/>
                  <a:gd name="T20" fmla="*/ 143 w 221"/>
                  <a:gd name="T21" fmla="*/ 141 h 203"/>
                  <a:gd name="T22" fmla="*/ 111 w 221"/>
                  <a:gd name="T23" fmla="*/ 163 h 203"/>
                  <a:gd name="T24" fmla="*/ 99 w 221"/>
                  <a:gd name="T25" fmla="*/ 145 h 203"/>
                  <a:gd name="T26" fmla="*/ 27 w 221"/>
                  <a:gd name="T27" fmla="*/ 86 h 203"/>
                  <a:gd name="T28" fmla="*/ 111 w 221"/>
                  <a:gd name="T29" fmla="*/ 26 h 203"/>
                  <a:gd name="T30" fmla="*/ 195 w 221"/>
                  <a:gd name="T31" fmla="*/ 86 h 203"/>
                  <a:gd name="T32" fmla="*/ 143 w 221"/>
                  <a:gd name="T33" fmla="*/ 14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203">
                    <a:moveTo>
                      <a:pt x="111" y="0"/>
                    </a:moveTo>
                    <a:cubicBezTo>
                      <a:pt x="50" y="0"/>
                      <a:pt x="0" y="38"/>
                      <a:pt x="0" y="86"/>
                    </a:cubicBezTo>
                    <a:cubicBezTo>
                      <a:pt x="0" y="126"/>
                      <a:pt x="36" y="161"/>
                      <a:pt x="85" y="170"/>
                    </a:cubicBezTo>
                    <a:cubicBezTo>
                      <a:pt x="85" y="175"/>
                      <a:pt x="85" y="183"/>
                      <a:pt x="85" y="189"/>
                    </a:cubicBezTo>
                    <a:cubicBezTo>
                      <a:pt x="84" y="194"/>
                      <a:pt x="87" y="199"/>
                      <a:pt x="92" y="201"/>
                    </a:cubicBezTo>
                    <a:cubicBezTo>
                      <a:pt x="94" y="202"/>
                      <a:pt x="96" y="203"/>
                      <a:pt x="98" y="203"/>
                    </a:cubicBezTo>
                    <a:cubicBezTo>
                      <a:pt x="101" y="203"/>
                      <a:pt x="103" y="202"/>
                      <a:pt x="106" y="200"/>
                    </a:cubicBezTo>
                    <a:cubicBezTo>
                      <a:pt x="125" y="186"/>
                      <a:pt x="147" y="169"/>
                      <a:pt x="152" y="166"/>
                    </a:cubicBezTo>
                    <a:cubicBezTo>
                      <a:pt x="194" y="153"/>
                      <a:pt x="221" y="121"/>
                      <a:pt x="221" y="86"/>
                    </a:cubicBezTo>
                    <a:cubicBezTo>
                      <a:pt x="221" y="38"/>
                      <a:pt x="172" y="0"/>
                      <a:pt x="111" y="0"/>
                    </a:cubicBezTo>
                    <a:close/>
                    <a:moveTo>
                      <a:pt x="143" y="141"/>
                    </a:moveTo>
                    <a:cubicBezTo>
                      <a:pt x="141" y="142"/>
                      <a:pt x="139" y="142"/>
                      <a:pt x="111" y="163"/>
                    </a:cubicBezTo>
                    <a:cubicBezTo>
                      <a:pt x="111" y="153"/>
                      <a:pt x="108" y="146"/>
                      <a:pt x="99" y="145"/>
                    </a:cubicBezTo>
                    <a:cubicBezTo>
                      <a:pt x="58" y="141"/>
                      <a:pt x="27" y="115"/>
                      <a:pt x="27" y="86"/>
                    </a:cubicBezTo>
                    <a:cubicBezTo>
                      <a:pt x="27" y="53"/>
                      <a:pt x="64" y="26"/>
                      <a:pt x="111" y="26"/>
                    </a:cubicBezTo>
                    <a:cubicBezTo>
                      <a:pt x="157" y="26"/>
                      <a:pt x="195" y="53"/>
                      <a:pt x="195" y="86"/>
                    </a:cubicBezTo>
                    <a:cubicBezTo>
                      <a:pt x="195" y="110"/>
                      <a:pt x="174" y="132"/>
                      <a:pt x="143"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grpSp>
        <p:pic>
          <p:nvPicPr>
            <p:cNvPr id="34" name="Picture 33">
              <a:extLst>
                <a:ext uri="{FF2B5EF4-FFF2-40B4-BE49-F238E27FC236}">
                  <a16:creationId xmlns:a16="http://schemas.microsoft.com/office/drawing/2014/main" id="{9E49F526-8F62-4E76-AD43-B7FE53455FC5}"/>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158000"/>
                      </a14:imgEffect>
                    </a14:imgLayer>
                  </a14:imgProps>
                </a:ext>
                <a:ext uri="{28A0092B-C50C-407E-A947-70E740481C1C}">
                  <a14:useLocalDpi xmlns:a14="http://schemas.microsoft.com/office/drawing/2010/main"/>
                </a:ext>
              </a:extLst>
            </a:blip>
            <a:stretch>
              <a:fillRect/>
            </a:stretch>
          </p:blipFill>
          <p:spPr>
            <a:xfrm>
              <a:off x="9487944" y="3973559"/>
              <a:ext cx="425773" cy="425773"/>
            </a:xfrm>
            <a:prstGeom prst="rect">
              <a:avLst/>
            </a:prstGeom>
          </p:spPr>
        </p:pic>
        <p:grpSp>
          <p:nvGrpSpPr>
            <p:cNvPr id="35" name="Group 34">
              <a:extLst>
                <a:ext uri="{FF2B5EF4-FFF2-40B4-BE49-F238E27FC236}">
                  <a16:creationId xmlns:a16="http://schemas.microsoft.com/office/drawing/2014/main" id="{67685C4A-E9BA-4FCB-8E6D-53FE42F2A515}"/>
                </a:ext>
              </a:extLst>
            </p:cNvPr>
            <p:cNvGrpSpPr>
              <a:grpSpLocks noChangeAspect="1"/>
            </p:cNvGrpSpPr>
            <p:nvPr/>
          </p:nvGrpSpPr>
          <p:grpSpPr>
            <a:xfrm>
              <a:off x="9495585" y="4577539"/>
              <a:ext cx="392400" cy="392400"/>
              <a:chOff x="2667000" y="0"/>
              <a:chExt cx="6858000" cy="6858000"/>
            </a:xfrm>
            <a:solidFill>
              <a:srgbClr val="DA291C"/>
            </a:solidFill>
          </p:grpSpPr>
          <p:sp>
            <p:nvSpPr>
              <p:cNvPr id="48" name="Freeform 5">
                <a:extLst>
                  <a:ext uri="{FF2B5EF4-FFF2-40B4-BE49-F238E27FC236}">
                    <a16:creationId xmlns:a16="http://schemas.microsoft.com/office/drawing/2014/main" id="{53F43B41-4B09-4461-8ED4-0F2A5642D0DE}"/>
                  </a:ext>
                </a:extLst>
              </p:cNvPr>
              <p:cNvSpPr>
                <a:spLocks noEditPoints="1"/>
              </p:cNvSpPr>
              <p:nvPr/>
            </p:nvSpPr>
            <p:spPr bwMode="auto">
              <a:xfrm>
                <a:off x="2667000" y="0"/>
                <a:ext cx="6858000" cy="6858000"/>
              </a:xfrm>
              <a:custGeom>
                <a:avLst/>
                <a:gdLst>
                  <a:gd name="T0" fmla="*/ 400 w 800"/>
                  <a:gd name="T1" fmla="*/ 800 h 800"/>
                  <a:gd name="T2" fmla="*/ 0 w 800"/>
                  <a:gd name="T3" fmla="*/ 400 h 800"/>
                  <a:gd name="T4" fmla="*/ 400 w 800"/>
                  <a:gd name="T5" fmla="*/ 0 h 800"/>
                  <a:gd name="T6" fmla="*/ 800 w 800"/>
                  <a:gd name="T7" fmla="*/ 400 h 800"/>
                  <a:gd name="T8" fmla="*/ 400 w 800"/>
                  <a:gd name="T9" fmla="*/ 800 h 800"/>
                  <a:gd name="T10" fmla="*/ 400 w 800"/>
                  <a:gd name="T11" fmla="*/ 27 h 800"/>
                  <a:gd name="T12" fmla="*/ 26 w 800"/>
                  <a:gd name="T13" fmla="*/ 400 h 800"/>
                  <a:gd name="T14" fmla="*/ 400 w 800"/>
                  <a:gd name="T15" fmla="*/ 773 h 800"/>
                  <a:gd name="T16" fmla="*/ 773 w 800"/>
                  <a:gd name="T17" fmla="*/ 400 h 800"/>
                  <a:gd name="T18" fmla="*/ 400 w 800"/>
                  <a:gd name="T19" fmla="*/ 27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0" h="800">
                    <a:moveTo>
                      <a:pt x="400" y="800"/>
                    </a:moveTo>
                    <a:cubicBezTo>
                      <a:pt x="179" y="800"/>
                      <a:pt x="0" y="621"/>
                      <a:pt x="0" y="400"/>
                    </a:cubicBezTo>
                    <a:cubicBezTo>
                      <a:pt x="0" y="179"/>
                      <a:pt x="179" y="0"/>
                      <a:pt x="400" y="0"/>
                    </a:cubicBezTo>
                    <a:cubicBezTo>
                      <a:pt x="620" y="0"/>
                      <a:pt x="800" y="179"/>
                      <a:pt x="800" y="400"/>
                    </a:cubicBezTo>
                    <a:cubicBezTo>
                      <a:pt x="800" y="621"/>
                      <a:pt x="620" y="800"/>
                      <a:pt x="400" y="800"/>
                    </a:cubicBezTo>
                    <a:close/>
                    <a:moveTo>
                      <a:pt x="400" y="27"/>
                    </a:moveTo>
                    <a:cubicBezTo>
                      <a:pt x="194" y="27"/>
                      <a:pt x="26" y="194"/>
                      <a:pt x="26" y="400"/>
                    </a:cubicBezTo>
                    <a:cubicBezTo>
                      <a:pt x="26" y="606"/>
                      <a:pt x="194" y="773"/>
                      <a:pt x="400" y="773"/>
                    </a:cubicBezTo>
                    <a:cubicBezTo>
                      <a:pt x="606" y="773"/>
                      <a:pt x="773" y="606"/>
                      <a:pt x="773" y="400"/>
                    </a:cubicBezTo>
                    <a:cubicBezTo>
                      <a:pt x="773" y="194"/>
                      <a:pt x="606" y="27"/>
                      <a:pt x="40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sp>
            <p:nvSpPr>
              <p:cNvPr id="49" name="Freeform 6">
                <a:extLst>
                  <a:ext uri="{FF2B5EF4-FFF2-40B4-BE49-F238E27FC236}">
                    <a16:creationId xmlns:a16="http://schemas.microsoft.com/office/drawing/2014/main" id="{CE1F1A67-BD38-4415-96F0-9076A2CCB6FD}"/>
                  </a:ext>
                </a:extLst>
              </p:cNvPr>
              <p:cNvSpPr>
                <a:spLocks noEditPoints="1"/>
              </p:cNvSpPr>
              <p:nvPr/>
            </p:nvSpPr>
            <p:spPr bwMode="auto">
              <a:xfrm>
                <a:off x="5178425" y="1895475"/>
                <a:ext cx="1835150" cy="1833563"/>
              </a:xfrm>
              <a:custGeom>
                <a:avLst/>
                <a:gdLst>
                  <a:gd name="T0" fmla="*/ 107 w 214"/>
                  <a:gd name="T1" fmla="*/ 214 h 214"/>
                  <a:gd name="T2" fmla="*/ 0 w 214"/>
                  <a:gd name="T3" fmla="*/ 107 h 214"/>
                  <a:gd name="T4" fmla="*/ 107 w 214"/>
                  <a:gd name="T5" fmla="*/ 0 h 214"/>
                  <a:gd name="T6" fmla="*/ 214 w 214"/>
                  <a:gd name="T7" fmla="*/ 107 h 214"/>
                  <a:gd name="T8" fmla="*/ 107 w 214"/>
                  <a:gd name="T9" fmla="*/ 214 h 214"/>
                  <a:gd name="T10" fmla="*/ 107 w 214"/>
                  <a:gd name="T11" fmla="*/ 27 h 214"/>
                  <a:gd name="T12" fmla="*/ 26 w 214"/>
                  <a:gd name="T13" fmla="*/ 107 h 214"/>
                  <a:gd name="T14" fmla="*/ 107 w 214"/>
                  <a:gd name="T15" fmla="*/ 187 h 214"/>
                  <a:gd name="T16" fmla="*/ 187 w 214"/>
                  <a:gd name="T17" fmla="*/ 107 h 214"/>
                  <a:gd name="T18" fmla="*/ 107 w 214"/>
                  <a:gd name="T19" fmla="*/ 2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214">
                    <a:moveTo>
                      <a:pt x="107" y="214"/>
                    </a:moveTo>
                    <a:cubicBezTo>
                      <a:pt x="48" y="214"/>
                      <a:pt x="0" y="166"/>
                      <a:pt x="0" y="107"/>
                    </a:cubicBezTo>
                    <a:cubicBezTo>
                      <a:pt x="0" y="48"/>
                      <a:pt x="48" y="0"/>
                      <a:pt x="107" y="0"/>
                    </a:cubicBezTo>
                    <a:cubicBezTo>
                      <a:pt x="166" y="0"/>
                      <a:pt x="214" y="48"/>
                      <a:pt x="214" y="107"/>
                    </a:cubicBezTo>
                    <a:cubicBezTo>
                      <a:pt x="214" y="166"/>
                      <a:pt x="166" y="214"/>
                      <a:pt x="107" y="214"/>
                    </a:cubicBezTo>
                    <a:close/>
                    <a:moveTo>
                      <a:pt x="107" y="27"/>
                    </a:moveTo>
                    <a:cubicBezTo>
                      <a:pt x="62" y="27"/>
                      <a:pt x="26" y="63"/>
                      <a:pt x="26" y="107"/>
                    </a:cubicBezTo>
                    <a:cubicBezTo>
                      <a:pt x="26" y="151"/>
                      <a:pt x="62" y="187"/>
                      <a:pt x="107" y="187"/>
                    </a:cubicBezTo>
                    <a:cubicBezTo>
                      <a:pt x="151" y="187"/>
                      <a:pt x="187" y="151"/>
                      <a:pt x="187" y="107"/>
                    </a:cubicBezTo>
                    <a:cubicBezTo>
                      <a:pt x="187" y="63"/>
                      <a:pt x="151" y="27"/>
                      <a:pt x="10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sp>
            <p:nvSpPr>
              <p:cNvPr id="50" name="Freeform 7">
                <a:extLst>
                  <a:ext uri="{FF2B5EF4-FFF2-40B4-BE49-F238E27FC236}">
                    <a16:creationId xmlns:a16="http://schemas.microsoft.com/office/drawing/2014/main" id="{7D2EF366-7A18-479E-AF97-492057CF9790}"/>
                  </a:ext>
                </a:extLst>
              </p:cNvPr>
              <p:cNvSpPr>
                <a:spLocks/>
              </p:cNvSpPr>
              <p:nvPr/>
            </p:nvSpPr>
            <p:spPr bwMode="auto">
              <a:xfrm>
                <a:off x="4784725" y="3789363"/>
                <a:ext cx="2614613" cy="1174750"/>
              </a:xfrm>
              <a:custGeom>
                <a:avLst/>
                <a:gdLst>
                  <a:gd name="T0" fmla="*/ 292 w 305"/>
                  <a:gd name="T1" fmla="*/ 137 h 137"/>
                  <a:gd name="T2" fmla="*/ 14 w 305"/>
                  <a:gd name="T3" fmla="*/ 137 h 137"/>
                  <a:gd name="T4" fmla="*/ 4 w 305"/>
                  <a:gd name="T5" fmla="*/ 132 h 137"/>
                  <a:gd name="T6" fmla="*/ 1 w 305"/>
                  <a:gd name="T7" fmla="*/ 122 h 137"/>
                  <a:gd name="T8" fmla="*/ 14 w 305"/>
                  <a:gd name="T9" fmla="*/ 41 h 137"/>
                  <a:gd name="T10" fmla="*/ 21 w 305"/>
                  <a:gd name="T11" fmla="*/ 31 h 137"/>
                  <a:gd name="T12" fmla="*/ 76 w 305"/>
                  <a:gd name="T13" fmla="*/ 3 h 137"/>
                  <a:gd name="T14" fmla="*/ 94 w 305"/>
                  <a:gd name="T15" fmla="*/ 9 h 137"/>
                  <a:gd name="T16" fmla="*/ 88 w 305"/>
                  <a:gd name="T17" fmla="*/ 27 h 137"/>
                  <a:gd name="T18" fmla="*/ 39 w 305"/>
                  <a:gd name="T19" fmla="*/ 51 h 137"/>
                  <a:gd name="T20" fmla="*/ 29 w 305"/>
                  <a:gd name="T21" fmla="*/ 110 h 137"/>
                  <a:gd name="T22" fmla="*/ 276 w 305"/>
                  <a:gd name="T23" fmla="*/ 110 h 137"/>
                  <a:gd name="T24" fmla="*/ 266 w 305"/>
                  <a:gd name="T25" fmla="*/ 51 h 137"/>
                  <a:gd name="T26" fmla="*/ 218 w 305"/>
                  <a:gd name="T27" fmla="*/ 27 h 137"/>
                  <a:gd name="T28" fmla="*/ 212 w 305"/>
                  <a:gd name="T29" fmla="*/ 9 h 137"/>
                  <a:gd name="T30" fmla="*/ 230 w 305"/>
                  <a:gd name="T31" fmla="*/ 3 h 137"/>
                  <a:gd name="T32" fmla="*/ 284 w 305"/>
                  <a:gd name="T33" fmla="*/ 31 h 137"/>
                  <a:gd name="T34" fmla="*/ 292 w 305"/>
                  <a:gd name="T35" fmla="*/ 41 h 137"/>
                  <a:gd name="T36" fmla="*/ 305 w 305"/>
                  <a:gd name="T37" fmla="*/ 122 h 137"/>
                  <a:gd name="T38" fmla="*/ 302 w 305"/>
                  <a:gd name="T39" fmla="*/ 132 h 137"/>
                  <a:gd name="T40" fmla="*/ 292 w 305"/>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5" h="137">
                    <a:moveTo>
                      <a:pt x="292" y="137"/>
                    </a:moveTo>
                    <a:cubicBezTo>
                      <a:pt x="14" y="137"/>
                      <a:pt x="14" y="137"/>
                      <a:pt x="14" y="137"/>
                    </a:cubicBezTo>
                    <a:cubicBezTo>
                      <a:pt x="10" y="137"/>
                      <a:pt x="6" y="135"/>
                      <a:pt x="4" y="132"/>
                    </a:cubicBezTo>
                    <a:cubicBezTo>
                      <a:pt x="1" y="129"/>
                      <a:pt x="0" y="125"/>
                      <a:pt x="1" y="122"/>
                    </a:cubicBezTo>
                    <a:cubicBezTo>
                      <a:pt x="14" y="41"/>
                      <a:pt x="14" y="41"/>
                      <a:pt x="14" y="41"/>
                    </a:cubicBezTo>
                    <a:cubicBezTo>
                      <a:pt x="14" y="36"/>
                      <a:pt x="17" y="33"/>
                      <a:pt x="21" y="31"/>
                    </a:cubicBezTo>
                    <a:cubicBezTo>
                      <a:pt x="76" y="3"/>
                      <a:pt x="76" y="3"/>
                      <a:pt x="76" y="3"/>
                    </a:cubicBezTo>
                    <a:cubicBezTo>
                      <a:pt x="82" y="0"/>
                      <a:pt x="90" y="3"/>
                      <a:pt x="94" y="9"/>
                    </a:cubicBezTo>
                    <a:cubicBezTo>
                      <a:pt x="97" y="16"/>
                      <a:pt x="94" y="24"/>
                      <a:pt x="88" y="27"/>
                    </a:cubicBezTo>
                    <a:cubicBezTo>
                      <a:pt x="39" y="51"/>
                      <a:pt x="39" y="51"/>
                      <a:pt x="39" y="51"/>
                    </a:cubicBezTo>
                    <a:cubicBezTo>
                      <a:pt x="29" y="110"/>
                      <a:pt x="29" y="110"/>
                      <a:pt x="29" y="110"/>
                    </a:cubicBezTo>
                    <a:cubicBezTo>
                      <a:pt x="276" y="110"/>
                      <a:pt x="276" y="110"/>
                      <a:pt x="276" y="110"/>
                    </a:cubicBezTo>
                    <a:cubicBezTo>
                      <a:pt x="266" y="51"/>
                      <a:pt x="266" y="51"/>
                      <a:pt x="266" y="51"/>
                    </a:cubicBezTo>
                    <a:cubicBezTo>
                      <a:pt x="218" y="27"/>
                      <a:pt x="218" y="27"/>
                      <a:pt x="218" y="27"/>
                    </a:cubicBezTo>
                    <a:cubicBezTo>
                      <a:pt x="211" y="24"/>
                      <a:pt x="209" y="16"/>
                      <a:pt x="212" y="9"/>
                    </a:cubicBezTo>
                    <a:cubicBezTo>
                      <a:pt x="215" y="3"/>
                      <a:pt x="223" y="0"/>
                      <a:pt x="230" y="3"/>
                    </a:cubicBezTo>
                    <a:cubicBezTo>
                      <a:pt x="284" y="31"/>
                      <a:pt x="284" y="31"/>
                      <a:pt x="284" y="31"/>
                    </a:cubicBezTo>
                    <a:cubicBezTo>
                      <a:pt x="288" y="33"/>
                      <a:pt x="291" y="36"/>
                      <a:pt x="292" y="41"/>
                    </a:cubicBezTo>
                    <a:cubicBezTo>
                      <a:pt x="305" y="122"/>
                      <a:pt x="305" y="122"/>
                      <a:pt x="305" y="122"/>
                    </a:cubicBezTo>
                    <a:cubicBezTo>
                      <a:pt x="305" y="125"/>
                      <a:pt x="304" y="129"/>
                      <a:pt x="302" y="132"/>
                    </a:cubicBezTo>
                    <a:cubicBezTo>
                      <a:pt x="299" y="135"/>
                      <a:pt x="295" y="137"/>
                      <a:pt x="292"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grpSp>
        <p:grpSp>
          <p:nvGrpSpPr>
            <p:cNvPr id="36" name="Group 35">
              <a:extLst>
                <a:ext uri="{FF2B5EF4-FFF2-40B4-BE49-F238E27FC236}">
                  <a16:creationId xmlns:a16="http://schemas.microsoft.com/office/drawing/2014/main" id="{A55C8A81-7A7C-46F1-B264-B5B096E5FD81}"/>
                </a:ext>
              </a:extLst>
            </p:cNvPr>
            <p:cNvGrpSpPr>
              <a:grpSpLocks noChangeAspect="1"/>
            </p:cNvGrpSpPr>
            <p:nvPr/>
          </p:nvGrpSpPr>
          <p:grpSpPr>
            <a:xfrm>
              <a:off x="9489308" y="5198107"/>
              <a:ext cx="392400" cy="392400"/>
              <a:chOff x="2667000" y="0"/>
              <a:chExt cx="6858000" cy="6858000"/>
            </a:xfrm>
            <a:solidFill>
              <a:srgbClr val="DA291C"/>
            </a:solidFill>
          </p:grpSpPr>
          <p:sp>
            <p:nvSpPr>
              <p:cNvPr id="46" name="Freeform 5">
                <a:extLst>
                  <a:ext uri="{FF2B5EF4-FFF2-40B4-BE49-F238E27FC236}">
                    <a16:creationId xmlns:a16="http://schemas.microsoft.com/office/drawing/2014/main" id="{213E1612-4956-4CA6-89CE-3251A49C104B}"/>
                  </a:ext>
                </a:extLst>
              </p:cNvPr>
              <p:cNvSpPr>
                <a:spLocks noEditPoints="1"/>
              </p:cNvSpPr>
              <p:nvPr/>
            </p:nvSpPr>
            <p:spPr bwMode="auto">
              <a:xfrm>
                <a:off x="2667000" y="0"/>
                <a:ext cx="6858000" cy="6858000"/>
              </a:xfrm>
              <a:custGeom>
                <a:avLst/>
                <a:gdLst>
                  <a:gd name="T0" fmla="*/ 400 w 800"/>
                  <a:gd name="T1" fmla="*/ 800 h 800"/>
                  <a:gd name="T2" fmla="*/ 0 w 800"/>
                  <a:gd name="T3" fmla="*/ 400 h 800"/>
                  <a:gd name="T4" fmla="*/ 400 w 800"/>
                  <a:gd name="T5" fmla="*/ 0 h 800"/>
                  <a:gd name="T6" fmla="*/ 800 w 800"/>
                  <a:gd name="T7" fmla="*/ 400 h 800"/>
                  <a:gd name="T8" fmla="*/ 400 w 800"/>
                  <a:gd name="T9" fmla="*/ 800 h 800"/>
                  <a:gd name="T10" fmla="*/ 400 w 800"/>
                  <a:gd name="T11" fmla="*/ 27 h 800"/>
                  <a:gd name="T12" fmla="*/ 26 w 800"/>
                  <a:gd name="T13" fmla="*/ 400 h 800"/>
                  <a:gd name="T14" fmla="*/ 400 w 800"/>
                  <a:gd name="T15" fmla="*/ 774 h 800"/>
                  <a:gd name="T16" fmla="*/ 773 w 800"/>
                  <a:gd name="T17" fmla="*/ 400 h 800"/>
                  <a:gd name="T18" fmla="*/ 400 w 800"/>
                  <a:gd name="T19" fmla="*/ 27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0" h="800">
                    <a:moveTo>
                      <a:pt x="400" y="800"/>
                    </a:moveTo>
                    <a:cubicBezTo>
                      <a:pt x="179" y="800"/>
                      <a:pt x="0" y="621"/>
                      <a:pt x="0" y="400"/>
                    </a:cubicBezTo>
                    <a:cubicBezTo>
                      <a:pt x="0" y="180"/>
                      <a:pt x="179" y="0"/>
                      <a:pt x="400" y="0"/>
                    </a:cubicBezTo>
                    <a:cubicBezTo>
                      <a:pt x="620" y="0"/>
                      <a:pt x="800" y="180"/>
                      <a:pt x="800" y="400"/>
                    </a:cubicBezTo>
                    <a:cubicBezTo>
                      <a:pt x="800" y="621"/>
                      <a:pt x="620" y="800"/>
                      <a:pt x="400" y="800"/>
                    </a:cubicBezTo>
                    <a:close/>
                    <a:moveTo>
                      <a:pt x="400" y="27"/>
                    </a:moveTo>
                    <a:cubicBezTo>
                      <a:pt x="194" y="27"/>
                      <a:pt x="26" y="194"/>
                      <a:pt x="26" y="400"/>
                    </a:cubicBezTo>
                    <a:cubicBezTo>
                      <a:pt x="26" y="606"/>
                      <a:pt x="194" y="774"/>
                      <a:pt x="400" y="774"/>
                    </a:cubicBezTo>
                    <a:cubicBezTo>
                      <a:pt x="606" y="774"/>
                      <a:pt x="773" y="606"/>
                      <a:pt x="773" y="400"/>
                    </a:cubicBezTo>
                    <a:cubicBezTo>
                      <a:pt x="773" y="194"/>
                      <a:pt x="606" y="27"/>
                      <a:pt x="400" y="27"/>
                    </a:cubicBezTo>
                    <a:close/>
                  </a:path>
                </a:pathLst>
              </a:custGeom>
              <a:grpFill/>
              <a:ln>
                <a:noFill/>
              </a:ln>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sp>
            <p:nvSpPr>
              <p:cNvPr id="47" name="Freeform 6">
                <a:extLst>
                  <a:ext uri="{FF2B5EF4-FFF2-40B4-BE49-F238E27FC236}">
                    <a16:creationId xmlns:a16="http://schemas.microsoft.com/office/drawing/2014/main" id="{7FA53AAE-7F25-41CE-A802-94F7EE756BC8}"/>
                  </a:ext>
                </a:extLst>
              </p:cNvPr>
              <p:cNvSpPr>
                <a:spLocks noEditPoints="1"/>
              </p:cNvSpPr>
              <p:nvPr/>
            </p:nvSpPr>
            <p:spPr bwMode="auto">
              <a:xfrm>
                <a:off x="4560888" y="1893888"/>
                <a:ext cx="3070225" cy="3070225"/>
              </a:xfrm>
              <a:custGeom>
                <a:avLst/>
                <a:gdLst>
                  <a:gd name="T0" fmla="*/ 235 w 358"/>
                  <a:gd name="T1" fmla="*/ 358 h 358"/>
                  <a:gd name="T2" fmla="*/ 122 w 358"/>
                  <a:gd name="T3" fmla="*/ 358 h 358"/>
                  <a:gd name="T4" fmla="*/ 109 w 358"/>
                  <a:gd name="T5" fmla="*/ 345 h 358"/>
                  <a:gd name="T6" fmla="*/ 109 w 358"/>
                  <a:gd name="T7" fmla="*/ 247 h 358"/>
                  <a:gd name="T8" fmla="*/ 13 w 358"/>
                  <a:gd name="T9" fmla="*/ 247 h 358"/>
                  <a:gd name="T10" fmla="*/ 0 w 358"/>
                  <a:gd name="T11" fmla="*/ 234 h 358"/>
                  <a:gd name="T12" fmla="*/ 0 w 358"/>
                  <a:gd name="T13" fmla="*/ 125 h 358"/>
                  <a:gd name="T14" fmla="*/ 13 w 358"/>
                  <a:gd name="T15" fmla="*/ 112 h 358"/>
                  <a:gd name="T16" fmla="*/ 109 w 358"/>
                  <a:gd name="T17" fmla="*/ 112 h 358"/>
                  <a:gd name="T18" fmla="*/ 109 w 358"/>
                  <a:gd name="T19" fmla="*/ 14 h 358"/>
                  <a:gd name="T20" fmla="*/ 122 w 358"/>
                  <a:gd name="T21" fmla="*/ 0 h 358"/>
                  <a:gd name="T22" fmla="*/ 235 w 358"/>
                  <a:gd name="T23" fmla="*/ 0 h 358"/>
                  <a:gd name="T24" fmla="*/ 248 w 358"/>
                  <a:gd name="T25" fmla="*/ 14 h 358"/>
                  <a:gd name="T26" fmla="*/ 248 w 358"/>
                  <a:gd name="T27" fmla="*/ 112 h 358"/>
                  <a:gd name="T28" fmla="*/ 344 w 358"/>
                  <a:gd name="T29" fmla="*/ 112 h 358"/>
                  <a:gd name="T30" fmla="*/ 358 w 358"/>
                  <a:gd name="T31" fmla="*/ 125 h 358"/>
                  <a:gd name="T32" fmla="*/ 358 w 358"/>
                  <a:gd name="T33" fmla="*/ 234 h 358"/>
                  <a:gd name="T34" fmla="*/ 344 w 358"/>
                  <a:gd name="T35" fmla="*/ 247 h 358"/>
                  <a:gd name="T36" fmla="*/ 248 w 358"/>
                  <a:gd name="T37" fmla="*/ 247 h 358"/>
                  <a:gd name="T38" fmla="*/ 248 w 358"/>
                  <a:gd name="T39" fmla="*/ 345 h 358"/>
                  <a:gd name="T40" fmla="*/ 235 w 358"/>
                  <a:gd name="T41" fmla="*/ 358 h 358"/>
                  <a:gd name="T42" fmla="*/ 136 w 358"/>
                  <a:gd name="T43" fmla="*/ 332 h 358"/>
                  <a:gd name="T44" fmla="*/ 222 w 358"/>
                  <a:gd name="T45" fmla="*/ 332 h 358"/>
                  <a:gd name="T46" fmla="*/ 222 w 358"/>
                  <a:gd name="T47" fmla="*/ 234 h 358"/>
                  <a:gd name="T48" fmla="*/ 235 w 358"/>
                  <a:gd name="T49" fmla="*/ 220 h 358"/>
                  <a:gd name="T50" fmla="*/ 331 w 358"/>
                  <a:gd name="T51" fmla="*/ 220 h 358"/>
                  <a:gd name="T52" fmla="*/ 331 w 358"/>
                  <a:gd name="T53" fmla="*/ 138 h 358"/>
                  <a:gd name="T54" fmla="*/ 235 w 358"/>
                  <a:gd name="T55" fmla="*/ 138 h 358"/>
                  <a:gd name="T56" fmla="*/ 222 w 358"/>
                  <a:gd name="T57" fmla="*/ 125 h 358"/>
                  <a:gd name="T58" fmla="*/ 222 w 358"/>
                  <a:gd name="T59" fmla="*/ 27 h 358"/>
                  <a:gd name="T60" fmla="*/ 136 w 358"/>
                  <a:gd name="T61" fmla="*/ 27 h 358"/>
                  <a:gd name="T62" fmla="*/ 136 w 358"/>
                  <a:gd name="T63" fmla="*/ 125 h 358"/>
                  <a:gd name="T64" fmla="*/ 122 w 358"/>
                  <a:gd name="T65" fmla="*/ 138 h 358"/>
                  <a:gd name="T66" fmla="*/ 26 w 358"/>
                  <a:gd name="T67" fmla="*/ 138 h 358"/>
                  <a:gd name="T68" fmla="*/ 26 w 358"/>
                  <a:gd name="T69" fmla="*/ 220 h 358"/>
                  <a:gd name="T70" fmla="*/ 122 w 358"/>
                  <a:gd name="T71" fmla="*/ 220 h 358"/>
                  <a:gd name="T72" fmla="*/ 136 w 358"/>
                  <a:gd name="T73" fmla="*/ 234 h 358"/>
                  <a:gd name="T74" fmla="*/ 136 w 358"/>
                  <a:gd name="T75" fmla="*/ 33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358">
                    <a:moveTo>
                      <a:pt x="235" y="358"/>
                    </a:moveTo>
                    <a:cubicBezTo>
                      <a:pt x="122" y="358"/>
                      <a:pt x="122" y="358"/>
                      <a:pt x="122" y="358"/>
                    </a:cubicBezTo>
                    <a:cubicBezTo>
                      <a:pt x="115" y="358"/>
                      <a:pt x="109" y="352"/>
                      <a:pt x="109" y="345"/>
                    </a:cubicBezTo>
                    <a:cubicBezTo>
                      <a:pt x="109" y="247"/>
                      <a:pt x="109" y="247"/>
                      <a:pt x="109" y="247"/>
                    </a:cubicBezTo>
                    <a:cubicBezTo>
                      <a:pt x="13" y="247"/>
                      <a:pt x="13" y="247"/>
                      <a:pt x="13" y="247"/>
                    </a:cubicBezTo>
                    <a:cubicBezTo>
                      <a:pt x="6" y="247"/>
                      <a:pt x="0" y="241"/>
                      <a:pt x="0" y="234"/>
                    </a:cubicBezTo>
                    <a:cubicBezTo>
                      <a:pt x="0" y="125"/>
                      <a:pt x="0" y="125"/>
                      <a:pt x="0" y="125"/>
                    </a:cubicBezTo>
                    <a:cubicBezTo>
                      <a:pt x="0" y="118"/>
                      <a:pt x="6" y="112"/>
                      <a:pt x="13" y="112"/>
                    </a:cubicBezTo>
                    <a:cubicBezTo>
                      <a:pt x="109" y="112"/>
                      <a:pt x="109" y="112"/>
                      <a:pt x="109" y="112"/>
                    </a:cubicBezTo>
                    <a:cubicBezTo>
                      <a:pt x="109" y="14"/>
                      <a:pt x="109" y="14"/>
                      <a:pt x="109" y="14"/>
                    </a:cubicBezTo>
                    <a:cubicBezTo>
                      <a:pt x="109" y="6"/>
                      <a:pt x="115" y="0"/>
                      <a:pt x="122" y="0"/>
                    </a:cubicBezTo>
                    <a:cubicBezTo>
                      <a:pt x="235" y="0"/>
                      <a:pt x="235" y="0"/>
                      <a:pt x="235" y="0"/>
                    </a:cubicBezTo>
                    <a:cubicBezTo>
                      <a:pt x="242" y="0"/>
                      <a:pt x="248" y="6"/>
                      <a:pt x="248" y="14"/>
                    </a:cubicBezTo>
                    <a:cubicBezTo>
                      <a:pt x="248" y="112"/>
                      <a:pt x="248" y="112"/>
                      <a:pt x="248" y="112"/>
                    </a:cubicBezTo>
                    <a:cubicBezTo>
                      <a:pt x="344" y="112"/>
                      <a:pt x="344" y="112"/>
                      <a:pt x="344" y="112"/>
                    </a:cubicBezTo>
                    <a:cubicBezTo>
                      <a:pt x="352" y="112"/>
                      <a:pt x="358" y="118"/>
                      <a:pt x="358" y="125"/>
                    </a:cubicBezTo>
                    <a:cubicBezTo>
                      <a:pt x="358" y="234"/>
                      <a:pt x="358" y="234"/>
                      <a:pt x="358" y="234"/>
                    </a:cubicBezTo>
                    <a:cubicBezTo>
                      <a:pt x="358" y="241"/>
                      <a:pt x="352" y="247"/>
                      <a:pt x="344" y="247"/>
                    </a:cubicBezTo>
                    <a:cubicBezTo>
                      <a:pt x="248" y="247"/>
                      <a:pt x="248" y="247"/>
                      <a:pt x="248" y="247"/>
                    </a:cubicBezTo>
                    <a:cubicBezTo>
                      <a:pt x="248" y="345"/>
                      <a:pt x="248" y="345"/>
                      <a:pt x="248" y="345"/>
                    </a:cubicBezTo>
                    <a:cubicBezTo>
                      <a:pt x="248" y="352"/>
                      <a:pt x="242" y="358"/>
                      <a:pt x="235" y="358"/>
                    </a:cubicBezTo>
                    <a:close/>
                    <a:moveTo>
                      <a:pt x="136" y="332"/>
                    </a:moveTo>
                    <a:cubicBezTo>
                      <a:pt x="222" y="332"/>
                      <a:pt x="222" y="332"/>
                      <a:pt x="222" y="332"/>
                    </a:cubicBezTo>
                    <a:cubicBezTo>
                      <a:pt x="222" y="234"/>
                      <a:pt x="222" y="234"/>
                      <a:pt x="222" y="234"/>
                    </a:cubicBezTo>
                    <a:cubicBezTo>
                      <a:pt x="222" y="226"/>
                      <a:pt x="228" y="220"/>
                      <a:pt x="235" y="220"/>
                    </a:cubicBezTo>
                    <a:cubicBezTo>
                      <a:pt x="331" y="220"/>
                      <a:pt x="331" y="220"/>
                      <a:pt x="331" y="220"/>
                    </a:cubicBezTo>
                    <a:cubicBezTo>
                      <a:pt x="331" y="138"/>
                      <a:pt x="331" y="138"/>
                      <a:pt x="331" y="138"/>
                    </a:cubicBezTo>
                    <a:cubicBezTo>
                      <a:pt x="235" y="138"/>
                      <a:pt x="235" y="138"/>
                      <a:pt x="235" y="138"/>
                    </a:cubicBezTo>
                    <a:cubicBezTo>
                      <a:pt x="228" y="138"/>
                      <a:pt x="222" y="132"/>
                      <a:pt x="222" y="125"/>
                    </a:cubicBezTo>
                    <a:cubicBezTo>
                      <a:pt x="222" y="27"/>
                      <a:pt x="222" y="27"/>
                      <a:pt x="222" y="27"/>
                    </a:cubicBezTo>
                    <a:cubicBezTo>
                      <a:pt x="136" y="27"/>
                      <a:pt x="136" y="27"/>
                      <a:pt x="136" y="27"/>
                    </a:cubicBezTo>
                    <a:cubicBezTo>
                      <a:pt x="136" y="125"/>
                      <a:pt x="136" y="125"/>
                      <a:pt x="136" y="125"/>
                    </a:cubicBezTo>
                    <a:cubicBezTo>
                      <a:pt x="136" y="132"/>
                      <a:pt x="130" y="138"/>
                      <a:pt x="122" y="138"/>
                    </a:cubicBezTo>
                    <a:cubicBezTo>
                      <a:pt x="26" y="138"/>
                      <a:pt x="26" y="138"/>
                      <a:pt x="26" y="138"/>
                    </a:cubicBezTo>
                    <a:cubicBezTo>
                      <a:pt x="26" y="220"/>
                      <a:pt x="26" y="220"/>
                      <a:pt x="26" y="220"/>
                    </a:cubicBezTo>
                    <a:cubicBezTo>
                      <a:pt x="122" y="220"/>
                      <a:pt x="122" y="220"/>
                      <a:pt x="122" y="220"/>
                    </a:cubicBezTo>
                    <a:cubicBezTo>
                      <a:pt x="130" y="220"/>
                      <a:pt x="136" y="226"/>
                      <a:pt x="136" y="234"/>
                    </a:cubicBezTo>
                    <a:lnTo>
                      <a:pt x="136" y="332"/>
                    </a:lnTo>
                    <a:close/>
                  </a:path>
                </a:pathLst>
              </a:custGeom>
              <a:grpFill/>
              <a:ln>
                <a:noFill/>
              </a:ln>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grpSp>
        <p:grpSp>
          <p:nvGrpSpPr>
            <p:cNvPr id="37" name="Group 36">
              <a:extLst>
                <a:ext uri="{FF2B5EF4-FFF2-40B4-BE49-F238E27FC236}">
                  <a16:creationId xmlns:a16="http://schemas.microsoft.com/office/drawing/2014/main" id="{98ECA22F-22CF-41CC-9F7F-4679136B780C}"/>
                </a:ext>
              </a:extLst>
            </p:cNvPr>
            <p:cNvGrpSpPr>
              <a:grpSpLocks noChangeAspect="1"/>
            </p:cNvGrpSpPr>
            <p:nvPr/>
          </p:nvGrpSpPr>
          <p:grpSpPr>
            <a:xfrm>
              <a:off x="9502018" y="5755892"/>
              <a:ext cx="392400" cy="392400"/>
              <a:chOff x="2667000" y="0"/>
              <a:chExt cx="6858000" cy="6858000"/>
            </a:xfrm>
            <a:solidFill>
              <a:srgbClr val="DA291C"/>
            </a:solidFill>
          </p:grpSpPr>
          <p:sp>
            <p:nvSpPr>
              <p:cNvPr id="44" name="Freeform 5">
                <a:extLst>
                  <a:ext uri="{FF2B5EF4-FFF2-40B4-BE49-F238E27FC236}">
                    <a16:creationId xmlns:a16="http://schemas.microsoft.com/office/drawing/2014/main" id="{1DA33AAE-2B13-469A-AF61-83085D91A56B}"/>
                  </a:ext>
                </a:extLst>
              </p:cNvPr>
              <p:cNvSpPr>
                <a:spLocks noEditPoints="1"/>
              </p:cNvSpPr>
              <p:nvPr/>
            </p:nvSpPr>
            <p:spPr bwMode="auto">
              <a:xfrm>
                <a:off x="2667000" y="0"/>
                <a:ext cx="6858000" cy="6858000"/>
              </a:xfrm>
              <a:custGeom>
                <a:avLst/>
                <a:gdLst>
                  <a:gd name="T0" fmla="*/ 400 w 800"/>
                  <a:gd name="T1" fmla="*/ 800 h 800"/>
                  <a:gd name="T2" fmla="*/ 0 w 800"/>
                  <a:gd name="T3" fmla="*/ 400 h 800"/>
                  <a:gd name="T4" fmla="*/ 400 w 800"/>
                  <a:gd name="T5" fmla="*/ 0 h 800"/>
                  <a:gd name="T6" fmla="*/ 800 w 800"/>
                  <a:gd name="T7" fmla="*/ 400 h 800"/>
                  <a:gd name="T8" fmla="*/ 400 w 800"/>
                  <a:gd name="T9" fmla="*/ 800 h 800"/>
                  <a:gd name="T10" fmla="*/ 400 w 800"/>
                  <a:gd name="T11" fmla="*/ 27 h 800"/>
                  <a:gd name="T12" fmla="*/ 27 w 800"/>
                  <a:gd name="T13" fmla="*/ 400 h 800"/>
                  <a:gd name="T14" fmla="*/ 400 w 800"/>
                  <a:gd name="T15" fmla="*/ 773 h 800"/>
                  <a:gd name="T16" fmla="*/ 773 w 800"/>
                  <a:gd name="T17" fmla="*/ 400 h 800"/>
                  <a:gd name="T18" fmla="*/ 400 w 800"/>
                  <a:gd name="T19" fmla="*/ 27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0" h="800">
                    <a:moveTo>
                      <a:pt x="400" y="800"/>
                    </a:moveTo>
                    <a:cubicBezTo>
                      <a:pt x="179" y="800"/>
                      <a:pt x="0" y="621"/>
                      <a:pt x="0" y="400"/>
                    </a:cubicBezTo>
                    <a:cubicBezTo>
                      <a:pt x="0" y="179"/>
                      <a:pt x="179" y="0"/>
                      <a:pt x="400" y="0"/>
                    </a:cubicBezTo>
                    <a:cubicBezTo>
                      <a:pt x="621" y="0"/>
                      <a:pt x="800" y="179"/>
                      <a:pt x="800" y="400"/>
                    </a:cubicBezTo>
                    <a:cubicBezTo>
                      <a:pt x="800" y="621"/>
                      <a:pt x="621" y="800"/>
                      <a:pt x="400" y="800"/>
                    </a:cubicBezTo>
                    <a:close/>
                    <a:moveTo>
                      <a:pt x="400" y="27"/>
                    </a:moveTo>
                    <a:cubicBezTo>
                      <a:pt x="194" y="27"/>
                      <a:pt x="27" y="194"/>
                      <a:pt x="27" y="400"/>
                    </a:cubicBezTo>
                    <a:cubicBezTo>
                      <a:pt x="27" y="606"/>
                      <a:pt x="194" y="773"/>
                      <a:pt x="400" y="773"/>
                    </a:cubicBezTo>
                    <a:cubicBezTo>
                      <a:pt x="606" y="773"/>
                      <a:pt x="773" y="606"/>
                      <a:pt x="773" y="400"/>
                    </a:cubicBezTo>
                    <a:cubicBezTo>
                      <a:pt x="773" y="194"/>
                      <a:pt x="606" y="27"/>
                      <a:pt x="40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sp>
            <p:nvSpPr>
              <p:cNvPr id="45" name="Freeform 6">
                <a:extLst>
                  <a:ext uri="{FF2B5EF4-FFF2-40B4-BE49-F238E27FC236}">
                    <a16:creationId xmlns:a16="http://schemas.microsoft.com/office/drawing/2014/main" id="{14B1AE0C-C911-4E53-B521-9CACB47BCBD9}"/>
                  </a:ext>
                </a:extLst>
              </p:cNvPr>
              <p:cNvSpPr>
                <a:spLocks noEditPoints="1"/>
              </p:cNvSpPr>
              <p:nvPr/>
            </p:nvSpPr>
            <p:spPr bwMode="auto">
              <a:xfrm>
                <a:off x="4278313" y="2640013"/>
                <a:ext cx="3635375" cy="1577975"/>
              </a:xfrm>
              <a:custGeom>
                <a:avLst/>
                <a:gdLst>
                  <a:gd name="T0" fmla="*/ 397 w 424"/>
                  <a:gd name="T1" fmla="*/ 27 h 184"/>
                  <a:gd name="T2" fmla="*/ 332 w 424"/>
                  <a:gd name="T3" fmla="*/ 0 h 184"/>
                  <a:gd name="T4" fmla="*/ 267 w 424"/>
                  <a:gd name="T5" fmla="*/ 27 h 184"/>
                  <a:gd name="T6" fmla="*/ 240 w 424"/>
                  <a:gd name="T7" fmla="*/ 92 h 184"/>
                  <a:gd name="T8" fmla="*/ 267 w 424"/>
                  <a:gd name="T9" fmla="*/ 157 h 184"/>
                  <a:gd name="T10" fmla="*/ 267 w 424"/>
                  <a:gd name="T11" fmla="*/ 158 h 184"/>
                  <a:gd name="T12" fmla="*/ 157 w 424"/>
                  <a:gd name="T13" fmla="*/ 158 h 184"/>
                  <a:gd name="T14" fmla="*/ 157 w 424"/>
                  <a:gd name="T15" fmla="*/ 157 h 184"/>
                  <a:gd name="T16" fmla="*/ 184 w 424"/>
                  <a:gd name="T17" fmla="*/ 92 h 184"/>
                  <a:gd name="T18" fmla="*/ 157 w 424"/>
                  <a:gd name="T19" fmla="*/ 27 h 184"/>
                  <a:gd name="T20" fmla="*/ 92 w 424"/>
                  <a:gd name="T21" fmla="*/ 0 h 184"/>
                  <a:gd name="T22" fmla="*/ 27 w 424"/>
                  <a:gd name="T23" fmla="*/ 27 h 184"/>
                  <a:gd name="T24" fmla="*/ 0 w 424"/>
                  <a:gd name="T25" fmla="*/ 92 h 184"/>
                  <a:gd name="T26" fmla="*/ 27 w 424"/>
                  <a:gd name="T27" fmla="*/ 157 h 184"/>
                  <a:gd name="T28" fmla="*/ 92 w 424"/>
                  <a:gd name="T29" fmla="*/ 184 h 184"/>
                  <a:gd name="T30" fmla="*/ 92 w 424"/>
                  <a:gd name="T31" fmla="*/ 184 h 184"/>
                  <a:gd name="T32" fmla="*/ 330 w 424"/>
                  <a:gd name="T33" fmla="*/ 184 h 184"/>
                  <a:gd name="T34" fmla="*/ 330 w 424"/>
                  <a:gd name="T35" fmla="*/ 184 h 184"/>
                  <a:gd name="T36" fmla="*/ 332 w 424"/>
                  <a:gd name="T37" fmla="*/ 184 h 184"/>
                  <a:gd name="T38" fmla="*/ 397 w 424"/>
                  <a:gd name="T39" fmla="*/ 157 h 184"/>
                  <a:gd name="T40" fmla="*/ 424 w 424"/>
                  <a:gd name="T41" fmla="*/ 92 h 184"/>
                  <a:gd name="T42" fmla="*/ 397 w 424"/>
                  <a:gd name="T43" fmla="*/ 27 h 184"/>
                  <a:gd name="T44" fmla="*/ 26 w 424"/>
                  <a:gd name="T45" fmla="*/ 92 h 184"/>
                  <a:gd name="T46" fmla="*/ 46 w 424"/>
                  <a:gd name="T47" fmla="*/ 46 h 184"/>
                  <a:gd name="T48" fmla="*/ 92 w 424"/>
                  <a:gd name="T49" fmla="*/ 26 h 184"/>
                  <a:gd name="T50" fmla="*/ 139 w 424"/>
                  <a:gd name="T51" fmla="*/ 46 h 184"/>
                  <a:gd name="T52" fmla="*/ 158 w 424"/>
                  <a:gd name="T53" fmla="*/ 92 h 184"/>
                  <a:gd name="T54" fmla="*/ 139 w 424"/>
                  <a:gd name="T55" fmla="*/ 138 h 184"/>
                  <a:gd name="T56" fmla="*/ 92 w 424"/>
                  <a:gd name="T57" fmla="*/ 158 h 184"/>
                  <a:gd name="T58" fmla="*/ 46 w 424"/>
                  <a:gd name="T59" fmla="*/ 138 h 184"/>
                  <a:gd name="T60" fmla="*/ 26 w 424"/>
                  <a:gd name="T61" fmla="*/ 92 h 184"/>
                  <a:gd name="T62" fmla="*/ 378 w 424"/>
                  <a:gd name="T63" fmla="*/ 138 h 184"/>
                  <a:gd name="T64" fmla="*/ 332 w 424"/>
                  <a:gd name="T65" fmla="*/ 158 h 184"/>
                  <a:gd name="T66" fmla="*/ 285 w 424"/>
                  <a:gd name="T67" fmla="*/ 138 h 184"/>
                  <a:gd name="T68" fmla="*/ 266 w 424"/>
                  <a:gd name="T69" fmla="*/ 92 h 184"/>
                  <a:gd name="T70" fmla="*/ 285 w 424"/>
                  <a:gd name="T71" fmla="*/ 46 h 184"/>
                  <a:gd name="T72" fmla="*/ 332 w 424"/>
                  <a:gd name="T73" fmla="*/ 26 h 184"/>
                  <a:gd name="T74" fmla="*/ 378 w 424"/>
                  <a:gd name="T75" fmla="*/ 46 h 184"/>
                  <a:gd name="T76" fmla="*/ 398 w 424"/>
                  <a:gd name="T77" fmla="*/ 92 h 184"/>
                  <a:gd name="T78" fmla="*/ 378 w 424"/>
                  <a:gd name="T79" fmla="*/ 13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4" h="184">
                    <a:moveTo>
                      <a:pt x="397" y="27"/>
                    </a:moveTo>
                    <a:cubicBezTo>
                      <a:pt x="380" y="10"/>
                      <a:pt x="357" y="0"/>
                      <a:pt x="332" y="0"/>
                    </a:cubicBezTo>
                    <a:cubicBezTo>
                      <a:pt x="306" y="0"/>
                      <a:pt x="283" y="10"/>
                      <a:pt x="267" y="27"/>
                    </a:cubicBezTo>
                    <a:cubicBezTo>
                      <a:pt x="250" y="43"/>
                      <a:pt x="240" y="67"/>
                      <a:pt x="240" y="92"/>
                    </a:cubicBezTo>
                    <a:cubicBezTo>
                      <a:pt x="240" y="117"/>
                      <a:pt x="250" y="141"/>
                      <a:pt x="267" y="157"/>
                    </a:cubicBezTo>
                    <a:cubicBezTo>
                      <a:pt x="267" y="157"/>
                      <a:pt x="267" y="158"/>
                      <a:pt x="267" y="158"/>
                    </a:cubicBezTo>
                    <a:cubicBezTo>
                      <a:pt x="157" y="158"/>
                      <a:pt x="157" y="158"/>
                      <a:pt x="157" y="158"/>
                    </a:cubicBezTo>
                    <a:cubicBezTo>
                      <a:pt x="157" y="158"/>
                      <a:pt x="157" y="157"/>
                      <a:pt x="157" y="157"/>
                    </a:cubicBezTo>
                    <a:cubicBezTo>
                      <a:pt x="174" y="141"/>
                      <a:pt x="184" y="117"/>
                      <a:pt x="184" y="92"/>
                    </a:cubicBezTo>
                    <a:cubicBezTo>
                      <a:pt x="184" y="67"/>
                      <a:pt x="174" y="43"/>
                      <a:pt x="157" y="27"/>
                    </a:cubicBezTo>
                    <a:cubicBezTo>
                      <a:pt x="141" y="10"/>
                      <a:pt x="118" y="0"/>
                      <a:pt x="92" y="0"/>
                    </a:cubicBezTo>
                    <a:cubicBezTo>
                      <a:pt x="67" y="0"/>
                      <a:pt x="44" y="10"/>
                      <a:pt x="27" y="27"/>
                    </a:cubicBezTo>
                    <a:cubicBezTo>
                      <a:pt x="10" y="43"/>
                      <a:pt x="0" y="67"/>
                      <a:pt x="0" y="92"/>
                    </a:cubicBezTo>
                    <a:cubicBezTo>
                      <a:pt x="0" y="117"/>
                      <a:pt x="10" y="141"/>
                      <a:pt x="27" y="157"/>
                    </a:cubicBezTo>
                    <a:cubicBezTo>
                      <a:pt x="43" y="174"/>
                      <a:pt x="66" y="184"/>
                      <a:pt x="92" y="184"/>
                    </a:cubicBezTo>
                    <a:cubicBezTo>
                      <a:pt x="92" y="184"/>
                      <a:pt x="92" y="184"/>
                      <a:pt x="92" y="184"/>
                    </a:cubicBezTo>
                    <a:cubicBezTo>
                      <a:pt x="330" y="184"/>
                      <a:pt x="330" y="184"/>
                      <a:pt x="330" y="184"/>
                    </a:cubicBezTo>
                    <a:cubicBezTo>
                      <a:pt x="330" y="184"/>
                      <a:pt x="330" y="184"/>
                      <a:pt x="330" y="184"/>
                    </a:cubicBezTo>
                    <a:cubicBezTo>
                      <a:pt x="331" y="184"/>
                      <a:pt x="331" y="184"/>
                      <a:pt x="332" y="184"/>
                    </a:cubicBezTo>
                    <a:cubicBezTo>
                      <a:pt x="357" y="184"/>
                      <a:pt x="380" y="174"/>
                      <a:pt x="397" y="157"/>
                    </a:cubicBezTo>
                    <a:cubicBezTo>
                      <a:pt x="414" y="141"/>
                      <a:pt x="424" y="117"/>
                      <a:pt x="424" y="92"/>
                    </a:cubicBezTo>
                    <a:cubicBezTo>
                      <a:pt x="424" y="67"/>
                      <a:pt x="414" y="43"/>
                      <a:pt x="397" y="27"/>
                    </a:cubicBezTo>
                    <a:close/>
                    <a:moveTo>
                      <a:pt x="26" y="92"/>
                    </a:moveTo>
                    <a:cubicBezTo>
                      <a:pt x="26" y="74"/>
                      <a:pt x="34" y="57"/>
                      <a:pt x="46" y="46"/>
                    </a:cubicBezTo>
                    <a:cubicBezTo>
                      <a:pt x="58" y="34"/>
                      <a:pt x="74" y="26"/>
                      <a:pt x="92" y="26"/>
                    </a:cubicBezTo>
                    <a:cubicBezTo>
                      <a:pt x="110" y="26"/>
                      <a:pt x="127" y="34"/>
                      <a:pt x="139" y="46"/>
                    </a:cubicBezTo>
                    <a:cubicBezTo>
                      <a:pt x="151" y="57"/>
                      <a:pt x="158" y="74"/>
                      <a:pt x="158" y="92"/>
                    </a:cubicBezTo>
                    <a:cubicBezTo>
                      <a:pt x="158" y="110"/>
                      <a:pt x="151" y="127"/>
                      <a:pt x="139" y="138"/>
                    </a:cubicBezTo>
                    <a:cubicBezTo>
                      <a:pt x="127" y="150"/>
                      <a:pt x="110" y="158"/>
                      <a:pt x="92" y="158"/>
                    </a:cubicBezTo>
                    <a:cubicBezTo>
                      <a:pt x="74" y="158"/>
                      <a:pt x="58" y="150"/>
                      <a:pt x="46" y="138"/>
                    </a:cubicBezTo>
                    <a:cubicBezTo>
                      <a:pt x="34" y="127"/>
                      <a:pt x="26" y="110"/>
                      <a:pt x="26" y="92"/>
                    </a:cubicBezTo>
                    <a:close/>
                    <a:moveTo>
                      <a:pt x="378" y="138"/>
                    </a:moveTo>
                    <a:cubicBezTo>
                      <a:pt x="366" y="150"/>
                      <a:pt x="350" y="158"/>
                      <a:pt x="332" y="158"/>
                    </a:cubicBezTo>
                    <a:cubicBezTo>
                      <a:pt x="314" y="158"/>
                      <a:pt x="297" y="150"/>
                      <a:pt x="285" y="138"/>
                    </a:cubicBezTo>
                    <a:cubicBezTo>
                      <a:pt x="273" y="127"/>
                      <a:pt x="266" y="110"/>
                      <a:pt x="266" y="92"/>
                    </a:cubicBezTo>
                    <a:cubicBezTo>
                      <a:pt x="266" y="74"/>
                      <a:pt x="273" y="57"/>
                      <a:pt x="285" y="46"/>
                    </a:cubicBezTo>
                    <a:cubicBezTo>
                      <a:pt x="297" y="34"/>
                      <a:pt x="314" y="26"/>
                      <a:pt x="332" y="26"/>
                    </a:cubicBezTo>
                    <a:cubicBezTo>
                      <a:pt x="350" y="26"/>
                      <a:pt x="366" y="34"/>
                      <a:pt x="378" y="46"/>
                    </a:cubicBezTo>
                    <a:cubicBezTo>
                      <a:pt x="390" y="57"/>
                      <a:pt x="398" y="74"/>
                      <a:pt x="398" y="92"/>
                    </a:cubicBezTo>
                    <a:cubicBezTo>
                      <a:pt x="398" y="110"/>
                      <a:pt x="390" y="127"/>
                      <a:pt x="378"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defTabSz="761970">
                  <a:defRPr/>
                </a:pPr>
                <a:endParaRPr lang="en-US" sz="1500" kern="0">
                  <a:solidFill>
                    <a:srgbClr val="323232"/>
                  </a:solidFill>
                </a:endParaRPr>
              </a:p>
            </p:txBody>
          </p:sp>
        </p:grpSp>
        <p:cxnSp>
          <p:nvCxnSpPr>
            <p:cNvPr id="38" name="Straight Connector 37">
              <a:extLst>
                <a:ext uri="{FF2B5EF4-FFF2-40B4-BE49-F238E27FC236}">
                  <a16:creationId xmlns:a16="http://schemas.microsoft.com/office/drawing/2014/main" id="{A804C5B0-7DD6-4D80-9FFF-C2508F084B92}"/>
                </a:ext>
              </a:extLst>
            </p:cNvPr>
            <p:cNvCxnSpPr/>
            <p:nvPr/>
          </p:nvCxnSpPr>
          <p:spPr>
            <a:xfrm flipH="1">
              <a:off x="8482843" y="3090507"/>
              <a:ext cx="1005101" cy="0"/>
            </a:xfrm>
            <a:prstGeom prst="line">
              <a:avLst/>
            </a:prstGeom>
            <a:ln w="38100">
              <a:solidFill>
                <a:srgbClr val="C00000"/>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7164A55-84CB-4F74-9090-6AB6A5B9AF86}"/>
                </a:ext>
              </a:extLst>
            </p:cNvPr>
            <p:cNvCxnSpPr/>
            <p:nvPr/>
          </p:nvCxnSpPr>
          <p:spPr>
            <a:xfrm flipH="1">
              <a:off x="8482843" y="3598165"/>
              <a:ext cx="1005101" cy="0"/>
            </a:xfrm>
            <a:prstGeom prst="line">
              <a:avLst/>
            </a:prstGeom>
            <a:ln w="38100">
              <a:solidFill>
                <a:srgbClr val="C00000"/>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708749-E566-4290-8A1E-ADF0176644E6}"/>
                </a:ext>
              </a:extLst>
            </p:cNvPr>
            <p:cNvCxnSpPr/>
            <p:nvPr/>
          </p:nvCxnSpPr>
          <p:spPr>
            <a:xfrm flipH="1">
              <a:off x="8482843" y="4166072"/>
              <a:ext cx="1005101" cy="0"/>
            </a:xfrm>
            <a:prstGeom prst="line">
              <a:avLst/>
            </a:prstGeom>
            <a:ln w="38100">
              <a:solidFill>
                <a:srgbClr val="C00000"/>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16EAC18-9692-4F1F-9C4A-F38B6DFCF18C}"/>
                </a:ext>
              </a:extLst>
            </p:cNvPr>
            <p:cNvCxnSpPr/>
            <p:nvPr/>
          </p:nvCxnSpPr>
          <p:spPr>
            <a:xfrm flipH="1">
              <a:off x="8482843" y="4764517"/>
              <a:ext cx="1005101" cy="0"/>
            </a:xfrm>
            <a:prstGeom prst="line">
              <a:avLst/>
            </a:prstGeom>
            <a:ln w="38100">
              <a:solidFill>
                <a:srgbClr val="C00000"/>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84DE192-7834-4F87-8FAE-F4AA0AD14949}"/>
                </a:ext>
              </a:extLst>
            </p:cNvPr>
            <p:cNvCxnSpPr/>
            <p:nvPr/>
          </p:nvCxnSpPr>
          <p:spPr>
            <a:xfrm flipH="1">
              <a:off x="8482843" y="5394647"/>
              <a:ext cx="1005101" cy="0"/>
            </a:xfrm>
            <a:prstGeom prst="line">
              <a:avLst/>
            </a:prstGeom>
            <a:ln w="38100">
              <a:solidFill>
                <a:srgbClr val="C00000"/>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CC65A4C-8C95-413F-8B54-1ED80F04BE0C}"/>
                </a:ext>
              </a:extLst>
            </p:cNvPr>
            <p:cNvCxnSpPr/>
            <p:nvPr/>
          </p:nvCxnSpPr>
          <p:spPr>
            <a:xfrm flipH="1">
              <a:off x="8490484" y="5956624"/>
              <a:ext cx="1005101" cy="0"/>
            </a:xfrm>
            <a:prstGeom prst="line">
              <a:avLst/>
            </a:prstGeom>
            <a:ln w="38100">
              <a:solidFill>
                <a:srgbClr val="C00000"/>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0" name="Grupo 447">
            <a:extLst>
              <a:ext uri="{FF2B5EF4-FFF2-40B4-BE49-F238E27FC236}">
                <a16:creationId xmlns:a16="http://schemas.microsoft.com/office/drawing/2014/main" id="{920C9E7D-1FB7-43AF-9934-B4F458CB8D6E}"/>
              </a:ext>
            </a:extLst>
          </p:cNvPr>
          <p:cNvGrpSpPr/>
          <p:nvPr/>
        </p:nvGrpSpPr>
        <p:grpSpPr>
          <a:xfrm>
            <a:off x="425198" y="2024724"/>
            <a:ext cx="3926720" cy="3423366"/>
            <a:chOff x="1423633" y="2061934"/>
            <a:chExt cx="3926720" cy="3423366"/>
          </a:xfrm>
        </p:grpSpPr>
        <p:cxnSp>
          <p:nvCxnSpPr>
            <p:cNvPr id="61" name="Straight Connector 130">
              <a:extLst>
                <a:ext uri="{FF2B5EF4-FFF2-40B4-BE49-F238E27FC236}">
                  <a16:creationId xmlns:a16="http://schemas.microsoft.com/office/drawing/2014/main" id="{DAD9D82F-A7BD-48CB-A2D9-C2B3A30BD592}"/>
                </a:ext>
              </a:extLst>
            </p:cNvPr>
            <p:cNvCxnSpPr>
              <a:cxnSpLocks/>
            </p:cNvCxnSpPr>
            <p:nvPr/>
          </p:nvCxnSpPr>
          <p:spPr>
            <a:xfrm>
              <a:off x="4351918" y="3751792"/>
              <a:ext cx="998435" cy="0"/>
            </a:xfrm>
            <a:prstGeom prst="line">
              <a:avLst/>
            </a:prstGeom>
            <a:ln w="28575">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62" name="TextBox 10">
              <a:extLst>
                <a:ext uri="{FF2B5EF4-FFF2-40B4-BE49-F238E27FC236}">
                  <a16:creationId xmlns:a16="http://schemas.microsoft.com/office/drawing/2014/main" id="{1E54FCF0-151F-4AA3-AA30-B1ED702F5A19}"/>
                </a:ext>
              </a:extLst>
            </p:cNvPr>
            <p:cNvSpPr txBox="1"/>
            <p:nvPr/>
          </p:nvSpPr>
          <p:spPr>
            <a:xfrm>
              <a:off x="1423634" y="2061934"/>
              <a:ext cx="1727614" cy="363514"/>
            </a:xfrm>
            <a:prstGeom prst="rect">
              <a:avLst/>
            </a:prstGeom>
            <a:solidFill>
              <a:schemeClr val="accent4"/>
            </a:solidFill>
            <a:ln w="28575">
              <a:solidFill>
                <a:schemeClr val="accent4"/>
              </a:solidFill>
            </a:ln>
          </p:spPr>
          <p:txBody>
            <a:bodyPr wrap="squar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ru-RU" sz="1300" dirty="0">
                  <a:solidFill>
                    <a:schemeClr val="bg1"/>
                  </a:solidFill>
                  <a:latin typeface="Verdana" panose="020B0604030504040204"/>
                </a:rPr>
                <a:t>Общедоступные телефоны</a:t>
              </a:r>
              <a:endParaRPr kumimoji="0" lang="en-US" sz="1300" b="0" i="0" u="none" strike="noStrike" kern="1200" cap="none" spc="0" normalizeH="0" baseline="0" noProof="0" dirty="0">
                <a:ln>
                  <a:noFill/>
                </a:ln>
                <a:solidFill>
                  <a:schemeClr val="bg1"/>
                </a:solidFill>
                <a:effectLst/>
                <a:uLnTx/>
                <a:uFillTx/>
                <a:latin typeface="Verdana" panose="020B0604030504040204"/>
              </a:endParaRPr>
            </a:p>
          </p:txBody>
        </p:sp>
        <p:sp>
          <p:nvSpPr>
            <p:cNvPr id="63" name="TextBox 64">
              <a:extLst>
                <a:ext uri="{FF2B5EF4-FFF2-40B4-BE49-F238E27FC236}">
                  <a16:creationId xmlns:a16="http://schemas.microsoft.com/office/drawing/2014/main" id="{048B94DF-CDF0-4D99-ABEF-C9A660DE1784}"/>
                </a:ext>
              </a:extLst>
            </p:cNvPr>
            <p:cNvSpPr txBox="1"/>
            <p:nvPr/>
          </p:nvSpPr>
          <p:spPr>
            <a:xfrm>
              <a:off x="1423633" y="2560687"/>
              <a:ext cx="1727614" cy="361057"/>
            </a:xfrm>
            <a:prstGeom prst="rect">
              <a:avLst/>
            </a:prstGeom>
            <a:solidFill>
              <a:schemeClr val="accent4"/>
            </a:solidFill>
            <a:ln w="28575">
              <a:solidFill>
                <a:schemeClr val="accent4"/>
              </a:solidFill>
            </a:ln>
          </p:spPr>
          <p:txBody>
            <a:bodyPr wrap="square" rtlCol="0" anchor="ctr">
              <a:noAutofit/>
            </a:bodyPr>
            <a:lstStyle>
              <a:defPPr>
                <a:defRPr lang="en-US"/>
              </a:defPPr>
              <a:lvl1pPr algn="ctr">
                <a:lnSpc>
                  <a:spcPct val="90000"/>
                </a:lnSpc>
                <a:defRPr sz="2000">
                  <a:solidFill>
                    <a:schemeClr val="tx1">
                      <a:lumMod val="90000"/>
                      <a:lumOff val="10000"/>
                    </a:schemeClr>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1300" b="0" i="0" u="none" strike="noStrike" kern="1200" cap="none" spc="0" normalizeH="0" baseline="0" noProof="0" dirty="0">
                  <a:ln>
                    <a:noFill/>
                  </a:ln>
                  <a:solidFill>
                    <a:schemeClr val="bg1"/>
                  </a:solidFill>
                  <a:effectLst/>
                  <a:uLnTx/>
                  <a:uFillTx/>
                  <a:latin typeface="Verdana" panose="020B0604030504040204"/>
                  <a:ea typeface="+mn-ea"/>
                  <a:cs typeface="+mn-cs"/>
                </a:rPr>
                <a:t>Персональные устройства</a:t>
              </a:r>
              <a:endParaRPr kumimoji="0" lang="en-US" sz="1300" b="0" i="0" u="none" strike="noStrike" kern="1200" cap="none" spc="0" normalizeH="0" baseline="0" noProof="0" dirty="0">
                <a:ln>
                  <a:noFill/>
                </a:ln>
                <a:solidFill>
                  <a:schemeClr val="bg1"/>
                </a:solidFill>
                <a:effectLst/>
                <a:uLnTx/>
                <a:uFillTx/>
                <a:latin typeface="Verdana" panose="020B0604030504040204"/>
                <a:ea typeface="+mn-ea"/>
                <a:cs typeface="+mn-cs"/>
              </a:endParaRPr>
            </a:p>
          </p:txBody>
        </p:sp>
        <p:sp>
          <p:nvSpPr>
            <p:cNvPr id="64" name="TextBox 67">
              <a:extLst>
                <a:ext uri="{FF2B5EF4-FFF2-40B4-BE49-F238E27FC236}">
                  <a16:creationId xmlns:a16="http://schemas.microsoft.com/office/drawing/2014/main" id="{2A8396BE-0C2F-4673-BF51-30346A877368}"/>
                </a:ext>
              </a:extLst>
            </p:cNvPr>
            <p:cNvSpPr txBox="1"/>
            <p:nvPr/>
          </p:nvSpPr>
          <p:spPr>
            <a:xfrm>
              <a:off x="1423633" y="3073638"/>
              <a:ext cx="1727614" cy="361057"/>
            </a:xfrm>
            <a:prstGeom prst="rect">
              <a:avLst/>
            </a:prstGeom>
            <a:solidFill>
              <a:schemeClr val="accent4"/>
            </a:solidFill>
            <a:ln w="28575">
              <a:solidFill>
                <a:schemeClr val="accent4"/>
              </a:solidFill>
            </a:ln>
          </p:spPr>
          <p:txBody>
            <a:bodyPr wrap="square" rtlCol="0" anchor="ctr">
              <a:noAutofit/>
            </a:bodyPr>
            <a:lstStyle>
              <a:defPPr>
                <a:defRPr lang="en-US"/>
              </a:defPPr>
              <a:lvl1pPr algn="ctr">
                <a:lnSpc>
                  <a:spcPct val="90000"/>
                </a:lnSpc>
                <a:defRPr sz="2000">
                  <a:solidFill>
                    <a:schemeClr val="tx1">
                      <a:lumMod val="90000"/>
                      <a:lumOff val="10000"/>
                    </a:schemeClr>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Verdana" panose="020B0604030504040204"/>
                  <a:ea typeface="+mn-ea"/>
                  <a:cs typeface="+mn-cs"/>
                </a:rPr>
                <a:t>DECT</a:t>
              </a:r>
            </a:p>
          </p:txBody>
        </p:sp>
        <p:sp>
          <p:nvSpPr>
            <p:cNvPr id="65" name="TextBox 70">
              <a:extLst>
                <a:ext uri="{FF2B5EF4-FFF2-40B4-BE49-F238E27FC236}">
                  <a16:creationId xmlns:a16="http://schemas.microsoft.com/office/drawing/2014/main" id="{BF0DE223-7336-4835-BBE5-3B907EF8F4DE}"/>
                </a:ext>
              </a:extLst>
            </p:cNvPr>
            <p:cNvSpPr txBox="1"/>
            <p:nvPr/>
          </p:nvSpPr>
          <p:spPr>
            <a:xfrm>
              <a:off x="1423633" y="3577232"/>
              <a:ext cx="1727614" cy="361057"/>
            </a:xfrm>
            <a:prstGeom prst="rect">
              <a:avLst/>
            </a:prstGeom>
            <a:solidFill>
              <a:schemeClr val="accent4"/>
            </a:solidFill>
            <a:ln w="28575">
              <a:solidFill>
                <a:schemeClr val="accent4"/>
              </a:solidFill>
            </a:ln>
          </p:spPr>
          <p:txBody>
            <a:bodyPr wrap="square" rtlCol="0" anchor="ctr">
              <a:noAutofit/>
            </a:bodyPr>
            <a:lstStyle>
              <a:defPPr>
                <a:defRPr lang="en-US"/>
              </a:defPPr>
              <a:lvl1pPr algn="ctr">
                <a:lnSpc>
                  <a:spcPct val="90000"/>
                </a:lnSpc>
                <a:defRPr sz="2000">
                  <a:solidFill>
                    <a:schemeClr val="tx1">
                      <a:lumMod val="90000"/>
                      <a:lumOff val="10000"/>
                    </a:schemeClr>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1300" b="0" i="0" u="none" strike="noStrike" kern="1200" cap="none" spc="0" normalizeH="0" baseline="0" noProof="0" dirty="0">
                  <a:ln>
                    <a:noFill/>
                  </a:ln>
                  <a:solidFill>
                    <a:schemeClr val="bg1"/>
                  </a:solidFill>
                  <a:effectLst/>
                  <a:uLnTx/>
                  <a:uFillTx/>
                  <a:latin typeface="Verdana" panose="020B0604030504040204"/>
                  <a:ea typeface="+mn-ea"/>
                  <a:cs typeface="+mn-cs"/>
                </a:rPr>
                <a:t>Пейджеры</a:t>
              </a:r>
              <a:endParaRPr kumimoji="0" lang="en-US" sz="1300" b="0" i="0" u="none" strike="noStrike" kern="1200" cap="none" spc="0" normalizeH="0" baseline="0" noProof="0" dirty="0">
                <a:ln>
                  <a:noFill/>
                </a:ln>
                <a:solidFill>
                  <a:schemeClr val="bg1"/>
                </a:solidFill>
                <a:effectLst/>
                <a:uLnTx/>
                <a:uFillTx/>
                <a:latin typeface="Verdana" panose="020B0604030504040204"/>
                <a:ea typeface="+mn-ea"/>
                <a:cs typeface="+mn-cs"/>
              </a:endParaRPr>
            </a:p>
          </p:txBody>
        </p:sp>
        <p:sp>
          <p:nvSpPr>
            <p:cNvPr id="66" name="TextBox 74">
              <a:extLst>
                <a:ext uri="{FF2B5EF4-FFF2-40B4-BE49-F238E27FC236}">
                  <a16:creationId xmlns:a16="http://schemas.microsoft.com/office/drawing/2014/main" id="{5403E860-B8D5-47DA-8B6B-1730480653BE}"/>
                </a:ext>
              </a:extLst>
            </p:cNvPr>
            <p:cNvSpPr txBox="1"/>
            <p:nvPr/>
          </p:nvSpPr>
          <p:spPr>
            <a:xfrm>
              <a:off x="1423633" y="4117055"/>
              <a:ext cx="1727614" cy="361057"/>
            </a:xfrm>
            <a:prstGeom prst="rect">
              <a:avLst/>
            </a:prstGeom>
            <a:solidFill>
              <a:schemeClr val="accent4"/>
            </a:solidFill>
            <a:ln w="28575">
              <a:solidFill>
                <a:schemeClr val="accent4"/>
              </a:solidFill>
            </a:ln>
          </p:spPr>
          <p:txBody>
            <a:bodyPr wrap="square" rtlCol="0" anchor="ctr">
              <a:noAutofit/>
            </a:bodyPr>
            <a:lstStyle>
              <a:defPPr>
                <a:defRPr lang="en-US"/>
              </a:defPPr>
              <a:lvl1pPr algn="ctr">
                <a:lnSpc>
                  <a:spcPct val="90000"/>
                </a:lnSpc>
                <a:defRPr sz="2000">
                  <a:solidFill>
                    <a:schemeClr val="tx1">
                      <a:lumMod val="90000"/>
                      <a:lumOff val="10000"/>
                    </a:schemeClr>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1300" b="0" i="0" u="none" strike="noStrike" kern="1200" cap="none" spc="0" normalizeH="0" baseline="0" noProof="0" dirty="0">
                  <a:ln>
                    <a:noFill/>
                  </a:ln>
                  <a:solidFill>
                    <a:schemeClr val="bg1"/>
                  </a:solidFill>
                  <a:effectLst/>
                  <a:uLnTx/>
                  <a:uFillTx/>
                  <a:latin typeface="Verdana" panose="020B0604030504040204"/>
                  <a:ea typeface="+mn-ea"/>
                  <a:cs typeface="+mn-cs"/>
                </a:rPr>
                <a:t>Мобильные телефоны</a:t>
              </a:r>
              <a:endParaRPr kumimoji="0" lang="en-US" sz="1300" b="0" i="0" u="none" strike="noStrike" kern="1200" cap="none" spc="0" normalizeH="0" baseline="0" noProof="0" dirty="0">
                <a:ln>
                  <a:noFill/>
                </a:ln>
                <a:solidFill>
                  <a:schemeClr val="bg1"/>
                </a:solidFill>
                <a:effectLst/>
                <a:uLnTx/>
                <a:uFillTx/>
                <a:latin typeface="Verdana" panose="020B0604030504040204"/>
                <a:ea typeface="+mn-ea"/>
                <a:cs typeface="+mn-cs"/>
              </a:endParaRPr>
            </a:p>
          </p:txBody>
        </p:sp>
        <p:sp>
          <p:nvSpPr>
            <p:cNvPr id="67" name="TextBox 75">
              <a:extLst>
                <a:ext uri="{FF2B5EF4-FFF2-40B4-BE49-F238E27FC236}">
                  <a16:creationId xmlns:a16="http://schemas.microsoft.com/office/drawing/2014/main" id="{C516ABAA-3876-4D10-A2B6-F13EDFDEA139}"/>
                </a:ext>
              </a:extLst>
            </p:cNvPr>
            <p:cNvSpPr txBox="1"/>
            <p:nvPr/>
          </p:nvSpPr>
          <p:spPr>
            <a:xfrm>
              <a:off x="1423633" y="4620649"/>
              <a:ext cx="1727614" cy="361057"/>
            </a:xfrm>
            <a:prstGeom prst="rect">
              <a:avLst/>
            </a:prstGeom>
            <a:solidFill>
              <a:schemeClr val="accent4"/>
            </a:solidFill>
            <a:ln w="28575">
              <a:solidFill>
                <a:schemeClr val="accent4"/>
              </a:solidFill>
            </a:ln>
          </p:spPr>
          <p:txBody>
            <a:bodyPr wrap="square" rtlCol="0" anchor="ctr">
              <a:noAutofit/>
            </a:bodyPr>
            <a:lstStyle>
              <a:defPPr>
                <a:defRPr lang="en-US"/>
              </a:defPPr>
              <a:lvl1pPr algn="ctr">
                <a:lnSpc>
                  <a:spcPct val="90000"/>
                </a:lnSpc>
                <a:defRPr sz="2000">
                  <a:solidFill>
                    <a:schemeClr val="tx1">
                      <a:lumMod val="90000"/>
                      <a:lumOff val="10000"/>
                    </a:schemeClr>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1300" b="0" i="0" u="none" strike="noStrike" kern="1200" cap="none" spc="0" normalizeH="0" baseline="0" noProof="0" dirty="0">
                  <a:ln>
                    <a:noFill/>
                  </a:ln>
                  <a:solidFill>
                    <a:schemeClr val="bg1"/>
                  </a:solidFill>
                  <a:effectLst/>
                  <a:uLnTx/>
                  <a:uFillTx/>
                  <a:latin typeface="Verdana" panose="020B0604030504040204"/>
                  <a:ea typeface="+mn-ea"/>
                  <a:cs typeface="+mn-cs"/>
                </a:rPr>
                <a:t>Конференцтелефоны</a:t>
              </a:r>
              <a:endParaRPr kumimoji="0" lang="en-US" sz="1300" b="0" i="0" u="none" strike="noStrike" kern="1200" cap="none" spc="0" normalizeH="0" baseline="0" noProof="0" dirty="0">
                <a:ln>
                  <a:noFill/>
                </a:ln>
                <a:solidFill>
                  <a:schemeClr val="bg1"/>
                </a:solidFill>
                <a:effectLst/>
                <a:uLnTx/>
                <a:uFillTx/>
                <a:latin typeface="Verdana" panose="020B0604030504040204"/>
                <a:ea typeface="+mn-ea"/>
                <a:cs typeface="+mn-cs"/>
              </a:endParaRPr>
            </a:p>
          </p:txBody>
        </p:sp>
        <p:sp>
          <p:nvSpPr>
            <p:cNvPr id="68" name="TextBox 78">
              <a:extLst>
                <a:ext uri="{FF2B5EF4-FFF2-40B4-BE49-F238E27FC236}">
                  <a16:creationId xmlns:a16="http://schemas.microsoft.com/office/drawing/2014/main" id="{9360994E-D527-405B-9163-16D8F8B2F5F8}"/>
                </a:ext>
              </a:extLst>
            </p:cNvPr>
            <p:cNvSpPr txBox="1"/>
            <p:nvPr/>
          </p:nvSpPr>
          <p:spPr>
            <a:xfrm>
              <a:off x="1423633" y="5124243"/>
              <a:ext cx="1727614" cy="361057"/>
            </a:xfrm>
            <a:prstGeom prst="rect">
              <a:avLst/>
            </a:prstGeom>
            <a:solidFill>
              <a:schemeClr val="accent4"/>
            </a:solidFill>
            <a:ln w="28575">
              <a:solidFill>
                <a:schemeClr val="accent4"/>
              </a:solidFill>
            </a:ln>
          </p:spPr>
          <p:txBody>
            <a:bodyPr wrap="square" rtlCol="0" anchor="ctr">
              <a:noAutofit/>
            </a:bodyPr>
            <a:lstStyle>
              <a:defPPr>
                <a:defRPr lang="en-US"/>
              </a:defPPr>
              <a:lvl1pPr algn="ctr">
                <a:lnSpc>
                  <a:spcPct val="90000"/>
                </a:lnSpc>
                <a:defRPr sz="2000">
                  <a:solidFill>
                    <a:schemeClr val="tx1">
                      <a:lumMod val="90000"/>
                      <a:lumOff val="10000"/>
                    </a:schemeClr>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1300" b="0" i="0" u="none" strike="noStrike" kern="1200" cap="none" spc="0" normalizeH="0" baseline="0" noProof="0" dirty="0">
                  <a:ln>
                    <a:noFill/>
                  </a:ln>
                  <a:solidFill>
                    <a:schemeClr val="bg1"/>
                  </a:solidFill>
                  <a:effectLst/>
                  <a:uLnTx/>
                  <a:uFillTx/>
                  <a:latin typeface="Verdana" panose="020B0604030504040204"/>
                  <a:ea typeface="+mn-ea"/>
                  <a:cs typeface="+mn-cs"/>
                </a:rPr>
                <a:t>Палатная сигнализация</a:t>
              </a:r>
              <a:endParaRPr kumimoji="0" lang="en-US" sz="1300" b="0" i="0" u="none" strike="noStrike" kern="1200" cap="none" spc="0" normalizeH="0" baseline="0" noProof="0" dirty="0">
                <a:ln>
                  <a:noFill/>
                </a:ln>
                <a:solidFill>
                  <a:schemeClr val="bg1"/>
                </a:solidFill>
                <a:effectLst/>
                <a:uLnTx/>
                <a:uFillTx/>
                <a:latin typeface="Verdana" panose="020B0604030504040204"/>
                <a:ea typeface="+mn-ea"/>
                <a:cs typeface="+mn-cs"/>
              </a:endParaRPr>
            </a:p>
          </p:txBody>
        </p:sp>
        <p:cxnSp>
          <p:nvCxnSpPr>
            <p:cNvPr id="69" name="Elbow Connector 46">
              <a:extLst>
                <a:ext uri="{FF2B5EF4-FFF2-40B4-BE49-F238E27FC236}">
                  <a16:creationId xmlns:a16="http://schemas.microsoft.com/office/drawing/2014/main" id="{18518E49-3E64-478A-B98B-2A3E99795CEB}"/>
                </a:ext>
              </a:extLst>
            </p:cNvPr>
            <p:cNvCxnSpPr>
              <a:cxnSpLocks/>
              <a:stCxn id="62" idx="3"/>
            </p:cNvCxnSpPr>
            <p:nvPr/>
          </p:nvCxnSpPr>
          <p:spPr>
            <a:xfrm>
              <a:off x="3151248" y="2243689"/>
              <a:ext cx="1198800" cy="2052000"/>
            </a:xfrm>
            <a:prstGeom prst="bentConnector2">
              <a:avLst/>
            </a:prstGeom>
            <a:ln w="28575">
              <a:solidFill>
                <a:schemeClr val="accent4"/>
              </a:solidFill>
              <a:miter lim="800000"/>
            </a:ln>
          </p:spPr>
          <p:style>
            <a:lnRef idx="1">
              <a:schemeClr val="accent1"/>
            </a:lnRef>
            <a:fillRef idx="0">
              <a:schemeClr val="accent1"/>
            </a:fillRef>
            <a:effectRef idx="0">
              <a:schemeClr val="accent1"/>
            </a:effectRef>
            <a:fontRef idx="minor">
              <a:schemeClr val="tx1"/>
            </a:fontRef>
          </p:style>
        </p:cxnSp>
        <p:cxnSp>
          <p:nvCxnSpPr>
            <p:cNvPr id="70" name="Elbow Connector 48">
              <a:extLst>
                <a:ext uri="{FF2B5EF4-FFF2-40B4-BE49-F238E27FC236}">
                  <a16:creationId xmlns:a16="http://schemas.microsoft.com/office/drawing/2014/main" id="{1708EEE5-6F88-4A83-B24C-843C93D66BFD}"/>
                </a:ext>
              </a:extLst>
            </p:cNvPr>
            <p:cNvCxnSpPr>
              <a:cxnSpLocks/>
              <a:stCxn id="63" idx="3"/>
            </p:cNvCxnSpPr>
            <p:nvPr/>
          </p:nvCxnSpPr>
          <p:spPr>
            <a:xfrm>
              <a:off x="3151247" y="2741215"/>
              <a:ext cx="1125375" cy="972000"/>
            </a:xfrm>
            <a:prstGeom prst="bentConnector2">
              <a:avLst/>
            </a:prstGeom>
            <a:ln w="28575">
              <a:solidFill>
                <a:schemeClr val="accent4"/>
              </a:solidFill>
              <a:miter lim="800000"/>
            </a:ln>
          </p:spPr>
          <p:style>
            <a:lnRef idx="1">
              <a:schemeClr val="accent1"/>
            </a:lnRef>
            <a:fillRef idx="0">
              <a:schemeClr val="accent1"/>
            </a:fillRef>
            <a:effectRef idx="0">
              <a:schemeClr val="accent1"/>
            </a:effectRef>
            <a:fontRef idx="minor">
              <a:schemeClr val="tx1"/>
            </a:fontRef>
          </p:style>
        </p:cxnSp>
        <p:cxnSp>
          <p:nvCxnSpPr>
            <p:cNvPr id="71" name="Elbow Connector 51">
              <a:extLst>
                <a:ext uri="{FF2B5EF4-FFF2-40B4-BE49-F238E27FC236}">
                  <a16:creationId xmlns:a16="http://schemas.microsoft.com/office/drawing/2014/main" id="{8826EF81-730A-4478-AE35-04A0E016FFE7}"/>
                </a:ext>
              </a:extLst>
            </p:cNvPr>
            <p:cNvCxnSpPr>
              <a:cxnSpLocks/>
              <a:stCxn id="64" idx="3"/>
            </p:cNvCxnSpPr>
            <p:nvPr/>
          </p:nvCxnSpPr>
          <p:spPr>
            <a:xfrm>
              <a:off x="3151247" y="3254167"/>
              <a:ext cx="1046552" cy="468000"/>
            </a:xfrm>
            <a:prstGeom prst="bentConnector2">
              <a:avLst/>
            </a:prstGeom>
            <a:ln w="28575">
              <a:solidFill>
                <a:schemeClr val="accent4"/>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56">
              <a:extLst>
                <a:ext uri="{FF2B5EF4-FFF2-40B4-BE49-F238E27FC236}">
                  <a16:creationId xmlns:a16="http://schemas.microsoft.com/office/drawing/2014/main" id="{6D9F4702-29BD-4EF4-87DC-93D78FB031DF}"/>
                </a:ext>
              </a:extLst>
            </p:cNvPr>
            <p:cNvCxnSpPr>
              <a:cxnSpLocks/>
              <a:stCxn id="65" idx="3"/>
            </p:cNvCxnSpPr>
            <p:nvPr/>
          </p:nvCxnSpPr>
          <p:spPr>
            <a:xfrm>
              <a:off x="3151247" y="3757760"/>
              <a:ext cx="1116000" cy="4029"/>
            </a:xfrm>
            <a:prstGeom prst="line">
              <a:avLst/>
            </a:prstGeom>
            <a:ln w="28575">
              <a:solidFill>
                <a:schemeClr val="accent4"/>
              </a:solidFill>
              <a:miter lim="800000"/>
            </a:ln>
          </p:spPr>
          <p:style>
            <a:lnRef idx="1">
              <a:schemeClr val="accent1"/>
            </a:lnRef>
            <a:fillRef idx="0">
              <a:schemeClr val="accent1"/>
            </a:fillRef>
            <a:effectRef idx="0">
              <a:schemeClr val="accent1"/>
            </a:effectRef>
            <a:fontRef idx="minor">
              <a:schemeClr val="tx1"/>
            </a:fontRef>
          </p:style>
        </p:cxnSp>
        <p:cxnSp>
          <p:nvCxnSpPr>
            <p:cNvPr id="73" name="Elbow Connector 112">
              <a:extLst>
                <a:ext uri="{FF2B5EF4-FFF2-40B4-BE49-F238E27FC236}">
                  <a16:creationId xmlns:a16="http://schemas.microsoft.com/office/drawing/2014/main" id="{6B7AD46B-A47B-47F6-B141-F4D6D6550683}"/>
                </a:ext>
              </a:extLst>
            </p:cNvPr>
            <p:cNvCxnSpPr>
              <a:cxnSpLocks/>
            </p:cNvCxnSpPr>
            <p:nvPr/>
          </p:nvCxnSpPr>
          <p:spPr>
            <a:xfrm flipV="1">
              <a:off x="3151247" y="3827004"/>
              <a:ext cx="1042825" cy="468000"/>
            </a:xfrm>
            <a:prstGeom prst="bentConnector2">
              <a:avLst/>
            </a:prstGeom>
            <a:ln w="28575">
              <a:solidFill>
                <a:schemeClr val="accent4"/>
              </a:solidFill>
              <a:miter lim="800000"/>
            </a:ln>
          </p:spPr>
          <p:style>
            <a:lnRef idx="1">
              <a:schemeClr val="accent1"/>
            </a:lnRef>
            <a:fillRef idx="0">
              <a:schemeClr val="accent1"/>
            </a:fillRef>
            <a:effectRef idx="0">
              <a:schemeClr val="accent1"/>
            </a:effectRef>
            <a:fontRef idx="minor">
              <a:schemeClr val="tx1"/>
            </a:fontRef>
          </p:style>
        </p:cxnSp>
        <p:cxnSp>
          <p:nvCxnSpPr>
            <p:cNvPr id="74" name="Elbow Connector 114">
              <a:extLst>
                <a:ext uri="{FF2B5EF4-FFF2-40B4-BE49-F238E27FC236}">
                  <a16:creationId xmlns:a16="http://schemas.microsoft.com/office/drawing/2014/main" id="{A0586FDB-08A7-4E0C-8A5B-D691FEB5092A}"/>
                </a:ext>
              </a:extLst>
            </p:cNvPr>
            <p:cNvCxnSpPr>
              <a:cxnSpLocks/>
            </p:cNvCxnSpPr>
            <p:nvPr/>
          </p:nvCxnSpPr>
          <p:spPr>
            <a:xfrm flipV="1">
              <a:off x="3151247" y="3844438"/>
              <a:ext cx="1117922" cy="972000"/>
            </a:xfrm>
            <a:prstGeom prst="bentConnector2">
              <a:avLst/>
            </a:prstGeom>
            <a:ln w="28575">
              <a:solidFill>
                <a:schemeClr val="accent4"/>
              </a:solidFill>
              <a:miter lim="800000"/>
            </a:ln>
          </p:spPr>
          <p:style>
            <a:lnRef idx="1">
              <a:schemeClr val="accent1"/>
            </a:lnRef>
            <a:fillRef idx="0">
              <a:schemeClr val="accent1"/>
            </a:fillRef>
            <a:effectRef idx="0">
              <a:schemeClr val="accent1"/>
            </a:effectRef>
            <a:fontRef idx="minor">
              <a:schemeClr val="tx1"/>
            </a:fontRef>
          </p:style>
        </p:cxnSp>
        <p:cxnSp>
          <p:nvCxnSpPr>
            <p:cNvPr id="75" name="Elbow Connector 116">
              <a:extLst>
                <a:ext uri="{FF2B5EF4-FFF2-40B4-BE49-F238E27FC236}">
                  <a16:creationId xmlns:a16="http://schemas.microsoft.com/office/drawing/2014/main" id="{25227E38-09B4-456A-9454-8ABCC8FBDDF0}"/>
                </a:ext>
              </a:extLst>
            </p:cNvPr>
            <p:cNvCxnSpPr>
              <a:cxnSpLocks/>
            </p:cNvCxnSpPr>
            <p:nvPr/>
          </p:nvCxnSpPr>
          <p:spPr>
            <a:xfrm flipV="1">
              <a:off x="3151247" y="3853400"/>
              <a:ext cx="1195741" cy="1440000"/>
            </a:xfrm>
            <a:prstGeom prst="bentConnector2">
              <a:avLst/>
            </a:prstGeom>
            <a:ln w="28575">
              <a:solidFill>
                <a:schemeClr val="accent4"/>
              </a:solidFill>
              <a:miter lim="800000"/>
            </a:ln>
          </p:spPr>
          <p:style>
            <a:lnRef idx="1">
              <a:schemeClr val="accent1"/>
            </a:lnRef>
            <a:fillRef idx="0">
              <a:schemeClr val="accent1"/>
            </a:fillRef>
            <a:effectRef idx="0">
              <a:schemeClr val="accent1"/>
            </a:effectRef>
            <a:fontRef idx="minor">
              <a:schemeClr val="tx1"/>
            </a:fontRef>
          </p:style>
        </p:cxnSp>
        <p:sp>
          <p:nvSpPr>
            <p:cNvPr id="76" name="Elipse 224">
              <a:extLst>
                <a:ext uri="{FF2B5EF4-FFF2-40B4-BE49-F238E27FC236}">
                  <a16:creationId xmlns:a16="http://schemas.microsoft.com/office/drawing/2014/main" id="{C50D79E7-D176-4CE8-8289-9F0F51FC1C0C}"/>
                </a:ext>
              </a:extLst>
            </p:cNvPr>
            <p:cNvSpPr/>
            <p:nvPr/>
          </p:nvSpPr>
          <p:spPr>
            <a:xfrm>
              <a:off x="4146827" y="3634861"/>
              <a:ext cx="259590" cy="259590"/>
            </a:xfrm>
            <a:prstGeom prst="ellipse">
              <a:avLst/>
            </a:prstGeom>
            <a:solidFill>
              <a:schemeClr val="accent4"/>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grpSp>
      <p:sp>
        <p:nvSpPr>
          <p:cNvPr id="2" name="Rectangle 1">
            <a:extLst>
              <a:ext uri="{FF2B5EF4-FFF2-40B4-BE49-F238E27FC236}">
                <a16:creationId xmlns:a16="http://schemas.microsoft.com/office/drawing/2014/main" id="{6715DF16-E750-4299-93D6-E33939C8D08C}"/>
              </a:ext>
            </a:extLst>
          </p:cNvPr>
          <p:cNvSpPr/>
          <p:nvPr/>
        </p:nvSpPr>
        <p:spPr>
          <a:xfrm>
            <a:off x="273572" y="1276786"/>
            <a:ext cx="9081973" cy="369332"/>
          </a:xfrm>
          <a:prstGeom prst="rect">
            <a:avLst/>
          </a:prstGeom>
        </p:spPr>
        <p:txBody>
          <a:bodyPr wrap="square">
            <a:spAutoFit/>
          </a:bodyPr>
          <a:lstStyle/>
          <a:p>
            <a:pPr lvl="0">
              <a:spcBef>
                <a:spcPts val="400"/>
              </a:spcBef>
              <a:buClr>
                <a:schemeClr val="accent1"/>
              </a:buClr>
              <a:defRPr/>
            </a:pPr>
            <a:r>
              <a:rPr lang="ru-RU" b="1" dirty="0">
                <a:solidFill>
                  <a:schemeClr val="accent1"/>
                </a:solidFill>
              </a:rPr>
              <a:t>Единое приложение на любом устройстве пользователя</a:t>
            </a:r>
          </a:p>
        </p:txBody>
      </p:sp>
      <p:pic>
        <p:nvPicPr>
          <p:cNvPr id="14" name="Picture 13">
            <a:extLst>
              <a:ext uri="{FF2B5EF4-FFF2-40B4-BE49-F238E27FC236}">
                <a16:creationId xmlns:a16="http://schemas.microsoft.com/office/drawing/2014/main" id="{25D82C91-6CCA-452A-A568-5311B053275D}"/>
              </a:ext>
            </a:extLst>
          </p:cNvPr>
          <p:cNvPicPr>
            <a:picLocks noChangeAspect="1"/>
          </p:cNvPicPr>
          <p:nvPr/>
        </p:nvPicPr>
        <p:blipFill>
          <a:blip r:embed="rId6"/>
          <a:stretch>
            <a:fillRect/>
          </a:stretch>
        </p:blipFill>
        <p:spPr>
          <a:xfrm rot="10800000">
            <a:off x="4487802" y="1760115"/>
            <a:ext cx="1960413" cy="4059357"/>
          </a:xfrm>
          <a:prstGeom prst="rect">
            <a:avLst/>
          </a:prstGeom>
        </p:spPr>
      </p:pic>
      <p:pic>
        <p:nvPicPr>
          <p:cNvPr id="23" name="Picture 22">
            <a:extLst>
              <a:ext uri="{FF2B5EF4-FFF2-40B4-BE49-F238E27FC236}">
                <a16:creationId xmlns:a16="http://schemas.microsoft.com/office/drawing/2014/main" id="{C16C1F53-E521-4EF4-BE33-F850886C95DC}"/>
              </a:ext>
            </a:extLst>
          </p:cNvPr>
          <p:cNvPicPr>
            <a:picLocks noChangeAspect="1"/>
          </p:cNvPicPr>
          <p:nvPr/>
        </p:nvPicPr>
        <p:blipFill>
          <a:blip r:embed="rId7"/>
          <a:stretch>
            <a:fillRect/>
          </a:stretch>
        </p:blipFill>
        <p:spPr>
          <a:xfrm>
            <a:off x="4618776" y="2206479"/>
            <a:ext cx="1713822" cy="3196732"/>
          </a:xfrm>
          <a:prstGeom prst="rect">
            <a:avLst/>
          </a:prstGeom>
        </p:spPr>
      </p:pic>
    </p:spTree>
    <p:extLst>
      <p:ext uri="{BB962C8B-B14F-4D97-AF65-F5344CB8AC3E}">
        <p14:creationId xmlns:p14="http://schemas.microsoft.com/office/powerpoint/2010/main" val="1809091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ítulo 1">
            <a:extLst>
              <a:ext uri="{FF2B5EF4-FFF2-40B4-BE49-F238E27FC236}">
                <a16:creationId xmlns:a16="http://schemas.microsoft.com/office/drawing/2014/main" id="{AF8F413E-6A97-40EB-AED1-C12502C368BA}"/>
              </a:ext>
            </a:extLst>
          </p:cNvPr>
          <p:cNvSpPr txBox="1">
            <a:spLocks/>
          </p:cNvSpPr>
          <p:nvPr/>
        </p:nvSpPr>
        <p:spPr>
          <a:xfrm>
            <a:off x="321345" y="203655"/>
            <a:ext cx="11186426" cy="110906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Обеспечение мобильности медицинского персонала</a:t>
            </a:r>
          </a:p>
        </p:txBody>
      </p:sp>
      <p:sp>
        <p:nvSpPr>
          <p:cNvPr id="13" name="Rectangle 12">
            <a:extLst>
              <a:ext uri="{FF2B5EF4-FFF2-40B4-BE49-F238E27FC236}">
                <a16:creationId xmlns:a16="http://schemas.microsoft.com/office/drawing/2014/main" id="{66DB715A-975C-4D0E-A359-4FDEFA4B7A56}"/>
              </a:ext>
            </a:extLst>
          </p:cNvPr>
          <p:cNvSpPr/>
          <p:nvPr/>
        </p:nvSpPr>
        <p:spPr>
          <a:xfrm>
            <a:off x="3340044" y="1281001"/>
            <a:ext cx="6000904" cy="400110"/>
          </a:xfrm>
          <a:prstGeom prst="rect">
            <a:avLst/>
          </a:prstGeom>
        </p:spPr>
        <p:txBody>
          <a:bodyPr wrap="square">
            <a:spAutoFit/>
          </a:bodyPr>
          <a:lstStyle/>
          <a:p>
            <a:pPr marL="13290" lvl="1" eaLnBrk="0" hangingPunct="0">
              <a:buClr>
                <a:srgbClr val="5C5C5C"/>
              </a:buClr>
              <a:buSzPct val="90000"/>
            </a:pPr>
            <a:r>
              <a:rPr lang="ru-RU" sz="2000" b="1" dirty="0">
                <a:solidFill>
                  <a:srgbClr val="C00000"/>
                </a:solidFill>
              </a:rPr>
              <a:t>Беспроводные телефоны  </a:t>
            </a:r>
            <a:r>
              <a:rPr lang="en-US" sz="2000" b="1" dirty="0">
                <a:solidFill>
                  <a:srgbClr val="C00000"/>
                </a:solidFill>
              </a:rPr>
              <a:t>IP</a:t>
            </a:r>
            <a:r>
              <a:rPr lang="de-DE" sz="2000" b="1" dirty="0">
                <a:solidFill>
                  <a:srgbClr val="C00000"/>
                </a:solidFill>
              </a:rPr>
              <a:t> DEC</a:t>
            </a:r>
            <a:r>
              <a:rPr lang="en-US" sz="2000" b="1" dirty="0">
                <a:solidFill>
                  <a:srgbClr val="C00000"/>
                </a:solidFill>
              </a:rPr>
              <a:t>T</a:t>
            </a:r>
            <a:endParaRPr lang="en-US" sz="2000" b="1" dirty="0">
              <a:solidFill>
                <a:srgbClr val="000000"/>
              </a:solidFill>
              <a:sym typeface="Arial" charset="0"/>
            </a:endParaRPr>
          </a:p>
        </p:txBody>
      </p:sp>
      <p:sp>
        <p:nvSpPr>
          <p:cNvPr id="24" name="Rectangle 23">
            <a:extLst>
              <a:ext uri="{FF2B5EF4-FFF2-40B4-BE49-F238E27FC236}">
                <a16:creationId xmlns:a16="http://schemas.microsoft.com/office/drawing/2014/main" id="{47A16F38-5666-489A-BFEC-4EB9E30AD01A}"/>
              </a:ext>
            </a:extLst>
          </p:cNvPr>
          <p:cNvSpPr/>
          <p:nvPr/>
        </p:nvSpPr>
        <p:spPr>
          <a:xfrm>
            <a:off x="3099320" y="2085341"/>
            <a:ext cx="5630475" cy="4154984"/>
          </a:xfrm>
          <a:prstGeom prst="rect">
            <a:avLst/>
          </a:prstGeom>
        </p:spPr>
        <p:txBody>
          <a:bodyPr wrap="square">
            <a:spAutoFit/>
          </a:bodyPr>
          <a:lstStyle/>
          <a:p>
            <a:pPr marL="365760" indent="-365760">
              <a:spcBef>
                <a:spcPts val="400"/>
              </a:spcBef>
              <a:spcAft>
                <a:spcPts val="600"/>
              </a:spcAft>
              <a:buClr>
                <a:schemeClr val="accent1"/>
              </a:buClr>
              <a:buFont typeface="Wingdings" panose="05000000000000000000" pitchFamily="2" charset="2"/>
              <a:buChar char="§"/>
              <a:defRPr/>
            </a:pPr>
            <a:r>
              <a:rPr lang="ru-RU" dirty="0">
                <a:sym typeface="Arial" charset="0"/>
              </a:rPr>
              <a:t>Интеграция с палатной сигнализацией.</a:t>
            </a:r>
          </a:p>
          <a:p>
            <a:pPr marL="365760" indent="-365760">
              <a:spcBef>
                <a:spcPts val="400"/>
              </a:spcBef>
              <a:spcAft>
                <a:spcPts val="600"/>
              </a:spcAft>
              <a:buClr>
                <a:schemeClr val="accent1"/>
              </a:buClr>
              <a:buFont typeface="Wingdings" panose="05000000000000000000" pitchFamily="2" charset="2"/>
              <a:buChar char="§"/>
              <a:defRPr/>
            </a:pPr>
            <a:r>
              <a:rPr lang="en-US" dirty="0" err="1">
                <a:sym typeface="Arial" charset="0"/>
              </a:rPr>
              <a:t>Обеспечивают</a:t>
            </a:r>
            <a:r>
              <a:rPr lang="en-US" dirty="0">
                <a:sym typeface="Arial" charset="0"/>
              </a:rPr>
              <a:t> </a:t>
            </a:r>
            <a:r>
              <a:rPr lang="en-US" dirty="0" err="1">
                <a:sym typeface="Arial" charset="0"/>
              </a:rPr>
              <a:t>сотрудников</a:t>
            </a:r>
            <a:r>
              <a:rPr lang="en-US" dirty="0">
                <a:sym typeface="Arial" charset="0"/>
              </a:rPr>
              <a:t>, </a:t>
            </a:r>
            <a:r>
              <a:rPr lang="en-US" dirty="0" err="1">
                <a:sym typeface="Arial" charset="0"/>
              </a:rPr>
              <a:t>передвигающихся</a:t>
            </a:r>
            <a:r>
              <a:rPr lang="en-US" dirty="0">
                <a:sym typeface="Arial" charset="0"/>
              </a:rPr>
              <a:t> в </a:t>
            </a:r>
            <a:r>
              <a:rPr lang="en-US" dirty="0" err="1">
                <a:sym typeface="Arial" charset="0"/>
              </a:rPr>
              <a:t>пределах</a:t>
            </a:r>
            <a:r>
              <a:rPr lang="en-US" dirty="0">
                <a:sym typeface="Arial" charset="0"/>
              </a:rPr>
              <a:t> </a:t>
            </a:r>
            <a:r>
              <a:rPr lang="en-US" dirty="0" err="1">
                <a:sym typeface="Arial" charset="0"/>
              </a:rPr>
              <a:t>здания</a:t>
            </a:r>
            <a:r>
              <a:rPr lang="en-US" dirty="0">
                <a:sym typeface="Arial" charset="0"/>
              </a:rPr>
              <a:t> </a:t>
            </a:r>
            <a:r>
              <a:rPr lang="en-US" dirty="0" err="1">
                <a:sym typeface="Arial" charset="0"/>
              </a:rPr>
              <a:t>или</a:t>
            </a:r>
            <a:r>
              <a:rPr lang="en-US" dirty="0">
                <a:sym typeface="Arial" charset="0"/>
              </a:rPr>
              <a:t> по </a:t>
            </a:r>
            <a:r>
              <a:rPr lang="en-US" dirty="0" err="1">
                <a:sym typeface="Arial" charset="0"/>
              </a:rPr>
              <a:t>территории</a:t>
            </a:r>
            <a:r>
              <a:rPr lang="en-US" dirty="0">
                <a:sym typeface="Arial" charset="0"/>
              </a:rPr>
              <a:t> </a:t>
            </a:r>
            <a:r>
              <a:rPr lang="ru-RU" dirty="0">
                <a:sym typeface="Arial" charset="0"/>
              </a:rPr>
              <a:t>учреждения</a:t>
            </a:r>
            <a:r>
              <a:rPr lang="en-US" dirty="0">
                <a:sym typeface="Arial" charset="0"/>
              </a:rPr>
              <a:t>, </a:t>
            </a:r>
            <a:r>
              <a:rPr lang="en-US" dirty="0" err="1">
                <a:sym typeface="Arial" charset="0"/>
              </a:rPr>
              <a:t>высококачественной</a:t>
            </a:r>
            <a:r>
              <a:rPr lang="en-US" dirty="0">
                <a:sym typeface="Arial" charset="0"/>
              </a:rPr>
              <a:t> </a:t>
            </a:r>
            <a:r>
              <a:rPr lang="en-US" dirty="0" err="1">
                <a:sym typeface="Arial" charset="0"/>
              </a:rPr>
              <a:t>беспроводной</a:t>
            </a:r>
            <a:r>
              <a:rPr lang="en-US" dirty="0">
                <a:sym typeface="Arial" charset="0"/>
              </a:rPr>
              <a:t> </a:t>
            </a:r>
            <a:r>
              <a:rPr lang="en-US" dirty="0" err="1">
                <a:sym typeface="Arial" charset="0"/>
              </a:rPr>
              <a:t>связью</a:t>
            </a:r>
            <a:r>
              <a:rPr lang="ru-RU" dirty="0">
                <a:sym typeface="Arial" charset="0"/>
              </a:rPr>
              <a:t>.</a:t>
            </a:r>
          </a:p>
          <a:p>
            <a:pPr marL="365760" indent="-365760">
              <a:spcBef>
                <a:spcPts val="400"/>
              </a:spcBef>
              <a:spcAft>
                <a:spcPts val="600"/>
              </a:spcAft>
              <a:buClr>
                <a:schemeClr val="accent1"/>
              </a:buClr>
              <a:buFont typeface="Wingdings" panose="05000000000000000000" pitchFamily="2" charset="2"/>
              <a:buChar char="§"/>
              <a:defRPr/>
            </a:pPr>
            <a:r>
              <a:rPr lang="ru-RU" dirty="0">
                <a:sym typeface="Arial" charset="0"/>
              </a:rPr>
              <a:t>Варианты исполнения телефонов с защитой от воды и пыли </a:t>
            </a:r>
            <a:r>
              <a:rPr lang="en-US" dirty="0">
                <a:sym typeface="Arial" charset="0"/>
              </a:rPr>
              <a:t>IP65</a:t>
            </a:r>
            <a:r>
              <a:rPr lang="ru-RU" dirty="0">
                <a:sym typeface="Arial" charset="0"/>
              </a:rPr>
              <a:t>.</a:t>
            </a:r>
          </a:p>
          <a:p>
            <a:pPr marL="365760" lvl="1" indent="-365760">
              <a:spcBef>
                <a:spcPts val="400"/>
              </a:spcBef>
              <a:spcAft>
                <a:spcPts val="600"/>
              </a:spcAft>
              <a:buClr>
                <a:schemeClr val="accent1"/>
              </a:buClr>
              <a:buSzPct val="90000"/>
              <a:buFont typeface="Wingdings" panose="05000000000000000000" pitchFamily="2" charset="2"/>
              <a:buChar char="§"/>
              <a:defRPr/>
            </a:pPr>
            <a:r>
              <a:rPr lang="en-US" dirty="0" err="1">
                <a:sym typeface="Arial" charset="0"/>
              </a:rPr>
              <a:t>Все</a:t>
            </a:r>
            <a:r>
              <a:rPr lang="en-US" dirty="0">
                <a:sym typeface="Arial" charset="0"/>
              </a:rPr>
              <a:t> </a:t>
            </a:r>
            <a:r>
              <a:rPr lang="en-US" dirty="0" err="1">
                <a:sym typeface="Arial" charset="0"/>
              </a:rPr>
              <a:t>преимущества</a:t>
            </a:r>
            <a:r>
              <a:rPr lang="en-US" dirty="0">
                <a:sym typeface="Arial" charset="0"/>
              </a:rPr>
              <a:t> </a:t>
            </a:r>
            <a:r>
              <a:rPr lang="en-US" dirty="0" err="1">
                <a:sym typeface="Arial" charset="0"/>
              </a:rPr>
              <a:t>стандарта</a:t>
            </a:r>
            <a:r>
              <a:rPr lang="en-US" dirty="0">
                <a:sym typeface="Arial" charset="0"/>
              </a:rPr>
              <a:t> DECT, в </a:t>
            </a:r>
            <a:r>
              <a:rPr lang="en-US" dirty="0" err="1">
                <a:sym typeface="Arial" charset="0"/>
              </a:rPr>
              <a:t>том</a:t>
            </a:r>
            <a:r>
              <a:rPr lang="en-US" dirty="0">
                <a:sym typeface="Arial" charset="0"/>
              </a:rPr>
              <a:t> </a:t>
            </a:r>
            <a:r>
              <a:rPr lang="en-US" dirty="0" err="1">
                <a:sym typeface="Arial" charset="0"/>
              </a:rPr>
              <a:t>числе</a:t>
            </a:r>
            <a:r>
              <a:rPr lang="en-US" dirty="0">
                <a:sym typeface="Arial" charset="0"/>
              </a:rPr>
              <a:t>:</a:t>
            </a:r>
          </a:p>
          <a:p>
            <a:pPr marL="516164" lvl="2" eaLnBrk="0" hangingPunct="0">
              <a:buClr>
                <a:srgbClr val="587891"/>
              </a:buClr>
              <a:buSzPct val="90000"/>
            </a:pPr>
            <a:r>
              <a:rPr lang="ru-RU" dirty="0">
                <a:solidFill>
                  <a:srgbClr val="000000"/>
                </a:solidFill>
                <a:sym typeface="Arial" charset="0"/>
              </a:rPr>
              <a:t>	- </a:t>
            </a:r>
            <a:r>
              <a:rPr lang="en-US" dirty="0" err="1">
                <a:solidFill>
                  <a:srgbClr val="000000"/>
                </a:solidFill>
                <a:sym typeface="Arial" charset="0"/>
              </a:rPr>
              <a:t>Высокая</a:t>
            </a:r>
            <a:r>
              <a:rPr lang="en-US" dirty="0">
                <a:solidFill>
                  <a:srgbClr val="000000"/>
                </a:solidFill>
                <a:sym typeface="Arial" charset="0"/>
              </a:rPr>
              <a:t> </a:t>
            </a:r>
            <a:r>
              <a:rPr lang="en-US" dirty="0" err="1">
                <a:solidFill>
                  <a:srgbClr val="000000"/>
                </a:solidFill>
                <a:sym typeface="Arial" charset="0"/>
              </a:rPr>
              <a:t>защищенность</a:t>
            </a:r>
            <a:endParaRPr lang="ru-RU" dirty="0">
              <a:solidFill>
                <a:srgbClr val="000000"/>
              </a:solidFill>
              <a:sym typeface="Arial" charset="0"/>
            </a:endParaRPr>
          </a:p>
          <a:p>
            <a:pPr marL="516164" lvl="2" eaLnBrk="0" hangingPunct="0">
              <a:buClr>
                <a:srgbClr val="587891"/>
              </a:buClr>
              <a:buSzPct val="90000"/>
            </a:pPr>
            <a:r>
              <a:rPr lang="ru-RU" dirty="0">
                <a:solidFill>
                  <a:srgbClr val="000000"/>
                </a:solidFill>
                <a:sym typeface="Arial" charset="0"/>
              </a:rPr>
              <a:t>	- </a:t>
            </a:r>
            <a:r>
              <a:rPr lang="en-US" dirty="0" err="1">
                <a:solidFill>
                  <a:srgbClr val="000000"/>
                </a:solidFill>
                <a:sym typeface="Arial" charset="0"/>
              </a:rPr>
              <a:t>Масштабируемость</a:t>
            </a:r>
            <a:endParaRPr lang="ru-RU" dirty="0">
              <a:solidFill>
                <a:srgbClr val="000000"/>
              </a:solidFill>
              <a:sym typeface="Arial" charset="0"/>
            </a:endParaRPr>
          </a:p>
          <a:p>
            <a:pPr marL="516164" lvl="2" eaLnBrk="0" hangingPunct="0">
              <a:buClr>
                <a:srgbClr val="587891"/>
              </a:buClr>
              <a:buSzPct val="90000"/>
            </a:pPr>
            <a:r>
              <a:rPr lang="ru-RU" dirty="0">
                <a:solidFill>
                  <a:srgbClr val="000000"/>
                </a:solidFill>
                <a:sym typeface="Arial" charset="0"/>
              </a:rPr>
              <a:t>	- </a:t>
            </a:r>
            <a:r>
              <a:rPr lang="en-US" dirty="0" err="1">
                <a:solidFill>
                  <a:srgbClr val="000000"/>
                </a:solidFill>
                <a:sym typeface="Arial" charset="0"/>
              </a:rPr>
              <a:t>Низкое</a:t>
            </a:r>
            <a:r>
              <a:rPr lang="en-US" dirty="0">
                <a:solidFill>
                  <a:srgbClr val="000000"/>
                </a:solidFill>
                <a:sym typeface="Arial" charset="0"/>
              </a:rPr>
              <a:t> </a:t>
            </a:r>
            <a:r>
              <a:rPr lang="en-US" dirty="0" err="1">
                <a:solidFill>
                  <a:srgbClr val="000000"/>
                </a:solidFill>
                <a:sym typeface="Arial" charset="0"/>
              </a:rPr>
              <a:t>энергопотребление</a:t>
            </a:r>
            <a:endParaRPr lang="ru-RU" sz="2000" dirty="0">
              <a:solidFill>
                <a:srgbClr val="000000"/>
              </a:solidFill>
              <a:sym typeface="Arial" charset="0"/>
            </a:endParaRPr>
          </a:p>
        </p:txBody>
      </p:sp>
      <p:pic>
        <p:nvPicPr>
          <p:cNvPr id="25" name="Picture 24">
            <a:extLst>
              <a:ext uri="{FF2B5EF4-FFF2-40B4-BE49-F238E27FC236}">
                <a16:creationId xmlns:a16="http://schemas.microsoft.com/office/drawing/2014/main" id="{6A3D7093-0C34-4720-A40C-987628AD890E}"/>
              </a:ext>
            </a:extLst>
          </p:cNvPr>
          <p:cNvPicPr>
            <a:picLocks noChangeAspect="1"/>
          </p:cNvPicPr>
          <p:nvPr/>
        </p:nvPicPr>
        <p:blipFill>
          <a:blip r:embed="rId2"/>
          <a:stretch>
            <a:fillRect/>
          </a:stretch>
        </p:blipFill>
        <p:spPr>
          <a:xfrm>
            <a:off x="422782" y="2233847"/>
            <a:ext cx="1129793" cy="2948656"/>
          </a:xfrm>
          <a:prstGeom prst="rect">
            <a:avLst/>
          </a:prstGeom>
        </p:spPr>
      </p:pic>
      <p:pic>
        <p:nvPicPr>
          <p:cNvPr id="26" name="Picture 25">
            <a:extLst>
              <a:ext uri="{FF2B5EF4-FFF2-40B4-BE49-F238E27FC236}">
                <a16:creationId xmlns:a16="http://schemas.microsoft.com/office/drawing/2014/main" id="{F58AA7DA-A27C-42D4-9791-61DFF802F3F4}"/>
              </a:ext>
            </a:extLst>
          </p:cNvPr>
          <p:cNvPicPr>
            <a:picLocks noChangeAspect="1"/>
          </p:cNvPicPr>
          <p:nvPr/>
        </p:nvPicPr>
        <p:blipFill>
          <a:blip r:embed="rId3"/>
          <a:stretch>
            <a:fillRect/>
          </a:stretch>
        </p:blipFill>
        <p:spPr>
          <a:xfrm>
            <a:off x="1828096" y="2196942"/>
            <a:ext cx="1236427" cy="2981325"/>
          </a:xfrm>
          <a:prstGeom prst="rect">
            <a:avLst/>
          </a:prstGeom>
        </p:spPr>
      </p:pic>
      <p:pic>
        <p:nvPicPr>
          <p:cNvPr id="2" name="Picture 1">
            <a:extLst>
              <a:ext uri="{FF2B5EF4-FFF2-40B4-BE49-F238E27FC236}">
                <a16:creationId xmlns:a16="http://schemas.microsoft.com/office/drawing/2014/main" id="{D97AEA09-5E98-4B8A-9522-D8E8FB832320}"/>
              </a:ext>
            </a:extLst>
          </p:cNvPr>
          <p:cNvPicPr>
            <a:picLocks noChangeAspect="1"/>
          </p:cNvPicPr>
          <p:nvPr/>
        </p:nvPicPr>
        <p:blipFill>
          <a:blip r:embed="rId4"/>
          <a:stretch>
            <a:fillRect/>
          </a:stretch>
        </p:blipFill>
        <p:spPr>
          <a:xfrm>
            <a:off x="8928380" y="633373"/>
            <a:ext cx="3431267" cy="6224627"/>
          </a:xfrm>
          <a:prstGeom prst="rect">
            <a:avLst/>
          </a:prstGeom>
        </p:spPr>
      </p:pic>
    </p:spTree>
    <p:extLst>
      <p:ext uri="{BB962C8B-B14F-4D97-AF65-F5344CB8AC3E}">
        <p14:creationId xmlns:p14="http://schemas.microsoft.com/office/powerpoint/2010/main" val="407895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ítulo 1">
            <a:extLst>
              <a:ext uri="{FF2B5EF4-FFF2-40B4-BE49-F238E27FC236}">
                <a16:creationId xmlns:a16="http://schemas.microsoft.com/office/drawing/2014/main" id="{AF8F413E-6A97-40EB-AED1-C12502C368BA}"/>
              </a:ext>
            </a:extLst>
          </p:cNvPr>
          <p:cNvSpPr txBox="1">
            <a:spLocks/>
          </p:cNvSpPr>
          <p:nvPr/>
        </p:nvSpPr>
        <p:spPr>
          <a:xfrm>
            <a:off x="321345" y="203655"/>
            <a:ext cx="11186426" cy="110906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err="1"/>
              <a:t>Возможности</a:t>
            </a:r>
            <a:r>
              <a:rPr lang="en-US" dirty="0"/>
              <a:t> </a:t>
            </a:r>
            <a:r>
              <a:rPr lang="en-US" dirty="0" err="1"/>
              <a:t>решений</a:t>
            </a:r>
            <a:r>
              <a:rPr lang="en-US" dirty="0"/>
              <a:t> Avaya </a:t>
            </a:r>
            <a:r>
              <a:rPr lang="en-US" dirty="0" err="1"/>
              <a:t>для</a:t>
            </a:r>
            <a:r>
              <a:rPr lang="en-US" dirty="0"/>
              <a:t> </a:t>
            </a:r>
            <a:r>
              <a:rPr lang="en-US" dirty="0" err="1"/>
              <a:t>телемедицины</a:t>
            </a:r>
            <a:endParaRPr lang="en-US" dirty="0"/>
          </a:p>
        </p:txBody>
      </p:sp>
      <p:sp>
        <p:nvSpPr>
          <p:cNvPr id="8" name="Rectangle 7">
            <a:extLst>
              <a:ext uri="{FF2B5EF4-FFF2-40B4-BE49-F238E27FC236}">
                <a16:creationId xmlns:a16="http://schemas.microsoft.com/office/drawing/2014/main" id="{F249E92A-B29F-4B0A-A162-46B4AE274373}"/>
              </a:ext>
            </a:extLst>
          </p:cNvPr>
          <p:cNvSpPr/>
          <p:nvPr/>
        </p:nvSpPr>
        <p:spPr>
          <a:xfrm>
            <a:off x="6351364" y="1721950"/>
            <a:ext cx="4827913" cy="4719922"/>
          </a:xfrm>
          <a:prstGeom prst="rect">
            <a:avLst/>
          </a:prstGeom>
        </p:spPr>
        <p:txBody>
          <a:bodyPr vert="horz" lIns="91440" tIns="45720" rIns="91440" bIns="45720" numCol="1" spcCol="274320" rtlCol="0">
            <a:normAutofit fontScale="92500" lnSpcReduction="10000"/>
          </a:bodyPr>
          <a:lstStyle/>
          <a:p>
            <a:pPr marL="365760" indent="-365760">
              <a:lnSpc>
                <a:spcPct val="90000"/>
              </a:lnSpc>
              <a:spcBef>
                <a:spcPts val="400"/>
              </a:spcBef>
              <a:spcAft>
                <a:spcPts val="600"/>
              </a:spcAft>
              <a:buClr>
                <a:schemeClr val="accent1"/>
              </a:buClr>
              <a:buFont typeface="Wingdings" panose="05000000000000000000" pitchFamily="2" charset="2"/>
              <a:buChar char="ü"/>
              <a:defRPr/>
            </a:pPr>
            <a:r>
              <a:rPr lang="ru-RU" sz="2100" dirty="0"/>
              <a:t>Простота использования</a:t>
            </a:r>
            <a:endParaRPr lang="en-US" sz="2100" dirty="0"/>
          </a:p>
          <a:p>
            <a:pPr marL="365760" indent="-365760">
              <a:lnSpc>
                <a:spcPct val="90000"/>
              </a:lnSpc>
              <a:spcBef>
                <a:spcPts val="400"/>
              </a:spcBef>
              <a:spcAft>
                <a:spcPts val="600"/>
              </a:spcAft>
              <a:buClr>
                <a:schemeClr val="accent1"/>
              </a:buClr>
              <a:buFont typeface="Wingdings" panose="05000000000000000000" pitchFamily="2" charset="2"/>
              <a:buChar char="ü"/>
              <a:defRPr/>
            </a:pPr>
            <a:r>
              <a:rPr lang="en-US" sz="2100" dirty="0" err="1"/>
              <a:t>Доступ</a:t>
            </a:r>
            <a:r>
              <a:rPr lang="en-US" sz="2100" dirty="0"/>
              <a:t> к </a:t>
            </a:r>
            <a:r>
              <a:rPr lang="en-US" sz="2100" dirty="0" err="1"/>
              <a:t>конференциям</a:t>
            </a:r>
            <a:r>
              <a:rPr lang="en-US" sz="2100" dirty="0"/>
              <a:t> </a:t>
            </a:r>
            <a:r>
              <a:rPr lang="en-US" sz="2100" dirty="0" err="1"/>
              <a:t>из</a:t>
            </a:r>
            <a:r>
              <a:rPr lang="en-US" sz="2100" dirty="0"/>
              <a:t> </a:t>
            </a:r>
            <a:r>
              <a:rPr lang="en-US" sz="2100" dirty="0" err="1"/>
              <a:t>любого</a:t>
            </a:r>
            <a:r>
              <a:rPr lang="en-US" sz="2100" dirty="0"/>
              <a:t> </a:t>
            </a:r>
            <a:r>
              <a:rPr lang="en-US" sz="2100" dirty="0" err="1"/>
              <a:t>места</a:t>
            </a:r>
            <a:r>
              <a:rPr lang="en-US" sz="2100" dirty="0"/>
              <a:t> и </a:t>
            </a:r>
            <a:r>
              <a:rPr lang="en-US" sz="2100" dirty="0" err="1"/>
              <a:t>устройства</a:t>
            </a:r>
            <a:endParaRPr lang="en-US" sz="2100" dirty="0"/>
          </a:p>
          <a:p>
            <a:pPr marL="365760" indent="-365760">
              <a:lnSpc>
                <a:spcPct val="90000"/>
              </a:lnSpc>
              <a:spcBef>
                <a:spcPts val="400"/>
              </a:spcBef>
              <a:spcAft>
                <a:spcPts val="600"/>
              </a:spcAft>
              <a:buClr>
                <a:schemeClr val="accent1"/>
              </a:buClr>
              <a:buFont typeface="Wingdings" panose="05000000000000000000" pitchFamily="2" charset="2"/>
              <a:buChar char="ü"/>
              <a:defRPr/>
            </a:pPr>
            <a:r>
              <a:rPr lang="en-US" sz="2100" dirty="0" err="1"/>
              <a:t>Запись</a:t>
            </a:r>
            <a:r>
              <a:rPr lang="en-US" sz="2100" dirty="0"/>
              <a:t> и </a:t>
            </a:r>
            <a:r>
              <a:rPr lang="en-US" sz="2100" dirty="0" err="1"/>
              <a:t>трансляция</a:t>
            </a:r>
            <a:r>
              <a:rPr lang="en-US" sz="2100" dirty="0"/>
              <a:t> </a:t>
            </a:r>
            <a:r>
              <a:rPr lang="en-US" sz="2100" dirty="0" err="1"/>
              <a:t>конференций</a:t>
            </a:r>
            <a:endParaRPr lang="en-US" sz="2100" dirty="0"/>
          </a:p>
          <a:p>
            <a:pPr marL="365760" indent="-365760">
              <a:lnSpc>
                <a:spcPct val="90000"/>
              </a:lnSpc>
              <a:spcBef>
                <a:spcPts val="400"/>
              </a:spcBef>
              <a:buClr>
                <a:schemeClr val="accent1"/>
              </a:buClr>
              <a:buFont typeface="Wingdings" panose="05000000000000000000" pitchFamily="2" charset="2"/>
              <a:buChar char="ü"/>
              <a:defRPr/>
            </a:pPr>
            <a:r>
              <a:rPr lang="ru-RU" sz="2100" dirty="0"/>
              <a:t>Видео 2 одновременных потока </a:t>
            </a:r>
            <a:r>
              <a:rPr lang="en-US" sz="2100" dirty="0"/>
              <a:t>60 </a:t>
            </a:r>
            <a:r>
              <a:rPr lang="ru-RU" sz="2100" dirty="0"/>
              <a:t>кадров в секунду</a:t>
            </a:r>
          </a:p>
          <a:p>
            <a:pPr marL="365760" indent="-365760">
              <a:lnSpc>
                <a:spcPct val="90000"/>
              </a:lnSpc>
              <a:spcBef>
                <a:spcPts val="400"/>
              </a:spcBef>
              <a:buClr>
                <a:schemeClr val="accent1"/>
              </a:buClr>
              <a:buFont typeface="Wingdings" panose="05000000000000000000" pitchFamily="2" charset="2"/>
              <a:buChar char="ü"/>
              <a:defRPr/>
            </a:pPr>
            <a:r>
              <a:rPr lang="ru-RU" sz="2100" dirty="0"/>
              <a:t>Возможность подключения диагностических комплексов операционных и реанимационных для трансляции дополнительной информации</a:t>
            </a:r>
            <a:endParaRPr lang="en-US" sz="2100" dirty="0"/>
          </a:p>
          <a:p>
            <a:pPr marL="365760" indent="-365760">
              <a:lnSpc>
                <a:spcPct val="90000"/>
              </a:lnSpc>
              <a:spcBef>
                <a:spcPts val="400"/>
              </a:spcBef>
              <a:buClr>
                <a:schemeClr val="accent1"/>
              </a:buClr>
              <a:buFont typeface="Wingdings" panose="05000000000000000000" pitchFamily="2" charset="2"/>
              <a:buChar char="ü"/>
              <a:defRPr/>
            </a:pPr>
            <a:r>
              <a:rPr lang="en-US" sz="2100" dirty="0" err="1"/>
              <a:t>Cохранение</a:t>
            </a:r>
            <a:r>
              <a:rPr lang="en-US" sz="2100" dirty="0"/>
              <a:t> </a:t>
            </a:r>
            <a:r>
              <a:rPr lang="en-US" sz="2100" dirty="0" err="1"/>
              <a:t>качества</a:t>
            </a:r>
            <a:r>
              <a:rPr lang="en-US" sz="2100" dirty="0"/>
              <a:t> </a:t>
            </a:r>
            <a:r>
              <a:rPr lang="en-US" sz="2100" dirty="0" err="1"/>
              <a:t>видео</a:t>
            </a:r>
            <a:r>
              <a:rPr lang="en-US" sz="2100" dirty="0"/>
              <a:t> </a:t>
            </a:r>
            <a:r>
              <a:rPr lang="ru-RU" sz="2100" dirty="0"/>
              <a:t>при ухудшении канала связи</a:t>
            </a:r>
            <a:endParaRPr lang="en-US" sz="2100" dirty="0"/>
          </a:p>
          <a:p>
            <a:pPr marL="365760" indent="-365760">
              <a:lnSpc>
                <a:spcPct val="90000"/>
              </a:lnSpc>
              <a:spcBef>
                <a:spcPts val="400"/>
              </a:spcBef>
              <a:buClr>
                <a:schemeClr val="accent1"/>
              </a:buClr>
              <a:buFont typeface="Wingdings" panose="05000000000000000000" pitchFamily="2" charset="2"/>
              <a:buChar char="ü"/>
              <a:defRPr/>
            </a:pPr>
            <a:r>
              <a:rPr lang="en-US" sz="2100" dirty="0" err="1"/>
              <a:t>Поддержка</a:t>
            </a:r>
            <a:r>
              <a:rPr lang="en-US" sz="2100" dirty="0"/>
              <a:t> </a:t>
            </a:r>
            <a:r>
              <a:rPr lang="en-US" sz="2100" dirty="0" err="1"/>
              <a:t>существующего</a:t>
            </a:r>
            <a:r>
              <a:rPr lang="en-US" sz="2100" dirty="0"/>
              <a:t> </a:t>
            </a:r>
            <a:r>
              <a:rPr lang="en-US" sz="2100" dirty="0" err="1"/>
              <a:t>парка</a:t>
            </a:r>
            <a:r>
              <a:rPr lang="en-US" sz="2100" dirty="0"/>
              <a:t> </a:t>
            </a:r>
            <a:r>
              <a:rPr lang="en-US" sz="2100" dirty="0" err="1"/>
              <a:t>устройств</a:t>
            </a:r>
            <a:r>
              <a:rPr lang="en-US" sz="2100" dirty="0"/>
              <a:t> </a:t>
            </a:r>
            <a:r>
              <a:rPr lang="en-US" sz="2100" dirty="0" err="1"/>
              <a:t>заказчика</a:t>
            </a:r>
            <a:endParaRPr lang="en-US" sz="2100" dirty="0"/>
          </a:p>
          <a:p>
            <a:pPr marL="285750" indent="-228600">
              <a:lnSpc>
                <a:spcPct val="90000"/>
              </a:lnSpc>
              <a:buFont typeface="Arial" panose="020B0604020202020204" pitchFamily="34" charset="0"/>
              <a:buChar char="•"/>
            </a:pPr>
            <a:endParaRPr lang="en-US" sz="2000" dirty="0"/>
          </a:p>
        </p:txBody>
      </p:sp>
      <p:pic>
        <p:nvPicPr>
          <p:cNvPr id="9" name="Picture 2" descr="https://ulyanovsk.express/wp-content/uploads/2019/04/19042018_45.jpg">
            <a:extLst>
              <a:ext uri="{FF2B5EF4-FFF2-40B4-BE49-F238E27FC236}">
                <a16:creationId xmlns:a16="http://schemas.microsoft.com/office/drawing/2014/main" id="{3AF818C1-1298-4195-94B9-812766FFA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642" y="1505643"/>
            <a:ext cx="6922642" cy="49362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a:extLst>
              <a:ext uri="{FF2B5EF4-FFF2-40B4-BE49-F238E27FC236}">
                <a16:creationId xmlns:a16="http://schemas.microsoft.com/office/drawing/2014/main" id="{A49E1AE8-1BF9-4804-B53C-5C3A1B0EBF9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810"/>
                    </a14:imgEffect>
                    <a14:imgEffect>
                      <a14:saturation sat="80000"/>
                    </a14:imgEffect>
                    <a14:imgEffect>
                      <a14:brightnessContrast contrast="16000"/>
                    </a14:imgEffect>
                  </a14:imgLayer>
                </a14:imgProps>
              </a:ext>
              <a:ext uri="{28A0092B-C50C-407E-A947-70E740481C1C}">
                <a14:useLocalDpi xmlns:a14="http://schemas.microsoft.com/office/drawing/2010/main"/>
              </a:ext>
            </a:extLst>
          </a:blip>
          <a:srcRect/>
          <a:stretch/>
        </p:blipFill>
        <p:spPr>
          <a:xfrm>
            <a:off x="10344934" y="944423"/>
            <a:ext cx="1847066" cy="1847066"/>
          </a:xfrm>
          <a:prstGeom prst="ellipse">
            <a:avLst/>
          </a:prstGeom>
        </p:spPr>
      </p:pic>
    </p:spTree>
    <p:extLst>
      <p:ext uri="{BB962C8B-B14F-4D97-AF65-F5344CB8AC3E}">
        <p14:creationId xmlns:p14="http://schemas.microsoft.com/office/powerpoint/2010/main" val="2157097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ítulo 1">
            <a:extLst>
              <a:ext uri="{FF2B5EF4-FFF2-40B4-BE49-F238E27FC236}">
                <a16:creationId xmlns:a16="http://schemas.microsoft.com/office/drawing/2014/main" id="{AF8F413E-6A97-40EB-AED1-C12502C368BA}"/>
              </a:ext>
            </a:extLst>
          </p:cNvPr>
          <p:cNvSpPr txBox="1">
            <a:spLocks/>
          </p:cNvSpPr>
          <p:nvPr/>
        </p:nvSpPr>
        <p:spPr>
          <a:xfrm>
            <a:off x="321344" y="203655"/>
            <a:ext cx="11870655" cy="110906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err="1"/>
              <a:t>Возможности</a:t>
            </a:r>
            <a:r>
              <a:rPr lang="en-US" dirty="0"/>
              <a:t> </a:t>
            </a:r>
            <a:r>
              <a:rPr lang="en-US" dirty="0" err="1"/>
              <a:t>решений</a:t>
            </a:r>
            <a:r>
              <a:rPr lang="en-US" dirty="0"/>
              <a:t> Avaya </a:t>
            </a:r>
            <a:r>
              <a:rPr lang="en-US" dirty="0" err="1"/>
              <a:t>для</a:t>
            </a:r>
            <a:r>
              <a:rPr lang="en-US" dirty="0"/>
              <a:t> </a:t>
            </a:r>
            <a:r>
              <a:rPr lang="en-US" dirty="0" err="1"/>
              <a:t>телемедицины</a:t>
            </a:r>
            <a:endParaRPr lang="en-US" dirty="0"/>
          </a:p>
        </p:txBody>
      </p:sp>
      <p:pic>
        <p:nvPicPr>
          <p:cNvPr id="6" name="Picture 5">
            <a:extLst>
              <a:ext uri="{FF2B5EF4-FFF2-40B4-BE49-F238E27FC236}">
                <a16:creationId xmlns:a16="http://schemas.microsoft.com/office/drawing/2014/main" id="{5E58914C-DF10-4305-B9CB-2113630ECD42}"/>
              </a:ext>
            </a:extLst>
          </p:cNvPr>
          <p:cNvPicPr>
            <a:picLocks noChangeAspect="1"/>
          </p:cNvPicPr>
          <p:nvPr/>
        </p:nvPicPr>
        <p:blipFill>
          <a:blip r:embed="rId2"/>
          <a:stretch>
            <a:fillRect/>
          </a:stretch>
        </p:blipFill>
        <p:spPr>
          <a:xfrm>
            <a:off x="7901900" y="1771551"/>
            <a:ext cx="1568057" cy="2085182"/>
          </a:xfrm>
          <a:prstGeom prst="rect">
            <a:avLst/>
          </a:prstGeom>
        </p:spPr>
      </p:pic>
      <p:sp>
        <p:nvSpPr>
          <p:cNvPr id="7" name="TextBox 6">
            <a:extLst>
              <a:ext uri="{FF2B5EF4-FFF2-40B4-BE49-F238E27FC236}">
                <a16:creationId xmlns:a16="http://schemas.microsoft.com/office/drawing/2014/main" id="{8C67ECE2-358A-4701-A7D0-9BAA1CE6BD8B}"/>
              </a:ext>
            </a:extLst>
          </p:cNvPr>
          <p:cNvSpPr txBox="1"/>
          <p:nvPr/>
        </p:nvSpPr>
        <p:spPr>
          <a:xfrm>
            <a:off x="396639" y="1238666"/>
            <a:ext cx="6581104" cy="400110"/>
          </a:xfrm>
          <a:prstGeom prst="rect">
            <a:avLst/>
          </a:prstGeom>
          <a:noFill/>
        </p:spPr>
        <p:txBody>
          <a:bodyPr wrap="square" rtlCol="0">
            <a:spAutoFit/>
          </a:bodyPr>
          <a:lstStyle/>
          <a:p>
            <a:r>
              <a:rPr lang="ru-RU" sz="2000" b="1" dirty="0">
                <a:solidFill>
                  <a:srgbClr val="C00000"/>
                </a:solidFill>
                <a:latin typeface="Century Gothic" panose="020B0502020202020204" pitchFamily="34" charset="0"/>
              </a:rPr>
              <a:t>Состав решения:</a:t>
            </a:r>
          </a:p>
        </p:txBody>
      </p:sp>
      <p:sp>
        <p:nvSpPr>
          <p:cNvPr id="11" name="Прямоугольник 1">
            <a:extLst>
              <a:ext uri="{FF2B5EF4-FFF2-40B4-BE49-F238E27FC236}">
                <a16:creationId xmlns:a16="http://schemas.microsoft.com/office/drawing/2014/main" id="{24742EAC-3F3A-4679-8951-4C701C1EFBA9}"/>
              </a:ext>
            </a:extLst>
          </p:cNvPr>
          <p:cNvSpPr/>
          <p:nvPr/>
        </p:nvSpPr>
        <p:spPr>
          <a:xfrm>
            <a:off x="180304" y="1610724"/>
            <a:ext cx="4868214" cy="482817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B14B66EB-BDA6-4C46-BF03-09F79E5BA5A6}"/>
              </a:ext>
            </a:extLst>
          </p:cNvPr>
          <p:cNvSpPr txBox="1"/>
          <p:nvPr/>
        </p:nvSpPr>
        <p:spPr>
          <a:xfrm>
            <a:off x="1472656" y="1787286"/>
            <a:ext cx="2406428" cy="338554"/>
          </a:xfrm>
          <a:prstGeom prst="rect">
            <a:avLst/>
          </a:prstGeom>
          <a:noFill/>
        </p:spPr>
        <p:txBody>
          <a:bodyPr wrap="none" rtlCol="0">
            <a:spAutoFit/>
          </a:bodyPr>
          <a:lstStyle/>
          <a:p>
            <a:r>
              <a:rPr lang="ru-RU" sz="1600" dirty="0">
                <a:latin typeface="Century Gothic" panose="020B0502020202020204" pitchFamily="34" charset="0"/>
              </a:rPr>
              <a:t>Операционный блок</a:t>
            </a:r>
          </a:p>
        </p:txBody>
      </p:sp>
      <p:sp>
        <p:nvSpPr>
          <p:cNvPr id="13" name="Прямоугольник 4">
            <a:extLst>
              <a:ext uri="{FF2B5EF4-FFF2-40B4-BE49-F238E27FC236}">
                <a16:creationId xmlns:a16="http://schemas.microsoft.com/office/drawing/2014/main" id="{040FE26F-0AC1-40BF-B709-0A69B93F0778}"/>
              </a:ext>
            </a:extLst>
          </p:cNvPr>
          <p:cNvSpPr/>
          <p:nvPr/>
        </p:nvSpPr>
        <p:spPr>
          <a:xfrm>
            <a:off x="5241303" y="1610723"/>
            <a:ext cx="2389429" cy="198975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61E10192-E2C5-48F5-9CBC-A39953A88F54}"/>
              </a:ext>
            </a:extLst>
          </p:cNvPr>
          <p:cNvSpPr txBox="1"/>
          <p:nvPr/>
        </p:nvSpPr>
        <p:spPr>
          <a:xfrm>
            <a:off x="5650303" y="1787286"/>
            <a:ext cx="1346844" cy="338554"/>
          </a:xfrm>
          <a:prstGeom prst="rect">
            <a:avLst/>
          </a:prstGeom>
          <a:noFill/>
        </p:spPr>
        <p:txBody>
          <a:bodyPr wrap="none" rtlCol="0">
            <a:spAutoFit/>
          </a:bodyPr>
          <a:lstStyle/>
          <a:p>
            <a:r>
              <a:rPr lang="ru-RU" sz="1600" dirty="0">
                <a:latin typeface="Century Gothic" panose="020B0502020202020204" pitchFamily="34" charset="0"/>
              </a:rPr>
              <a:t>Серверная</a:t>
            </a:r>
          </a:p>
        </p:txBody>
      </p:sp>
      <p:sp>
        <p:nvSpPr>
          <p:cNvPr id="16" name="Прямоугольник 6">
            <a:extLst>
              <a:ext uri="{FF2B5EF4-FFF2-40B4-BE49-F238E27FC236}">
                <a16:creationId xmlns:a16="http://schemas.microsoft.com/office/drawing/2014/main" id="{D005415A-7CA6-4979-A800-CD91B9C3EACF}"/>
              </a:ext>
            </a:extLst>
          </p:cNvPr>
          <p:cNvSpPr/>
          <p:nvPr/>
        </p:nvSpPr>
        <p:spPr>
          <a:xfrm>
            <a:off x="7791718" y="1610723"/>
            <a:ext cx="4228654" cy="482817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CD049815-01BE-4180-BA80-9DBCBEC8281A}"/>
              </a:ext>
            </a:extLst>
          </p:cNvPr>
          <p:cNvSpPr txBox="1"/>
          <p:nvPr/>
        </p:nvSpPr>
        <p:spPr>
          <a:xfrm>
            <a:off x="9232623" y="1787286"/>
            <a:ext cx="1577676" cy="338554"/>
          </a:xfrm>
          <a:prstGeom prst="rect">
            <a:avLst/>
          </a:prstGeom>
          <a:noFill/>
        </p:spPr>
        <p:txBody>
          <a:bodyPr wrap="none" rtlCol="0">
            <a:spAutoFit/>
          </a:bodyPr>
          <a:lstStyle/>
          <a:p>
            <a:r>
              <a:rPr lang="ru-RU" sz="1600" dirty="0">
                <a:latin typeface="Century Gothic" panose="020B0502020202020204" pitchFamily="34" charset="0"/>
              </a:rPr>
              <a:t>Пользователи</a:t>
            </a:r>
          </a:p>
        </p:txBody>
      </p:sp>
      <p:pic>
        <p:nvPicPr>
          <p:cNvPr id="18" name="Picture 18">
            <a:extLst>
              <a:ext uri="{FF2B5EF4-FFF2-40B4-BE49-F238E27FC236}">
                <a16:creationId xmlns:a16="http://schemas.microsoft.com/office/drawing/2014/main" id="{E24212C6-0BE0-4E18-B425-9F438DC88C27}"/>
              </a:ext>
            </a:extLst>
          </p:cNvPr>
          <p:cNvPicPr>
            <a:picLocks noChangeAspect="1"/>
          </p:cNvPicPr>
          <p:nvPr/>
        </p:nvPicPr>
        <p:blipFill>
          <a:blip r:embed="rId3" cstate="print"/>
          <a:srcRect/>
          <a:stretch>
            <a:fillRect/>
          </a:stretch>
        </p:blipFill>
        <p:spPr bwMode="auto">
          <a:xfrm>
            <a:off x="9469957" y="2442098"/>
            <a:ext cx="2427575" cy="1470363"/>
          </a:xfrm>
          <a:prstGeom prst="rect">
            <a:avLst/>
          </a:prstGeom>
          <a:noFill/>
          <a:ln w="9525">
            <a:noFill/>
            <a:miter lim="800000"/>
            <a:headEnd/>
            <a:tailEnd/>
          </a:ln>
        </p:spPr>
      </p:pic>
      <p:pic>
        <p:nvPicPr>
          <p:cNvPr id="19" name="Picture 2" descr="\\172.16.91.101\Public\Catalog\imagery\Scopia_XT_Executive_240\XTE_with_PC.PNG">
            <a:extLst>
              <a:ext uri="{FF2B5EF4-FFF2-40B4-BE49-F238E27FC236}">
                <a16:creationId xmlns:a16="http://schemas.microsoft.com/office/drawing/2014/main" id="{290F0D09-CC6F-4D45-A6CB-25C620846D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782" t="14259" r="10563" b="7201"/>
          <a:stretch/>
        </p:blipFill>
        <p:spPr bwMode="auto">
          <a:xfrm>
            <a:off x="7917084" y="3939104"/>
            <a:ext cx="2786314" cy="24997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D:\Dropbox\_PM_Shared\_WorkInProgress\Avatar\images\SCOPIA ELITE 6000 SERIES PANEL FOR ENTRY LEVEL SERVER.png">
            <a:extLst>
              <a:ext uri="{FF2B5EF4-FFF2-40B4-BE49-F238E27FC236}">
                <a16:creationId xmlns:a16="http://schemas.microsoft.com/office/drawing/2014/main" id="{37BFD390-7F13-455E-8FF5-ADA5BED1B30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20233" y="2634395"/>
            <a:ext cx="2071350" cy="88956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1B42C9C-1455-40DC-A22C-E6383CB8BBEA}"/>
              </a:ext>
            </a:extLst>
          </p:cNvPr>
          <p:cNvSpPr txBox="1"/>
          <p:nvPr/>
        </p:nvSpPr>
        <p:spPr>
          <a:xfrm>
            <a:off x="5364143" y="2326618"/>
            <a:ext cx="1976054" cy="307777"/>
          </a:xfrm>
          <a:prstGeom prst="rect">
            <a:avLst/>
          </a:prstGeom>
          <a:noFill/>
        </p:spPr>
        <p:txBody>
          <a:bodyPr wrap="none" rtlCol="0">
            <a:spAutoFit/>
          </a:bodyPr>
          <a:lstStyle/>
          <a:p>
            <a:r>
              <a:rPr lang="en-US" sz="1400" dirty="0"/>
              <a:t>Avaya IX Workplace</a:t>
            </a:r>
            <a:endParaRPr lang="ru-RU" sz="1400" dirty="0"/>
          </a:p>
        </p:txBody>
      </p:sp>
      <p:sp>
        <p:nvSpPr>
          <p:cNvPr id="23" name="AutoShape 12" descr="Отображается файл &quot;Heine.jpg&quot;">
            <a:extLst>
              <a:ext uri="{FF2B5EF4-FFF2-40B4-BE49-F238E27FC236}">
                <a16:creationId xmlns:a16="http://schemas.microsoft.com/office/drawing/2014/main" id="{7B69F56B-550C-4298-84FE-2D4BFB0A415F}"/>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 name="AutoShape 14" descr="Отображается файл &quot;Heine.jpg&quot;">
            <a:extLst>
              <a:ext uri="{FF2B5EF4-FFF2-40B4-BE49-F238E27FC236}">
                <a16:creationId xmlns:a16="http://schemas.microsoft.com/office/drawing/2014/main" id="{68131710-CA54-4C65-9C24-9B4EF35F1784}"/>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AutoShape 16" descr="Отображается файл &quot;Heine.jpg&quot;">
            <a:extLst>
              <a:ext uri="{FF2B5EF4-FFF2-40B4-BE49-F238E27FC236}">
                <a16:creationId xmlns:a16="http://schemas.microsoft.com/office/drawing/2014/main" id="{4624389C-F6A7-4C5C-964D-F736616A16B9}"/>
              </a:ext>
            </a:extLst>
          </p:cNvP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8" name="Group 27">
            <a:extLst>
              <a:ext uri="{FF2B5EF4-FFF2-40B4-BE49-F238E27FC236}">
                <a16:creationId xmlns:a16="http://schemas.microsoft.com/office/drawing/2014/main" id="{69F203D2-007C-4944-8419-AA29241F9384}"/>
              </a:ext>
            </a:extLst>
          </p:cNvPr>
          <p:cNvGrpSpPr/>
          <p:nvPr/>
        </p:nvGrpSpPr>
        <p:grpSpPr>
          <a:xfrm>
            <a:off x="10547920" y="4419628"/>
            <a:ext cx="1349612" cy="1633156"/>
            <a:chOff x="316566" y="916771"/>
            <a:chExt cx="5061274" cy="6205392"/>
          </a:xfrm>
        </p:grpSpPr>
        <p:pic>
          <p:nvPicPr>
            <p:cNvPr id="29" name="Picture 2" descr="C:\Users\Frederick Sabty\Desktop\Avaya(vantage).png">
              <a:extLst>
                <a:ext uri="{FF2B5EF4-FFF2-40B4-BE49-F238E27FC236}">
                  <a16:creationId xmlns:a16="http://schemas.microsoft.com/office/drawing/2014/main" id="{7C39F52A-DFF9-4BE1-B008-4FF6FD625C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566" y="916771"/>
              <a:ext cx="5061274" cy="62053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D7BBCC9-161A-48B5-BC6A-5423EFF523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0777" y="1281880"/>
              <a:ext cx="2630404" cy="4208647"/>
            </a:xfrm>
            <a:prstGeom prst="rect">
              <a:avLst/>
            </a:prstGeom>
          </p:spPr>
        </p:pic>
      </p:grpSp>
      <p:pic>
        <p:nvPicPr>
          <p:cNvPr id="31" name="Рисунок 15">
            <a:extLst>
              <a:ext uri="{FF2B5EF4-FFF2-40B4-BE49-F238E27FC236}">
                <a16:creationId xmlns:a16="http://schemas.microsoft.com/office/drawing/2014/main" id="{B2134885-AAF3-48A7-B096-70ACC1E24E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41035" y="2735248"/>
            <a:ext cx="3972776" cy="2979582"/>
          </a:xfrm>
          <a:prstGeom prst="rect">
            <a:avLst/>
          </a:prstGeom>
          <a:effectLst>
            <a:softEdge rad="31750"/>
          </a:effectLst>
        </p:spPr>
      </p:pic>
      <p:sp>
        <p:nvSpPr>
          <p:cNvPr id="22" name="Прямоугольник 4">
            <a:extLst>
              <a:ext uri="{FF2B5EF4-FFF2-40B4-BE49-F238E27FC236}">
                <a16:creationId xmlns:a16="http://schemas.microsoft.com/office/drawing/2014/main" id="{62CFA8FF-AEB1-4F18-8035-DF8E8E8EB140}"/>
              </a:ext>
            </a:extLst>
          </p:cNvPr>
          <p:cNvSpPr/>
          <p:nvPr/>
        </p:nvSpPr>
        <p:spPr>
          <a:xfrm>
            <a:off x="5242508" y="4393949"/>
            <a:ext cx="2388224" cy="198975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Picture 46">
            <a:extLst>
              <a:ext uri="{FF2B5EF4-FFF2-40B4-BE49-F238E27FC236}">
                <a16:creationId xmlns:a16="http://schemas.microsoft.com/office/drawing/2014/main" id="{E74478C9-720E-443E-93F3-0B39F9E9A94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a:off x="5414102" y="4505194"/>
            <a:ext cx="1876135" cy="1876135"/>
          </a:xfrm>
          <a:prstGeom prst="rect">
            <a:avLst/>
          </a:prstGeom>
          <a:noFill/>
          <a:ln w="9525">
            <a:noFill/>
            <a:miter lim="800000"/>
            <a:headEnd/>
            <a:tailEnd/>
          </a:ln>
        </p:spPr>
      </p:pic>
      <p:sp>
        <p:nvSpPr>
          <p:cNvPr id="27" name="TextBox 26">
            <a:extLst>
              <a:ext uri="{FF2B5EF4-FFF2-40B4-BE49-F238E27FC236}">
                <a16:creationId xmlns:a16="http://schemas.microsoft.com/office/drawing/2014/main" id="{41227DA9-3A2F-4EB5-AFC1-9A3E07FB36BB}"/>
              </a:ext>
            </a:extLst>
          </p:cNvPr>
          <p:cNvSpPr txBox="1"/>
          <p:nvPr/>
        </p:nvSpPr>
        <p:spPr>
          <a:xfrm>
            <a:off x="5650303" y="4454871"/>
            <a:ext cx="1790875" cy="338554"/>
          </a:xfrm>
          <a:prstGeom prst="rect">
            <a:avLst/>
          </a:prstGeom>
          <a:noFill/>
        </p:spPr>
        <p:txBody>
          <a:bodyPr wrap="none" rtlCol="0">
            <a:spAutoFit/>
          </a:bodyPr>
          <a:lstStyle/>
          <a:p>
            <a:r>
              <a:rPr lang="ru-RU" sz="1600" dirty="0">
                <a:latin typeface="Century Gothic" panose="020B0502020202020204" pitchFamily="34" charset="0"/>
              </a:rPr>
              <a:t>Конференцзал</a:t>
            </a:r>
          </a:p>
        </p:txBody>
      </p:sp>
    </p:spTree>
    <p:extLst>
      <p:ext uri="{BB962C8B-B14F-4D97-AF65-F5344CB8AC3E}">
        <p14:creationId xmlns:p14="http://schemas.microsoft.com/office/powerpoint/2010/main" val="360649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ítulo 1">
            <a:extLst>
              <a:ext uri="{FF2B5EF4-FFF2-40B4-BE49-F238E27FC236}">
                <a16:creationId xmlns:a16="http://schemas.microsoft.com/office/drawing/2014/main" id="{AF8F413E-6A97-40EB-AED1-C12502C368BA}"/>
              </a:ext>
            </a:extLst>
          </p:cNvPr>
          <p:cNvSpPr txBox="1">
            <a:spLocks/>
          </p:cNvSpPr>
          <p:nvPr/>
        </p:nvSpPr>
        <p:spPr>
          <a:xfrm>
            <a:off x="321345" y="203655"/>
            <a:ext cx="8317422" cy="110906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Дистанционные консультации в Женевском госпитале</a:t>
            </a:r>
            <a:endParaRPr lang="en-US" dirty="0"/>
          </a:p>
        </p:txBody>
      </p:sp>
      <p:sp>
        <p:nvSpPr>
          <p:cNvPr id="31" name="AutoShape 12" descr="Отображается файл &quot;Heine.jpg&quot;">
            <a:extLst>
              <a:ext uri="{FF2B5EF4-FFF2-40B4-BE49-F238E27FC236}">
                <a16:creationId xmlns:a16="http://schemas.microsoft.com/office/drawing/2014/main" id="{11ABE564-F466-46D9-AB4B-56BD533D3C39}"/>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2" name="AutoShape 14" descr="Отображается файл &quot;Heine.jpg&quot;">
            <a:extLst>
              <a:ext uri="{FF2B5EF4-FFF2-40B4-BE49-F238E27FC236}">
                <a16:creationId xmlns:a16="http://schemas.microsoft.com/office/drawing/2014/main" id="{7615FD72-2D7E-489F-A981-2F2039A0717F}"/>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3" name="AutoShape 16" descr="Отображается файл &quot;Heine.jpg&quot;">
            <a:extLst>
              <a:ext uri="{FF2B5EF4-FFF2-40B4-BE49-F238E27FC236}">
                <a16:creationId xmlns:a16="http://schemas.microsoft.com/office/drawing/2014/main" id="{315297A9-4BF5-416F-8761-F7318DBD445A}"/>
              </a:ext>
            </a:extLst>
          </p:cNvP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5" name="Picture 34">
            <a:extLst>
              <a:ext uri="{FF2B5EF4-FFF2-40B4-BE49-F238E27FC236}">
                <a16:creationId xmlns:a16="http://schemas.microsoft.com/office/drawing/2014/main" id="{B621BEB2-E87C-41F9-A8A4-7A34F4AC00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8767" y="371596"/>
            <a:ext cx="3553233"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 Placeholder 4">
            <a:extLst>
              <a:ext uri="{FF2B5EF4-FFF2-40B4-BE49-F238E27FC236}">
                <a16:creationId xmlns:a16="http://schemas.microsoft.com/office/drawing/2014/main" id="{EE8AE7F0-A3B6-48BA-80D3-1AB414492FB4}"/>
              </a:ext>
            </a:extLst>
          </p:cNvPr>
          <p:cNvSpPr txBox="1">
            <a:spLocks/>
          </p:cNvSpPr>
          <p:nvPr/>
        </p:nvSpPr>
        <p:spPr>
          <a:xfrm>
            <a:off x="226590" y="1421054"/>
            <a:ext cx="9425410" cy="168224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6"/>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accent6"/>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accent6"/>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accent6"/>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accent6"/>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ru-RU" sz="2000" b="1" dirty="0">
                <a:solidFill>
                  <a:srgbClr val="323232"/>
                </a:solidFill>
                <a:latin typeface="Verdana" panose="020B0604030504040204" pitchFamily="34" charset="0"/>
                <a:ea typeface="Verdana" panose="020B0604030504040204" pitchFamily="34" charset="0"/>
                <a:cs typeface="Verdana" panose="020B0604030504040204" pitchFamily="34" charset="0"/>
              </a:rPr>
              <a:t>Коммуникации с пациентами в режиме реального времени</a:t>
            </a:r>
            <a:endParaRPr lang="en-GB" sz="2000" b="1" dirty="0">
              <a:solidFill>
                <a:srgbClr val="32323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ru-RU" sz="2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ru-RU" sz="2000" b="1" dirty="0">
                <a:latin typeface="Verdana" panose="020B0604030504040204" pitchFamily="34" charset="0"/>
                <a:ea typeface="Verdana" panose="020B0604030504040204" pitchFamily="34" charset="0"/>
                <a:cs typeface="Verdana" panose="020B0604030504040204" pitchFamily="34" charset="0"/>
              </a:rPr>
              <a:t>Разработано приложение с возможностью аудио и видеозвонков, а также чатов в приложении</a:t>
            </a:r>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pic>
        <p:nvPicPr>
          <p:cNvPr id="37" name="Picture 36">
            <a:extLst>
              <a:ext uri="{FF2B5EF4-FFF2-40B4-BE49-F238E27FC236}">
                <a16:creationId xmlns:a16="http://schemas.microsoft.com/office/drawing/2014/main" id="{E6BE691B-1DD7-4A9E-B6BD-94B1D1227D30}"/>
              </a:ext>
            </a:extLst>
          </p:cNvPr>
          <p:cNvPicPr>
            <a:picLocks noChangeAspect="1"/>
          </p:cNvPicPr>
          <p:nvPr/>
        </p:nvPicPr>
        <p:blipFill>
          <a:blip r:embed="rId3"/>
          <a:stretch>
            <a:fillRect/>
          </a:stretch>
        </p:blipFill>
        <p:spPr>
          <a:xfrm>
            <a:off x="9938245" y="2535664"/>
            <a:ext cx="1941718" cy="3847480"/>
          </a:xfrm>
          <a:prstGeom prst="rect">
            <a:avLst/>
          </a:prstGeom>
        </p:spPr>
      </p:pic>
      <p:pic>
        <p:nvPicPr>
          <p:cNvPr id="38" name="Picture 3">
            <a:extLst>
              <a:ext uri="{FF2B5EF4-FFF2-40B4-BE49-F238E27FC236}">
                <a16:creationId xmlns:a16="http://schemas.microsoft.com/office/drawing/2014/main" id="{5A6F379A-8621-4B18-BFD5-536D05C322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8874" y="3233896"/>
            <a:ext cx="5059371" cy="299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a:extLst>
              <a:ext uri="{FF2B5EF4-FFF2-40B4-BE49-F238E27FC236}">
                <a16:creationId xmlns:a16="http://schemas.microsoft.com/office/drawing/2014/main" id="{DCF8210C-31FC-4D05-AC92-75A943DC813E}"/>
              </a:ext>
            </a:extLst>
          </p:cNvPr>
          <p:cNvPicPr>
            <a:picLocks noChangeAspect="1"/>
          </p:cNvPicPr>
          <p:nvPr/>
        </p:nvPicPr>
        <p:blipFill>
          <a:blip r:embed="rId5"/>
          <a:stretch>
            <a:fillRect/>
          </a:stretch>
        </p:blipFill>
        <p:spPr>
          <a:xfrm>
            <a:off x="131835" y="3145191"/>
            <a:ext cx="4747039" cy="3168296"/>
          </a:xfrm>
          <a:prstGeom prst="rect">
            <a:avLst/>
          </a:prstGeom>
        </p:spPr>
      </p:pic>
    </p:spTree>
    <p:extLst>
      <p:ext uri="{BB962C8B-B14F-4D97-AF65-F5344CB8AC3E}">
        <p14:creationId xmlns:p14="http://schemas.microsoft.com/office/powerpoint/2010/main" val="3974251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a:extLst>
              <a:ext uri="{FF2B5EF4-FFF2-40B4-BE49-F238E27FC236}">
                <a16:creationId xmlns:a16="http://schemas.microsoft.com/office/drawing/2014/main" id="{0339AECD-5C8F-2245-8342-20EDA816B5E9}"/>
              </a:ext>
            </a:extLst>
          </p:cNvPr>
          <p:cNvGrpSpPr/>
          <p:nvPr/>
        </p:nvGrpSpPr>
        <p:grpSpPr>
          <a:xfrm>
            <a:off x="4200626" y="2172832"/>
            <a:ext cx="3426143" cy="3426142"/>
            <a:chOff x="4200626" y="2172832"/>
            <a:chExt cx="3426143" cy="3426142"/>
          </a:xfrm>
        </p:grpSpPr>
        <p:sp>
          <p:nvSpPr>
            <p:cNvPr id="53" name="Oval 32">
              <a:extLst>
                <a:ext uri="{FF2B5EF4-FFF2-40B4-BE49-F238E27FC236}">
                  <a16:creationId xmlns:a16="http://schemas.microsoft.com/office/drawing/2014/main" id="{9E598D40-419D-B34F-A6C2-4CB5F2080AFD}"/>
                </a:ext>
              </a:extLst>
            </p:cNvPr>
            <p:cNvSpPr/>
            <p:nvPr/>
          </p:nvSpPr>
          <p:spPr>
            <a:xfrm>
              <a:off x="4508577" y="2460289"/>
              <a:ext cx="2851232" cy="2851228"/>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54" name="Oval 4">
              <a:extLst>
                <a:ext uri="{FF2B5EF4-FFF2-40B4-BE49-F238E27FC236}">
                  <a16:creationId xmlns:a16="http://schemas.microsoft.com/office/drawing/2014/main" id="{F7046F6E-96B8-014D-A2C9-83332C73C10F}"/>
                </a:ext>
              </a:extLst>
            </p:cNvPr>
            <p:cNvSpPr/>
            <p:nvPr/>
          </p:nvSpPr>
          <p:spPr>
            <a:xfrm>
              <a:off x="4200626" y="2172832"/>
              <a:ext cx="3426143" cy="342614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102" name="Oval 4">
              <a:extLst>
                <a:ext uri="{FF2B5EF4-FFF2-40B4-BE49-F238E27FC236}">
                  <a16:creationId xmlns:a16="http://schemas.microsoft.com/office/drawing/2014/main" id="{38B96AA1-65ED-BA4E-B572-ECAB3B7A3907}"/>
                </a:ext>
              </a:extLst>
            </p:cNvPr>
            <p:cNvSpPr/>
            <p:nvPr/>
          </p:nvSpPr>
          <p:spPr>
            <a:xfrm>
              <a:off x="4737540" y="2709746"/>
              <a:ext cx="2352316" cy="2352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64" name="Picture 171">
              <a:extLst>
                <a:ext uri="{FF2B5EF4-FFF2-40B4-BE49-F238E27FC236}">
                  <a16:creationId xmlns:a16="http://schemas.microsoft.com/office/drawing/2014/main" id="{DE00217F-9016-134B-A8EE-5A17880081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48835" y="2861614"/>
              <a:ext cx="2092895" cy="2092895"/>
            </a:xfrm>
            <a:prstGeom prst="ellipse">
              <a:avLst/>
            </a:prstGeom>
            <a:ln w="101600">
              <a:noFill/>
            </a:ln>
          </p:spPr>
        </p:pic>
      </p:grpSp>
      <p:sp>
        <p:nvSpPr>
          <p:cNvPr id="7" name="Title 6">
            <a:extLst>
              <a:ext uri="{FF2B5EF4-FFF2-40B4-BE49-F238E27FC236}">
                <a16:creationId xmlns:a16="http://schemas.microsoft.com/office/drawing/2014/main" id="{0E08BA39-2624-074E-B60E-11C736785980}"/>
              </a:ext>
            </a:extLst>
          </p:cNvPr>
          <p:cNvSpPr>
            <a:spLocks noGrp="1"/>
          </p:cNvSpPr>
          <p:nvPr>
            <p:ph type="title"/>
          </p:nvPr>
        </p:nvSpPr>
        <p:spPr>
          <a:xfrm>
            <a:off x="646771" y="152144"/>
            <a:ext cx="10006013" cy="1325563"/>
          </a:xfrm>
        </p:spPr>
        <p:txBody>
          <a:bodyPr/>
          <a:lstStyle/>
          <a:p>
            <a:pPr algn="ctr"/>
            <a:r>
              <a:rPr lang="ru-RU" dirty="0"/>
              <a:t>Почему </a:t>
            </a:r>
            <a:r>
              <a:rPr lang="en-US" dirty="0"/>
              <a:t>Avaya?</a:t>
            </a:r>
          </a:p>
        </p:txBody>
      </p:sp>
      <p:grpSp>
        <p:nvGrpSpPr>
          <p:cNvPr id="14" name="Grupo 13">
            <a:extLst>
              <a:ext uri="{FF2B5EF4-FFF2-40B4-BE49-F238E27FC236}">
                <a16:creationId xmlns:a16="http://schemas.microsoft.com/office/drawing/2014/main" id="{636E6FFE-0E8D-044C-BE0C-A0562CC26FB2}"/>
              </a:ext>
            </a:extLst>
          </p:cNvPr>
          <p:cNvGrpSpPr/>
          <p:nvPr/>
        </p:nvGrpSpPr>
        <p:grpSpPr>
          <a:xfrm>
            <a:off x="646771" y="4108097"/>
            <a:ext cx="4197274" cy="2074278"/>
            <a:chOff x="646771" y="4108097"/>
            <a:chExt cx="4197274" cy="2074278"/>
          </a:xfrm>
        </p:grpSpPr>
        <p:sp>
          <p:nvSpPr>
            <p:cNvPr id="61" name="Oval 39">
              <a:extLst>
                <a:ext uri="{FF2B5EF4-FFF2-40B4-BE49-F238E27FC236}">
                  <a16:creationId xmlns:a16="http://schemas.microsoft.com/office/drawing/2014/main" id="{DA73E2DB-383A-4440-87F0-E0F1C7D80E35}"/>
                </a:ext>
              </a:extLst>
            </p:cNvPr>
            <p:cNvSpPr/>
            <p:nvPr/>
          </p:nvSpPr>
          <p:spPr>
            <a:xfrm>
              <a:off x="4622299" y="4978329"/>
              <a:ext cx="221746" cy="221746"/>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cxnSp>
          <p:nvCxnSpPr>
            <p:cNvPr id="6" name="Conector recto 5">
              <a:extLst>
                <a:ext uri="{FF2B5EF4-FFF2-40B4-BE49-F238E27FC236}">
                  <a16:creationId xmlns:a16="http://schemas.microsoft.com/office/drawing/2014/main" id="{1C5B2869-65F8-1846-B9C4-06CD52FB726D}"/>
                </a:ext>
              </a:extLst>
            </p:cNvPr>
            <p:cNvCxnSpPr>
              <a:stCxn id="61" idx="2"/>
            </p:cNvCxnSpPr>
            <p:nvPr/>
          </p:nvCxnSpPr>
          <p:spPr>
            <a:xfrm flipH="1">
              <a:off x="3757965" y="5089202"/>
              <a:ext cx="864334" cy="6906"/>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TextBox 209">
              <a:extLst>
                <a:ext uri="{FF2B5EF4-FFF2-40B4-BE49-F238E27FC236}">
                  <a16:creationId xmlns:a16="http://schemas.microsoft.com/office/drawing/2014/main" id="{E924F03B-53A4-4A46-82AC-0933B9346E8D}"/>
                </a:ext>
              </a:extLst>
            </p:cNvPr>
            <p:cNvSpPr txBox="1"/>
            <p:nvPr/>
          </p:nvSpPr>
          <p:spPr>
            <a:xfrm>
              <a:off x="646771" y="4108097"/>
              <a:ext cx="3111194" cy="2074278"/>
            </a:xfrm>
            <a:prstGeom prst="rect">
              <a:avLst/>
            </a:prstGeom>
            <a:noFill/>
            <a:ln w="12700">
              <a:solidFill>
                <a:srgbClr val="DA291C"/>
              </a:solidFill>
            </a:ln>
          </p:spPr>
          <p:txBody>
            <a:bodyPr wrap="square" lIns="180000" tIns="144000" rtlCol="0">
              <a:noAutofit/>
            </a:bodyPr>
            <a:lstStyle/>
            <a:p>
              <a:pPr defTabSz="1088473">
                <a:defRPr/>
              </a:pPr>
              <a:r>
                <a:rPr lang="ru-RU" sz="1400" b="1" dirty="0">
                  <a:solidFill>
                    <a:srgbClr val="DA291C"/>
                  </a:solidFill>
                  <a:latin typeface="Verdana" panose="020B0604030504040204" pitchFamily="34" charset="0"/>
                  <a:ea typeface="Verdana" panose="020B0604030504040204" pitchFamily="34" charset="0"/>
                </a:rPr>
                <a:t>Солидный мировой опыт реализации проектов в медицине</a:t>
              </a:r>
            </a:p>
            <a:p>
              <a:pPr marL="171450" marR="0" lvl="0" indent="-171450" algn="l" defTabSz="10884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1" i="0" u="none" strike="noStrike" kern="1200" cap="none" spc="0" normalizeH="0" baseline="0" noProof="0" dirty="0">
                  <a:ln>
                    <a:noFill/>
                  </a:ln>
                  <a:solidFill>
                    <a:srgbClr val="000000">
                      <a:lumMod val="85000"/>
                      <a:lumOff val="15000"/>
                    </a:srgbClr>
                  </a:solidFill>
                  <a:effectLst/>
                  <a:uLnTx/>
                  <a:uFillTx/>
                  <a:latin typeface="Verdana" panose="020B0604030504040204" pitchFamily="34" charset="0"/>
                  <a:ea typeface="Verdana" panose="020B0604030504040204" pitchFamily="34" charset="0"/>
                  <a:cs typeface="Verdana" panose="020B0604030504040204" pitchFamily="34" charset="0"/>
                </a:rPr>
                <a:t>3000+ медицинских учреждений по всему миру</a:t>
              </a:r>
              <a:endParaRPr kumimoji="0" lang="en" sz="1200" b="1" i="0" u="none" strike="noStrike" kern="1200" cap="none" spc="0" normalizeH="0" baseline="0" noProof="0" dirty="0">
                <a:ln>
                  <a:noFill/>
                </a:ln>
                <a:solidFill>
                  <a:srgbClr val="000000">
                    <a:lumMod val="85000"/>
                    <a:lumOff val="1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lvl="0" indent="-171450" defTabSz="1088473">
                <a:buFont typeface="Arial" panose="020B0604020202020204" pitchFamily="34" charset="0"/>
                <a:buChar char="•"/>
                <a:defRPr/>
              </a:pPr>
              <a:r>
                <a:rPr lang="ru-RU" sz="1200" b="1" dirty="0">
                  <a:solidFill>
                    <a:srgbClr val="000000">
                      <a:lumMod val="85000"/>
                      <a:lumOff val="15000"/>
                    </a:srgbClr>
                  </a:solidFill>
                  <a:latin typeface="Verdana" panose="020B0604030504040204" pitchFamily="34" charset="0"/>
                  <a:ea typeface="Verdana" panose="020B0604030504040204" pitchFamily="34" charset="0"/>
                </a:rPr>
                <a:t>Более 10 лет опыта работы в сфере здравоохранения</a:t>
              </a:r>
            </a:p>
            <a:p>
              <a:pPr marL="171450" lvl="0" indent="-171450" defTabSz="1088473">
                <a:buFont typeface="Arial" panose="020B0604020202020204" pitchFamily="34" charset="0"/>
                <a:buChar char="•"/>
                <a:defRPr/>
              </a:pPr>
              <a:r>
                <a:rPr lang="ru-RU" sz="1200" b="1" dirty="0">
                  <a:solidFill>
                    <a:srgbClr val="000000">
                      <a:lumMod val="85000"/>
                      <a:lumOff val="15000"/>
                    </a:srgbClr>
                  </a:solidFill>
                  <a:latin typeface="Verdana" panose="020B0604030504040204" pitchFamily="34" charset="0"/>
                  <a:ea typeface="Verdana" panose="020B0604030504040204" pitchFamily="34" charset="0"/>
                </a:rPr>
                <a:t>17 из 20 крупнейших госпиталей США наши клиенты</a:t>
              </a:r>
              <a:endParaRPr lang="en" sz="1200" b="1" dirty="0">
                <a:solidFill>
                  <a:srgbClr val="000000">
                    <a:lumMod val="85000"/>
                    <a:lumOff val="15000"/>
                  </a:srgbClr>
                </a:solidFill>
                <a:latin typeface="Verdana" panose="020B0604030504040204" pitchFamily="34" charset="0"/>
                <a:ea typeface="Verdana" panose="020B0604030504040204" pitchFamily="34" charset="0"/>
              </a:endParaRPr>
            </a:p>
          </p:txBody>
        </p:sp>
        <p:sp>
          <p:nvSpPr>
            <p:cNvPr id="91" name="TextBox 209">
              <a:extLst>
                <a:ext uri="{FF2B5EF4-FFF2-40B4-BE49-F238E27FC236}">
                  <a16:creationId xmlns:a16="http://schemas.microsoft.com/office/drawing/2014/main" id="{47C89C5E-4509-4B49-B5A5-DE426B7E84A1}"/>
                </a:ext>
              </a:extLst>
            </p:cNvPr>
            <p:cNvSpPr txBox="1"/>
            <p:nvPr/>
          </p:nvSpPr>
          <p:spPr>
            <a:xfrm>
              <a:off x="3683920" y="4381092"/>
              <a:ext cx="71999" cy="1416220"/>
            </a:xfrm>
            <a:prstGeom prst="rect">
              <a:avLst/>
            </a:prstGeom>
            <a:solidFill>
              <a:srgbClr val="DA291C"/>
            </a:solidFill>
            <a:ln w="12700">
              <a:noFill/>
            </a:ln>
          </p:spPr>
          <p:txBody>
            <a:bodyPr wrap="square" lIns="180000" tIns="144000" rtlCol="0">
              <a:noAutofit/>
            </a:bodyPr>
            <a:lstStyle/>
            <a:p>
              <a:pPr marL="0" marR="0" lvl="0" indent="0" algn="l" defTabSz="1088473" rtl="0" eaLnBrk="1" fontAlgn="auto" latinLnBrk="0" hangingPunct="1">
                <a:lnSpc>
                  <a:spcPct val="100000"/>
                </a:lnSpc>
                <a:spcBef>
                  <a:spcPts val="0"/>
                </a:spcBef>
                <a:spcAft>
                  <a:spcPts val="0"/>
                </a:spcAft>
                <a:buClrTx/>
                <a:buSzTx/>
                <a:buFontTx/>
                <a:buNone/>
                <a:tabLst/>
                <a:defRPr/>
              </a:pPr>
              <a:endParaRPr kumimoji="0" lang="en" sz="1200" b="0" i="0" u="none" strike="noStrike" kern="1200" cap="none" spc="0" normalizeH="0" baseline="0" noProof="0" dirty="0">
                <a:ln>
                  <a:noFill/>
                </a:ln>
                <a:solidFill>
                  <a:srgbClr val="000000">
                    <a:lumMod val="85000"/>
                    <a:lumOff val="1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5" name="Grupo 14">
            <a:extLst>
              <a:ext uri="{FF2B5EF4-FFF2-40B4-BE49-F238E27FC236}">
                <a16:creationId xmlns:a16="http://schemas.microsoft.com/office/drawing/2014/main" id="{B79CDB22-E8C1-B543-A4DC-18F59D4FCDE5}"/>
              </a:ext>
            </a:extLst>
          </p:cNvPr>
          <p:cNvGrpSpPr/>
          <p:nvPr/>
        </p:nvGrpSpPr>
        <p:grpSpPr>
          <a:xfrm>
            <a:off x="7018254" y="4082575"/>
            <a:ext cx="4520095" cy="2099800"/>
            <a:chOff x="7018254" y="4307155"/>
            <a:chExt cx="4520095" cy="1875219"/>
          </a:xfrm>
        </p:grpSpPr>
        <p:sp>
          <p:nvSpPr>
            <p:cNvPr id="60" name="Oval 38">
              <a:extLst>
                <a:ext uri="{FF2B5EF4-FFF2-40B4-BE49-F238E27FC236}">
                  <a16:creationId xmlns:a16="http://schemas.microsoft.com/office/drawing/2014/main" id="{C8299BE7-A7C2-6740-8923-1979797CEEE0}"/>
                </a:ext>
              </a:extLst>
            </p:cNvPr>
            <p:cNvSpPr/>
            <p:nvPr/>
          </p:nvSpPr>
          <p:spPr>
            <a:xfrm>
              <a:off x="7018254" y="4978329"/>
              <a:ext cx="221746" cy="221746"/>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85" name="TextBox 209">
              <a:extLst>
                <a:ext uri="{FF2B5EF4-FFF2-40B4-BE49-F238E27FC236}">
                  <a16:creationId xmlns:a16="http://schemas.microsoft.com/office/drawing/2014/main" id="{E98F14AE-9ECC-814A-832C-746CB7FBE85D}"/>
                </a:ext>
              </a:extLst>
            </p:cNvPr>
            <p:cNvSpPr txBox="1"/>
            <p:nvPr/>
          </p:nvSpPr>
          <p:spPr>
            <a:xfrm>
              <a:off x="8112206" y="4307155"/>
              <a:ext cx="3426143" cy="1875219"/>
            </a:xfrm>
            <a:prstGeom prst="rect">
              <a:avLst/>
            </a:prstGeom>
            <a:noFill/>
            <a:ln w="12700">
              <a:solidFill>
                <a:schemeClr val="accent4"/>
              </a:solidFill>
            </a:ln>
          </p:spPr>
          <p:txBody>
            <a:bodyPr wrap="square" lIns="324000" tIns="144000" rtlCol="0">
              <a:noAutofit/>
            </a:bodyPr>
            <a:lstStyle/>
            <a:p>
              <a:pPr marL="0" marR="0" lvl="0" indent="0" algn="l" defTabSz="1088473"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4E6C"/>
                  </a:solidFill>
                  <a:effectLst/>
                  <a:uLnTx/>
                  <a:uFillTx/>
                  <a:latin typeface="Verdana" panose="020B0604030504040204" pitchFamily="34" charset="0"/>
                  <a:ea typeface="Verdana" panose="020B0604030504040204" pitchFamily="34" charset="0"/>
                  <a:cs typeface="Verdana" panose="020B0604030504040204" pitchFamily="34" charset="0"/>
                </a:rPr>
                <a:t>В ногу со временем</a:t>
              </a:r>
              <a:endParaRPr kumimoji="0" lang="en-US" sz="1400" b="1" i="0" u="none" strike="noStrike" kern="1200" cap="none" spc="0" normalizeH="0" baseline="0" noProof="0" dirty="0">
                <a:ln>
                  <a:noFill/>
                </a:ln>
                <a:solidFill>
                  <a:srgbClr val="004E6C"/>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108847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 sz="1200" b="1" i="0" u="none" strike="noStrike" kern="1200" cap="none" spc="0" normalizeH="0" baseline="0" noProof="0" dirty="0">
                <a:ln>
                  <a:noFill/>
                </a:ln>
                <a:solidFill>
                  <a:srgbClr val="000000">
                    <a:lumMod val="85000"/>
                    <a:lumOff val="1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lvl="0" indent="-171450" defTabSz="1088473">
                <a:buFont typeface="Arial" panose="020B0604020202020204" pitchFamily="34" charset="0"/>
                <a:buChar char="•"/>
                <a:defRPr/>
              </a:pPr>
              <a:r>
                <a:rPr lang="ru-RU" sz="1200" b="1" dirty="0">
                  <a:solidFill>
                    <a:srgbClr val="000000">
                      <a:lumMod val="85000"/>
                      <a:lumOff val="15000"/>
                    </a:srgbClr>
                  </a:solidFill>
                  <a:latin typeface="Verdana" panose="020B0604030504040204" pitchFamily="34" charset="0"/>
                  <a:ea typeface="Verdana" panose="020B0604030504040204" pitchFamily="34" charset="0"/>
                </a:rPr>
                <a:t>Открытая, масштабируемая, надежная архитектура</a:t>
              </a:r>
              <a:endParaRPr lang="en" sz="1200" b="1" dirty="0">
                <a:solidFill>
                  <a:srgbClr val="000000">
                    <a:lumMod val="85000"/>
                    <a:lumOff val="15000"/>
                  </a:srgbClr>
                </a:solidFill>
                <a:latin typeface="Verdana" panose="020B0604030504040204" pitchFamily="34" charset="0"/>
                <a:ea typeface="Verdana" panose="020B0604030504040204" pitchFamily="34" charset="0"/>
              </a:endParaRPr>
            </a:p>
            <a:p>
              <a:pPr marL="171450" lvl="0" indent="-171450" defTabSz="1088473">
                <a:buFont typeface="Arial" panose="020B0604020202020204" pitchFamily="34" charset="0"/>
                <a:buChar char="•"/>
                <a:defRPr/>
              </a:pPr>
              <a:r>
                <a:rPr lang="ru-RU" sz="1200" b="1" dirty="0">
                  <a:solidFill>
                    <a:srgbClr val="000000">
                      <a:lumMod val="85000"/>
                      <a:lumOff val="15000"/>
                    </a:srgbClr>
                  </a:solidFill>
                  <a:latin typeface="Verdana" panose="020B0604030504040204" pitchFamily="34" charset="0"/>
                  <a:ea typeface="Verdana" panose="020B0604030504040204" pitchFamily="34" charset="0"/>
                </a:rPr>
                <a:t>Бесшовная интеграция</a:t>
              </a:r>
            </a:p>
            <a:p>
              <a:pPr marL="171450" lvl="0" indent="-171450" defTabSz="1088473">
                <a:buFont typeface="Arial" panose="020B0604020202020204" pitchFamily="34" charset="0"/>
                <a:buChar char="•"/>
                <a:defRPr/>
              </a:pPr>
              <a:r>
                <a:rPr lang="ru-RU" sz="1200" b="1" dirty="0">
                  <a:solidFill>
                    <a:srgbClr val="000000">
                      <a:lumMod val="85000"/>
                      <a:lumOff val="15000"/>
                    </a:srgbClr>
                  </a:solidFill>
                  <a:latin typeface="Verdana" panose="020B0604030504040204" pitchFamily="34" charset="0"/>
                  <a:ea typeface="Verdana" panose="020B0604030504040204" pitchFamily="34" charset="0"/>
                </a:rPr>
                <a:t>Партнерство с многими производителями ускоряет внедрение и снижает риски</a:t>
              </a:r>
              <a:endParaRPr lang="en" sz="1200" b="1" dirty="0">
                <a:solidFill>
                  <a:srgbClr val="000000">
                    <a:lumMod val="85000"/>
                    <a:lumOff val="15000"/>
                  </a:srgbClr>
                </a:solidFill>
                <a:latin typeface="Verdana" panose="020B0604030504040204" pitchFamily="34" charset="0"/>
                <a:ea typeface="Verdana" panose="020B0604030504040204" pitchFamily="34" charset="0"/>
              </a:endParaRPr>
            </a:p>
          </p:txBody>
        </p:sp>
        <p:cxnSp>
          <p:nvCxnSpPr>
            <p:cNvPr id="88" name="Conector recto 87">
              <a:extLst>
                <a:ext uri="{FF2B5EF4-FFF2-40B4-BE49-F238E27FC236}">
                  <a16:creationId xmlns:a16="http://schemas.microsoft.com/office/drawing/2014/main" id="{80B1B3AE-C5E1-4B4A-B71F-05164899E403}"/>
                </a:ext>
              </a:extLst>
            </p:cNvPr>
            <p:cNvCxnSpPr/>
            <p:nvPr/>
          </p:nvCxnSpPr>
          <p:spPr>
            <a:xfrm flipH="1">
              <a:off x="7235593" y="5089202"/>
              <a:ext cx="864334" cy="6906"/>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2" name="TextBox 209">
              <a:extLst>
                <a:ext uri="{FF2B5EF4-FFF2-40B4-BE49-F238E27FC236}">
                  <a16:creationId xmlns:a16="http://schemas.microsoft.com/office/drawing/2014/main" id="{831DC968-324B-9441-9F9B-2C3133FD473A}"/>
                </a:ext>
              </a:extLst>
            </p:cNvPr>
            <p:cNvSpPr txBox="1"/>
            <p:nvPr/>
          </p:nvSpPr>
          <p:spPr>
            <a:xfrm>
              <a:off x="8122105" y="4307155"/>
              <a:ext cx="74041" cy="1577903"/>
            </a:xfrm>
            <a:prstGeom prst="rect">
              <a:avLst/>
            </a:prstGeom>
            <a:solidFill>
              <a:schemeClr val="accent4"/>
            </a:solidFill>
            <a:ln w="12700">
              <a:noFill/>
            </a:ln>
          </p:spPr>
          <p:txBody>
            <a:bodyPr wrap="square" lIns="180000" tIns="144000" rtlCol="0">
              <a:noAutofit/>
            </a:bodyPr>
            <a:lstStyle/>
            <a:p>
              <a:pPr marL="0" marR="0" lvl="0" indent="0" algn="l" defTabSz="1088473" rtl="0" eaLnBrk="1" fontAlgn="auto" latinLnBrk="0" hangingPunct="1">
                <a:lnSpc>
                  <a:spcPct val="100000"/>
                </a:lnSpc>
                <a:spcBef>
                  <a:spcPts val="0"/>
                </a:spcBef>
                <a:spcAft>
                  <a:spcPts val="0"/>
                </a:spcAft>
                <a:buClrTx/>
                <a:buSzTx/>
                <a:buFontTx/>
                <a:buNone/>
                <a:tabLst/>
                <a:defRPr/>
              </a:pPr>
              <a:endParaRPr kumimoji="0" lang="en" sz="1200" b="0" i="0" u="none" strike="noStrike" kern="1200" cap="none" spc="0" normalizeH="0" baseline="0" noProof="0" dirty="0">
                <a:ln>
                  <a:noFill/>
                </a:ln>
                <a:solidFill>
                  <a:srgbClr val="000000">
                    <a:lumMod val="85000"/>
                    <a:lumOff val="1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2" name="Grupo 11">
            <a:extLst>
              <a:ext uri="{FF2B5EF4-FFF2-40B4-BE49-F238E27FC236}">
                <a16:creationId xmlns:a16="http://schemas.microsoft.com/office/drawing/2014/main" id="{069A0C43-9DC1-9246-91F0-25805A4FA2F8}"/>
              </a:ext>
            </a:extLst>
          </p:cNvPr>
          <p:cNvGrpSpPr/>
          <p:nvPr/>
        </p:nvGrpSpPr>
        <p:grpSpPr>
          <a:xfrm>
            <a:off x="646771" y="1498081"/>
            <a:ext cx="4197274" cy="2380145"/>
            <a:chOff x="646771" y="1498081"/>
            <a:chExt cx="4197274" cy="2380145"/>
          </a:xfrm>
        </p:grpSpPr>
        <p:sp>
          <p:nvSpPr>
            <p:cNvPr id="58" name="Oval 36">
              <a:extLst>
                <a:ext uri="{FF2B5EF4-FFF2-40B4-BE49-F238E27FC236}">
                  <a16:creationId xmlns:a16="http://schemas.microsoft.com/office/drawing/2014/main" id="{6613C1F2-79D7-5B4B-8BF7-1577DBD4BD10}"/>
                </a:ext>
              </a:extLst>
            </p:cNvPr>
            <p:cNvSpPr/>
            <p:nvPr/>
          </p:nvSpPr>
          <p:spPr>
            <a:xfrm>
              <a:off x="4622299" y="2553681"/>
              <a:ext cx="221746" cy="221746"/>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70" name="TextBox 209">
              <a:extLst>
                <a:ext uri="{FF2B5EF4-FFF2-40B4-BE49-F238E27FC236}">
                  <a16:creationId xmlns:a16="http://schemas.microsoft.com/office/drawing/2014/main" id="{922D7F7A-C557-D149-9C6D-61DE2A5AF94D}"/>
                </a:ext>
              </a:extLst>
            </p:cNvPr>
            <p:cNvSpPr txBox="1"/>
            <p:nvPr/>
          </p:nvSpPr>
          <p:spPr>
            <a:xfrm>
              <a:off x="646771" y="1498081"/>
              <a:ext cx="3111194" cy="2380145"/>
            </a:xfrm>
            <a:prstGeom prst="rect">
              <a:avLst/>
            </a:prstGeom>
            <a:noFill/>
            <a:ln w="12700">
              <a:solidFill>
                <a:schemeClr val="accent3"/>
              </a:solidFill>
            </a:ln>
          </p:spPr>
          <p:txBody>
            <a:bodyPr wrap="square" lIns="180000" tIns="144000" rtlCol="0">
              <a:noAutofit/>
            </a:bodyPr>
            <a:lstStyle/>
            <a:p>
              <a:pPr marL="0" marR="0" lvl="0" indent="0" algn="l" defTabSz="1088473"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FF8200"/>
                  </a:solidFill>
                  <a:effectLst/>
                  <a:uLnTx/>
                  <a:uFillTx/>
                  <a:latin typeface="Verdana" panose="020B0604030504040204" pitchFamily="34" charset="0"/>
                  <a:ea typeface="Verdana" panose="020B0604030504040204" pitchFamily="34" charset="0"/>
                  <a:cs typeface="Verdana" panose="020B0604030504040204" pitchFamily="34" charset="0"/>
                </a:rPr>
                <a:t>Репутация в отрасли</a:t>
              </a:r>
              <a:endParaRPr kumimoji="0" lang="en-US" sz="1400" b="1" i="0" u="none" strike="noStrike" kern="1200" cap="none" spc="0" normalizeH="0" baseline="0" noProof="0" dirty="0">
                <a:ln>
                  <a:noFill/>
                </a:ln>
                <a:solidFill>
                  <a:srgbClr val="FF82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108847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 sz="1200" b="1" i="0" u="none" strike="noStrike" kern="1200" cap="none" spc="0" normalizeH="0" baseline="0" noProof="0" dirty="0">
                <a:ln>
                  <a:noFill/>
                </a:ln>
                <a:solidFill>
                  <a:srgbClr val="000000">
                    <a:lumMod val="85000"/>
                    <a:lumOff val="1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lvl="0" indent="-171450" defTabSz="1088473">
                <a:buFont typeface="Arial" panose="020B0604020202020204" pitchFamily="34" charset="0"/>
                <a:buChar char="•"/>
                <a:defRPr/>
              </a:pPr>
              <a:r>
                <a:rPr kumimoji="0" lang="en" sz="1400" b="1" i="0" u="none" strike="noStrike" kern="1200" cap="none" spc="0" normalizeH="0" baseline="0" noProof="0" dirty="0">
                  <a:ln>
                    <a:noFill/>
                  </a:ln>
                  <a:solidFill>
                    <a:srgbClr val="000000">
                      <a:lumMod val="85000"/>
                      <a:lumOff val="15000"/>
                    </a:srgbClr>
                  </a:solidFill>
                  <a:effectLst/>
                  <a:uLnTx/>
                  <a:uFillTx/>
                  <a:latin typeface="Verdana" panose="020B0604030504040204" pitchFamily="34" charset="0"/>
                  <a:ea typeface="Verdana" panose="020B0604030504040204" pitchFamily="34" charset="0"/>
                  <a:cs typeface="Verdana" panose="020B0604030504040204" pitchFamily="34" charset="0"/>
                </a:rPr>
                <a:t>#1 </a:t>
              </a:r>
              <a:r>
                <a:rPr lang="ru-RU" sz="1400" b="1" dirty="0">
                  <a:solidFill>
                    <a:srgbClr val="000000">
                      <a:lumMod val="85000"/>
                      <a:lumOff val="15000"/>
                    </a:srgbClr>
                  </a:solidFill>
                  <a:latin typeface="Verdana" panose="020B0604030504040204" pitchFamily="34" charset="0"/>
                  <a:ea typeface="Verdana" panose="020B0604030504040204" pitchFamily="34" charset="0"/>
                </a:rPr>
                <a:t>Доля рынка по всему миру в контакт-центре, IVR, единой системе обмена сообщениями и Аудиоконференциях</a:t>
              </a:r>
            </a:p>
            <a:p>
              <a:pPr marL="171450" lvl="0" indent="-171450" defTabSz="1088473">
                <a:buFont typeface="Arial" panose="020B0604020202020204" pitchFamily="34" charset="0"/>
                <a:buChar char="•"/>
                <a:defRPr/>
              </a:pPr>
              <a:r>
                <a:rPr lang="ru-RU" sz="1400" b="1" dirty="0">
                  <a:solidFill>
                    <a:srgbClr val="000000">
                      <a:lumMod val="85000"/>
                      <a:lumOff val="15000"/>
                    </a:srgbClr>
                  </a:solidFill>
                  <a:latin typeface="Verdana" panose="020B0604030504040204" pitchFamily="34" charset="0"/>
                  <a:ea typeface="Verdana" panose="020B0604030504040204" pitchFamily="34" charset="0"/>
                </a:rPr>
                <a:t>Признанный новатор отрасли</a:t>
              </a:r>
            </a:p>
          </p:txBody>
        </p:sp>
        <p:cxnSp>
          <p:nvCxnSpPr>
            <p:cNvPr id="79" name="Conector recto 78">
              <a:extLst>
                <a:ext uri="{FF2B5EF4-FFF2-40B4-BE49-F238E27FC236}">
                  <a16:creationId xmlns:a16="http://schemas.microsoft.com/office/drawing/2014/main" id="{133358B4-5E7A-DA48-B68A-A89CEE63F085}"/>
                </a:ext>
              </a:extLst>
            </p:cNvPr>
            <p:cNvCxnSpPr/>
            <p:nvPr/>
          </p:nvCxnSpPr>
          <p:spPr>
            <a:xfrm flipH="1">
              <a:off x="3757965" y="2670562"/>
              <a:ext cx="864334" cy="6906"/>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4" name="TextBox 209">
              <a:extLst>
                <a:ext uri="{FF2B5EF4-FFF2-40B4-BE49-F238E27FC236}">
                  <a16:creationId xmlns:a16="http://schemas.microsoft.com/office/drawing/2014/main" id="{FF3FCC93-6DAB-5B46-83C1-E66764B456B4}"/>
                </a:ext>
              </a:extLst>
            </p:cNvPr>
            <p:cNvSpPr txBox="1"/>
            <p:nvPr/>
          </p:nvSpPr>
          <p:spPr>
            <a:xfrm flipH="1">
              <a:off x="3683920" y="1803948"/>
              <a:ext cx="72000" cy="1806419"/>
            </a:xfrm>
            <a:prstGeom prst="rect">
              <a:avLst/>
            </a:prstGeom>
            <a:solidFill>
              <a:schemeClr val="accent3"/>
            </a:solidFill>
            <a:ln w="12700">
              <a:noFill/>
            </a:ln>
          </p:spPr>
          <p:txBody>
            <a:bodyPr wrap="square" lIns="180000" tIns="144000" rtlCol="0">
              <a:noAutofit/>
            </a:bodyPr>
            <a:lstStyle/>
            <a:p>
              <a:pPr marL="0" marR="0" lvl="0" indent="0" algn="l" defTabSz="1088473" rtl="0" eaLnBrk="1" fontAlgn="auto" latinLnBrk="0" hangingPunct="1">
                <a:lnSpc>
                  <a:spcPct val="100000"/>
                </a:lnSpc>
                <a:spcBef>
                  <a:spcPts val="0"/>
                </a:spcBef>
                <a:spcAft>
                  <a:spcPts val="0"/>
                </a:spcAft>
                <a:buClrTx/>
                <a:buSzTx/>
                <a:buFontTx/>
                <a:buNone/>
                <a:tabLst/>
                <a:defRPr/>
              </a:pPr>
              <a:endParaRPr kumimoji="0" lang="en" sz="1200" b="0" i="0" u="none" strike="noStrike" kern="1200" cap="none" spc="0" normalizeH="0" baseline="0" noProof="0" dirty="0">
                <a:ln>
                  <a:noFill/>
                </a:ln>
                <a:solidFill>
                  <a:srgbClr val="000000">
                    <a:lumMod val="85000"/>
                    <a:lumOff val="1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3" name="Grupo 12">
            <a:extLst>
              <a:ext uri="{FF2B5EF4-FFF2-40B4-BE49-F238E27FC236}">
                <a16:creationId xmlns:a16="http://schemas.microsoft.com/office/drawing/2014/main" id="{13F4B60F-C480-1545-B587-518AA75A2872}"/>
              </a:ext>
            </a:extLst>
          </p:cNvPr>
          <p:cNvGrpSpPr/>
          <p:nvPr/>
        </p:nvGrpSpPr>
        <p:grpSpPr>
          <a:xfrm>
            <a:off x="7018254" y="1498081"/>
            <a:ext cx="4520095" cy="2405667"/>
            <a:chOff x="7018254" y="1498081"/>
            <a:chExt cx="4520095" cy="2405667"/>
          </a:xfrm>
        </p:grpSpPr>
        <p:sp>
          <p:nvSpPr>
            <p:cNvPr id="56" name="Oval 34">
              <a:extLst>
                <a:ext uri="{FF2B5EF4-FFF2-40B4-BE49-F238E27FC236}">
                  <a16:creationId xmlns:a16="http://schemas.microsoft.com/office/drawing/2014/main" id="{B9FAD50E-AFF3-9841-8885-3DD28342DC27}"/>
                </a:ext>
              </a:extLst>
            </p:cNvPr>
            <p:cNvSpPr/>
            <p:nvPr/>
          </p:nvSpPr>
          <p:spPr>
            <a:xfrm>
              <a:off x="7018254" y="2553681"/>
              <a:ext cx="221746" cy="221746"/>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84" name="TextBox 209">
              <a:extLst>
                <a:ext uri="{FF2B5EF4-FFF2-40B4-BE49-F238E27FC236}">
                  <a16:creationId xmlns:a16="http://schemas.microsoft.com/office/drawing/2014/main" id="{A3B83D31-ACE6-854C-A4AE-5E760DBA4A94}"/>
                </a:ext>
              </a:extLst>
            </p:cNvPr>
            <p:cNvSpPr txBox="1"/>
            <p:nvPr/>
          </p:nvSpPr>
          <p:spPr>
            <a:xfrm>
              <a:off x="8112207" y="1498081"/>
              <a:ext cx="3426142" cy="2405667"/>
            </a:xfrm>
            <a:prstGeom prst="rect">
              <a:avLst/>
            </a:prstGeom>
            <a:noFill/>
            <a:ln w="12700">
              <a:solidFill>
                <a:srgbClr val="575759"/>
              </a:solidFill>
            </a:ln>
          </p:spPr>
          <p:txBody>
            <a:bodyPr wrap="square" lIns="324000" tIns="144000" rtlCol="0">
              <a:noAutofit/>
            </a:bodyPr>
            <a:lstStyle/>
            <a:p>
              <a:r>
                <a:rPr lang="ru-RU" sz="1400" b="1" dirty="0">
                  <a:solidFill>
                    <a:srgbClr val="575759"/>
                  </a:solidFill>
                  <a:latin typeface="Verdana" panose="020B0604030504040204" pitchFamily="34" charset="0"/>
                  <a:ea typeface="Verdana" panose="020B0604030504040204" pitchFamily="34" charset="0"/>
                </a:rPr>
                <a:t>Решения и услуги</a:t>
              </a:r>
            </a:p>
            <a:p>
              <a:endParaRPr kumimoji="0" lang="en-GB" sz="1200" b="1" i="0" u="none" strike="noStrike" kern="1200" cap="none" spc="0" normalizeH="0" baseline="0" noProof="0" dirty="0">
                <a:ln>
                  <a:noFill/>
                </a:ln>
                <a:solidFill>
                  <a:srgbClr val="000000">
                    <a:lumMod val="85000"/>
                    <a:lumOff val="1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71450" lvl="0" indent="-171450" defTabSz="1088473">
                <a:buFont typeface="Arial" panose="020B0604020202020204" pitchFamily="34" charset="0"/>
                <a:buChar char="•"/>
                <a:defRPr/>
              </a:pPr>
              <a:r>
                <a:rPr lang="ru-RU" sz="1200" b="1" dirty="0">
                  <a:solidFill>
                    <a:srgbClr val="000000">
                      <a:lumMod val="85000"/>
                      <a:lumOff val="15000"/>
                    </a:srgbClr>
                  </a:solidFill>
                  <a:latin typeface="Verdana" panose="020B0604030504040204" pitchFamily="34" charset="0"/>
                  <a:ea typeface="Verdana" panose="020B0604030504040204" pitchFamily="34" charset="0"/>
                </a:rPr>
                <a:t>Отраслевые награды за инновации</a:t>
              </a:r>
              <a:endParaRPr lang="en-GB" sz="1200" b="1" dirty="0">
                <a:solidFill>
                  <a:srgbClr val="000000">
                    <a:lumMod val="85000"/>
                    <a:lumOff val="15000"/>
                  </a:srgbClr>
                </a:solidFill>
                <a:latin typeface="Verdana" panose="020B0604030504040204" pitchFamily="34" charset="0"/>
                <a:ea typeface="Verdana" panose="020B0604030504040204" pitchFamily="34" charset="0"/>
              </a:endParaRPr>
            </a:p>
            <a:p>
              <a:pPr marL="171450" lvl="0" indent="-171450" defTabSz="1088473">
                <a:buFont typeface="Arial" panose="020B0604020202020204" pitchFamily="34" charset="0"/>
                <a:buChar char="•"/>
                <a:defRPr/>
              </a:pPr>
              <a:r>
                <a:rPr lang="ru-RU" sz="1200" b="1" dirty="0">
                  <a:solidFill>
                    <a:srgbClr val="000000">
                      <a:lumMod val="85000"/>
                      <a:lumOff val="15000"/>
                    </a:srgbClr>
                  </a:solidFill>
                  <a:latin typeface="Verdana" panose="020B0604030504040204" pitchFamily="34" charset="0"/>
                  <a:ea typeface="Verdana" panose="020B0604030504040204" pitchFamily="34" charset="0"/>
                </a:rPr>
                <a:t>Более 90% компаний из списка Fortune 500 наши клиенты</a:t>
              </a:r>
            </a:p>
            <a:p>
              <a:pPr marL="171450" lvl="0" indent="-171450" defTabSz="1088473">
                <a:buFont typeface="Arial" panose="020B0604020202020204" pitchFamily="34" charset="0"/>
                <a:buChar char="•"/>
                <a:defRPr/>
              </a:pPr>
              <a:r>
                <a:rPr lang="ru-RU" sz="1200" b="1" dirty="0">
                  <a:solidFill>
                    <a:srgbClr val="000000">
                      <a:lumMod val="85000"/>
                      <a:lumOff val="15000"/>
                    </a:srgbClr>
                  </a:solidFill>
                  <a:latin typeface="Verdana" panose="020B0604030504040204" pitchFamily="34" charset="0"/>
                  <a:ea typeface="Verdana" panose="020B0604030504040204" pitchFamily="34" charset="0"/>
                </a:rPr>
                <a:t>Эксперты в 34 центрах, 55 странах и 14 языках мира</a:t>
              </a:r>
            </a:p>
            <a:p>
              <a:pPr marL="171450" lvl="0" indent="-171450" defTabSz="1088473">
                <a:buFont typeface="Arial" panose="020B0604020202020204" pitchFamily="34" charset="0"/>
                <a:buChar char="•"/>
                <a:defRPr/>
              </a:pPr>
              <a:r>
                <a:rPr lang="ru-RU" sz="1200" b="1" dirty="0">
                  <a:solidFill>
                    <a:srgbClr val="000000">
                      <a:lumMod val="85000"/>
                      <a:lumOff val="15000"/>
                    </a:srgbClr>
                  </a:solidFill>
                  <a:latin typeface="Verdana" panose="020B0604030504040204" pitchFamily="34" charset="0"/>
                  <a:ea typeface="Verdana" panose="020B0604030504040204" pitchFamily="34" charset="0"/>
                </a:rPr>
                <a:t>Собственная команда разработчиков под любые задачи заказчика</a:t>
              </a:r>
            </a:p>
            <a:p>
              <a:pPr marL="171450" marR="0" lvl="0" indent="-171450" algn="l" defTabSz="108847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0000">
                    <a:lumMod val="85000"/>
                    <a:lumOff val="1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86" name="Conector recto 85">
              <a:extLst>
                <a:ext uri="{FF2B5EF4-FFF2-40B4-BE49-F238E27FC236}">
                  <a16:creationId xmlns:a16="http://schemas.microsoft.com/office/drawing/2014/main" id="{BE0907D2-C191-9F4F-A4AE-BA2D2E5B7715}"/>
                </a:ext>
              </a:extLst>
            </p:cNvPr>
            <p:cNvCxnSpPr/>
            <p:nvPr/>
          </p:nvCxnSpPr>
          <p:spPr>
            <a:xfrm flipH="1">
              <a:off x="7235593" y="2670562"/>
              <a:ext cx="864334" cy="6906"/>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5" name="TextBox 209">
              <a:extLst>
                <a:ext uri="{FF2B5EF4-FFF2-40B4-BE49-F238E27FC236}">
                  <a16:creationId xmlns:a16="http://schemas.microsoft.com/office/drawing/2014/main" id="{AC1D5097-E317-1347-9D1E-99E1F97FB09E}"/>
                </a:ext>
              </a:extLst>
            </p:cNvPr>
            <p:cNvSpPr txBox="1"/>
            <p:nvPr/>
          </p:nvSpPr>
          <p:spPr>
            <a:xfrm flipH="1">
              <a:off x="8122105" y="1803948"/>
              <a:ext cx="72000" cy="1806419"/>
            </a:xfrm>
            <a:prstGeom prst="rect">
              <a:avLst/>
            </a:prstGeom>
            <a:solidFill>
              <a:srgbClr val="575759"/>
            </a:solidFill>
            <a:ln w="12700">
              <a:noFill/>
            </a:ln>
          </p:spPr>
          <p:txBody>
            <a:bodyPr wrap="square" lIns="180000" tIns="144000" rtlCol="0">
              <a:noAutofit/>
            </a:bodyPr>
            <a:lstStyle/>
            <a:p>
              <a:pPr marL="0" marR="0" lvl="0" indent="0" algn="l" defTabSz="1088473" rtl="0" eaLnBrk="1" fontAlgn="auto" latinLnBrk="0" hangingPunct="1">
                <a:lnSpc>
                  <a:spcPct val="100000"/>
                </a:lnSpc>
                <a:spcBef>
                  <a:spcPts val="0"/>
                </a:spcBef>
                <a:spcAft>
                  <a:spcPts val="0"/>
                </a:spcAft>
                <a:buClrTx/>
                <a:buSzTx/>
                <a:buFontTx/>
                <a:buNone/>
                <a:tabLst/>
                <a:defRPr/>
              </a:pPr>
              <a:endParaRPr kumimoji="0" lang="en" sz="1200" b="0" i="0" u="none" strike="noStrike" kern="1200" cap="none" spc="0" normalizeH="0" baseline="0" noProof="0" dirty="0">
                <a:ln>
                  <a:noFill/>
                </a:ln>
                <a:solidFill>
                  <a:srgbClr val="000000">
                    <a:lumMod val="85000"/>
                    <a:lumOff val="1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50136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00A9-EA18-4A60-ABBD-4D73C3124FF5}"/>
              </a:ext>
            </a:extLst>
          </p:cNvPr>
          <p:cNvSpPr>
            <a:spLocks noGrp="1"/>
          </p:cNvSpPr>
          <p:nvPr>
            <p:ph type="title"/>
          </p:nvPr>
        </p:nvSpPr>
        <p:spPr>
          <a:xfrm>
            <a:off x="7385611" y="1533280"/>
            <a:ext cx="5029434" cy="3358209"/>
          </a:xfrm>
        </p:spPr>
        <p:txBody>
          <a:bodyPr/>
          <a:lstStyle/>
          <a:p>
            <a:r>
              <a:rPr lang="ru-RU" sz="3600" dirty="0">
                <a:solidFill>
                  <a:schemeClr val="bg1"/>
                </a:solidFill>
              </a:rPr>
              <a:t>Спасибо!</a:t>
            </a:r>
            <a:endParaRPr lang="en-US" sz="3600" dirty="0">
              <a:solidFill>
                <a:schemeClr val="bg1"/>
              </a:solidFill>
            </a:endParaRPr>
          </a:p>
        </p:txBody>
      </p:sp>
      <p:sp>
        <p:nvSpPr>
          <p:cNvPr id="3" name="Subtitle 1">
            <a:extLst>
              <a:ext uri="{FF2B5EF4-FFF2-40B4-BE49-F238E27FC236}">
                <a16:creationId xmlns:a16="http://schemas.microsoft.com/office/drawing/2014/main" id="{E451A767-9C17-4BE6-8761-FCC3B4750A6A}"/>
              </a:ext>
            </a:extLst>
          </p:cNvPr>
          <p:cNvSpPr txBox="1">
            <a:spLocks/>
          </p:cNvSpPr>
          <p:nvPr/>
        </p:nvSpPr>
        <p:spPr>
          <a:xfrm>
            <a:off x="1575623" y="5292533"/>
            <a:ext cx="10515600" cy="1500187"/>
          </a:xfrm>
          <a:prstGeom prst="rect">
            <a:avLst/>
          </a:prstGeom>
        </p:spPr>
        <p:txBody>
          <a:bodyPr/>
          <a:lstStyle>
            <a:lvl1pPr marL="228600" indent="-228600" algn="l" defTabSz="914400" rtl="0" eaLnBrk="1" latinLnBrk="0" hangingPunct="1">
              <a:lnSpc>
                <a:spcPct val="100000"/>
              </a:lnSpc>
              <a:spcBef>
                <a:spcPts val="1000"/>
              </a:spcBef>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800"/>
              </a:lnSpc>
              <a:buNone/>
            </a:pPr>
            <a:r>
              <a:rPr lang="ru-RU" b="1" dirty="0">
                <a:solidFill>
                  <a:schemeClr val="bg1"/>
                </a:solidFill>
              </a:rPr>
              <a:t>Корнилов Андрей</a:t>
            </a:r>
          </a:p>
          <a:p>
            <a:pPr marL="0" indent="0" algn="r">
              <a:lnSpc>
                <a:spcPts val="1800"/>
              </a:lnSpc>
              <a:buNone/>
            </a:pPr>
            <a:r>
              <a:rPr lang="en-US" sz="1800" dirty="0">
                <a:solidFill>
                  <a:schemeClr val="bg1"/>
                </a:solidFill>
              </a:rPr>
              <a:t>kornilov@avaya.com </a:t>
            </a:r>
          </a:p>
          <a:p>
            <a:pPr marL="0" indent="0" algn="r">
              <a:lnSpc>
                <a:spcPts val="1800"/>
              </a:lnSpc>
              <a:buNone/>
            </a:pPr>
            <a:r>
              <a:rPr lang="en-US" sz="1800" dirty="0">
                <a:solidFill>
                  <a:schemeClr val="bg1"/>
                </a:solidFill>
              </a:rPr>
              <a:t>8(495)363-67-35</a:t>
            </a:r>
          </a:p>
        </p:txBody>
      </p:sp>
    </p:spTree>
    <p:extLst>
      <p:ext uri="{BB962C8B-B14F-4D97-AF65-F5344CB8AC3E}">
        <p14:creationId xmlns:p14="http://schemas.microsoft.com/office/powerpoint/2010/main" val="276699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012D6-7347-2D43-9698-1034F13B3C8B}"/>
              </a:ext>
            </a:extLst>
          </p:cNvPr>
          <p:cNvSpPr>
            <a:spLocks noGrp="1"/>
          </p:cNvSpPr>
          <p:nvPr>
            <p:ph type="title"/>
          </p:nvPr>
        </p:nvSpPr>
        <p:spPr>
          <a:xfrm>
            <a:off x="475459" y="438971"/>
            <a:ext cx="11186426" cy="719484"/>
          </a:xfrm>
        </p:spPr>
        <p:txBody>
          <a:bodyPr>
            <a:normAutofit/>
          </a:bodyPr>
          <a:lstStyle/>
          <a:p>
            <a:r>
              <a:rPr lang="ru-RU" dirty="0"/>
              <a:t>Основные критерии здравоохранения</a:t>
            </a:r>
          </a:p>
        </p:txBody>
      </p:sp>
      <p:sp>
        <p:nvSpPr>
          <p:cNvPr id="3" name="Title 1">
            <a:extLst>
              <a:ext uri="{FF2B5EF4-FFF2-40B4-BE49-F238E27FC236}">
                <a16:creationId xmlns:a16="http://schemas.microsoft.com/office/drawing/2014/main" id="{DD66CD44-E044-43C7-840B-092627A9B678}"/>
              </a:ext>
            </a:extLst>
          </p:cNvPr>
          <p:cNvSpPr txBox="1">
            <a:spLocks/>
          </p:cNvSpPr>
          <p:nvPr/>
        </p:nvSpPr>
        <p:spPr>
          <a:xfrm>
            <a:off x="0" y="251485"/>
            <a:ext cx="12192000" cy="63700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endParaRPr lang="ru-RU" sz="3200" dirty="0">
              <a:solidFill>
                <a:schemeClr val="accent1"/>
              </a:solidFill>
              <a:cs typeface="Calibri"/>
            </a:endParaRPr>
          </a:p>
        </p:txBody>
      </p:sp>
      <p:sp>
        <p:nvSpPr>
          <p:cNvPr id="4" name="Isosceles Triangle 3">
            <a:extLst>
              <a:ext uri="{FF2B5EF4-FFF2-40B4-BE49-F238E27FC236}">
                <a16:creationId xmlns:a16="http://schemas.microsoft.com/office/drawing/2014/main" id="{4AA708B2-1925-4E29-B2B9-B78358DB4ECC}"/>
              </a:ext>
            </a:extLst>
          </p:cNvPr>
          <p:cNvSpPr/>
          <p:nvPr/>
        </p:nvSpPr>
        <p:spPr>
          <a:xfrm rot="10800000">
            <a:off x="4133847" y="1538971"/>
            <a:ext cx="3869649" cy="2812659"/>
          </a:xfrm>
          <a:prstGeom prst="triangle">
            <a:avLst>
              <a:gd name="adj" fmla="val 4890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0AD4A49-A1CA-4B7D-A23B-A0C630578B60}"/>
              </a:ext>
            </a:extLst>
          </p:cNvPr>
          <p:cNvSpPr/>
          <p:nvPr/>
        </p:nvSpPr>
        <p:spPr>
          <a:xfrm>
            <a:off x="4197065" y="4395607"/>
            <a:ext cx="3743212" cy="523220"/>
          </a:xfrm>
          <a:prstGeom prst="rect">
            <a:avLst/>
          </a:prstGeom>
          <a:solidFill>
            <a:schemeClr val="accent6"/>
          </a:solidFill>
        </p:spPr>
        <p:txBody>
          <a:bodyPr wrap="square">
            <a:spAutoFit/>
          </a:bodyPr>
          <a:lstStyle/>
          <a:p>
            <a:pPr algn="ctr"/>
            <a:r>
              <a:rPr lang="ru-RU" sz="2800" dirty="0">
                <a:solidFill>
                  <a:schemeClr val="bg1"/>
                </a:solidFill>
                <a:ea typeface="Verdana" charset="0"/>
              </a:rPr>
              <a:t>Качество</a:t>
            </a:r>
            <a:endParaRPr lang="en-US" sz="2800" dirty="0">
              <a:solidFill>
                <a:schemeClr val="bg1"/>
              </a:solidFill>
              <a:ea typeface="Verdana" charset="0"/>
            </a:endParaRPr>
          </a:p>
        </p:txBody>
      </p:sp>
      <p:sp>
        <p:nvSpPr>
          <p:cNvPr id="6" name="Rectangle 5">
            <a:extLst>
              <a:ext uri="{FF2B5EF4-FFF2-40B4-BE49-F238E27FC236}">
                <a16:creationId xmlns:a16="http://schemas.microsoft.com/office/drawing/2014/main" id="{3F9F1B7E-2809-4CA9-A423-161925719A86}"/>
              </a:ext>
            </a:extLst>
          </p:cNvPr>
          <p:cNvSpPr/>
          <p:nvPr/>
        </p:nvSpPr>
        <p:spPr>
          <a:xfrm>
            <a:off x="898441" y="1534070"/>
            <a:ext cx="2940610" cy="523220"/>
          </a:xfrm>
          <a:prstGeom prst="rect">
            <a:avLst/>
          </a:prstGeom>
          <a:solidFill>
            <a:schemeClr val="accent1"/>
          </a:solidFill>
        </p:spPr>
        <p:txBody>
          <a:bodyPr wrap="square">
            <a:spAutoFit/>
          </a:bodyPr>
          <a:lstStyle/>
          <a:p>
            <a:pPr algn="ctr">
              <a:spcAft>
                <a:spcPts val="300"/>
              </a:spcAft>
            </a:pPr>
            <a:r>
              <a:rPr lang="ru-RU" sz="2800" dirty="0">
                <a:solidFill>
                  <a:schemeClr val="bg1"/>
                </a:solidFill>
                <a:ea typeface="Verdana" charset="0"/>
              </a:rPr>
              <a:t>Доступность</a:t>
            </a:r>
            <a:endParaRPr lang="ru-RU" sz="3200" dirty="0">
              <a:solidFill>
                <a:schemeClr val="bg1"/>
              </a:solidFill>
              <a:ea typeface="Verdana" charset="0"/>
            </a:endParaRPr>
          </a:p>
        </p:txBody>
      </p:sp>
      <p:sp>
        <p:nvSpPr>
          <p:cNvPr id="7" name="Rectangle 6">
            <a:extLst>
              <a:ext uri="{FF2B5EF4-FFF2-40B4-BE49-F238E27FC236}">
                <a16:creationId xmlns:a16="http://schemas.microsoft.com/office/drawing/2014/main" id="{D0AACDC9-5BB2-41D6-8EC0-0F15FF01FAD7}"/>
              </a:ext>
            </a:extLst>
          </p:cNvPr>
          <p:cNvSpPr/>
          <p:nvPr/>
        </p:nvSpPr>
        <p:spPr>
          <a:xfrm>
            <a:off x="8298291" y="1534070"/>
            <a:ext cx="2858814" cy="523220"/>
          </a:xfrm>
          <a:prstGeom prst="rect">
            <a:avLst/>
          </a:prstGeom>
          <a:solidFill>
            <a:schemeClr val="accent5"/>
          </a:solidFill>
        </p:spPr>
        <p:txBody>
          <a:bodyPr wrap="square">
            <a:spAutoFit/>
          </a:bodyPr>
          <a:lstStyle/>
          <a:p>
            <a:pPr algn="ctr"/>
            <a:r>
              <a:rPr lang="ru-RU" sz="2800" dirty="0">
                <a:solidFill>
                  <a:schemeClr val="bg1"/>
                </a:solidFill>
                <a:ea typeface="Verdana" charset="0"/>
              </a:rPr>
              <a:t>Стоимость</a:t>
            </a:r>
            <a:endParaRPr lang="en-US" sz="3200" dirty="0">
              <a:solidFill>
                <a:schemeClr val="bg1"/>
              </a:solidFill>
              <a:ea typeface="Verdana" charset="0"/>
            </a:endParaRPr>
          </a:p>
        </p:txBody>
      </p:sp>
      <p:sp>
        <p:nvSpPr>
          <p:cNvPr id="8" name="Rectangle 7">
            <a:extLst>
              <a:ext uri="{FF2B5EF4-FFF2-40B4-BE49-F238E27FC236}">
                <a16:creationId xmlns:a16="http://schemas.microsoft.com/office/drawing/2014/main" id="{3B2A0280-B957-4F42-B7DA-E1D01CEF0FF7}"/>
              </a:ext>
            </a:extLst>
          </p:cNvPr>
          <p:cNvSpPr/>
          <p:nvPr/>
        </p:nvSpPr>
        <p:spPr>
          <a:xfrm>
            <a:off x="8123998" y="2143906"/>
            <a:ext cx="3743212" cy="2031325"/>
          </a:xfrm>
          <a:prstGeom prst="rect">
            <a:avLst/>
          </a:prstGeom>
        </p:spPr>
        <p:txBody>
          <a:bodyPr wrap="square">
            <a:spAutoFit/>
          </a:bodyPr>
          <a:lstStyle/>
          <a:p>
            <a:pPr marL="285750" indent="-285750" defTabSz="1097236">
              <a:spcBef>
                <a:spcPts val="1200"/>
              </a:spcBef>
              <a:buFont typeface="Arial" panose="020B0604020202020204" pitchFamily="34" charset="0"/>
              <a:buChar char="•"/>
            </a:pPr>
            <a:r>
              <a:rPr lang="ru-RU" sz="1600" dirty="0">
                <a:solidFill>
                  <a:srgbClr val="404040"/>
                </a:solidFill>
                <a:ea typeface="Verdana" charset="0"/>
              </a:rPr>
              <a:t>Автоматизация рутинных операций.</a:t>
            </a:r>
          </a:p>
          <a:p>
            <a:pPr marL="285750" indent="-285750" defTabSz="1097236">
              <a:spcBef>
                <a:spcPts val="1200"/>
              </a:spcBef>
              <a:buFont typeface="Arial" panose="020B0604020202020204" pitchFamily="34" charset="0"/>
              <a:buChar char="•"/>
            </a:pPr>
            <a:r>
              <a:rPr lang="ru-RU" sz="1600" dirty="0">
                <a:solidFill>
                  <a:srgbClr val="404040"/>
                </a:solidFill>
                <a:ea typeface="Verdana" charset="0"/>
              </a:rPr>
              <a:t>Снижение операционных расходов.</a:t>
            </a:r>
          </a:p>
          <a:p>
            <a:pPr marL="285750" indent="-285750" defTabSz="1097236">
              <a:spcBef>
                <a:spcPts val="1200"/>
              </a:spcBef>
              <a:buFont typeface="Arial" panose="020B0604020202020204" pitchFamily="34" charset="0"/>
              <a:buChar char="•"/>
            </a:pPr>
            <a:r>
              <a:rPr lang="ru-RU" sz="1600" dirty="0">
                <a:solidFill>
                  <a:srgbClr val="404040"/>
                </a:solidFill>
                <a:ea typeface="Verdana" charset="0"/>
              </a:rPr>
              <a:t>Повышение продуктивности.</a:t>
            </a:r>
          </a:p>
          <a:p>
            <a:pPr marL="285750" indent="-285750" defTabSz="1097236">
              <a:spcBef>
                <a:spcPts val="1200"/>
              </a:spcBef>
              <a:buFont typeface="Arial" panose="020B0604020202020204" pitchFamily="34" charset="0"/>
              <a:buChar char="•"/>
            </a:pPr>
            <a:r>
              <a:rPr lang="ru-RU" sz="1600" dirty="0">
                <a:solidFill>
                  <a:srgbClr val="404040"/>
                </a:solidFill>
                <a:ea typeface="Verdana" charset="0"/>
              </a:rPr>
              <a:t>Уменьшение неявки на прием.</a:t>
            </a:r>
            <a:endParaRPr lang="en-US" sz="1600" dirty="0">
              <a:solidFill>
                <a:srgbClr val="404040"/>
              </a:solidFill>
              <a:ea typeface="Verdana" charset="0"/>
            </a:endParaRPr>
          </a:p>
        </p:txBody>
      </p:sp>
      <p:sp>
        <p:nvSpPr>
          <p:cNvPr id="9" name="Rectangle 8">
            <a:extLst>
              <a:ext uri="{FF2B5EF4-FFF2-40B4-BE49-F238E27FC236}">
                <a16:creationId xmlns:a16="http://schemas.microsoft.com/office/drawing/2014/main" id="{9ACE68DF-235F-41CF-9835-3DDF92131D54}"/>
              </a:ext>
            </a:extLst>
          </p:cNvPr>
          <p:cNvSpPr/>
          <p:nvPr/>
        </p:nvSpPr>
        <p:spPr>
          <a:xfrm>
            <a:off x="898441" y="2286306"/>
            <a:ext cx="3166476" cy="2616101"/>
          </a:xfrm>
          <a:prstGeom prst="rect">
            <a:avLst/>
          </a:prstGeom>
        </p:spPr>
        <p:txBody>
          <a:bodyPr wrap="square">
            <a:spAutoFit/>
          </a:bodyPr>
          <a:lstStyle/>
          <a:p>
            <a:pPr marL="285750" indent="-285750" defTabSz="1097236">
              <a:spcBef>
                <a:spcPts val="1200"/>
              </a:spcBef>
              <a:buFont typeface="Arial" panose="020B0604020202020204" pitchFamily="34" charset="0"/>
              <a:buChar char="•"/>
            </a:pPr>
            <a:r>
              <a:rPr lang="ru-RU" sz="1600" dirty="0">
                <a:solidFill>
                  <a:srgbClr val="404040"/>
                </a:solidFill>
                <a:ea typeface="Verdana" charset="0"/>
                <a:cs typeface="Verdana" charset="0"/>
              </a:rPr>
              <a:t>Помощь пациентам в труднодоступных местах. </a:t>
            </a:r>
          </a:p>
          <a:p>
            <a:pPr marL="285750" indent="-285750" defTabSz="1097236">
              <a:spcBef>
                <a:spcPts val="1200"/>
              </a:spcBef>
              <a:buFont typeface="Arial" panose="020B0604020202020204" pitchFamily="34" charset="0"/>
              <a:buChar char="•"/>
            </a:pPr>
            <a:r>
              <a:rPr lang="ru-RU" sz="1600" dirty="0">
                <a:solidFill>
                  <a:srgbClr val="404040"/>
                </a:solidFill>
                <a:ea typeface="Verdana" charset="0"/>
                <a:cs typeface="Verdana" charset="0"/>
              </a:rPr>
              <a:t>Предоставление помощи маломобильным пациентам.</a:t>
            </a:r>
          </a:p>
          <a:p>
            <a:pPr marL="285750" indent="-285750" defTabSz="1097236">
              <a:spcBef>
                <a:spcPts val="1200"/>
              </a:spcBef>
              <a:buFont typeface="Arial" panose="020B0604020202020204" pitchFamily="34" charset="0"/>
              <a:buChar char="•"/>
            </a:pPr>
            <a:r>
              <a:rPr lang="ru-RU" sz="1600" dirty="0">
                <a:solidFill>
                  <a:srgbClr val="404040"/>
                </a:solidFill>
                <a:ea typeface="Verdana" charset="0"/>
                <a:cs typeface="Verdana" charset="0"/>
              </a:rPr>
              <a:t>Предоставление простых инструментов для записи на прием .</a:t>
            </a:r>
          </a:p>
        </p:txBody>
      </p:sp>
      <p:sp>
        <p:nvSpPr>
          <p:cNvPr id="10" name="Rectangle 9">
            <a:extLst>
              <a:ext uri="{FF2B5EF4-FFF2-40B4-BE49-F238E27FC236}">
                <a16:creationId xmlns:a16="http://schemas.microsoft.com/office/drawing/2014/main" id="{166748DD-040F-43F7-8CC0-9ECEC7736536}"/>
              </a:ext>
            </a:extLst>
          </p:cNvPr>
          <p:cNvSpPr/>
          <p:nvPr/>
        </p:nvSpPr>
        <p:spPr>
          <a:xfrm>
            <a:off x="3940277" y="5096465"/>
            <a:ext cx="6540573" cy="1138773"/>
          </a:xfrm>
          <a:prstGeom prst="rect">
            <a:avLst/>
          </a:prstGeom>
        </p:spPr>
        <p:txBody>
          <a:bodyPr wrap="none">
            <a:spAutoFit/>
          </a:bodyPr>
          <a:lstStyle/>
          <a:p>
            <a:pPr marL="285750" indent="-285750" defTabSz="1097236">
              <a:spcBef>
                <a:spcPts val="1200"/>
              </a:spcBef>
              <a:buFont typeface="Arial" panose="020B0604020202020204" pitchFamily="34" charset="0"/>
              <a:buChar char="•"/>
            </a:pPr>
            <a:r>
              <a:rPr lang="ru-RU" sz="1600" dirty="0">
                <a:solidFill>
                  <a:srgbClr val="404040"/>
                </a:solidFill>
                <a:ea typeface="Verdana" charset="0"/>
              </a:rPr>
              <a:t>Своевременное предоставление услуг в полном объеме.</a:t>
            </a:r>
          </a:p>
          <a:p>
            <a:pPr marL="285750" indent="-285750" defTabSz="1097236">
              <a:spcBef>
                <a:spcPts val="1200"/>
              </a:spcBef>
              <a:buFont typeface="Arial" panose="020B0604020202020204" pitchFamily="34" charset="0"/>
              <a:buChar char="•"/>
            </a:pPr>
            <a:r>
              <a:rPr lang="ru-RU" sz="1600" dirty="0">
                <a:solidFill>
                  <a:srgbClr val="404040"/>
                </a:solidFill>
                <a:ea typeface="Verdana" charset="0"/>
              </a:rPr>
              <a:t>Повышение квалификации первичного звена.</a:t>
            </a:r>
          </a:p>
          <a:p>
            <a:pPr marL="285750" indent="-285750" defTabSz="1097236">
              <a:spcBef>
                <a:spcPts val="1200"/>
              </a:spcBef>
              <a:buFont typeface="Arial" panose="020B0604020202020204" pitchFamily="34" charset="0"/>
              <a:buChar char="•"/>
            </a:pPr>
            <a:r>
              <a:rPr lang="ru-RU" sz="1600" dirty="0">
                <a:solidFill>
                  <a:srgbClr val="404040"/>
                </a:solidFill>
                <a:ea typeface="Verdana" charset="0"/>
              </a:rPr>
              <a:t>Оценка качества оказанных услуг.</a:t>
            </a:r>
          </a:p>
        </p:txBody>
      </p:sp>
      <p:pic>
        <p:nvPicPr>
          <p:cNvPr id="11" name="Picture 10">
            <a:extLst>
              <a:ext uri="{FF2B5EF4-FFF2-40B4-BE49-F238E27FC236}">
                <a16:creationId xmlns:a16="http://schemas.microsoft.com/office/drawing/2014/main" id="{CA0ABD50-90AF-40AE-B869-5C73D58A4890}"/>
              </a:ext>
            </a:extLst>
          </p:cNvPr>
          <p:cNvPicPr>
            <a:picLocks noChangeAspect="1"/>
          </p:cNvPicPr>
          <p:nvPr/>
        </p:nvPicPr>
        <p:blipFill>
          <a:blip r:embed="rId2"/>
          <a:stretch>
            <a:fillRect/>
          </a:stretch>
        </p:blipFill>
        <p:spPr>
          <a:xfrm>
            <a:off x="5535114" y="1968149"/>
            <a:ext cx="1067114" cy="1191419"/>
          </a:xfrm>
          <a:prstGeom prst="rect">
            <a:avLst/>
          </a:prstGeom>
        </p:spPr>
      </p:pic>
    </p:spTree>
    <p:extLst>
      <p:ext uri="{BB962C8B-B14F-4D97-AF65-F5344CB8AC3E}">
        <p14:creationId xmlns:p14="http://schemas.microsoft.com/office/powerpoint/2010/main" val="319463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1">
            <a:extLst>
              <a:ext uri="{FF2B5EF4-FFF2-40B4-BE49-F238E27FC236}">
                <a16:creationId xmlns:a16="http://schemas.microsoft.com/office/drawing/2014/main" id="{A36152EC-8F89-4A9A-B013-6FEEB0940ED6}"/>
              </a:ext>
            </a:extLst>
          </p:cNvPr>
          <p:cNvSpPr/>
          <p:nvPr/>
        </p:nvSpPr>
        <p:spPr>
          <a:xfrm>
            <a:off x="2006600" y="1320800"/>
            <a:ext cx="7975600" cy="3987800"/>
          </a:xfrm>
          <a:custGeom>
            <a:avLst/>
            <a:gdLst>
              <a:gd name="connsiteX0" fmla="*/ 0 w 9570720"/>
              <a:gd name="connsiteY0" fmla="*/ 4785360 h 9570720"/>
              <a:gd name="connsiteX1" fmla="*/ 4785360 w 9570720"/>
              <a:gd name="connsiteY1" fmla="*/ 0 h 9570720"/>
              <a:gd name="connsiteX2" fmla="*/ 9570720 w 9570720"/>
              <a:gd name="connsiteY2" fmla="*/ 4785360 h 9570720"/>
              <a:gd name="connsiteX3" fmla="*/ 4785360 w 9570720"/>
              <a:gd name="connsiteY3" fmla="*/ 9570720 h 9570720"/>
              <a:gd name="connsiteX4" fmla="*/ 0 w 9570720"/>
              <a:gd name="connsiteY4" fmla="*/ 4785360 h 9570720"/>
              <a:gd name="connsiteX0" fmla="*/ 0 w 9570720"/>
              <a:gd name="connsiteY0" fmla="*/ 4785360 h 9570720"/>
              <a:gd name="connsiteX1" fmla="*/ 4785360 w 9570720"/>
              <a:gd name="connsiteY1" fmla="*/ 0 h 9570720"/>
              <a:gd name="connsiteX2" fmla="*/ 9570720 w 9570720"/>
              <a:gd name="connsiteY2" fmla="*/ 4785360 h 9570720"/>
              <a:gd name="connsiteX3" fmla="*/ 4785360 w 9570720"/>
              <a:gd name="connsiteY3" fmla="*/ 9570720 h 9570720"/>
              <a:gd name="connsiteX4" fmla="*/ 91440 w 9570720"/>
              <a:gd name="connsiteY4" fmla="*/ 4876800 h 9570720"/>
              <a:gd name="connsiteX0" fmla="*/ 0 w 9570720"/>
              <a:gd name="connsiteY0" fmla="*/ 4785360 h 9570720"/>
              <a:gd name="connsiteX1" fmla="*/ 4785360 w 9570720"/>
              <a:gd name="connsiteY1" fmla="*/ 0 h 9570720"/>
              <a:gd name="connsiteX2" fmla="*/ 9570720 w 9570720"/>
              <a:gd name="connsiteY2" fmla="*/ 4785360 h 9570720"/>
              <a:gd name="connsiteX3" fmla="*/ 4785360 w 9570720"/>
              <a:gd name="connsiteY3" fmla="*/ 9570720 h 9570720"/>
              <a:gd name="connsiteX0" fmla="*/ 0 w 9570720"/>
              <a:gd name="connsiteY0" fmla="*/ 4785360 h 4785360"/>
              <a:gd name="connsiteX1" fmla="*/ 4785360 w 9570720"/>
              <a:gd name="connsiteY1" fmla="*/ 0 h 4785360"/>
              <a:gd name="connsiteX2" fmla="*/ 9570720 w 9570720"/>
              <a:gd name="connsiteY2" fmla="*/ 4785360 h 4785360"/>
            </a:gdLst>
            <a:ahLst/>
            <a:cxnLst>
              <a:cxn ang="0">
                <a:pos x="connsiteX0" y="connsiteY0"/>
              </a:cxn>
              <a:cxn ang="0">
                <a:pos x="connsiteX1" y="connsiteY1"/>
              </a:cxn>
              <a:cxn ang="0">
                <a:pos x="connsiteX2" y="connsiteY2"/>
              </a:cxn>
            </a:cxnLst>
            <a:rect l="l" t="t" r="r" b="b"/>
            <a:pathLst>
              <a:path w="9570720" h="4785360">
                <a:moveTo>
                  <a:pt x="0" y="4785360"/>
                </a:moveTo>
                <a:cubicBezTo>
                  <a:pt x="0" y="2142479"/>
                  <a:pt x="2142479" y="0"/>
                  <a:pt x="4785360" y="0"/>
                </a:cubicBezTo>
                <a:cubicBezTo>
                  <a:pt x="7428241" y="0"/>
                  <a:pt x="9570720" y="2142479"/>
                  <a:pt x="9570720" y="4785360"/>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pSp>
        <p:nvGrpSpPr>
          <p:cNvPr id="6" name="Group 5">
            <a:extLst>
              <a:ext uri="{FF2B5EF4-FFF2-40B4-BE49-F238E27FC236}">
                <a16:creationId xmlns:a16="http://schemas.microsoft.com/office/drawing/2014/main" id="{8A58E7C5-2004-4E05-8348-65350FA3C439}"/>
              </a:ext>
            </a:extLst>
          </p:cNvPr>
          <p:cNvGrpSpPr/>
          <p:nvPr/>
        </p:nvGrpSpPr>
        <p:grpSpPr>
          <a:xfrm>
            <a:off x="473754" y="3784600"/>
            <a:ext cx="2416454" cy="2336800"/>
            <a:chOff x="568504" y="4541520"/>
            <a:chExt cx="2899745" cy="2804160"/>
          </a:xfrm>
        </p:grpSpPr>
        <p:sp>
          <p:nvSpPr>
            <p:cNvPr id="7" name="Oval 6">
              <a:extLst>
                <a:ext uri="{FF2B5EF4-FFF2-40B4-BE49-F238E27FC236}">
                  <a16:creationId xmlns:a16="http://schemas.microsoft.com/office/drawing/2014/main" id="{C4963C74-A713-4894-80F3-745159BD68EE}"/>
                </a:ext>
              </a:extLst>
            </p:cNvPr>
            <p:cNvSpPr/>
            <p:nvPr/>
          </p:nvSpPr>
          <p:spPr>
            <a:xfrm>
              <a:off x="617037" y="4541520"/>
              <a:ext cx="2804160" cy="280416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8" name="Picture 7">
              <a:extLst>
                <a:ext uri="{FF2B5EF4-FFF2-40B4-BE49-F238E27FC236}">
                  <a16:creationId xmlns:a16="http://schemas.microsoft.com/office/drawing/2014/main" id="{971ACE85-FE34-409E-9954-02092A681CBD}"/>
                </a:ext>
              </a:extLst>
            </p:cNvPr>
            <p:cNvPicPr>
              <a:picLocks noChangeAspect="1"/>
            </p:cNvPicPr>
            <p:nvPr/>
          </p:nvPicPr>
          <p:blipFill rotWithShape="1">
            <a:blip r:embed="rId2">
              <a:extLst>
                <a:ext uri="{28A0092B-C50C-407E-A947-70E740481C1C}">
                  <a14:useLocalDpi xmlns:a14="http://schemas.microsoft.com/office/drawing/2010/main"/>
                </a:ext>
              </a:extLst>
            </a:blip>
            <a:srcRect l="21102" t="4026" r="22419" b="11152"/>
            <a:stretch/>
          </p:blipFill>
          <p:spPr>
            <a:xfrm>
              <a:off x="733555" y="4660928"/>
              <a:ext cx="2571125" cy="2565344"/>
            </a:xfrm>
            <a:prstGeom prst="ellipse">
              <a:avLst/>
            </a:prstGeom>
          </p:spPr>
        </p:pic>
        <p:grpSp>
          <p:nvGrpSpPr>
            <p:cNvPr id="9" name="Group 8">
              <a:extLst>
                <a:ext uri="{FF2B5EF4-FFF2-40B4-BE49-F238E27FC236}">
                  <a16:creationId xmlns:a16="http://schemas.microsoft.com/office/drawing/2014/main" id="{273B6D1D-F433-4484-B164-FFB5EB280D53}"/>
                </a:ext>
              </a:extLst>
            </p:cNvPr>
            <p:cNvGrpSpPr/>
            <p:nvPr/>
          </p:nvGrpSpPr>
          <p:grpSpPr>
            <a:xfrm>
              <a:off x="568504" y="6418790"/>
              <a:ext cx="2899745" cy="737014"/>
              <a:chOff x="1454875" y="11064010"/>
              <a:chExt cx="4112588" cy="961498"/>
            </a:xfrm>
          </p:grpSpPr>
          <p:sp>
            <p:nvSpPr>
              <p:cNvPr id="10" name="Rectangle 9">
                <a:extLst>
                  <a:ext uri="{FF2B5EF4-FFF2-40B4-BE49-F238E27FC236}">
                    <a16:creationId xmlns:a16="http://schemas.microsoft.com/office/drawing/2014/main" id="{C63F4CF0-2217-4507-8ECC-888B139624DC}"/>
                  </a:ext>
                </a:extLst>
              </p:cNvPr>
              <p:cNvSpPr/>
              <p:nvPr/>
            </p:nvSpPr>
            <p:spPr>
              <a:xfrm>
                <a:off x="1497338" y="11069557"/>
                <a:ext cx="4070125" cy="955951"/>
              </a:xfrm>
              <a:prstGeom prst="rect">
                <a:avLst/>
              </a:prstGeom>
              <a:solidFill>
                <a:srgbClr val="323232">
                  <a:alpha val="89804"/>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500" dirty="0">
                  <a:solidFill>
                    <a:schemeClr val="tx1"/>
                  </a:solidFill>
                </a:endParaRPr>
              </a:p>
            </p:txBody>
          </p:sp>
          <p:sp>
            <p:nvSpPr>
              <p:cNvPr id="11" name="TextBox 10">
                <a:extLst>
                  <a:ext uri="{FF2B5EF4-FFF2-40B4-BE49-F238E27FC236}">
                    <a16:creationId xmlns:a16="http://schemas.microsoft.com/office/drawing/2014/main" id="{014B70F1-DFF5-4F0C-AEC7-24407AE2F280}"/>
                  </a:ext>
                </a:extLst>
              </p:cNvPr>
              <p:cNvSpPr txBox="1"/>
              <p:nvPr/>
            </p:nvSpPr>
            <p:spPr>
              <a:xfrm>
                <a:off x="1454875" y="11064010"/>
                <a:ext cx="4075394" cy="882838"/>
              </a:xfrm>
              <a:prstGeom prst="rect">
                <a:avLst/>
              </a:prstGeom>
              <a:noFill/>
            </p:spPr>
            <p:txBody>
              <a:bodyPr wrap="square" rtlCol="0" anchor="ctr">
                <a:noAutofit/>
              </a:bodyPr>
              <a:lstStyle/>
              <a:p>
                <a:pPr algn="ctr"/>
                <a:r>
                  <a:rPr lang="ru-RU" dirty="0">
                    <a:solidFill>
                      <a:schemeClr val="bg1"/>
                    </a:solidFill>
                    <a:latin typeface="Calibri" charset="0"/>
                    <a:cs typeface="Calibri" charset="0"/>
                  </a:rPr>
                  <a:t>Коммуникации мед. персонала</a:t>
                </a:r>
                <a:endParaRPr lang="en-GB" sz="1667" dirty="0">
                  <a:solidFill>
                    <a:schemeClr val="bg1"/>
                  </a:solidFill>
                  <a:latin typeface="Calibri" charset="0"/>
                  <a:ea typeface="Calibri" charset="0"/>
                  <a:cs typeface="Calibri" charset="0"/>
                </a:endParaRPr>
              </a:p>
            </p:txBody>
          </p:sp>
        </p:grpSp>
      </p:grpSp>
      <p:grpSp>
        <p:nvGrpSpPr>
          <p:cNvPr id="12" name="Group 11">
            <a:extLst>
              <a:ext uri="{FF2B5EF4-FFF2-40B4-BE49-F238E27FC236}">
                <a16:creationId xmlns:a16="http://schemas.microsoft.com/office/drawing/2014/main" id="{E3938753-4849-4948-83A6-E0B582108210}"/>
              </a:ext>
            </a:extLst>
          </p:cNvPr>
          <p:cNvGrpSpPr/>
          <p:nvPr/>
        </p:nvGrpSpPr>
        <p:grpSpPr>
          <a:xfrm>
            <a:off x="9099288" y="3759200"/>
            <a:ext cx="2400000" cy="2336800"/>
            <a:chOff x="10919145" y="4511040"/>
            <a:chExt cx="2880000" cy="2804160"/>
          </a:xfrm>
        </p:grpSpPr>
        <p:sp>
          <p:nvSpPr>
            <p:cNvPr id="13" name="Oval 12">
              <a:extLst>
                <a:ext uri="{FF2B5EF4-FFF2-40B4-BE49-F238E27FC236}">
                  <a16:creationId xmlns:a16="http://schemas.microsoft.com/office/drawing/2014/main" id="{3834B687-DE60-4835-AFC9-2F65E6ACFDCA}"/>
                </a:ext>
              </a:extLst>
            </p:cNvPr>
            <p:cNvSpPr/>
            <p:nvPr/>
          </p:nvSpPr>
          <p:spPr>
            <a:xfrm>
              <a:off x="10957065" y="4511040"/>
              <a:ext cx="2804160" cy="280416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14" name="Picture 13">
              <a:extLst>
                <a:ext uri="{FF2B5EF4-FFF2-40B4-BE49-F238E27FC236}">
                  <a16:creationId xmlns:a16="http://schemas.microsoft.com/office/drawing/2014/main" id="{BDFBE6EA-588B-42FB-BB90-46307F41A033}"/>
                </a:ext>
              </a:extLst>
            </p:cNvPr>
            <p:cNvPicPr>
              <a:picLocks noChangeAspect="1"/>
            </p:cNvPicPr>
            <p:nvPr/>
          </p:nvPicPr>
          <p:blipFill rotWithShape="1">
            <a:blip r:embed="rId3">
              <a:extLst>
                <a:ext uri="{28A0092B-C50C-407E-A947-70E740481C1C}">
                  <a14:useLocalDpi xmlns:a14="http://schemas.microsoft.com/office/drawing/2010/main"/>
                </a:ext>
              </a:extLst>
            </a:blip>
            <a:srcRect t="11683" r="43734" b="3496"/>
            <a:stretch/>
          </p:blipFill>
          <p:spPr>
            <a:xfrm>
              <a:off x="11084370" y="4627920"/>
              <a:ext cx="2549551" cy="2570400"/>
            </a:xfrm>
            <a:prstGeom prst="ellipse">
              <a:avLst/>
            </a:prstGeom>
          </p:spPr>
        </p:pic>
        <p:grpSp>
          <p:nvGrpSpPr>
            <p:cNvPr id="15" name="Group 14">
              <a:extLst>
                <a:ext uri="{FF2B5EF4-FFF2-40B4-BE49-F238E27FC236}">
                  <a16:creationId xmlns:a16="http://schemas.microsoft.com/office/drawing/2014/main" id="{ED0001BA-E57F-4AC6-9F01-6F5B40B1804A}"/>
                </a:ext>
              </a:extLst>
            </p:cNvPr>
            <p:cNvGrpSpPr>
              <a:grpSpLocks/>
            </p:cNvGrpSpPr>
            <p:nvPr/>
          </p:nvGrpSpPr>
          <p:grpSpPr>
            <a:xfrm>
              <a:off x="10919145" y="6456325"/>
              <a:ext cx="2880000" cy="468000"/>
              <a:chOff x="11182422" y="11112993"/>
              <a:chExt cx="4070125" cy="610547"/>
            </a:xfrm>
          </p:grpSpPr>
          <p:sp>
            <p:nvSpPr>
              <p:cNvPr id="16" name="Rectangle 15">
                <a:extLst>
                  <a:ext uri="{FF2B5EF4-FFF2-40B4-BE49-F238E27FC236}">
                    <a16:creationId xmlns:a16="http://schemas.microsoft.com/office/drawing/2014/main" id="{460C3C53-F52B-47A6-9361-BADA08FB0480}"/>
                  </a:ext>
                </a:extLst>
              </p:cNvPr>
              <p:cNvSpPr/>
              <p:nvPr/>
            </p:nvSpPr>
            <p:spPr>
              <a:xfrm>
                <a:off x="11182422" y="11112993"/>
                <a:ext cx="4070125" cy="610547"/>
              </a:xfrm>
              <a:prstGeom prst="rect">
                <a:avLst/>
              </a:prstGeom>
              <a:solidFill>
                <a:srgbClr val="323232">
                  <a:alpha val="89804"/>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500" dirty="0">
                  <a:solidFill>
                    <a:schemeClr val="tx1"/>
                  </a:solidFill>
                </a:endParaRPr>
              </a:p>
            </p:txBody>
          </p:sp>
          <p:sp>
            <p:nvSpPr>
              <p:cNvPr id="17" name="TextBox 16">
                <a:extLst>
                  <a:ext uri="{FF2B5EF4-FFF2-40B4-BE49-F238E27FC236}">
                    <a16:creationId xmlns:a16="http://schemas.microsoft.com/office/drawing/2014/main" id="{CD29E3DA-75C8-4CD5-B53A-F836CB31B59A}"/>
                  </a:ext>
                </a:extLst>
              </p:cNvPr>
              <p:cNvSpPr txBox="1"/>
              <p:nvPr/>
            </p:nvSpPr>
            <p:spPr>
              <a:xfrm>
                <a:off x="11526303" y="11241314"/>
                <a:ext cx="3546334" cy="306233"/>
              </a:xfrm>
              <a:prstGeom prst="rect">
                <a:avLst/>
              </a:prstGeom>
              <a:noFill/>
            </p:spPr>
            <p:txBody>
              <a:bodyPr wrap="square" rtlCol="0" anchor="ctr">
                <a:noAutofit/>
              </a:bodyPr>
              <a:lstStyle/>
              <a:p>
                <a:pPr algn="ctr"/>
                <a:r>
                  <a:rPr lang="ru-RU" dirty="0">
                    <a:solidFill>
                      <a:schemeClr val="bg1"/>
                    </a:solidFill>
                    <a:latin typeface="Calibri" charset="0"/>
                    <a:cs typeface="Calibri" charset="0"/>
                  </a:rPr>
                  <a:t>Телемедицина</a:t>
                </a:r>
                <a:endParaRPr lang="en-GB" dirty="0">
                  <a:solidFill>
                    <a:schemeClr val="bg1"/>
                  </a:solidFill>
                  <a:latin typeface="Calibri" charset="0"/>
                  <a:ea typeface="Calibri" charset="0"/>
                  <a:cs typeface="Calibri" charset="0"/>
                </a:endParaRPr>
              </a:p>
            </p:txBody>
          </p:sp>
        </p:grpSp>
      </p:grpSp>
      <p:sp>
        <p:nvSpPr>
          <p:cNvPr id="18" name="Oval 17">
            <a:extLst>
              <a:ext uri="{FF2B5EF4-FFF2-40B4-BE49-F238E27FC236}">
                <a16:creationId xmlns:a16="http://schemas.microsoft.com/office/drawing/2014/main" id="{BA9BE3F2-9401-41E8-940A-75E3383E9E4A}"/>
              </a:ext>
            </a:extLst>
          </p:cNvPr>
          <p:cNvSpPr/>
          <p:nvPr/>
        </p:nvSpPr>
        <p:spPr>
          <a:xfrm>
            <a:off x="4419600" y="3166023"/>
            <a:ext cx="3200400" cy="32004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pSp>
        <p:nvGrpSpPr>
          <p:cNvPr id="19" name="Group 18">
            <a:extLst>
              <a:ext uri="{FF2B5EF4-FFF2-40B4-BE49-F238E27FC236}">
                <a16:creationId xmlns:a16="http://schemas.microsoft.com/office/drawing/2014/main" id="{54CBB00E-2541-47CE-9AAF-7F5AC45BD4F8}"/>
              </a:ext>
            </a:extLst>
          </p:cNvPr>
          <p:cNvGrpSpPr/>
          <p:nvPr/>
        </p:nvGrpSpPr>
        <p:grpSpPr>
          <a:xfrm>
            <a:off x="5630141" y="4403363"/>
            <a:ext cx="779318" cy="779318"/>
            <a:chOff x="6712528" y="3422072"/>
            <a:chExt cx="935181" cy="935181"/>
          </a:xfrm>
        </p:grpSpPr>
        <p:sp>
          <p:nvSpPr>
            <p:cNvPr id="20" name="Oval 19">
              <a:extLst>
                <a:ext uri="{FF2B5EF4-FFF2-40B4-BE49-F238E27FC236}">
                  <a16:creationId xmlns:a16="http://schemas.microsoft.com/office/drawing/2014/main" id="{5EEE58BA-A19F-4375-B8DD-E75948F6CAB3}"/>
                </a:ext>
              </a:extLst>
            </p:cNvPr>
            <p:cNvSpPr/>
            <p:nvPr/>
          </p:nvSpPr>
          <p:spPr>
            <a:xfrm>
              <a:off x="6733309" y="3435929"/>
              <a:ext cx="886691" cy="8866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pSp>
          <p:nvGrpSpPr>
            <p:cNvPr id="21" name="Group 20">
              <a:extLst>
                <a:ext uri="{FF2B5EF4-FFF2-40B4-BE49-F238E27FC236}">
                  <a16:creationId xmlns:a16="http://schemas.microsoft.com/office/drawing/2014/main" id="{DA339E6D-5191-4C9F-A808-5A8971EC7D3F}"/>
                </a:ext>
              </a:extLst>
            </p:cNvPr>
            <p:cNvGrpSpPr/>
            <p:nvPr/>
          </p:nvGrpSpPr>
          <p:grpSpPr>
            <a:xfrm>
              <a:off x="6712528" y="3422072"/>
              <a:ext cx="935181" cy="935181"/>
              <a:chOff x="2667000" y="0"/>
              <a:chExt cx="6858000" cy="6858000"/>
            </a:xfrm>
          </p:grpSpPr>
          <p:sp>
            <p:nvSpPr>
              <p:cNvPr id="22" name="Freeform 5">
                <a:extLst>
                  <a:ext uri="{FF2B5EF4-FFF2-40B4-BE49-F238E27FC236}">
                    <a16:creationId xmlns:a16="http://schemas.microsoft.com/office/drawing/2014/main" id="{1B07A1F3-8F77-48C4-BFC0-7279F8B35BCD}"/>
                  </a:ext>
                </a:extLst>
              </p:cNvPr>
              <p:cNvSpPr>
                <a:spLocks noEditPoints="1"/>
              </p:cNvSpPr>
              <p:nvPr/>
            </p:nvSpPr>
            <p:spPr bwMode="auto">
              <a:xfrm>
                <a:off x="2667000" y="0"/>
                <a:ext cx="6858000" cy="6858000"/>
              </a:xfrm>
              <a:custGeom>
                <a:avLst/>
                <a:gdLst>
                  <a:gd name="T0" fmla="*/ 400 w 800"/>
                  <a:gd name="T1" fmla="*/ 800 h 800"/>
                  <a:gd name="T2" fmla="*/ 0 w 800"/>
                  <a:gd name="T3" fmla="*/ 400 h 800"/>
                  <a:gd name="T4" fmla="*/ 400 w 800"/>
                  <a:gd name="T5" fmla="*/ 0 h 800"/>
                  <a:gd name="T6" fmla="*/ 800 w 800"/>
                  <a:gd name="T7" fmla="*/ 400 h 800"/>
                  <a:gd name="T8" fmla="*/ 400 w 800"/>
                  <a:gd name="T9" fmla="*/ 800 h 800"/>
                  <a:gd name="T10" fmla="*/ 400 w 800"/>
                  <a:gd name="T11" fmla="*/ 27 h 800"/>
                  <a:gd name="T12" fmla="*/ 26 w 800"/>
                  <a:gd name="T13" fmla="*/ 400 h 800"/>
                  <a:gd name="T14" fmla="*/ 400 w 800"/>
                  <a:gd name="T15" fmla="*/ 774 h 800"/>
                  <a:gd name="T16" fmla="*/ 773 w 800"/>
                  <a:gd name="T17" fmla="*/ 400 h 800"/>
                  <a:gd name="T18" fmla="*/ 400 w 800"/>
                  <a:gd name="T19" fmla="*/ 27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0" h="800">
                    <a:moveTo>
                      <a:pt x="400" y="800"/>
                    </a:moveTo>
                    <a:cubicBezTo>
                      <a:pt x="179" y="800"/>
                      <a:pt x="0" y="621"/>
                      <a:pt x="0" y="400"/>
                    </a:cubicBezTo>
                    <a:cubicBezTo>
                      <a:pt x="0" y="180"/>
                      <a:pt x="179" y="0"/>
                      <a:pt x="400" y="0"/>
                    </a:cubicBezTo>
                    <a:cubicBezTo>
                      <a:pt x="620" y="0"/>
                      <a:pt x="800" y="180"/>
                      <a:pt x="800" y="400"/>
                    </a:cubicBezTo>
                    <a:cubicBezTo>
                      <a:pt x="800" y="621"/>
                      <a:pt x="620" y="800"/>
                      <a:pt x="400" y="800"/>
                    </a:cubicBezTo>
                    <a:close/>
                    <a:moveTo>
                      <a:pt x="400" y="27"/>
                    </a:moveTo>
                    <a:cubicBezTo>
                      <a:pt x="194" y="27"/>
                      <a:pt x="26" y="194"/>
                      <a:pt x="26" y="400"/>
                    </a:cubicBezTo>
                    <a:cubicBezTo>
                      <a:pt x="26" y="606"/>
                      <a:pt x="194" y="774"/>
                      <a:pt x="400" y="774"/>
                    </a:cubicBezTo>
                    <a:cubicBezTo>
                      <a:pt x="606" y="774"/>
                      <a:pt x="773" y="606"/>
                      <a:pt x="773" y="400"/>
                    </a:cubicBezTo>
                    <a:cubicBezTo>
                      <a:pt x="773" y="194"/>
                      <a:pt x="606" y="27"/>
                      <a:pt x="400" y="27"/>
                    </a:cubicBezTo>
                    <a:close/>
                  </a:path>
                </a:pathLst>
              </a:custGeom>
              <a:solidFill>
                <a:srgbClr val="DA291C"/>
              </a:solidFill>
              <a:ln>
                <a:noFill/>
              </a:ln>
            </p:spPr>
            <p:txBody>
              <a:bodyPr vert="horz" wrap="square" lIns="76200" tIns="38100" rIns="76200" bIns="38100" numCol="1" anchor="t" anchorCtr="0" compatLnSpc="1">
                <a:prstTxWarp prst="textNoShape">
                  <a:avLst/>
                </a:prstTxWarp>
              </a:bodyPr>
              <a:lstStyle/>
              <a:p>
                <a:endParaRPr lang="en-US" sz="1500" dirty="0"/>
              </a:p>
            </p:txBody>
          </p:sp>
          <p:sp>
            <p:nvSpPr>
              <p:cNvPr id="23" name="Freeform 6">
                <a:extLst>
                  <a:ext uri="{FF2B5EF4-FFF2-40B4-BE49-F238E27FC236}">
                    <a16:creationId xmlns:a16="http://schemas.microsoft.com/office/drawing/2014/main" id="{92A7E5F6-E495-4EF1-837F-A4C3D5AD20DF}"/>
                  </a:ext>
                </a:extLst>
              </p:cNvPr>
              <p:cNvSpPr>
                <a:spLocks noEditPoints="1"/>
              </p:cNvSpPr>
              <p:nvPr/>
            </p:nvSpPr>
            <p:spPr bwMode="auto">
              <a:xfrm>
                <a:off x="4560888" y="1893888"/>
                <a:ext cx="3070225" cy="3070225"/>
              </a:xfrm>
              <a:custGeom>
                <a:avLst/>
                <a:gdLst>
                  <a:gd name="T0" fmla="*/ 235 w 358"/>
                  <a:gd name="T1" fmla="*/ 358 h 358"/>
                  <a:gd name="T2" fmla="*/ 122 w 358"/>
                  <a:gd name="T3" fmla="*/ 358 h 358"/>
                  <a:gd name="T4" fmla="*/ 109 w 358"/>
                  <a:gd name="T5" fmla="*/ 345 h 358"/>
                  <a:gd name="T6" fmla="*/ 109 w 358"/>
                  <a:gd name="T7" fmla="*/ 247 h 358"/>
                  <a:gd name="T8" fmla="*/ 13 w 358"/>
                  <a:gd name="T9" fmla="*/ 247 h 358"/>
                  <a:gd name="T10" fmla="*/ 0 w 358"/>
                  <a:gd name="T11" fmla="*/ 234 h 358"/>
                  <a:gd name="T12" fmla="*/ 0 w 358"/>
                  <a:gd name="T13" fmla="*/ 125 h 358"/>
                  <a:gd name="T14" fmla="*/ 13 w 358"/>
                  <a:gd name="T15" fmla="*/ 112 h 358"/>
                  <a:gd name="T16" fmla="*/ 109 w 358"/>
                  <a:gd name="T17" fmla="*/ 112 h 358"/>
                  <a:gd name="T18" fmla="*/ 109 w 358"/>
                  <a:gd name="T19" fmla="*/ 14 h 358"/>
                  <a:gd name="T20" fmla="*/ 122 w 358"/>
                  <a:gd name="T21" fmla="*/ 0 h 358"/>
                  <a:gd name="T22" fmla="*/ 235 w 358"/>
                  <a:gd name="T23" fmla="*/ 0 h 358"/>
                  <a:gd name="T24" fmla="*/ 248 w 358"/>
                  <a:gd name="T25" fmla="*/ 14 h 358"/>
                  <a:gd name="T26" fmla="*/ 248 w 358"/>
                  <a:gd name="T27" fmla="*/ 112 h 358"/>
                  <a:gd name="T28" fmla="*/ 344 w 358"/>
                  <a:gd name="T29" fmla="*/ 112 h 358"/>
                  <a:gd name="T30" fmla="*/ 358 w 358"/>
                  <a:gd name="T31" fmla="*/ 125 h 358"/>
                  <a:gd name="T32" fmla="*/ 358 w 358"/>
                  <a:gd name="T33" fmla="*/ 234 h 358"/>
                  <a:gd name="T34" fmla="*/ 344 w 358"/>
                  <a:gd name="T35" fmla="*/ 247 h 358"/>
                  <a:gd name="T36" fmla="*/ 248 w 358"/>
                  <a:gd name="T37" fmla="*/ 247 h 358"/>
                  <a:gd name="T38" fmla="*/ 248 w 358"/>
                  <a:gd name="T39" fmla="*/ 345 h 358"/>
                  <a:gd name="T40" fmla="*/ 235 w 358"/>
                  <a:gd name="T41" fmla="*/ 358 h 358"/>
                  <a:gd name="T42" fmla="*/ 136 w 358"/>
                  <a:gd name="T43" fmla="*/ 332 h 358"/>
                  <a:gd name="T44" fmla="*/ 222 w 358"/>
                  <a:gd name="T45" fmla="*/ 332 h 358"/>
                  <a:gd name="T46" fmla="*/ 222 w 358"/>
                  <a:gd name="T47" fmla="*/ 234 h 358"/>
                  <a:gd name="T48" fmla="*/ 235 w 358"/>
                  <a:gd name="T49" fmla="*/ 220 h 358"/>
                  <a:gd name="T50" fmla="*/ 331 w 358"/>
                  <a:gd name="T51" fmla="*/ 220 h 358"/>
                  <a:gd name="T52" fmla="*/ 331 w 358"/>
                  <a:gd name="T53" fmla="*/ 138 h 358"/>
                  <a:gd name="T54" fmla="*/ 235 w 358"/>
                  <a:gd name="T55" fmla="*/ 138 h 358"/>
                  <a:gd name="T56" fmla="*/ 222 w 358"/>
                  <a:gd name="T57" fmla="*/ 125 h 358"/>
                  <a:gd name="T58" fmla="*/ 222 w 358"/>
                  <a:gd name="T59" fmla="*/ 27 h 358"/>
                  <a:gd name="T60" fmla="*/ 136 w 358"/>
                  <a:gd name="T61" fmla="*/ 27 h 358"/>
                  <a:gd name="T62" fmla="*/ 136 w 358"/>
                  <a:gd name="T63" fmla="*/ 125 h 358"/>
                  <a:gd name="T64" fmla="*/ 122 w 358"/>
                  <a:gd name="T65" fmla="*/ 138 h 358"/>
                  <a:gd name="T66" fmla="*/ 26 w 358"/>
                  <a:gd name="T67" fmla="*/ 138 h 358"/>
                  <a:gd name="T68" fmla="*/ 26 w 358"/>
                  <a:gd name="T69" fmla="*/ 220 h 358"/>
                  <a:gd name="T70" fmla="*/ 122 w 358"/>
                  <a:gd name="T71" fmla="*/ 220 h 358"/>
                  <a:gd name="T72" fmla="*/ 136 w 358"/>
                  <a:gd name="T73" fmla="*/ 234 h 358"/>
                  <a:gd name="T74" fmla="*/ 136 w 358"/>
                  <a:gd name="T75" fmla="*/ 33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358">
                    <a:moveTo>
                      <a:pt x="235" y="358"/>
                    </a:moveTo>
                    <a:cubicBezTo>
                      <a:pt x="122" y="358"/>
                      <a:pt x="122" y="358"/>
                      <a:pt x="122" y="358"/>
                    </a:cubicBezTo>
                    <a:cubicBezTo>
                      <a:pt x="115" y="358"/>
                      <a:pt x="109" y="352"/>
                      <a:pt x="109" y="345"/>
                    </a:cubicBezTo>
                    <a:cubicBezTo>
                      <a:pt x="109" y="247"/>
                      <a:pt x="109" y="247"/>
                      <a:pt x="109" y="247"/>
                    </a:cubicBezTo>
                    <a:cubicBezTo>
                      <a:pt x="13" y="247"/>
                      <a:pt x="13" y="247"/>
                      <a:pt x="13" y="247"/>
                    </a:cubicBezTo>
                    <a:cubicBezTo>
                      <a:pt x="6" y="247"/>
                      <a:pt x="0" y="241"/>
                      <a:pt x="0" y="234"/>
                    </a:cubicBezTo>
                    <a:cubicBezTo>
                      <a:pt x="0" y="125"/>
                      <a:pt x="0" y="125"/>
                      <a:pt x="0" y="125"/>
                    </a:cubicBezTo>
                    <a:cubicBezTo>
                      <a:pt x="0" y="118"/>
                      <a:pt x="6" y="112"/>
                      <a:pt x="13" y="112"/>
                    </a:cubicBezTo>
                    <a:cubicBezTo>
                      <a:pt x="109" y="112"/>
                      <a:pt x="109" y="112"/>
                      <a:pt x="109" y="112"/>
                    </a:cubicBezTo>
                    <a:cubicBezTo>
                      <a:pt x="109" y="14"/>
                      <a:pt x="109" y="14"/>
                      <a:pt x="109" y="14"/>
                    </a:cubicBezTo>
                    <a:cubicBezTo>
                      <a:pt x="109" y="6"/>
                      <a:pt x="115" y="0"/>
                      <a:pt x="122" y="0"/>
                    </a:cubicBezTo>
                    <a:cubicBezTo>
                      <a:pt x="235" y="0"/>
                      <a:pt x="235" y="0"/>
                      <a:pt x="235" y="0"/>
                    </a:cubicBezTo>
                    <a:cubicBezTo>
                      <a:pt x="242" y="0"/>
                      <a:pt x="248" y="6"/>
                      <a:pt x="248" y="14"/>
                    </a:cubicBezTo>
                    <a:cubicBezTo>
                      <a:pt x="248" y="112"/>
                      <a:pt x="248" y="112"/>
                      <a:pt x="248" y="112"/>
                    </a:cubicBezTo>
                    <a:cubicBezTo>
                      <a:pt x="344" y="112"/>
                      <a:pt x="344" y="112"/>
                      <a:pt x="344" y="112"/>
                    </a:cubicBezTo>
                    <a:cubicBezTo>
                      <a:pt x="352" y="112"/>
                      <a:pt x="358" y="118"/>
                      <a:pt x="358" y="125"/>
                    </a:cubicBezTo>
                    <a:cubicBezTo>
                      <a:pt x="358" y="234"/>
                      <a:pt x="358" y="234"/>
                      <a:pt x="358" y="234"/>
                    </a:cubicBezTo>
                    <a:cubicBezTo>
                      <a:pt x="358" y="241"/>
                      <a:pt x="352" y="247"/>
                      <a:pt x="344" y="247"/>
                    </a:cubicBezTo>
                    <a:cubicBezTo>
                      <a:pt x="248" y="247"/>
                      <a:pt x="248" y="247"/>
                      <a:pt x="248" y="247"/>
                    </a:cubicBezTo>
                    <a:cubicBezTo>
                      <a:pt x="248" y="345"/>
                      <a:pt x="248" y="345"/>
                      <a:pt x="248" y="345"/>
                    </a:cubicBezTo>
                    <a:cubicBezTo>
                      <a:pt x="248" y="352"/>
                      <a:pt x="242" y="358"/>
                      <a:pt x="235" y="358"/>
                    </a:cubicBezTo>
                    <a:close/>
                    <a:moveTo>
                      <a:pt x="136" y="332"/>
                    </a:moveTo>
                    <a:cubicBezTo>
                      <a:pt x="222" y="332"/>
                      <a:pt x="222" y="332"/>
                      <a:pt x="222" y="332"/>
                    </a:cubicBezTo>
                    <a:cubicBezTo>
                      <a:pt x="222" y="234"/>
                      <a:pt x="222" y="234"/>
                      <a:pt x="222" y="234"/>
                    </a:cubicBezTo>
                    <a:cubicBezTo>
                      <a:pt x="222" y="226"/>
                      <a:pt x="228" y="220"/>
                      <a:pt x="235" y="220"/>
                    </a:cubicBezTo>
                    <a:cubicBezTo>
                      <a:pt x="331" y="220"/>
                      <a:pt x="331" y="220"/>
                      <a:pt x="331" y="220"/>
                    </a:cubicBezTo>
                    <a:cubicBezTo>
                      <a:pt x="331" y="138"/>
                      <a:pt x="331" y="138"/>
                      <a:pt x="331" y="138"/>
                    </a:cubicBezTo>
                    <a:cubicBezTo>
                      <a:pt x="235" y="138"/>
                      <a:pt x="235" y="138"/>
                      <a:pt x="235" y="138"/>
                    </a:cubicBezTo>
                    <a:cubicBezTo>
                      <a:pt x="228" y="138"/>
                      <a:pt x="222" y="132"/>
                      <a:pt x="222" y="125"/>
                    </a:cubicBezTo>
                    <a:cubicBezTo>
                      <a:pt x="222" y="27"/>
                      <a:pt x="222" y="27"/>
                      <a:pt x="222" y="27"/>
                    </a:cubicBezTo>
                    <a:cubicBezTo>
                      <a:pt x="136" y="27"/>
                      <a:pt x="136" y="27"/>
                      <a:pt x="136" y="27"/>
                    </a:cubicBezTo>
                    <a:cubicBezTo>
                      <a:pt x="136" y="125"/>
                      <a:pt x="136" y="125"/>
                      <a:pt x="136" y="125"/>
                    </a:cubicBezTo>
                    <a:cubicBezTo>
                      <a:pt x="136" y="132"/>
                      <a:pt x="130" y="138"/>
                      <a:pt x="122" y="138"/>
                    </a:cubicBezTo>
                    <a:cubicBezTo>
                      <a:pt x="26" y="138"/>
                      <a:pt x="26" y="138"/>
                      <a:pt x="26" y="138"/>
                    </a:cubicBezTo>
                    <a:cubicBezTo>
                      <a:pt x="26" y="220"/>
                      <a:pt x="26" y="220"/>
                      <a:pt x="26" y="220"/>
                    </a:cubicBezTo>
                    <a:cubicBezTo>
                      <a:pt x="122" y="220"/>
                      <a:pt x="122" y="220"/>
                      <a:pt x="122" y="220"/>
                    </a:cubicBezTo>
                    <a:cubicBezTo>
                      <a:pt x="130" y="220"/>
                      <a:pt x="136" y="226"/>
                      <a:pt x="136" y="234"/>
                    </a:cubicBezTo>
                    <a:lnTo>
                      <a:pt x="136" y="332"/>
                    </a:lnTo>
                    <a:close/>
                  </a:path>
                </a:pathLst>
              </a:custGeom>
              <a:solidFill>
                <a:srgbClr val="DA291C"/>
              </a:solidFill>
              <a:ln>
                <a:noFill/>
              </a:ln>
            </p:spPr>
            <p:txBody>
              <a:bodyPr vert="horz" wrap="square" lIns="76200" tIns="38100" rIns="76200" bIns="38100" numCol="1" anchor="t" anchorCtr="0" compatLnSpc="1">
                <a:prstTxWarp prst="textNoShape">
                  <a:avLst/>
                </a:prstTxWarp>
              </a:bodyPr>
              <a:lstStyle/>
              <a:p>
                <a:endParaRPr lang="en-US" sz="1500" dirty="0"/>
              </a:p>
            </p:txBody>
          </p:sp>
        </p:grpSp>
      </p:grpSp>
      <p:grpSp>
        <p:nvGrpSpPr>
          <p:cNvPr id="24" name="Group 23">
            <a:extLst>
              <a:ext uri="{FF2B5EF4-FFF2-40B4-BE49-F238E27FC236}">
                <a16:creationId xmlns:a16="http://schemas.microsoft.com/office/drawing/2014/main" id="{B48CD8F2-E1B8-4D35-A6F7-7778A8502AA1}"/>
              </a:ext>
            </a:extLst>
          </p:cNvPr>
          <p:cNvGrpSpPr/>
          <p:nvPr/>
        </p:nvGrpSpPr>
        <p:grpSpPr>
          <a:xfrm>
            <a:off x="2602470" y="3279080"/>
            <a:ext cx="2266695" cy="893588"/>
            <a:chOff x="3122963" y="3847811"/>
            <a:chExt cx="2720034" cy="1072305"/>
          </a:xfrm>
        </p:grpSpPr>
        <p:sp>
          <p:nvSpPr>
            <p:cNvPr id="25" name="Rectangle 24">
              <a:extLst>
                <a:ext uri="{FF2B5EF4-FFF2-40B4-BE49-F238E27FC236}">
                  <a16:creationId xmlns:a16="http://schemas.microsoft.com/office/drawing/2014/main" id="{C97839AD-C5C3-4B96-8573-E90AAB90BCA2}"/>
                </a:ext>
              </a:extLst>
            </p:cNvPr>
            <p:cNvSpPr/>
            <p:nvPr/>
          </p:nvSpPr>
          <p:spPr>
            <a:xfrm>
              <a:off x="3122963" y="3847811"/>
              <a:ext cx="2407560" cy="997196"/>
            </a:xfrm>
            <a:prstGeom prst="rect">
              <a:avLst/>
            </a:prstGeom>
          </p:spPr>
          <p:txBody>
            <a:bodyPr wrap="square">
              <a:spAutoFit/>
            </a:bodyPr>
            <a:lstStyle/>
            <a:p>
              <a:pPr algn="ctr"/>
              <a:r>
                <a:rPr lang="ru-RU" sz="1600" b="1" dirty="0">
                  <a:solidFill>
                    <a:schemeClr val="tx1">
                      <a:lumMod val="75000"/>
                      <a:lumOff val="25000"/>
                    </a:schemeClr>
                  </a:solidFill>
                  <a:latin typeface="+mj-lt"/>
                </a:rPr>
                <a:t>Интеграция с существующей средой </a:t>
              </a:r>
              <a:endParaRPr lang="en-US" sz="1600" b="1" dirty="0">
                <a:solidFill>
                  <a:schemeClr val="tx1">
                    <a:lumMod val="75000"/>
                    <a:lumOff val="25000"/>
                  </a:schemeClr>
                </a:solidFill>
                <a:latin typeface="+mj-lt"/>
              </a:endParaRPr>
            </a:p>
          </p:txBody>
        </p:sp>
        <p:grpSp>
          <p:nvGrpSpPr>
            <p:cNvPr id="26" name="Group 25">
              <a:extLst>
                <a:ext uri="{FF2B5EF4-FFF2-40B4-BE49-F238E27FC236}">
                  <a16:creationId xmlns:a16="http://schemas.microsoft.com/office/drawing/2014/main" id="{23021830-4A96-4B22-8028-545F039516AF}"/>
                </a:ext>
              </a:extLst>
            </p:cNvPr>
            <p:cNvGrpSpPr/>
            <p:nvPr/>
          </p:nvGrpSpPr>
          <p:grpSpPr>
            <a:xfrm>
              <a:off x="5234669" y="4416878"/>
              <a:ext cx="608328" cy="503238"/>
              <a:chOff x="5234669" y="4416878"/>
              <a:chExt cx="608328" cy="503238"/>
            </a:xfrm>
          </p:grpSpPr>
          <p:sp>
            <p:nvSpPr>
              <p:cNvPr id="27" name="Oval 26">
                <a:extLst>
                  <a:ext uri="{FF2B5EF4-FFF2-40B4-BE49-F238E27FC236}">
                    <a16:creationId xmlns:a16="http://schemas.microsoft.com/office/drawing/2014/main" id="{1103084A-9303-4748-8FBA-E93C4E519BCF}"/>
                  </a:ext>
                </a:extLst>
              </p:cNvPr>
              <p:cNvSpPr/>
              <p:nvPr/>
            </p:nvSpPr>
            <p:spPr>
              <a:xfrm>
                <a:off x="5298621" y="4441371"/>
                <a:ext cx="530679" cy="3673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8" name="Freeform 6">
                <a:extLst>
                  <a:ext uri="{FF2B5EF4-FFF2-40B4-BE49-F238E27FC236}">
                    <a16:creationId xmlns:a16="http://schemas.microsoft.com/office/drawing/2014/main" id="{3D49919D-C710-43D2-B7CA-E08FCFF800D0}"/>
                  </a:ext>
                </a:extLst>
              </p:cNvPr>
              <p:cNvSpPr>
                <a:spLocks noEditPoints="1"/>
              </p:cNvSpPr>
              <p:nvPr/>
            </p:nvSpPr>
            <p:spPr bwMode="auto">
              <a:xfrm>
                <a:off x="5234669" y="4416878"/>
                <a:ext cx="608328" cy="503238"/>
              </a:xfrm>
              <a:custGeom>
                <a:avLst/>
                <a:gdLst>
                  <a:gd name="T0" fmla="*/ 383 w 416"/>
                  <a:gd name="T1" fmla="*/ 157 h 344"/>
                  <a:gd name="T2" fmla="*/ 396 w 416"/>
                  <a:gd name="T3" fmla="*/ 166 h 344"/>
                  <a:gd name="T4" fmla="*/ 412 w 416"/>
                  <a:gd name="T5" fmla="*/ 161 h 344"/>
                  <a:gd name="T6" fmla="*/ 416 w 416"/>
                  <a:gd name="T7" fmla="*/ 79 h 344"/>
                  <a:gd name="T8" fmla="*/ 340 w 416"/>
                  <a:gd name="T9" fmla="*/ 62 h 344"/>
                  <a:gd name="T10" fmla="*/ 305 w 416"/>
                  <a:gd name="T11" fmla="*/ 0 h 344"/>
                  <a:gd name="T12" fmla="*/ 264 w 416"/>
                  <a:gd name="T13" fmla="*/ 41 h 344"/>
                  <a:gd name="T14" fmla="*/ 206 w 416"/>
                  <a:gd name="T15" fmla="*/ 64 h 344"/>
                  <a:gd name="T16" fmla="*/ 196 w 416"/>
                  <a:gd name="T17" fmla="*/ 80 h 344"/>
                  <a:gd name="T18" fmla="*/ 191 w 416"/>
                  <a:gd name="T19" fmla="*/ 84 h 344"/>
                  <a:gd name="T20" fmla="*/ 114 w 416"/>
                  <a:gd name="T21" fmla="*/ 84 h 344"/>
                  <a:gd name="T22" fmla="*/ 40 w 416"/>
                  <a:gd name="T23" fmla="*/ 132 h 344"/>
                  <a:gd name="T24" fmla="*/ 40 w 416"/>
                  <a:gd name="T25" fmla="*/ 235 h 344"/>
                  <a:gd name="T26" fmla="*/ 129 w 416"/>
                  <a:gd name="T27" fmla="*/ 256 h 344"/>
                  <a:gd name="T28" fmla="*/ 195 w 416"/>
                  <a:gd name="T29" fmla="*/ 262 h 344"/>
                  <a:gd name="T30" fmla="*/ 211 w 416"/>
                  <a:gd name="T31" fmla="*/ 282 h 344"/>
                  <a:gd name="T32" fmla="*/ 276 w 416"/>
                  <a:gd name="T33" fmla="*/ 332 h 344"/>
                  <a:gd name="T34" fmla="*/ 334 w 416"/>
                  <a:gd name="T35" fmla="*/ 332 h 344"/>
                  <a:gd name="T36" fmla="*/ 398 w 416"/>
                  <a:gd name="T37" fmla="*/ 282 h 344"/>
                  <a:gd name="T38" fmla="*/ 416 w 416"/>
                  <a:gd name="T39" fmla="*/ 195 h 344"/>
                  <a:gd name="T40" fmla="*/ 414 w 416"/>
                  <a:gd name="T41" fmla="*/ 186 h 344"/>
                  <a:gd name="T42" fmla="*/ 402 w 416"/>
                  <a:gd name="T43" fmla="*/ 177 h 344"/>
                  <a:gd name="T44" fmla="*/ 385 w 416"/>
                  <a:gd name="T45" fmla="*/ 185 h 344"/>
                  <a:gd name="T46" fmla="*/ 381 w 416"/>
                  <a:gd name="T47" fmla="*/ 188 h 344"/>
                  <a:gd name="T48" fmla="*/ 355 w 416"/>
                  <a:gd name="T49" fmla="*/ 172 h 344"/>
                  <a:gd name="T50" fmla="*/ 195 w 416"/>
                  <a:gd name="T51" fmla="*/ 185 h 344"/>
                  <a:gd name="T52" fmla="*/ 145 w 416"/>
                  <a:gd name="T53" fmla="*/ 238 h 344"/>
                  <a:gd name="T54" fmla="*/ 149 w 416"/>
                  <a:gd name="T55" fmla="*/ 219 h 344"/>
                  <a:gd name="T56" fmla="*/ 115 w 416"/>
                  <a:gd name="T57" fmla="*/ 232 h 344"/>
                  <a:gd name="T58" fmla="*/ 114 w 416"/>
                  <a:gd name="T59" fmla="*/ 238 h 344"/>
                  <a:gd name="T60" fmla="*/ 62 w 416"/>
                  <a:gd name="T61" fmla="*/ 185 h 344"/>
                  <a:gd name="T62" fmla="*/ 23 w 416"/>
                  <a:gd name="T63" fmla="*/ 174 h 344"/>
                  <a:gd name="T64" fmla="*/ 62 w 416"/>
                  <a:gd name="T65" fmla="*/ 163 h 344"/>
                  <a:gd name="T66" fmla="*/ 114 w 416"/>
                  <a:gd name="T67" fmla="*/ 106 h 344"/>
                  <a:gd name="T68" fmla="*/ 110 w 416"/>
                  <a:gd name="T69" fmla="*/ 128 h 344"/>
                  <a:gd name="T70" fmla="*/ 143 w 416"/>
                  <a:gd name="T71" fmla="*/ 115 h 344"/>
                  <a:gd name="T72" fmla="*/ 191 w 416"/>
                  <a:gd name="T73" fmla="*/ 106 h 344"/>
                  <a:gd name="T74" fmla="*/ 200 w 416"/>
                  <a:gd name="T75" fmla="*/ 163 h 344"/>
                  <a:gd name="T76" fmla="*/ 217 w 416"/>
                  <a:gd name="T77" fmla="*/ 194 h 344"/>
                  <a:gd name="T78" fmla="*/ 344 w 416"/>
                  <a:gd name="T79" fmla="*/ 200 h 344"/>
                  <a:gd name="T80" fmla="*/ 374 w 416"/>
                  <a:gd name="T81" fmla="*/ 212 h 344"/>
                  <a:gd name="T82" fmla="*/ 394 w 416"/>
                  <a:gd name="T83" fmla="*/ 260 h 344"/>
                  <a:gd name="T84" fmla="*/ 315 w 416"/>
                  <a:gd name="T85" fmla="*/ 288 h 344"/>
                  <a:gd name="T86" fmla="*/ 305 w 416"/>
                  <a:gd name="T87" fmla="*/ 322 h 344"/>
                  <a:gd name="T88" fmla="*/ 295 w 416"/>
                  <a:gd name="T89" fmla="*/ 288 h 344"/>
                  <a:gd name="T90" fmla="*/ 217 w 416"/>
                  <a:gd name="T91" fmla="*/ 260 h 344"/>
                  <a:gd name="T92" fmla="*/ 217 w 416"/>
                  <a:gd name="T93" fmla="*/ 132 h 344"/>
                  <a:gd name="T94" fmla="*/ 301 w 416"/>
                  <a:gd name="T95" fmla="*/ 59 h 344"/>
                  <a:gd name="T96" fmla="*/ 292 w 416"/>
                  <a:gd name="T97" fmla="*/ 27 h 344"/>
                  <a:gd name="T98" fmla="*/ 323 w 416"/>
                  <a:gd name="T99" fmla="*/ 40 h 344"/>
                  <a:gd name="T100" fmla="*/ 310 w 416"/>
                  <a:gd name="T101" fmla="*/ 84 h 344"/>
                  <a:gd name="T102" fmla="*/ 393 w 416"/>
                  <a:gd name="T103" fmla="*/ 137 h 344"/>
                  <a:gd name="T104" fmla="*/ 374 w 416"/>
                  <a:gd name="T105" fmla="*/ 131 h 344"/>
                  <a:gd name="T106" fmla="*/ 332 w 416"/>
                  <a:gd name="T107"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 h="344">
                    <a:moveTo>
                      <a:pt x="374" y="154"/>
                    </a:moveTo>
                    <a:cubicBezTo>
                      <a:pt x="375" y="154"/>
                      <a:pt x="376" y="154"/>
                      <a:pt x="377" y="154"/>
                    </a:cubicBezTo>
                    <a:cubicBezTo>
                      <a:pt x="379" y="155"/>
                      <a:pt x="382" y="156"/>
                      <a:pt x="383" y="157"/>
                    </a:cubicBezTo>
                    <a:cubicBezTo>
                      <a:pt x="384" y="158"/>
                      <a:pt x="385" y="158"/>
                      <a:pt x="385" y="159"/>
                    </a:cubicBezTo>
                    <a:cubicBezTo>
                      <a:pt x="392" y="164"/>
                      <a:pt x="385" y="159"/>
                      <a:pt x="392" y="164"/>
                    </a:cubicBezTo>
                    <a:cubicBezTo>
                      <a:pt x="393" y="165"/>
                      <a:pt x="395" y="165"/>
                      <a:pt x="396" y="166"/>
                    </a:cubicBezTo>
                    <a:cubicBezTo>
                      <a:pt x="398" y="166"/>
                      <a:pt x="399" y="167"/>
                      <a:pt x="402" y="167"/>
                    </a:cubicBezTo>
                    <a:cubicBezTo>
                      <a:pt x="403" y="167"/>
                      <a:pt x="405" y="166"/>
                      <a:pt x="407" y="166"/>
                    </a:cubicBezTo>
                    <a:cubicBezTo>
                      <a:pt x="409" y="164"/>
                      <a:pt x="411" y="163"/>
                      <a:pt x="412" y="161"/>
                    </a:cubicBezTo>
                    <a:cubicBezTo>
                      <a:pt x="414" y="159"/>
                      <a:pt x="415" y="157"/>
                      <a:pt x="415" y="155"/>
                    </a:cubicBezTo>
                    <a:cubicBezTo>
                      <a:pt x="416" y="153"/>
                      <a:pt x="416" y="151"/>
                      <a:pt x="416" y="149"/>
                    </a:cubicBezTo>
                    <a:cubicBezTo>
                      <a:pt x="416" y="79"/>
                      <a:pt x="416" y="79"/>
                      <a:pt x="416" y="79"/>
                    </a:cubicBezTo>
                    <a:cubicBezTo>
                      <a:pt x="416" y="74"/>
                      <a:pt x="414" y="70"/>
                      <a:pt x="411" y="66"/>
                    </a:cubicBezTo>
                    <a:cubicBezTo>
                      <a:pt x="407" y="63"/>
                      <a:pt x="403" y="62"/>
                      <a:pt x="398" y="62"/>
                    </a:cubicBezTo>
                    <a:cubicBezTo>
                      <a:pt x="340" y="62"/>
                      <a:pt x="340" y="62"/>
                      <a:pt x="340" y="62"/>
                    </a:cubicBezTo>
                    <a:cubicBezTo>
                      <a:pt x="343" y="53"/>
                      <a:pt x="345" y="48"/>
                      <a:pt x="345" y="41"/>
                    </a:cubicBezTo>
                    <a:cubicBezTo>
                      <a:pt x="345" y="29"/>
                      <a:pt x="341" y="19"/>
                      <a:pt x="333" y="12"/>
                    </a:cubicBezTo>
                    <a:cubicBezTo>
                      <a:pt x="326" y="4"/>
                      <a:pt x="316" y="0"/>
                      <a:pt x="305" y="0"/>
                    </a:cubicBezTo>
                    <a:cubicBezTo>
                      <a:pt x="305" y="0"/>
                      <a:pt x="305" y="0"/>
                      <a:pt x="305" y="0"/>
                    </a:cubicBezTo>
                    <a:cubicBezTo>
                      <a:pt x="294" y="0"/>
                      <a:pt x="283" y="4"/>
                      <a:pt x="276" y="12"/>
                    </a:cubicBezTo>
                    <a:cubicBezTo>
                      <a:pt x="269" y="19"/>
                      <a:pt x="264" y="29"/>
                      <a:pt x="264" y="41"/>
                    </a:cubicBezTo>
                    <a:cubicBezTo>
                      <a:pt x="264" y="48"/>
                      <a:pt x="266" y="53"/>
                      <a:pt x="270" y="62"/>
                    </a:cubicBezTo>
                    <a:cubicBezTo>
                      <a:pt x="213" y="62"/>
                      <a:pt x="213" y="62"/>
                      <a:pt x="213" y="62"/>
                    </a:cubicBezTo>
                    <a:cubicBezTo>
                      <a:pt x="210" y="62"/>
                      <a:pt x="207" y="62"/>
                      <a:pt x="206" y="64"/>
                    </a:cubicBezTo>
                    <a:cubicBezTo>
                      <a:pt x="204" y="65"/>
                      <a:pt x="203" y="66"/>
                      <a:pt x="202" y="67"/>
                    </a:cubicBezTo>
                    <a:cubicBezTo>
                      <a:pt x="201" y="69"/>
                      <a:pt x="200" y="70"/>
                      <a:pt x="199" y="72"/>
                    </a:cubicBezTo>
                    <a:cubicBezTo>
                      <a:pt x="198" y="75"/>
                      <a:pt x="197" y="77"/>
                      <a:pt x="196" y="80"/>
                    </a:cubicBezTo>
                    <a:cubicBezTo>
                      <a:pt x="196" y="81"/>
                      <a:pt x="196" y="82"/>
                      <a:pt x="196" y="83"/>
                    </a:cubicBezTo>
                    <a:cubicBezTo>
                      <a:pt x="196" y="84"/>
                      <a:pt x="196" y="83"/>
                      <a:pt x="195" y="85"/>
                    </a:cubicBezTo>
                    <a:cubicBezTo>
                      <a:pt x="195" y="85"/>
                      <a:pt x="193" y="84"/>
                      <a:pt x="191" y="84"/>
                    </a:cubicBezTo>
                    <a:cubicBezTo>
                      <a:pt x="180" y="84"/>
                      <a:pt x="145" y="84"/>
                      <a:pt x="145" y="84"/>
                    </a:cubicBezTo>
                    <a:cubicBezTo>
                      <a:pt x="139" y="84"/>
                      <a:pt x="134" y="85"/>
                      <a:pt x="129" y="88"/>
                    </a:cubicBezTo>
                    <a:cubicBezTo>
                      <a:pt x="125" y="85"/>
                      <a:pt x="120" y="84"/>
                      <a:pt x="114" y="84"/>
                    </a:cubicBezTo>
                    <a:cubicBezTo>
                      <a:pt x="68" y="84"/>
                      <a:pt x="68" y="84"/>
                      <a:pt x="68" y="84"/>
                    </a:cubicBezTo>
                    <a:cubicBezTo>
                      <a:pt x="53" y="84"/>
                      <a:pt x="40" y="97"/>
                      <a:pt x="40" y="112"/>
                    </a:cubicBezTo>
                    <a:cubicBezTo>
                      <a:pt x="40" y="132"/>
                      <a:pt x="40" y="132"/>
                      <a:pt x="40" y="132"/>
                    </a:cubicBezTo>
                    <a:cubicBezTo>
                      <a:pt x="18" y="133"/>
                      <a:pt x="0" y="151"/>
                      <a:pt x="0" y="173"/>
                    </a:cubicBezTo>
                    <a:cubicBezTo>
                      <a:pt x="0" y="196"/>
                      <a:pt x="18" y="214"/>
                      <a:pt x="40" y="215"/>
                    </a:cubicBezTo>
                    <a:cubicBezTo>
                      <a:pt x="40" y="235"/>
                      <a:pt x="40" y="235"/>
                      <a:pt x="40" y="235"/>
                    </a:cubicBezTo>
                    <a:cubicBezTo>
                      <a:pt x="40" y="250"/>
                      <a:pt x="53" y="260"/>
                      <a:pt x="68" y="260"/>
                    </a:cubicBezTo>
                    <a:cubicBezTo>
                      <a:pt x="114" y="260"/>
                      <a:pt x="114" y="260"/>
                      <a:pt x="114" y="260"/>
                    </a:cubicBezTo>
                    <a:cubicBezTo>
                      <a:pt x="120" y="260"/>
                      <a:pt x="125" y="259"/>
                      <a:pt x="129" y="256"/>
                    </a:cubicBezTo>
                    <a:cubicBezTo>
                      <a:pt x="134" y="259"/>
                      <a:pt x="139" y="260"/>
                      <a:pt x="145" y="260"/>
                    </a:cubicBezTo>
                    <a:cubicBezTo>
                      <a:pt x="191" y="260"/>
                      <a:pt x="191" y="260"/>
                      <a:pt x="191" y="260"/>
                    </a:cubicBezTo>
                    <a:cubicBezTo>
                      <a:pt x="192" y="260"/>
                      <a:pt x="195" y="260"/>
                      <a:pt x="195" y="262"/>
                    </a:cubicBezTo>
                    <a:cubicBezTo>
                      <a:pt x="195" y="265"/>
                      <a:pt x="195" y="265"/>
                      <a:pt x="195" y="265"/>
                    </a:cubicBezTo>
                    <a:cubicBezTo>
                      <a:pt x="195" y="270"/>
                      <a:pt x="196" y="274"/>
                      <a:pt x="199" y="278"/>
                    </a:cubicBezTo>
                    <a:cubicBezTo>
                      <a:pt x="203" y="281"/>
                      <a:pt x="206" y="282"/>
                      <a:pt x="211" y="282"/>
                    </a:cubicBezTo>
                    <a:cubicBezTo>
                      <a:pt x="270" y="282"/>
                      <a:pt x="270" y="282"/>
                      <a:pt x="270" y="282"/>
                    </a:cubicBezTo>
                    <a:cubicBezTo>
                      <a:pt x="266" y="291"/>
                      <a:pt x="264" y="296"/>
                      <a:pt x="264" y="303"/>
                    </a:cubicBezTo>
                    <a:cubicBezTo>
                      <a:pt x="264" y="315"/>
                      <a:pt x="269" y="325"/>
                      <a:pt x="276" y="332"/>
                    </a:cubicBezTo>
                    <a:cubicBezTo>
                      <a:pt x="284" y="340"/>
                      <a:pt x="292" y="344"/>
                      <a:pt x="305" y="344"/>
                    </a:cubicBezTo>
                    <a:cubicBezTo>
                      <a:pt x="305" y="344"/>
                      <a:pt x="305" y="344"/>
                      <a:pt x="305" y="344"/>
                    </a:cubicBezTo>
                    <a:cubicBezTo>
                      <a:pt x="314" y="344"/>
                      <a:pt x="326" y="340"/>
                      <a:pt x="334" y="332"/>
                    </a:cubicBezTo>
                    <a:cubicBezTo>
                      <a:pt x="341" y="325"/>
                      <a:pt x="345" y="315"/>
                      <a:pt x="345" y="303"/>
                    </a:cubicBezTo>
                    <a:cubicBezTo>
                      <a:pt x="345" y="296"/>
                      <a:pt x="343" y="291"/>
                      <a:pt x="340" y="282"/>
                    </a:cubicBezTo>
                    <a:cubicBezTo>
                      <a:pt x="398" y="282"/>
                      <a:pt x="398" y="282"/>
                      <a:pt x="398" y="282"/>
                    </a:cubicBezTo>
                    <a:cubicBezTo>
                      <a:pt x="403" y="282"/>
                      <a:pt x="407" y="281"/>
                      <a:pt x="411" y="278"/>
                    </a:cubicBezTo>
                    <a:cubicBezTo>
                      <a:pt x="414" y="274"/>
                      <a:pt x="416" y="270"/>
                      <a:pt x="416" y="265"/>
                    </a:cubicBezTo>
                    <a:cubicBezTo>
                      <a:pt x="416" y="195"/>
                      <a:pt x="416" y="195"/>
                      <a:pt x="416" y="195"/>
                    </a:cubicBezTo>
                    <a:cubicBezTo>
                      <a:pt x="416" y="195"/>
                      <a:pt x="416" y="195"/>
                      <a:pt x="416" y="195"/>
                    </a:cubicBezTo>
                    <a:cubicBezTo>
                      <a:pt x="416" y="195"/>
                      <a:pt x="416" y="195"/>
                      <a:pt x="416" y="195"/>
                    </a:cubicBezTo>
                    <a:cubicBezTo>
                      <a:pt x="416" y="192"/>
                      <a:pt x="415" y="189"/>
                      <a:pt x="414" y="186"/>
                    </a:cubicBezTo>
                    <a:cubicBezTo>
                      <a:pt x="413" y="184"/>
                      <a:pt x="412" y="182"/>
                      <a:pt x="410" y="181"/>
                    </a:cubicBezTo>
                    <a:cubicBezTo>
                      <a:pt x="409" y="180"/>
                      <a:pt x="408" y="179"/>
                      <a:pt x="407" y="178"/>
                    </a:cubicBezTo>
                    <a:cubicBezTo>
                      <a:pt x="405" y="178"/>
                      <a:pt x="403" y="177"/>
                      <a:pt x="402" y="177"/>
                    </a:cubicBezTo>
                    <a:cubicBezTo>
                      <a:pt x="399" y="177"/>
                      <a:pt x="398" y="178"/>
                      <a:pt x="396" y="178"/>
                    </a:cubicBezTo>
                    <a:cubicBezTo>
                      <a:pt x="394" y="179"/>
                      <a:pt x="392" y="180"/>
                      <a:pt x="390" y="181"/>
                    </a:cubicBezTo>
                    <a:cubicBezTo>
                      <a:pt x="389" y="182"/>
                      <a:pt x="387" y="184"/>
                      <a:pt x="385" y="185"/>
                    </a:cubicBezTo>
                    <a:cubicBezTo>
                      <a:pt x="385" y="185"/>
                      <a:pt x="385" y="185"/>
                      <a:pt x="385" y="185"/>
                    </a:cubicBezTo>
                    <a:cubicBezTo>
                      <a:pt x="385" y="185"/>
                      <a:pt x="385" y="185"/>
                      <a:pt x="385" y="185"/>
                    </a:cubicBezTo>
                    <a:cubicBezTo>
                      <a:pt x="385" y="185"/>
                      <a:pt x="383" y="187"/>
                      <a:pt x="381" y="188"/>
                    </a:cubicBezTo>
                    <a:cubicBezTo>
                      <a:pt x="378" y="190"/>
                      <a:pt x="375" y="191"/>
                      <a:pt x="374" y="190"/>
                    </a:cubicBezTo>
                    <a:cubicBezTo>
                      <a:pt x="368" y="190"/>
                      <a:pt x="364" y="188"/>
                      <a:pt x="361" y="185"/>
                    </a:cubicBezTo>
                    <a:cubicBezTo>
                      <a:pt x="357" y="182"/>
                      <a:pt x="355" y="177"/>
                      <a:pt x="355" y="172"/>
                    </a:cubicBezTo>
                    <a:cubicBezTo>
                      <a:pt x="355" y="167"/>
                      <a:pt x="357" y="162"/>
                      <a:pt x="361" y="159"/>
                    </a:cubicBezTo>
                    <a:cubicBezTo>
                      <a:pt x="364" y="156"/>
                      <a:pt x="368" y="154"/>
                      <a:pt x="374" y="154"/>
                    </a:cubicBezTo>
                    <a:close/>
                    <a:moveTo>
                      <a:pt x="195" y="185"/>
                    </a:moveTo>
                    <a:cubicBezTo>
                      <a:pt x="195" y="235"/>
                      <a:pt x="195" y="235"/>
                      <a:pt x="195" y="235"/>
                    </a:cubicBezTo>
                    <a:cubicBezTo>
                      <a:pt x="195" y="238"/>
                      <a:pt x="194" y="238"/>
                      <a:pt x="191" y="238"/>
                    </a:cubicBezTo>
                    <a:cubicBezTo>
                      <a:pt x="145" y="238"/>
                      <a:pt x="145" y="238"/>
                      <a:pt x="145" y="238"/>
                    </a:cubicBezTo>
                    <a:cubicBezTo>
                      <a:pt x="142" y="238"/>
                      <a:pt x="140" y="238"/>
                      <a:pt x="140" y="237"/>
                    </a:cubicBezTo>
                    <a:cubicBezTo>
                      <a:pt x="140" y="236"/>
                      <a:pt x="142" y="233"/>
                      <a:pt x="143" y="231"/>
                    </a:cubicBezTo>
                    <a:cubicBezTo>
                      <a:pt x="143" y="231"/>
                      <a:pt x="149" y="226"/>
                      <a:pt x="149" y="219"/>
                    </a:cubicBezTo>
                    <a:cubicBezTo>
                      <a:pt x="149" y="208"/>
                      <a:pt x="140" y="199"/>
                      <a:pt x="129" y="199"/>
                    </a:cubicBezTo>
                    <a:cubicBezTo>
                      <a:pt x="119" y="199"/>
                      <a:pt x="110" y="208"/>
                      <a:pt x="110" y="219"/>
                    </a:cubicBezTo>
                    <a:cubicBezTo>
                      <a:pt x="110" y="226"/>
                      <a:pt x="115" y="232"/>
                      <a:pt x="115" y="232"/>
                    </a:cubicBezTo>
                    <a:cubicBezTo>
                      <a:pt x="117" y="234"/>
                      <a:pt x="118" y="236"/>
                      <a:pt x="118" y="237"/>
                    </a:cubicBezTo>
                    <a:cubicBezTo>
                      <a:pt x="118" y="238"/>
                      <a:pt x="116" y="238"/>
                      <a:pt x="114" y="238"/>
                    </a:cubicBezTo>
                    <a:cubicBezTo>
                      <a:pt x="114" y="238"/>
                      <a:pt x="114" y="238"/>
                      <a:pt x="114" y="238"/>
                    </a:cubicBezTo>
                    <a:cubicBezTo>
                      <a:pt x="68" y="238"/>
                      <a:pt x="68" y="238"/>
                      <a:pt x="68" y="238"/>
                    </a:cubicBezTo>
                    <a:cubicBezTo>
                      <a:pt x="65" y="238"/>
                      <a:pt x="62" y="238"/>
                      <a:pt x="62" y="235"/>
                    </a:cubicBezTo>
                    <a:cubicBezTo>
                      <a:pt x="62" y="185"/>
                      <a:pt x="62" y="185"/>
                      <a:pt x="62" y="185"/>
                    </a:cubicBezTo>
                    <a:cubicBezTo>
                      <a:pt x="58" y="185"/>
                      <a:pt x="58" y="185"/>
                      <a:pt x="58" y="185"/>
                    </a:cubicBezTo>
                    <a:cubicBezTo>
                      <a:pt x="55" y="190"/>
                      <a:pt x="49" y="193"/>
                      <a:pt x="42" y="193"/>
                    </a:cubicBezTo>
                    <a:cubicBezTo>
                      <a:pt x="31" y="193"/>
                      <a:pt x="23" y="184"/>
                      <a:pt x="23" y="174"/>
                    </a:cubicBezTo>
                    <a:cubicBezTo>
                      <a:pt x="23" y="163"/>
                      <a:pt x="31" y="154"/>
                      <a:pt x="42" y="154"/>
                    </a:cubicBezTo>
                    <a:cubicBezTo>
                      <a:pt x="49" y="154"/>
                      <a:pt x="55" y="159"/>
                      <a:pt x="58" y="163"/>
                    </a:cubicBezTo>
                    <a:cubicBezTo>
                      <a:pt x="62" y="163"/>
                      <a:pt x="62" y="163"/>
                      <a:pt x="62" y="163"/>
                    </a:cubicBezTo>
                    <a:cubicBezTo>
                      <a:pt x="62" y="112"/>
                      <a:pt x="62" y="112"/>
                      <a:pt x="62" y="112"/>
                    </a:cubicBezTo>
                    <a:cubicBezTo>
                      <a:pt x="62" y="109"/>
                      <a:pt x="65" y="106"/>
                      <a:pt x="68" y="106"/>
                    </a:cubicBezTo>
                    <a:cubicBezTo>
                      <a:pt x="114" y="106"/>
                      <a:pt x="114" y="106"/>
                      <a:pt x="114" y="106"/>
                    </a:cubicBezTo>
                    <a:cubicBezTo>
                      <a:pt x="116" y="106"/>
                      <a:pt x="118" y="107"/>
                      <a:pt x="118" y="109"/>
                    </a:cubicBezTo>
                    <a:cubicBezTo>
                      <a:pt x="118" y="110"/>
                      <a:pt x="117" y="113"/>
                      <a:pt x="115" y="115"/>
                    </a:cubicBezTo>
                    <a:cubicBezTo>
                      <a:pt x="115" y="115"/>
                      <a:pt x="110" y="121"/>
                      <a:pt x="110" y="128"/>
                    </a:cubicBezTo>
                    <a:cubicBezTo>
                      <a:pt x="110" y="139"/>
                      <a:pt x="119" y="147"/>
                      <a:pt x="129" y="147"/>
                    </a:cubicBezTo>
                    <a:cubicBezTo>
                      <a:pt x="140" y="147"/>
                      <a:pt x="149" y="139"/>
                      <a:pt x="149" y="128"/>
                    </a:cubicBezTo>
                    <a:cubicBezTo>
                      <a:pt x="149" y="121"/>
                      <a:pt x="143" y="115"/>
                      <a:pt x="143" y="115"/>
                    </a:cubicBezTo>
                    <a:cubicBezTo>
                      <a:pt x="142" y="113"/>
                      <a:pt x="140" y="110"/>
                      <a:pt x="140" y="109"/>
                    </a:cubicBezTo>
                    <a:cubicBezTo>
                      <a:pt x="140" y="107"/>
                      <a:pt x="142" y="106"/>
                      <a:pt x="145" y="106"/>
                    </a:cubicBezTo>
                    <a:cubicBezTo>
                      <a:pt x="191" y="106"/>
                      <a:pt x="191" y="106"/>
                      <a:pt x="191" y="106"/>
                    </a:cubicBezTo>
                    <a:cubicBezTo>
                      <a:pt x="194" y="106"/>
                      <a:pt x="195" y="109"/>
                      <a:pt x="195" y="112"/>
                    </a:cubicBezTo>
                    <a:cubicBezTo>
                      <a:pt x="195" y="163"/>
                      <a:pt x="195" y="163"/>
                      <a:pt x="195" y="163"/>
                    </a:cubicBezTo>
                    <a:cubicBezTo>
                      <a:pt x="200" y="163"/>
                      <a:pt x="200" y="163"/>
                      <a:pt x="200" y="163"/>
                    </a:cubicBezTo>
                    <a:cubicBezTo>
                      <a:pt x="204" y="159"/>
                      <a:pt x="210" y="154"/>
                      <a:pt x="217" y="154"/>
                    </a:cubicBezTo>
                    <a:cubicBezTo>
                      <a:pt x="227" y="154"/>
                      <a:pt x="236" y="163"/>
                      <a:pt x="236" y="174"/>
                    </a:cubicBezTo>
                    <a:cubicBezTo>
                      <a:pt x="236" y="184"/>
                      <a:pt x="227" y="194"/>
                      <a:pt x="217" y="194"/>
                    </a:cubicBezTo>
                    <a:cubicBezTo>
                      <a:pt x="210" y="194"/>
                      <a:pt x="204" y="190"/>
                      <a:pt x="200" y="185"/>
                    </a:cubicBezTo>
                    <a:lnTo>
                      <a:pt x="195" y="185"/>
                    </a:lnTo>
                    <a:close/>
                    <a:moveTo>
                      <a:pt x="344" y="200"/>
                    </a:moveTo>
                    <a:cubicBezTo>
                      <a:pt x="352" y="208"/>
                      <a:pt x="362" y="212"/>
                      <a:pt x="374" y="212"/>
                    </a:cubicBezTo>
                    <a:cubicBezTo>
                      <a:pt x="374" y="212"/>
                      <a:pt x="374" y="212"/>
                      <a:pt x="374" y="212"/>
                    </a:cubicBezTo>
                    <a:cubicBezTo>
                      <a:pt x="374" y="212"/>
                      <a:pt x="374" y="212"/>
                      <a:pt x="374" y="212"/>
                    </a:cubicBezTo>
                    <a:cubicBezTo>
                      <a:pt x="378" y="212"/>
                      <a:pt x="381" y="211"/>
                      <a:pt x="384" y="210"/>
                    </a:cubicBezTo>
                    <a:cubicBezTo>
                      <a:pt x="388" y="209"/>
                      <a:pt x="389" y="208"/>
                      <a:pt x="394" y="206"/>
                    </a:cubicBezTo>
                    <a:cubicBezTo>
                      <a:pt x="394" y="260"/>
                      <a:pt x="394" y="260"/>
                      <a:pt x="394" y="260"/>
                    </a:cubicBezTo>
                    <a:cubicBezTo>
                      <a:pt x="310" y="260"/>
                      <a:pt x="310" y="260"/>
                      <a:pt x="310" y="260"/>
                    </a:cubicBezTo>
                    <a:cubicBezTo>
                      <a:pt x="310" y="285"/>
                      <a:pt x="310" y="285"/>
                      <a:pt x="310" y="285"/>
                    </a:cubicBezTo>
                    <a:cubicBezTo>
                      <a:pt x="315" y="288"/>
                      <a:pt x="315" y="288"/>
                      <a:pt x="315" y="288"/>
                    </a:cubicBezTo>
                    <a:cubicBezTo>
                      <a:pt x="320" y="292"/>
                      <a:pt x="323" y="297"/>
                      <a:pt x="323" y="304"/>
                    </a:cubicBezTo>
                    <a:cubicBezTo>
                      <a:pt x="323" y="309"/>
                      <a:pt x="321" y="313"/>
                      <a:pt x="318" y="317"/>
                    </a:cubicBezTo>
                    <a:cubicBezTo>
                      <a:pt x="314" y="320"/>
                      <a:pt x="310" y="322"/>
                      <a:pt x="305" y="322"/>
                    </a:cubicBezTo>
                    <a:cubicBezTo>
                      <a:pt x="300" y="322"/>
                      <a:pt x="295" y="320"/>
                      <a:pt x="292" y="317"/>
                    </a:cubicBezTo>
                    <a:cubicBezTo>
                      <a:pt x="288" y="313"/>
                      <a:pt x="286" y="309"/>
                      <a:pt x="286" y="304"/>
                    </a:cubicBezTo>
                    <a:cubicBezTo>
                      <a:pt x="286" y="297"/>
                      <a:pt x="290" y="292"/>
                      <a:pt x="295" y="288"/>
                    </a:cubicBezTo>
                    <a:cubicBezTo>
                      <a:pt x="301" y="285"/>
                      <a:pt x="301" y="285"/>
                      <a:pt x="301" y="285"/>
                    </a:cubicBezTo>
                    <a:cubicBezTo>
                      <a:pt x="301" y="260"/>
                      <a:pt x="301" y="260"/>
                      <a:pt x="301" y="260"/>
                    </a:cubicBezTo>
                    <a:cubicBezTo>
                      <a:pt x="217" y="260"/>
                      <a:pt x="217" y="260"/>
                      <a:pt x="217" y="260"/>
                    </a:cubicBezTo>
                    <a:cubicBezTo>
                      <a:pt x="217" y="215"/>
                      <a:pt x="217" y="215"/>
                      <a:pt x="217" y="215"/>
                    </a:cubicBezTo>
                    <a:cubicBezTo>
                      <a:pt x="239" y="214"/>
                      <a:pt x="256" y="196"/>
                      <a:pt x="256" y="173"/>
                    </a:cubicBezTo>
                    <a:cubicBezTo>
                      <a:pt x="256" y="151"/>
                      <a:pt x="239" y="133"/>
                      <a:pt x="217" y="132"/>
                    </a:cubicBezTo>
                    <a:cubicBezTo>
                      <a:pt x="217" y="84"/>
                      <a:pt x="217" y="84"/>
                      <a:pt x="217" y="84"/>
                    </a:cubicBezTo>
                    <a:cubicBezTo>
                      <a:pt x="301" y="84"/>
                      <a:pt x="301" y="84"/>
                      <a:pt x="301" y="84"/>
                    </a:cubicBezTo>
                    <a:cubicBezTo>
                      <a:pt x="301" y="59"/>
                      <a:pt x="301" y="59"/>
                      <a:pt x="301" y="59"/>
                    </a:cubicBezTo>
                    <a:cubicBezTo>
                      <a:pt x="295" y="56"/>
                      <a:pt x="295" y="56"/>
                      <a:pt x="295" y="56"/>
                    </a:cubicBezTo>
                    <a:cubicBezTo>
                      <a:pt x="290" y="52"/>
                      <a:pt x="287" y="47"/>
                      <a:pt x="287" y="40"/>
                    </a:cubicBezTo>
                    <a:cubicBezTo>
                      <a:pt x="287" y="35"/>
                      <a:pt x="288" y="31"/>
                      <a:pt x="292" y="27"/>
                    </a:cubicBezTo>
                    <a:cubicBezTo>
                      <a:pt x="295" y="24"/>
                      <a:pt x="300" y="22"/>
                      <a:pt x="305" y="22"/>
                    </a:cubicBezTo>
                    <a:cubicBezTo>
                      <a:pt x="310" y="22"/>
                      <a:pt x="314" y="24"/>
                      <a:pt x="318" y="27"/>
                    </a:cubicBezTo>
                    <a:cubicBezTo>
                      <a:pt x="321" y="31"/>
                      <a:pt x="323" y="35"/>
                      <a:pt x="323" y="40"/>
                    </a:cubicBezTo>
                    <a:cubicBezTo>
                      <a:pt x="323" y="47"/>
                      <a:pt x="320" y="52"/>
                      <a:pt x="315" y="56"/>
                    </a:cubicBezTo>
                    <a:cubicBezTo>
                      <a:pt x="310" y="59"/>
                      <a:pt x="310" y="59"/>
                      <a:pt x="310" y="59"/>
                    </a:cubicBezTo>
                    <a:cubicBezTo>
                      <a:pt x="310" y="84"/>
                      <a:pt x="310" y="84"/>
                      <a:pt x="310" y="84"/>
                    </a:cubicBezTo>
                    <a:cubicBezTo>
                      <a:pt x="394" y="84"/>
                      <a:pt x="394" y="84"/>
                      <a:pt x="394" y="84"/>
                    </a:cubicBezTo>
                    <a:cubicBezTo>
                      <a:pt x="394" y="138"/>
                      <a:pt x="394" y="138"/>
                      <a:pt x="394" y="138"/>
                    </a:cubicBezTo>
                    <a:cubicBezTo>
                      <a:pt x="394" y="138"/>
                      <a:pt x="393" y="137"/>
                      <a:pt x="393" y="137"/>
                    </a:cubicBezTo>
                    <a:cubicBezTo>
                      <a:pt x="390" y="136"/>
                      <a:pt x="388" y="134"/>
                      <a:pt x="384" y="133"/>
                    </a:cubicBezTo>
                    <a:cubicBezTo>
                      <a:pt x="381" y="132"/>
                      <a:pt x="378" y="131"/>
                      <a:pt x="374" y="131"/>
                    </a:cubicBezTo>
                    <a:cubicBezTo>
                      <a:pt x="374" y="131"/>
                      <a:pt x="374" y="131"/>
                      <a:pt x="374" y="131"/>
                    </a:cubicBezTo>
                    <a:cubicBezTo>
                      <a:pt x="362" y="131"/>
                      <a:pt x="352" y="136"/>
                      <a:pt x="344" y="143"/>
                    </a:cubicBezTo>
                    <a:cubicBezTo>
                      <a:pt x="337" y="151"/>
                      <a:pt x="332" y="161"/>
                      <a:pt x="332" y="172"/>
                    </a:cubicBezTo>
                    <a:cubicBezTo>
                      <a:pt x="332" y="172"/>
                      <a:pt x="332" y="172"/>
                      <a:pt x="332" y="172"/>
                    </a:cubicBezTo>
                    <a:cubicBezTo>
                      <a:pt x="332" y="172"/>
                      <a:pt x="332" y="172"/>
                      <a:pt x="332" y="172"/>
                    </a:cubicBezTo>
                    <a:cubicBezTo>
                      <a:pt x="332" y="183"/>
                      <a:pt x="337" y="193"/>
                      <a:pt x="344" y="200"/>
                    </a:cubicBezTo>
                    <a:close/>
                  </a:path>
                </a:pathLst>
              </a:custGeom>
              <a:solidFill>
                <a:srgbClr val="DA291C"/>
              </a:solidFill>
              <a:ln>
                <a:noFill/>
              </a:ln>
            </p:spPr>
            <p:txBody>
              <a:bodyPr vert="horz" wrap="square" lIns="76200" tIns="38100" rIns="76200" bIns="38100" numCol="1" anchor="t" anchorCtr="0" compatLnSpc="1">
                <a:prstTxWarp prst="textNoShape">
                  <a:avLst/>
                </a:prstTxWarp>
              </a:bodyPr>
              <a:lstStyle/>
              <a:p>
                <a:endParaRPr lang="en-US" sz="1500" dirty="0"/>
              </a:p>
            </p:txBody>
          </p:sp>
        </p:grpSp>
      </p:grpSp>
      <p:grpSp>
        <p:nvGrpSpPr>
          <p:cNvPr id="29" name="Group 28">
            <a:extLst>
              <a:ext uri="{FF2B5EF4-FFF2-40B4-BE49-F238E27FC236}">
                <a16:creationId xmlns:a16="http://schemas.microsoft.com/office/drawing/2014/main" id="{45969354-0724-4FF0-A1CA-AAF76B766971}"/>
              </a:ext>
            </a:extLst>
          </p:cNvPr>
          <p:cNvGrpSpPr/>
          <p:nvPr/>
        </p:nvGrpSpPr>
        <p:grpSpPr>
          <a:xfrm>
            <a:off x="2897427" y="5452935"/>
            <a:ext cx="1864462" cy="847285"/>
            <a:chOff x="3476911" y="6466113"/>
            <a:chExt cx="2237355" cy="1016743"/>
          </a:xfrm>
        </p:grpSpPr>
        <p:sp>
          <p:nvSpPr>
            <p:cNvPr id="30" name="Rectangle 29">
              <a:extLst>
                <a:ext uri="{FF2B5EF4-FFF2-40B4-BE49-F238E27FC236}">
                  <a16:creationId xmlns:a16="http://schemas.microsoft.com/office/drawing/2014/main" id="{59FC57EC-DA82-4CDC-809D-F20D890D4CC3}"/>
                </a:ext>
              </a:extLst>
            </p:cNvPr>
            <p:cNvSpPr/>
            <p:nvPr/>
          </p:nvSpPr>
          <p:spPr>
            <a:xfrm>
              <a:off x="3476911" y="6756349"/>
              <a:ext cx="2101882" cy="726507"/>
            </a:xfrm>
            <a:prstGeom prst="rect">
              <a:avLst/>
            </a:prstGeom>
          </p:spPr>
          <p:txBody>
            <a:bodyPr wrap="square">
              <a:spAutoFit/>
            </a:bodyPr>
            <a:lstStyle/>
            <a:p>
              <a:pPr algn="ctr"/>
              <a:r>
                <a:rPr lang="ru-RU" sz="1667" b="1" dirty="0">
                  <a:solidFill>
                    <a:schemeClr val="tx1">
                      <a:lumMod val="75000"/>
                      <a:lumOff val="25000"/>
                    </a:schemeClr>
                  </a:solidFill>
                  <a:latin typeface="+mj-lt"/>
                </a:rPr>
                <a:t>Управление ресурсами</a:t>
              </a:r>
              <a:endParaRPr lang="en-US" sz="1667" b="1" dirty="0">
                <a:solidFill>
                  <a:schemeClr val="tx1">
                    <a:lumMod val="75000"/>
                    <a:lumOff val="25000"/>
                  </a:schemeClr>
                </a:solidFill>
                <a:latin typeface="+mj-lt"/>
              </a:endParaRPr>
            </a:p>
          </p:txBody>
        </p:sp>
        <p:grpSp>
          <p:nvGrpSpPr>
            <p:cNvPr id="31" name="Group 30">
              <a:extLst>
                <a:ext uri="{FF2B5EF4-FFF2-40B4-BE49-F238E27FC236}">
                  <a16:creationId xmlns:a16="http://schemas.microsoft.com/office/drawing/2014/main" id="{9E85226E-1938-4B89-BDBB-4824DCB9BE53}"/>
                </a:ext>
              </a:extLst>
            </p:cNvPr>
            <p:cNvGrpSpPr/>
            <p:nvPr/>
          </p:nvGrpSpPr>
          <p:grpSpPr>
            <a:xfrm>
              <a:off x="5246692" y="6466113"/>
              <a:ext cx="467574" cy="416378"/>
              <a:chOff x="5312004" y="6425293"/>
              <a:chExt cx="467574" cy="416378"/>
            </a:xfrm>
          </p:grpSpPr>
          <p:sp>
            <p:nvSpPr>
              <p:cNvPr id="32" name="Oval 31">
                <a:extLst>
                  <a:ext uri="{FF2B5EF4-FFF2-40B4-BE49-F238E27FC236}">
                    <a16:creationId xmlns:a16="http://schemas.microsoft.com/office/drawing/2014/main" id="{2598913E-EA31-496A-BF3C-A28EECCFEF62}"/>
                  </a:ext>
                </a:extLst>
              </p:cNvPr>
              <p:cNvSpPr/>
              <p:nvPr/>
            </p:nvSpPr>
            <p:spPr>
              <a:xfrm>
                <a:off x="5331279" y="6449786"/>
                <a:ext cx="432707" cy="391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3" name="Freeform 59">
                <a:extLst>
                  <a:ext uri="{FF2B5EF4-FFF2-40B4-BE49-F238E27FC236}">
                    <a16:creationId xmlns:a16="http://schemas.microsoft.com/office/drawing/2014/main" id="{03F92644-9E0E-477B-8DE1-2336DA2E2DEB}"/>
                  </a:ext>
                </a:extLst>
              </p:cNvPr>
              <p:cNvSpPr>
                <a:spLocks noEditPoints="1"/>
              </p:cNvSpPr>
              <p:nvPr/>
            </p:nvSpPr>
            <p:spPr bwMode="auto">
              <a:xfrm>
                <a:off x="5312004" y="6425293"/>
                <a:ext cx="467574" cy="381453"/>
              </a:xfrm>
              <a:custGeom>
                <a:avLst/>
                <a:gdLst>
                  <a:gd name="T0" fmla="*/ 251 w 398"/>
                  <a:gd name="T1" fmla="*/ 15 h 325"/>
                  <a:gd name="T2" fmla="*/ 253 w 398"/>
                  <a:gd name="T3" fmla="*/ 8 h 325"/>
                  <a:gd name="T4" fmla="*/ 248 w 398"/>
                  <a:gd name="T5" fmla="*/ 0 h 325"/>
                  <a:gd name="T6" fmla="*/ 240 w 398"/>
                  <a:gd name="T7" fmla="*/ 5 h 325"/>
                  <a:gd name="T8" fmla="*/ 238 w 398"/>
                  <a:gd name="T9" fmla="*/ 12 h 325"/>
                  <a:gd name="T10" fmla="*/ 199 w 398"/>
                  <a:gd name="T11" fmla="*/ 8 h 325"/>
                  <a:gd name="T12" fmla="*/ 0 w 398"/>
                  <a:gd name="T13" fmla="*/ 207 h 325"/>
                  <a:gd name="T14" fmla="*/ 34 w 398"/>
                  <a:gd name="T15" fmla="*/ 319 h 325"/>
                  <a:gd name="T16" fmla="*/ 45 w 398"/>
                  <a:gd name="T17" fmla="*/ 324 h 325"/>
                  <a:gd name="T18" fmla="*/ 52 w 398"/>
                  <a:gd name="T19" fmla="*/ 323 h 325"/>
                  <a:gd name="T20" fmla="*/ 92 w 398"/>
                  <a:gd name="T21" fmla="*/ 299 h 325"/>
                  <a:gd name="T22" fmla="*/ 97 w 398"/>
                  <a:gd name="T23" fmla="*/ 281 h 325"/>
                  <a:gd name="T24" fmla="*/ 78 w 398"/>
                  <a:gd name="T25" fmla="*/ 277 h 325"/>
                  <a:gd name="T26" fmla="*/ 50 w 398"/>
                  <a:gd name="T27" fmla="*/ 293 h 325"/>
                  <a:gd name="T28" fmla="*/ 27 w 398"/>
                  <a:gd name="T29" fmla="*/ 211 h 325"/>
                  <a:gd name="T30" fmla="*/ 53 w 398"/>
                  <a:gd name="T31" fmla="*/ 211 h 325"/>
                  <a:gd name="T32" fmla="*/ 60 w 398"/>
                  <a:gd name="T33" fmla="*/ 204 h 325"/>
                  <a:gd name="T34" fmla="*/ 53 w 398"/>
                  <a:gd name="T35" fmla="*/ 198 h 325"/>
                  <a:gd name="T36" fmla="*/ 27 w 398"/>
                  <a:gd name="T37" fmla="*/ 198 h 325"/>
                  <a:gd name="T38" fmla="*/ 99 w 398"/>
                  <a:gd name="T39" fmla="*/ 67 h 325"/>
                  <a:gd name="T40" fmla="*/ 120 w 398"/>
                  <a:gd name="T41" fmla="*/ 93 h 325"/>
                  <a:gd name="T42" fmla="*/ 125 w 398"/>
                  <a:gd name="T43" fmla="*/ 95 h 325"/>
                  <a:gd name="T44" fmla="*/ 129 w 398"/>
                  <a:gd name="T45" fmla="*/ 94 h 325"/>
                  <a:gd name="T46" fmla="*/ 130 w 398"/>
                  <a:gd name="T47" fmla="*/ 85 h 325"/>
                  <a:gd name="T48" fmla="*/ 111 w 398"/>
                  <a:gd name="T49" fmla="*/ 60 h 325"/>
                  <a:gd name="T50" fmla="*/ 199 w 398"/>
                  <a:gd name="T51" fmla="*/ 35 h 325"/>
                  <a:gd name="T52" fmla="*/ 232 w 398"/>
                  <a:gd name="T53" fmla="*/ 38 h 325"/>
                  <a:gd name="T54" fmla="*/ 205 w 398"/>
                  <a:gd name="T55" fmla="*/ 157 h 325"/>
                  <a:gd name="T56" fmla="*/ 199 w 398"/>
                  <a:gd name="T57" fmla="*/ 157 h 325"/>
                  <a:gd name="T58" fmla="*/ 141 w 398"/>
                  <a:gd name="T59" fmla="*/ 215 h 325"/>
                  <a:gd name="T60" fmla="*/ 199 w 398"/>
                  <a:gd name="T61" fmla="*/ 273 h 325"/>
                  <a:gd name="T62" fmla="*/ 257 w 398"/>
                  <a:gd name="T63" fmla="*/ 215 h 325"/>
                  <a:gd name="T64" fmla="*/ 218 w 398"/>
                  <a:gd name="T65" fmla="*/ 160 h 325"/>
                  <a:gd name="T66" fmla="*/ 245 w 398"/>
                  <a:gd name="T67" fmla="*/ 41 h 325"/>
                  <a:gd name="T68" fmla="*/ 288 w 398"/>
                  <a:gd name="T69" fmla="*/ 60 h 325"/>
                  <a:gd name="T70" fmla="*/ 268 w 398"/>
                  <a:gd name="T71" fmla="*/ 85 h 325"/>
                  <a:gd name="T72" fmla="*/ 270 w 398"/>
                  <a:gd name="T73" fmla="*/ 94 h 325"/>
                  <a:gd name="T74" fmla="*/ 274 w 398"/>
                  <a:gd name="T75" fmla="*/ 95 h 325"/>
                  <a:gd name="T76" fmla="*/ 279 w 398"/>
                  <a:gd name="T77" fmla="*/ 93 h 325"/>
                  <a:gd name="T78" fmla="*/ 299 w 398"/>
                  <a:gd name="T79" fmla="*/ 67 h 325"/>
                  <a:gd name="T80" fmla="*/ 371 w 398"/>
                  <a:gd name="T81" fmla="*/ 198 h 325"/>
                  <a:gd name="T82" fmla="*/ 345 w 398"/>
                  <a:gd name="T83" fmla="*/ 198 h 325"/>
                  <a:gd name="T84" fmla="*/ 339 w 398"/>
                  <a:gd name="T85" fmla="*/ 204 h 325"/>
                  <a:gd name="T86" fmla="*/ 345 w 398"/>
                  <a:gd name="T87" fmla="*/ 211 h 325"/>
                  <a:gd name="T88" fmla="*/ 372 w 398"/>
                  <a:gd name="T89" fmla="*/ 211 h 325"/>
                  <a:gd name="T90" fmla="*/ 349 w 398"/>
                  <a:gd name="T91" fmla="*/ 293 h 325"/>
                  <a:gd name="T92" fmla="*/ 320 w 398"/>
                  <a:gd name="T93" fmla="*/ 276 h 325"/>
                  <a:gd name="T94" fmla="*/ 302 w 398"/>
                  <a:gd name="T95" fmla="*/ 282 h 325"/>
                  <a:gd name="T96" fmla="*/ 307 w 398"/>
                  <a:gd name="T97" fmla="*/ 300 h 325"/>
                  <a:gd name="T98" fmla="*/ 347 w 398"/>
                  <a:gd name="T99" fmla="*/ 322 h 325"/>
                  <a:gd name="T100" fmla="*/ 365 w 398"/>
                  <a:gd name="T101" fmla="*/ 318 h 325"/>
                  <a:gd name="T102" fmla="*/ 398 w 398"/>
                  <a:gd name="T103" fmla="*/ 207 h 325"/>
                  <a:gd name="T104" fmla="*/ 251 w 398"/>
                  <a:gd name="T105" fmla="*/ 15 h 325"/>
                  <a:gd name="T106" fmla="*/ 244 w 398"/>
                  <a:gd name="T107" fmla="*/ 215 h 325"/>
                  <a:gd name="T108" fmla="*/ 199 w 398"/>
                  <a:gd name="T109" fmla="*/ 259 h 325"/>
                  <a:gd name="T110" fmla="*/ 154 w 398"/>
                  <a:gd name="T111" fmla="*/ 215 h 325"/>
                  <a:gd name="T112" fmla="*/ 199 w 398"/>
                  <a:gd name="T113" fmla="*/ 170 h 325"/>
                  <a:gd name="T114" fmla="*/ 244 w 398"/>
                  <a:gd name="T115" fmla="*/ 21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8" h="325">
                    <a:moveTo>
                      <a:pt x="251" y="15"/>
                    </a:moveTo>
                    <a:cubicBezTo>
                      <a:pt x="253" y="8"/>
                      <a:pt x="253" y="8"/>
                      <a:pt x="253" y="8"/>
                    </a:cubicBezTo>
                    <a:cubicBezTo>
                      <a:pt x="253" y="5"/>
                      <a:pt x="251" y="1"/>
                      <a:pt x="248" y="0"/>
                    </a:cubicBezTo>
                    <a:cubicBezTo>
                      <a:pt x="244" y="0"/>
                      <a:pt x="241" y="2"/>
                      <a:pt x="240" y="5"/>
                    </a:cubicBezTo>
                    <a:cubicBezTo>
                      <a:pt x="238" y="12"/>
                      <a:pt x="238" y="12"/>
                      <a:pt x="238" y="12"/>
                    </a:cubicBezTo>
                    <a:cubicBezTo>
                      <a:pt x="226" y="10"/>
                      <a:pt x="213" y="8"/>
                      <a:pt x="199" y="8"/>
                    </a:cubicBezTo>
                    <a:cubicBezTo>
                      <a:pt x="90" y="8"/>
                      <a:pt x="0" y="98"/>
                      <a:pt x="0" y="207"/>
                    </a:cubicBezTo>
                    <a:cubicBezTo>
                      <a:pt x="0" y="247"/>
                      <a:pt x="12" y="286"/>
                      <a:pt x="34" y="319"/>
                    </a:cubicBezTo>
                    <a:cubicBezTo>
                      <a:pt x="37" y="322"/>
                      <a:pt x="41" y="324"/>
                      <a:pt x="45" y="324"/>
                    </a:cubicBezTo>
                    <a:cubicBezTo>
                      <a:pt x="48" y="324"/>
                      <a:pt x="50" y="324"/>
                      <a:pt x="52" y="323"/>
                    </a:cubicBezTo>
                    <a:cubicBezTo>
                      <a:pt x="92" y="299"/>
                      <a:pt x="92" y="299"/>
                      <a:pt x="92" y="299"/>
                    </a:cubicBezTo>
                    <a:cubicBezTo>
                      <a:pt x="98" y="296"/>
                      <a:pt x="100" y="288"/>
                      <a:pt x="97" y="281"/>
                    </a:cubicBezTo>
                    <a:cubicBezTo>
                      <a:pt x="93" y="275"/>
                      <a:pt x="85" y="273"/>
                      <a:pt x="78" y="277"/>
                    </a:cubicBezTo>
                    <a:cubicBezTo>
                      <a:pt x="50" y="293"/>
                      <a:pt x="50" y="293"/>
                      <a:pt x="50" y="293"/>
                    </a:cubicBezTo>
                    <a:cubicBezTo>
                      <a:pt x="35" y="268"/>
                      <a:pt x="28" y="240"/>
                      <a:pt x="27" y="211"/>
                    </a:cubicBezTo>
                    <a:cubicBezTo>
                      <a:pt x="53" y="211"/>
                      <a:pt x="53" y="211"/>
                      <a:pt x="53" y="211"/>
                    </a:cubicBezTo>
                    <a:cubicBezTo>
                      <a:pt x="57" y="211"/>
                      <a:pt x="60" y="208"/>
                      <a:pt x="60" y="204"/>
                    </a:cubicBezTo>
                    <a:cubicBezTo>
                      <a:pt x="60" y="201"/>
                      <a:pt x="57" y="198"/>
                      <a:pt x="53" y="198"/>
                    </a:cubicBezTo>
                    <a:cubicBezTo>
                      <a:pt x="27" y="198"/>
                      <a:pt x="27" y="198"/>
                      <a:pt x="27" y="198"/>
                    </a:cubicBezTo>
                    <a:cubicBezTo>
                      <a:pt x="30" y="144"/>
                      <a:pt x="58" y="97"/>
                      <a:pt x="99" y="67"/>
                    </a:cubicBezTo>
                    <a:cubicBezTo>
                      <a:pt x="120" y="93"/>
                      <a:pt x="120" y="93"/>
                      <a:pt x="120" y="93"/>
                    </a:cubicBezTo>
                    <a:cubicBezTo>
                      <a:pt x="121" y="95"/>
                      <a:pt x="123" y="95"/>
                      <a:pt x="125" y="95"/>
                    </a:cubicBezTo>
                    <a:cubicBezTo>
                      <a:pt x="127" y="95"/>
                      <a:pt x="128" y="95"/>
                      <a:pt x="129" y="94"/>
                    </a:cubicBezTo>
                    <a:cubicBezTo>
                      <a:pt x="132" y="92"/>
                      <a:pt x="133" y="88"/>
                      <a:pt x="130" y="85"/>
                    </a:cubicBezTo>
                    <a:cubicBezTo>
                      <a:pt x="111" y="60"/>
                      <a:pt x="111" y="60"/>
                      <a:pt x="111" y="60"/>
                    </a:cubicBezTo>
                    <a:cubicBezTo>
                      <a:pt x="137" y="44"/>
                      <a:pt x="167" y="35"/>
                      <a:pt x="199" y="35"/>
                    </a:cubicBezTo>
                    <a:cubicBezTo>
                      <a:pt x="211" y="35"/>
                      <a:pt x="222" y="36"/>
                      <a:pt x="232" y="38"/>
                    </a:cubicBezTo>
                    <a:cubicBezTo>
                      <a:pt x="205" y="157"/>
                      <a:pt x="205" y="157"/>
                      <a:pt x="205" y="157"/>
                    </a:cubicBezTo>
                    <a:cubicBezTo>
                      <a:pt x="203" y="157"/>
                      <a:pt x="201" y="157"/>
                      <a:pt x="199" y="157"/>
                    </a:cubicBezTo>
                    <a:cubicBezTo>
                      <a:pt x="167" y="157"/>
                      <a:pt x="141" y="183"/>
                      <a:pt x="141" y="215"/>
                    </a:cubicBezTo>
                    <a:cubicBezTo>
                      <a:pt x="141" y="247"/>
                      <a:pt x="167" y="273"/>
                      <a:pt x="199" y="273"/>
                    </a:cubicBezTo>
                    <a:cubicBezTo>
                      <a:pt x="231" y="273"/>
                      <a:pt x="257" y="247"/>
                      <a:pt x="257" y="215"/>
                    </a:cubicBezTo>
                    <a:cubicBezTo>
                      <a:pt x="257" y="189"/>
                      <a:pt x="241" y="168"/>
                      <a:pt x="218" y="160"/>
                    </a:cubicBezTo>
                    <a:cubicBezTo>
                      <a:pt x="245" y="41"/>
                      <a:pt x="245" y="41"/>
                      <a:pt x="245" y="41"/>
                    </a:cubicBezTo>
                    <a:cubicBezTo>
                      <a:pt x="260" y="45"/>
                      <a:pt x="275" y="52"/>
                      <a:pt x="288" y="60"/>
                    </a:cubicBezTo>
                    <a:cubicBezTo>
                      <a:pt x="268" y="85"/>
                      <a:pt x="268" y="85"/>
                      <a:pt x="268" y="85"/>
                    </a:cubicBezTo>
                    <a:cubicBezTo>
                      <a:pt x="266" y="88"/>
                      <a:pt x="267" y="92"/>
                      <a:pt x="270" y="94"/>
                    </a:cubicBezTo>
                    <a:cubicBezTo>
                      <a:pt x="271" y="95"/>
                      <a:pt x="272" y="95"/>
                      <a:pt x="274" y="95"/>
                    </a:cubicBezTo>
                    <a:cubicBezTo>
                      <a:pt x="276" y="95"/>
                      <a:pt x="278" y="95"/>
                      <a:pt x="279" y="93"/>
                    </a:cubicBezTo>
                    <a:cubicBezTo>
                      <a:pt x="299" y="67"/>
                      <a:pt x="299" y="67"/>
                      <a:pt x="299" y="67"/>
                    </a:cubicBezTo>
                    <a:cubicBezTo>
                      <a:pt x="341" y="97"/>
                      <a:pt x="368" y="144"/>
                      <a:pt x="371" y="198"/>
                    </a:cubicBezTo>
                    <a:cubicBezTo>
                      <a:pt x="345" y="198"/>
                      <a:pt x="345" y="198"/>
                      <a:pt x="345" y="198"/>
                    </a:cubicBezTo>
                    <a:cubicBezTo>
                      <a:pt x="342" y="198"/>
                      <a:pt x="339" y="201"/>
                      <a:pt x="339" y="204"/>
                    </a:cubicBezTo>
                    <a:cubicBezTo>
                      <a:pt x="339" y="208"/>
                      <a:pt x="342" y="211"/>
                      <a:pt x="345" y="211"/>
                    </a:cubicBezTo>
                    <a:cubicBezTo>
                      <a:pt x="372" y="211"/>
                      <a:pt x="372" y="211"/>
                      <a:pt x="372" y="211"/>
                    </a:cubicBezTo>
                    <a:cubicBezTo>
                      <a:pt x="371" y="240"/>
                      <a:pt x="363" y="268"/>
                      <a:pt x="349" y="293"/>
                    </a:cubicBezTo>
                    <a:cubicBezTo>
                      <a:pt x="320" y="276"/>
                      <a:pt x="320" y="276"/>
                      <a:pt x="320" y="276"/>
                    </a:cubicBezTo>
                    <a:cubicBezTo>
                      <a:pt x="314" y="273"/>
                      <a:pt x="306" y="275"/>
                      <a:pt x="302" y="282"/>
                    </a:cubicBezTo>
                    <a:cubicBezTo>
                      <a:pt x="298" y="288"/>
                      <a:pt x="301" y="296"/>
                      <a:pt x="307" y="300"/>
                    </a:cubicBezTo>
                    <a:cubicBezTo>
                      <a:pt x="347" y="322"/>
                      <a:pt x="347" y="322"/>
                      <a:pt x="347" y="322"/>
                    </a:cubicBezTo>
                    <a:cubicBezTo>
                      <a:pt x="353" y="325"/>
                      <a:pt x="361" y="324"/>
                      <a:pt x="365" y="318"/>
                    </a:cubicBezTo>
                    <a:cubicBezTo>
                      <a:pt x="387" y="285"/>
                      <a:pt x="398" y="247"/>
                      <a:pt x="398" y="207"/>
                    </a:cubicBezTo>
                    <a:cubicBezTo>
                      <a:pt x="398" y="116"/>
                      <a:pt x="336" y="38"/>
                      <a:pt x="251" y="15"/>
                    </a:cubicBezTo>
                    <a:close/>
                    <a:moveTo>
                      <a:pt x="244" y="215"/>
                    </a:moveTo>
                    <a:cubicBezTo>
                      <a:pt x="244" y="239"/>
                      <a:pt x="224" y="259"/>
                      <a:pt x="199" y="259"/>
                    </a:cubicBezTo>
                    <a:cubicBezTo>
                      <a:pt x="174" y="259"/>
                      <a:pt x="154" y="239"/>
                      <a:pt x="154" y="215"/>
                    </a:cubicBezTo>
                    <a:cubicBezTo>
                      <a:pt x="154" y="190"/>
                      <a:pt x="174" y="170"/>
                      <a:pt x="199" y="170"/>
                    </a:cubicBezTo>
                    <a:cubicBezTo>
                      <a:pt x="224" y="170"/>
                      <a:pt x="244" y="190"/>
                      <a:pt x="244" y="215"/>
                    </a:cubicBezTo>
                    <a:close/>
                  </a:path>
                </a:pathLst>
              </a:custGeom>
              <a:solidFill>
                <a:srgbClr val="DA291C"/>
              </a:solidFill>
              <a:ln>
                <a:noFill/>
              </a:ln>
            </p:spPr>
            <p:txBody>
              <a:bodyPr vert="horz" wrap="square" lIns="76200" tIns="38100" rIns="76200" bIns="38100" numCol="1" anchor="t" anchorCtr="0" compatLnSpc="1">
                <a:prstTxWarp prst="textNoShape">
                  <a:avLst/>
                </a:prstTxWarp>
              </a:bodyPr>
              <a:lstStyle/>
              <a:p>
                <a:endParaRPr lang="en-US" sz="1500" dirty="0"/>
              </a:p>
            </p:txBody>
          </p:sp>
        </p:grpSp>
      </p:grpSp>
      <p:grpSp>
        <p:nvGrpSpPr>
          <p:cNvPr id="34" name="Group 33">
            <a:extLst>
              <a:ext uri="{FF2B5EF4-FFF2-40B4-BE49-F238E27FC236}">
                <a16:creationId xmlns:a16="http://schemas.microsoft.com/office/drawing/2014/main" id="{01974415-CD84-4F2D-B1DC-C099602D7996}"/>
              </a:ext>
            </a:extLst>
          </p:cNvPr>
          <p:cNvGrpSpPr/>
          <p:nvPr/>
        </p:nvGrpSpPr>
        <p:grpSpPr>
          <a:xfrm>
            <a:off x="7182117" y="3091745"/>
            <a:ext cx="2696487" cy="1092639"/>
            <a:chOff x="8618539" y="3710095"/>
            <a:chExt cx="3235784" cy="1311166"/>
          </a:xfrm>
        </p:grpSpPr>
        <p:sp>
          <p:nvSpPr>
            <p:cNvPr id="35" name="Rectangle 34">
              <a:extLst>
                <a:ext uri="{FF2B5EF4-FFF2-40B4-BE49-F238E27FC236}">
                  <a16:creationId xmlns:a16="http://schemas.microsoft.com/office/drawing/2014/main" id="{B67A7537-96E5-41FC-B873-AF22B9E11528}"/>
                </a:ext>
              </a:extLst>
            </p:cNvPr>
            <p:cNvSpPr/>
            <p:nvPr/>
          </p:nvSpPr>
          <p:spPr>
            <a:xfrm>
              <a:off x="8965640" y="3710095"/>
              <a:ext cx="2888683" cy="1034360"/>
            </a:xfrm>
            <a:prstGeom prst="rect">
              <a:avLst/>
            </a:prstGeom>
          </p:spPr>
          <p:txBody>
            <a:bodyPr wrap="square">
              <a:spAutoFit/>
            </a:bodyPr>
            <a:lstStyle/>
            <a:p>
              <a:pPr algn="ctr"/>
              <a:r>
                <a:rPr lang="ru-RU" sz="1667" b="1" dirty="0">
                  <a:solidFill>
                    <a:schemeClr val="tx1">
                      <a:lumMod val="75000"/>
                      <a:lumOff val="25000"/>
                    </a:schemeClr>
                  </a:solidFill>
                  <a:latin typeface="+mj-lt"/>
                </a:rPr>
                <a:t>Взаимодействие в любое время, из любого места</a:t>
              </a:r>
              <a:endParaRPr lang="en-US" sz="1667" b="1" dirty="0">
                <a:solidFill>
                  <a:schemeClr val="tx1">
                    <a:lumMod val="75000"/>
                    <a:lumOff val="25000"/>
                  </a:schemeClr>
                </a:solidFill>
                <a:latin typeface="+mj-lt"/>
              </a:endParaRPr>
            </a:p>
          </p:txBody>
        </p:sp>
        <p:grpSp>
          <p:nvGrpSpPr>
            <p:cNvPr id="36" name="Group 35">
              <a:extLst>
                <a:ext uri="{FF2B5EF4-FFF2-40B4-BE49-F238E27FC236}">
                  <a16:creationId xmlns:a16="http://schemas.microsoft.com/office/drawing/2014/main" id="{D31117F7-051C-4740-A800-6D5816C5AB2A}"/>
                </a:ext>
              </a:extLst>
            </p:cNvPr>
            <p:cNvGrpSpPr/>
            <p:nvPr/>
          </p:nvGrpSpPr>
          <p:grpSpPr>
            <a:xfrm>
              <a:off x="8618539" y="4487636"/>
              <a:ext cx="533625" cy="533625"/>
              <a:chOff x="8634867" y="4471308"/>
              <a:chExt cx="500970" cy="500970"/>
            </a:xfrm>
          </p:grpSpPr>
          <p:sp>
            <p:nvSpPr>
              <p:cNvPr id="37" name="Oval 36">
                <a:extLst>
                  <a:ext uri="{FF2B5EF4-FFF2-40B4-BE49-F238E27FC236}">
                    <a16:creationId xmlns:a16="http://schemas.microsoft.com/office/drawing/2014/main" id="{B621372F-8B43-4D81-A486-10E1C226FFB0}"/>
                  </a:ext>
                </a:extLst>
              </p:cNvPr>
              <p:cNvSpPr/>
              <p:nvPr/>
            </p:nvSpPr>
            <p:spPr>
              <a:xfrm>
                <a:off x="8675917" y="4495798"/>
                <a:ext cx="432707" cy="391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pSp>
            <p:nvGrpSpPr>
              <p:cNvPr id="38" name="Group 37">
                <a:extLst>
                  <a:ext uri="{FF2B5EF4-FFF2-40B4-BE49-F238E27FC236}">
                    <a16:creationId xmlns:a16="http://schemas.microsoft.com/office/drawing/2014/main" id="{6B7AED6A-4C95-4FBC-94D6-10E991003BC9}"/>
                  </a:ext>
                </a:extLst>
              </p:cNvPr>
              <p:cNvGrpSpPr/>
              <p:nvPr/>
            </p:nvGrpSpPr>
            <p:grpSpPr>
              <a:xfrm>
                <a:off x="8634867" y="4471308"/>
                <a:ext cx="500970" cy="500970"/>
                <a:chOff x="4046538" y="1379538"/>
                <a:chExt cx="4098925" cy="4098925"/>
              </a:xfrm>
              <a:solidFill>
                <a:srgbClr val="DA291C"/>
              </a:solidFill>
            </p:grpSpPr>
            <p:sp>
              <p:nvSpPr>
                <p:cNvPr id="39" name="Freeform 6">
                  <a:extLst>
                    <a:ext uri="{FF2B5EF4-FFF2-40B4-BE49-F238E27FC236}">
                      <a16:creationId xmlns:a16="http://schemas.microsoft.com/office/drawing/2014/main" id="{DD9B4485-8C2B-47DE-9BF1-54D168C6C0A8}"/>
                    </a:ext>
                  </a:extLst>
                </p:cNvPr>
                <p:cNvSpPr>
                  <a:spLocks noEditPoints="1"/>
                </p:cNvSpPr>
                <p:nvPr/>
              </p:nvSpPr>
              <p:spPr bwMode="auto">
                <a:xfrm>
                  <a:off x="4921250" y="2254250"/>
                  <a:ext cx="2349500" cy="2349500"/>
                </a:xfrm>
                <a:custGeom>
                  <a:avLst/>
                  <a:gdLst>
                    <a:gd name="T0" fmla="*/ 234 w 274"/>
                    <a:gd name="T1" fmla="*/ 40 h 274"/>
                    <a:gd name="T2" fmla="*/ 137 w 274"/>
                    <a:gd name="T3" fmla="*/ 0 h 274"/>
                    <a:gd name="T4" fmla="*/ 40 w 274"/>
                    <a:gd name="T5" fmla="*/ 40 h 274"/>
                    <a:gd name="T6" fmla="*/ 0 w 274"/>
                    <a:gd name="T7" fmla="*/ 137 h 274"/>
                    <a:gd name="T8" fmla="*/ 40 w 274"/>
                    <a:gd name="T9" fmla="*/ 234 h 274"/>
                    <a:gd name="T10" fmla="*/ 137 w 274"/>
                    <a:gd name="T11" fmla="*/ 274 h 274"/>
                    <a:gd name="T12" fmla="*/ 234 w 274"/>
                    <a:gd name="T13" fmla="*/ 234 h 274"/>
                    <a:gd name="T14" fmla="*/ 274 w 274"/>
                    <a:gd name="T15" fmla="*/ 137 h 274"/>
                    <a:gd name="T16" fmla="*/ 234 w 274"/>
                    <a:gd name="T17" fmla="*/ 40 h 274"/>
                    <a:gd name="T18" fmla="*/ 215 w 274"/>
                    <a:gd name="T19" fmla="*/ 215 h 274"/>
                    <a:gd name="T20" fmla="*/ 137 w 274"/>
                    <a:gd name="T21" fmla="*/ 248 h 274"/>
                    <a:gd name="T22" fmla="*/ 59 w 274"/>
                    <a:gd name="T23" fmla="*/ 215 h 274"/>
                    <a:gd name="T24" fmla="*/ 27 w 274"/>
                    <a:gd name="T25" fmla="*/ 137 h 274"/>
                    <a:gd name="T26" fmla="*/ 59 w 274"/>
                    <a:gd name="T27" fmla="*/ 59 h 274"/>
                    <a:gd name="T28" fmla="*/ 137 w 274"/>
                    <a:gd name="T29" fmla="*/ 27 h 274"/>
                    <a:gd name="T30" fmla="*/ 215 w 274"/>
                    <a:gd name="T31" fmla="*/ 59 h 274"/>
                    <a:gd name="T32" fmla="*/ 248 w 274"/>
                    <a:gd name="T33" fmla="*/ 137 h 274"/>
                    <a:gd name="T34" fmla="*/ 215 w 274"/>
                    <a:gd name="T35" fmla="*/ 21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74">
                      <a:moveTo>
                        <a:pt x="234" y="40"/>
                      </a:moveTo>
                      <a:cubicBezTo>
                        <a:pt x="209" y="15"/>
                        <a:pt x="175" y="0"/>
                        <a:pt x="137" y="0"/>
                      </a:cubicBezTo>
                      <a:cubicBezTo>
                        <a:pt x="99" y="0"/>
                        <a:pt x="65" y="15"/>
                        <a:pt x="40" y="40"/>
                      </a:cubicBezTo>
                      <a:cubicBezTo>
                        <a:pt x="15" y="65"/>
                        <a:pt x="0" y="99"/>
                        <a:pt x="0" y="137"/>
                      </a:cubicBezTo>
                      <a:cubicBezTo>
                        <a:pt x="0" y="175"/>
                        <a:pt x="15" y="209"/>
                        <a:pt x="40" y="234"/>
                      </a:cubicBezTo>
                      <a:cubicBezTo>
                        <a:pt x="65" y="259"/>
                        <a:pt x="99" y="274"/>
                        <a:pt x="137" y="274"/>
                      </a:cubicBezTo>
                      <a:cubicBezTo>
                        <a:pt x="175" y="274"/>
                        <a:pt x="209" y="259"/>
                        <a:pt x="234" y="234"/>
                      </a:cubicBezTo>
                      <a:cubicBezTo>
                        <a:pt x="259" y="209"/>
                        <a:pt x="274" y="175"/>
                        <a:pt x="274" y="137"/>
                      </a:cubicBezTo>
                      <a:cubicBezTo>
                        <a:pt x="274" y="99"/>
                        <a:pt x="259" y="65"/>
                        <a:pt x="234" y="40"/>
                      </a:cubicBezTo>
                      <a:close/>
                      <a:moveTo>
                        <a:pt x="215" y="215"/>
                      </a:moveTo>
                      <a:cubicBezTo>
                        <a:pt x="195" y="235"/>
                        <a:pt x="168" y="248"/>
                        <a:pt x="137" y="248"/>
                      </a:cubicBezTo>
                      <a:cubicBezTo>
                        <a:pt x="107" y="248"/>
                        <a:pt x="79" y="235"/>
                        <a:pt x="59" y="215"/>
                      </a:cubicBezTo>
                      <a:cubicBezTo>
                        <a:pt x="39" y="195"/>
                        <a:pt x="27" y="168"/>
                        <a:pt x="27" y="137"/>
                      </a:cubicBezTo>
                      <a:cubicBezTo>
                        <a:pt x="27" y="107"/>
                        <a:pt x="39" y="79"/>
                        <a:pt x="59" y="59"/>
                      </a:cubicBezTo>
                      <a:cubicBezTo>
                        <a:pt x="79" y="39"/>
                        <a:pt x="107" y="27"/>
                        <a:pt x="137" y="27"/>
                      </a:cubicBezTo>
                      <a:cubicBezTo>
                        <a:pt x="168" y="27"/>
                        <a:pt x="195" y="39"/>
                        <a:pt x="215" y="59"/>
                      </a:cubicBezTo>
                      <a:cubicBezTo>
                        <a:pt x="235" y="79"/>
                        <a:pt x="248" y="107"/>
                        <a:pt x="248" y="137"/>
                      </a:cubicBezTo>
                      <a:cubicBezTo>
                        <a:pt x="248" y="168"/>
                        <a:pt x="235" y="195"/>
                        <a:pt x="215" y="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500" dirty="0"/>
                </a:p>
              </p:txBody>
            </p:sp>
            <p:sp>
              <p:nvSpPr>
                <p:cNvPr id="40" name="Freeform 7">
                  <a:extLst>
                    <a:ext uri="{FF2B5EF4-FFF2-40B4-BE49-F238E27FC236}">
                      <a16:creationId xmlns:a16="http://schemas.microsoft.com/office/drawing/2014/main" id="{5E0AECEC-775A-4BB4-819F-BA940385D868}"/>
                    </a:ext>
                  </a:extLst>
                </p:cNvPr>
                <p:cNvSpPr>
                  <a:spLocks noEditPoints="1"/>
                </p:cNvSpPr>
                <p:nvPr/>
              </p:nvSpPr>
              <p:spPr bwMode="auto">
                <a:xfrm>
                  <a:off x="7364413" y="3103563"/>
                  <a:ext cx="781050" cy="650875"/>
                </a:xfrm>
                <a:custGeom>
                  <a:avLst/>
                  <a:gdLst>
                    <a:gd name="T0" fmla="*/ 53 w 91"/>
                    <a:gd name="T1" fmla="*/ 0 h 76"/>
                    <a:gd name="T2" fmla="*/ 17 w 91"/>
                    <a:gd name="T3" fmla="*/ 29 h 76"/>
                    <a:gd name="T4" fmla="*/ 0 w 91"/>
                    <a:gd name="T5" fmla="*/ 29 h 76"/>
                    <a:gd name="T6" fmla="*/ 1 w 91"/>
                    <a:gd name="T7" fmla="*/ 38 h 76"/>
                    <a:gd name="T8" fmla="*/ 0 w 91"/>
                    <a:gd name="T9" fmla="*/ 47 h 76"/>
                    <a:gd name="T10" fmla="*/ 17 w 91"/>
                    <a:gd name="T11" fmla="*/ 47 h 76"/>
                    <a:gd name="T12" fmla="*/ 53 w 91"/>
                    <a:gd name="T13" fmla="*/ 76 h 76"/>
                    <a:gd name="T14" fmla="*/ 91 w 91"/>
                    <a:gd name="T15" fmla="*/ 38 h 76"/>
                    <a:gd name="T16" fmla="*/ 53 w 91"/>
                    <a:gd name="T17" fmla="*/ 0 h 76"/>
                    <a:gd name="T18" fmla="*/ 53 w 91"/>
                    <a:gd name="T19" fmla="*/ 60 h 76"/>
                    <a:gd name="T20" fmla="*/ 31 w 91"/>
                    <a:gd name="T21" fmla="*/ 38 h 76"/>
                    <a:gd name="T22" fmla="*/ 53 w 91"/>
                    <a:gd name="T23" fmla="*/ 16 h 76"/>
                    <a:gd name="T24" fmla="*/ 76 w 91"/>
                    <a:gd name="T25" fmla="*/ 38 h 76"/>
                    <a:gd name="T26" fmla="*/ 53 w 91"/>
                    <a:gd name="T27" fmla="*/ 6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76">
                      <a:moveTo>
                        <a:pt x="53" y="0"/>
                      </a:moveTo>
                      <a:cubicBezTo>
                        <a:pt x="35" y="0"/>
                        <a:pt x="20" y="16"/>
                        <a:pt x="17" y="29"/>
                      </a:cubicBezTo>
                      <a:cubicBezTo>
                        <a:pt x="0" y="29"/>
                        <a:pt x="0" y="29"/>
                        <a:pt x="0" y="29"/>
                      </a:cubicBezTo>
                      <a:cubicBezTo>
                        <a:pt x="1" y="34"/>
                        <a:pt x="1" y="35"/>
                        <a:pt x="1" y="38"/>
                      </a:cubicBezTo>
                      <a:cubicBezTo>
                        <a:pt x="1" y="41"/>
                        <a:pt x="1" y="43"/>
                        <a:pt x="0" y="47"/>
                      </a:cubicBezTo>
                      <a:cubicBezTo>
                        <a:pt x="17" y="47"/>
                        <a:pt x="17" y="47"/>
                        <a:pt x="17" y="47"/>
                      </a:cubicBezTo>
                      <a:cubicBezTo>
                        <a:pt x="20" y="62"/>
                        <a:pt x="35" y="76"/>
                        <a:pt x="53" y="76"/>
                      </a:cubicBezTo>
                      <a:cubicBezTo>
                        <a:pt x="74" y="76"/>
                        <a:pt x="91" y="59"/>
                        <a:pt x="91" y="38"/>
                      </a:cubicBezTo>
                      <a:cubicBezTo>
                        <a:pt x="91" y="18"/>
                        <a:pt x="74" y="0"/>
                        <a:pt x="53" y="0"/>
                      </a:cubicBezTo>
                      <a:close/>
                      <a:moveTo>
                        <a:pt x="53" y="60"/>
                      </a:moveTo>
                      <a:cubicBezTo>
                        <a:pt x="41" y="60"/>
                        <a:pt x="31" y="50"/>
                        <a:pt x="31" y="38"/>
                      </a:cubicBezTo>
                      <a:cubicBezTo>
                        <a:pt x="31" y="26"/>
                        <a:pt x="41" y="16"/>
                        <a:pt x="53" y="16"/>
                      </a:cubicBezTo>
                      <a:cubicBezTo>
                        <a:pt x="66" y="16"/>
                        <a:pt x="76" y="26"/>
                        <a:pt x="76" y="38"/>
                      </a:cubicBezTo>
                      <a:cubicBezTo>
                        <a:pt x="76" y="50"/>
                        <a:pt x="66" y="60"/>
                        <a:pt x="53"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500" dirty="0"/>
                </a:p>
              </p:txBody>
            </p:sp>
            <p:sp>
              <p:nvSpPr>
                <p:cNvPr id="41" name="Freeform 8">
                  <a:extLst>
                    <a:ext uri="{FF2B5EF4-FFF2-40B4-BE49-F238E27FC236}">
                      <a16:creationId xmlns:a16="http://schemas.microsoft.com/office/drawing/2014/main" id="{51B56397-92FB-4BF9-939A-632850202C8F}"/>
                    </a:ext>
                  </a:extLst>
                </p:cNvPr>
                <p:cNvSpPr>
                  <a:spLocks noEditPoints="1"/>
                </p:cNvSpPr>
                <p:nvPr/>
              </p:nvSpPr>
              <p:spPr bwMode="auto">
                <a:xfrm>
                  <a:off x="5770563" y="1379538"/>
                  <a:ext cx="650875" cy="781050"/>
                </a:xfrm>
                <a:custGeom>
                  <a:avLst/>
                  <a:gdLst>
                    <a:gd name="T0" fmla="*/ 29 w 76"/>
                    <a:gd name="T1" fmla="*/ 74 h 91"/>
                    <a:gd name="T2" fmla="*/ 29 w 76"/>
                    <a:gd name="T3" fmla="*/ 91 h 91"/>
                    <a:gd name="T4" fmla="*/ 38 w 76"/>
                    <a:gd name="T5" fmla="*/ 90 h 91"/>
                    <a:gd name="T6" fmla="*/ 47 w 76"/>
                    <a:gd name="T7" fmla="*/ 91 h 91"/>
                    <a:gd name="T8" fmla="*/ 47 w 76"/>
                    <a:gd name="T9" fmla="*/ 74 h 91"/>
                    <a:gd name="T10" fmla="*/ 76 w 76"/>
                    <a:gd name="T11" fmla="*/ 38 h 91"/>
                    <a:gd name="T12" fmla="*/ 38 w 76"/>
                    <a:gd name="T13" fmla="*/ 0 h 91"/>
                    <a:gd name="T14" fmla="*/ 0 w 76"/>
                    <a:gd name="T15" fmla="*/ 38 h 91"/>
                    <a:gd name="T16" fmla="*/ 29 w 76"/>
                    <a:gd name="T17" fmla="*/ 74 h 91"/>
                    <a:gd name="T18" fmla="*/ 38 w 76"/>
                    <a:gd name="T19" fmla="*/ 15 h 91"/>
                    <a:gd name="T20" fmla="*/ 60 w 76"/>
                    <a:gd name="T21" fmla="*/ 38 h 91"/>
                    <a:gd name="T22" fmla="*/ 38 w 76"/>
                    <a:gd name="T23" fmla="*/ 60 h 91"/>
                    <a:gd name="T24" fmla="*/ 16 w 76"/>
                    <a:gd name="T25" fmla="*/ 38 h 91"/>
                    <a:gd name="T26" fmla="*/ 38 w 76"/>
                    <a:gd name="T27" fmla="*/ 1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1">
                      <a:moveTo>
                        <a:pt x="29" y="74"/>
                      </a:moveTo>
                      <a:cubicBezTo>
                        <a:pt x="29" y="91"/>
                        <a:pt x="29" y="91"/>
                        <a:pt x="29" y="91"/>
                      </a:cubicBezTo>
                      <a:cubicBezTo>
                        <a:pt x="32" y="91"/>
                        <a:pt x="35" y="90"/>
                        <a:pt x="38" y="90"/>
                      </a:cubicBezTo>
                      <a:cubicBezTo>
                        <a:pt x="41" y="90"/>
                        <a:pt x="44" y="91"/>
                        <a:pt x="47" y="91"/>
                      </a:cubicBezTo>
                      <a:cubicBezTo>
                        <a:pt x="47" y="74"/>
                        <a:pt x="47" y="74"/>
                        <a:pt x="47" y="74"/>
                      </a:cubicBezTo>
                      <a:cubicBezTo>
                        <a:pt x="60" y="71"/>
                        <a:pt x="76" y="56"/>
                        <a:pt x="76" y="38"/>
                      </a:cubicBezTo>
                      <a:cubicBezTo>
                        <a:pt x="76" y="17"/>
                        <a:pt x="59" y="0"/>
                        <a:pt x="38" y="0"/>
                      </a:cubicBezTo>
                      <a:cubicBezTo>
                        <a:pt x="18" y="0"/>
                        <a:pt x="0" y="17"/>
                        <a:pt x="0" y="38"/>
                      </a:cubicBezTo>
                      <a:cubicBezTo>
                        <a:pt x="0" y="56"/>
                        <a:pt x="16" y="71"/>
                        <a:pt x="29" y="74"/>
                      </a:cubicBezTo>
                      <a:close/>
                      <a:moveTo>
                        <a:pt x="38" y="15"/>
                      </a:moveTo>
                      <a:cubicBezTo>
                        <a:pt x="50" y="15"/>
                        <a:pt x="60" y="25"/>
                        <a:pt x="60" y="38"/>
                      </a:cubicBezTo>
                      <a:cubicBezTo>
                        <a:pt x="60" y="50"/>
                        <a:pt x="50" y="60"/>
                        <a:pt x="38" y="60"/>
                      </a:cubicBezTo>
                      <a:cubicBezTo>
                        <a:pt x="26" y="60"/>
                        <a:pt x="16" y="50"/>
                        <a:pt x="16" y="38"/>
                      </a:cubicBezTo>
                      <a:cubicBezTo>
                        <a:pt x="16" y="25"/>
                        <a:pt x="26" y="15"/>
                        <a:pt x="3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500" dirty="0"/>
                </a:p>
              </p:txBody>
            </p:sp>
            <p:sp>
              <p:nvSpPr>
                <p:cNvPr id="42" name="Freeform 9">
                  <a:extLst>
                    <a:ext uri="{FF2B5EF4-FFF2-40B4-BE49-F238E27FC236}">
                      <a16:creationId xmlns:a16="http://schemas.microsoft.com/office/drawing/2014/main" id="{A25B1D74-75A8-47A9-A2F1-E5C0D9293D46}"/>
                    </a:ext>
                  </a:extLst>
                </p:cNvPr>
                <p:cNvSpPr>
                  <a:spLocks noEditPoints="1"/>
                </p:cNvSpPr>
                <p:nvPr/>
              </p:nvSpPr>
              <p:spPr bwMode="auto">
                <a:xfrm>
                  <a:off x="6961188" y="1893888"/>
                  <a:ext cx="669925" cy="685800"/>
                </a:xfrm>
                <a:custGeom>
                  <a:avLst/>
                  <a:gdLst>
                    <a:gd name="T0" fmla="*/ 0 w 78"/>
                    <a:gd name="T1" fmla="*/ 70 h 80"/>
                    <a:gd name="T2" fmla="*/ 10 w 78"/>
                    <a:gd name="T3" fmla="*/ 80 h 80"/>
                    <a:gd name="T4" fmla="*/ 21 w 78"/>
                    <a:gd name="T5" fmla="*/ 69 h 80"/>
                    <a:gd name="T6" fmla="*/ 41 w 78"/>
                    <a:gd name="T7" fmla="*/ 74 h 80"/>
                    <a:gd name="T8" fmla="*/ 78 w 78"/>
                    <a:gd name="T9" fmla="*/ 37 h 80"/>
                    <a:gd name="T10" fmla="*/ 41 w 78"/>
                    <a:gd name="T11" fmla="*/ 0 h 80"/>
                    <a:gd name="T12" fmla="*/ 3 w 78"/>
                    <a:gd name="T13" fmla="*/ 37 h 80"/>
                    <a:gd name="T14" fmla="*/ 10 w 78"/>
                    <a:gd name="T15" fmla="*/ 59 h 80"/>
                    <a:gd name="T16" fmla="*/ 0 w 78"/>
                    <a:gd name="T17" fmla="*/ 70 h 80"/>
                    <a:gd name="T18" fmla="*/ 41 w 78"/>
                    <a:gd name="T19" fmla="*/ 15 h 80"/>
                    <a:gd name="T20" fmla="*/ 63 w 78"/>
                    <a:gd name="T21" fmla="*/ 37 h 80"/>
                    <a:gd name="T22" fmla="*/ 41 w 78"/>
                    <a:gd name="T23" fmla="*/ 60 h 80"/>
                    <a:gd name="T24" fmla="*/ 18 w 78"/>
                    <a:gd name="T25" fmla="*/ 37 h 80"/>
                    <a:gd name="T26" fmla="*/ 41 w 78"/>
                    <a:gd name="T2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80">
                      <a:moveTo>
                        <a:pt x="0" y="70"/>
                      </a:moveTo>
                      <a:cubicBezTo>
                        <a:pt x="3" y="73"/>
                        <a:pt x="7" y="77"/>
                        <a:pt x="10" y="80"/>
                      </a:cubicBezTo>
                      <a:cubicBezTo>
                        <a:pt x="21" y="69"/>
                        <a:pt x="21" y="69"/>
                        <a:pt x="21" y="69"/>
                      </a:cubicBezTo>
                      <a:cubicBezTo>
                        <a:pt x="27" y="72"/>
                        <a:pt x="34" y="74"/>
                        <a:pt x="41" y="74"/>
                      </a:cubicBezTo>
                      <a:cubicBezTo>
                        <a:pt x="61" y="74"/>
                        <a:pt x="78" y="58"/>
                        <a:pt x="78" y="37"/>
                      </a:cubicBezTo>
                      <a:cubicBezTo>
                        <a:pt x="78" y="17"/>
                        <a:pt x="61" y="0"/>
                        <a:pt x="41" y="0"/>
                      </a:cubicBezTo>
                      <a:cubicBezTo>
                        <a:pt x="20" y="0"/>
                        <a:pt x="3" y="17"/>
                        <a:pt x="3" y="37"/>
                      </a:cubicBezTo>
                      <a:cubicBezTo>
                        <a:pt x="3" y="45"/>
                        <a:pt x="6" y="53"/>
                        <a:pt x="10" y="59"/>
                      </a:cubicBezTo>
                      <a:lnTo>
                        <a:pt x="0" y="70"/>
                      </a:lnTo>
                      <a:close/>
                      <a:moveTo>
                        <a:pt x="41" y="15"/>
                      </a:moveTo>
                      <a:cubicBezTo>
                        <a:pt x="53" y="15"/>
                        <a:pt x="63" y="25"/>
                        <a:pt x="63" y="37"/>
                      </a:cubicBezTo>
                      <a:cubicBezTo>
                        <a:pt x="63" y="50"/>
                        <a:pt x="53" y="60"/>
                        <a:pt x="41" y="60"/>
                      </a:cubicBezTo>
                      <a:cubicBezTo>
                        <a:pt x="28" y="60"/>
                        <a:pt x="18" y="50"/>
                        <a:pt x="18" y="37"/>
                      </a:cubicBezTo>
                      <a:cubicBezTo>
                        <a:pt x="18" y="25"/>
                        <a:pt x="28" y="15"/>
                        <a:pt x="4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500" dirty="0"/>
                </a:p>
              </p:txBody>
            </p:sp>
            <p:sp>
              <p:nvSpPr>
                <p:cNvPr id="43" name="Freeform 10">
                  <a:extLst>
                    <a:ext uri="{FF2B5EF4-FFF2-40B4-BE49-F238E27FC236}">
                      <a16:creationId xmlns:a16="http://schemas.microsoft.com/office/drawing/2014/main" id="{263EBD2B-E728-44FC-AEAA-E0B65CA67821}"/>
                    </a:ext>
                  </a:extLst>
                </p:cNvPr>
                <p:cNvSpPr>
                  <a:spLocks noEditPoints="1"/>
                </p:cNvSpPr>
                <p:nvPr/>
              </p:nvSpPr>
              <p:spPr bwMode="auto">
                <a:xfrm>
                  <a:off x="4560888" y="4294188"/>
                  <a:ext cx="685800" cy="669925"/>
                </a:xfrm>
                <a:custGeom>
                  <a:avLst/>
                  <a:gdLst>
                    <a:gd name="T0" fmla="*/ 80 w 80"/>
                    <a:gd name="T1" fmla="*/ 10 h 78"/>
                    <a:gd name="T2" fmla="*/ 70 w 80"/>
                    <a:gd name="T3" fmla="*/ 0 h 78"/>
                    <a:gd name="T4" fmla="*/ 59 w 80"/>
                    <a:gd name="T5" fmla="*/ 11 h 78"/>
                    <a:gd name="T6" fmla="*/ 37 w 80"/>
                    <a:gd name="T7" fmla="*/ 4 h 78"/>
                    <a:gd name="T8" fmla="*/ 0 w 80"/>
                    <a:gd name="T9" fmla="*/ 41 h 78"/>
                    <a:gd name="T10" fmla="*/ 37 w 80"/>
                    <a:gd name="T11" fmla="*/ 78 h 78"/>
                    <a:gd name="T12" fmla="*/ 75 w 80"/>
                    <a:gd name="T13" fmla="*/ 41 h 78"/>
                    <a:gd name="T14" fmla="*/ 69 w 80"/>
                    <a:gd name="T15" fmla="*/ 21 h 78"/>
                    <a:gd name="T16" fmla="*/ 80 w 80"/>
                    <a:gd name="T17" fmla="*/ 10 h 78"/>
                    <a:gd name="T18" fmla="*/ 37 w 80"/>
                    <a:gd name="T19" fmla="*/ 63 h 78"/>
                    <a:gd name="T20" fmla="*/ 15 w 80"/>
                    <a:gd name="T21" fmla="*/ 41 h 78"/>
                    <a:gd name="T22" fmla="*/ 37 w 80"/>
                    <a:gd name="T23" fmla="*/ 18 h 78"/>
                    <a:gd name="T24" fmla="*/ 60 w 80"/>
                    <a:gd name="T25" fmla="*/ 41 h 78"/>
                    <a:gd name="T26" fmla="*/ 37 w 80"/>
                    <a:gd name="T27" fmla="*/ 6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78">
                      <a:moveTo>
                        <a:pt x="80" y="10"/>
                      </a:moveTo>
                      <a:cubicBezTo>
                        <a:pt x="77" y="7"/>
                        <a:pt x="73" y="3"/>
                        <a:pt x="70" y="0"/>
                      </a:cubicBezTo>
                      <a:cubicBezTo>
                        <a:pt x="59" y="11"/>
                        <a:pt x="59" y="11"/>
                        <a:pt x="59" y="11"/>
                      </a:cubicBezTo>
                      <a:cubicBezTo>
                        <a:pt x="53" y="6"/>
                        <a:pt x="45" y="4"/>
                        <a:pt x="37" y="4"/>
                      </a:cubicBezTo>
                      <a:cubicBezTo>
                        <a:pt x="17" y="4"/>
                        <a:pt x="0" y="20"/>
                        <a:pt x="0" y="41"/>
                      </a:cubicBezTo>
                      <a:cubicBezTo>
                        <a:pt x="0" y="61"/>
                        <a:pt x="17" y="78"/>
                        <a:pt x="37" y="78"/>
                      </a:cubicBezTo>
                      <a:cubicBezTo>
                        <a:pt x="58" y="78"/>
                        <a:pt x="75" y="61"/>
                        <a:pt x="75" y="41"/>
                      </a:cubicBezTo>
                      <a:cubicBezTo>
                        <a:pt x="75" y="34"/>
                        <a:pt x="73" y="27"/>
                        <a:pt x="69" y="21"/>
                      </a:cubicBezTo>
                      <a:lnTo>
                        <a:pt x="80" y="10"/>
                      </a:lnTo>
                      <a:close/>
                      <a:moveTo>
                        <a:pt x="37" y="63"/>
                      </a:moveTo>
                      <a:cubicBezTo>
                        <a:pt x="25" y="63"/>
                        <a:pt x="15" y="53"/>
                        <a:pt x="15" y="41"/>
                      </a:cubicBezTo>
                      <a:cubicBezTo>
                        <a:pt x="15" y="28"/>
                        <a:pt x="25" y="18"/>
                        <a:pt x="37" y="18"/>
                      </a:cubicBezTo>
                      <a:cubicBezTo>
                        <a:pt x="50" y="18"/>
                        <a:pt x="60" y="28"/>
                        <a:pt x="60" y="41"/>
                      </a:cubicBezTo>
                      <a:cubicBezTo>
                        <a:pt x="60" y="53"/>
                        <a:pt x="50" y="63"/>
                        <a:pt x="37"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500" dirty="0"/>
                </a:p>
              </p:txBody>
            </p:sp>
            <p:sp>
              <p:nvSpPr>
                <p:cNvPr id="44" name="Freeform 11">
                  <a:extLst>
                    <a:ext uri="{FF2B5EF4-FFF2-40B4-BE49-F238E27FC236}">
                      <a16:creationId xmlns:a16="http://schemas.microsoft.com/office/drawing/2014/main" id="{815C6410-6FB3-4AA0-AE64-C3B73C5983E9}"/>
                    </a:ext>
                  </a:extLst>
                </p:cNvPr>
                <p:cNvSpPr>
                  <a:spLocks noEditPoints="1"/>
                </p:cNvSpPr>
                <p:nvPr/>
              </p:nvSpPr>
              <p:spPr bwMode="auto">
                <a:xfrm>
                  <a:off x="4560888" y="1893888"/>
                  <a:ext cx="669925" cy="685800"/>
                </a:xfrm>
                <a:custGeom>
                  <a:avLst/>
                  <a:gdLst>
                    <a:gd name="T0" fmla="*/ 37 w 78"/>
                    <a:gd name="T1" fmla="*/ 75 h 80"/>
                    <a:gd name="T2" fmla="*/ 57 w 78"/>
                    <a:gd name="T3" fmla="*/ 69 h 80"/>
                    <a:gd name="T4" fmla="*/ 68 w 78"/>
                    <a:gd name="T5" fmla="*/ 80 h 80"/>
                    <a:gd name="T6" fmla="*/ 78 w 78"/>
                    <a:gd name="T7" fmla="*/ 70 h 80"/>
                    <a:gd name="T8" fmla="*/ 67 w 78"/>
                    <a:gd name="T9" fmla="*/ 59 h 80"/>
                    <a:gd name="T10" fmla="*/ 74 w 78"/>
                    <a:gd name="T11" fmla="*/ 37 h 80"/>
                    <a:gd name="T12" fmla="*/ 37 w 78"/>
                    <a:gd name="T13" fmla="*/ 0 h 80"/>
                    <a:gd name="T14" fmla="*/ 0 w 78"/>
                    <a:gd name="T15" fmla="*/ 37 h 80"/>
                    <a:gd name="T16" fmla="*/ 37 w 78"/>
                    <a:gd name="T17" fmla="*/ 75 h 80"/>
                    <a:gd name="T18" fmla="*/ 37 w 78"/>
                    <a:gd name="T19" fmla="*/ 15 h 80"/>
                    <a:gd name="T20" fmla="*/ 60 w 78"/>
                    <a:gd name="T21" fmla="*/ 37 h 80"/>
                    <a:gd name="T22" fmla="*/ 37 w 78"/>
                    <a:gd name="T23" fmla="*/ 60 h 80"/>
                    <a:gd name="T24" fmla="*/ 15 w 78"/>
                    <a:gd name="T25" fmla="*/ 37 h 80"/>
                    <a:gd name="T26" fmla="*/ 37 w 78"/>
                    <a:gd name="T2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80">
                      <a:moveTo>
                        <a:pt x="37" y="75"/>
                      </a:moveTo>
                      <a:cubicBezTo>
                        <a:pt x="44" y="75"/>
                        <a:pt x="51" y="73"/>
                        <a:pt x="57" y="69"/>
                      </a:cubicBezTo>
                      <a:cubicBezTo>
                        <a:pt x="68" y="80"/>
                        <a:pt x="68" y="80"/>
                        <a:pt x="68" y="80"/>
                      </a:cubicBezTo>
                      <a:cubicBezTo>
                        <a:pt x="71" y="77"/>
                        <a:pt x="75" y="73"/>
                        <a:pt x="78" y="70"/>
                      </a:cubicBezTo>
                      <a:cubicBezTo>
                        <a:pt x="67" y="59"/>
                        <a:pt x="67" y="59"/>
                        <a:pt x="67" y="59"/>
                      </a:cubicBezTo>
                      <a:cubicBezTo>
                        <a:pt x="72" y="53"/>
                        <a:pt x="74" y="45"/>
                        <a:pt x="74" y="37"/>
                      </a:cubicBezTo>
                      <a:cubicBezTo>
                        <a:pt x="74" y="17"/>
                        <a:pt x="58" y="0"/>
                        <a:pt x="37" y="0"/>
                      </a:cubicBezTo>
                      <a:cubicBezTo>
                        <a:pt x="17" y="0"/>
                        <a:pt x="0" y="17"/>
                        <a:pt x="0" y="37"/>
                      </a:cubicBezTo>
                      <a:cubicBezTo>
                        <a:pt x="0" y="58"/>
                        <a:pt x="17" y="75"/>
                        <a:pt x="37" y="75"/>
                      </a:cubicBezTo>
                      <a:close/>
                      <a:moveTo>
                        <a:pt x="37" y="15"/>
                      </a:moveTo>
                      <a:cubicBezTo>
                        <a:pt x="50" y="15"/>
                        <a:pt x="60" y="25"/>
                        <a:pt x="60" y="37"/>
                      </a:cubicBezTo>
                      <a:cubicBezTo>
                        <a:pt x="60" y="50"/>
                        <a:pt x="50" y="60"/>
                        <a:pt x="37" y="60"/>
                      </a:cubicBezTo>
                      <a:cubicBezTo>
                        <a:pt x="25" y="60"/>
                        <a:pt x="15" y="50"/>
                        <a:pt x="15" y="37"/>
                      </a:cubicBezTo>
                      <a:cubicBezTo>
                        <a:pt x="15" y="25"/>
                        <a:pt x="25" y="15"/>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500" dirty="0"/>
                </a:p>
              </p:txBody>
            </p:sp>
            <p:sp>
              <p:nvSpPr>
                <p:cNvPr id="45" name="Freeform 12">
                  <a:extLst>
                    <a:ext uri="{FF2B5EF4-FFF2-40B4-BE49-F238E27FC236}">
                      <a16:creationId xmlns:a16="http://schemas.microsoft.com/office/drawing/2014/main" id="{743F8A4E-3F28-4E58-BE45-CE1B603C2AB6}"/>
                    </a:ext>
                  </a:extLst>
                </p:cNvPr>
                <p:cNvSpPr>
                  <a:spLocks noEditPoints="1"/>
                </p:cNvSpPr>
                <p:nvPr/>
              </p:nvSpPr>
              <p:spPr bwMode="auto">
                <a:xfrm>
                  <a:off x="5770563" y="4697413"/>
                  <a:ext cx="650875" cy="781050"/>
                </a:xfrm>
                <a:custGeom>
                  <a:avLst/>
                  <a:gdLst>
                    <a:gd name="T0" fmla="*/ 47 w 76"/>
                    <a:gd name="T1" fmla="*/ 17 h 91"/>
                    <a:gd name="T2" fmla="*/ 47 w 76"/>
                    <a:gd name="T3" fmla="*/ 0 h 91"/>
                    <a:gd name="T4" fmla="*/ 38 w 76"/>
                    <a:gd name="T5" fmla="*/ 1 h 91"/>
                    <a:gd name="T6" fmla="*/ 29 w 76"/>
                    <a:gd name="T7" fmla="*/ 0 h 91"/>
                    <a:gd name="T8" fmla="*/ 29 w 76"/>
                    <a:gd name="T9" fmla="*/ 17 h 91"/>
                    <a:gd name="T10" fmla="*/ 0 w 76"/>
                    <a:gd name="T11" fmla="*/ 53 h 91"/>
                    <a:gd name="T12" fmla="*/ 38 w 76"/>
                    <a:gd name="T13" fmla="*/ 91 h 91"/>
                    <a:gd name="T14" fmla="*/ 76 w 76"/>
                    <a:gd name="T15" fmla="*/ 53 h 91"/>
                    <a:gd name="T16" fmla="*/ 47 w 76"/>
                    <a:gd name="T17" fmla="*/ 17 h 91"/>
                    <a:gd name="T18" fmla="*/ 38 w 76"/>
                    <a:gd name="T19" fmla="*/ 76 h 91"/>
                    <a:gd name="T20" fmla="*/ 16 w 76"/>
                    <a:gd name="T21" fmla="*/ 53 h 91"/>
                    <a:gd name="T22" fmla="*/ 38 w 76"/>
                    <a:gd name="T23" fmla="*/ 31 h 91"/>
                    <a:gd name="T24" fmla="*/ 60 w 76"/>
                    <a:gd name="T25" fmla="*/ 53 h 91"/>
                    <a:gd name="T26" fmla="*/ 38 w 76"/>
                    <a:gd name="T27"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91">
                      <a:moveTo>
                        <a:pt x="47" y="17"/>
                      </a:moveTo>
                      <a:cubicBezTo>
                        <a:pt x="47" y="0"/>
                        <a:pt x="47" y="0"/>
                        <a:pt x="47" y="0"/>
                      </a:cubicBezTo>
                      <a:cubicBezTo>
                        <a:pt x="44" y="1"/>
                        <a:pt x="41" y="1"/>
                        <a:pt x="38" y="1"/>
                      </a:cubicBezTo>
                      <a:cubicBezTo>
                        <a:pt x="35" y="1"/>
                        <a:pt x="32" y="1"/>
                        <a:pt x="29" y="0"/>
                      </a:cubicBezTo>
                      <a:cubicBezTo>
                        <a:pt x="29" y="17"/>
                        <a:pt x="29" y="17"/>
                        <a:pt x="29" y="17"/>
                      </a:cubicBezTo>
                      <a:cubicBezTo>
                        <a:pt x="16" y="20"/>
                        <a:pt x="0" y="35"/>
                        <a:pt x="0" y="53"/>
                      </a:cubicBezTo>
                      <a:cubicBezTo>
                        <a:pt x="0" y="74"/>
                        <a:pt x="17" y="91"/>
                        <a:pt x="38" y="91"/>
                      </a:cubicBezTo>
                      <a:cubicBezTo>
                        <a:pt x="58" y="91"/>
                        <a:pt x="76" y="74"/>
                        <a:pt x="76" y="53"/>
                      </a:cubicBezTo>
                      <a:cubicBezTo>
                        <a:pt x="76" y="35"/>
                        <a:pt x="60" y="20"/>
                        <a:pt x="47" y="17"/>
                      </a:cubicBezTo>
                      <a:close/>
                      <a:moveTo>
                        <a:pt x="38" y="76"/>
                      </a:moveTo>
                      <a:cubicBezTo>
                        <a:pt x="26" y="76"/>
                        <a:pt x="16" y="66"/>
                        <a:pt x="16" y="53"/>
                      </a:cubicBezTo>
                      <a:cubicBezTo>
                        <a:pt x="16" y="41"/>
                        <a:pt x="26" y="31"/>
                        <a:pt x="38" y="31"/>
                      </a:cubicBezTo>
                      <a:cubicBezTo>
                        <a:pt x="50" y="31"/>
                        <a:pt x="60" y="41"/>
                        <a:pt x="60" y="53"/>
                      </a:cubicBezTo>
                      <a:cubicBezTo>
                        <a:pt x="60" y="66"/>
                        <a:pt x="50" y="76"/>
                        <a:pt x="3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500" dirty="0"/>
                </a:p>
              </p:txBody>
            </p:sp>
            <p:sp>
              <p:nvSpPr>
                <p:cNvPr id="46" name="Freeform 13">
                  <a:extLst>
                    <a:ext uri="{FF2B5EF4-FFF2-40B4-BE49-F238E27FC236}">
                      <a16:creationId xmlns:a16="http://schemas.microsoft.com/office/drawing/2014/main" id="{5B3E90A6-4E84-4E95-AF93-8472F905A256}"/>
                    </a:ext>
                  </a:extLst>
                </p:cNvPr>
                <p:cNvSpPr>
                  <a:spLocks noEditPoints="1"/>
                </p:cNvSpPr>
                <p:nvPr/>
              </p:nvSpPr>
              <p:spPr bwMode="auto">
                <a:xfrm>
                  <a:off x="4046538" y="3103563"/>
                  <a:ext cx="781050" cy="650875"/>
                </a:xfrm>
                <a:custGeom>
                  <a:avLst/>
                  <a:gdLst>
                    <a:gd name="T0" fmla="*/ 74 w 91"/>
                    <a:gd name="T1" fmla="*/ 47 h 76"/>
                    <a:gd name="T2" fmla="*/ 91 w 91"/>
                    <a:gd name="T3" fmla="*/ 47 h 76"/>
                    <a:gd name="T4" fmla="*/ 90 w 91"/>
                    <a:gd name="T5" fmla="*/ 38 h 76"/>
                    <a:gd name="T6" fmla="*/ 91 w 91"/>
                    <a:gd name="T7" fmla="*/ 29 h 76"/>
                    <a:gd name="T8" fmla="*/ 74 w 91"/>
                    <a:gd name="T9" fmla="*/ 29 h 76"/>
                    <a:gd name="T10" fmla="*/ 38 w 91"/>
                    <a:gd name="T11" fmla="*/ 0 h 76"/>
                    <a:gd name="T12" fmla="*/ 0 w 91"/>
                    <a:gd name="T13" fmla="*/ 38 h 76"/>
                    <a:gd name="T14" fmla="*/ 38 w 91"/>
                    <a:gd name="T15" fmla="*/ 76 h 76"/>
                    <a:gd name="T16" fmla="*/ 74 w 91"/>
                    <a:gd name="T17" fmla="*/ 47 h 76"/>
                    <a:gd name="T18" fmla="*/ 38 w 91"/>
                    <a:gd name="T19" fmla="*/ 60 h 76"/>
                    <a:gd name="T20" fmla="*/ 15 w 91"/>
                    <a:gd name="T21" fmla="*/ 38 h 76"/>
                    <a:gd name="T22" fmla="*/ 38 w 91"/>
                    <a:gd name="T23" fmla="*/ 16 h 76"/>
                    <a:gd name="T24" fmla="*/ 60 w 91"/>
                    <a:gd name="T25" fmla="*/ 38 h 76"/>
                    <a:gd name="T26" fmla="*/ 38 w 91"/>
                    <a:gd name="T27" fmla="*/ 6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76">
                      <a:moveTo>
                        <a:pt x="74" y="47"/>
                      </a:moveTo>
                      <a:cubicBezTo>
                        <a:pt x="91" y="47"/>
                        <a:pt x="91" y="47"/>
                        <a:pt x="91" y="47"/>
                      </a:cubicBezTo>
                      <a:cubicBezTo>
                        <a:pt x="91" y="43"/>
                        <a:pt x="90" y="41"/>
                        <a:pt x="90" y="38"/>
                      </a:cubicBezTo>
                      <a:cubicBezTo>
                        <a:pt x="90" y="35"/>
                        <a:pt x="91" y="34"/>
                        <a:pt x="91" y="29"/>
                      </a:cubicBezTo>
                      <a:cubicBezTo>
                        <a:pt x="74" y="29"/>
                        <a:pt x="74" y="29"/>
                        <a:pt x="74" y="29"/>
                      </a:cubicBezTo>
                      <a:cubicBezTo>
                        <a:pt x="71" y="16"/>
                        <a:pt x="56" y="0"/>
                        <a:pt x="38" y="0"/>
                      </a:cubicBezTo>
                      <a:cubicBezTo>
                        <a:pt x="17" y="0"/>
                        <a:pt x="0" y="17"/>
                        <a:pt x="0" y="38"/>
                      </a:cubicBezTo>
                      <a:cubicBezTo>
                        <a:pt x="0" y="58"/>
                        <a:pt x="17" y="76"/>
                        <a:pt x="38" y="76"/>
                      </a:cubicBezTo>
                      <a:cubicBezTo>
                        <a:pt x="56" y="76"/>
                        <a:pt x="69" y="64"/>
                        <a:pt x="74" y="47"/>
                      </a:cubicBezTo>
                      <a:close/>
                      <a:moveTo>
                        <a:pt x="38" y="60"/>
                      </a:moveTo>
                      <a:cubicBezTo>
                        <a:pt x="25" y="60"/>
                        <a:pt x="15" y="50"/>
                        <a:pt x="15" y="38"/>
                      </a:cubicBezTo>
                      <a:cubicBezTo>
                        <a:pt x="15" y="26"/>
                        <a:pt x="25" y="16"/>
                        <a:pt x="38" y="16"/>
                      </a:cubicBezTo>
                      <a:cubicBezTo>
                        <a:pt x="50" y="16"/>
                        <a:pt x="60" y="26"/>
                        <a:pt x="60" y="38"/>
                      </a:cubicBezTo>
                      <a:cubicBezTo>
                        <a:pt x="60" y="50"/>
                        <a:pt x="50" y="60"/>
                        <a:pt x="38"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500" dirty="0"/>
                </a:p>
              </p:txBody>
            </p:sp>
            <p:sp>
              <p:nvSpPr>
                <p:cNvPr id="47" name="Freeform 14">
                  <a:extLst>
                    <a:ext uri="{FF2B5EF4-FFF2-40B4-BE49-F238E27FC236}">
                      <a16:creationId xmlns:a16="http://schemas.microsoft.com/office/drawing/2014/main" id="{A4EB0FBA-B90F-4EFF-B2FF-21D84FD6414A}"/>
                    </a:ext>
                  </a:extLst>
                </p:cNvPr>
                <p:cNvSpPr>
                  <a:spLocks noEditPoints="1"/>
                </p:cNvSpPr>
                <p:nvPr/>
              </p:nvSpPr>
              <p:spPr bwMode="auto">
                <a:xfrm>
                  <a:off x="6945313" y="4294188"/>
                  <a:ext cx="685800" cy="669925"/>
                </a:xfrm>
                <a:custGeom>
                  <a:avLst/>
                  <a:gdLst>
                    <a:gd name="T0" fmla="*/ 43 w 80"/>
                    <a:gd name="T1" fmla="*/ 3 h 78"/>
                    <a:gd name="T2" fmla="*/ 21 w 80"/>
                    <a:gd name="T3" fmla="*/ 10 h 78"/>
                    <a:gd name="T4" fmla="*/ 10 w 80"/>
                    <a:gd name="T5" fmla="*/ 0 h 78"/>
                    <a:gd name="T6" fmla="*/ 0 w 80"/>
                    <a:gd name="T7" fmla="*/ 10 h 78"/>
                    <a:gd name="T8" fmla="*/ 11 w 80"/>
                    <a:gd name="T9" fmla="*/ 21 h 78"/>
                    <a:gd name="T10" fmla="*/ 6 w 80"/>
                    <a:gd name="T11" fmla="*/ 41 h 78"/>
                    <a:gd name="T12" fmla="*/ 43 w 80"/>
                    <a:gd name="T13" fmla="*/ 78 h 78"/>
                    <a:gd name="T14" fmla="*/ 80 w 80"/>
                    <a:gd name="T15" fmla="*/ 41 h 78"/>
                    <a:gd name="T16" fmla="*/ 43 w 80"/>
                    <a:gd name="T17" fmla="*/ 3 h 78"/>
                    <a:gd name="T18" fmla="*/ 43 w 80"/>
                    <a:gd name="T19" fmla="*/ 63 h 78"/>
                    <a:gd name="T20" fmla="*/ 20 w 80"/>
                    <a:gd name="T21" fmla="*/ 41 h 78"/>
                    <a:gd name="T22" fmla="*/ 43 w 80"/>
                    <a:gd name="T23" fmla="*/ 18 h 78"/>
                    <a:gd name="T24" fmla="*/ 65 w 80"/>
                    <a:gd name="T25" fmla="*/ 41 h 78"/>
                    <a:gd name="T26" fmla="*/ 43 w 80"/>
                    <a:gd name="T27" fmla="*/ 6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78">
                      <a:moveTo>
                        <a:pt x="43" y="3"/>
                      </a:moveTo>
                      <a:cubicBezTo>
                        <a:pt x="35" y="3"/>
                        <a:pt x="27" y="6"/>
                        <a:pt x="21" y="10"/>
                      </a:cubicBezTo>
                      <a:cubicBezTo>
                        <a:pt x="10" y="0"/>
                        <a:pt x="10" y="0"/>
                        <a:pt x="10" y="0"/>
                      </a:cubicBezTo>
                      <a:cubicBezTo>
                        <a:pt x="7" y="3"/>
                        <a:pt x="4" y="7"/>
                        <a:pt x="0" y="10"/>
                      </a:cubicBezTo>
                      <a:cubicBezTo>
                        <a:pt x="11" y="21"/>
                        <a:pt x="11" y="21"/>
                        <a:pt x="11" y="21"/>
                      </a:cubicBezTo>
                      <a:cubicBezTo>
                        <a:pt x="8" y="27"/>
                        <a:pt x="6" y="34"/>
                        <a:pt x="6" y="41"/>
                      </a:cubicBezTo>
                      <a:cubicBezTo>
                        <a:pt x="6" y="61"/>
                        <a:pt x="22" y="78"/>
                        <a:pt x="43" y="78"/>
                      </a:cubicBezTo>
                      <a:cubicBezTo>
                        <a:pt x="63" y="78"/>
                        <a:pt x="80" y="61"/>
                        <a:pt x="80" y="41"/>
                      </a:cubicBezTo>
                      <a:cubicBezTo>
                        <a:pt x="80" y="20"/>
                        <a:pt x="63" y="3"/>
                        <a:pt x="43" y="3"/>
                      </a:cubicBezTo>
                      <a:close/>
                      <a:moveTo>
                        <a:pt x="43" y="63"/>
                      </a:moveTo>
                      <a:cubicBezTo>
                        <a:pt x="30" y="63"/>
                        <a:pt x="20" y="53"/>
                        <a:pt x="20" y="41"/>
                      </a:cubicBezTo>
                      <a:cubicBezTo>
                        <a:pt x="20" y="28"/>
                        <a:pt x="30" y="18"/>
                        <a:pt x="43" y="18"/>
                      </a:cubicBezTo>
                      <a:cubicBezTo>
                        <a:pt x="55" y="18"/>
                        <a:pt x="65" y="28"/>
                        <a:pt x="65" y="41"/>
                      </a:cubicBezTo>
                      <a:cubicBezTo>
                        <a:pt x="65" y="53"/>
                        <a:pt x="55" y="63"/>
                        <a:pt x="4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500" dirty="0"/>
                </a:p>
              </p:txBody>
            </p:sp>
            <p:sp>
              <p:nvSpPr>
                <p:cNvPr id="48" name="Freeform 15">
                  <a:extLst>
                    <a:ext uri="{FF2B5EF4-FFF2-40B4-BE49-F238E27FC236}">
                      <a16:creationId xmlns:a16="http://schemas.microsoft.com/office/drawing/2014/main" id="{C71EB37A-8C80-43A7-B430-12B626E5AC46}"/>
                    </a:ext>
                  </a:extLst>
                </p:cNvPr>
                <p:cNvSpPr>
                  <a:spLocks noEditPoints="1"/>
                </p:cNvSpPr>
                <p:nvPr/>
              </p:nvSpPr>
              <p:spPr bwMode="auto">
                <a:xfrm>
                  <a:off x="5745163" y="2820988"/>
                  <a:ext cx="701675" cy="701675"/>
                </a:xfrm>
                <a:custGeom>
                  <a:avLst/>
                  <a:gdLst>
                    <a:gd name="T0" fmla="*/ 41 w 82"/>
                    <a:gd name="T1" fmla="*/ 82 h 82"/>
                    <a:gd name="T2" fmla="*/ 70 w 82"/>
                    <a:gd name="T3" fmla="*/ 70 h 82"/>
                    <a:gd name="T4" fmla="*/ 82 w 82"/>
                    <a:gd name="T5" fmla="*/ 41 h 82"/>
                    <a:gd name="T6" fmla="*/ 70 w 82"/>
                    <a:gd name="T7" fmla="*/ 12 h 82"/>
                    <a:gd name="T8" fmla="*/ 41 w 82"/>
                    <a:gd name="T9" fmla="*/ 0 h 82"/>
                    <a:gd name="T10" fmla="*/ 12 w 82"/>
                    <a:gd name="T11" fmla="*/ 12 h 82"/>
                    <a:gd name="T12" fmla="*/ 0 w 82"/>
                    <a:gd name="T13" fmla="*/ 41 h 82"/>
                    <a:gd name="T14" fmla="*/ 12 w 82"/>
                    <a:gd name="T15" fmla="*/ 70 h 82"/>
                    <a:gd name="T16" fmla="*/ 41 w 82"/>
                    <a:gd name="T17" fmla="*/ 82 h 82"/>
                    <a:gd name="T18" fmla="*/ 22 w 82"/>
                    <a:gd name="T19" fmla="*/ 22 h 82"/>
                    <a:gd name="T20" fmla="*/ 41 w 82"/>
                    <a:gd name="T21" fmla="*/ 14 h 82"/>
                    <a:gd name="T22" fmla="*/ 60 w 82"/>
                    <a:gd name="T23" fmla="*/ 22 h 82"/>
                    <a:gd name="T24" fmla="*/ 69 w 82"/>
                    <a:gd name="T25" fmla="*/ 41 h 82"/>
                    <a:gd name="T26" fmla="*/ 60 w 82"/>
                    <a:gd name="T27" fmla="*/ 60 h 82"/>
                    <a:gd name="T28" fmla="*/ 41 w 82"/>
                    <a:gd name="T29" fmla="*/ 68 h 82"/>
                    <a:gd name="T30" fmla="*/ 22 w 82"/>
                    <a:gd name="T31" fmla="*/ 60 h 82"/>
                    <a:gd name="T32" fmla="*/ 14 w 82"/>
                    <a:gd name="T33" fmla="*/ 41 h 82"/>
                    <a:gd name="T34" fmla="*/ 22 w 82"/>
                    <a:gd name="T35" fmla="*/ 2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82">
                      <a:moveTo>
                        <a:pt x="41" y="82"/>
                      </a:moveTo>
                      <a:cubicBezTo>
                        <a:pt x="52" y="82"/>
                        <a:pt x="62" y="77"/>
                        <a:pt x="70" y="70"/>
                      </a:cubicBezTo>
                      <a:cubicBezTo>
                        <a:pt x="77" y="62"/>
                        <a:pt x="82" y="52"/>
                        <a:pt x="82" y="41"/>
                      </a:cubicBezTo>
                      <a:cubicBezTo>
                        <a:pt x="82" y="30"/>
                        <a:pt x="77" y="20"/>
                        <a:pt x="70" y="12"/>
                      </a:cubicBezTo>
                      <a:cubicBezTo>
                        <a:pt x="62" y="5"/>
                        <a:pt x="52" y="0"/>
                        <a:pt x="41" y="0"/>
                      </a:cubicBezTo>
                      <a:cubicBezTo>
                        <a:pt x="30" y="0"/>
                        <a:pt x="20" y="5"/>
                        <a:pt x="12" y="12"/>
                      </a:cubicBezTo>
                      <a:cubicBezTo>
                        <a:pt x="5" y="20"/>
                        <a:pt x="0" y="30"/>
                        <a:pt x="0" y="41"/>
                      </a:cubicBezTo>
                      <a:cubicBezTo>
                        <a:pt x="0" y="52"/>
                        <a:pt x="5" y="62"/>
                        <a:pt x="12" y="70"/>
                      </a:cubicBezTo>
                      <a:cubicBezTo>
                        <a:pt x="20" y="77"/>
                        <a:pt x="30" y="82"/>
                        <a:pt x="41" y="82"/>
                      </a:cubicBezTo>
                      <a:close/>
                      <a:moveTo>
                        <a:pt x="22" y="22"/>
                      </a:moveTo>
                      <a:cubicBezTo>
                        <a:pt x="27" y="17"/>
                        <a:pt x="33" y="14"/>
                        <a:pt x="41" y="14"/>
                      </a:cubicBezTo>
                      <a:cubicBezTo>
                        <a:pt x="49" y="14"/>
                        <a:pt x="55" y="17"/>
                        <a:pt x="60" y="22"/>
                      </a:cubicBezTo>
                      <a:cubicBezTo>
                        <a:pt x="65" y="27"/>
                        <a:pt x="69" y="33"/>
                        <a:pt x="69" y="41"/>
                      </a:cubicBezTo>
                      <a:cubicBezTo>
                        <a:pt x="69" y="49"/>
                        <a:pt x="65" y="55"/>
                        <a:pt x="60" y="60"/>
                      </a:cubicBezTo>
                      <a:cubicBezTo>
                        <a:pt x="55" y="65"/>
                        <a:pt x="49" y="68"/>
                        <a:pt x="41" y="68"/>
                      </a:cubicBezTo>
                      <a:cubicBezTo>
                        <a:pt x="33" y="68"/>
                        <a:pt x="27" y="65"/>
                        <a:pt x="22" y="60"/>
                      </a:cubicBezTo>
                      <a:cubicBezTo>
                        <a:pt x="17" y="55"/>
                        <a:pt x="14" y="49"/>
                        <a:pt x="14" y="41"/>
                      </a:cubicBezTo>
                      <a:cubicBezTo>
                        <a:pt x="14" y="33"/>
                        <a:pt x="17" y="27"/>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500" dirty="0"/>
                </a:p>
              </p:txBody>
            </p:sp>
            <p:sp>
              <p:nvSpPr>
                <p:cNvPr id="49" name="Freeform 16">
                  <a:extLst>
                    <a:ext uri="{FF2B5EF4-FFF2-40B4-BE49-F238E27FC236}">
                      <a16:creationId xmlns:a16="http://schemas.microsoft.com/office/drawing/2014/main" id="{BC95C743-5F25-4090-93DC-58F50AD6F77A}"/>
                    </a:ext>
                  </a:extLst>
                </p:cNvPr>
                <p:cNvSpPr>
                  <a:spLocks/>
                </p:cNvSpPr>
                <p:nvPr/>
              </p:nvSpPr>
              <p:spPr bwMode="auto">
                <a:xfrm>
                  <a:off x="5607050" y="3506788"/>
                  <a:ext cx="985838" cy="454025"/>
                </a:xfrm>
                <a:custGeom>
                  <a:avLst/>
                  <a:gdLst>
                    <a:gd name="T0" fmla="*/ 80 w 115"/>
                    <a:gd name="T1" fmla="*/ 14 h 53"/>
                    <a:gd name="T2" fmla="*/ 97 w 115"/>
                    <a:gd name="T3" fmla="*/ 22 h 53"/>
                    <a:gd name="T4" fmla="*/ 100 w 115"/>
                    <a:gd name="T5" fmla="*/ 40 h 53"/>
                    <a:gd name="T6" fmla="*/ 57 w 115"/>
                    <a:gd name="T7" fmla="*/ 40 h 53"/>
                    <a:gd name="T8" fmla="*/ 14 w 115"/>
                    <a:gd name="T9" fmla="*/ 40 h 53"/>
                    <a:gd name="T10" fmla="*/ 17 w 115"/>
                    <a:gd name="T11" fmla="*/ 22 h 53"/>
                    <a:gd name="T12" fmla="*/ 34 w 115"/>
                    <a:gd name="T13" fmla="*/ 14 h 53"/>
                    <a:gd name="T14" fmla="*/ 37 w 115"/>
                    <a:gd name="T15" fmla="*/ 5 h 53"/>
                    <a:gd name="T16" fmla="*/ 28 w 115"/>
                    <a:gd name="T17" fmla="*/ 2 h 53"/>
                    <a:gd name="T18" fmla="*/ 9 w 115"/>
                    <a:gd name="T19" fmla="*/ 12 h 53"/>
                    <a:gd name="T20" fmla="*/ 5 w 115"/>
                    <a:gd name="T21" fmla="*/ 16 h 53"/>
                    <a:gd name="T22" fmla="*/ 0 w 115"/>
                    <a:gd name="T23" fmla="*/ 45 h 53"/>
                    <a:gd name="T24" fmla="*/ 1 w 115"/>
                    <a:gd name="T25" fmla="*/ 51 h 53"/>
                    <a:gd name="T26" fmla="*/ 6 w 115"/>
                    <a:gd name="T27" fmla="*/ 53 h 53"/>
                    <a:gd name="T28" fmla="*/ 57 w 115"/>
                    <a:gd name="T29" fmla="*/ 53 h 53"/>
                    <a:gd name="T30" fmla="*/ 108 w 115"/>
                    <a:gd name="T31" fmla="*/ 53 h 53"/>
                    <a:gd name="T32" fmla="*/ 113 w 115"/>
                    <a:gd name="T33" fmla="*/ 51 h 53"/>
                    <a:gd name="T34" fmla="*/ 114 w 115"/>
                    <a:gd name="T35" fmla="*/ 45 h 53"/>
                    <a:gd name="T36" fmla="*/ 109 w 115"/>
                    <a:gd name="T37" fmla="*/ 16 h 53"/>
                    <a:gd name="T38" fmla="*/ 106 w 115"/>
                    <a:gd name="T39" fmla="*/ 12 h 53"/>
                    <a:gd name="T40" fmla="*/ 86 w 115"/>
                    <a:gd name="T41" fmla="*/ 2 h 53"/>
                    <a:gd name="T42" fmla="*/ 77 w 115"/>
                    <a:gd name="T43" fmla="*/ 5 h 53"/>
                    <a:gd name="T44" fmla="*/ 80 w 115"/>
                    <a:gd name="T45" fmla="*/ 1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53">
                      <a:moveTo>
                        <a:pt x="80" y="14"/>
                      </a:moveTo>
                      <a:cubicBezTo>
                        <a:pt x="97" y="22"/>
                        <a:pt x="97" y="22"/>
                        <a:pt x="97" y="22"/>
                      </a:cubicBezTo>
                      <a:cubicBezTo>
                        <a:pt x="100" y="40"/>
                        <a:pt x="100" y="40"/>
                        <a:pt x="100" y="40"/>
                      </a:cubicBezTo>
                      <a:cubicBezTo>
                        <a:pt x="57" y="40"/>
                        <a:pt x="57" y="40"/>
                        <a:pt x="57" y="40"/>
                      </a:cubicBezTo>
                      <a:cubicBezTo>
                        <a:pt x="14" y="40"/>
                        <a:pt x="14" y="40"/>
                        <a:pt x="14" y="40"/>
                      </a:cubicBezTo>
                      <a:cubicBezTo>
                        <a:pt x="17" y="22"/>
                        <a:pt x="17" y="22"/>
                        <a:pt x="17" y="22"/>
                      </a:cubicBezTo>
                      <a:cubicBezTo>
                        <a:pt x="34" y="14"/>
                        <a:pt x="34" y="14"/>
                        <a:pt x="34" y="14"/>
                      </a:cubicBezTo>
                      <a:cubicBezTo>
                        <a:pt x="37" y="12"/>
                        <a:pt x="39" y="8"/>
                        <a:pt x="37" y="5"/>
                      </a:cubicBezTo>
                      <a:cubicBezTo>
                        <a:pt x="36" y="2"/>
                        <a:pt x="32" y="0"/>
                        <a:pt x="28" y="2"/>
                      </a:cubicBezTo>
                      <a:cubicBezTo>
                        <a:pt x="9" y="12"/>
                        <a:pt x="9" y="12"/>
                        <a:pt x="9" y="12"/>
                      </a:cubicBezTo>
                      <a:cubicBezTo>
                        <a:pt x="7" y="12"/>
                        <a:pt x="5" y="14"/>
                        <a:pt x="5" y="16"/>
                      </a:cubicBezTo>
                      <a:cubicBezTo>
                        <a:pt x="0" y="45"/>
                        <a:pt x="0" y="45"/>
                        <a:pt x="0" y="45"/>
                      </a:cubicBezTo>
                      <a:cubicBezTo>
                        <a:pt x="0" y="47"/>
                        <a:pt x="0" y="49"/>
                        <a:pt x="1" y="51"/>
                      </a:cubicBezTo>
                      <a:cubicBezTo>
                        <a:pt x="3" y="52"/>
                        <a:pt x="4" y="53"/>
                        <a:pt x="6" y="53"/>
                      </a:cubicBezTo>
                      <a:cubicBezTo>
                        <a:pt x="57" y="53"/>
                        <a:pt x="57" y="53"/>
                        <a:pt x="57" y="53"/>
                      </a:cubicBezTo>
                      <a:cubicBezTo>
                        <a:pt x="108" y="53"/>
                        <a:pt x="108" y="53"/>
                        <a:pt x="108" y="53"/>
                      </a:cubicBezTo>
                      <a:cubicBezTo>
                        <a:pt x="110" y="53"/>
                        <a:pt x="112" y="52"/>
                        <a:pt x="113" y="51"/>
                      </a:cubicBezTo>
                      <a:cubicBezTo>
                        <a:pt x="114" y="49"/>
                        <a:pt x="115" y="47"/>
                        <a:pt x="114" y="45"/>
                      </a:cubicBezTo>
                      <a:cubicBezTo>
                        <a:pt x="109" y="16"/>
                        <a:pt x="109" y="16"/>
                        <a:pt x="109" y="16"/>
                      </a:cubicBezTo>
                      <a:cubicBezTo>
                        <a:pt x="109" y="14"/>
                        <a:pt x="108" y="12"/>
                        <a:pt x="106" y="12"/>
                      </a:cubicBezTo>
                      <a:cubicBezTo>
                        <a:pt x="86" y="2"/>
                        <a:pt x="86" y="2"/>
                        <a:pt x="86" y="2"/>
                      </a:cubicBezTo>
                      <a:cubicBezTo>
                        <a:pt x="83" y="0"/>
                        <a:pt x="79" y="2"/>
                        <a:pt x="77" y="5"/>
                      </a:cubicBezTo>
                      <a:cubicBezTo>
                        <a:pt x="75" y="8"/>
                        <a:pt x="77" y="12"/>
                        <a:pt x="8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endParaRPr lang="en-US" sz="1500" dirty="0"/>
                </a:p>
              </p:txBody>
            </p:sp>
          </p:grpSp>
        </p:grpSp>
      </p:grpSp>
      <p:grpSp>
        <p:nvGrpSpPr>
          <p:cNvPr id="50" name="Group 49">
            <a:extLst>
              <a:ext uri="{FF2B5EF4-FFF2-40B4-BE49-F238E27FC236}">
                <a16:creationId xmlns:a16="http://schemas.microsoft.com/office/drawing/2014/main" id="{39B44630-F0B9-4D73-A2B7-ED78EBB5B1CC}"/>
              </a:ext>
            </a:extLst>
          </p:cNvPr>
          <p:cNvGrpSpPr/>
          <p:nvPr/>
        </p:nvGrpSpPr>
        <p:grpSpPr>
          <a:xfrm>
            <a:off x="7259359" y="5363808"/>
            <a:ext cx="1810858" cy="928735"/>
            <a:chOff x="8656638" y="6500341"/>
            <a:chExt cx="2173030" cy="1114484"/>
          </a:xfrm>
        </p:grpSpPr>
        <p:sp>
          <p:nvSpPr>
            <p:cNvPr id="51" name="Rectangle 50">
              <a:extLst>
                <a:ext uri="{FF2B5EF4-FFF2-40B4-BE49-F238E27FC236}">
                  <a16:creationId xmlns:a16="http://schemas.microsoft.com/office/drawing/2014/main" id="{82B2991B-64E5-4BDA-9F18-CBB406684429}"/>
                </a:ext>
              </a:extLst>
            </p:cNvPr>
            <p:cNvSpPr/>
            <p:nvPr/>
          </p:nvSpPr>
          <p:spPr>
            <a:xfrm>
              <a:off x="8964387" y="6888317"/>
              <a:ext cx="1865281" cy="726508"/>
            </a:xfrm>
            <a:prstGeom prst="rect">
              <a:avLst/>
            </a:prstGeom>
          </p:spPr>
          <p:txBody>
            <a:bodyPr wrap="square">
              <a:spAutoFit/>
            </a:bodyPr>
            <a:lstStyle/>
            <a:p>
              <a:pPr algn="ctr"/>
              <a:r>
                <a:rPr lang="ru-RU" sz="1667" b="1" dirty="0">
                  <a:solidFill>
                    <a:schemeClr val="tx1">
                      <a:lumMod val="75000"/>
                      <a:lumOff val="25000"/>
                    </a:schemeClr>
                  </a:solidFill>
                  <a:latin typeface="+mj-lt"/>
                </a:rPr>
                <a:t>Внедрение инноваций</a:t>
              </a:r>
              <a:endParaRPr lang="en-US" sz="1667" b="1" dirty="0">
                <a:solidFill>
                  <a:schemeClr val="tx1">
                    <a:lumMod val="75000"/>
                    <a:lumOff val="25000"/>
                  </a:schemeClr>
                </a:solidFill>
                <a:latin typeface="+mj-lt"/>
              </a:endParaRPr>
            </a:p>
          </p:txBody>
        </p:sp>
        <p:grpSp>
          <p:nvGrpSpPr>
            <p:cNvPr id="52" name="Group 51">
              <a:extLst>
                <a:ext uri="{FF2B5EF4-FFF2-40B4-BE49-F238E27FC236}">
                  <a16:creationId xmlns:a16="http://schemas.microsoft.com/office/drawing/2014/main" id="{8A84716A-F1CD-4E06-A0BE-459BBB4FDAB8}"/>
                </a:ext>
              </a:extLst>
            </p:cNvPr>
            <p:cNvGrpSpPr/>
            <p:nvPr/>
          </p:nvGrpSpPr>
          <p:grpSpPr>
            <a:xfrm>
              <a:off x="8656638" y="6500341"/>
              <a:ext cx="307748" cy="453364"/>
              <a:chOff x="8656638" y="6500341"/>
              <a:chExt cx="307748" cy="453364"/>
            </a:xfrm>
          </p:grpSpPr>
          <p:sp>
            <p:nvSpPr>
              <p:cNvPr id="53" name="Oval 52">
                <a:extLst>
                  <a:ext uri="{FF2B5EF4-FFF2-40B4-BE49-F238E27FC236}">
                    <a16:creationId xmlns:a16="http://schemas.microsoft.com/office/drawing/2014/main" id="{B1335F6C-15AB-444D-9A9A-DE7FA540A9ED}"/>
                  </a:ext>
                </a:extLst>
              </p:cNvPr>
              <p:cNvSpPr/>
              <p:nvPr/>
            </p:nvSpPr>
            <p:spPr>
              <a:xfrm>
                <a:off x="8694963" y="6536871"/>
                <a:ext cx="269423" cy="386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pSp>
            <p:nvGrpSpPr>
              <p:cNvPr id="54" name="Group 53">
                <a:extLst>
                  <a:ext uri="{FF2B5EF4-FFF2-40B4-BE49-F238E27FC236}">
                    <a16:creationId xmlns:a16="http://schemas.microsoft.com/office/drawing/2014/main" id="{E2EB0636-6288-486A-8595-27DFDA123951}"/>
                  </a:ext>
                </a:extLst>
              </p:cNvPr>
              <p:cNvGrpSpPr/>
              <p:nvPr/>
            </p:nvGrpSpPr>
            <p:grpSpPr>
              <a:xfrm>
                <a:off x="8656638" y="6500341"/>
                <a:ext cx="291419" cy="453364"/>
                <a:chOff x="4999038" y="1628775"/>
                <a:chExt cx="2236788" cy="3479801"/>
              </a:xfrm>
            </p:grpSpPr>
            <p:sp>
              <p:nvSpPr>
                <p:cNvPr id="55" name="Freeform 6">
                  <a:extLst>
                    <a:ext uri="{FF2B5EF4-FFF2-40B4-BE49-F238E27FC236}">
                      <a16:creationId xmlns:a16="http://schemas.microsoft.com/office/drawing/2014/main" id="{628BFC02-C499-4DFA-93C9-D9EB6DB59CF8}"/>
                    </a:ext>
                  </a:extLst>
                </p:cNvPr>
                <p:cNvSpPr>
                  <a:spLocks noEditPoints="1"/>
                </p:cNvSpPr>
                <p:nvPr/>
              </p:nvSpPr>
              <p:spPr bwMode="auto">
                <a:xfrm>
                  <a:off x="4999038" y="1628775"/>
                  <a:ext cx="2236788" cy="2536825"/>
                </a:xfrm>
                <a:custGeom>
                  <a:avLst/>
                  <a:gdLst>
                    <a:gd name="T0" fmla="*/ 127 w 261"/>
                    <a:gd name="T1" fmla="*/ 296 h 296"/>
                    <a:gd name="T2" fmla="*/ 81 w 261"/>
                    <a:gd name="T3" fmla="*/ 296 h 296"/>
                    <a:gd name="T4" fmla="*/ 64 w 261"/>
                    <a:gd name="T5" fmla="*/ 282 h 296"/>
                    <a:gd name="T6" fmla="*/ 61 w 261"/>
                    <a:gd name="T7" fmla="*/ 269 h 296"/>
                    <a:gd name="T8" fmla="*/ 36 w 261"/>
                    <a:gd name="T9" fmla="*/ 222 h 296"/>
                    <a:gd name="T10" fmla="*/ 0 w 261"/>
                    <a:gd name="T11" fmla="*/ 139 h 296"/>
                    <a:gd name="T12" fmla="*/ 92 w 261"/>
                    <a:gd name="T13" fmla="*/ 20 h 296"/>
                    <a:gd name="T14" fmla="*/ 252 w 261"/>
                    <a:gd name="T15" fmla="*/ 115 h 296"/>
                    <a:gd name="T16" fmla="*/ 223 w 261"/>
                    <a:gd name="T17" fmla="*/ 218 h 296"/>
                    <a:gd name="T18" fmla="*/ 190 w 261"/>
                    <a:gd name="T19" fmla="*/ 282 h 296"/>
                    <a:gd name="T20" fmla="*/ 175 w 261"/>
                    <a:gd name="T21" fmla="*/ 296 h 296"/>
                    <a:gd name="T22" fmla="*/ 127 w 261"/>
                    <a:gd name="T23" fmla="*/ 296 h 296"/>
                    <a:gd name="T24" fmla="*/ 127 w 261"/>
                    <a:gd name="T25" fmla="*/ 269 h 296"/>
                    <a:gd name="T26" fmla="*/ 160 w 261"/>
                    <a:gd name="T27" fmla="*/ 269 h 296"/>
                    <a:gd name="T28" fmla="*/ 167 w 261"/>
                    <a:gd name="T29" fmla="*/ 263 h 296"/>
                    <a:gd name="T30" fmla="*/ 203 w 261"/>
                    <a:gd name="T31" fmla="*/ 200 h 296"/>
                    <a:gd name="T32" fmla="*/ 227 w 261"/>
                    <a:gd name="T33" fmla="*/ 127 h 296"/>
                    <a:gd name="T34" fmla="*/ 154 w 261"/>
                    <a:gd name="T35" fmla="*/ 46 h 296"/>
                    <a:gd name="T36" fmla="*/ 49 w 261"/>
                    <a:gd name="T37" fmla="*/ 77 h 296"/>
                    <a:gd name="T38" fmla="*/ 54 w 261"/>
                    <a:gd name="T39" fmla="*/ 203 h 296"/>
                    <a:gd name="T40" fmla="*/ 87 w 261"/>
                    <a:gd name="T41" fmla="*/ 261 h 296"/>
                    <a:gd name="T42" fmla="*/ 97 w 261"/>
                    <a:gd name="T43" fmla="*/ 269 h 296"/>
                    <a:gd name="T44" fmla="*/ 127 w 261"/>
                    <a:gd name="T45" fmla="*/ 26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1" h="296">
                      <a:moveTo>
                        <a:pt x="127" y="296"/>
                      </a:moveTo>
                      <a:cubicBezTo>
                        <a:pt x="112" y="296"/>
                        <a:pt x="96" y="296"/>
                        <a:pt x="81" y="296"/>
                      </a:cubicBezTo>
                      <a:cubicBezTo>
                        <a:pt x="71" y="296"/>
                        <a:pt x="66" y="292"/>
                        <a:pt x="64" y="282"/>
                      </a:cubicBezTo>
                      <a:cubicBezTo>
                        <a:pt x="63" y="278"/>
                        <a:pt x="62" y="273"/>
                        <a:pt x="61" y="269"/>
                      </a:cubicBezTo>
                      <a:cubicBezTo>
                        <a:pt x="58" y="250"/>
                        <a:pt x="49" y="235"/>
                        <a:pt x="36" y="222"/>
                      </a:cubicBezTo>
                      <a:cubicBezTo>
                        <a:pt x="11" y="200"/>
                        <a:pt x="0" y="172"/>
                        <a:pt x="0" y="139"/>
                      </a:cubicBezTo>
                      <a:cubicBezTo>
                        <a:pt x="1" y="80"/>
                        <a:pt x="39" y="34"/>
                        <a:pt x="92" y="20"/>
                      </a:cubicBezTo>
                      <a:cubicBezTo>
                        <a:pt x="164" y="0"/>
                        <a:pt x="235" y="42"/>
                        <a:pt x="252" y="115"/>
                      </a:cubicBezTo>
                      <a:cubicBezTo>
                        <a:pt x="261" y="154"/>
                        <a:pt x="253" y="190"/>
                        <a:pt x="223" y="218"/>
                      </a:cubicBezTo>
                      <a:cubicBezTo>
                        <a:pt x="203" y="236"/>
                        <a:pt x="194" y="257"/>
                        <a:pt x="190" y="282"/>
                      </a:cubicBezTo>
                      <a:cubicBezTo>
                        <a:pt x="189" y="292"/>
                        <a:pt x="185" y="296"/>
                        <a:pt x="175" y="296"/>
                      </a:cubicBezTo>
                      <a:cubicBezTo>
                        <a:pt x="159" y="296"/>
                        <a:pt x="143" y="296"/>
                        <a:pt x="127" y="296"/>
                      </a:cubicBezTo>
                      <a:close/>
                      <a:moveTo>
                        <a:pt x="127" y="269"/>
                      </a:moveTo>
                      <a:cubicBezTo>
                        <a:pt x="138" y="269"/>
                        <a:pt x="149" y="269"/>
                        <a:pt x="160" y="269"/>
                      </a:cubicBezTo>
                      <a:cubicBezTo>
                        <a:pt x="165" y="269"/>
                        <a:pt x="167" y="267"/>
                        <a:pt x="167" y="263"/>
                      </a:cubicBezTo>
                      <a:cubicBezTo>
                        <a:pt x="171" y="237"/>
                        <a:pt x="184" y="217"/>
                        <a:pt x="203" y="200"/>
                      </a:cubicBezTo>
                      <a:cubicBezTo>
                        <a:pt x="225" y="180"/>
                        <a:pt x="233" y="156"/>
                        <a:pt x="227" y="127"/>
                      </a:cubicBezTo>
                      <a:cubicBezTo>
                        <a:pt x="220" y="85"/>
                        <a:pt x="195" y="57"/>
                        <a:pt x="154" y="46"/>
                      </a:cubicBezTo>
                      <a:cubicBezTo>
                        <a:pt x="114" y="35"/>
                        <a:pt x="77" y="45"/>
                        <a:pt x="49" y="77"/>
                      </a:cubicBezTo>
                      <a:cubicBezTo>
                        <a:pt x="22" y="109"/>
                        <a:pt x="15" y="168"/>
                        <a:pt x="54" y="203"/>
                      </a:cubicBezTo>
                      <a:cubicBezTo>
                        <a:pt x="72" y="219"/>
                        <a:pt x="83" y="238"/>
                        <a:pt x="87" y="261"/>
                      </a:cubicBezTo>
                      <a:cubicBezTo>
                        <a:pt x="88" y="268"/>
                        <a:pt x="91" y="269"/>
                        <a:pt x="97" y="269"/>
                      </a:cubicBezTo>
                      <a:cubicBezTo>
                        <a:pt x="107" y="268"/>
                        <a:pt x="117" y="269"/>
                        <a:pt x="127" y="269"/>
                      </a:cubicBezTo>
                      <a:close/>
                    </a:path>
                  </a:pathLst>
                </a:custGeom>
                <a:solidFill>
                  <a:srgbClr val="DA291C"/>
                </a:solidFill>
                <a:ln>
                  <a:noFill/>
                </a:ln>
              </p:spPr>
              <p:txBody>
                <a:bodyPr vert="horz" wrap="square" lIns="76200" tIns="38100" rIns="76200" bIns="38100" numCol="1" anchor="t" anchorCtr="0" compatLnSpc="1">
                  <a:prstTxWarp prst="textNoShape">
                    <a:avLst/>
                  </a:prstTxWarp>
                </a:bodyPr>
                <a:lstStyle/>
                <a:p>
                  <a:endParaRPr lang="en-US" sz="1500" dirty="0"/>
                </a:p>
              </p:txBody>
            </p:sp>
            <p:sp>
              <p:nvSpPr>
                <p:cNvPr id="56" name="Freeform 7">
                  <a:extLst>
                    <a:ext uri="{FF2B5EF4-FFF2-40B4-BE49-F238E27FC236}">
                      <a16:creationId xmlns:a16="http://schemas.microsoft.com/office/drawing/2014/main" id="{D10F1B59-9596-408A-906C-AFDCED831F04}"/>
                    </a:ext>
                  </a:extLst>
                </p:cNvPr>
                <p:cNvSpPr>
                  <a:spLocks/>
                </p:cNvSpPr>
                <p:nvPr/>
              </p:nvSpPr>
              <p:spPr bwMode="auto">
                <a:xfrm>
                  <a:off x="5649913" y="4337050"/>
                  <a:ext cx="892175" cy="352425"/>
                </a:xfrm>
                <a:custGeom>
                  <a:avLst/>
                  <a:gdLst>
                    <a:gd name="T0" fmla="*/ 52 w 104"/>
                    <a:gd name="T1" fmla="*/ 0 h 41"/>
                    <a:gd name="T2" fmla="*/ 87 w 104"/>
                    <a:gd name="T3" fmla="*/ 0 h 41"/>
                    <a:gd name="T4" fmla="*/ 104 w 104"/>
                    <a:gd name="T5" fmla="*/ 17 h 41"/>
                    <a:gd name="T6" fmla="*/ 104 w 104"/>
                    <a:gd name="T7" fmla="*/ 26 h 41"/>
                    <a:gd name="T8" fmla="*/ 89 w 104"/>
                    <a:gd name="T9" fmla="*/ 41 h 41"/>
                    <a:gd name="T10" fmla="*/ 15 w 104"/>
                    <a:gd name="T11" fmla="*/ 41 h 41"/>
                    <a:gd name="T12" fmla="*/ 0 w 104"/>
                    <a:gd name="T13" fmla="*/ 25 h 41"/>
                    <a:gd name="T14" fmla="*/ 0 w 104"/>
                    <a:gd name="T15" fmla="*/ 16 h 41"/>
                    <a:gd name="T16" fmla="*/ 16 w 104"/>
                    <a:gd name="T17" fmla="*/ 1 h 41"/>
                    <a:gd name="T18" fmla="*/ 52 w 104"/>
                    <a:gd name="T1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41">
                      <a:moveTo>
                        <a:pt x="52" y="0"/>
                      </a:moveTo>
                      <a:cubicBezTo>
                        <a:pt x="64" y="0"/>
                        <a:pt x="75" y="0"/>
                        <a:pt x="87" y="0"/>
                      </a:cubicBezTo>
                      <a:cubicBezTo>
                        <a:pt x="98" y="1"/>
                        <a:pt x="104" y="6"/>
                        <a:pt x="104" y="17"/>
                      </a:cubicBezTo>
                      <a:cubicBezTo>
                        <a:pt x="104" y="20"/>
                        <a:pt x="104" y="23"/>
                        <a:pt x="104" y="26"/>
                      </a:cubicBezTo>
                      <a:cubicBezTo>
                        <a:pt x="103" y="35"/>
                        <a:pt x="98" y="41"/>
                        <a:pt x="89" y="41"/>
                      </a:cubicBezTo>
                      <a:cubicBezTo>
                        <a:pt x="64" y="41"/>
                        <a:pt x="40" y="41"/>
                        <a:pt x="15" y="41"/>
                      </a:cubicBezTo>
                      <a:cubicBezTo>
                        <a:pt x="6" y="41"/>
                        <a:pt x="1" y="35"/>
                        <a:pt x="0" y="25"/>
                      </a:cubicBezTo>
                      <a:cubicBezTo>
                        <a:pt x="0" y="22"/>
                        <a:pt x="0" y="19"/>
                        <a:pt x="0" y="16"/>
                      </a:cubicBezTo>
                      <a:cubicBezTo>
                        <a:pt x="0" y="6"/>
                        <a:pt x="6" y="1"/>
                        <a:pt x="16" y="1"/>
                      </a:cubicBezTo>
                      <a:cubicBezTo>
                        <a:pt x="28" y="0"/>
                        <a:pt x="40" y="0"/>
                        <a:pt x="52" y="0"/>
                      </a:cubicBezTo>
                      <a:close/>
                    </a:path>
                  </a:pathLst>
                </a:custGeom>
                <a:solidFill>
                  <a:srgbClr val="DA291C"/>
                </a:solidFill>
                <a:ln>
                  <a:noFill/>
                </a:ln>
              </p:spPr>
              <p:txBody>
                <a:bodyPr vert="horz" wrap="square" lIns="76200" tIns="38100" rIns="76200" bIns="38100" numCol="1" anchor="t" anchorCtr="0" compatLnSpc="1">
                  <a:prstTxWarp prst="textNoShape">
                    <a:avLst/>
                  </a:prstTxWarp>
                </a:bodyPr>
                <a:lstStyle/>
                <a:p>
                  <a:endParaRPr lang="en-US" sz="1500" dirty="0"/>
                </a:p>
              </p:txBody>
            </p:sp>
            <p:sp>
              <p:nvSpPr>
                <p:cNvPr id="57" name="Freeform 8">
                  <a:extLst>
                    <a:ext uri="{FF2B5EF4-FFF2-40B4-BE49-F238E27FC236}">
                      <a16:creationId xmlns:a16="http://schemas.microsoft.com/office/drawing/2014/main" id="{0209E1CD-D96C-48BD-AD2D-D384E3711312}"/>
                    </a:ext>
                  </a:extLst>
                </p:cNvPr>
                <p:cNvSpPr>
                  <a:spLocks/>
                </p:cNvSpPr>
                <p:nvPr/>
              </p:nvSpPr>
              <p:spPr bwMode="auto">
                <a:xfrm>
                  <a:off x="5838825" y="4903788"/>
                  <a:ext cx="514350" cy="204788"/>
                </a:xfrm>
                <a:custGeom>
                  <a:avLst/>
                  <a:gdLst>
                    <a:gd name="T0" fmla="*/ 60 w 60"/>
                    <a:gd name="T1" fmla="*/ 0 h 24"/>
                    <a:gd name="T2" fmla="*/ 35 w 60"/>
                    <a:gd name="T3" fmla="*/ 23 h 24"/>
                    <a:gd name="T4" fmla="*/ 0 w 60"/>
                    <a:gd name="T5" fmla="*/ 0 h 24"/>
                    <a:gd name="T6" fmla="*/ 60 w 60"/>
                    <a:gd name="T7" fmla="*/ 0 h 24"/>
                  </a:gdLst>
                  <a:ahLst/>
                  <a:cxnLst>
                    <a:cxn ang="0">
                      <a:pos x="T0" y="T1"/>
                    </a:cxn>
                    <a:cxn ang="0">
                      <a:pos x="T2" y="T3"/>
                    </a:cxn>
                    <a:cxn ang="0">
                      <a:pos x="T4" y="T5"/>
                    </a:cxn>
                    <a:cxn ang="0">
                      <a:pos x="T6" y="T7"/>
                    </a:cxn>
                  </a:cxnLst>
                  <a:rect l="0" t="0" r="r" b="b"/>
                  <a:pathLst>
                    <a:path w="60" h="24">
                      <a:moveTo>
                        <a:pt x="60" y="0"/>
                      </a:moveTo>
                      <a:cubicBezTo>
                        <a:pt x="59" y="13"/>
                        <a:pt x="49" y="22"/>
                        <a:pt x="35" y="23"/>
                      </a:cubicBezTo>
                      <a:cubicBezTo>
                        <a:pt x="17" y="24"/>
                        <a:pt x="4" y="13"/>
                        <a:pt x="0" y="0"/>
                      </a:cubicBezTo>
                      <a:cubicBezTo>
                        <a:pt x="20" y="0"/>
                        <a:pt x="40" y="0"/>
                        <a:pt x="60" y="0"/>
                      </a:cubicBezTo>
                      <a:close/>
                    </a:path>
                  </a:pathLst>
                </a:custGeom>
                <a:solidFill>
                  <a:srgbClr val="DA291C"/>
                </a:solidFill>
                <a:ln>
                  <a:noFill/>
                </a:ln>
              </p:spPr>
              <p:txBody>
                <a:bodyPr vert="horz" wrap="square" lIns="76200" tIns="38100" rIns="76200" bIns="38100" numCol="1" anchor="t" anchorCtr="0" compatLnSpc="1">
                  <a:prstTxWarp prst="textNoShape">
                    <a:avLst/>
                  </a:prstTxWarp>
                </a:bodyPr>
                <a:lstStyle/>
                <a:p>
                  <a:endParaRPr lang="en-US" sz="1500" dirty="0"/>
                </a:p>
              </p:txBody>
            </p:sp>
          </p:grpSp>
        </p:grpSp>
      </p:grpSp>
      <p:grpSp>
        <p:nvGrpSpPr>
          <p:cNvPr id="58" name="Group 57">
            <a:extLst>
              <a:ext uri="{FF2B5EF4-FFF2-40B4-BE49-F238E27FC236}">
                <a16:creationId xmlns:a16="http://schemas.microsoft.com/office/drawing/2014/main" id="{81A66DAE-69EC-48EE-9C07-079D881AD718}"/>
              </a:ext>
            </a:extLst>
          </p:cNvPr>
          <p:cNvGrpSpPr/>
          <p:nvPr/>
        </p:nvGrpSpPr>
        <p:grpSpPr>
          <a:xfrm>
            <a:off x="4710081" y="739636"/>
            <a:ext cx="2821828" cy="2336800"/>
            <a:chOff x="5584493" y="243840"/>
            <a:chExt cx="3386194" cy="2804160"/>
          </a:xfrm>
          <a:solidFill>
            <a:srgbClr val="0000FF"/>
          </a:solidFill>
        </p:grpSpPr>
        <p:sp>
          <p:nvSpPr>
            <p:cNvPr id="59" name="Oval 58">
              <a:extLst>
                <a:ext uri="{FF2B5EF4-FFF2-40B4-BE49-F238E27FC236}">
                  <a16:creationId xmlns:a16="http://schemas.microsoft.com/office/drawing/2014/main" id="{8E637849-43F7-412E-ADE8-966B89AB12B9}"/>
                </a:ext>
              </a:extLst>
            </p:cNvPr>
            <p:cNvSpPr/>
            <p:nvPr/>
          </p:nvSpPr>
          <p:spPr>
            <a:xfrm>
              <a:off x="5821680" y="243840"/>
              <a:ext cx="2804160" cy="280416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60" name="Picture 59">
              <a:extLst>
                <a:ext uri="{FF2B5EF4-FFF2-40B4-BE49-F238E27FC236}">
                  <a16:creationId xmlns:a16="http://schemas.microsoft.com/office/drawing/2014/main" id="{1E2D7D74-6BE4-487E-A04E-F12477FC72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69" t="1515" r="36720" b="757"/>
            <a:stretch/>
          </p:blipFill>
          <p:spPr>
            <a:xfrm>
              <a:off x="5942329" y="379342"/>
              <a:ext cx="2562862" cy="2564295"/>
            </a:xfrm>
            <a:prstGeom prst="ellipse">
              <a:avLst/>
            </a:prstGeom>
            <a:noFill/>
          </p:spPr>
        </p:pic>
        <p:grpSp>
          <p:nvGrpSpPr>
            <p:cNvPr id="61" name="Group 60">
              <a:extLst>
                <a:ext uri="{FF2B5EF4-FFF2-40B4-BE49-F238E27FC236}">
                  <a16:creationId xmlns:a16="http://schemas.microsoft.com/office/drawing/2014/main" id="{959CC02D-4BB9-49C3-954D-620888E20C72}"/>
                </a:ext>
              </a:extLst>
            </p:cNvPr>
            <p:cNvGrpSpPr/>
            <p:nvPr/>
          </p:nvGrpSpPr>
          <p:grpSpPr>
            <a:xfrm>
              <a:off x="5584493" y="2239460"/>
              <a:ext cx="3386194" cy="650285"/>
              <a:chOff x="6060033" y="11099148"/>
              <a:chExt cx="4785497" cy="848355"/>
            </a:xfrm>
            <a:grpFill/>
          </p:grpSpPr>
          <p:sp>
            <p:nvSpPr>
              <p:cNvPr id="62" name="Rectangle 61">
                <a:extLst>
                  <a:ext uri="{FF2B5EF4-FFF2-40B4-BE49-F238E27FC236}">
                    <a16:creationId xmlns:a16="http://schemas.microsoft.com/office/drawing/2014/main" id="{E5B60BED-E7BC-452B-B6D6-6D5475D93654}"/>
                  </a:ext>
                </a:extLst>
              </p:cNvPr>
              <p:cNvSpPr/>
              <p:nvPr/>
            </p:nvSpPr>
            <p:spPr>
              <a:xfrm>
                <a:off x="6395235" y="11099148"/>
                <a:ext cx="4162924" cy="848355"/>
              </a:xfrm>
              <a:prstGeom prst="rect">
                <a:avLst/>
              </a:prstGeom>
              <a:solidFill>
                <a:schemeClr val="tx1">
                  <a:lumMod val="75000"/>
                  <a:lumOff val="2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500" dirty="0">
                  <a:solidFill>
                    <a:schemeClr val="tx1"/>
                  </a:solidFill>
                </a:endParaRPr>
              </a:p>
            </p:txBody>
          </p:sp>
          <p:sp>
            <p:nvSpPr>
              <p:cNvPr id="63" name="TextBox 62">
                <a:extLst>
                  <a:ext uri="{FF2B5EF4-FFF2-40B4-BE49-F238E27FC236}">
                    <a16:creationId xmlns:a16="http://schemas.microsoft.com/office/drawing/2014/main" id="{74A0C030-508F-4412-9FDD-FC338DF677B5}"/>
                  </a:ext>
                </a:extLst>
              </p:cNvPr>
              <p:cNvSpPr txBox="1"/>
              <p:nvPr/>
            </p:nvSpPr>
            <p:spPr>
              <a:xfrm>
                <a:off x="6060033" y="11309881"/>
                <a:ext cx="4785497" cy="411059"/>
              </a:xfrm>
              <a:prstGeom prst="rect">
                <a:avLst/>
              </a:prstGeom>
              <a:noFill/>
            </p:spPr>
            <p:txBody>
              <a:bodyPr wrap="square" rtlCol="0" anchor="ctr">
                <a:noAutofit/>
              </a:bodyPr>
              <a:lstStyle/>
              <a:p>
                <a:pPr algn="ctr"/>
                <a:r>
                  <a:rPr lang="ru-RU" dirty="0">
                    <a:solidFill>
                      <a:schemeClr val="bg1"/>
                    </a:solidFill>
                    <a:latin typeface="Calibri" charset="0"/>
                    <a:ea typeface="Calibri" charset="0"/>
                    <a:cs typeface="Calibri" charset="0"/>
                  </a:rPr>
                  <a:t>Взаимодействие с пациентами</a:t>
                </a:r>
                <a:endParaRPr lang="en-GB" dirty="0">
                  <a:solidFill>
                    <a:schemeClr val="bg1"/>
                  </a:solidFill>
                  <a:latin typeface="Calibri" charset="0"/>
                  <a:ea typeface="Calibri" charset="0"/>
                  <a:cs typeface="Calibri" charset="0"/>
                </a:endParaRPr>
              </a:p>
            </p:txBody>
          </p:sp>
        </p:grpSp>
      </p:grpSp>
      <p:sp>
        <p:nvSpPr>
          <p:cNvPr id="69" name="Título 1">
            <a:extLst>
              <a:ext uri="{FF2B5EF4-FFF2-40B4-BE49-F238E27FC236}">
                <a16:creationId xmlns:a16="http://schemas.microsoft.com/office/drawing/2014/main" id="{3A74A33E-AE7E-4E94-975B-C72CC9D90795}"/>
              </a:ext>
            </a:extLst>
          </p:cNvPr>
          <p:cNvSpPr txBox="1">
            <a:spLocks/>
          </p:cNvSpPr>
          <p:nvPr/>
        </p:nvSpPr>
        <p:spPr>
          <a:xfrm>
            <a:off x="282606" y="-168712"/>
            <a:ext cx="11704982" cy="110906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Решения </a:t>
            </a:r>
            <a:r>
              <a:rPr lang="en-US" dirty="0"/>
              <a:t>Avaya </a:t>
            </a:r>
            <a:r>
              <a:rPr lang="ru-RU" dirty="0"/>
              <a:t>для медицинских учреждений</a:t>
            </a:r>
          </a:p>
        </p:txBody>
      </p:sp>
    </p:spTree>
    <p:extLst>
      <p:ext uri="{BB962C8B-B14F-4D97-AF65-F5344CB8AC3E}">
        <p14:creationId xmlns:p14="http://schemas.microsoft.com/office/powerpoint/2010/main" val="1261355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16">
            <a:extLst>
              <a:ext uri="{FF2B5EF4-FFF2-40B4-BE49-F238E27FC236}">
                <a16:creationId xmlns:a16="http://schemas.microsoft.com/office/drawing/2014/main" id="{EC5C31BA-412D-428E-9D5A-2A75C35C9531}"/>
              </a:ext>
            </a:extLst>
          </p:cNvPr>
          <p:cNvSpPr/>
          <p:nvPr/>
        </p:nvSpPr>
        <p:spPr>
          <a:xfrm>
            <a:off x="6228500" y="1217984"/>
            <a:ext cx="2230060" cy="4656925"/>
          </a:xfrm>
          <a:prstGeom prst="roundRect">
            <a:avLst/>
          </a:prstGeom>
          <a:gradFill flip="none" rotWithShape="1">
            <a:gsLst>
              <a:gs pos="0">
                <a:schemeClr val="bg1">
                  <a:lumMod val="75000"/>
                </a:schemeClr>
              </a:gs>
              <a:gs pos="50000">
                <a:schemeClr val="bg1">
                  <a:lumMod val="85000"/>
                </a:schemeClr>
              </a:gs>
              <a:gs pos="100000">
                <a:schemeClr val="bg2">
                  <a:alpha val="0"/>
                </a:scheme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grpSp>
        <p:nvGrpSpPr>
          <p:cNvPr id="65" name="Group 64">
            <a:extLst>
              <a:ext uri="{FF2B5EF4-FFF2-40B4-BE49-F238E27FC236}">
                <a16:creationId xmlns:a16="http://schemas.microsoft.com/office/drawing/2014/main" id="{B83C9EE6-8570-48F3-B473-6D250FE18851}"/>
              </a:ext>
            </a:extLst>
          </p:cNvPr>
          <p:cNvGrpSpPr/>
          <p:nvPr/>
        </p:nvGrpSpPr>
        <p:grpSpPr>
          <a:xfrm>
            <a:off x="6200696" y="1437619"/>
            <a:ext cx="3778836" cy="4664128"/>
            <a:chOff x="4805558" y="1700906"/>
            <a:chExt cx="3091243" cy="4372645"/>
          </a:xfrm>
        </p:grpSpPr>
        <p:sp>
          <p:nvSpPr>
            <p:cNvPr id="66" name="Rounded Rectangle 291">
              <a:extLst>
                <a:ext uri="{FF2B5EF4-FFF2-40B4-BE49-F238E27FC236}">
                  <a16:creationId xmlns:a16="http://schemas.microsoft.com/office/drawing/2014/main" id="{18E6E3E8-B89F-458F-A478-366C5CA8CF40}"/>
                </a:ext>
              </a:extLst>
            </p:cNvPr>
            <p:cNvSpPr>
              <a:spLocks noChangeArrowheads="1"/>
            </p:cNvSpPr>
            <p:nvPr/>
          </p:nvSpPr>
          <p:spPr bwMode="auto">
            <a:xfrm>
              <a:off x="4805558" y="3302383"/>
              <a:ext cx="2537381" cy="762000"/>
            </a:xfrm>
            <a:prstGeom prst="roundRect">
              <a:avLst>
                <a:gd name="adj" fmla="val 16667"/>
              </a:avLst>
            </a:prstGeom>
            <a:noFill/>
            <a:ln w="9525" algn="ctr">
              <a:noFill/>
              <a:round/>
              <a:headEnd/>
              <a:tailEnd/>
            </a:ln>
          </p:spPr>
          <p:txBody>
            <a:bodyPr lIns="0" tIns="0" rIns="0" bIns="0" anchor="ctr" anchorCtr="1"/>
            <a:lstStyle/>
            <a:p>
              <a:pPr algn="ctr">
                <a:lnSpc>
                  <a:spcPct val="90000"/>
                </a:lnSpc>
                <a:spcAft>
                  <a:spcPct val="0"/>
                </a:spcAft>
              </a:pPr>
              <a:endParaRPr lang="en-US" sz="1400" b="1" dirty="0">
                <a:solidFill>
                  <a:srgbClr val="323232"/>
                </a:solidFill>
                <a:ea typeface="ＭＳ Ｐゴシック"/>
                <a:cs typeface="ＭＳ Ｐゴシック"/>
              </a:endParaRPr>
            </a:p>
          </p:txBody>
        </p:sp>
        <p:sp>
          <p:nvSpPr>
            <p:cNvPr id="67" name="Rounded Rectangle 291">
              <a:extLst>
                <a:ext uri="{FF2B5EF4-FFF2-40B4-BE49-F238E27FC236}">
                  <a16:creationId xmlns:a16="http://schemas.microsoft.com/office/drawing/2014/main" id="{9419AD81-E961-4ABF-97A3-CE63E1EA5EFF}"/>
                </a:ext>
              </a:extLst>
            </p:cNvPr>
            <p:cNvSpPr>
              <a:spLocks noChangeArrowheads="1"/>
            </p:cNvSpPr>
            <p:nvPr/>
          </p:nvSpPr>
          <p:spPr bwMode="auto">
            <a:xfrm>
              <a:off x="4950586" y="2225443"/>
              <a:ext cx="2126485" cy="703472"/>
            </a:xfrm>
            <a:prstGeom prst="roundRect">
              <a:avLst>
                <a:gd name="adj" fmla="val 16667"/>
              </a:avLst>
            </a:prstGeom>
            <a:noFill/>
            <a:ln w="9525" algn="ctr">
              <a:noFill/>
              <a:round/>
              <a:headEnd/>
              <a:tailEnd/>
            </a:ln>
          </p:spPr>
          <p:txBody>
            <a:bodyPr lIns="0" tIns="0" rIns="0" bIns="0" anchor="ctr" anchorCtr="1"/>
            <a:lstStyle/>
            <a:p>
              <a:pPr algn="ctr">
                <a:lnSpc>
                  <a:spcPct val="90000"/>
                </a:lnSpc>
                <a:spcAft>
                  <a:spcPct val="0"/>
                </a:spcAft>
              </a:pPr>
              <a:endParaRPr lang="en-US" sz="1400" b="1" dirty="0">
                <a:solidFill>
                  <a:srgbClr val="323232"/>
                </a:solidFill>
                <a:ea typeface="ＭＳ Ｐゴシック"/>
                <a:cs typeface="ＭＳ Ｐゴシック"/>
              </a:endParaRPr>
            </a:p>
          </p:txBody>
        </p:sp>
        <p:sp>
          <p:nvSpPr>
            <p:cNvPr id="68" name="Rounded Rectangle 291">
              <a:extLst>
                <a:ext uri="{FF2B5EF4-FFF2-40B4-BE49-F238E27FC236}">
                  <a16:creationId xmlns:a16="http://schemas.microsoft.com/office/drawing/2014/main" id="{BC2F31E0-3DFD-4266-B708-1FAC9BDB38A7}"/>
                </a:ext>
              </a:extLst>
            </p:cNvPr>
            <p:cNvSpPr>
              <a:spLocks noChangeArrowheads="1"/>
            </p:cNvSpPr>
            <p:nvPr/>
          </p:nvSpPr>
          <p:spPr bwMode="auto">
            <a:xfrm>
              <a:off x="4821033" y="1700906"/>
              <a:ext cx="3075768" cy="4372645"/>
            </a:xfrm>
            <a:prstGeom prst="roundRect">
              <a:avLst>
                <a:gd name="adj" fmla="val 16667"/>
              </a:avLst>
            </a:prstGeom>
            <a:noFill/>
            <a:ln w="9525" algn="ctr">
              <a:noFill/>
              <a:round/>
              <a:headEnd/>
              <a:tailEnd/>
            </a:ln>
          </p:spPr>
          <p:txBody>
            <a:bodyPr lIns="0" tIns="0" rIns="0" bIns="0" anchor="ctr" anchorCtr="1"/>
            <a:lstStyle/>
            <a:p>
              <a:pPr algn="ctr">
                <a:lnSpc>
                  <a:spcPct val="90000"/>
                </a:lnSpc>
                <a:spcBef>
                  <a:spcPts val="1800"/>
                </a:spcBef>
                <a:spcAft>
                  <a:spcPct val="0"/>
                </a:spcAft>
              </a:pPr>
              <a:r>
                <a:rPr lang="ru-RU" sz="1400" b="1" dirty="0">
                  <a:solidFill>
                    <a:srgbClr val="323232"/>
                  </a:solidFill>
                  <a:ea typeface="ＭＳ Ｐゴシック"/>
                  <a:cs typeface="ＭＳ Ｐゴシック"/>
                </a:rPr>
                <a:t>Единое рабочее место оператора</a:t>
              </a:r>
            </a:p>
            <a:p>
              <a:pPr algn="ctr">
                <a:lnSpc>
                  <a:spcPct val="90000"/>
                </a:lnSpc>
                <a:spcBef>
                  <a:spcPts val="1800"/>
                </a:spcBef>
                <a:spcAft>
                  <a:spcPct val="0"/>
                </a:spcAft>
              </a:pPr>
              <a:r>
                <a:rPr lang="ru-RU" sz="1400" b="1" dirty="0">
                  <a:solidFill>
                    <a:srgbClr val="323232"/>
                  </a:solidFill>
                  <a:ea typeface="ＭＳ Ｐゴシック"/>
                  <a:cs typeface="ＭＳ Ｐゴシック"/>
                </a:rPr>
                <a:t>Интеграция с МИС и другими ИС</a:t>
              </a:r>
            </a:p>
            <a:p>
              <a:pPr algn="ctr">
                <a:lnSpc>
                  <a:spcPct val="90000"/>
                </a:lnSpc>
                <a:spcBef>
                  <a:spcPts val="1800"/>
                </a:spcBef>
                <a:spcAft>
                  <a:spcPct val="0"/>
                </a:spcAft>
              </a:pPr>
              <a:r>
                <a:rPr lang="ru-RU" sz="1400" b="1" dirty="0">
                  <a:solidFill>
                    <a:srgbClr val="323232"/>
                  </a:solidFill>
                  <a:ea typeface="ＭＳ Ｐゴシック"/>
                  <a:cs typeface="ＭＳ Ｐゴシック"/>
                </a:rPr>
                <a:t>Приём обращений по различным каналам взаимодействия</a:t>
              </a:r>
            </a:p>
            <a:p>
              <a:pPr algn="ctr">
                <a:lnSpc>
                  <a:spcPct val="90000"/>
                </a:lnSpc>
                <a:spcBef>
                  <a:spcPts val="1800"/>
                </a:spcBef>
                <a:spcAft>
                  <a:spcPct val="0"/>
                </a:spcAft>
              </a:pPr>
              <a:r>
                <a:rPr lang="ru-RU" sz="1400" b="1" dirty="0">
                  <a:solidFill>
                    <a:srgbClr val="323232"/>
                  </a:solidFill>
                  <a:ea typeface="ＭＳ Ｐゴシック"/>
                  <a:cs typeface="ＭＳ Ｐゴシック"/>
                </a:rPr>
                <a:t>Самообслуживание</a:t>
              </a:r>
              <a:endParaRPr lang="en-US" sz="1400" b="1" dirty="0">
                <a:solidFill>
                  <a:srgbClr val="323232"/>
                </a:solidFill>
                <a:ea typeface="ＭＳ Ｐゴシック"/>
                <a:cs typeface="ＭＳ Ｐゴシック"/>
              </a:endParaRPr>
            </a:p>
            <a:p>
              <a:pPr algn="ctr">
                <a:lnSpc>
                  <a:spcPct val="90000"/>
                </a:lnSpc>
                <a:spcBef>
                  <a:spcPts val="1800"/>
                </a:spcBef>
                <a:spcAft>
                  <a:spcPct val="0"/>
                </a:spcAft>
              </a:pPr>
              <a:r>
                <a:rPr lang="ru-RU" sz="1400" b="1" dirty="0">
                  <a:solidFill>
                    <a:srgbClr val="323232"/>
                  </a:solidFill>
                  <a:ea typeface="ＭＳ Ｐゴシック"/>
                </a:rPr>
                <a:t>Планирование ресурсов</a:t>
              </a:r>
            </a:p>
            <a:p>
              <a:pPr algn="ctr">
                <a:lnSpc>
                  <a:spcPct val="90000"/>
                </a:lnSpc>
                <a:spcBef>
                  <a:spcPts val="1800"/>
                </a:spcBef>
                <a:spcAft>
                  <a:spcPct val="0"/>
                </a:spcAft>
              </a:pPr>
              <a:r>
                <a:rPr lang="ru-RU" sz="1400" b="1" dirty="0">
                  <a:solidFill>
                    <a:srgbClr val="323232"/>
                  </a:solidFill>
                  <a:ea typeface="ＭＳ Ｐゴシック"/>
                  <a:cs typeface="ＭＳ Ｐゴシック"/>
                </a:rPr>
                <a:t>Синтез и распознование речи</a:t>
              </a:r>
              <a:endParaRPr lang="en-US" sz="1400" b="1" dirty="0">
                <a:solidFill>
                  <a:srgbClr val="323232"/>
                </a:solidFill>
                <a:ea typeface="ＭＳ Ｐゴシック"/>
                <a:cs typeface="ＭＳ Ｐゴシック"/>
              </a:endParaRPr>
            </a:p>
            <a:p>
              <a:pPr algn="ctr">
                <a:lnSpc>
                  <a:spcPct val="90000"/>
                </a:lnSpc>
                <a:spcBef>
                  <a:spcPts val="1800"/>
                </a:spcBef>
                <a:spcAft>
                  <a:spcPct val="0"/>
                </a:spcAft>
              </a:pPr>
              <a:r>
                <a:rPr lang="ru-RU" sz="1400" b="1" dirty="0">
                  <a:solidFill>
                    <a:srgbClr val="323232"/>
                  </a:solidFill>
                  <a:ea typeface="ＭＳ Ｐゴシック"/>
                  <a:cs typeface="ＭＳ Ｐゴシック"/>
                </a:rPr>
                <a:t>Исходящий обзвон</a:t>
              </a:r>
              <a:endParaRPr lang="en-US" sz="1400" b="1" dirty="0">
                <a:solidFill>
                  <a:srgbClr val="323232"/>
                </a:solidFill>
                <a:ea typeface="ＭＳ Ｐゴシック"/>
                <a:cs typeface="ＭＳ Ｐゴシック"/>
              </a:endParaRPr>
            </a:p>
            <a:p>
              <a:pPr algn="ctr">
                <a:lnSpc>
                  <a:spcPct val="90000"/>
                </a:lnSpc>
                <a:spcBef>
                  <a:spcPts val="1800"/>
                </a:spcBef>
                <a:spcAft>
                  <a:spcPct val="0"/>
                </a:spcAft>
              </a:pPr>
              <a:r>
                <a:rPr lang="ru-RU" sz="1400" b="1" dirty="0">
                  <a:solidFill>
                    <a:srgbClr val="323232"/>
                  </a:solidFill>
                  <a:ea typeface="ＭＳ Ｐゴシック"/>
                  <a:cs typeface="ＭＳ Ｐゴシック"/>
                </a:rPr>
                <a:t>Запись разговоров</a:t>
              </a:r>
            </a:p>
            <a:p>
              <a:pPr algn="ctr">
                <a:lnSpc>
                  <a:spcPct val="90000"/>
                </a:lnSpc>
                <a:spcBef>
                  <a:spcPts val="1800"/>
                </a:spcBef>
                <a:spcAft>
                  <a:spcPct val="0"/>
                </a:spcAft>
              </a:pPr>
              <a:r>
                <a:rPr lang="ru-RU" sz="1400" b="1" dirty="0">
                  <a:solidFill>
                    <a:srgbClr val="323232"/>
                  </a:solidFill>
                  <a:ea typeface="ＭＳ Ｐゴシック"/>
                  <a:cs typeface="ＭＳ Ｐゴシック"/>
                </a:rPr>
                <a:t>Видеозвонок с сайта</a:t>
              </a:r>
              <a:endParaRPr lang="en-US" sz="1400" b="1" dirty="0">
                <a:solidFill>
                  <a:srgbClr val="323232"/>
                </a:solidFill>
                <a:ea typeface="ＭＳ Ｐゴシック"/>
                <a:cs typeface="ＭＳ Ｐゴシック"/>
              </a:endParaRPr>
            </a:p>
            <a:p>
              <a:pPr algn="ctr">
                <a:lnSpc>
                  <a:spcPct val="90000"/>
                </a:lnSpc>
                <a:spcAft>
                  <a:spcPct val="0"/>
                </a:spcAft>
              </a:pPr>
              <a:endParaRPr lang="en-US" sz="1400" b="1" dirty="0">
                <a:solidFill>
                  <a:srgbClr val="323232"/>
                </a:solidFill>
                <a:ea typeface="ＭＳ Ｐゴシック"/>
              </a:endParaRPr>
            </a:p>
            <a:p>
              <a:pPr algn="ctr">
                <a:lnSpc>
                  <a:spcPct val="90000"/>
                </a:lnSpc>
                <a:spcAft>
                  <a:spcPct val="0"/>
                </a:spcAft>
              </a:pPr>
              <a:endParaRPr lang="en-US" sz="1400" b="1" dirty="0">
                <a:solidFill>
                  <a:srgbClr val="323232"/>
                </a:solidFill>
                <a:ea typeface="ＭＳ Ｐゴシック"/>
                <a:cs typeface="ＭＳ Ｐゴシック"/>
              </a:endParaRPr>
            </a:p>
          </p:txBody>
        </p:sp>
        <p:sp>
          <p:nvSpPr>
            <p:cNvPr id="70" name="Rounded Rectangle 291">
              <a:extLst>
                <a:ext uri="{FF2B5EF4-FFF2-40B4-BE49-F238E27FC236}">
                  <a16:creationId xmlns:a16="http://schemas.microsoft.com/office/drawing/2014/main" id="{694D8F51-4C4A-4E33-9BBC-F09EF92DC8A9}"/>
                </a:ext>
              </a:extLst>
            </p:cNvPr>
            <p:cNvSpPr>
              <a:spLocks noChangeArrowheads="1"/>
            </p:cNvSpPr>
            <p:nvPr/>
          </p:nvSpPr>
          <p:spPr bwMode="auto">
            <a:xfrm>
              <a:off x="4958090" y="4016235"/>
              <a:ext cx="2278860" cy="713131"/>
            </a:xfrm>
            <a:prstGeom prst="roundRect">
              <a:avLst>
                <a:gd name="adj" fmla="val 16667"/>
              </a:avLst>
            </a:prstGeom>
            <a:noFill/>
            <a:ln w="9525" algn="ctr">
              <a:noFill/>
              <a:round/>
              <a:headEnd/>
              <a:tailEnd/>
            </a:ln>
          </p:spPr>
          <p:txBody>
            <a:bodyPr lIns="0" tIns="0" rIns="0" bIns="0" anchor="ctr" anchorCtr="1"/>
            <a:lstStyle/>
            <a:p>
              <a:pPr algn="ctr">
                <a:lnSpc>
                  <a:spcPct val="90000"/>
                </a:lnSpc>
                <a:spcAft>
                  <a:spcPct val="0"/>
                </a:spcAft>
              </a:pPr>
              <a:endParaRPr lang="en-US" sz="1400" b="1" dirty="0">
                <a:solidFill>
                  <a:srgbClr val="323232"/>
                </a:solidFill>
                <a:ea typeface="ＭＳ Ｐゴシック"/>
                <a:cs typeface="ＭＳ Ｐゴシック"/>
              </a:endParaRPr>
            </a:p>
          </p:txBody>
        </p:sp>
      </p:grpSp>
      <p:sp>
        <p:nvSpPr>
          <p:cNvPr id="74" name="Rounded Rectangle 83">
            <a:extLst>
              <a:ext uri="{FF2B5EF4-FFF2-40B4-BE49-F238E27FC236}">
                <a16:creationId xmlns:a16="http://schemas.microsoft.com/office/drawing/2014/main" id="{C3820655-7A50-4E5A-AAC5-5D037FE4C9A5}"/>
              </a:ext>
            </a:extLst>
          </p:cNvPr>
          <p:cNvSpPr/>
          <p:nvPr/>
        </p:nvSpPr>
        <p:spPr>
          <a:xfrm>
            <a:off x="1334086" y="6096031"/>
            <a:ext cx="9523828" cy="615138"/>
          </a:xfrm>
          <a:prstGeom prst="roundRect">
            <a:avLst/>
          </a:prstGeom>
          <a:solidFill>
            <a:schemeClr val="accent4"/>
          </a:solidFill>
          <a:ln w="19050" cap="flat" cmpd="sng" algn="ctr">
            <a:noFill/>
            <a:prstDash val="solid"/>
            <a:round/>
            <a:headEnd type="none" w="med" len="med"/>
            <a:tailEnd type="none" w="med" len="med"/>
          </a:ln>
          <a:effectLst/>
        </p:spPr>
        <p:txBody>
          <a:bodyPr lIns="91440" tIns="18288" rIns="18288" bIns="18288"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bg1"/>
                </a:solidFill>
              </a:rPr>
              <a:t> </a:t>
            </a:r>
            <a:r>
              <a:rPr lang="ru-RU" b="1" dirty="0">
                <a:solidFill>
                  <a:schemeClr val="bg1"/>
                </a:solidFill>
              </a:rPr>
              <a:t>Врачи </a:t>
            </a:r>
            <a:r>
              <a:rPr lang="ru-RU" dirty="0">
                <a:solidFill>
                  <a:schemeClr val="bg1"/>
                </a:solidFill>
              </a:rPr>
              <a:t>также являются операторами контактного центра наряду с администрацией</a:t>
            </a:r>
            <a:r>
              <a:rPr lang="en-US" dirty="0">
                <a:solidFill>
                  <a:schemeClr val="bg1"/>
                </a:solidFill>
              </a:rPr>
              <a:t>.</a:t>
            </a:r>
            <a:r>
              <a:rPr lang="ru-RU" dirty="0">
                <a:solidFill>
                  <a:schemeClr val="bg1"/>
                </a:solidFill>
              </a:rPr>
              <a:t> ЦОВ распределяет вызовы правильно.</a:t>
            </a:r>
            <a:endParaRPr lang="en-US" b="1" dirty="0">
              <a:solidFill>
                <a:schemeClr val="bg1"/>
              </a:solidFill>
            </a:endParaRPr>
          </a:p>
        </p:txBody>
      </p:sp>
      <p:grpSp>
        <p:nvGrpSpPr>
          <p:cNvPr id="75" name="Group 74">
            <a:extLst>
              <a:ext uri="{FF2B5EF4-FFF2-40B4-BE49-F238E27FC236}">
                <a16:creationId xmlns:a16="http://schemas.microsoft.com/office/drawing/2014/main" id="{FB92DBDC-B904-473D-A4D2-F6AE2EB238E8}"/>
              </a:ext>
            </a:extLst>
          </p:cNvPr>
          <p:cNvGrpSpPr/>
          <p:nvPr/>
        </p:nvGrpSpPr>
        <p:grpSpPr>
          <a:xfrm>
            <a:off x="5328617" y="1170595"/>
            <a:ext cx="1118950" cy="1162860"/>
            <a:chOff x="7850187" y="1014135"/>
            <a:chExt cx="1254125" cy="1303339"/>
          </a:xfrm>
        </p:grpSpPr>
        <p:sp>
          <p:nvSpPr>
            <p:cNvPr id="76" name="Oval 154">
              <a:extLst>
                <a:ext uri="{FF2B5EF4-FFF2-40B4-BE49-F238E27FC236}">
                  <a16:creationId xmlns:a16="http://schemas.microsoft.com/office/drawing/2014/main" id="{8C40EF92-05F0-48DB-976A-A35BB4A8A3EE}"/>
                </a:ext>
              </a:extLst>
            </p:cNvPr>
            <p:cNvSpPr>
              <a:spLocks noChangeArrowheads="1"/>
            </p:cNvSpPr>
            <p:nvPr/>
          </p:nvSpPr>
          <p:spPr bwMode="auto">
            <a:xfrm>
              <a:off x="7850187" y="1014135"/>
              <a:ext cx="1254125" cy="1303339"/>
            </a:xfrm>
            <a:prstGeom prst="ellipse">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8900000" scaled="1"/>
              <a:tileRect/>
            </a:gradFill>
            <a:ln>
              <a:noFill/>
            </a:ln>
          </p:spPr>
          <p:txBody>
            <a:bodyPr wrap="none" lIns="0" tIns="0" rIns="0" bIns="0" anchor="ctr"/>
            <a:lstStyle/>
            <a:p>
              <a:pPr>
                <a:lnSpc>
                  <a:spcPct val="90000"/>
                </a:lnSpc>
                <a:spcAft>
                  <a:spcPct val="0"/>
                </a:spcAft>
              </a:pPr>
              <a:endParaRPr lang="en-US" sz="1000" dirty="0">
                <a:solidFill>
                  <a:srgbClr val="323232"/>
                </a:solidFill>
              </a:endParaRPr>
            </a:p>
          </p:txBody>
        </p:sp>
        <p:sp>
          <p:nvSpPr>
            <p:cNvPr id="77" name="Oval 155">
              <a:extLst>
                <a:ext uri="{FF2B5EF4-FFF2-40B4-BE49-F238E27FC236}">
                  <a16:creationId xmlns:a16="http://schemas.microsoft.com/office/drawing/2014/main" id="{B5B3A811-FD48-4607-95E8-476658777C0C}"/>
                </a:ext>
              </a:extLst>
            </p:cNvPr>
            <p:cNvSpPr>
              <a:spLocks noChangeArrowheads="1"/>
            </p:cNvSpPr>
            <p:nvPr/>
          </p:nvSpPr>
          <p:spPr bwMode="auto">
            <a:xfrm>
              <a:off x="7922429" y="1089212"/>
              <a:ext cx="1109641" cy="1153185"/>
            </a:xfrm>
            <a:prstGeom prst="ellipse">
              <a:avLst/>
            </a:prstGeom>
            <a:solidFill>
              <a:schemeClr val="bg1">
                <a:lumMod val="65000"/>
              </a:schemeClr>
            </a:solidFill>
            <a:ln w="6350" algn="ctr">
              <a:solidFill>
                <a:schemeClr val="bg1">
                  <a:lumMod val="65000"/>
                </a:schemeClr>
              </a:solidFill>
              <a:round/>
              <a:headEnd/>
              <a:tailEnd/>
            </a:ln>
          </p:spPr>
          <p:txBody>
            <a:bodyPr wrap="none" anchor="ctr"/>
            <a:lstStyle/>
            <a:p>
              <a:pPr>
                <a:lnSpc>
                  <a:spcPct val="90000"/>
                </a:lnSpc>
                <a:spcAft>
                  <a:spcPct val="0"/>
                </a:spcAft>
              </a:pPr>
              <a:endParaRPr lang="en-US" sz="1000" dirty="0">
                <a:solidFill>
                  <a:srgbClr val="323232"/>
                </a:solidFill>
              </a:endParaRPr>
            </a:p>
          </p:txBody>
        </p:sp>
        <p:sp>
          <p:nvSpPr>
            <p:cNvPr id="78" name="Oval 156">
              <a:extLst>
                <a:ext uri="{FF2B5EF4-FFF2-40B4-BE49-F238E27FC236}">
                  <a16:creationId xmlns:a16="http://schemas.microsoft.com/office/drawing/2014/main" id="{B2908855-7BAA-485E-B9AD-A877A8F677B4}"/>
                </a:ext>
              </a:extLst>
            </p:cNvPr>
            <p:cNvSpPr>
              <a:spLocks noChangeArrowheads="1"/>
            </p:cNvSpPr>
            <p:nvPr/>
          </p:nvSpPr>
          <p:spPr bwMode="auto">
            <a:xfrm>
              <a:off x="7987447" y="1156781"/>
              <a:ext cx="979605" cy="1018046"/>
            </a:xfrm>
            <a:prstGeom prst="ellipse">
              <a:avLst/>
            </a:prstGeom>
            <a:solidFill>
              <a:schemeClr val="bg1">
                <a:lumMod val="65000"/>
              </a:schemeClr>
            </a:solidFill>
            <a:ln w="19050" algn="ctr">
              <a:solidFill>
                <a:schemeClr val="bg1">
                  <a:lumMod val="65000"/>
                </a:schemeClr>
              </a:solidFill>
              <a:round/>
              <a:headEnd/>
              <a:tailEnd/>
            </a:ln>
          </p:spPr>
          <p:txBody>
            <a:bodyPr wrap="none" anchor="ctr"/>
            <a:lstStyle/>
            <a:p>
              <a:pPr>
                <a:lnSpc>
                  <a:spcPct val="90000"/>
                </a:lnSpc>
                <a:spcAft>
                  <a:spcPct val="0"/>
                </a:spcAft>
              </a:pPr>
              <a:endParaRPr lang="en-US" sz="1000" dirty="0">
                <a:solidFill>
                  <a:srgbClr val="323232"/>
                </a:solidFill>
              </a:endParaRPr>
            </a:p>
          </p:txBody>
        </p:sp>
        <p:sp>
          <p:nvSpPr>
            <p:cNvPr id="79" name="Oval 157">
              <a:extLst>
                <a:ext uri="{FF2B5EF4-FFF2-40B4-BE49-F238E27FC236}">
                  <a16:creationId xmlns:a16="http://schemas.microsoft.com/office/drawing/2014/main" id="{72384F51-3828-4E80-8967-D162C09F20E8}"/>
                </a:ext>
              </a:extLst>
            </p:cNvPr>
            <p:cNvSpPr>
              <a:spLocks noChangeArrowheads="1"/>
            </p:cNvSpPr>
            <p:nvPr/>
          </p:nvSpPr>
          <p:spPr bwMode="auto">
            <a:xfrm>
              <a:off x="8147147" y="1216196"/>
              <a:ext cx="719533" cy="519534"/>
            </a:xfrm>
            <a:prstGeom prst="ellipse">
              <a:avLst/>
            </a:prstGeom>
            <a:gradFill rotWithShape="1">
              <a:gsLst>
                <a:gs pos="0">
                  <a:srgbClr val="FFFFFF">
                    <a:alpha val="35001"/>
                  </a:srgbClr>
                </a:gs>
                <a:gs pos="100000">
                  <a:srgbClr val="000000">
                    <a:alpha val="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1" rIns="73025" bIns="36511" anchor="ctr"/>
            <a:lstStyle/>
            <a:p>
              <a:pPr>
                <a:lnSpc>
                  <a:spcPct val="90000"/>
                </a:lnSpc>
                <a:spcAft>
                  <a:spcPct val="0"/>
                </a:spcAft>
              </a:pPr>
              <a:endParaRPr lang="en-US" sz="1000" dirty="0">
                <a:solidFill>
                  <a:srgbClr val="323232"/>
                </a:solidFill>
              </a:endParaRPr>
            </a:p>
          </p:txBody>
        </p:sp>
        <p:grpSp>
          <p:nvGrpSpPr>
            <p:cNvPr id="80" name="Group 159">
              <a:extLst>
                <a:ext uri="{FF2B5EF4-FFF2-40B4-BE49-F238E27FC236}">
                  <a16:creationId xmlns:a16="http://schemas.microsoft.com/office/drawing/2014/main" id="{96F452B7-7855-4167-A7B9-882C997EA599}"/>
                </a:ext>
              </a:extLst>
            </p:cNvPr>
            <p:cNvGrpSpPr>
              <a:grpSpLocks/>
            </p:cNvGrpSpPr>
            <p:nvPr/>
          </p:nvGrpSpPr>
          <p:grpSpPr bwMode="auto">
            <a:xfrm rot="1237688">
              <a:off x="8102541" y="1286367"/>
              <a:ext cx="756108" cy="788412"/>
              <a:chOff x="3083" y="1282"/>
              <a:chExt cx="1704" cy="1707"/>
            </a:xfrm>
          </p:grpSpPr>
          <p:sp>
            <p:nvSpPr>
              <p:cNvPr id="82" name="AutoShape 160">
                <a:extLst>
                  <a:ext uri="{FF2B5EF4-FFF2-40B4-BE49-F238E27FC236}">
                    <a16:creationId xmlns:a16="http://schemas.microsoft.com/office/drawing/2014/main" id="{E58E6732-FC91-45D3-B71A-D9FF1A1CCA83}"/>
                  </a:ext>
                </a:extLst>
              </p:cNvPr>
              <p:cNvSpPr>
                <a:spLocks noChangeArrowheads="1"/>
              </p:cNvSpPr>
              <p:nvPr/>
            </p:nvSpPr>
            <p:spPr bwMode="auto">
              <a:xfrm rot="19219927">
                <a:off x="3083" y="1291"/>
                <a:ext cx="1698" cy="16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393" y="7073"/>
                    </a:moveTo>
                    <a:cubicBezTo>
                      <a:pt x="16972" y="4176"/>
                      <a:pt x="14026" y="2341"/>
                      <a:pt x="10800" y="2341"/>
                    </a:cubicBezTo>
                    <a:cubicBezTo>
                      <a:pt x="6128" y="2341"/>
                      <a:pt x="2341" y="6128"/>
                      <a:pt x="2341" y="10800"/>
                    </a:cubicBezTo>
                    <a:lnTo>
                      <a:pt x="0" y="10800"/>
                    </a:lnTo>
                    <a:cubicBezTo>
                      <a:pt x="0" y="4835"/>
                      <a:pt x="4835" y="0"/>
                      <a:pt x="10800" y="0"/>
                    </a:cubicBezTo>
                    <a:cubicBezTo>
                      <a:pt x="14919" y="0"/>
                      <a:pt x="18680" y="2343"/>
                      <a:pt x="20495" y="6041"/>
                    </a:cubicBezTo>
                    <a:lnTo>
                      <a:pt x="22919" y="4852"/>
                    </a:lnTo>
                    <a:lnTo>
                      <a:pt x="21149" y="10032"/>
                    </a:lnTo>
                    <a:lnTo>
                      <a:pt x="15969" y="8262"/>
                    </a:lnTo>
                    <a:lnTo>
                      <a:pt x="18393" y="7073"/>
                    </a:lnTo>
                    <a:close/>
                  </a:path>
                </a:pathLst>
              </a:custGeom>
              <a:gradFill rotWithShape="1">
                <a:gsLst>
                  <a:gs pos="0">
                    <a:srgbClr val="767676">
                      <a:alpha val="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sz="1000" dirty="0">
                  <a:solidFill>
                    <a:srgbClr val="323232"/>
                  </a:solidFill>
                </a:endParaRPr>
              </a:p>
            </p:txBody>
          </p:sp>
          <p:sp>
            <p:nvSpPr>
              <p:cNvPr id="83" name="AutoShape 161">
                <a:extLst>
                  <a:ext uri="{FF2B5EF4-FFF2-40B4-BE49-F238E27FC236}">
                    <a16:creationId xmlns:a16="http://schemas.microsoft.com/office/drawing/2014/main" id="{DFEE4AD3-6BAF-4D4E-8241-8AEFD4EA52E7}"/>
                  </a:ext>
                </a:extLst>
              </p:cNvPr>
              <p:cNvSpPr>
                <a:spLocks noChangeArrowheads="1"/>
              </p:cNvSpPr>
              <p:nvPr/>
            </p:nvSpPr>
            <p:spPr bwMode="auto">
              <a:xfrm rot="19219927" flipH="1" flipV="1">
                <a:off x="3089" y="1282"/>
                <a:ext cx="1698" cy="16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393" y="7073"/>
                    </a:moveTo>
                    <a:cubicBezTo>
                      <a:pt x="16972" y="4176"/>
                      <a:pt x="14026" y="2341"/>
                      <a:pt x="10800" y="2341"/>
                    </a:cubicBezTo>
                    <a:cubicBezTo>
                      <a:pt x="6128" y="2341"/>
                      <a:pt x="2341" y="6128"/>
                      <a:pt x="2341" y="10800"/>
                    </a:cubicBezTo>
                    <a:lnTo>
                      <a:pt x="0" y="10800"/>
                    </a:lnTo>
                    <a:cubicBezTo>
                      <a:pt x="0" y="4835"/>
                      <a:pt x="4835" y="0"/>
                      <a:pt x="10800" y="0"/>
                    </a:cubicBezTo>
                    <a:cubicBezTo>
                      <a:pt x="14919" y="0"/>
                      <a:pt x="18680" y="2343"/>
                      <a:pt x="20495" y="6041"/>
                    </a:cubicBezTo>
                    <a:lnTo>
                      <a:pt x="22919" y="4852"/>
                    </a:lnTo>
                    <a:lnTo>
                      <a:pt x="21149" y="10032"/>
                    </a:lnTo>
                    <a:lnTo>
                      <a:pt x="15969" y="8262"/>
                    </a:lnTo>
                    <a:lnTo>
                      <a:pt x="18393" y="7073"/>
                    </a:lnTo>
                    <a:close/>
                  </a:path>
                </a:pathLst>
              </a:custGeom>
              <a:gradFill rotWithShape="1">
                <a:gsLst>
                  <a:gs pos="0">
                    <a:srgbClr val="767676">
                      <a:alpha val="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sz="1000" dirty="0">
                  <a:solidFill>
                    <a:srgbClr val="323232"/>
                  </a:solidFill>
                </a:endParaRPr>
              </a:p>
            </p:txBody>
          </p:sp>
        </p:grpSp>
        <p:sp>
          <p:nvSpPr>
            <p:cNvPr id="81" name="Text Box 158">
              <a:extLst>
                <a:ext uri="{FF2B5EF4-FFF2-40B4-BE49-F238E27FC236}">
                  <a16:creationId xmlns:a16="http://schemas.microsoft.com/office/drawing/2014/main" id="{D5E75B22-D9CB-44A9-9ACD-198EFC6D3B17}"/>
                </a:ext>
              </a:extLst>
            </p:cNvPr>
            <p:cNvSpPr txBox="1">
              <a:spLocks noChangeArrowheads="1"/>
            </p:cNvSpPr>
            <p:nvPr/>
          </p:nvSpPr>
          <p:spPr bwMode="auto">
            <a:xfrm>
              <a:off x="8049242" y="1592911"/>
              <a:ext cx="861754" cy="15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defRPr sz="1200" b="1">
                  <a:solidFill>
                    <a:srgbClr val="FFFFFF"/>
                  </a:solidFill>
                  <a:latin typeface="Arial" pitchFamily="34" charset="0"/>
                  <a:ea typeface="ＭＳ Ｐゴシック" pitchFamily="34" charset="-128"/>
                </a:defRPr>
              </a:lvl1pPr>
              <a:lvl2pPr marL="742950" indent="-285750" eaLnBrk="0" hangingPunct="0">
                <a:defRPr sz="1200" b="1">
                  <a:solidFill>
                    <a:srgbClr val="FFFFFF"/>
                  </a:solidFill>
                  <a:latin typeface="Arial" pitchFamily="34" charset="0"/>
                  <a:ea typeface="ＭＳ Ｐゴシック" pitchFamily="34" charset="-128"/>
                </a:defRPr>
              </a:lvl2pPr>
              <a:lvl3pPr marL="1143000" indent="-228600" eaLnBrk="0" hangingPunct="0">
                <a:defRPr sz="1200" b="1">
                  <a:solidFill>
                    <a:srgbClr val="FFFFFF"/>
                  </a:solidFill>
                  <a:latin typeface="Arial" pitchFamily="34" charset="0"/>
                  <a:ea typeface="ＭＳ Ｐゴシック" pitchFamily="34" charset="-128"/>
                </a:defRPr>
              </a:lvl3pPr>
              <a:lvl4pPr marL="1600200" indent="-228600" eaLnBrk="0" hangingPunct="0">
                <a:defRPr sz="1200" b="1">
                  <a:solidFill>
                    <a:srgbClr val="FFFFFF"/>
                  </a:solidFill>
                  <a:latin typeface="Arial" pitchFamily="34" charset="0"/>
                  <a:ea typeface="ＭＳ Ｐゴシック" pitchFamily="34" charset="-128"/>
                </a:defRPr>
              </a:lvl4pPr>
              <a:lvl5pPr marL="2057400" indent="-228600" eaLnBrk="0" hangingPunct="0">
                <a:defRPr sz="1200" b="1">
                  <a:solidFill>
                    <a:srgbClr val="FFFFFF"/>
                  </a:solidFill>
                  <a:latin typeface="Arial" pitchFamily="34" charset="0"/>
                  <a:ea typeface="ＭＳ Ｐゴシック" pitchFamily="34" charset="-128"/>
                </a:defRPr>
              </a:lvl5pPr>
              <a:lvl6pPr marL="25146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6pPr>
              <a:lvl7pPr marL="29718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7pPr>
              <a:lvl8pPr marL="34290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8pPr>
              <a:lvl9pPr marL="38862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9pPr>
            </a:lstStyle>
            <a:p>
              <a:pPr algn="ctr" eaLnBrk="1" hangingPunct="1">
                <a:lnSpc>
                  <a:spcPct val="90000"/>
                </a:lnSpc>
                <a:spcAft>
                  <a:spcPct val="0"/>
                </a:spcAft>
              </a:pPr>
              <a:r>
                <a:rPr lang="ru-RU" sz="1000" dirty="0">
                  <a:solidFill>
                    <a:srgbClr val="CC0000">
                      <a:lumMod val="75000"/>
                    </a:srgbClr>
                  </a:solidFill>
                </a:rPr>
                <a:t>Статистика</a:t>
              </a:r>
            </a:p>
          </p:txBody>
        </p:sp>
      </p:grpSp>
      <p:grpSp>
        <p:nvGrpSpPr>
          <p:cNvPr id="84" name="Group 83">
            <a:extLst>
              <a:ext uri="{FF2B5EF4-FFF2-40B4-BE49-F238E27FC236}">
                <a16:creationId xmlns:a16="http://schemas.microsoft.com/office/drawing/2014/main" id="{7E9FBF04-220F-4F08-8691-AEE37AB2DE6C}"/>
              </a:ext>
            </a:extLst>
          </p:cNvPr>
          <p:cNvGrpSpPr/>
          <p:nvPr/>
        </p:nvGrpSpPr>
        <p:grpSpPr>
          <a:xfrm>
            <a:off x="5328617" y="2348679"/>
            <a:ext cx="1118950" cy="1162860"/>
            <a:chOff x="7850187" y="1014135"/>
            <a:chExt cx="1254125" cy="1303339"/>
          </a:xfrm>
        </p:grpSpPr>
        <p:sp>
          <p:nvSpPr>
            <p:cNvPr id="85" name="Oval 154">
              <a:extLst>
                <a:ext uri="{FF2B5EF4-FFF2-40B4-BE49-F238E27FC236}">
                  <a16:creationId xmlns:a16="http://schemas.microsoft.com/office/drawing/2014/main" id="{24D12834-4668-466F-814F-9CE342588380}"/>
                </a:ext>
              </a:extLst>
            </p:cNvPr>
            <p:cNvSpPr>
              <a:spLocks noChangeArrowheads="1"/>
            </p:cNvSpPr>
            <p:nvPr/>
          </p:nvSpPr>
          <p:spPr bwMode="auto">
            <a:xfrm>
              <a:off x="7850187" y="1014135"/>
              <a:ext cx="1254125" cy="1303339"/>
            </a:xfrm>
            <a:prstGeom prst="ellipse">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8900000" scaled="1"/>
              <a:tileRect/>
            </a:gradFill>
            <a:ln>
              <a:noFill/>
            </a:ln>
          </p:spPr>
          <p:txBody>
            <a:bodyPr wrap="none" lIns="0" tIns="0" rIns="0" bIns="0" anchor="ctr"/>
            <a:lstStyle/>
            <a:p>
              <a:pPr>
                <a:lnSpc>
                  <a:spcPct val="90000"/>
                </a:lnSpc>
                <a:spcAft>
                  <a:spcPct val="0"/>
                </a:spcAft>
              </a:pPr>
              <a:endParaRPr lang="en-US" sz="1000" dirty="0">
                <a:solidFill>
                  <a:srgbClr val="323232"/>
                </a:solidFill>
              </a:endParaRPr>
            </a:p>
          </p:txBody>
        </p:sp>
        <p:sp>
          <p:nvSpPr>
            <p:cNvPr id="86" name="Oval 155">
              <a:extLst>
                <a:ext uri="{FF2B5EF4-FFF2-40B4-BE49-F238E27FC236}">
                  <a16:creationId xmlns:a16="http://schemas.microsoft.com/office/drawing/2014/main" id="{BB49F425-B937-4387-A49D-E2BC70AAECAF}"/>
                </a:ext>
              </a:extLst>
            </p:cNvPr>
            <p:cNvSpPr>
              <a:spLocks noChangeArrowheads="1"/>
            </p:cNvSpPr>
            <p:nvPr/>
          </p:nvSpPr>
          <p:spPr bwMode="auto">
            <a:xfrm>
              <a:off x="7922429" y="1089212"/>
              <a:ext cx="1109641" cy="1153185"/>
            </a:xfrm>
            <a:prstGeom prst="ellipse">
              <a:avLst/>
            </a:prstGeom>
            <a:solidFill>
              <a:schemeClr val="bg1">
                <a:lumMod val="65000"/>
              </a:schemeClr>
            </a:solidFill>
            <a:ln w="6350" algn="ctr">
              <a:solidFill>
                <a:schemeClr val="bg1">
                  <a:lumMod val="65000"/>
                </a:schemeClr>
              </a:solidFill>
              <a:round/>
              <a:headEnd/>
              <a:tailEnd/>
            </a:ln>
          </p:spPr>
          <p:txBody>
            <a:bodyPr wrap="none" anchor="ctr"/>
            <a:lstStyle/>
            <a:p>
              <a:pPr>
                <a:lnSpc>
                  <a:spcPct val="90000"/>
                </a:lnSpc>
                <a:spcAft>
                  <a:spcPct val="0"/>
                </a:spcAft>
              </a:pPr>
              <a:endParaRPr lang="en-US" sz="1000" dirty="0">
                <a:solidFill>
                  <a:srgbClr val="323232"/>
                </a:solidFill>
              </a:endParaRPr>
            </a:p>
          </p:txBody>
        </p:sp>
        <p:sp>
          <p:nvSpPr>
            <p:cNvPr id="87" name="Oval 156">
              <a:extLst>
                <a:ext uri="{FF2B5EF4-FFF2-40B4-BE49-F238E27FC236}">
                  <a16:creationId xmlns:a16="http://schemas.microsoft.com/office/drawing/2014/main" id="{155C2749-C015-4496-9138-91CB53CCFFD5}"/>
                </a:ext>
              </a:extLst>
            </p:cNvPr>
            <p:cNvSpPr>
              <a:spLocks noChangeArrowheads="1"/>
            </p:cNvSpPr>
            <p:nvPr/>
          </p:nvSpPr>
          <p:spPr bwMode="auto">
            <a:xfrm>
              <a:off x="7987447" y="1156781"/>
              <a:ext cx="979605" cy="1018046"/>
            </a:xfrm>
            <a:prstGeom prst="ellipse">
              <a:avLst/>
            </a:prstGeom>
            <a:solidFill>
              <a:schemeClr val="bg1">
                <a:lumMod val="65000"/>
              </a:schemeClr>
            </a:solidFill>
            <a:ln w="19050" algn="ctr">
              <a:noFill/>
              <a:round/>
              <a:headEnd/>
              <a:tailEnd/>
            </a:ln>
          </p:spPr>
          <p:txBody>
            <a:bodyPr wrap="none" anchor="ctr"/>
            <a:lstStyle/>
            <a:p>
              <a:pPr>
                <a:lnSpc>
                  <a:spcPct val="90000"/>
                </a:lnSpc>
                <a:spcAft>
                  <a:spcPct val="0"/>
                </a:spcAft>
              </a:pPr>
              <a:endParaRPr lang="en-US" sz="1000" dirty="0">
                <a:solidFill>
                  <a:srgbClr val="323232"/>
                </a:solidFill>
              </a:endParaRPr>
            </a:p>
          </p:txBody>
        </p:sp>
        <p:sp>
          <p:nvSpPr>
            <p:cNvPr id="88" name="Oval 157">
              <a:extLst>
                <a:ext uri="{FF2B5EF4-FFF2-40B4-BE49-F238E27FC236}">
                  <a16:creationId xmlns:a16="http://schemas.microsoft.com/office/drawing/2014/main" id="{D1B24CDA-5F10-41D8-B52D-BA13DD5C3FCB}"/>
                </a:ext>
              </a:extLst>
            </p:cNvPr>
            <p:cNvSpPr>
              <a:spLocks noChangeArrowheads="1"/>
            </p:cNvSpPr>
            <p:nvPr/>
          </p:nvSpPr>
          <p:spPr bwMode="auto">
            <a:xfrm>
              <a:off x="8147147" y="1216196"/>
              <a:ext cx="719533" cy="519534"/>
            </a:xfrm>
            <a:prstGeom prst="ellipse">
              <a:avLst/>
            </a:prstGeom>
            <a:gradFill rotWithShape="1">
              <a:gsLst>
                <a:gs pos="0">
                  <a:srgbClr val="FFFFFF">
                    <a:alpha val="35001"/>
                  </a:srgbClr>
                </a:gs>
                <a:gs pos="100000">
                  <a:srgbClr val="000000">
                    <a:alpha val="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1" rIns="73025" bIns="36511" anchor="ctr"/>
            <a:lstStyle/>
            <a:p>
              <a:pPr>
                <a:lnSpc>
                  <a:spcPct val="90000"/>
                </a:lnSpc>
                <a:spcAft>
                  <a:spcPct val="0"/>
                </a:spcAft>
              </a:pPr>
              <a:endParaRPr lang="en-US" sz="1000" dirty="0">
                <a:solidFill>
                  <a:srgbClr val="323232"/>
                </a:solidFill>
              </a:endParaRPr>
            </a:p>
          </p:txBody>
        </p:sp>
        <p:grpSp>
          <p:nvGrpSpPr>
            <p:cNvPr id="89" name="Group 159">
              <a:extLst>
                <a:ext uri="{FF2B5EF4-FFF2-40B4-BE49-F238E27FC236}">
                  <a16:creationId xmlns:a16="http://schemas.microsoft.com/office/drawing/2014/main" id="{3D43D580-0590-4008-8658-EDE28E77CBA1}"/>
                </a:ext>
              </a:extLst>
            </p:cNvPr>
            <p:cNvGrpSpPr>
              <a:grpSpLocks/>
            </p:cNvGrpSpPr>
            <p:nvPr/>
          </p:nvGrpSpPr>
          <p:grpSpPr bwMode="auto">
            <a:xfrm rot="1237688">
              <a:off x="8099910" y="1275727"/>
              <a:ext cx="761433" cy="794416"/>
              <a:chOff x="3071" y="1260"/>
              <a:chExt cx="1716" cy="1720"/>
            </a:xfrm>
          </p:grpSpPr>
          <p:sp>
            <p:nvSpPr>
              <p:cNvPr id="91" name="AutoShape 160">
                <a:extLst>
                  <a:ext uri="{FF2B5EF4-FFF2-40B4-BE49-F238E27FC236}">
                    <a16:creationId xmlns:a16="http://schemas.microsoft.com/office/drawing/2014/main" id="{281FFCA2-E999-4C6C-8E3D-8F3F9FF74366}"/>
                  </a:ext>
                </a:extLst>
              </p:cNvPr>
              <p:cNvSpPr>
                <a:spLocks noChangeArrowheads="1"/>
              </p:cNvSpPr>
              <p:nvPr/>
            </p:nvSpPr>
            <p:spPr bwMode="auto">
              <a:xfrm rot="-2380073">
                <a:off x="3071" y="1260"/>
                <a:ext cx="1698" cy="16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393" y="7073"/>
                    </a:moveTo>
                    <a:cubicBezTo>
                      <a:pt x="16972" y="4176"/>
                      <a:pt x="14026" y="2341"/>
                      <a:pt x="10800" y="2341"/>
                    </a:cubicBezTo>
                    <a:cubicBezTo>
                      <a:pt x="6128" y="2341"/>
                      <a:pt x="2341" y="6128"/>
                      <a:pt x="2341" y="10800"/>
                    </a:cubicBezTo>
                    <a:lnTo>
                      <a:pt x="0" y="10800"/>
                    </a:lnTo>
                    <a:cubicBezTo>
                      <a:pt x="0" y="4835"/>
                      <a:pt x="4835" y="0"/>
                      <a:pt x="10800" y="0"/>
                    </a:cubicBezTo>
                    <a:cubicBezTo>
                      <a:pt x="14919" y="0"/>
                      <a:pt x="18680" y="2343"/>
                      <a:pt x="20495" y="6041"/>
                    </a:cubicBezTo>
                    <a:lnTo>
                      <a:pt x="22919" y="4852"/>
                    </a:lnTo>
                    <a:lnTo>
                      <a:pt x="21149" y="10032"/>
                    </a:lnTo>
                    <a:lnTo>
                      <a:pt x="15969" y="8262"/>
                    </a:lnTo>
                    <a:lnTo>
                      <a:pt x="18393" y="7073"/>
                    </a:lnTo>
                    <a:close/>
                  </a:path>
                </a:pathLst>
              </a:custGeom>
              <a:gradFill rotWithShape="1">
                <a:gsLst>
                  <a:gs pos="0">
                    <a:srgbClr val="767676">
                      <a:alpha val="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sz="1000" dirty="0">
                  <a:solidFill>
                    <a:srgbClr val="323232"/>
                  </a:solidFill>
                </a:endParaRPr>
              </a:p>
            </p:txBody>
          </p:sp>
          <p:sp>
            <p:nvSpPr>
              <p:cNvPr id="92" name="AutoShape 161">
                <a:extLst>
                  <a:ext uri="{FF2B5EF4-FFF2-40B4-BE49-F238E27FC236}">
                    <a16:creationId xmlns:a16="http://schemas.microsoft.com/office/drawing/2014/main" id="{E458F331-A9E2-4B12-B342-DFFBC7B5DAD8}"/>
                  </a:ext>
                </a:extLst>
              </p:cNvPr>
              <p:cNvSpPr>
                <a:spLocks noChangeArrowheads="1"/>
              </p:cNvSpPr>
              <p:nvPr/>
            </p:nvSpPr>
            <p:spPr bwMode="auto">
              <a:xfrm rot="-2380073" flipH="1" flipV="1">
                <a:off x="3089" y="1282"/>
                <a:ext cx="1698" cy="16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393" y="7073"/>
                    </a:moveTo>
                    <a:cubicBezTo>
                      <a:pt x="16972" y="4176"/>
                      <a:pt x="14026" y="2341"/>
                      <a:pt x="10800" y="2341"/>
                    </a:cubicBezTo>
                    <a:cubicBezTo>
                      <a:pt x="6128" y="2341"/>
                      <a:pt x="2341" y="6128"/>
                      <a:pt x="2341" y="10800"/>
                    </a:cubicBezTo>
                    <a:lnTo>
                      <a:pt x="0" y="10800"/>
                    </a:lnTo>
                    <a:cubicBezTo>
                      <a:pt x="0" y="4835"/>
                      <a:pt x="4835" y="0"/>
                      <a:pt x="10800" y="0"/>
                    </a:cubicBezTo>
                    <a:cubicBezTo>
                      <a:pt x="14919" y="0"/>
                      <a:pt x="18680" y="2343"/>
                      <a:pt x="20495" y="6041"/>
                    </a:cubicBezTo>
                    <a:lnTo>
                      <a:pt x="22919" y="4852"/>
                    </a:lnTo>
                    <a:lnTo>
                      <a:pt x="21149" y="10032"/>
                    </a:lnTo>
                    <a:lnTo>
                      <a:pt x="15969" y="8262"/>
                    </a:lnTo>
                    <a:lnTo>
                      <a:pt x="18393" y="7073"/>
                    </a:lnTo>
                    <a:close/>
                  </a:path>
                </a:pathLst>
              </a:custGeom>
              <a:gradFill rotWithShape="1">
                <a:gsLst>
                  <a:gs pos="0">
                    <a:srgbClr val="767676">
                      <a:alpha val="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sz="1000" dirty="0">
                  <a:solidFill>
                    <a:srgbClr val="323232"/>
                  </a:solidFill>
                </a:endParaRPr>
              </a:p>
            </p:txBody>
          </p:sp>
        </p:grpSp>
        <p:sp>
          <p:nvSpPr>
            <p:cNvPr id="90" name="Text Box 158">
              <a:extLst>
                <a:ext uri="{FF2B5EF4-FFF2-40B4-BE49-F238E27FC236}">
                  <a16:creationId xmlns:a16="http://schemas.microsoft.com/office/drawing/2014/main" id="{A47DCF21-5A26-41E8-84FC-028C5950ACF4}"/>
                </a:ext>
              </a:extLst>
            </p:cNvPr>
            <p:cNvSpPr txBox="1">
              <a:spLocks noChangeArrowheads="1"/>
            </p:cNvSpPr>
            <p:nvPr/>
          </p:nvSpPr>
          <p:spPr bwMode="auto">
            <a:xfrm>
              <a:off x="7983417" y="1516276"/>
              <a:ext cx="1026473" cy="31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defRPr sz="1200" b="1">
                  <a:solidFill>
                    <a:srgbClr val="FFFFFF"/>
                  </a:solidFill>
                  <a:latin typeface="Arial" pitchFamily="34" charset="0"/>
                  <a:ea typeface="ＭＳ Ｐゴシック" pitchFamily="34" charset="-128"/>
                </a:defRPr>
              </a:lvl1pPr>
              <a:lvl2pPr marL="742950" indent="-285750" eaLnBrk="0" hangingPunct="0">
                <a:defRPr sz="1200" b="1">
                  <a:solidFill>
                    <a:srgbClr val="FFFFFF"/>
                  </a:solidFill>
                  <a:latin typeface="Arial" pitchFamily="34" charset="0"/>
                  <a:ea typeface="ＭＳ Ｐゴシック" pitchFamily="34" charset="-128"/>
                </a:defRPr>
              </a:lvl2pPr>
              <a:lvl3pPr marL="1143000" indent="-228600" eaLnBrk="0" hangingPunct="0">
                <a:defRPr sz="1200" b="1">
                  <a:solidFill>
                    <a:srgbClr val="FFFFFF"/>
                  </a:solidFill>
                  <a:latin typeface="Arial" pitchFamily="34" charset="0"/>
                  <a:ea typeface="ＭＳ Ｐゴシック" pitchFamily="34" charset="-128"/>
                </a:defRPr>
              </a:lvl3pPr>
              <a:lvl4pPr marL="1600200" indent="-228600" eaLnBrk="0" hangingPunct="0">
                <a:defRPr sz="1200" b="1">
                  <a:solidFill>
                    <a:srgbClr val="FFFFFF"/>
                  </a:solidFill>
                  <a:latin typeface="Arial" pitchFamily="34" charset="0"/>
                  <a:ea typeface="ＭＳ Ｐゴシック" pitchFamily="34" charset="-128"/>
                </a:defRPr>
              </a:lvl4pPr>
              <a:lvl5pPr marL="2057400" indent="-228600" eaLnBrk="0" hangingPunct="0">
                <a:defRPr sz="1200" b="1">
                  <a:solidFill>
                    <a:srgbClr val="FFFFFF"/>
                  </a:solidFill>
                  <a:latin typeface="Arial" pitchFamily="34" charset="0"/>
                  <a:ea typeface="ＭＳ Ｐゴシック" pitchFamily="34" charset="-128"/>
                </a:defRPr>
              </a:lvl5pPr>
              <a:lvl6pPr marL="25146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6pPr>
              <a:lvl7pPr marL="29718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7pPr>
              <a:lvl8pPr marL="34290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8pPr>
              <a:lvl9pPr marL="38862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9pPr>
            </a:lstStyle>
            <a:p>
              <a:pPr algn="ctr" eaLnBrk="1" hangingPunct="1">
                <a:lnSpc>
                  <a:spcPct val="90000"/>
                </a:lnSpc>
                <a:spcAft>
                  <a:spcPct val="0"/>
                </a:spcAft>
              </a:pPr>
              <a:r>
                <a:rPr lang="ru-RU" sz="1000" dirty="0">
                  <a:solidFill>
                    <a:srgbClr val="CC0000">
                      <a:lumMod val="75000"/>
                    </a:srgbClr>
                  </a:solidFill>
                </a:rPr>
                <a:t>Контроль</a:t>
              </a:r>
            </a:p>
            <a:p>
              <a:pPr algn="ctr" eaLnBrk="1" hangingPunct="1">
                <a:lnSpc>
                  <a:spcPct val="90000"/>
                </a:lnSpc>
                <a:spcAft>
                  <a:spcPct val="0"/>
                </a:spcAft>
              </a:pPr>
              <a:r>
                <a:rPr lang="ru-RU" sz="1000" dirty="0">
                  <a:solidFill>
                    <a:srgbClr val="CC0000">
                      <a:lumMod val="75000"/>
                    </a:srgbClr>
                  </a:solidFill>
                </a:rPr>
                <a:t>качества</a:t>
              </a:r>
              <a:endParaRPr lang="en-US" sz="1000" dirty="0">
                <a:solidFill>
                  <a:srgbClr val="CC0000">
                    <a:lumMod val="75000"/>
                  </a:srgbClr>
                </a:solidFill>
              </a:endParaRPr>
            </a:p>
          </p:txBody>
        </p:sp>
      </p:grpSp>
      <p:grpSp>
        <p:nvGrpSpPr>
          <p:cNvPr id="93" name="Group 92">
            <a:extLst>
              <a:ext uri="{FF2B5EF4-FFF2-40B4-BE49-F238E27FC236}">
                <a16:creationId xmlns:a16="http://schemas.microsoft.com/office/drawing/2014/main" id="{77BA181F-B7F2-4E2E-8E61-6220784D3EC9}"/>
              </a:ext>
            </a:extLst>
          </p:cNvPr>
          <p:cNvGrpSpPr/>
          <p:nvPr/>
        </p:nvGrpSpPr>
        <p:grpSpPr>
          <a:xfrm>
            <a:off x="5328617" y="4704846"/>
            <a:ext cx="1118950" cy="1162860"/>
            <a:chOff x="7850187" y="1014135"/>
            <a:chExt cx="1254125" cy="1303339"/>
          </a:xfrm>
        </p:grpSpPr>
        <p:sp>
          <p:nvSpPr>
            <p:cNvPr id="94" name="Oval 154">
              <a:extLst>
                <a:ext uri="{FF2B5EF4-FFF2-40B4-BE49-F238E27FC236}">
                  <a16:creationId xmlns:a16="http://schemas.microsoft.com/office/drawing/2014/main" id="{B2187574-69B1-4D2B-BBBF-BACB52934382}"/>
                </a:ext>
              </a:extLst>
            </p:cNvPr>
            <p:cNvSpPr>
              <a:spLocks noChangeArrowheads="1"/>
            </p:cNvSpPr>
            <p:nvPr/>
          </p:nvSpPr>
          <p:spPr bwMode="auto">
            <a:xfrm>
              <a:off x="7850187" y="1014135"/>
              <a:ext cx="1254125" cy="1303339"/>
            </a:xfrm>
            <a:prstGeom prst="ellipse">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8900000" scaled="1"/>
              <a:tileRect/>
            </a:gradFill>
            <a:ln>
              <a:noFill/>
            </a:ln>
          </p:spPr>
          <p:txBody>
            <a:bodyPr wrap="none" lIns="0" tIns="0" rIns="0" bIns="0" anchor="ctr"/>
            <a:lstStyle/>
            <a:p>
              <a:pPr>
                <a:lnSpc>
                  <a:spcPct val="90000"/>
                </a:lnSpc>
                <a:spcAft>
                  <a:spcPct val="0"/>
                </a:spcAft>
              </a:pPr>
              <a:endParaRPr lang="en-US" sz="1000" dirty="0">
                <a:solidFill>
                  <a:srgbClr val="323232"/>
                </a:solidFill>
              </a:endParaRPr>
            </a:p>
          </p:txBody>
        </p:sp>
        <p:sp>
          <p:nvSpPr>
            <p:cNvPr id="95" name="Oval 155">
              <a:extLst>
                <a:ext uri="{FF2B5EF4-FFF2-40B4-BE49-F238E27FC236}">
                  <a16:creationId xmlns:a16="http://schemas.microsoft.com/office/drawing/2014/main" id="{0CBF8FEA-43B8-4A11-9F00-5D97600C99BE}"/>
                </a:ext>
              </a:extLst>
            </p:cNvPr>
            <p:cNvSpPr>
              <a:spLocks noChangeArrowheads="1"/>
            </p:cNvSpPr>
            <p:nvPr/>
          </p:nvSpPr>
          <p:spPr bwMode="auto">
            <a:xfrm>
              <a:off x="7922429" y="1089212"/>
              <a:ext cx="1109641" cy="1153185"/>
            </a:xfrm>
            <a:prstGeom prst="ellipse">
              <a:avLst/>
            </a:prstGeom>
            <a:solidFill>
              <a:schemeClr val="bg1">
                <a:lumMod val="65000"/>
              </a:schemeClr>
            </a:solidFill>
            <a:ln w="6350" algn="ctr">
              <a:solidFill>
                <a:schemeClr val="bg1">
                  <a:lumMod val="65000"/>
                </a:schemeClr>
              </a:solidFill>
              <a:round/>
              <a:headEnd/>
              <a:tailEnd/>
            </a:ln>
          </p:spPr>
          <p:txBody>
            <a:bodyPr wrap="none" anchor="ctr"/>
            <a:lstStyle/>
            <a:p>
              <a:pPr>
                <a:lnSpc>
                  <a:spcPct val="90000"/>
                </a:lnSpc>
                <a:spcAft>
                  <a:spcPct val="0"/>
                </a:spcAft>
              </a:pPr>
              <a:endParaRPr lang="en-US" sz="1000" dirty="0">
                <a:solidFill>
                  <a:srgbClr val="323232"/>
                </a:solidFill>
              </a:endParaRPr>
            </a:p>
          </p:txBody>
        </p:sp>
        <p:sp>
          <p:nvSpPr>
            <p:cNvPr id="96" name="Oval 156">
              <a:extLst>
                <a:ext uri="{FF2B5EF4-FFF2-40B4-BE49-F238E27FC236}">
                  <a16:creationId xmlns:a16="http://schemas.microsoft.com/office/drawing/2014/main" id="{7012A114-3066-4955-9777-C13865F5C7D3}"/>
                </a:ext>
              </a:extLst>
            </p:cNvPr>
            <p:cNvSpPr>
              <a:spLocks noChangeArrowheads="1"/>
            </p:cNvSpPr>
            <p:nvPr/>
          </p:nvSpPr>
          <p:spPr bwMode="auto">
            <a:xfrm>
              <a:off x="7987447" y="1156781"/>
              <a:ext cx="979605" cy="1018046"/>
            </a:xfrm>
            <a:prstGeom prst="ellipse">
              <a:avLst/>
            </a:prstGeom>
            <a:solidFill>
              <a:schemeClr val="bg1">
                <a:lumMod val="65000"/>
              </a:schemeClr>
            </a:solidFill>
            <a:ln w="19050" algn="ctr">
              <a:solidFill>
                <a:schemeClr val="bg1">
                  <a:lumMod val="65000"/>
                </a:schemeClr>
              </a:solidFill>
              <a:round/>
              <a:headEnd/>
              <a:tailEnd/>
            </a:ln>
          </p:spPr>
          <p:txBody>
            <a:bodyPr wrap="none" anchor="ctr"/>
            <a:lstStyle/>
            <a:p>
              <a:pPr>
                <a:lnSpc>
                  <a:spcPct val="90000"/>
                </a:lnSpc>
                <a:spcAft>
                  <a:spcPct val="0"/>
                </a:spcAft>
              </a:pPr>
              <a:endParaRPr lang="en-US" sz="1000" dirty="0">
                <a:solidFill>
                  <a:srgbClr val="323232"/>
                </a:solidFill>
              </a:endParaRPr>
            </a:p>
          </p:txBody>
        </p:sp>
        <p:sp>
          <p:nvSpPr>
            <p:cNvPr id="97" name="Oval 157">
              <a:extLst>
                <a:ext uri="{FF2B5EF4-FFF2-40B4-BE49-F238E27FC236}">
                  <a16:creationId xmlns:a16="http://schemas.microsoft.com/office/drawing/2014/main" id="{BD1A7480-6022-466B-9241-3ABCD984D441}"/>
                </a:ext>
              </a:extLst>
            </p:cNvPr>
            <p:cNvSpPr>
              <a:spLocks noChangeArrowheads="1"/>
            </p:cNvSpPr>
            <p:nvPr/>
          </p:nvSpPr>
          <p:spPr bwMode="auto">
            <a:xfrm>
              <a:off x="8147147" y="1216196"/>
              <a:ext cx="719533" cy="519534"/>
            </a:xfrm>
            <a:prstGeom prst="ellipse">
              <a:avLst/>
            </a:prstGeom>
            <a:gradFill rotWithShape="1">
              <a:gsLst>
                <a:gs pos="0">
                  <a:srgbClr val="FFFFFF">
                    <a:alpha val="35001"/>
                  </a:srgbClr>
                </a:gs>
                <a:gs pos="100000">
                  <a:srgbClr val="000000">
                    <a:alpha val="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1" rIns="73025" bIns="36511" anchor="ctr"/>
            <a:lstStyle/>
            <a:p>
              <a:pPr>
                <a:lnSpc>
                  <a:spcPct val="90000"/>
                </a:lnSpc>
                <a:spcAft>
                  <a:spcPct val="0"/>
                </a:spcAft>
              </a:pPr>
              <a:endParaRPr lang="en-US" sz="1000" dirty="0">
                <a:solidFill>
                  <a:srgbClr val="323232"/>
                </a:solidFill>
              </a:endParaRPr>
            </a:p>
          </p:txBody>
        </p:sp>
        <p:grpSp>
          <p:nvGrpSpPr>
            <p:cNvPr id="98" name="Group 159">
              <a:extLst>
                <a:ext uri="{FF2B5EF4-FFF2-40B4-BE49-F238E27FC236}">
                  <a16:creationId xmlns:a16="http://schemas.microsoft.com/office/drawing/2014/main" id="{24FA6AF2-01D2-4E4E-9BF0-3CD6FC8EFBA6}"/>
                </a:ext>
              </a:extLst>
            </p:cNvPr>
            <p:cNvGrpSpPr>
              <a:grpSpLocks/>
            </p:cNvGrpSpPr>
            <p:nvPr/>
          </p:nvGrpSpPr>
          <p:grpSpPr bwMode="auto">
            <a:xfrm rot="1237688">
              <a:off x="8099910" y="1275727"/>
              <a:ext cx="761433" cy="794416"/>
              <a:chOff x="3071" y="1260"/>
              <a:chExt cx="1716" cy="1720"/>
            </a:xfrm>
          </p:grpSpPr>
          <p:sp>
            <p:nvSpPr>
              <p:cNvPr id="100" name="AutoShape 160">
                <a:extLst>
                  <a:ext uri="{FF2B5EF4-FFF2-40B4-BE49-F238E27FC236}">
                    <a16:creationId xmlns:a16="http://schemas.microsoft.com/office/drawing/2014/main" id="{1029E0ED-20D6-433B-BFB1-F9F4707871DA}"/>
                  </a:ext>
                </a:extLst>
              </p:cNvPr>
              <p:cNvSpPr>
                <a:spLocks noChangeArrowheads="1"/>
              </p:cNvSpPr>
              <p:nvPr/>
            </p:nvSpPr>
            <p:spPr bwMode="auto">
              <a:xfrm rot="-2380073">
                <a:off x="3071" y="1260"/>
                <a:ext cx="1698" cy="16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393" y="7073"/>
                    </a:moveTo>
                    <a:cubicBezTo>
                      <a:pt x="16972" y="4176"/>
                      <a:pt x="14026" y="2341"/>
                      <a:pt x="10800" y="2341"/>
                    </a:cubicBezTo>
                    <a:cubicBezTo>
                      <a:pt x="6128" y="2341"/>
                      <a:pt x="2341" y="6128"/>
                      <a:pt x="2341" y="10800"/>
                    </a:cubicBezTo>
                    <a:lnTo>
                      <a:pt x="0" y="10800"/>
                    </a:lnTo>
                    <a:cubicBezTo>
                      <a:pt x="0" y="4835"/>
                      <a:pt x="4835" y="0"/>
                      <a:pt x="10800" y="0"/>
                    </a:cubicBezTo>
                    <a:cubicBezTo>
                      <a:pt x="14919" y="0"/>
                      <a:pt x="18680" y="2343"/>
                      <a:pt x="20495" y="6041"/>
                    </a:cubicBezTo>
                    <a:lnTo>
                      <a:pt x="22919" y="4852"/>
                    </a:lnTo>
                    <a:lnTo>
                      <a:pt x="21149" y="10032"/>
                    </a:lnTo>
                    <a:lnTo>
                      <a:pt x="15969" y="8262"/>
                    </a:lnTo>
                    <a:lnTo>
                      <a:pt x="18393" y="7073"/>
                    </a:lnTo>
                    <a:close/>
                  </a:path>
                </a:pathLst>
              </a:custGeom>
              <a:gradFill rotWithShape="1">
                <a:gsLst>
                  <a:gs pos="0">
                    <a:srgbClr val="767676">
                      <a:alpha val="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sz="1000" dirty="0">
                  <a:solidFill>
                    <a:srgbClr val="323232"/>
                  </a:solidFill>
                </a:endParaRPr>
              </a:p>
            </p:txBody>
          </p:sp>
          <p:sp>
            <p:nvSpPr>
              <p:cNvPr id="101" name="AutoShape 161">
                <a:extLst>
                  <a:ext uri="{FF2B5EF4-FFF2-40B4-BE49-F238E27FC236}">
                    <a16:creationId xmlns:a16="http://schemas.microsoft.com/office/drawing/2014/main" id="{5D2CD55F-FE79-4215-ACB0-56C4A41EC701}"/>
                  </a:ext>
                </a:extLst>
              </p:cNvPr>
              <p:cNvSpPr>
                <a:spLocks noChangeArrowheads="1"/>
              </p:cNvSpPr>
              <p:nvPr/>
            </p:nvSpPr>
            <p:spPr bwMode="auto">
              <a:xfrm rot="-2380073" flipH="1" flipV="1">
                <a:off x="3089" y="1282"/>
                <a:ext cx="1698" cy="16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393" y="7073"/>
                    </a:moveTo>
                    <a:cubicBezTo>
                      <a:pt x="16972" y="4176"/>
                      <a:pt x="14026" y="2341"/>
                      <a:pt x="10800" y="2341"/>
                    </a:cubicBezTo>
                    <a:cubicBezTo>
                      <a:pt x="6128" y="2341"/>
                      <a:pt x="2341" y="6128"/>
                      <a:pt x="2341" y="10800"/>
                    </a:cubicBezTo>
                    <a:lnTo>
                      <a:pt x="0" y="10800"/>
                    </a:lnTo>
                    <a:cubicBezTo>
                      <a:pt x="0" y="4835"/>
                      <a:pt x="4835" y="0"/>
                      <a:pt x="10800" y="0"/>
                    </a:cubicBezTo>
                    <a:cubicBezTo>
                      <a:pt x="14919" y="0"/>
                      <a:pt x="18680" y="2343"/>
                      <a:pt x="20495" y="6041"/>
                    </a:cubicBezTo>
                    <a:lnTo>
                      <a:pt x="22919" y="4852"/>
                    </a:lnTo>
                    <a:lnTo>
                      <a:pt x="21149" y="10032"/>
                    </a:lnTo>
                    <a:lnTo>
                      <a:pt x="15969" y="8262"/>
                    </a:lnTo>
                    <a:lnTo>
                      <a:pt x="18393" y="7073"/>
                    </a:lnTo>
                    <a:close/>
                  </a:path>
                </a:pathLst>
              </a:custGeom>
              <a:gradFill rotWithShape="1">
                <a:gsLst>
                  <a:gs pos="0">
                    <a:srgbClr val="767676">
                      <a:alpha val="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sz="1000" dirty="0">
                  <a:solidFill>
                    <a:srgbClr val="323232"/>
                  </a:solidFill>
                </a:endParaRPr>
              </a:p>
            </p:txBody>
          </p:sp>
        </p:grpSp>
        <p:sp>
          <p:nvSpPr>
            <p:cNvPr id="99" name="Text Box 158">
              <a:extLst>
                <a:ext uri="{FF2B5EF4-FFF2-40B4-BE49-F238E27FC236}">
                  <a16:creationId xmlns:a16="http://schemas.microsoft.com/office/drawing/2014/main" id="{840CCE77-F3CD-4D20-A8C1-B276B97C835D}"/>
                </a:ext>
              </a:extLst>
            </p:cNvPr>
            <p:cNvSpPr txBox="1">
              <a:spLocks noChangeArrowheads="1"/>
            </p:cNvSpPr>
            <p:nvPr/>
          </p:nvSpPr>
          <p:spPr bwMode="auto">
            <a:xfrm>
              <a:off x="8049336" y="1494854"/>
              <a:ext cx="824742" cy="31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defRPr sz="1200" b="1">
                  <a:solidFill>
                    <a:srgbClr val="FFFFFF"/>
                  </a:solidFill>
                  <a:latin typeface="Arial" pitchFamily="34" charset="0"/>
                  <a:ea typeface="ＭＳ Ｐゴシック" pitchFamily="34" charset="-128"/>
                </a:defRPr>
              </a:lvl1pPr>
              <a:lvl2pPr marL="742950" indent="-285750" eaLnBrk="0" hangingPunct="0">
                <a:defRPr sz="1200" b="1">
                  <a:solidFill>
                    <a:srgbClr val="FFFFFF"/>
                  </a:solidFill>
                  <a:latin typeface="Arial" pitchFamily="34" charset="0"/>
                  <a:ea typeface="ＭＳ Ｐゴシック" pitchFamily="34" charset="-128"/>
                </a:defRPr>
              </a:lvl2pPr>
              <a:lvl3pPr marL="1143000" indent="-228600" eaLnBrk="0" hangingPunct="0">
                <a:defRPr sz="1200" b="1">
                  <a:solidFill>
                    <a:srgbClr val="FFFFFF"/>
                  </a:solidFill>
                  <a:latin typeface="Arial" pitchFamily="34" charset="0"/>
                  <a:ea typeface="ＭＳ Ｐゴシック" pitchFamily="34" charset="-128"/>
                </a:defRPr>
              </a:lvl3pPr>
              <a:lvl4pPr marL="1600200" indent="-228600" eaLnBrk="0" hangingPunct="0">
                <a:defRPr sz="1200" b="1">
                  <a:solidFill>
                    <a:srgbClr val="FFFFFF"/>
                  </a:solidFill>
                  <a:latin typeface="Arial" pitchFamily="34" charset="0"/>
                  <a:ea typeface="ＭＳ Ｐゴシック" pitchFamily="34" charset="-128"/>
                </a:defRPr>
              </a:lvl4pPr>
              <a:lvl5pPr marL="2057400" indent="-228600" eaLnBrk="0" hangingPunct="0">
                <a:defRPr sz="1200" b="1">
                  <a:solidFill>
                    <a:srgbClr val="FFFFFF"/>
                  </a:solidFill>
                  <a:latin typeface="Arial" pitchFamily="34" charset="0"/>
                  <a:ea typeface="ＭＳ Ｐゴシック" pitchFamily="34" charset="-128"/>
                </a:defRPr>
              </a:lvl5pPr>
              <a:lvl6pPr marL="25146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6pPr>
              <a:lvl7pPr marL="29718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7pPr>
              <a:lvl8pPr marL="34290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8pPr>
              <a:lvl9pPr marL="38862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9pPr>
            </a:lstStyle>
            <a:p>
              <a:pPr algn="ctr" eaLnBrk="1" hangingPunct="1">
                <a:lnSpc>
                  <a:spcPct val="90000"/>
                </a:lnSpc>
                <a:spcAft>
                  <a:spcPct val="0"/>
                </a:spcAft>
              </a:pPr>
              <a:r>
                <a:rPr lang="ru-RU" sz="1000" dirty="0">
                  <a:solidFill>
                    <a:srgbClr val="CC0000">
                      <a:lumMod val="75000"/>
                    </a:srgbClr>
                  </a:solidFill>
                </a:rPr>
                <a:t>Многоканальность</a:t>
              </a:r>
              <a:endParaRPr lang="en-US" sz="1000" dirty="0">
                <a:solidFill>
                  <a:srgbClr val="CC0000">
                    <a:lumMod val="75000"/>
                  </a:srgbClr>
                </a:solidFill>
              </a:endParaRPr>
            </a:p>
          </p:txBody>
        </p:sp>
      </p:grpSp>
      <p:sp>
        <p:nvSpPr>
          <p:cNvPr id="102" name="Right Arrow 6">
            <a:extLst>
              <a:ext uri="{FF2B5EF4-FFF2-40B4-BE49-F238E27FC236}">
                <a16:creationId xmlns:a16="http://schemas.microsoft.com/office/drawing/2014/main" id="{881FCAFC-71A7-47AE-B3EF-574CAFDD80B6}"/>
              </a:ext>
            </a:extLst>
          </p:cNvPr>
          <p:cNvSpPr/>
          <p:nvPr/>
        </p:nvSpPr>
        <p:spPr>
          <a:xfrm>
            <a:off x="4119964" y="2552859"/>
            <a:ext cx="1187426" cy="811027"/>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grpSp>
        <p:nvGrpSpPr>
          <p:cNvPr id="103" name="Group 102">
            <a:extLst>
              <a:ext uri="{FF2B5EF4-FFF2-40B4-BE49-F238E27FC236}">
                <a16:creationId xmlns:a16="http://schemas.microsoft.com/office/drawing/2014/main" id="{387BFF68-F3CA-4B3A-A2E5-B0981007F93D}"/>
              </a:ext>
            </a:extLst>
          </p:cNvPr>
          <p:cNvGrpSpPr/>
          <p:nvPr/>
        </p:nvGrpSpPr>
        <p:grpSpPr>
          <a:xfrm>
            <a:off x="3281731" y="1289456"/>
            <a:ext cx="655003" cy="4344093"/>
            <a:chOff x="2839529" y="1041446"/>
            <a:chExt cx="712010" cy="4722172"/>
          </a:xfrm>
        </p:grpSpPr>
        <p:grpSp>
          <p:nvGrpSpPr>
            <p:cNvPr id="104" name="Group 103">
              <a:extLst>
                <a:ext uri="{FF2B5EF4-FFF2-40B4-BE49-F238E27FC236}">
                  <a16:creationId xmlns:a16="http://schemas.microsoft.com/office/drawing/2014/main" id="{B240B1A3-9862-4622-AA83-0D89ED560456}"/>
                </a:ext>
              </a:extLst>
            </p:cNvPr>
            <p:cNvGrpSpPr/>
            <p:nvPr/>
          </p:nvGrpSpPr>
          <p:grpSpPr>
            <a:xfrm>
              <a:off x="2839529" y="1041446"/>
              <a:ext cx="712010" cy="712010"/>
              <a:chOff x="4081849" y="971925"/>
              <a:chExt cx="731520" cy="731520"/>
            </a:xfrm>
          </p:grpSpPr>
          <p:sp>
            <p:nvSpPr>
              <p:cNvPr id="130" name="Oval 46">
                <a:extLst>
                  <a:ext uri="{FF2B5EF4-FFF2-40B4-BE49-F238E27FC236}">
                    <a16:creationId xmlns:a16="http://schemas.microsoft.com/office/drawing/2014/main" id="{35A8AE50-E338-43CA-BB12-E7575F84A0E9}"/>
                  </a:ext>
                </a:extLst>
              </p:cNvPr>
              <p:cNvSpPr>
                <a:spLocks noChangeArrowheads="1"/>
              </p:cNvSpPr>
              <p:nvPr/>
            </p:nvSpPr>
            <p:spPr bwMode="auto">
              <a:xfrm>
                <a:off x="4081849" y="971925"/>
                <a:ext cx="731520" cy="731520"/>
              </a:xfrm>
              <a:prstGeom prst="ellipse">
                <a:avLst/>
              </a:prstGeom>
              <a:solidFill>
                <a:schemeClr val="bg1"/>
              </a:solidFill>
              <a:ln w="57150">
                <a:solidFill>
                  <a:srgbClr val="ADADAD"/>
                </a:solidFill>
                <a:round/>
                <a:headEnd/>
                <a:tailEnd/>
              </a:ln>
              <a:effectLst/>
              <a:scene3d>
                <a:camera prst="orthographicFront">
                  <a:rot lat="0" lon="0" rev="0"/>
                </a:camera>
                <a:lightRig rig="balanced" dir="t">
                  <a:rot lat="0" lon="0" rev="8700000"/>
                </a:lightRig>
              </a:scene3d>
              <a:sp3d>
                <a:bevelT w="190500" h="38100"/>
              </a:sp3d>
            </p:spPr>
            <p:txBody>
              <a:bodyPr wrap="none" lIns="0" tIns="0" rIns="0" bIns="0" anchor="ctr"/>
              <a:lstStyle/>
              <a:p>
                <a:pPr>
                  <a:lnSpc>
                    <a:spcPct val="90000"/>
                  </a:lnSpc>
                  <a:spcAft>
                    <a:spcPct val="0"/>
                  </a:spcAft>
                  <a:defRPr/>
                </a:pPr>
                <a:endParaRPr lang="en-US" sz="900" dirty="0">
                  <a:solidFill>
                    <a:srgbClr val="323232"/>
                  </a:solidFill>
                  <a:ea typeface="MS PGothic" pitchFamily="34" charset="-128"/>
                </a:endParaRPr>
              </a:p>
            </p:txBody>
          </p:sp>
          <p:sp>
            <p:nvSpPr>
              <p:cNvPr id="131" name="AutoShape 62">
                <a:extLst>
                  <a:ext uri="{FF2B5EF4-FFF2-40B4-BE49-F238E27FC236}">
                    <a16:creationId xmlns:a16="http://schemas.microsoft.com/office/drawing/2014/main" id="{708670E5-479D-432B-B839-30A8892DA78F}"/>
                  </a:ext>
                </a:extLst>
              </p:cNvPr>
              <p:cNvSpPr>
                <a:spLocks noChangeArrowheads="1"/>
              </p:cNvSpPr>
              <p:nvPr/>
            </p:nvSpPr>
            <p:spPr bwMode="auto">
              <a:xfrm>
                <a:off x="4262697" y="1104951"/>
                <a:ext cx="369824" cy="232734"/>
              </a:xfrm>
              <a:prstGeom prst="wedgeRoundRectCallout">
                <a:avLst>
                  <a:gd name="adj1" fmla="val -43532"/>
                  <a:gd name="adj2" fmla="val 69861"/>
                  <a:gd name="adj3" fmla="val 16667"/>
                </a:avLst>
              </a:prstGeom>
              <a:solidFill>
                <a:schemeClr val="bg1"/>
              </a:solidFill>
              <a:ln w="25400">
                <a:solidFill>
                  <a:srgbClr val="B40000"/>
                </a:solidFill>
                <a:miter lim="800000"/>
                <a:headEnd/>
                <a:tailEnd/>
              </a:ln>
            </p:spPr>
            <p:txBody>
              <a:bodyPr lIns="0" tIns="0" rIns="0" bIns="0"/>
              <a:lstStyle/>
              <a:p>
                <a:pPr>
                  <a:lnSpc>
                    <a:spcPct val="90000"/>
                  </a:lnSpc>
                  <a:spcAft>
                    <a:spcPct val="0"/>
                  </a:spcAft>
                </a:pPr>
                <a:endParaRPr lang="en-US" sz="900" dirty="0">
                  <a:solidFill>
                    <a:srgbClr val="323232"/>
                  </a:solidFill>
                </a:endParaRPr>
              </a:p>
            </p:txBody>
          </p:sp>
          <p:sp>
            <p:nvSpPr>
              <p:cNvPr id="132" name="Text Box 72">
                <a:extLst>
                  <a:ext uri="{FF2B5EF4-FFF2-40B4-BE49-F238E27FC236}">
                    <a16:creationId xmlns:a16="http://schemas.microsoft.com/office/drawing/2014/main" id="{46354A5F-C7D8-4B9B-91FA-9C24A130764D}"/>
                  </a:ext>
                </a:extLst>
              </p:cNvPr>
              <p:cNvSpPr txBox="1">
                <a:spLocks noChangeArrowheads="1"/>
              </p:cNvSpPr>
              <p:nvPr/>
            </p:nvSpPr>
            <p:spPr bwMode="auto">
              <a:xfrm>
                <a:off x="4274738" y="1453235"/>
                <a:ext cx="384907" cy="13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b="1">
                    <a:solidFill>
                      <a:srgbClr val="FFFFFF"/>
                    </a:solidFill>
                    <a:latin typeface="Arial" pitchFamily="34" charset="0"/>
                    <a:ea typeface="ＭＳ Ｐゴシック" pitchFamily="34" charset="-128"/>
                  </a:defRPr>
                </a:lvl1pPr>
                <a:lvl2pPr marL="742950" indent="-285750" eaLnBrk="0" hangingPunct="0">
                  <a:defRPr sz="1200" b="1">
                    <a:solidFill>
                      <a:srgbClr val="FFFFFF"/>
                    </a:solidFill>
                    <a:latin typeface="Arial" pitchFamily="34" charset="0"/>
                    <a:ea typeface="ＭＳ Ｐゴシック" pitchFamily="34" charset="-128"/>
                  </a:defRPr>
                </a:lvl2pPr>
                <a:lvl3pPr marL="1143000" indent="-228600" eaLnBrk="0" hangingPunct="0">
                  <a:defRPr sz="1200" b="1">
                    <a:solidFill>
                      <a:srgbClr val="FFFFFF"/>
                    </a:solidFill>
                    <a:latin typeface="Arial" pitchFamily="34" charset="0"/>
                    <a:ea typeface="ＭＳ Ｐゴシック" pitchFamily="34" charset="-128"/>
                  </a:defRPr>
                </a:lvl3pPr>
                <a:lvl4pPr marL="1600200" indent="-228600" eaLnBrk="0" hangingPunct="0">
                  <a:defRPr sz="1200" b="1">
                    <a:solidFill>
                      <a:srgbClr val="FFFFFF"/>
                    </a:solidFill>
                    <a:latin typeface="Arial" pitchFamily="34" charset="0"/>
                    <a:ea typeface="ＭＳ Ｐゴシック" pitchFamily="34" charset="-128"/>
                  </a:defRPr>
                </a:lvl4pPr>
                <a:lvl5pPr marL="2057400" indent="-228600" eaLnBrk="0" hangingPunct="0">
                  <a:defRPr sz="1200" b="1">
                    <a:solidFill>
                      <a:srgbClr val="FFFFFF"/>
                    </a:solidFill>
                    <a:latin typeface="Arial" pitchFamily="34" charset="0"/>
                    <a:ea typeface="ＭＳ Ｐゴシック" pitchFamily="34" charset="-128"/>
                  </a:defRPr>
                </a:lvl5pPr>
                <a:lvl6pPr marL="25146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6pPr>
                <a:lvl7pPr marL="29718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7pPr>
                <a:lvl8pPr marL="34290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8pPr>
                <a:lvl9pPr marL="38862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9pPr>
              </a:lstStyle>
              <a:p>
                <a:pPr eaLnBrk="1" hangingPunct="1">
                  <a:lnSpc>
                    <a:spcPct val="90000"/>
                  </a:lnSpc>
                  <a:spcAft>
                    <a:spcPct val="0"/>
                  </a:spcAft>
                </a:pPr>
                <a:r>
                  <a:rPr lang="ru-RU" sz="900" dirty="0">
                    <a:solidFill>
                      <a:srgbClr val="323232"/>
                    </a:solidFill>
                  </a:rPr>
                  <a:t>Голос</a:t>
                </a:r>
                <a:endParaRPr lang="en-US" sz="900" dirty="0">
                  <a:solidFill>
                    <a:srgbClr val="323232"/>
                  </a:solidFill>
                </a:endParaRPr>
              </a:p>
            </p:txBody>
          </p:sp>
        </p:grpSp>
        <p:grpSp>
          <p:nvGrpSpPr>
            <p:cNvPr id="105" name="Group 104">
              <a:extLst>
                <a:ext uri="{FF2B5EF4-FFF2-40B4-BE49-F238E27FC236}">
                  <a16:creationId xmlns:a16="http://schemas.microsoft.com/office/drawing/2014/main" id="{E50DC5A0-307B-4EB8-B977-2AA17297BE95}"/>
                </a:ext>
              </a:extLst>
            </p:cNvPr>
            <p:cNvGrpSpPr/>
            <p:nvPr/>
          </p:nvGrpSpPr>
          <p:grpSpPr>
            <a:xfrm>
              <a:off x="2839529" y="1843872"/>
              <a:ext cx="712010" cy="712010"/>
              <a:chOff x="3263036" y="1874695"/>
              <a:chExt cx="731520" cy="731520"/>
            </a:xfrm>
          </p:grpSpPr>
          <p:sp>
            <p:nvSpPr>
              <p:cNvPr id="126" name="Oval 46">
                <a:extLst>
                  <a:ext uri="{FF2B5EF4-FFF2-40B4-BE49-F238E27FC236}">
                    <a16:creationId xmlns:a16="http://schemas.microsoft.com/office/drawing/2014/main" id="{A2382DE8-B98B-49F3-ADBE-33F2D770D902}"/>
                  </a:ext>
                </a:extLst>
              </p:cNvPr>
              <p:cNvSpPr>
                <a:spLocks noChangeArrowheads="1"/>
              </p:cNvSpPr>
              <p:nvPr/>
            </p:nvSpPr>
            <p:spPr bwMode="auto">
              <a:xfrm>
                <a:off x="3263036" y="1874695"/>
                <a:ext cx="731520" cy="731520"/>
              </a:xfrm>
              <a:prstGeom prst="ellipse">
                <a:avLst/>
              </a:prstGeom>
              <a:solidFill>
                <a:schemeClr val="bg1"/>
              </a:solidFill>
              <a:ln w="57150">
                <a:solidFill>
                  <a:srgbClr val="ADADAD"/>
                </a:solidFill>
                <a:round/>
                <a:headEnd/>
                <a:tailEnd/>
              </a:ln>
              <a:effectLst/>
              <a:scene3d>
                <a:camera prst="orthographicFront">
                  <a:rot lat="0" lon="0" rev="0"/>
                </a:camera>
                <a:lightRig rig="balanced" dir="t">
                  <a:rot lat="0" lon="0" rev="8700000"/>
                </a:lightRig>
              </a:scene3d>
              <a:sp3d>
                <a:bevelT w="190500" h="38100"/>
              </a:sp3d>
            </p:spPr>
            <p:txBody>
              <a:bodyPr wrap="none" lIns="0" tIns="0" rIns="0" bIns="0" anchor="ctr"/>
              <a:lstStyle/>
              <a:p>
                <a:pPr>
                  <a:lnSpc>
                    <a:spcPct val="90000"/>
                  </a:lnSpc>
                  <a:spcAft>
                    <a:spcPct val="0"/>
                  </a:spcAft>
                  <a:defRPr/>
                </a:pPr>
                <a:endParaRPr lang="en-US" sz="900" dirty="0">
                  <a:solidFill>
                    <a:srgbClr val="323232"/>
                  </a:solidFill>
                  <a:ea typeface="MS PGothic" pitchFamily="34" charset="-128"/>
                </a:endParaRPr>
              </a:p>
            </p:txBody>
          </p:sp>
          <p:grpSp>
            <p:nvGrpSpPr>
              <p:cNvPr id="127" name="Group 126">
                <a:extLst>
                  <a:ext uri="{FF2B5EF4-FFF2-40B4-BE49-F238E27FC236}">
                    <a16:creationId xmlns:a16="http://schemas.microsoft.com/office/drawing/2014/main" id="{26581600-6810-43EA-BC6F-860B959C42A6}"/>
                  </a:ext>
                </a:extLst>
              </p:cNvPr>
              <p:cNvGrpSpPr/>
              <p:nvPr/>
            </p:nvGrpSpPr>
            <p:grpSpPr>
              <a:xfrm>
                <a:off x="3399241" y="1922204"/>
                <a:ext cx="459109" cy="578004"/>
                <a:chOff x="2938638" y="1995792"/>
                <a:chExt cx="459109" cy="578004"/>
              </a:xfrm>
            </p:grpSpPr>
            <p:sp>
              <p:nvSpPr>
                <p:cNvPr id="128" name="Text Box 72">
                  <a:extLst>
                    <a:ext uri="{FF2B5EF4-FFF2-40B4-BE49-F238E27FC236}">
                      <a16:creationId xmlns:a16="http://schemas.microsoft.com/office/drawing/2014/main" id="{894D4C05-703A-4D33-BE70-43921D2B1060}"/>
                    </a:ext>
                  </a:extLst>
                </p:cNvPr>
                <p:cNvSpPr txBox="1">
                  <a:spLocks noChangeArrowheads="1"/>
                </p:cNvSpPr>
                <p:nvPr/>
              </p:nvSpPr>
              <p:spPr bwMode="auto">
                <a:xfrm>
                  <a:off x="2977200" y="2434585"/>
                  <a:ext cx="381327" cy="1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b="1">
                      <a:solidFill>
                        <a:srgbClr val="FFFFFF"/>
                      </a:solidFill>
                      <a:latin typeface="Arial" pitchFamily="34" charset="0"/>
                      <a:ea typeface="ＭＳ Ｐゴシック" pitchFamily="34" charset="-128"/>
                    </a:defRPr>
                  </a:lvl1pPr>
                  <a:lvl2pPr marL="742950" indent="-285750" eaLnBrk="0" hangingPunct="0">
                    <a:defRPr sz="1200" b="1">
                      <a:solidFill>
                        <a:srgbClr val="FFFFFF"/>
                      </a:solidFill>
                      <a:latin typeface="Arial" pitchFamily="34" charset="0"/>
                      <a:ea typeface="ＭＳ Ｐゴシック" pitchFamily="34" charset="-128"/>
                    </a:defRPr>
                  </a:lvl2pPr>
                  <a:lvl3pPr marL="1143000" indent="-228600" eaLnBrk="0" hangingPunct="0">
                    <a:defRPr sz="1200" b="1">
                      <a:solidFill>
                        <a:srgbClr val="FFFFFF"/>
                      </a:solidFill>
                      <a:latin typeface="Arial" pitchFamily="34" charset="0"/>
                      <a:ea typeface="ＭＳ Ｐゴシック" pitchFamily="34" charset="-128"/>
                    </a:defRPr>
                  </a:lvl3pPr>
                  <a:lvl4pPr marL="1600200" indent="-228600" eaLnBrk="0" hangingPunct="0">
                    <a:defRPr sz="1200" b="1">
                      <a:solidFill>
                        <a:srgbClr val="FFFFFF"/>
                      </a:solidFill>
                      <a:latin typeface="Arial" pitchFamily="34" charset="0"/>
                      <a:ea typeface="ＭＳ Ｐゴシック" pitchFamily="34" charset="-128"/>
                    </a:defRPr>
                  </a:lvl4pPr>
                  <a:lvl5pPr marL="2057400" indent="-228600" eaLnBrk="0" hangingPunct="0">
                    <a:defRPr sz="1200" b="1">
                      <a:solidFill>
                        <a:srgbClr val="FFFFFF"/>
                      </a:solidFill>
                      <a:latin typeface="Arial" pitchFamily="34" charset="0"/>
                      <a:ea typeface="ＭＳ Ｐゴシック" pitchFamily="34" charset="-128"/>
                    </a:defRPr>
                  </a:lvl5pPr>
                  <a:lvl6pPr marL="25146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6pPr>
                  <a:lvl7pPr marL="29718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7pPr>
                  <a:lvl8pPr marL="34290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8pPr>
                  <a:lvl9pPr marL="38862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9pPr>
                </a:lstStyle>
                <a:p>
                  <a:pPr eaLnBrk="1" hangingPunct="1">
                    <a:lnSpc>
                      <a:spcPct val="90000"/>
                    </a:lnSpc>
                    <a:spcAft>
                      <a:spcPct val="0"/>
                    </a:spcAft>
                  </a:pPr>
                  <a:r>
                    <a:rPr lang="ru-RU" sz="900" dirty="0">
                      <a:solidFill>
                        <a:srgbClr val="323232"/>
                      </a:solidFill>
                    </a:rPr>
                    <a:t>Почта</a:t>
                  </a:r>
                  <a:endParaRPr lang="en-US" sz="900" dirty="0">
                    <a:solidFill>
                      <a:srgbClr val="323232"/>
                    </a:solidFill>
                  </a:endParaRPr>
                </a:p>
              </p:txBody>
            </p:sp>
            <p:pic>
              <p:nvPicPr>
                <p:cNvPr id="129" name="Picture 128">
                  <a:extLst>
                    <a:ext uri="{FF2B5EF4-FFF2-40B4-BE49-F238E27FC236}">
                      <a16:creationId xmlns:a16="http://schemas.microsoft.com/office/drawing/2014/main" id="{0B7A9AC8-86C1-44D9-8A08-6CB362318C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8638" y="1995792"/>
                  <a:ext cx="459109" cy="459109"/>
                </a:xfrm>
                <a:prstGeom prst="rect">
                  <a:avLst/>
                </a:prstGeom>
              </p:spPr>
            </p:pic>
          </p:grpSp>
        </p:grpSp>
        <p:grpSp>
          <p:nvGrpSpPr>
            <p:cNvPr id="106" name="Group 105">
              <a:extLst>
                <a:ext uri="{FF2B5EF4-FFF2-40B4-BE49-F238E27FC236}">
                  <a16:creationId xmlns:a16="http://schemas.microsoft.com/office/drawing/2014/main" id="{16F96B68-9065-4CAF-89A7-A92FADCD5340}"/>
                </a:ext>
              </a:extLst>
            </p:cNvPr>
            <p:cNvGrpSpPr/>
            <p:nvPr/>
          </p:nvGrpSpPr>
          <p:grpSpPr>
            <a:xfrm>
              <a:off x="2839529" y="2649924"/>
              <a:ext cx="712010" cy="712010"/>
              <a:chOff x="3567347" y="2936121"/>
              <a:chExt cx="731520" cy="731520"/>
            </a:xfrm>
          </p:grpSpPr>
          <p:sp>
            <p:nvSpPr>
              <p:cNvPr id="122" name="Oval 46">
                <a:extLst>
                  <a:ext uri="{FF2B5EF4-FFF2-40B4-BE49-F238E27FC236}">
                    <a16:creationId xmlns:a16="http://schemas.microsoft.com/office/drawing/2014/main" id="{2B04E500-57A5-4EF3-8AA2-48E4B06D87BF}"/>
                  </a:ext>
                </a:extLst>
              </p:cNvPr>
              <p:cNvSpPr>
                <a:spLocks noChangeArrowheads="1"/>
              </p:cNvSpPr>
              <p:nvPr/>
            </p:nvSpPr>
            <p:spPr bwMode="auto">
              <a:xfrm>
                <a:off x="3567347" y="2936121"/>
                <a:ext cx="731520" cy="731520"/>
              </a:xfrm>
              <a:prstGeom prst="ellipse">
                <a:avLst/>
              </a:prstGeom>
              <a:solidFill>
                <a:schemeClr val="bg1"/>
              </a:solidFill>
              <a:ln w="57150">
                <a:solidFill>
                  <a:srgbClr val="ADADAD"/>
                </a:solidFill>
                <a:round/>
                <a:headEnd/>
                <a:tailEnd/>
              </a:ln>
              <a:effectLst/>
              <a:scene3d>
                <a:camera prst="orthographicFront">
                  <a:rot lat="0" lon="0" rev="0"/>
                </a:camera>
                <a:lightRig rig="balanced" dir="t">
                  <a:rot lat="0" lon="0" rev="8700000"/>
                </a:lightRig>
              </a:scene3d>
              <a:sp3d>
                <a:bevelT w="190500" h="38100"/>
              </a:sp3d>
            </p:spPr>
            <p:txBody>
              <a:bodyPr wrap="none" lIns="0" tIns="0" rIns="0" bIns="0" anchor="ctr"/>
              <a:lstStyle/>
              <a:p>
                <a:pPr>
                  <a:lnSpc>
                    <a:spcPct val="90000"/>
                  </a:lnSpc>
                  <a:spcAft>
                    <a:spcPct val="0"/>
                  </a:spcAft>
                  <a:defRPr/>
                </a:pPr>
                <a:endParaRPr lang="en-US" sz="900" dirty="0">
                  <a:solidFill>
                    <a:srgbClr val="323232"/>
                  </a:solidFill>
                  <a:ea typeface="MS PGothic" pitchFamily="34" charset="-128"/>
                </a:endParaRPr>
              </a:p>
            </p:txBody>
          </p:sp>
          <p:grpSp>
            <p:nvGrpSpPr>
              <p:cNvPr id="123" name="Group 122">
                <a:extLst>
                  <a:ext uri="{FF2B5EF4-FFF2-40B4-BE49-F238E27FC236}">
                    <a16:creationId xmlns:a16="http://schemas.microsoft.com/office/drawing/2014/main" id="{5081F3BC-375D-459F-887E-B9FCC0109882}"/>
                  </a:ext>
                </a:extLst>
              </p:cNvPr>
              <p:cNvGrpSpPr/>
              <p:nvPr/>
            </p:nvGrpSpPr>
            <p:grpSpPr>
              <a:xfrm>
                <a:off x="3715800" y="2975511"/>
                <a:ext cx="481290" cy="590108"/>
                <a:chOff x="3056296" y="2802878"/>
                <a:chExt cx="481290" cy="590108"/>
              </a:xfrm>
            </p:grpSpPr>
            <p:sp>
              <p:nvSpPr>
                <p:cNvPr id="124" name="Text Box 72">
                  <a:extLst>
                    <a:ext uri="{FF2B5EF4-FFF2-40B4-BE49-F238E27FC236}">
                      <a16:creationId xmlns:a16="http://schemas.microsoft.com/office/drawing/2014/main" id="{DD129861-FADA-4E1F-A101-AB402F809BBB}"/>
                    </a:ext>
                  </a:extLst>
                </p:cNvPr>
                <p:cNvSpPr txBox="1">
                  <a:spLocks noChangeArrowheads="1"/>
                </p:cNvSpPr>
                <p:nvPr/>
              </p:nvSpPr>
              <p:spPr bwMode="auto">
                <a:xfrm>
                  <a:off x="3151277" y="3253775"/>
                  <a:ext cx="279281" cy="1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b="1">
                      <a:solidFill>
                        <a:srgbClr val="FFFFFF"/>
                      </a:solidFill>
                      <a:latin typeface="Arial" pitchFamily="34" charset="0"/>
                      <a:ea typeface="ＭＳ Ｐゴシック" pitchFamily="34" charset="-128"/>
                    </a:defRPr>
                  </a:lvl1pPr>
                  <a:lvl2pPr marL="742950" indent="-285750" eaLnBrk="0" hangingPunct="0">
                    <a:defRPr sz="1200" b="1">
                      <a:solidFill>
                        <a:srgbClr val="FFFFFF"/>
                      </a:solidFill>
                      <a:latin typeface="Arial" pitchFamily="34" charset="0"/>
                      <a:ea typeface="ＭＳ Ｐゴシック" pitchFamily="34" charset="-128"/>
                    </a:defRPr>
                  </a:lvl2pPr>
                  <a:lvl3pPr marL="1143000" indent="-228600" eaLnBrk="0" hangingPunct="0">
                    <a:defRPr sz="1200" b="1">
                      <a:solidFill>
                        <a:srgbClr val="FFFFFF"/>
                      </a:solidFill>
                      <a:latin typeface="Arial" pitchFamily="34" charset="0"/>
                      <a:ea typeface="ＭＳ Ｐゴシック" pitchFamily="34" charset="-128"/>
                    </a:defRPr>
                  </a:lvl3pPr>
                  <a:lvl4pPr marL="1600200" indent="-228600" eaLnBrk="0" hangingPunct="0">
                    <a:defRPr sz="1200" b="1">
                      <a:solidFill>
                        <a:srgbClr val="FFFFFF"/>
                      </a:solidFill>
                      <a:latin typeface="Arial" pitchFamily="34" charset="0"/>
                      <a:ea typeface="ＭＳ Ｐゴシック" pitchFamily="34" charset="-128"/>
                    </a:defRPr>
                  </a:lvl4pPr>
                  <a:lvl5pPr marL="2057400" indent="-228600" eaLnBrk="0" hangingPunct="0">
                    <a:defRPr sz="1200" b="1">
                      <a:solidFill>
                        <a:srgbClr val="FFFFFF"/>
                      </a:solidFill>
                      <a:latin typeface="Arial" pitchFamily="34" charset="0"/>
                      <a:ea typeface="ＭＳ Ｐゴシック" pitchFamily="34" charset="-128"/>
                    </a:defRPr>
                  </a:lvl5pPr>
                  <a:lvl6pPr marL="25146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6pPr>
                  <a:lvl7pPr marL="29718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7pPr>
                  <a:lvl8pPr marL="34290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8pPr>
                  <a:lvl9pPr marL="38862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9pPr>
                </a:lstStyle>
                <a:p>
                  <a:pPr eaLnBrk="1" hangingPunct="1">
                    <a:lnSpc>
                      <a:spcPct val="90000"/>
                    </a:lnSpc>
                    <a:spcAft>
                      <a:spcPct val="0"/>
                    </a:spcAft>
                  </a:pPr>
                  <a:r>
                    <a:rPr lang="en-US" sz="900" dirty="0">
                      <a:solidFill>
                        <a:srgbClr val="323232"/>
                      </a:solidFill>
                    </a:rPr>
                    <a:t>SMS</a:t>
                  </a:r>
                </a:p>
              </p:txBody>
            </p:sp>
            <p:pic>
              <p:nvPicPr>
                <p:cNvPr id="125" name="Picture 124">
                  <a:extLst>
                    <a:ext uri="{FF2B5EF4-FFF2-40B4-BE49-F238E27FC236}">
                      <a16:creationId xmlns:a16="http://schemas.microsoft.com/office/drawing/2014/main" id="{52353334-A4BB-4E97-B604-4B1D99313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296" y="2802878"/>
                  <a:ext cx="481290" cy="481290"/>
                </a:xfrm>
                <a:prstGeom prst="rect">
                  <a:avLst/>
                </a:prstGeom>
              </p:spPr>
            </p:pic>
          </p:grpSp>
        </p:grpSp>
        <p:grpSp>
          <p:nvGrpSpPr>
            <p:cNvPr id="107" name="Group 106">
              <a:extLst>
                <a:ext uri="{FF2B5EF4-FFF2-40B4-BE49-F238E27FC236}">
                  <a16:creationId xmlns:a16="http://schemas.microsoft.com/office/drawing/2014/main" id="{04902562-5B52-4135-A60F-4AF6D87B77B0}"/>
                </a:ext>
              </a:extLst>
            </p:cNvPr>
            <p:cNvGrpSpPr/>
            <p:nvPr/>
          </p:nvGrpSpPr>
          <p:grpSpPr>
            <a:xfrm>
              <a:off x="2839529" y="3446949"/>
              <a:ext cx="712010" cy="712010"/>
              <a:chOff x="2862608" y="3628029"/>
              <a:chExt cx="731520" cy="731520"/>
            </a:xfrm>
          </p:grpSpPr>
          <p:sp>
            <p:nvSpPr>
              <p:cNvPr id="118" name="Oval 46">
                <a:extLst>
                  <a:ext uri="{FF2B5EF4-FFF2-40B4-BE49-F238E27FC236}">
                    <a16:creationId xmlns:a16="http://schemas.microsoft.com/office/drawing/2014/main" id="{EA2FE5AD-37DE-4E40-ADC3-8E1F05D60763}"/>
                  </a:ext>
                </a:extLst>
              </p:cNvPr>
              <p:cNvSpPr>
                <a:spLocks noChangeArrowheads="1"/>
              </p:cNvSpPr>
              <p:nvPr/>
            </p:nvSpPr>
            <p:spPr bwMode="auto">
              <a:xfrm>
                <a:off x="2862608" y="3628029"/>
                <a:ext cx="731520" cy="731520"/>
              </a:xfrm>
              <a:prstGeom prst="ellipse">
                <a:avLst/>
              </a:prstGeom>
              <a:solidFill>
                <a:schemeClr val="bg1"/>
              </a:solidFill>
              <a:ln w="57150">
                <a:solidFill>
                  <a:srgbClr val="ADADAD"/>
                </a:solidFill>
                <a:round/>
                <a:headEnd/>
                <a:tailEnd/>
              </a:ln>
              <a:effectLst/>
              <a:scene3d>
                <a:camera prst="orthographicFront">
                  <a:rot lat="0" lon="0" rev="0"/>
                </a:camera>
                <a:lightRig rig="balanced" dir="t">
                  <a:rot lat="0" lon="0" rev="8700000"/>
                </a:lightRig>
              </a:scene3d>
              <a:sp3d>
                <a:bevelT w="190500" h="38100"/>
              </a:sp3d>
            </p:spPr>
            <p:txBody>
              <a:bodyPr wrap="none" lIns="0" tIns="0" rIns="0" bIns="0" anchor="ctr"/>
              <a:lstStyle/>
              <a:p>
                <a:pPr>
                  <a:lnSpc>
                    <a:spcPct val="90000"/>
                  </a:lnSpc>
                  <a:spcAft>
                    <a:spcPct val="0"/>
                  </a:spcAft>
                  <a:defRPr/>
                </a:pPr>
                <a:endParaRPr lang="en-US" sz="900" dirty="0">
                  <a:solidFill>
                    <a:srgbClr val="323232"/>
                  </a:solidFill>
                  <a:ea typeface="MS PGothic" pitchFamily="34" charset="-128"/>
                </a:endParaRPr>
              </a:p>
            </p:txBody>
          </p:sp>
          <p:grpSp>
            <p:nvGrpSpPr>
              <p:cNvPr id="119" name="Group 118">
                <a:extLst>
                  <a:ext uri="{FF2B5EF4-FFF2-40B4-BE49-F238E27FC236}">
                    <a16:creationId xmlns:a16="http://schemas.microsoft.com/office/drawing/2014/main" id="{8792E819-7AE6-414A-BE61-CE733E53BCB6}"/>
                  </a:ext>
                </a:extLst>
              </p:cNvPr>
              <p:cNvGrpSpPr/>
              <p:nvPr/>
            </p:nvGrpSpPr>
            <p:grpSpPr>
              <a:xfrm>
                <a:off x="2948152" y="3669938"/>
                <a:ext cx="556933" cy="626896"/>
                <a:chOff x="2737336" y="3487730"/>
                <a:chExt cx="556933" cy="626896"/>
              </a:xfrm>
            </p:grpSpPr>
            <p:sp>
              <p:nvSpPr>
                <p:cNvPr id="120" name="Text Box 72">
                  <a:extLst>
                    <a:ext uri="{FF2B5EF4-FFF2-40B4-BE49-F238E27FC236}">
                      <a16:creationId xmlns:a16="http://schemas.microsoft.com/office/drawing/2014/main" id="{D5C6DB32-8B2E-4BC8-99AB-D1A96FF6D30B}"/>
                    </a:ext>
                  </a:extLst>
                </p:cNvPr>
                <p:cNvSpPr txBox="1">
                  <a:spLocks noChangeArrowheads="1"/>
                </p:cNvSpPr>
                <p:nvPr/>
              </p:nvSpPr>
              <p:spPr bwMode="auto">
                <a:xfrm>
                  <a:off x="2815001" y="3975415"/>
                  <a:ext cx="404600" cy="1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b="1">
                      <a:solidFill>
                        <a:srgbClr val="FFFFFF"/>
                      </a:solidFill>
                      <a:latin typeface="Arial" pitchFamily="34" charset="0"/>
                      <a:ea typeface="ＭＳ Ｐゴシック" pitchFamily="34" charset="-128"/>
                    </a:defRPr>
                  </a:lvl1pPr>
                  <a:lvl2pPr marL="742950" indent="-285750" eaLnBrk="0" hangingPunct="0">
                    <a:defRPr sz="1200" b="1">
                      <a:solidFill>
                        <a:srgbClr val="FFFFFF"/>
                      </a:solidFill>
                      <a:latin typeface="Arial" pitchFamily="34" charset="0"/>
                      <a:ea typeface="ＭＳ Ｐゴシック" pitchFamily="34" charset="-128"/>
                    </a:defRPr>
                  </a:lvl2pPr>
                  <a:lvl3pPr marL="1143000" indent="-228600" eaLnBrk="0" hangingPunct="0">
                    <a:defRPr sz="1200" b="1">
                      <a:solidFill>
                        <a:srgbClr val="FFFFFF"/>
                      </a:solidFill>
                      <a:latin typeface="Arial" pitchFamily="34" charset="0"/>
                      <a:ea typeface="ＭＳ Ｐゴシック" pitchFamily="34" charset="-128"/>
                    </a:defRPr>
                  </a:lvl3pPr>
                  <a:lvl4pPr marL="1600200" indent="-228600" eaLnBrk="0" hangingPunct="0">
                    <a:defRPr sz="1200" b="1">
                      <a:solidFill>
                        <a:srgbClr val="FFFFFF"/>
                      </a:solidFill>
                      <a:latin typeface="Arial" pitchFamily="34" charset="0"/>
                      <a:ea typeface="ＭＳ Ｐゴシック" pitchFamily="34" charset="-128"/>
                    </a:defRPr>
                  </a:lvl4pPr>
                  <a:lvl5pPr marL="2057400" indent="-228600" eaLnBrk="0" hangingPunct="0">
                    <a:defRPr sz="1200" b="1">
                      <a:solidFill>
                        <a:srgbClr val="FFFFFF"/>
                      </a:solidFill>
                      <a:latin typeface="Arial" pitchFamily="34" charset="0"/>
                      <a:ea typeface="ＭＳ Ｐゴシック" pitchFamily="34" charset="-128"/>
                    </a:defRPr>
                  </a:lvl5pPr>
                  <a:lvl6pPr marL="25146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6pPr>
                  <a:lvl7pPr marL="29718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7pPr>
                  <a:lvl8pPr marL="34290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8pPr>
                  <a:lvl9pPr marL="38862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9pPr>
                </a:lstStyle>
                <a:p>
                  <a:pPr eaLnBrk="1" hangingPunct="1">
                    <a:lnSpc>
                      <a:spcPct val="90000"/>
                    </a:lnSpc>
                    <a:spcAft>
                      <a:spcPct val="0"/>
                    </a:spcAft>
                  </a:pPr>
                  <a:r>
                    <a:rPr lang="ru-RU" sz="900" dirty="0">
                      <a:solidFill>
                        <a:srgbClr val="323232"/>
                      </a:solidFill>
                    </a:rPr>
                    <a:t>Видео</a:t>
                  </a:r>
                  <a:endParaRPr lang="en-US" sz="900" dirty="0">
                    <a:solidFill>
                      <a:srgbClr val="323232"/>
                    </a:solidFill>
                  </a:endParaRPr>
                </a:p>
              </p:txBody>
            </p:sp>
            <p:pic>
              <p:nvPicPr>
                <p:cNvPr id="121" name="Picture 120">
                  <a:extLst>
                    <a:ext uri="{FF2B5EF4-FFF2-40B4-BE49-F238E27FC236}">
                      <a16:creationId xmlns:a16="http://schemas.microsoft.com/office/drawing/2014/main" id="{AAACAA42-49EB-4986-A1C0-280DFCC37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336" y="3487730"/>
                  <a:ext cx="556933" cy="556933"/>
                </a:xfrm>
                <a:prstGeom prst="rect">
                  <a:avLst/>
                </a:prstGeom>
              </p:spPr>
            </p:pic>
          </p:grpSp>
        </p:grpSp>
        <p:grpSp>
          <p:nvGrpSpPr>
            <p:cNvPr id="108" name="Group 107">
              <a:extLst>
                <a:ext uri="{FF2B5EF4-FFF2-40B4-BE49-F238E27FC236}">
                  <a16:creationId xmlns:a16="http://schemas.microsoft.com/office/drawing/2014/main" id="{3A1F2FF8-BD7D-40D2-80D8-7BA6A584D32C}"/>
                </a:ext>
              </a:extLst>
            </p:cNvPr>
            <p:cNvGrpSpPr/>
            <p:nvPr/>
          </p:nvGrpSpPr>
          <p:grpSpPr>
            <a:xfrm>
              <a:off x="2839529" y="4248118"/>
              <a:ext cx="712010" cy="712010"/>
              <a:chOff x="3831330" y="4308077"/>
              <a:chExt cx="731520" cy="731520"/>
            </a:xfrm>
          </p:grpSpPr>
          <p:sp>
            <p:nvSpPr>
              <p:cNvPr id="114" name="Oval 46">
                <a:extLst>
                  <a:ext uri="{FF2B5EF4-FFF2-40B4-BE49-F238E27FC236}">
                    <a16:creationId xmlns:a16="http://schemas.microsoft.com/office/drawing/2014/main" id="{9E36CC40-87F1-48E6-A69F-447D42645B63}"/>
                  </a:ext>
                </a:extLst>
              </p:cNvPr>
              <p:cNvSpPr>
                <a:spLocks noChangeArrowheads="1"/>
              </p:cNvSpPr>
              <p:nvPr/>
            </p:nvSpPr>
            <p:spPr bwMode="auto">
              <a:xfrm>
                <a:off x="3831330" y="4308077"/>
                <a:ext cx="731520" cy="731520"/>
              </a:xfrm>
              <a:prstGeom prst="ellipse">
                <a:avLst/>
              </a:prstGeom>
              <a:solidFill>
                <a:schemeClr val="bg1"/>
              </a:solidFill>
              <a:ln w="57150">
                <a:solidFill>
                  <a:srgbClr val="ADADAD"/>
                </a:solidFill>
                <a:round/>
                <a:headEnd/>
                <a:tailEnd/>
              </a:ln>
              <a:effectLst/>
              <a:scene3d>
                <a:camera prst="orthographicFront">
                  <a:rot lat="0" lon="0" rev="0"/>
                </a:camera>
                <a:lightRig rig="balanced" dir="t">
                  <a:rot lat="0" lon="0" rev="8700000"/>
                </a:lightRig>
              </a:scene3d>
              <a:sp3d>
                <a:bevelT w="190500" h="38100"/>
              </a:sp3d>
            </p:spPr>
            <p:txBody>
              <a:bodyPr wrap="none" lIns="0" tIns="0" rIns="0" bIns="0" anchor="ctr"/>
              <a:lstStyle/>
              <a:p>
                <a:pPr>
                  <a:lnSpc>
                    <a:spcPct val="90000"/>
                  </a:lnSpc>
                  <a:spcAft>
                    <a:spcPct val="0"/>
                  </a:spcAft>
                  <a:defRPr/>
                </a:pPr>
                <a:endParaRPr lang="en-US" sz="900" dirty="0">
                  <a:solidFill>
                    <a:srgbClr val="323232"/>
                  </a:solidFill>
                  <a:ea typeface="MS PGothic" pitchFamily="34" charset="-128"/>
                </a:endParaRPr>
              </a:p>
            </p:txBody>
          </p:sp>
          <p:grpSp>
            <p:nvGrpSpPr>
              <p:cNvPr id="115" name="Group 114">
                <a:extLst>
                  <a:ext uri="{FF2B5EF4-FFF2-40B4-BE49-F238E27FC236}">
                    <a16:creationId xmlns:a16="http://schemas.microsoft.com/office/drawing/2014/main" id="{0C03B63B-E29F-45E2-A480-A89BD178D64C}"/>
                  </a:ext>
                </a:extLst>
              </p:cNvPr>
              <p:cNvGrpSpPr/>
              <p:nvPr/>
            </p:nvGrpSpPr>
            <p:grpSpPr>
              <a:xfrm>
                <a:off x="3975740" y="4354589"/>
                <a:ext cx="495904" cy="603259"/>
                <a:chOff x="3291219" y="4290451"/>
                <a:chExt cx="495904" cy="603259"/>
              </a:xfrm>
            </p:grpSpPr>
            <p:sp>
              <p:nvSpPr>
                <p:cNvPr id="116" name="Text Box 72">
                  <a:extLst>
                    <a:ext uri="{FF2B5EF4-FFF2-40B4-BE49-F238E27FC236}">
                      <a16:creationId xmlns:a16="http://schemas.microsoft.com/office/drawing/2014/main" id="{7C24D4DC-6C85-4E0B-9C25-80E0DAB73B04}"/>
                    </a:ext>
                  </a:extLst>
                </p:cNvPr>
                <p:cNvSpPr txBox="1">
                  <a:spLocks noChangeArrowheads="1"/>
                </p:cNvSpPr>
                <p:nvPr/>
              </p:nvSpPr>
              <p:spPr bwMode="auto">
                <a:xfrm>
                  <a:off x="3291219" y="4754498"/>
                  <a:ext cx="495904" cy="13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b="1">
                      <a:solidFill>
                        <a:srgbClr val="FFFFFF"/>
                      </a:solidFill>
                      <a:latin typeface="Arial" pitchFamily="34" charset="0"/>
                      <a:ea typeface="ＭＳ Ｐゴシック" pitchFamily="34" charset="-128"/>
                    </a:defRPr>
                  </a:lvl1pPr>
                  <a:lvl2pPr marL="742950" indent="-285750" eaLnBrk="0" hangingPunct="0">
                    <a:defRPr sz="1200" b="1">
                      <a:solidFill>
                        <a:srgbClr val="FFFFFF"/>
                      </a:solidFill>
                      <a:latin typeface="Arial" pitchFamily="34" charset="0"/>
                      <a:ea typeface="ＭＳ Ｐゴシック" pitchFamily="34" charset="-128"/>
                    </a:defRPr>
                  </a:lvl2pPr>
                  <a:lvl3pPr marL="1143000" indent="-228600" eaLnBrk="0" hangingPunct="0">
                    <a:defRPr sz="1200" b="1">
                      <a:solidFill>
                        <a:srgbClr val="FFFFFF"/>
                      </a:solidFill>
                      <a:latin typeface="Arial" pitchFamily="34" charset="0"/>
                      <a:ea typeface="ＭＳ Ｐゴシック" pitchFamily="34" charset="-128"/>
                    </a:defRPr>
                  </a:lvl3pPr>
                  <a:lvl4pPr marL="1600200" indent="-228600" eaLnBrk="0" hangingPunct="0">
                    <a:defRPr sz="1200" b="1">
                      <a:solidFill>
                        <a:srgbClr val="FFFFFF"/>
                      </a:solidFill>
                      <a:latin typeface="Arial" pitchFamily="34" charset="0"/>
                      <a:ea typeface="ＭＳ Ｐゴシック" pitchFamily="34" charset="-128"/>
                    </a:defRPr>
                  </a:lvl4pPr>
                  <a:lvl5pPr marL="2057400" indent="-228600" eaLnBrk="0" hangingPunct="0">
                    <a:defRPr sz="1200" b="1">
                      <a:solidFill>
                        <a:srgbClr val="FFFFFF"/>
                      </a:solidFill>
                      <a:latin typeface="Arial" pitchFamily="34" charset="0"/>
                      <a:ea typeface="ＭＳ Ｐゴシック" pitchFamily="34" charset="-128"/>
                    </a:defRPr>
                  </a:lvl5pPr>
                  <a:lvl6pPr marL="25146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6pPr>
                  <a:lvl7pPr marL="29718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7pPr>
                  <a:lvl8pPr marL="34290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8pPr>
                  <a:lvl9pPr marL="38862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9pPr>
                </a:lstStyle>
                <a:p>
                  <a:pPr eaLnBrk="1" hangingPunct="1">
                    <a:lnSpc>
                      <a:spcPct val="90000"/>
                    </a:lnSpc>
                    <a:spcAft>
                      <a:spcPct val="0"/>
                    </a:spcAft>
                  </a:pPr>
                  <a:r>
                    <a:rPr lang="ru-RU" sz="900" dirty="0">
                      <a:solidFill>
                        <a:srgbClr val="323232"/>
                      </a:solidFill>
                    </a:rPr>
                    <a:t>Веб-чат</a:t>
                  </a:r>
                  <a:endParaRPr lang="en-US" sz="900" dirty="0">
                    <a:solidFill>
                      <a:srgbClr val="323232"/>
                    </a:solidFill>
                  </a:endParaRPr>
                </a:p>
              </p:txBody>
            </p:sp>
            <p:pic>
              <p:nvPicPr>
                <p:cNvPr id="117" name="Picture 116">
                  <a:extLst>
                    <a:ext uri="{FF2B5EF4-FFF2-40B4-BE49-F238E27FC236}">
                      <a16:creationId xmlns:a16="http://schemas.microsoft.com/office/drawing/2014/main" id="{16B2E2ED-E62C-467C-A814-0BC015856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6640" y="4290451"/>
                  <a:ext cx="461214" cy="461214"/>
                </a:xfrm>
                <a:prstGeom prst="rect">
                  <a:avLst/>
                </a:prstGeom>
              </p:spPr>
            </p:pic>
          </p:grpSp>
        </p:grpSp>
        <p:grpSp>
          <p:nvGrpSpPr>
            <p:cNvPr id="109" name="Group 108">
              <a:extLst>
                <a:ext uri="{FF2B5EF4-FFF2-40B4-BE49-F238E27FC236}">
                  <a16:creationId xmlns:a16="http://schemas.microsoft.com/office/drawing/2014/main" id="{25BFF644-213A-4021-AEEC-C5C67EE250AB}"/>
                </a:ext>
              </a:extLst>
            </p:cNvPr>
            <p:cNvGrpSpPr/>
            <p:nvPr/>
          </p:nvGrpSpPr>
          <p:grpSpPr>
            <a:xfrm>
              <a:off x="2839529" y="5051608"/>
              <a:ext cx="712010" cy="712010"/>
              <a:chOff x="3819185" y="5032168"/>
              <a:chExt cx="731520" cy="731520"/>
            </a:xfrm>
          </p:grpSpPr>
          <p:sp>
            <p:nvSpPr>
              <p:cNvPr id="110" name="Oval 46">
                <a:extLst>
                  <a:ext uri="{FF2B5EF4-FFF2-40B4-BE49-F238E27FC236}">
                    <a16:creationId xmlns:a16="http://schemas.microsoft.com/office/drawing/2014/main" id="{994B8A31-C29E-4211-BC49-B149151DAA42}"/>
                  </a:ext>
                </a:extLst>
              </p:cNvPr>
              <p:cNvSpPr>
                <a:spLocks noChangeArrowheads="1"/>
              </p:cNvSpPr>
              <p:nvPr/>
            </p:nvSpPr>
            <p:spPr bwMode="auto">
              <a:xfrm>
                <a:off x="3819185" y="5032168"/>
                <a:ext cx="731520" cy="731520"/>
              </a:xfrm>
              <a:prstGeom prst="ellipse">
                <a:avLst/>
              </a:prstGeom>
              <a:solidFill>
                <a:schemeClr val="bg1"/>
              </a:solidFill>
              <a:ln w="57150">
                <a:solidFill>
                  <a:srgbClr val="ADADAD"/>
                </a:solidFill>
                <a:round/>
                <a:headEnd/>
                <a:tailEnd/>
              </a:ln>
              <a:effectLst/>
              <a:scene3d>
                <a:camera prst="orthographicFront">
                  <a:rot lat="0" lon="0" rev="0"/>
                </a:camera>
                <a:lightRig rig="balanced" dir="t">
                  <a:rot lat="0" lon="0" rev="8700000"/>
                </a:lightRig>
              </a:scene3d>
              <a:sp3d>
                <a:bevelT w="190500" h="38100"/>
              </a:sp3d>
            </p:spPr>
            <p:txBody>
              <a:bodyPr wrap="none" lIns="0" tIns="0" rIns="0" bIns="0" anchor="ctr"/>
              <a:lstStyle/>
              <a:p>
                <a:pPr>
                  <a:lnSpc>
                    <a:spcPct val="90000"/>
                  </a:lnSpc>
                  <a:spcAft>
                    <a:spcPct val="0"/>
                  </a:spcAft>
                  <a:defRPr/>
                </a:pPr>
                <a:endParaRPr lang="en-US" sz="900" dirty="0">
                  <a:solidFill>
                    <a:srgbClr val="323232"/>
                  </a:solidFill>
                  <a:ea typeface="MS PGothic" pitchFamily="34" charset="-128"/>
                </a:endParaRPr>
              </a:p>
            </p:txBody>
          </p:sp>
          <p:grpSp>
            <p:nvGrpSpPr>
              <p:cNvPr id="111" name="Group 110">
                <a:extLst>
                  <a:ext uri="{FF2B5EF4-FFF2-40B4-BE49-F238E27FC236}">
                    <a16:creationId xmlns:a16="http://schemas.microsoft.com/office/drawing/2014/main" id="{AA74C023-D45D-4248-AD30-2EE193636759}"/>
                  </a:ext>
                </a:extLst>
              </p:cNvPr>
              <p:cNvGrpSpPr/>
              <p:nvPr/>
            </p:nvGrpSpPr>
            <p:grpSpPr>
              <a:xfrm>
                <a:off x="4003694" y="5050629"/>
                <a:ext cx="386792" cy="671136"/>
                <a:chOff x="2978724" y="5018964"/>
                <a:chExt cx="386792" cy="671136"/>
              </a:xfrm>
            </p:grpSpPr>
            <p:sp>
              <p:nvSpPr>
                <p:cNvPr id="112" name="Text Box 72">
                  <a:extLst>
                    <a:ext uri="{FF2B5EF4-FFF2-40B4-BE49-F238E27FC236}">
                      <a16:creationId xmlns:a16="http://schemas.microsoft.com/office/drawing/2014/main" id="{BE211399-0D77-4F6B-9CC6-DDE4039EA1D8}"/>
                    </a:ext>
                  </a:extLst>
                </p:cNvPr>
                <p:cNvSpPr txBox="1">
                  <a:spLocks noChangeArrowheads="1"/>
                </p:cNvSpPr>
                <p:nvPr/>
              </p:nvSpPr>
              <p:spPr bwMode="auto">
                <a:xfrm>
                  <a:off x="3026803" y="5442614"/>
                  <a:ext cx="286441" cy="24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b="1">
                      <a:solidFill>
                        <a:srgbClr val="FFFFFF"/>
                      </a:solidFill>
                      <a:latin typeface="Arial" pitchFamily="34" charset="0"/>
                      <a:ea typeface="ＭＳ Ｐゴシック" pitchFamily="34" charset="-128"/>
                    </a:defRPr>
                  </a:lvl1pPr>
                  <a:lvl2pPr marL="742950" indent="-285750" eaLnBrk="0" hangingPunct="0">
                    <a:defRPr sz="1200" b="1">
                      <a:solidFill>
                        <a:srgbClr val="FFFFFF"/>
                      </a:solidFill>
                      <a:latin typeface="Arial" pitchFamily="34" charset="0"/>
                      <a:ea typeface="ＭＳ Ｐゴシック" pitchFamily="34" charset="-128"/>
                    </a:defRPr>
                  </a:lvl2pPr>
                  <a:lvl3pPr marL="1143000" indent="-228600" eaLnBrk="0" hangingPunct="0">
                    <a:defRPr sz="1200" b="1">
                      <a:solidFill>
                        <a:srgbClr val="FFFFFF"/>
                      </a:solidFill>
                      <a:latin typeface="Arial" pitchFamily="34" charset="0"/>
                      <a:ea typeface="ＭＳ Ｐゴシック" pitchFamily="34" charset="-128"/>
                    </a:defRPr>
                  </a:lvl3pPr>
                  <a:lvl4pPr marL="1600200" indent="-228600" eaLnBrk="0" hangingPunct="0">
                    <a:defRPr sz="1200" b="1">
                      <a:solidFill>
                        <a:srgbClr val="FFFFFF"/>
                      </a:solidFill>
                      <a:latin typeface="Arial" pitchFamily="34" charset="0"/>
                      <a:ea typeface="ＭＳ Ｐゴシック" pitchFamily="34" charset="-128"/>
                    </a:defRPr>
                  </a:lvl4pPr>
                  <a:lvl5pPr marL="2057400" indent="-228600" eaLnBrk="0" hangingPunct="0">
                    <a:defRPr sz="1200" b="1">
                      <a:solidFill>
                        <a:srgbClr val="FFFFFF"/>
                      </a:solidFill>
                      <a:latin typeface="Arial" pitchFamily="34" charset="0"/>
                      <a:ea typeface="ＭＳ Ｐゴシック" pitchFamily="34" charset="-128"/>
                    </a:defRPr>
                  </a:lvl5pPr>
                  <a:lvl6pPr marL="25146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6pPr>
                  <a:lvl7pPr marL="29718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7pPr>
                  <a:lvl8pPr marL="34290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8pPr>
                  <a:lvl9pPr marL="38862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9pPr>
                </a:lstStyle>
                <a:p>
                  <a:pPr eaLnBrk="1" hangingPunct="1">
                    <a:lnSpc>
                      <a:spcPct val="80000"/>
                    </a:lnSpc>
                    <a:spcAft>
                      <a:spcPct val="0"/>
                    </a:spcAft>
                  </a:pPr>
                  <a:r>
                    <a:rPr lang="ru-RU" sz="900" dirty="0">
                      <a:solidFill>
                        <a:srgbClr val="323232"/>
                      </a:solidFill>
                    </a:rPr>
                    <a:t>Соц.</a:t>
                  </a:r>
                </a:p>
                <a:p>
                  <a:pPr eaLnBrk="1" hangingPunct="1">
                    <a:lnSpc>
                      <a:spcPct val="80000"/>
                    </a:lnSpc>
                    <a:spcAft>
                      <a:spcPct val="0"/>
                    </a:spcAft>
                  </a:pPr>
                  <a:r>
                    <a:rPr lang="ru-RU" sz="900" dirty="0">
                      <a:solidFill>
                        <a:srgbClr val="323232"/>
                      </a:solidFill>
                    </a:rPr>
                    <a:t>сети</a:t>
                  </a:r>
                  <a:endParaRPr lang="en-US" sz="900" dirty="0">
                    <a:solidFill>
                      <a:srgbClr val="323232"/>
                    </a:solidFill>
                  </a:endParaRPr>
                </a:p>
              </p:txBody>
            </p:sp>
            <p:pic>
              <p:nvPicPr>
                <p:cNvPr id="113" name="Picture 112">
                  <a:extLst>
                    <a:ext uri="{FF2B5EF4-FFF2-40B4-BE49-F238E27FC236}">
                      <a16:creationId xmlns:a16="http://schemas.microsoft.com/office/drawing/2014/main" id="{76D8405D-5D9C-4AE6-A453-D4902E6490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8724" y="5018964"/>
                  <a:ext cx="386792" cy="386792"/>
                </a:xfrm>
                <a:prstGeom prst="rect">
                  <a:avLst/>
                </a:prstGeom>
              </p:spPr>
            </p:pic>
          </p:grpSp>
        </p:grpSp>
      </p:grpSp>
      <p:sp>
        <p:nvSpPr>
          <p:cNvPr id="133" name="Left Arrow 11">
            <a:extLst>
              <a:ext uri="{FF2B5EF4-FFF2-40B4-BE49-F238E27FC236}">
                <a16:creationId xmlns:a16="http://schemas.microsoft.com/office/drawing/2014/main" id="{04E64607-874F-49E0-BB0B-C49FD4F69BE7}"/>
              </a:ext>
            </a:extLst>
          </p:cNvPr>
          <p:cNvSpPr/>
          <p:nvPr/>
        </p:nvSpPr>
        <p:spPr>
          <a:xfrm>
            <a:off x="4092967" y="3601145"/>
            <a:ext cx="1190022" cy="852492"/>
          </a:xfrm>
          <a:prstGeom prst="lef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grpSp>
        <p:nvGrpSpPr>
          <p:cNvPr id="134" name="Group 133">
            <a:extLst>
              <a:ext uri="{FF2B5EF4-FFF2-40B4-BE49-F238E27FC236}">
                <a16:creationId xmlns:a16="http://schemas.microsoft.com/office/drawing/2014/main" id="{6CCD3BD2-0C9E-4C77-970D-60B89C943196}"/>
              </a:ext>
            </a:extLst>
          </p:cNvPr>
          <p:cNvGrpSpPr/>
          <p:nvPr/>
        </p:nvGrpSpPr>
        <p:grpSpPr>
          <a:xfrm>
            <a:off x="5328617" y="3526763"/>
            <a:ext cx="1118950" cy="1162860"/>
            <a:chOff x="7850187" y="1014135"/>
            <a:chExt cx="1254125" cy="1303339"/>
          </a:xfrm>
        </p:grpSpPr>
        <p:sp>
          <p:nvSpPr>
            <p:cNvPr id="135" name="Oval 154">
              <a:extLst>
                <a:ext uri="{FF2B5EF4-FFF2-40B4-BE49-F238E27FC236}">
                  <a16:creationId xmlns:a16="http://schemas.microsoft.com/office/drawing/2014/main" id="{169F0C49-F2A5-43B9-891C-AF012A36357D}"/>
                </a:ext>
              </a:extLst>
            </p:cNvPr>
            <p:cNvSpPr>
              <a:spLocks noChangeArrowheads="1"/>
            </p:cNvSpPr>
            <p:nvPr/>
          </p:nvSpPr>
          <p:spPr bwMode="auto">
            <a:xfrm>
              <a:off x="7850187" y="1014135"/>
              <a:ext cx="1254125" cy="1303339"/>
            </a:xfrm>
            <a:prstGeom prst="ellipse">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8900000" scaled="1"/>
              <a:tileRect/>
            </a:gradFill>
            <a:ln>
              <a:noFill/>
            </a:ln>
          </p:spPr>
          <p:txBody>
            <a:bodyPr wrap="none" lIns="0" tIns="0" rIns="0" bIns="0" anchor="ctr"/>
            <a:lstStyle/>
            <a:p>
              <a:pPr>
                <a:lnSpc>
                  <a:spcPct val="90000"/>
                </a:lnSpc>
                <a:spcAft>
                  <a:spcPct val="0"/>
                </a:spcAft>
              </a:pPr>
              <a:endParaRPr lang="en-US" sz="1000" dirty="0">
                <a:solidFill>
                  <a:srgbClr val="323232"/>
                </a:solidFill>
              </a:endParaRPr>
            </a:p>
          </p:txBody>
        </p:sp>
        <p:sp>
          <p:nvSpPr>
            <p:cNvPr id="136" name="Oval 155">
              <a:extLst>
                <a:ext uri="{FF2B5EF4-FFF2-40B4-BE49-F238E27FC236}">
                  <a16:creationId xmlns:a16="http://schemas.microsoft.com/office/drawing/2014/main" id="{9B9FE046-6D9C-4721-B059-F26473BC182F}"/>
                </a:ext>
              </a:extLst>
            </p:cNvPr>
            <p:cNvSpPr>
              <a:spLocks noChangeArrowheads="1"/>
            </p:cNvSpPr>
            <p:nvPr/>
          </p:nvSpPr>
          <p:spPr bwMode="auto">
            <a:xfrm>
              <a:off x="7922429" y="1089212"/>
              <a:ext cx="1109641" cy="1153185"/>
            </a:xfrm>
            <a:prstGeom prst="ellipse">
              <a:avLst/>
            </a:prstGeom>
            <a:solidFill>
              <a:schemeClr val="bg1">
                <a:lumMod val="65000"/>
              </a:schemeClr>
            </a:solidFill>
            <a:ln w="6350" algn="ctr">
              <a:solidFill>
                <a:schemeClr val="bg1">
                  <a:lumMod val="65000"/>
                </a:schemeClr>
              </a:solidFill>
              <a:round/>
              <a:headEnd/>
              <a:tailEnd/>
            </a:ln>
          </p:spPr>
          <p:txBody>
            <a:bodyPr wrap="none" anchor="ctr"/>
            <a:lstStyle/>
            <a:p>
              <a:pPr>
                <a:lnSpc>
                  <a:spcPct val="90000"/>
                </a:lnSpc>
                <a:spcAft>
                  <a:spcPct val="0"/>
                </a:spcAft>
              </a:pPr>
              <a:endParaRPr lang="en-US" sz="1000" dirty="0">
                <a:solidFill>
                  <a:srgbClr val="323232"/>
                </a:solidFill>
              </a:endParaRPr>
            </a:p>
          </p:txBody>
        </p:sp>
        <p:sp>
          <p:nvSpPr>
            <p:cNvPr id="137" name="Oval 156">
              <a:extLst>
                <a:ext uri="{FF2B5EF4-FFF2-40B4-BE49-F238E27FC236}">
                  <a16:creationId xmlns:a16="http://schemas.microsoft.com/office/drawing/2014/main" id="{077BFB11-0E88-4B4F-B8DF-74739F014FF2}"/>
                </a:ext>
              </a:extLst>
            </p:cNvPr>
            <p:cNvSpPr>
              <a:spLocks noChangeArrowheads="1"/>
            </p:cNvSpPr>
            <p:nvPr/>
          </p:nvSpPr>
          <p:spPr bwMode="auto">
            <a:xfrm>
              <a:off x="7987447" y="1156781"/>
              <a:ext cx="979605" cy="1018046"/>
            </a:xfrm>
            <a:prstGeom prst="ellipse">
              <a:avLst/>
            </a:prstGeom>
            <a:solidFill>
              <a:schemeClr val="bg1">
                <a:lumMod val="65000"/>
              </a:schemeClr>
            </a:solidFill>
            <a:ln w="19050" algn="ctr">
              <a:solidFill>
                <a:schemeClr val="bg1">
                  <a:lumMod val="65000"/>
                </a:schemeClr>
              </a:solidFill>
              <a:round/>
              <a:headEnd/>
              <a:tailEnd/>
            </a:ln>
          </p:spPr>
          <p:txBody>
            <a:bodyPr wrap="none" anchor="ctr"/>
            <a:lstStyle/>
            <a:p>
              <a:pPr>
                <a:lnSpc>
                  <a:spcPct val="90000"/>
                </a:lnSpc>
                <a:spcAft>
                  <a:spcPct val="0"/>
                </a:spcAft>
              </a:pPr>
              <a:endParaRPr lang="en-US" sz="1000" dirty="0">
                <a:solidFill>
                  <a:srgbClr val="323232"/>
                </a:solidFill>
              </a:endParaRPr>
            </a:p>
          </p:txBody>
        </p:sp>
        <p:sp>
          <p:nvSpPr>
            <p:cNvPr id="138" name="Oval 157">
              <a:extLst>
                <a:ext uri="{FF2B5EF4-FFF2-40B4-BE49-F238E27FC236}">
                  <a16:creationId xmlns:a16="http://schemas.microsoft.com/office/drawing/2014/main" id="{4BE84808-364E-439A-8E1A-ED773614A5CF}"/>
                </a:ext>
              </a:extLst>
            </p:cNvPr>
            <p:cNvSpPr>
              <a:spLocks noChangeArrowheads="1"/>
            </p:cNvSpPr>
            <p:nvPr/>
          </p:nvSpPr>
          <p:spPr bwMode="auto">
            <a:xfrm>
              <a:off x="8147147" y="1216196"/>
              <a:ext cx="719533" cy="519534"/>
            </a:xfrm>
            <a:prstGeom prst="ellipse">
              <a:avLst/>
            </a:prstGeom>
            <a:gradFill rotWithShape="1">
              <a:gsLst>
                <a:gs pos="0">
                  <a:srgbClr val="FFFFFF">
                    <a:alpha val="35001"/>
                  </a:srgbClr>
                </a:gs>
                <a:gs pos="100000">
                  <a:srgbClr val="000000">
                    <a:alpha val="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1" rIns="73025" bIns="36511" anchor="ctr"/>
            <a:lstStyle/>
            <a:p>
              <a:pPr>
                <a:lnSpc>
                  <a:spcPct val="90000"/>
                </a:lnSpc>
                <a:spcAft>
                  <a:spcPct val="0"/>
                </a:spcAft>
              </a:pPr>
              <a:endParaRPr lang="en-US" sz="1000" dirty="0">
                <a:solidFill>
                  <a:srgbClr val="323232"/>
                </a:solidFill>
              </a:endParaRPr>
            </a:p>
          </p:txBody>
        </p:sp>
        <p:grpSp>
          <p:nvGrpSpPr>
            <p:cNvPr id="139" name="Group 159">
              <a:extLst>
                <a:ext uri="{FF2B5EF4-FFF2-40B4-BE49-F238E27FC236}">
                  <a16:creationId xmlns:a16="http://schemas.microsoft.com/office/drawing/2014/main" id="{3FF0A1E4-0A0D-40C3-A98B-944A59B64628}"/>
                </a:ext>
              </a:extLst>
            </p:cNvPr>
            <p:cNvGrpSpPr>
              <a:grpSpLocks/>
            </p:cNvGrpSpPr>
            <p:nvPr/>
          </p:nvGrpSpPr>
          <p:grpSpPr bwMode="auto">
            <a:xfrm rot="1237688">
              <a:off x="8099910" y="1275727"/>
              <a:ext cx="761433" cy="794416"/>
              <a:chOff x="3071" y="1260"/>
              <a:chExt cx="1716" cy="1720"/>
            </a:xfrm>
          </p:grpSpPr>
          <p:sp>
            <p:nvSpPr>
              <p:cNvPr id="141" name="AutoShape 160">
                <a:extLst>
                  <a:ext uri="{FF2B5EF4-FFF2-40B4-BE49-F238E27FC236}">
                    <a16:creationId xmlns:a16="http://schemas.microsoft.com/office/drawing/2014/main" id="{12583DEF-57C9-4239-ACE3-59BE0FCAA962}"/>
                  </a:ext>
                </a:extLst>
              </p:cNvPr>
              <p:cNvSpPr>
                <a:spLocks noChangeArrowheads="1"/>
              </p:cNvSpPr>
              <p:nvPr/>
            </p:nvSpPr>
            <p:spPr bwMode="auto">
              <a:xfrm rot="-2380073">
                <a:off x="3071" y="1260"/>
                <a:ext cx="1698" cy="16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393" y="7073"/>
                    </a:moveTo>
                    <a:cubicBezTo>
                      <a:pt x="16972" y="4176"/>
                      <a:pt x="14026" y="2341"/>
                      <a:pt x="10800" y="2341"/>
                    </a:cubicBezTo>
                    <a:cubicBezTo>
                      <a:pt x="6128" y="2341"/>
                      <a:pt x="2341" y="6128"/>
                      <a:pt x="2341" y="10800"/>
                    </a:cubicBezTo>
                    <a:lnTo>
                      <a:pt x="0" y="10800"/>
                    </a:lnTo>
                    <a:cubicBezTo>
                      <a:pt x="0" y="4835"/>
                      <a:pt x="4835" y="0"/>
                      <a:pt x="10800" y="0"/>
                    </a:cubicBezTo>
                    <a:cubicBezTo>
                      <a:pt x="14919" y="0"/>
                      <a:pt x="18680" y="2343"/>
                      <a:pt x="20495" y="6041"/>
                    </a:cubicBezTo>
                    <a:lnTo>
                      <a:pt x="22919" y="4852"/>
                    </a:lnTo>
                    <a:lnTo>
                      <a:pt x="21149" y="10032"/>
                    </a:lnTo>
                    <a:lnTo>
                      <a:pt x="15969" y="8262"/>
                    </a:lnTo>
                    <a:lnTo>
                      <a:pt x="18393" y="7073"/>
                    </a:lnTo>
                    <a:close/>
                  </a:path>
                </a:pathLst>
              </a:custGeom>
              <a:gradFill rotWithShape="1">
                <a:gsLst>
                  <a:gs pos="0">
                    <a:srgbClr val="767676">
                      <a:alpha val="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sz="1000" dirty="0">
                  <a:solidFill>
                    <a:srgbClr val="323232"/>
                  </a:solidFill>
                </a:endParaRPr>
              </a:p>
            </p:txBody>
          </p:sp>
          <p:sp>
            <p:nvSpPr>
              <p:cNvPr id="142" name="AutoShape 161">
                <a:extLst>
                  <a:ext uri="{FF2B5EF4-FFF2-40B4-BE49-F238E27FC236}">
                    <a16:creationId xmlns:a16="http://schemas.microsoft.com/office/drawing/2014/main" id="{7B0946A3-61AB-4F9F-B85F-CB16B092FF6D}"/>
                  </a:ext>
                </a:extLst>
              </p:cNvPr>
              <p:cNvSpPr>
                <a:spLocks noChangeArrowheads="1"/>
              </p:cNvSpPr>
              <p:nvPr/>
            </p:nvSpPr>
            <p:spPr bwMode="auto">
              <a:xfrm rot="-2380073" flipH="1" flipV="1">
                <a:off x="3089" y="1282"/>
                <a:ext cx="1698" cy="16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393" y="7073"/>
                    </a:moveTo>
                    <a:cubicBezTo>
                      <a:pt x="16972" y="4176"/>
                      <a:pt x="14026" y="2341"/>
                      <a:pt x="10800" y="2341"/>
                    </a:cubicBezTo>
                    <a:cubicBezTo>
                      <a:pt x="6128" y="2341"/>
                      <a:pt x="2341" y="6128"/>
                      <a:pt x="2341" y="10800"/>
                    </a:cubicBezTo>
                    <a:lnTo>
                      <a:pt x="0" y="10800"/>
                    </a:lnTo>
                    <a:cubicBezTo>
                      <a:pt x="0" y="4835"/>
                      <a:pt x="4835" y="0"/>
                      <a:pt x="10800" y="0"/>
                    </a:cubicBezTo>
                    <a:cubicBezTo>
                      <a:pt x="14919" y="0"/>
                      <a:pt x="18680" y="2343"/>
                      <a:pt x="20495" y="6041"/>
                    </a:cubicBezTo>
                    <a:lnTo>
                      <a:pt x="22919" y="4852"/>
                    </a:lnTo>
                    <a:lnTo>
                      <a:pt x="21149" y="10032"/>
                    </a:lnTo>
                    <a:lnTo>
                      <a:pt x="15969" y="8262"/>
                    </a:lnTo>
                    <a:lnTo>
                      <a:pt x="18393" y="7073"/>
                    </a:lnTo>
                    <a:close/>
                  </a:path>
                </a:pathLst>
              </a:custGeom>
              <a:gradFill rotWithShape="1">
                <a:gsLst>
                  <a:gs pos="0">
                    <a:srgbClr val="767676">
                      <a:alpha val="0"/>
                    </a:srgbClr>
                  </a:gs>
                  <a:gs pos="100000">
                    <a:srgbClr val="FFFF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sz="1000" dirty="0">
                  <a:solidFill>
                    <a:srgbClr val="323232"/>
                  </a:solidFill>
                </a:endParaRPr>
              </a:p>
            </p:txBody>
          </p:sp>
        </p:grpSp>
        <p:sp>
          <p:nvSpPr>
            <p:cNvPr id="140" name="Text Box 158">
              <a:extLst>
                <a:ext uri="{FF2B5EF4-FFF2-40B4-BE49-F238E27FC236}">
                  <a16:creationId xmlns:a16="http://schemas.microsoft.com/office/drawing/2014/main" id="{D6E9AA44-7368-44EF-A3A9-743D985A74CC}"/>
                </a:ext>
              </a:extLst>
            </p:cNvPr>
            <p:cNvSpPr txBox="1">
              <a:spLocks noChangeArrowheads="1"/>
            </p:cNvSpPr>
            <p:nvPr/>
          </p:nvSpPr>
          <p:spPr bwMode="auto">
            <a:xfrm>
              <a:off x="8079836" y="1545890"/>
              <a:ext cx="800742" cy="31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ctr">
              <a:spAutoFit/>
            </a:bodyPr>
            <a:lstStyle>
              <a:lvl1pPr eaLnBrk="0" hangingPunct="0">
                <a:defRPr sz="1200" b="1">
                  <a:solidFill>
                    <a:srgbClr val="FFFFFF"/>
                  </a:solidFill>
                  <a:latin typeface="Arial" pitchFamily="34" charset="0"/>
                  <a:ea typeface="ＭＳ Ｐゴシック" pitchFamily="34" charset="-128"/>
                </a:defRPr>
              </a:lvl1pPr>
              <a:lvl2pPr marL="742950" indent="-285750" eaLnBrk="0" hangingPunct="0">
                <a:defRPr sz="1200" b="1">
                  <a:solidFill>
                    <a:srgbClr val="FFFFFF"/>
                  </a:solidFill>
                  <a:latin typeface="Arial" pitchFamily="34" charset="0"/>
                  <a:ea typeface="ＭＳ Ｐゴシック" pitchFamily="34" charset="-128"/>
                </a:defRPr>
              </a:lvl2pPr>
              <a:lvl3pPr marL="1143000" indent="-228600" eaLnBrk="0" hangingPunct="0">
                <a:defRPr sz="1200" b="1">
                  <a:solidFill>
                    <a:srgbClr val="FFFFFF"/>
                  </a:solidFill>
                  <a:latin typeface="Arial" pitchFamily="34" charset="0"/>
                  <a:ea typeface="ＭＳ Ｐゴシック" pitchFamily="34" charset="-128"/>
                </a:defRPr>
              </a:lvl3pPr>
              <a:lvl4pPr marL="1600200" indent="-228600" eaLnBrk="0" hangingPunct="0">
                <a:defRPr sz="1200" b="1">
                  <a:solidFill>
                    <a:srgbClr val="FFFFFF"/>
                  </a:solidFill>
                  <a:latin typeface="Arial" pitchFamily="34" charset="0"/>
                  <a:ea typeface="ＭＳ Ｐゴシック" pitchFamily="34" charset="-128"/>
                </a:defRPr>
              </a:lvl4pPr>
              <a:lvl5pPr marL="2057400" indent="-228600" eaLnBrk="0" hangingPunct="0">
                <a:defRPr sz="1200" b="1">
                  <a:solidFill>
                    <a:srgbClr val="FFFFFF"/>
                  </a:solidFill>
                  <a:latin typeface="Arial" pitchFamily="34" charset="0"/>
                  <a:ea typeface="ＭＳ Ｐゴシック" pitchFamily="34" charset="-128"/>
                </a:defRPr>
              </a:lvl5pPr>
              <a:lvl6pPr marL="25146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6pPr>
              <a:lvl7pPr marL="29718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7pPr>
              <a:lvl8pPr marL="34290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8pPr>
              <a:lvl9pPr marL="3886200" indent="-228600" algn="ctr" eaLnBrk="0" fontAlgn="base" hangingPunct="0">
                <a:lnSpc>
                  <a:spcPct val="50000"/>
                </a:lnSpc>
                <a:spcBef>
                  <a:spcPct val="0"/>
                </a:spcBef>
                <a:spcAft>
                  <a:spcPct val="35000"/>
                </a:spcAft>
                <a:defRPr sz="1200" b="1">
                  <a:solidFill>
                    <a:srgbClr val="FFFFFF"/>
                  </a:solidFill>
                  <a:latin typeface="Arial" pitchFamily="34" charset="0"/>
                  <a:ea typeface="ＭＳ Ｐゴシック" pitchFamily="34" charset="-128"/>
                </a:defRPr>
              </a:lvl9pPr>
            </a:lstStyle>
            <a:p>
              <a:pPr algn="ctr" eaLnBrk="1" hangingPunct="1">
                <a:lnSpc>
                  <a:spcPct val="90000"/>
                </a:lnSpc>
                <a:spcAft>
                  <a:spcPct val="0"/>
                </a:spcAft>
              </a:pPr>
              <a:r>
                <a:rPr lang="ru-RU" sz="1000" dirty="0">
                  <a:solidFill>
                    <a:srgbClr val="CC0000">
                      <a:lumMod val="75000"/>
                    </a:srgbClr>
                  </a:solidFill>
                </a:rPr>
                <a:t>Мультимедийность</a:t>
              </a:r>
              <a:endParaRPr lang="en-US" sz="1000" dirty="0">
                <a:solidFill>
                  <a:srgbClr val="CC0000">
                    <a:lumMod val="75000"/>
                  </a:srgbClr>
                </a:solidFill>
              </a:endParaRPr>
            </a:p>
          </p:txBody>
        </p:sp>
      </p:grpSp>
      <p:sp>
        <p:nvSpPr>
          <p:cNvPr id="143" name="TextBox 142">
            <a:extLst>
              <a:ext uri="{FF2B5EF4-FFF2-40B4-BE49-F238E27FC236}">
                <a16:creationId xmlns:a16="http://schemas.microsoft.com/office/drawing/2014/main" id="{9F2342A3-C710-4615-A9F4-5224BB73A1A5}"/>
              </a:ext>
            </a:extLst>
          </p:cNvPr>
          <p:cNvSpPr txBox="1"/>
          <p:nvPr/>
        </p:nvSpPr>
        <p:spPr>
          <a:xfrm>
            <a:off x="9340290" y="5470818"/>
            <a:ext cx="2871183" cy="342069"/>
          </a:xfrm>
          <a:prstGeom prst="rect">
            <a:avLst/>
          </a:prstGeom>
          <a:noFill/>
        </p:spPr>
        <p:txBody>
          <a:bodyPr wrap="square" rtlCol="0">
            <a:noAutofit/>
          </a:bodyPr>
          <a:lstStyle/>
          <a:p>
            <a:pPr algn="ctr">
              <a:lnSpc>
                <a:spcPct val="90000"/>
              </a:lnSpc>
            </a:pPr>
            <a:r>
              <a:rPr lang="ru-RU" sz="1200" dirty="0">
                <a:solidFill>
                  <a:srgbClr val="CC0000"/>
                </a:solidFill>
              </a:rPr>
              <a:t>Пациент</a:t>
            </a:r>
            <a:endParaRPr lang="en-US" sz="1200" dirty="0">
              <a:solidFill>
                <a:srgbClr val="CC0000"/>
              </a:solidFill>
            </a:endParaRPr>
          </a:p>
        </p:txBody>
      </p:sp>
      <p:grpSp>
        <p:nvGrpSpPr>
          <p:cNvPr id="144" name="Group 143">
            <a:extLst>
              <a:ext uri="{FF2B5EF4-FFF2-40B4-BE49-F238E27FC236}">
                <a16:creationId xmlns:a16="http://schemas.microsoft.com/office/drawing/2014/main" id="{EB72F056-AF4E-4B22-A4D0-9579A274DCBE}"/>
              </a:ext>
            </a:extLst>
          </p:cNvPr>
          <p:cNvGrpSpPr/>
          <p:nvPr/>
        </p:nvGrpSpPr>
        <p:grpSpPr>
          <a:xfrm>
            <a:off x="9370782" y="1099947"/>
            <a:ext cx="2871183" cy="2281096"/>
            <a:chOff x="6185317" y="897339"/>
            <a:chExt cx="2871183" cy="2281096"/>
          </a:xfrm>
        </p:grpSpPr>
        <p:sp>
          <p:nvSpPr>
            <p:cNvPr id="145" name="Oval 144">
              <a:extLst>
                <a:ext uri="{FF2B5EF4-FFF2-40B4-BE49-F238E27FC236}">
                  <a16:creationId xmlns:a16="http://schemas.microsoft.com/office/drawing/2014/main" id="{2DE3994A-2034-498E-95D4-D3705BAA6280}"/>
                </a:ext>
              </a:extLst>
            </p:cNvPr>
            <p:cNvSpPr/>
            <p:nvPr/>
          </p:nvSpPr>
          <p:spPr>
            <a:xfrm>
              <a:off x="6680805" y="974860"/>
              <a:ext cx="1819225" cy="1819225"/>
            </a:xfrm>
            <a:prstGeom prst="ellipse">
              <a:avLst/>
            </a:prstGeom>
            <a:solidFill>
              <a:schemeClr val="bg1"/>
            </a:solidFill>
            <a:ln w="19050">
              <a:noFill/>
              <a:miter lim="800000"/>
            </a:ln>
            <a:effectLst>
              <a:outerShdw blurRad="50800" dist="38100" dir="5400000" algn="t"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146" name="TextBox 145">
              <a:extLst>
                <a:ext uri="{FF2B5EF4-FFF2-40B4-BE49-F238E27FC236}">
                  <a16:creationId xmlns:a16="http://schemas.microsoft.com/office/drawing/2014/main" id="{1BDEB9DA-F96A-4B33-BA9B-85940878EB15}"/>
                </a:ext>
              </a:extLst>
            </p:cNvPr>
            <p:cNvSpPr txBox="1"/>
            <p:nvPr/>
          </p:nvSpPr>
          <p:spPr>
            <a:xfrm>
              <a:off x="6185317" y="2836366"/>
              <a:ext cx="2871183" cy="342069"/>
            </a:xfrm>
            <a:prstGeom prst="rect">
              <a:avLst/>
            </a:prstGeom>
            <a:noFill/>
          </p:spPr>
          <p:txBody>
            <a:bodyPr wrap="square" rtlCol="0">
              <a:noAutofit/>
            </a:bodyPr>
            <a:lstStyle/>
            <a:p>
              <a:pPr algn="ctr">
                <a:lnSpc>
                  <a:spcPct val="90000"/>
                </a:lnSpc>
              </a:pPr>
              <a:r>
                <a:rPr lang="ru-RU" sz="1200" dirty="0">
                  <a:solidFill>
                    <a:srgbClr val="CC0000"/>
                  </a:solidFill>
                </a:rPr>
                <a:t>Врач / Администратор</a:t>
              </a:r>
            </a:p>
          </p:txBody>
        </p:sp>
        <p:pic>
          <p:nvPicPr>
            <p:cNvPr id="147" name="Picture 146">
              <a:extLst>
                <a:ext uri="{FF2B5EF4-FFF2-40B4-BE49-F238E27FC236}">
                  <a16:creationId xmlns:a16="http://schemas.microsoft.com/office/drawing/2014/main" id="{B3824879-FCFF-4718-8E49-87D054EE3C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2699" y="897339"/>
              <a:ext cx="2186969" cy="2167786"/>
            </a:xfrm>
            <a:prstGeom prst="rect">
              <a:avLst/>
            </a:prstGeom>
          </p:spPr>
        </p:pic>
      </p:grpSp>
      <p:grpSp>
        <p:nvGrpSpPr>
          <p:cNvPr id="148" name="Group 147">
            <a:extLst>
              <a:ext uri="{FF2B5EF4-FFF2-40B4-BE49-F238E27FC236}">
                <a16:creationId xmlns:a16="http://schemas.microsoft.com/office/drawing/2014/main" id="{9AA2623E-D5C0-481F-9E59-F853352360C6}"/>
              </a:ext>
            </a:extLst>
          </p:cNvPr>
          <p:cNvGrpSpPr/>
          <p:nvPr/>
        </p:nvGrpSpPr>
        <p:grpSpPr>
          <a:xfrm>
            <a:off x="9799151" y="3408873"/>
            <a:ext cx="1819225" cy="2149028"/>
            <a:chOff x="6616299" y="3244108"/>
            <a:chExt cx="1819225" cy="2149028"/>
          </a:xfrm>
        </p:grpSpPr>
        <p:sp>
          <p:nvSpPr>
            <p:cNvPr id="149" name="Oval 148">
              <a:extLst>
                <a:ext uri="{FF2B5EF4-FFF2-40B4-BE49-F238E27FC236}">
                  <a16:creationId xmlns:a16="http://schemas.microsoft.com/office/drawing/2014/main" id="{C607C21C-9575-4E13-89F4-392298ECDC5E}"/>
                </a:ext>
              </a:extLst>
            </p:cNvPr>
            <p:cNvSpPr/>
            <p:nvPr/>
          </p:nvSpPr>
          <p:spPr>
            <a:xfrm>
              <a:off x="6616299" y="3309036"/>
              <a:ext cx="1819225" cy="1819225"/>
            </a:xfrm>
            <a:prstGeom prst="ellipse">
              <a:avLst/>
            </a:prstGeom>
            <a:solidFill>
              <a:schemeClr val="bg1"/>
            </a:solidFill>
            <a:ln w="19050">
              <a:noFill/>
              <a:miter lim="800000"/>
            </a:ln>
            <a:effectLst>
              <a:outerShdw blurRad="50800" dist="38100" dir="5400000" algn="t"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pic>
          <p:nvPicPr>
            <p:cNvPr id="150" name="Picture 149">
              <a:extLst>
                <a:ext uri="{FF2B5EF4-FFF2-40B4-BE49-F238E27FC236}">
                  <a16:creationId xmlns:a16="http://schemas.microsoft.com/office/drawing/2014/main" id="{5BCC8885-E673-42E0-A391-3CE41FC41E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4291" y="3244108"/>
              <a:ext cx="1759161" cy="2149028"/>
            </a:xfrm>
            <a:prstGeom prst="rect">
              <a:avLst/>
            </a:prstGeom>
          </p:spPr>
        </p:pic>
      </p:grpSp>
      <p:grpSp>
        <p:nvGrpSpPr>
          <p:cNvPr id="151" name="Group 150">
            <a:extLst>
              <a:ext uri="{FF2B5EF4-FFF2-40B4-BE49-F238E27FC236}">
                <a16:creationId xmlns:a16="http://schemas.microsoft.com/office/drawing/2014/main" id="{92C896B1-5884-4E7B-8042-38ACAA6F4100}"/>
              </a:ext>
            </a:extLst>
          </p:cNvPr>
          <p:cNvGrpSpPr/>
          <p:nvPr/>
        </p:nvGrpSpPr>
        <p:grpSpPr>
          <a:xfrm>
            <a:off x="870028" y="1352274"/>
            <a:ext cx="2077262" cy="4016128"/>
            <a:chOff x="220224" y="1233119"/>
            <a:chExt cx="2077262" cy="4016128"/>
          </a:xfrm>
        </p:grpSpPr>
        <p:sp>
          <p:nvSpPr>
            <p:cNvPr id="152" name="Oval 11">
              <a:extLst>
                <a:ext uri="{FF2B5EF4-FFF2-40B4-BE49-F238E27FC236}">
                  <a16:creationId xmlns:a16="http://schemas.microsoft.com/office/drawing/2014/main" id="{FB64AFB7-12A9-4C34-A13D-3E31728D2C97}"/>
                </a:ext>
              </a:extLst>
            </p:cNvPr>
            <p:cNvSpPr>
              <a:spLocks noChangeArrowheads="1"/>
            </p:cNvSpPr>
            <p:nvPr/>
          </p:nvSpPr>
          <p:spPr bwMode="auto">
            <a:xfrm>
              <a:off x="562756" y="1233119"/>
              <a:ext cx="1712502" cy="574369"/>
            </a:xfrm>
            <a:prstGeom prst="wedgeRoundRectCallout">
              <a:avLst>
                <a:gd name="adj1" fmla="val 38205"/>
                <a:gd name="adj2" fmla="val 78643"/>
                <a:gd name="adj3" fmla="val 16667"/>
              </a:avLst>
            </a:prstGeom>
            <a:solidFill>
              <a:schemeClr val="bg2">
                <a:lumMod val="50000"/>
              </a:schemeClr>
            </a:solidFill>
            <a:ln w="28575" algn="ctr">
              <a:noFill/>
              <a:round/>
              <a:headEnd/>
              <a:tailEnd/>
            </a:ln>
            <a:effectLst/>
          </p:spPr>
          <p:txBody>
            <a:bodyPr wrap="none" tIns="91440" anchor="ctr"/>
            <a:lstStyle/>
            <a:p>
              <a:pPr algn="ctr" defTabSz="311150"/>
              <a:r>
                <a:rPr lang="ru-RU" sz="1200" b="1" dirty="0">
                  <a:solidFill>
                    <a:prstClr val="white"/>
                  </a:solidFill>
                </a:rPr>
                <a:t>Мне надо оплатить</a:t>
              </a:r>
            </a:p>
            <a:p>
              <a:pPr algn="ctr" defTabSz="311150"/>
              <a:r>
                <a:rPr lang="ru-RU" sz="1200" b="1" dirty="0">
                  <a:solidFill>
                    <a:prstClr val="white"/>
                  </a:solidFill>
                </a:rPr>
                <a:t>услуги...</a:t>
              </a:r>
            </a:p>
          </p:txBody>
        </p:sp>
        <p:sp>
          <p:nvSpPr>
            <p:cNvPr id="153" name="Oval 13">
              <a:extLst>
                <a:ext uri="{FF2B5EF4-FFF2-40B4-BE49-F238E27FC236}">
                  <a16:creationId xmlns:a16="http://schemas.microsoft.com/office/drawing/2014/main" id="{C554EE45-29AA-4344-9811-D9256F8EDA1A}"/>
                </a:ext>
              </a:extLst>
            </p:cNvPr>
            <p:cNvSpPr>
              <a:spLocks noChangeArrowheads="1"/>
            </p:cNvSpPr>
            <p:nvPr/>
          </p:nvSpPr>
          <p:spPr bwMode="auto">
            <a:xfrm>
              <a:off x="307865" y="2124462"/>
              <a:ext cx="1712502" cy="680835"/>
            </a:xfrm>
            <a:prstGeom prst="wedgeRoundRectCallout">
              <a:avLst>
                <a:gd name="adj1" fmla="val 34660"/>
                <a:gd name="adj2" fmla="val 70092"/>
                <a:gd name="adj3" fmla="val 16667"/>
              </a:avLst>
            </a:prstGeom>
            <a:solidFill>
              <a:schemeClr val="accent1"/>
            </a:solidFill>
            <a:ln w="28575" algn="ctr">
              <a:noFill/>
              <a:round/>
              <a:headEnd/>
              <a:tailEnd/>
            </a:ln>
            <a:effectLst/>
          </p:spPr>
          <p:txBody>
            <a:bodyPr wrap="none" tIns="91440" anchor="ctr"/>
            <a:lstStyle/>
            <a:p>
              <a:pPr algn="ctr" defTabSz="311150"/>
              <a:r>
                <a:rPr lang="ru-RU" sz="1200" b="1" dirty="0">
                  <a:solidFill>
                    <a:prstClr val="white"/>
                  </a:solidFill>
                </a:rPr>
                <a:t>Хочу записаться на</a:t>
              </a:r>
            </a:p>
            <a:p>
              <a:pPr algn="ctr" defTabSz="311150"/>
              <a:r>
                <a:rPr lang="ru-RU" sz="1200" b="1" dirty="0">
                  <a:solidFill>
                    <a:prstClr val="white"/>
                  </a:solidFill>
                </a:rPr>
                <a:t>приём к врачу...</a:t>
              </a:r>
              <a:endParaRPr lang="en-US" sz="1200" b="1" dirty="0">
                <a:solidFill>
                  <a:prstClr val="white"/>
                </a:solidFill>
              </a:endParaRPr>
            </a:p>
          </p:txBody>
        </p:sp>
        <p:sp>
          <p:nvSpPr>
            <p:cNvPr id="154" name="Oval 14">
              <a:extLst>
                <a:ext uri="{FF2B5EF4-FFF2-40B4-BE49-F238E27FC236}">
                  <a16:creationId xmlns:a16="http://schemas.microsoft.com/office/drawing/2014/main" id="{6A666CF7-E7D1-4564-A3DC-93E366890887}"/>
                </a:ext>
              </a:extLst>
            </p:cNvPr>
            <p:cNvSpPr>
              <a:spLocks noChangeArrowheads="1"/>
            </p:cNvSpPr>
            <p:nvPr/>
          </p:nvSpPr>
          <p:spPr bwMode="auto">
            <a:xfrm>
              <a:off x="220224" y="3160928"/>
              <a:ext cx="1634286" cy="808047"/>
            </a:xfrm>
            <a:prstGeom prst="wedgeRoundRectCallout">
              <a:avLst>
                <a:gd name="adj1" fmla="val 46873"/>
                <a:gd name="adj2" fmla="val 83753"/>
                <a:gd name="adj3" fmla="val 16667"/>
              </a:avLst>
            </a:prstGeom>
            <a:solidFill>
              <a:schemeClr val="bg2">
                <a:lumMod val="50000"/>
              </a:schemeClr>
            </a:solidFill>
            <a:ln w="28575" algn="ctr">
              <a:noFill/>
              <a:round/>
              <a:headEnd/>
              <a:tailEnd/>
            </a:ln>
            <a:effectLst/>
          </p:spPr>
          <p:txBody>
            <a:bodyPr wrap="none" anchor="ctr"/>
            <a:lstStyle/>
            <a:p>
              <a:pPr algn="ctr" defTabSz="311150"/>
              <a:r>
                <a:rPr lang="ru-RU" sz="1200" b="1" dirty="0">
                  <a:solidFill>
                    <a:prstClr val="white"/>
                  </a:solidFill>
                </a:rPr>
                <a:t>Мне нужна</a:t>
              </a:r>
            </a:p>
            <a:p>
              <a:pPr algn="ctr" defTabSz="311150"/>
              <a:r>
                <a:rPr lang="ru-RU" sz="1200" b="1" dirty="0">
                  <a:solidFill>
                    <a:prstClr val="white"/>
                  </a:solidFill>
                </a:rPr>
                <a:t>скорая помощь!</a:t>
              </a:r>
              <a:endParaRPr lang="en-US" sz="1200" b="1" dirty="0">
                <a:solidFill>
                  <a:prstClr val="white"/>
                </a:solidFill>
              </a:endParaRPr>
            </a:p>
          </p:txBody>
        </p:sp>
        <p:sp>
          <p:nvSpPr>
            <p:cNvPr id="155" name="Oval 15">
              <a:extLst>
                <a:ext uri="{FF2B5EF4-FFF2-40B4-BE49-F238E27FC236}">
                  <a16:creationId xmlns:a16="http://schemas.microsoft.com/office/drawing/2014/main" id="{DFD58C53-D81F-4373-AA51-3D3E7D921D2F}"/>
                </a:ext>
              </a:extLst>
            </p:cNvPr>
            <p:cNvSpPr>
              <a:spLocks noChangeArrowheads="1"/>
            </p:cNvSpPr>
            <p:nvPr/>
          </p:nvSpPr>
          <p:spPr bwMode="auto">
            <a:xfrm>
              <a:off x="633609" y="4368507"/>
              <a:ext cx="1663877" cy="880740"/>
            </a:xfrm>
            <a:prstGeom prst="wedgeRoundRectCallout">
              <a:avLst>
                <a:gd name="adj1" fmla="val 53511"/>
                <a:gd name="adj2" fmla="val 82271"/>
                <a:gd name="adj3" fmla="val 16667"/>
              </a:avLst>
            </a:prstGeom>
            <a:solidFill>
              <a:schemeClr val="accent1"/>
            </a:solidFill>
            <a:ln w="28575" algn="ctr">
              <a:noFill/>
              <a:round/>
              <a:headEnd/>
              <a:tailEnd/>
            </a:ln>
            <a:effectLst/>
          </p:spPr>
          <p:txBody>
            <a:bodyPr wrap="none" anchor="ctr"/>
            <a:lstStyle/>
            <a:p>
              <a:pPr algn="ctr" defTabSz="311150"/>
              <a:endParaRPr lang="en-US" sz="1200" b="1" dirty="0">
                <a:solidFill>
                  <a:prstClr val="white"/>
                </a:solidFill>
              </a:endParaRPr>
            </a:p>
            <a:p>
              <a:pPr algn="ctr" defTabSz="311150"/>
              <a:endParaRPr lang="en-US" sz="1200" b="1" dirty="0">
                <a:solidFill>
                  <a:prstClr val="white"/>
                </a:solidFill>
              </a:endParaRPr>
            </a:p>
          </p:txBody>
        </p:sp>
        <p:sp>
          <p:nvSpPr>
            <p:cNvPr id="156" name="TextBox 155">
              <a:extLst>
                <a:ext uri="{FF2B5EF4-FFF2-40B4-BE49-F238E27FC236}">
                  <a16:creationId xmlns:a16="http://schemas.microsoft.com/office/drawing/2014/main" id="{E0C95AA9-8E5B-4AFD-B42B-906E0077D95B}"/>
                </a:ext>
              </a:extLst>
            </p:cNvPr>
            <p:cNvSpPr txBox="1"/>
            <p:nvPr/>
          </p:nvSpPr>
          <p:spPr>
            <a:xfrm>
              <a:off x="605045" y="4500242"/>
              <a:ext cx="1664433" cy="616071"/>
            </a:xfrm>
            <a:prstGeom prst="rect">
              <a:avLst/>
            </a:prstGeom>
            <a:noFill/>
          </p:spPr>
          <p:txBody>
            <a:bodyPr wrap="square" rtlCol="0">
              <a:noAutofit/>
            </a:bodyPr>
            <a:lstStyle/>
            <a:p>
              <a:pPr algn="ctr">
                <a:lnSpc>
                  <a:spcPct val="90000"/>
                </a:lnSpc>
              </a:pPr>
              <a:r>
                <a:rPr lang="ru-RU" sz="1200" b="1" dirty="0">
                  <a:solidFill>
                    <a:prstClr val="white"/>
                  </a:solidFill>
                </a:rPr>
                <a:t>У  меня есть вопрос на счёт полиса ОМС</a:t>
              </a:r>
              <a:endParaRPr lang="en-US" sz="1200" b="1" dirty="0">
                <a:solidFill>
                  <a:prstClr val="white"/>
                </a:solidFill>
              </a:endParaRPr>
            </a:p>
          </p:txBody>
        </p:sp>
      </p:grpSp>
      <p:sp>
        <p:nvSpPr>
          <p:cNvPr id="157" name="Title 9">
            <a:extLst>
              <a:ext uri="{FF2B5EF4-FFF2-40B4-BE49-F238E27FC236}">
                <a16:creationId xmlns:a16="http://schemas.microsoft.com/office/drawing/2014/main" id="{C04EFEAA-72D1-4D59-855B-D8E4420A1BB6}"/>
              </a:ext>
            </a:extLst>
          </p:cNvPr>
          <p:cNvSpPr txBox="1">
            <a:spLocks/>
          </p:cNvSpPr>
          <p:nvPr/>
        </p:nvSpPr>
        <p:spPr>
          <a:xfrm>
            <a:off x="0" y="514083"/>
            <a:ext cx="12192000" cy="42831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endParaRPr lang="en-US" sz="3600" b="1" dirty="0">
              <a:latin typeface="Times New Roman" panose="02020603050405020304" pitchFamily="18" charset="0"/>
              <a:cs typeface="Times New Roman" panose="02020603050405020304" pitchFamily="18" charset="0"/>
            </a:endParaRPr>
          </a:p>
        </p:txBody>
      </p:sp>
      <p:sp>
        <p:nvSpPr>
          <p:cNvPr id="158" name="Rounded Rectangle 291">
            <a:extLst>
              <a:ext uri="{FF2B5EF4-FFF2-40B4-BE49-F238E27FC236}">
                <a16:creationId xmlns:a16="http://schemas.microsoft.com/office/drawing/2014/main" id="{B9D4FA8C-CF2B-415E-A099-3B141B1BBB82}"/>
              </a:ext>
            </a:extLst>
          </p:cNvPr>
          <p:cNvSpPr>
            <a:spLocks noChangeArrowheads="1"/>
          </p:cNvSpPr>
          <p:nvPr/>
        </p:nvSpPr>
        <p:spPr bwMode="auto">
          <a:xfrm>
            <a:off x="6456309" y="4447771"/>
            <a:ext cx="2193821" cy="579406"/>
          </a:xfrm>
          <a:prstGeom prst="roundRect">
            <a:avLst>
              <a:gd name="adj" fmla="val 16667"/>
            </a:avLst>
          </a:prstGeom>
          <a:noFill/>
          <a:ln w="9525" algn="ctr">
            <a:noFill/>
            <a:round/>
            <a:headEnd/>
            <a:tailEnd/>
          </a:ln>
        </p:spPr>
        <p:txBody>
          <a:bodyPr lIns="0" tIns="0" rIns="0" bIns="0" anchor="ctr" anchorCtr="1"/>
          <a:lstStyle/>
          <a:p>
            <a:pPr algn="ctr">
              <a:lnSpc>
                <a:spcPct val="90000"/>
              </a:lnSpc>
              <a:spcAft>
                <a:spcPct val="0"/>
              </a:spcAft>
            </a:pPr>
            <a:endParaRPr lang="ru-RU" sz="1400" b="1" dirty="0">
              <a:solidFill>
                <a:srgbClr val="323232"/>
              </a:solidFill>
              <a:ea typeface="ＭＳ Ｐゴシック"/>
              <a:cs typeface="ＭＳ Ｐゴシック"/>
            </a:endParaRPr>
          </a:p>
        </p:txBody>
      </p:sp>
      <p:sp>
        <p:nvSpPr>
          <p:cNvPr id="159" name="Rounded Rectangle 291">
            <a:extLst>
              <a:ext uri="{FF2B5EF4-FFF2-40B4-BE49-F238E27FC236}">
                <a16:creationId xmlns:a16="http://schemas.microsoft.com/office/drawing/2014/main" id="{134CC674-DA8C-41AB-9D13-DCAFCC78B5D2}"/>
              </a:ext>
            </a:extLst>
          </p:cNvPr>
          <p:cNvSpPr>
            <a:spLocks noChangeArrowheads="1"/>
          </p:cNvSpPr>
          <p:nvPr/>
        </p:nvSpPr>
        <p:spPr bwMode="auto">
          <a:xfrm>
            <a:off x="6506496" y="5136153"/>
            <a:ext cx="2299866" cy="731554"/>
          </a:xfrm>
          <a:prstGeom prst="roundRect">
            <a:avLst>
              <a:gd name="adj" fmla="val 16667"/>
            </a:avLst>
          </a:prstGeom>
          <a:noFill/>
          <a:ln w="9525" algn="ctr">
            <a:noFill/>
            <a:round/>
            <a:headEnd/>
            <a:tailEnd/>
          </a:ln>
        </p:spPr>
        <p:txBody>
          <a:bodyPr lIns="0" tIns="0" rIns="0" bIns="0" anchor="ctr" anchorCtr="1"/>
          <a:lstStyle/>
          <a:p>
            <a:pPr algn="ctr">
              <a:lnSpc>
                <a:spcPct val="90000"/>
              </a:lnSpc>
              <a:spcAft>
                <a:spcPct val="0"/>
              </a:spcAft>
            </a:pPr>
            <a:endParaRPr lang="en-US" sz="1400" b="1" dirty="0">
              <a:solidFill>
                <a:srgbClr val="323232"/>
              </a:solidFill>
              <a:ea typeface="ＭＳ Ｐゴシック"/>
              <a:cs typeface="ＭＳ Ｐゴシック"/>
            </a:endParaRPr>
          </a:p>
        </p:txBody>
      </p:sp>
      <p:sp>
        <p:nvSpPr>
          <p:cNvPr id="160" name="Título 1">
            <a:extLst>
              <a:ext uri="{FF2B5EF4-FFF2-40B4-BE49-F238E27FC236}">
                <a16:creationId xmlns:a16="http://schemas.microsoft.com/office/drawing/2014/main" id="{AF8F413E-6A97-40EB-AED1-C12502C368BA}"/>
              </a:ext>
            </a:extLst>
          </p:cNvPr>
          <p:cNvSpPr txBox="1">
            <a:spLocks/>
          </p:cNvSpPr>
          <p:nvPr/>
        </p:nvSpPr>
        <p:spPr>
          <a:xfrm>
            <a:off x="321345" y="203655"/>
            <a:ext cx="11186426" cy="110906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Взаимодействие с пациентами</a:t>
            </a:r>
            <a:endParaRPr lang="en-US" dirty="0"/>
          </a:p>
          <a:p>
            <a:endParaRPr lang="ru-RU" sz="3600" dirty="0">
              <a:solidFill>
                <a:schemeClr val="accent1"/>
              </a:solidFill>
              <a:cs typeface="Calibri"/>
            </a:endParaRPr>
          </a:p>
        </p:txBody>
      </p:sp>
    </p:spTree>
    <p:extLst>
      <p:ext uri="{BB962C8B-B14F-4D97-AF65-F5344CB8AC3E}">
        <p14:creationId xmlns:p14="http://schemas.microsoft.com/office/powerpoint/2010/main" val="1288399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ítulo 1">
            <a:extLst>
              <a:ext uri="{FF2B5EF4-FFF2-40B4-BE49-F238E27FC236}">
                <a16:creationId xmlns:a16="http://schemas.microsoft.com/office/drawing/2014/main" id="{AF8F413E-6A97-40EB-AED1-C12502C368BA}"/>
              </a:ext>
            </a:extLst>
          </p:cNvPr>
          <p:cNvSpPr txBox="1">
            <a:spLocks/>
          </p:cNvSpPr>
          <p:nvPr/>
        </p:nvSpPr>
        <p:spPr>
          <a:xfrm>
            <a:off x="278342" y="562195"/>
            <a:ext cx="11186426" cy="110906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Оценка эффективности и отчетность</a:t>
            </a:r>
            <a:endParaRPr lang="en-US" dirty="0"/>
          </a:p>
          <a:p>
            <a:endParaRPr lang="ru-RU" sz="3600" dirty="0">
              <a:solidFill>
                <a:schemeClr val="accent1"/>
              </a:solidFill>
              <a:cs typeface="Calibri"/>
            </a:endParaRPr>
          </a:p>
        </p:txBody>
      </p:sp>
      <p:pic>
        <p:nvPicPr>
          <p:cNvPr id="161" name="Picture 2">
            <a:extLst>
              <a:ext uri="{FF2B5EF4-FFF2-40B4-BE49-F238E27FC236}">
                <a16:creationId xmlns:a16="http://schemas.microsoft.com/office/drawing/2014/main" id="{7A13923B-A364-4BD7-964A-97F465B26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5947" y="1402427"/>
            <a:ext cx="8726585" cy="4481465"/>
          </a:xfrm>
          <a:prstGeom prst="rect">
            <a:avLst/>
          </a:prstGeom>
          <a:noFill/>
          <a:extLst>
            <a:ext uri="{909E8E84-426E-40DD-AFC4-6F175D3DCCD1}">
              <a14:hiddenFill xmlns:a14="http://schemas.microsoft.com/office/drawing/2010/main">
                <a:solidFill>
                  <a:srgbClr val="FFFFFF"/>
                </a:solidFill>
              </a14:hiddenFill>
            </a:ext>
          </a:extLst>
        </p:spPr>
      </p:pic>
      <p:sp>
        <p:nvSpPr>
          <p:cNvPr id="162" name="AutoShape 2">
            <a:extLst>
              <a:ext uri="{FF2B5EF4-FFF2-40B4-BE49-F238E27FC236}">
                <a16:creationId xmlns:a16="http://schemas.microsoft.com/office/drawing/2014/main" id="{EF472BBE-7C0B-422B-A0C1-95D04B031C40}"/>
              </a:ext>
            </a:extLst>
          </p:cNvPr>
          <p:cNvSpPr>
            <a:spLocks noChangeArrowheads="1"/>
          </p:cNvSpPr>
          <p:nvPr/>
        </p:nvSpPr>
        <p:spPr bwMode="gray">
          <a:xfrm>
            <a:off x="167216" y="1940098"/>
            <a:ext cx="5556402" cy="3406125"/>
          </a:xfrm>
          <a:prstGeom prst="roundRect">
            <a:avLst>
              <a:gd name="adj" fmla="val 10889"/>
            </a:avLst>
          </a:prstGeom>
          <a:solidFill>
            <a:schemeClr val="accent4"/>
          </a:solidFill>
          <a:ln w="38100">
            <a:solidFill>
              <a:srgbClr val="FFFFFF"/>
            </a:solidFill>
            <a:round/>
            <a:headEnd/>
            <a:tailEnd/>
          </a:ln>
          <a:effectLst>
            <a:outerShdw dist="135003" dir="2928844" algn="ctr" rotWithShape="0">
              <a:srgbClr val="000000">
                <a:alpha val="50000"/>
              </a:srgbClr>
            </a:outerShdw>
          </a:effectLst>
        </p:spPr>
        <p:txBody>
          <a:bodyPr wrap="none" lIns="108852" tIns="54426" rIns="108852" bIns="54426" anchor="ctr"/>
          <a:lstStyle/>
          <a:p>
            <a:pPr>
              <a:lnSpc>
                <a:spcPct val="95000"/>
              </a:lnSpc>
              <a:spcBef>
                <a:spcPct val="35000"/>
              </a:spcBef>
              <a:buClr>
                <a:srgbClr val="CC0000"/>
              </a:buClr>
              <a:buSzPct val="70000"/>
              <a:buFontTx/>
              <a:buChar char="•"/>
              <a:defRPr/>
            </a:pPr>
            <a:endParaRPr lang="en-US" sz="3333" b="1">
              <a:latin typeface="Tahoma" panose="020B0604030504040204" pitchFamily="34" charset="0"/>
              <a:ea typeface="Tahoma" panose="020B0604030504040204" pitchFamily="34" charset="0"/>
              <a:cs typeface="Tahoma" panose="020B0604030504040204" pitchFamily="34" charset="0"/>
            </a:endParaRPr>
          </a:p>
        </p:txBody>
      </p:sp>
      <p:sp>
        <p:nvSpPr>
          <p:cNvPr id="163" name="Rectangle 162">
            <a:extLst>
              <a:ext uri="{FF2B5EF4-FFF2-40B4-BE49-F238E27FC236}">
                <a16:creationId xmlns:a16="http://schemas.microsoft.com/office/drawing/2014/main" id="{43D37EBA-A08F-4041-90F4-85AF54C69197}"/>
              </a:ext>
            </a:extLst>
          </p:cNvPr>
          <p:cNvSpPr/>
          <p:nvPr/>
        </p:nvSpPr>
        <p:spPr>
          <a:xfrm>
            <a:off x="278342" y="2170883"/>
            <a:ext cx="5334150" cy="2754600"/>
          </a:xfrm>
          <a:prstGeom prst="rect">
            <a:avLst/>
          </a:prstGeom>
        </p:spPr>
        <p:txBody>
          <a:bodyPr wrap="square">
            <a:spAutoFit/>
          </a:bodyPr>
          <a:lstStyle/>
          <a:p>
            <a:pPr marL="800100" lvl="1" indent="-342900">
              <a:lnSpc>
                <a:spcPct val="80000"/>
              </a:lnSpc>
              <a:spcBef>
                <a:spcPct val="20000"/>
              </a:spcBef>
              <a:spcAft>
                <a:spcPts val="600"/>
              </a:spcAft>
              <a:buClr>
                <a:schemeClr val="bg1"/>
              </a:buClr>
              <a:buFont typeface="Wingdings" pitchFamily="2" charset="2"/>
              <a:buChar char="ü"/>
            </a:pPr>
            <a:r>
              <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rPr>
              <a:t>Отчеты реального времени</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800100" lvl="1" indent="-342900">
              <a:lnSpc>
                <a:spcPct val="80000"/>
              </a:lnSpc>
              <a:spcBef>
                <a:spcPct val="20000"/>
              </a:spcBef>
              <a:spcAft>
                <a:spcPts val="600"/>
              </a:spcAft>
              <a:buClr>
                <a:schemeClr val="bg1"/>
              </a:buClr>
              <a:buFont typeface="Wingdings" pitchFamily="2" charset="2"/>
              <a:buChar char="ü"/>
            </a:pPr>
            <a:r>
              <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rPr>
              <a:t>Отчеты исторические</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800100" lvl="1" indent="-342900">
              <a:lnSpc>
                <a:spcPct val="80000"/>
              </a:lnSpc>
              <a:spcBef>
                <a:spcPct val="20000"/>
              </a:spcBef>
              <a:spcAft>
                <a:spcPts val="600"/>
              </a:spcAft>
              <a:buClr>
                <a:schemeClr val="bg1"/>
              </a:buClr>
              <a:buFont typeface="Wingdings" pitchFamily="2" charset="2"/>
              <a:buChar char="ü"/>
            </a:pPr>
            <a:r>
              <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rPr>
              <a:t>Комбинированные отчеты</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pPr marL="800100" lvl="1" indent="-342900">
              <a:lnSpc>
                <a:spcPct val="80000"/>
              </a:lnSpc>
              <a:spcBef>
                <a:spcPct val="20000"/>
              </a:spcBef>
              <a:spcAft>
                <a:spcPts val="600"/>
              </a:spcAft>
              <a:buClr>
                <a:schemeClr val="bg1"/>
              </a:buClr>
              <a:buFont typeface="Wingdings" pitchFamily="2" charset="2"/>
              <a:buChar char="ü"/>
            </a:pPr>
            <a:r>
              <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rPr>
              <a:t>Более 200 стандартных отчетов</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marL="800100" lvl="1" indent="-342900">
              <a:lnSpc>
                <a:spcPct val="80000"/>
              </a:lnSpc>
              <a:spcBef>
                <a:spcPct val="20000"/>
              </a:spcBef>
              <a:spcAft>
                <a:spcPts val="600"/>
              </a:spcAft>
              <a:buClr>
                <a:schemeClr val="bg1"/>
              </a:buClr>
              <a:buFont typeface="Wingdings" pitchFamily="2" charset="2"/>
              <a:buChar char="ü"/>
            </a:pPr>
            <a:r>
              <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rPr>
              <a:t>Создание собственных отчетов. </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Report Designer.</a:t>
            </a:r>
            <a:endPar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800100" lvl="1" indent="-342900">
              <a:lnSpc>
                <a:spcPct val="80000"/>
              </a:lnSpc>
              <a:spcBef>
                <a:spcPct val="20000"/>
              </a:spcBef>
              <a:spcAft>
                <a:spcPts val="600"/>
              </a:spcAft>
              <a:buClr>
                <a:schemeClr val="bg1"/>
              </a:buClr>
              <a:buFont typeface="Wingdings" pitchFamily="2" charset="2"/>
              <a:buChar char="ü"/>
            </a:pPr>
            <a:r>
              <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rPr>
              <a:t>Отчеты о недопустимых событиях  и др.</a:t>
            </a:r>
          </a:p>
        </p:txBody>
      </p:sp>
    </p:spTree>
    <p:extLst>
      <p:ext uri="{BB962C8B-B14F-4D97-AF65-F5344CB8AC3E}">
        <p14:creationId xmlns:p14="http://schemas.microsoft.com/office/powerpoint/2010/main" val="4282270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ítulo 1">
            <a:extLst>
              <a:ext uri="{FF2B5EF4-FFF2-40B4-BE49-F238E27FC236}">
                <a16:creationId xmlns:a16="http://schemas.microsoft.com/office/drawing/2014/main" id="{AF8F413E-6A97-40EB-AED1-C12502C368BA}"/>
              </a:ext>
            </a:extLst>
          </p:cNvPr>
          <p:cNvSpPr txBox="1">
            <a:spLocks/>
          </p:cNvSpPr>
          <p:nvPr/>
        </p:nvSpPr>
        <p:spPr>
          <a:xfrm>
            <a:off x="359445" y="589642"/>
            <a:ext cx="11186426" cy="110906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Распознавание речи</a:t>
            </a:r>
            <a:endParaRPr lang="en-US" dirty="0"/>
          </a:p>
          <a:p>
            <a:endParaRPr lang="ru-RU" sz="3600" dirty="0">
              <a:solidFill>
                <a:schemeClr val="accent1"/>
              </a:solidFill>
              <a:cs typeface="Calibri"/>
            </a:endParaRPr>
          </a:p>
        </p:txBody>
      </p:sp>
      <p:sp>
        <p:nvSpPr>
          <p:cNvPr id="6" name="Rounded Rectangle 11">
            <a:extLst>
              <a:ext uri="{FF2B5EF4-FFF2-40B4-BE49-F238E27FC236}">
                <a16:creationId xmlns:a16="http://schemas.microsoft.com/office/drawing/2014/main" id="{B4297538-8F95-40A1-9F61-D26A8CD27B29}"/>
              </a:ext>
            </a:extLst>
          </p:cNvPr>
          <p:cNvSpPr/>
          <p:nvPr/>
        </p:nvSpPr>
        <p:spPr>
          <a:xfrm>
            <a:off x="5171058" y="4717440"/>
            <a:ext cx="2747749" cy="1356784"/>
          </a:xfrm>
          <a:prstGeom prst="roundRect">
            <a:avLst/>
          </a:prstGeom>
          <a:gradFill>
            <a:gsLst>
              <a:gs pos="0">
                <a:schemeClr val="bg2">
                  <a:lumMod val="50000"/>
                  <a:lumOff val="50000"/>
                </a:schemeClr>
              </a:gs>
              <a:gs pos="50000">
                <a:schemeClr val="bg2">
                  <a:lumMod val="25000"/>
                  <a:lumOff val="75000"/>
                </a:schemeClr>
              </a:gs>
              <a:gs pos="100000">
                <a:schemeClr val="bg1"/>
              </a:gs>
            </a:gsLst>
            <a:lin ang="5400000" scaled="0"/>
          </a:gra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08847" tIns="54423" rIns="108847" bIns="54423" rtlCol="0" anchor="ctr"/>
          <a:lstStyle/>
          <a:p>
            <a:pPr algn="ctr">
              <a:lnSpc>
                <a:spcPct val="90000"/>
              </a:lnSpc>
            </a:pPr>
            <a:endParaRPr lang="ru-RU"/>
          </a:p>
        </p:txBody>
      </p:sp>
      <p:sp>
        <p:nvSpPr>
          <p:cNvPr id="7" name="Rounded Rectangle 10">
            <a:extLst>
              <a:ext uri="{FF2B5EF4-FFF2-40B4-BE49-F238E27FC236}">
                <a16:creationId xmlns:a16="http://schemas.microsoft.com/office/drawing/2014/main" id="{E3A172D3-04D0-47A2-B239-C5AC28A5F2EA}"/>
              </a:ext>
            </a:extLst>
          </p:cNvPr>
          <p:cNvSpPr/>
          <p:nvPr/>
        </p:nvSpPr>
        <p:spPr>
          <a:xfrm>
            <a:off x="1091823" y="4715166"/>
            <a:ext cx="2747749" cy="1359058"/>
          </a:xfrm>
          <a:prstGeom prst="roundRect">
            <a:avLst/>
          </a:prstGeom>
          <a:gradFill>
            <a:gsLst>
              <a:gs pos="0">
                <a:schemeClr val="bg2">
                  <a:lumMod val="50000"/>
                  <a:lumOff val="50000"/>
                </a:schemeClr>
              </a:gs>
              <a:gs pos="50000">
                <a:schemeClr val="bg2">
                  <a:lumMod val="25000"/>
                  <a:lumOff val="75000"/>
                </a:schemeClr>
              </a:gs>
              <a:gs pos="100000">
                <a:schemeClr val="bg1"/>
              </a:gs>
            </a:gsLst>
            <a:lin ang="5400000" scaled="0"/>
          </a:gra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08847" tIns="54423" rIns="108847" bIns="54423" rtlCol="0" anchor="ctr"/>
          <a:lstStyle/>
          <a:p>
            <a:pPr algn="ctr">
              <a:lnSpc>
                <a:spcPct val="90000"/>
              </a:lnSpc>
            </a:pPr>
            <a:endParaRPr lang="ru-RU"/>
          </a:p>
        </p:txBody>
      </p:sp>
      <p:sp>
        <p:nvSpPr>
          <p:cNvPr id="9" name="Rounded Rectangle 6">
            <a:extLst>
              <a:ext uri="{FF2B5EF4-FFF2-40B4-BE49-F238E27FC236}">
                <a16:creationId xmlns:a16="http://schemas.microsoft.com/office/drawing/2014/main" id="{D3C76374-77C9-4D56-8F12-B118F2BAA76A}"/>
              </a:ext>
            </a:extLst>
          </p:cNvPr>
          <p:cNvSpPr/>
          <p:nvPr/>
        </p:nvSpPr>
        <p:spPr>
          <a:xfrm>
            <a:off x="906317" y="3845119"/>
            <a:ext cx="3169818" cy="1247255"/>
          </a:xfrm>
          <a:prstGeom prst="round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847" tIns="54423" rIns="108847" bIns="54423" rtlCol="0" anchor="ctr"/>
          <a:lstStyle/>
          <a:p>
            <a:pPr algn="ctr">
              <a:lnSpc>
                <a:spcPct val="90000"/>
              </a:lnSpc>
            </a:pPr>
            <a:r>
              <a:rPr lang="ru-RU" sz="2000" b="1" dirty="0"/>
              <a:t>Закрытый диалог</a:t>
            </a:r>
          </a:p>
        </p:txBody>
      </p:sp>
      <p:sp>
        <p:nvSpPr>
          <p:cNvPr id="10" name="Right Arrow 8">
            <a:extLst>
              <a:ext uri="{FF2B5EF4-FFF2-40B4-BE49-F238E27FC236}">
                <a16:creationId xmlns:a16="http://schemas.microsoft.com/office/drawing/2014/main" id="{046907D7-8C85-408E-BEBC-DCDE83537450}"/>
              </a:ext>
            </a:extLst>
          </p:cNvPr>
          <p:cNvSpPr/>
          <p:nvPr/>
        </p:nvSpPr>
        <p:spPr>
          <a:xfrm>
            <a:off x="4213620" y="4187070"/>
            <a:ext cx="592667" cy="584200"/>
          </a:xfrm>
          <a:prstGeom prst="rightArrow">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08847" tIns="54423" rIns="108847" bIns="54423" rtlCol="0" anchor="ctr"/>
          <a:lstStyle/>
          <a:p>
            <a:pPr algn="ctr">
              <a:lnSpc>
                <a:spcPct val="90000"/>
              </a:lnSpc>
            </a:pPr>
            <a:endParaRPr lang="ru-RU"/>
          </a:p>
        </p:txBody>
      </p:sp>
      <p:sp>
        <p:nvSpPr>
          <p:cNvPr id="11" name="Rounded Rectangle 9">
            <a:extLst>
              <a:ext uri="{FF2B5EF4-FFF2-40B4-BE49-F238E27FC236}">
                <a16:creationId xmlns:a16="http://schemas.microsoft.com/office/drawing/2014/main" id="{8D1AF197-9A0D-4D71-88EF-689386D61BEC}"/>
              </a:ext>
            </a:extLst>
          </p:cNvPr>
          <p:cNvSpPr/>
          <p:nvPr/>
        </p:nvSpPr>
        <p:spPr>
          <a:xfrm>
            <a:off x="4949099" y="3847395"/>
            <a:ext cx="3169818" cy="1247255"/>
          </a:xfrm>
          <a:prstGeom prst="round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847" tIns="54423" rIns="108847" bIns="54423" rtlCol="0" anchor="ctr"/>
          <a:lstStyle/>
          <a:p>
            <a:pPr algn="ctr">
              <a:lnSpc>
                <a:spcPct val="90000"/>
              </a:lnSpc>
            </a:pPr>
            <a:r>
              <a:rPr lang="ru-RU" sz="2000" b="1" dirty="0"/>
              <a:t>Открытый диалог</a:t>
            </a:r>
          </a:p>
        </p:txBody>
      </p:sp>
      <p:sp>
        <p:nvSpPr>
          <p:cNvPr id="12" name="TextBox 11">
            <a:extLst>
              <a:ext uri="{FF2B5EF4-FFF2-40B4-BE49-F238E27FC236}">
                <a16:creationId xmlns:a16="http://schemas.microsoft.com/office/drawing/2014/main" id="{E4D97BB5-9851-4A29-9FBE-2873DA20DFB4}"/>
              </a:ext>
            </a:extLst>
          </p:cNvPr>
          <p:cNvSpPr txBox="1"/>
          <p:nvPr/>
        </p:nvSpPr>
        <p:spPr>
          <a:xfrm>
            <a:off x="1328382" y="5133318"/>
            <a:ext cx="2274627" cy="940906"/>
          </a:xfrm>
          <a:prstGeom prst="rect">
            <a:avLst/>
          </a:prstGeom>
          <a:noFill/>
        </p:spPr>
        <p:txBody>
          <a:bodyPr wrap="square" lIns="108847" tIns="54423" rIns="108847" bIns="54423" rtlCol="0">
            <a:spAutoFit/>
          </a:bodyPr>
          <a:lstStyle/>
          <a:p>
            <a:pPr marL="285750" indent="-285750" algn="l">
              <a:buFont typeface="Arial" panose="020B0604020202020204" pitchFamily="34" charset="0"/>
              <a:buChar char="•"/>
            </a:pPr>
            <a:r>
              <a:rPr lang="en-US" dirty="0">
                <a:solidFill>
                  <a:schemeClr val="tx1"/>
                </a:solidFill>
              </a:rPr>
              <a:t>DTMF</a:t>
            </a:r>
          </a:p>
          <a:p>
            <a:pPr marL="285750" indent="-285750" algn="l">
              <a:buFont typeface="Arial" panose="020B0604020202020204" pitchFamily="34" charset="0"/>
              <a:buChar char="•"/>
            </a:pPr>
            <a:r>
              <a:rPr lang="ru-RU" dirty="0">
                <a:solidFill>
                  <a:schemeClr val="tx1"/>
                </a:solidFill>
              </a:rPr>
              <a:t>Закрытые грамматики</a:t>
            </a:r>
          </a:p>
        </p:txBody>
      </p:sp>
      <p:sp>
        <p:nvSpPr>
          <p:cNvPr id="13" name="TextBox 12">
            <a:extLst>
              <a:ext uri="{FF2B5EF4-FFF2-40B4-BE49-F238E27FC236}">
                <a16:creationId xmlns:a16="http://schemas.microsoft.com/office/drawing/2014/main" id="{00F0BE35-1FE6-46B1-A1B5-27B71E759D4D}"/>
              </a:ext>
            </a:extLst>
          </p:cNvPr>
          <p:cNvSpPr txBox="1"/>
          <p:nvPr/>
        </p:nvSpPr>
        <p:spPr>
          <a:xfrm>
            <a:off x="5389345" y="5149241"/>
            <a:ext cx="2274627" cy="663907"/>
          </a:xfrm>
          <a:prstGeom prst="rect">
            <a:avLst/>
          </a:prstGeom>
          <a:noFill/>
        </p:spPr>
        <p:txBody>
          <a:bodyPr wrap="square" lIns="108847" tIns="54423" rIns="108847" bIns="54423" rtlCol="0">
            <a:spAutoFit/>
          </a:bodyPr>
          <a:lstStyle/>
          <a:p>
            <a:pPr marL="285750" indent="-285750" algn="l">
              <a:buFont typeface="Arial" panose="020B0604020202020204" pitchFamily="34" charset="0"/>
              <a:buChar char="•"/>
            </a:pPr>
            <a:r>
              <a:rPr lang="ru-RU" dirty="0"/>
              <a:t>Открытые грамматики</a:t>
            </a:r>
          </a:p>
        </p:txBody>
      </p:sp>
      <p:sp>
        <p:nvSpPr>
          <p:cNvPr id="14" name="Right Arrow 14">
            <a:extLst>
              <a:ext uri="{FF2B5EF4-FFF2-40B4-BE49-F238E27FC236}">
                <a16:creationId xmlns:a16="http://schemas.microsoft.com/office/drawing/2014/main" id="{4D2A81C9-ADD0-4CFD-AA54-98627B4AD20C}"/>
              </a:ext>
            </a:extLst>
          </p:cNvPr>
          <p:cNvSpPr/>
          <p:nvPr/>
        </p:nvSpPr>
        <p:spPr>
          <a:xfrm>
            <a:off x="8238192" y="4162049"/>
            <a:ext cx="592667" cy="584200"/>
          </a:xfrm>
          <a:prstGeom prst="rightArrow">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08847" tIns="54423" rIns="108847" bIns="54423" rtlCol="0" anchor="ctr"/>
          <a:lstStyle/>
          <a:p>
            <a:pPr algn="ctr">
              <a:lnSpc>
                <a:spcPct val="90000"/>
              </a:lnSpc>
            </a:pPr>
            <a:endParaRPr lang="ru-RU"/>
          </a:p>
        </p:txBody>
      </p:sp>
      <p:sp>
        <p:nvSpPr>
          <p:cNvPr id="15" name="Content Placeholder 2">
            <a:extLst>
              <a:ext uri="{FF2B5EF4-FFF2-40B4-BE49-F238E27FC236}">
                <a16:creationId xmlns:a16="http://schemas.microsoft.com/office/drawing/2014/main" id="{B02A6FC6-46CF-45D2-963A-DF8F371D7BC2}"/>
              </a:ext>
            </a:extLst>
          </p:cNvPr>
          <p:cNvSpPr txBox="1">
            <a:spLocks/>
          </p:cNvSpPr>
          <p:nvPr/>
        </p:nvSpPr>
        <p:spPr>
          <a:xfrm>
            <a:off x="712456" y="1525306"/>
            <a:ext cx="8342644" cy="2151267"/>
          </a:xfrm>
          <a:prstGeom prst="rect">
            <a:avLst/>
          </a:prstGeom>
        </p:spPr>
        <p:txBody>
          <a:bodyPr vert="horz" lIns="91440" tIns="45720" rIns="91440" bIns="45720" rtlCol="0">
            <a:noAutofit/>
          </a:bodyPr>
          <a:lstStyle/>
          <a:p>
            <a:pPr marL="285750" indent="-285750">
              <a:lnSpc>
                <a:spcPct val="90000"/>
              </a:lnSpc>
              <a:spcBef>
                <a:spcPts val="1000"/>
              </a:spcBef>
              <a:buClr>
                <a:srgbClr val="C00000"/>
              </a:buClr>
              <a:buFont typeface="Wingdings" panose="05000000000000000000" pitchFamily="2" charset="2"/>
              <a:buChar char="ü"/>
              <a:defRPr/>
            </a:pPr>
            <a:r>
              <a:rPr lang="ru-RU" dirty="0">
                <a:latin typeface="Verdana" charset="0"/>
              </a:rPr>
              <a:t>Снижение нагрузки на операторов</a:t>
            </a:r>
            <a:r>
              <a:rPr lang="en-US" dirty="0">
                <a:latin typeface="Verdana" charset="0"/>
              </a:rPr>
              <a:t>.</a:t>
            </a:r>
            <a:endParaRPr lang="ru-RU" dirty="0">
              <a:latin typeface="Verdana" charset="0"/>
            </a:endParaRPr>
          </a:p>
          <a:p>
            <a:pPr marL="285750" indent="-285750">
              <a:lnSpc>
                <a:spcPct val="90000"/>
              </a:lnSpc>
              <a:spcBef>
                <a:spcPts val="1000"/>
              </a:spcBef>
              <a:buClr>
                <a:srgbClr val="C00000"/>
              </a:buClr>
              <a:buFont typeface="Wingdings" panose="05000000000000000000" pitchFamily="2" charset="2"/>
              <a:buChar char="ü"/>
              <a:defRPr/>
            </a:pPr>
            <a:r>
              <a:rPr lang="ru-RU" dirty="0">
                <a:latin typeface="Verdana" charset="0"/>
              </a:rPr>
              <a:t>Повышение уровня автоматизации</a:t>
            </a:r>
            <a:r>
              <a:rPr lang="en-US" dirty="0">
                <a:latin typeface="Verdana" charset="0"/>
              </a:rPr>
              <a:t>.</a:t>
            </a:r>
            <a:endParaRPr lang="ru-RU" dirty="0">
              <a:latin typeface="Verdana" charset="0"/>
            </a:endParaRPr>
          </a:p>
          <a:p>
            <a:pPr marL="285750" indent="-285750">
              <a:lnSpc>
                <a:spcPct val="90000"/>
              </a:lnSpc>
              <a:spcBef>
                <a:spcPts val="1000"/>
              </a:spcBef>
              <a:buClr>
                <a:srgbClr val="C00000"/>
              </a:buClr>
              <a:buFont typeface="Wingdings" panose="05000000000000000000" pitchFamily="2" charset="2"/>
              <a:buChar char="ü"/>
              <a:defRPr/>
            </a:pPr>
            <a:r>
              <a:rPr lang="ru-RU" dirty="0">
                <a:latin typeface="Verdana" charset="0"/>
              </a:rPr>
              <a:t>Простое взаимодействие с голосовым помощником</a:t>
            </a:r>
            <a:r>
              <a:rPr lang="en-US" dirty="0">
                <a:latin typeface="Verdana" charset="0"/>
              </a:rPr>
              <a:t>.</a:t>
            </a:r>
          </a:p>
          <a:p>
            <a:pPr marL="285750" indent="-285750">
              <a:lnSpc>
                <a:spcPct val="90000"/>
              </a:lnSpc>
              <a:spcBef>
                <a:spcPts val="1000"/>
              </a:spcBef>
              <a:buClr>
                <a:srgbClr val="C00000"/>
              </a:buClr>
              <a:buFont typeface="Wingdings" panose="05000000000000000000" pitchFamily="2" charset="2"/>
              <a:buChar char="ü"/>
              <a:defRPr/>
            </a:pPr>
            <a:r>
              <a:rPr lang="ru-RU" dirty="0">
                <a:latin typeface="Verdana" charset="0"/>
              </a:rPr>
              <a:t>Интуитивно понятный большинству пользователей интерфейс</a:t>
            </a:r>
            <a:r>
              <a:rPr lang="en-US" dirty="0">
                <a:latin typeface="Verdana" charset="0"/>
              </a:rPr>
              <a:t>.</a:t>
            </a:r>
            <a:endParaRPr lang="ru-RU" dirty="0">
              <a:latin typeface="Verdana" charset="0"/>
            </a:endParaRPr>
          </a:p>
          <a:p>
            <a:pPr marL="285750" indent="-285750">
              <a:lnSpc>
                <a:spcPct val="90000"/>
              </a:lnSpc>
              <a:spcBef>
                <a:spcPts val="1000"/>
              </a:spcBef>
              <a:buClr>
                <a:srgbClr val="C00000"/>
              </a:buClr>
              <a:buFont typeface="Wingdings" panose="05000000000000000000" pitchFamily="2" charset="2"/>
              <a:buChar char="ü"/>
              <a:defRPr/>
            </a:pPr>
            <a:r>
              <a:rPr lang="ru-RU" dirty="0">
                <a:latin typeface="Verdana" charset="0"/>
              </a:rPr>
              <a:t>Не нужно нажимать клавиши и смотреть на телефон</a:t>
            </a:r>
            <a:r>
              <a:rPr lang="en-US" dirty="0">
                <a:latin typeface="Verdana" charset="0"/>
              </a:rPr>
              <a:t>.</a:t>
            </a:r>
            <a:endParaRPr lang="ru-RU" dirty="0">
              <a:latin typeface="Verdana" charset="0"/>
            </a:endParaRPr>
          </a:p>
          <a:p>
            <a:pPr marL="365760" indent="-365760">
              <a:lnSpc>
                <a:spcPct val="85000"/>
              </a:lnSpc>
              <a:spcBef>
                <a:spcPts val="1200"/>
              </a:spcBef>
              <a:buClr>
                <a:srgbClr val="C00000"/>
              </a:buClr>
              <a:buFont typeface="Webdings" pitchFamily="18" charset="2"/>
              <a:buChar char="4"/>
              <a:defRPr/>
            </a:pPr>
            <a:endParaRPr lang="ru-RU" b="1" dirty="0">
              <a:solidFill>
                <a:srgbClr val="C00000"/>
              </a:solidFill>
            </a:endParaRPr>
          </a:p>
        </p:txBody>
      </p:sp>
      <p:pic>
        <p:nvPicPr>
          <p:cNvPr id="16" name="Picture 348">
            <a:extLst>
              <a:ext uri="{FF2B5EF4-FFF2-40B4-BE49-F238E27FC236}">
                <a16:creationId xmlns:a16="http://schemas.microsoft.com/office/drawing/2014/main" id="{A25245AB-52D8-4F41-85D0-DB9AA719AA3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80000"/>
                    </a14:imgEffect>
                    <a14:imgEffect>
                      <a14:brightnessContrast contrast="-29000"/>
                    </a14:imgEffect>
                  </a14:imgLayer>
                </a14:imgProps>
              </a:ext>
              <a:ext uri="{28A0092B-C50C-407E-A947-70E740481C1C}">
                <a14:useLocalDpi xmlns:a14="http://schemas.microsoft.com/office/drawing/2010/main"/>
              </a:ext>
            </a:extLst>
          </a:blip>
          <a:srcRect/>
          <a:stretch/>
        </p:blipFill>
        <p:spPr>
          <a:xfrm>
            <a:off x="8830859" y="1216408"/>
            <a:ext cx="5891281" cy="5891281"/>
          </a:xfrm>
          <a:prstGeom prst="ellipse">
            <a:avLst/>
          </a:prstGeom>
        </p:spPr>
      </p:pic>
    </p:spTree>
    <p:extLst>
      <p:ext uri="{BB962C8B-B14F-4D97-AF65-F5344CB8AC3E}">
        <p14:creationId xmlns:p14="http://schemas.microsoft.com/office/powerpoint/2010/main" val="821455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ítulo 1">
            <a:extLst>
              <a:ext uri="{FF2B5EF4-FFF2-40B4-BE49-F238E27FC236}">
                <a16:creationId xmlns:a16="http://schemas.microsoft.com/office/drawing/2014/main" id="{AF8F413E-6A97-40EB-AED1-C12502C368BA}"/>
              </a:ext>
            </a:extLst>
          </p:cNvPr>
          <p:cNvSpPr txBox="1">
            <a:spLocks/>
          </p:cNvSpPr>
          <p:nvPr/>
        </p:nvSpPr>
        <p:spPr>
          <a:xfrm>
            <a:off x="502787" y="447735"/>
            <a:ext cx="11186426" cy="110906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ru-RU" dirty="0"/>
              <a:t>Аналитика речи</a:t>
            </a:r>
            <a:endParaRPr lang="en-US" dirty="0"/>
          </a:p>
          <a:p>
            <a:endParaRPr lang="ru-RU" sz="3600" dirty="0">
              <a:solidFill>
                <a:schemeClr val="accent1"/>
              </a:solidFill>
              <a:cs typeface="Calibri"/>
            </a:endParaRPr>
          </a:p>
        </p:txBody>
      </p:sp>
      <p:sp>
        <p:nvSpPr>
          <p:cNvPr id="16" name="Content Placeholder 2">
            <a:extLst>
              <a:ext uri="{FF2B5EF4-FFF2-40B4-BE49-F238E27FC236}">
                <a16:creationId xmlns:a16="http://schemas.microsoft.com/office/drawing/2014/main" id="{7DF29E95-FECA-4697-BD5D-F7D981B637B3}"/>
              </a:ext>
            </a:extLst>
          </p:cNvPr>
          <p:cNvSpPr txBox="1">
            <a:spLocks/>
          </p:cNvSpPr>
          <p:nvPr/>
        </p:nvSpPr>
        <p:spPr>
          <a:xfrm>
            <a:off x="7615634" y="691814"/>
            <a:ext cx="4283647" cy="309191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400" kern="1200" baseline="0">
                <a:solidFill>
                  <a:schemeClr val="accent6"/>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accent6"/>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400" kern="1200" baseline="0">
                <a:solidFill>
                  <a:schemeClr val="accent6"/>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2400" kern="1200" baseline="0">
                <a:solidFill>
                  <a:schemeClr val="accent6"/>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2400" kern="1200" baseline="0">
                <a:solidFill>
                  <a:schemeClr val="accent6"/>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ü"/>
            </a:pPr>
            <a:endParaRPr lang="en-US" sz="1600" b="1" dirty="0">
              <a:solidFill>
                <a:schemeClr val="tx1"/>
              </a:solidFill>
            </a:endParaRPr>
          </a:p>
        </p:txBody>
      </p:sp>
      <p:pic>
        <p:nvPicPr>
          <p:cNvPr id="17" name="Picture 16">
            <a:extLst>
              <a:ext uri="{FF2B5EF4-FFF2-40B4-BE49-F238E27FC236}">
                <a16:creationId xmlns:a16="http://schemas.microsoft.com/office/drawing/2014/main" id="{F01690CC-74B2-4F07-B73F-8B9ADFEAA5C1}"/>
              </a:ext>
            </a:extLst>
          </p:cNvPr>
          <p:cNvPicPr>
            <a:picLocks noChangeAspect="1"/>
          </p:cNvPicPr>
          <p:nvPr/>
        </p:nvPicPr>
        <p:blipFill>
          <a:blip r:embed="rId2"/>
          <a:stretch>
            <a:fillRect/>
          </a:stretch>
        </p:blipFill>
        <p:spPr>
          <a:xfrm>
            <a:off x="212083" y="4142484"/>
            <a:ext cx="6830933" cy="938883"/>
          </a:xfrm>
          <a:prstGeom prst="rect">
            <a:avLst/>
          </a:prstGeom>
        </p:spPr>
      </p:pic>
      <p:pic>
        <p:nvPicPr>
          <p:cNvPr id="18" name="Picture 17">
            <a:extLst>
              <a:ext uri="{FF2B5EF4-FFF2-40B4-BE49-F238E27FC236}">
                <a16:creationId xmlns:a16="http://schemas.microsoft.com/office/drawing/2014/main" id="{CB7D2B6D-8055-4350-87BB-DA47580229AB}"/>
              </a:ext>
            </a:extLst>
          </p:cNvPr>
          <p:cNvPicPr>
            <a:picLocks noChangeAspect="1"/>
          </p:cNvPicPr>
          <p:nvPr/>
        </p:nvPicPr>
        <p:blipFill>
          <a:blip r:embed="rId3"/>
          <a:stretch>
            <a:fillRect/>
          </a:stretch>
        </p:blipFill>
        <p:spPr>
          <a:xfrm>
            <a:off x="212083" y="1245742"/>
            <a:ext cx="6830933" cy="2938255"/>
          </a:xfrm>
          <a:prstGeom prst="rect">
            <a:avLst/>
          </a:prstGeom>
        </p:spPr>
      </p:pic>
      <p:pic>
        <p:nvPicPr>
          <p:cNvPr id="19" name="Picture 18">
            <a:extLst>
              <a:ext uri="{FF2B5EF4-FFF2-40B4-BE49-F238E27FC236}">
                <a16:creationId xmlns:a16="http://schemas.microsoft.com/office/drawing/2014/main" id="{F61FDA8B-A669-40FC-9C1E-E61A55BCEA9C}"/>
              </a:ext>
            </a:extLst>
          </p:cNvPr>
          <p:cNvPicPr>
            <a:picLocks noChangeAspect="1"/>
          </p:cNvPicPr>
          <p:nvPr/>
        </p:nvPicPr>
        <p:blipFill>
          <a:blip r:embed="rId4"/>
          <a:stretch>
            <a:fillRect/>
          </a:stretch>
        </p:blipFill>
        <p:spPr>
          <a:xfrm>
            <a:off x="4848364" y="4080295"/>
            <a:ext cx="7284140" cy="2745194"/>
          </a:xfrm>
          <a:prstGeom prst="rect">
            <a:avLst/>
          </a:prstGeom>
        </p:spPr>
      </p:pic>
      <p:sp>
        <p:nvSpPr>
          <p:cNvPr id="2" name="Rectangle 1">
            <a:extLst>
              <a:ext uri="{FF2B5EF4-FFF2-40B4-BE49-F238E27FC236}">
                <a16:creationId xmlns:a16="http://schemas.microsoft.com/office/drawing/2014/main" id="{17AAADC0-4331-4C46-A2DF-82861B91F691}"/>
              </a:ext>
            </a:extLst>
          </p:cNvPr>
          <p:cNvSpPr/>
          <p:nvPr/>
        </p:nvSpPr>
        <p:spPr>
          <a:xfrm>
            <a:off x="7364361" y="1312723"/>
            <a:ext cx="4615556" cy="2599686"/>
          </a:xfrm>
          <a:prstGeom prst="rect">
            <a:avLst/>
          </a:prstGeom>
          <a:solidFill>
            <a:schemeClr val="accent3"/>
          </a:solidFill>
        </p:spPr>
        <p:txBody>
          <a:bodyPr wrap="square">
            <a:spAutoFit/>
          </a:bodyPr>
          <a:lstStyle/>
          <a:p>
            <a:pPr marL="285750" indent="-285750">
              <a:lnSpc>
                <a:spcPct val="90000"/>
              </a:lnSpc>
              <a:spcBef>
                <a:spcPts val="1000"/>
              </a:spcBef>
              <a:buClr>
                <a:schemeClr val="bg1"/>
              </a:buClr>
              <a:buFont typeface="Wingdings" pitchFamily="2" charset="2"/>
              <a:buChar char="Ø"/>
              <a:defRPr/>
            </a:pPr>
            <a:r>
              <a:rPr lang="ru-RU" sz="1600" dirty="0">
                <a:solidFill>
                  <a:schemeClr val="bg1"/>
                </a:solidFill>
              </a:rPr>
              <a:t>Автоматическое тегирование вызова по ключевым словам</a:t>
            </a:r>
            <a:endParaRPr lang="en-US" sz="1600" dirty="0">
              <a:solidFill>
                <a:schemeClr val="bg1"/>
              </a:solidFill>
            </a:endParaRPr>
          </a:p>
          <a:p>
            <a:pPr marL="285750" indent="-285750">
              <a:lnSpc>
                <a:spcPct val="90000"/>
              </a:lnSpc>
              <a:spcBef>
                <a:spcPts val="1000"/>
              </a:spcBef>
              <a:buClr>
                <a:schemeClr val="bg1"/>
              </a:buClr>
              <a:buFont typeface="Wingdings" pitchFamily="2" charset="2"/>
              <a:buChar char="Ø"/>
              <a:defRPr/>
            </a:pPr>
            <a:r>
              <a:rPr lang="ru-RU" sz="1600" dirty="0">
                <a:solidFill>
                  <a:schemeClr val="bg1"/>
                </a:solidFill>
              </a:rPr>
              <a:t>Разделение речи оператора и пациента при монозаписи разговора</a:t>
            </a:r>
            <a:endParaRPr lang="en-US" sz="1600" dirty="0">
              <a:solidFill>
                <a:schemeClr val="bg1"/>
              </a:solidFill>
            </a:endParaRPr>
          </a:p>
          <a:p>
            <a:pPr marL="285750" indent="-285750">
              <a:lnSpc>
                <a:spcPct val="90000"/>
              </a:lnSpc>
              <a:spcBef>
                <a:spcPts val="1000"/>
              </a:spcBef>
              <a:buClr>
                <a:schemeClr val="bg1"/>
              </a:buClr>
              <a:buFont typeface="Wingdings" pitchFamily="2" charset="2"/>
              <a:buChar char="Ø"/>
              <a:defRPr/>
            </a:pPr>
            <a:r>
              <a:rPr lang="ru-RU" sz="1600" dirty="0">
                <a:solidFill>
                  <a:schemeClr val="bg1"/>
                </a:solidFill>
              </a:rPr>
              <a:t>Транскрибирование разговора с отображением ключевых слов</a:t>
            </a:r>
            <a:endParaRPr lang="en-US" sz="1600" dirty="0">
              <a:solidFill>
                <a:schemeClr val="bg1"/>
              </a:solidFill>
            </a:endParaRPr>
          </a:p>
          <a:p>
            <a:pPr marL="285750" indent="-285750">
              <a:lnSpc>
                <a:spcPct val="90000"/>
              </a:lnSpc>
              <a:spcBef>
                <a:spcPts val="1000"/>
              </a:spcBef>
              <a:buClr>
                <a:schemeClr val="bg1"/>
              </a:buClr>
              <a:buFont typeface="Wingdings" pitchFamily="2" charset="2"/>
              <a:buChar char="Ø"/>
              <a:defRPr/>
            </a:pPr>
            <a:r>
              <a:rPr lang="ru-RU" sz="1600" dirty="0">
                <a:solidFill>
                  <a:schemeClr val="bg1"/>
                </a:solidFill>
              </a:rPr>
              <a:t>Автоматизация оценки качества работы операторов</a:t>
            </a:r>
            <a:endParaRPr lang="en-US" sz="1600" dirty="0">
              <a:solidFill>
                <a:schemeClr val="bg1"/>
              </a:solidFill>
            </a:endParaRPr>
          </a:p>
          <a:p>
            <a:pPr marL="285750" indent="-285750">
              <a:lnSpc>
                <a:spcPct val="90000"/>
              </a:lnSpc>
              <a:spcBef>
                <a:spcPts val="1000"/>
              </a:spcBef>
              <a:buClr>
                <a:schemeClr val="bg1"/>
              </a:buClr>
              <a:buFont typeface="Wingdings" pitchFamily="2" charset="2"/>
              <a:buChar char="Ø"/>
              <a:defRPr/>
            </a:pPr>
            <a:r>
              <a:rPr lang="ru-RU" sz="1600" dirty="0">
                <a:solidFill>
                  <a:schemeClr val="bg1"/>
                </a:solidFill>
              </a:rPr>
              <a:t>Анализ трендов и тематик обращений</a:t>
            </a:r>
            <a:endParaRPr lang="en-US" sz="1600" dirty="0">
              <a:solidFill>
                <a:schemeClr val="bg1"/>
              </a:solidFill>
            </a:endParaRPr>
          </a:p>
        </p:txBody>
      </p:sp>
    </p:spTree>
    <p:extLst>
      <p:ext uri="{BB962C8B-B14F-4D97-AF65-F5344CB8AC3E}">
        <p14:creationId xmlns:p14="http://schemas.microsoft.com/office/powerpoint/2010/main" val="24669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201">
            <a:extLst>
              <a:ext uri="{FF2B5EF4-FFF2-40B4-BE49-F238E27FC236}">
                <a16:creationId xmlns:a16="http://schemas.microsoft.com/office/drawing/2014/main" id="{3103F18A-6A54-488D-9A67-4569047C2F7A}"/>
              </a:ext>
            </a:extLst>
          </p:cNvPr>
          <p:cNvPicPr>
            <a:picLocks noChangeAspect="1"/>
          </p:cNvPicPr>
          <p:nvPr/>
        </p:nvPicPr>
        <p:blipFill>
          <a:blip r:embed="rId2"/>
          <a:stretch>
            <a:fillRect/>
          </a:stretch>
        </p:blipFill>
        <p:spPr>
          <a:xfrm>
            <a:off x="4216392" y="5089902"/>
            <a:ext cx="2354661" cy="1444589"/>
          </a:xfrm>
          <a:prstGeom prst="rect">
            <a:avLst/>
          </a:prstGeom>
        </p:spPr>
      </p:pic>
      <p:pic>
        <p:nvPicPr>
          <p:cNvPr id="166" name="Picture 165">
            <a:extLst>
              <a:ext uri="{FF2B5EF4-FFF2-40B4-BE49-F238E27FC236}">
                <a16:creationId xmlns:a16="http://schemas.microsoft.com/office/drawing/2014/main" id="{1982E5C4-3FE2-4204-AF66-E2414B82A219}"/>
              </a:ext>
            </a:extLst>
          </p:cNvPr>
          <p:cNvPicPr>
            <a:picLocks noChangeAspect="1"/>
          </p:cNvPicPr>
          <p:nvPr/>
        </p:nvPicPr>
        <p:blipFill>
          <a:blip r:embed="rId3"/>
          <a:stretch>
            <a:fillRect/>
          </a:stretch>
        </p:blipFill>
        <p:spPr>
          <a:xfrm>
            <a:off x="511471" y="3883897"/>
            <a:ext cx="2825436" cy="2116683"/>
          </a:xfrm>
          <a:prstGeom prst="rect">
            <a:avLst/>
          </a:prstGeom>
        </p:spPr>
      </p:pic>
      <p:sp>
        <p:nvSpPr>
          <p:cNvPr id="160" name="Título 1">
            <a:extLst>
              <a:ext uri="{FF2B5EF4-FFF2-40B4-BE49-F238E27FC236}">
                <a16:creationId xmlns:a16="http://schemas.microsoft.com/office/drawing/2014/main" id="{AF8F413E-6A97-40EB-AED1-C12502C368BA}"/>
              </a:ext>
            </a:extLst>
          </p:cNvPr>
          <p:cNvSpPr txBox="1">
            <a:spLocks/>
          </p:cNvSpPr>
          <p:nvPr/>
        </p:nvSpPr>
        <p:spPr>
          <a:xfrm>
            <a:off x="321344" y="203655"/>
            <a:ext cx="11870655" cy="110906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nSpc>
                <a:spcPct val="110000"/>
              </a:lnSpc>
            </a:pPr>
            <a:r>
              <a:rPr lang="ru-RU" dirty="0"/>
              <a:t>Уведомление о Приеме Пациента / Напоминание</a:t>
            </a:r>
          </a:p>
        </p:txBody>
      </p:sp>
      <p:sp>
        <p:nvSpPr>
          <p:cNvPr id="161" name="Text Box 110">
            <a:extLst>
              <a:ext uri="{FF2B5EF4-FFF2-40B4-BE49-F238E27FC236}">
                <a16:creationId xmlns:a16="http://schemas.microsoft.com/office/drawing/2014/main" id="{FA39345C-CF07-4BC6-84BA-3766E9F6FAFB}"/>
              </a:ext>
            </a:extLst>
          </p:cNvPr>
          <p:cNvSpPr txBox="1">
            <a:spLocks noChangeArrowheads="1"/>
          </p:cNvSpPr>
          <p:nvPr/>
        </p:nvSpPr>
        <p:spPr bwMode="auto">
          <a:xfrm>
            <a:off x="2623468" y="5258234"/>
            <a:ext cx="1548365" cy="492443"/>
          </a:xfrm>
          <a:prstGeom prst="rect">
            <a:avLst/>
          </a:prstGeom>
          <a:solidFill>
            <a:schemeClr val="accent3"/>
          </a:solidFill>
          <a:ln w="9525">
            <a:noFill/>
            <a:miter lim="800000"/>
            <a:headEnd/>
            <a:tailEnd/>
          </a:ln>
        </p:spPr>
        <p:txBody>
          <a:bodyPr wrap="square" lIns="0" tIns="0" rIns="0" bIns="0">
            <a:spAutoFit/>
          </a:bodyPr>
          <a:lstStyle/>
          <a:p>
            <a:pPr algn="ctr" fontAlgn="base">
              <a:spcBef>
                <a:spcPct val="0"/>
              </a:spcBef>
              <a:spcAft>
                <a:spcPct val="0"/>
              </a:spcAft>
            </a:pPr>
            <a:r>
              <a:rPr lang="en-US" sz="1600" b="1" dirty="0">
                <a:solidFill>
                  <a:schemeClr val="bg1"/>
                </a:solidFill>
                <a:ea typeface="ＭＳ Ｐゴシック"/>
                <a:cs typeface="ＭＳ Ｐゴシック"/>
              </a:rPr>
              <a:t>Confirmation </a:t>
            </a:r>
          </a:p>
          <a:p>
            <a:pPr algn="ctr" fontAlgn="base">
              <a:spcBef>
                <a:spcPct val="0"/>
              </a:spcBef>
              <a:spcAft>
                <a:spcPct val="0"/>
              </a:spcAft>
            </a:pPr>
            <a:r>
              <a:rPr lang="en-US" sz="1600" b="1" dirty="0">
                <a:solidFill>
                  <a:schemeClr val="bg1"/>
                </a:solidFill>
                <a:ea typeface="ＭＳ Ｐゴシック"/>
                <a:cs typeface="ＭＳ Ｐゴシック"/>
              </a:rPr>
              <a:t>API</a:t>
            </a:r>
          </a:p>
        </p:txBody>
      </p:sp>
      <p:sp>
        <p:nvSpPr>
          <p:cNvPr id="162" name="Rectangle 161">
            <a:extLst>
              <a:ext uri="{FF2B5EF4-FFF2-40B4-BE49-F238E27FC236}">
                <a16:creationId xmlns:a16="http://schemas.microsoft.com/office/drawing/2014/main" id="{F0AB38BA-49F3-424B-8A32-2BDA1222E9EF}"/>
              </a:ext>
            </a:extLst>
          </p:cNvPr>
          <p:cNvSpPr/>
          <p:nvPr/>
        </p:nvSpPr>
        <p:spPr>
          <a:xfrm>
            <a:off x="321345" y="1408350"/>
            <a:ext cx="5358832" cy="1754074"/>
          </a:xfrm>
          <a:prstGeom prst="rect">
            <a:avLst/>
          </a:prstGeom>
          <a:solidFill>
            <a:schemeClr val="bg1">
              <a:lumMod val="85000"/>
              <a:alpha val="83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96000" bIns="365760" rtlCol="0" anchor="t"/>
          <a:lstStyle/>
          <a:p>
            <a:pPr algn="ctr" defTabSz="914327"/>
            <a:br>
              <a:rPr lang="en-US" sz="1200" dirty="0">
                <a:solidFill>
                  <a:prstClr val="black">
                    <a:lumMod val="75000"/>
                    <a:lumOff val="25000"/>
                  </a:prstClr>
                </a:solidFill>
                <a:latin typeface="Arial" panose="020B0604020202020204" pitchFamily="34" charset="0"/>
                <a:ea typeface="Verdana" charset="0"/>
                <a:cs typeface="Arial" panose="020B0604020202020204" pitchFamily="34" charset="0"/>
              </a:rPr>
            </a:br>
            <a:endParaRPr lang="en-US" sz="1200" dirty="0">
              <a:solidFill>
                <a:prstClr val="black">
                  <a:lumMod val="75000"/>
                  <a:lumOff val="25000"/>
                </a:prstClr>
              </a:solidFill>
              <a:latin typeface="Arial" panose="020B0604020202020204" pitchFamily="34" charset="0"/>
              <a:ea typeface="Verdana" charset="0"/>
              <a:cs typeface="Arial" panose="020B0604020202020204" pitchFamily="34" charset="0"/>
            </a:endParaRPr>
          </a:p>
        </p:txBody>
      </p:sp>
      <p:sp>
        <p:nvSpPr>
          <p:cNvPr id="163" name="TextBox 162">
            <a:extLst>
              <a:ext uri="{FF2B5EF4-FFF2-40B4-BE49-F238E27FC236}">
                <a16:creationId xmlns:a16="http://schemas.microsoft.com/office/drawing/2014/main" id="{48B3ACE8-1CAF-4146-B057-D25BF6B19774}"/>
              </a:ext>
            </a:extLst>
          </p:cNvPr>
          <p:cNvSpPr txBox="1"/>
          <p:nvPr/>
        </p:nvSpPr>
        <p:spPr>
          <a:xfrm>
            <a:off x="410780" y="1437999"/>
            <a:ext cx="5078861" cy="1813766"/>
          </a:xfrm>
          <a:prstGeom prst="rect">
            <a:avLst/>
          </a:prstGeom>
          <a:noFill/>
        </p:spPr>
        <p:txBody>
          <a:bodyPr wrap="square" rtlCol="0">
            <a:spAutoFit/>
          </a:bodyPr>
          <a:lstStyle/>
          <a:p>
            <a:pPr algn="ctr">
              <a:lnSpc>
                <a:spcPct val="90000"/>
              </a:lnSpc>
            </a:pPr>
            <a:r>
              <a:rPr lang="ru-RU" b="1" dirty="0">
                <a:latin typeface="Arial" panose="020B0604020202020204" pitchFamily="34" charset="0"/>
                <a:cs typeface="Arial" panose="020B0604020202020204" pitchFamily="34" charset="0"/>
              </a:rPr>
              <a:t>Автоматизированные напоминания</a:t>
            </a:r>
            <a:endParaRPr lang="en-GB" b="1" dirty="0">
              <a:latin typeface="Arial" panose="020B0604020202020204" pitchFamily="34" charset="0"/>
              <a:cs typeface="Arial" panose="020B0604020202020204" pitchFamily="34" charset="0"/>
            </a:endParaRPr>
          </a:p>
          <a:p>
            <a:pPr algn="ctr">
              <a:lnSpc>
                <a:spcPct val="90000"/>
              </a:lnSpc>
            </a:pPr>
            <a:endParaRPr lang="en-US" sz="2000" dirty="0">
              <a:latin typeface="Arial" panose="020B0604020202020204" pitchFamily="34" charset="0"/>
              <a:cs typeface="Arial" panose="020B0604020202020204" pitchFamily="34" charset="0"/>
            </a:endParaRPr>
          </a:p>
          <a:p>
            <a:pPr algn="ctr">
              <a:lnSpc>
                <a:spcPct val="110000"/>
              </a:lnSpc>
            </a:pPr>
            <a:r>
              <a:rPr lang="en-GB" dirty="0">
                <a:latin typeface="Arial" panose="020B0604020202020204" pitchFamily="34" charset="0"/>
                <a:cs typeface="Arial" panose="020B0604020202020204" pitchFamily="34" charset="0"/>
              </a:rPr>
              <a:t>Avaya Patient Appointment Reminder </a:t>
            </a:r>
            <a:r>
              <a:rPr lang="ru-RU" dirty="0">
                <a:latin typeface="Arial" panose="020B0604020202020204" pitchFamily="34" charset="0"/>
                <a:cs typeface="Arial" panose="020B0604020202020204" pitchFamily="34" charset="0"/>
              </a:rPr>
              <a:t>взаимодействует с БД, такими как Электронная карта пациента и</a:t>
            </a:r>
            <a:r>
              <a:rPr lang="en-GB"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расписание приемов</a:t>
            </a:r>
            <a:r>
              <a:rPr lang="en-US" dirty="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
        <p:nvSpPr>
          <p:cNvPr id="164" name="Rectangle 163">
            <a:extLst>
              <a:ext uri="{FF2B5EF4-FFF2-40B4-BE49-F238E27FC236}">
                <a16:creationId xmlns:a16="http://schemas.microsoft.com/office/drawing/2014/main" id="{C5C56A90-5750-418E-A16D-E765FEA30546}"/>
              </a:ext>
            </a:extLst>
          </p:cNvPr>
          <p:cNvSpPr/>
          <p:nvPr/>
        </p:nvSpPr>
        <p:spPr>
          <a:xfrm>
            <a:off x="6096001" y="1408350"/>
            <a:ext cx="5420990" cy="1754074"/>
          </a:xfrm>
          <a:prstGeom prst="rect">
            <a:avLst/>
          </a:prstGeom>
          <a:solidFill>
            <a:schemeClr val="bg1">
              <a:lumMod val="85000"/>
              <a:alpha val="83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96000" bIns="365760" rtlCol="0" anchor="t"/>
          <a:lstStyle/>
          <a:p>
            <a:pPr algn="ctr" defTabSz="914327"/>
            <a:br>
              <a:rPr lang="en-US" sz="1200" dirty="0">
                <a:solidFill>
                  <a:prstClr val="black">
                    <a:lumMod val="75000"/>
                    <a:lumOff val="25000"/>
                  </a:prstClr>
                </a:solidFill>
                <a:latin typeface="Arial" panose="020B0604020202020204" pitchFamily="34" charset="0"/>
                <a:ea typeface="Verdana" charset="0"/>
                <a:cs typeface="Arial" panose="020B0604020202020204" pitchFamily="34" charset="0"/>
              </a:rPr>
            </a:br>
            <a:endParaRPr lang="en-US" sz="1200" dirty="0">
              <a:solidFill>
                <a:prstClr val="black">
                  <a:lumMod val="75000"/>
                  <a:lumOff val="25000"/>
                </a:prstClr>
              </a:solidFill>
              <a:latin typeface="Arial" panose="020B0604020202020204" pitchFamily="34" charset="0"/>
              <a:ea typeface="Verdana" charset="0"/>
              <a:cs typeface="Arial" panose="020B0604020202020204" pitchFamily="34" charset="0"/>
            </a:endParaRPr>
          </a:p>
        </p:txBody>
      </p:sp>
      <p:sp>
        <p:nvSpPr>
          <p:cNvPr id="165" name="TextBox 164">
            <a:extLst>
              <a:ext uri="{FF2B5EF4-FFF2-40B4-BE49-F238E27FC236}">
                <a16:creationId xmlns:a16="http://schemas.microsoft.com/office/drawing/2014/main" id="{CFF851F2-E907-4E2F-A81B-B2157EA7B1CB}"/>
              </a:ext>
            </a:extLst>
          </p:cNvPr>
          <p:cNvSpPr txBox="1"/>
          <p:nvPr/>
        </p:nvSpPr>
        <p:spPr>
          <a:xfrm>
            <a:off x="5991319" y="1444927"/>
            <a:ext cx="5599367" cy="1786130"/>
          </a:xfrm>
          <a:prstGeom prst="rect">
            <a:avLst/>
          </a:prstGeom>
          <a:noFill/>
        </p:spPr>
        <p:txBody>
          <a:bodyPr wrap="square" rtlCol="0">
            <a:spAutoFit/>
          </a:bodyPr>
          <a:lstStyle/>
          <a:p>
            <a:pPr algn="ctr">
              <a:lnSpc>
                <a:spcPct val="90000"/>
              </a:lnSpc>
            </a:pPr>
            <a:r>
              <a:rPr lang="ru-RU" b="1" dirty="0">
                <a:latin typeface="Arial" panose="020B0604020202020204" pitchFamily="34" charset="0"/>
                <a:cs typeface="Arial" panose="020B0604020202020204" pitchFamily="34" charset="0"/>
              </a:rPr>
              <a:t>Автоматизированное подтверждение</a:t>
            </a:r>
            <a:r>
              <a:rPr lang="en-US" b="1" dirty="0">
                <a:latin typeface="Arial" panose="020B0604020202020204" pitchFamily="34" charset="0"/>
                <a:cs typeface="Arial" panose="020B0604020202020204" pitchFamily="34" charset="0"/>
              </a:rPr>
              <a:t>/</a:t>
            </a:r>
            <a:r>
              <a:rPr lang="ru-RU" b="1" dirty="0">
                <a:latin typeface="Arial" panose="020B0604020202020204" pitchFamily="34" charset="0"/>
                <a:cs typeface="Arial" panose="020B0604020202020204" pitchFamily="34" charset="0"/>
              </a:rPr>
              <a:t>отмена</a:t>
            </a:r>
            <a:endParaRPr lang="en-US" b="1" dirty="0">
              <a:latin typeface="Arial" panose="020B0604020202020204" pitchFamily="34" charset="0"/>
              <a:cs typeface="Arial" panose="020B0604020202020204" pitchFamily="34" charset="0"/>
            </a:endParaRPr>
          </a:p>
          <a:p>
            <a:pPr algn="ctr">
              <a:lnSpc>
                <a:spcPct val="90000"/>
              </a:lnSpc>
            </a:pPr>
            <a:endParaRPr lang="en-US" b="1" dirty="0">
              <a:latin typeface="Arial" panose="020B0604020202020204" pitchFamily="34" charset="0"/>
              <a:cs typeface="Arial" panose="020B0604020202020204" pitchFamily="34" charset="0"/>
            </a:endParaRPr>
          </a:p>
          <a:p>
            <a:pPr algn="ctr">
              <a:lnSpc>
                <a:spcPct val="110000"/>
              </a:lnSpc>
            </a:pPr>
            <a:r>
              <a:rPr lang="ru-RU" dirty="0">
                <a:latin typeface="Arial" panose="020B0604020202020204" pitchFamily="34" charset="0"/>
                <a:cs typeface="Arial" panose="020B0604020202020204" pitchFamily="34" charset="0"/>
              </a:rPr>
              <a:t>Решение позволяет ответить пациенту (подтвердить / отменить) по таким каналам, как электронная почта, SMS, чат-бот, Voice-IVR и подключиться к оператору КЦ</a:t>
            </a:r>
            <a:endParaRPr lang="en-US" dirty="0">
              <a:latin typeface="Arial" panose="020B0604020202020204" pitchFamily="34" charset="0"/>
              <a:cs typeface="Arial" panose="020B0604020202020204" pitchFamily="34" charset="0"/>
            </a:endParaRPr>
          </a:p>
        </p:txBody>
      </p:sp>
      <p:sp>
        <p:nvSpPr>
          <p:cNvPr id="169" name="Text Box 28">
            <a:extLst>
              <a:ext uri="{FF2B5EF4-FFF2-40B4-BE49-F238E27FC236}">
                <a16:creationId xmlns:a16="http://schemas.microsoft.com/office/drawing/2014/main" id="{FD47C3A3-72FD-4A70-985A-0590F6394A23}"/>
              </a:ext>
            </a:extLst>
          </p:cNvPr>
          <p:cNvSpPr txBox="1">
            <a:spLocks noChangeArrowheads="1"/>
          </p:cNvSpPr>
          <p:nvPr/>
        </p:nvSpPr>
        <p:spPr bwMode="auto">
          <a:xfrm>
            <a:off x="497132" y="3342828"/>
            <a:ext cx="2821977" cy="492443"/>
          </a:xfrm>
          <a:prstGeom prst="rect">
            <a:avLst/>
          </a:prstGeom>
          <a:noFill/>
          <a:ln w="9525">
            <a:noFill/>
            <a:miter lim="800000"/>
            <a:headEnd/>
            <a:tailEnd/>
          </a:ln>
        </p:spPr>
        <p:txBody>
          <a:bodyPr wrap="square" lIns="0" tIns="0" rIns="0" bIns="0">
            <a:spAutoFit/>
          </a:bodyPr>
          <a:lstStyle/>
          <a:p>
            <a:pPr algn="ctr" fontAlgn="base">
              <a:spcBef>
                <a:spcPct val="0"/>
              </a:spcBef>
              <a:spcAft>
                <a:spcPct val="0"/>
              </a:spcAft>
            </a:pPr>
            <a:r>
              <a:rPr lang="ru-RU" sz="1600" dirty="0">
                <a:solidFill>
                  <a:schemeClr val="tx1">
                    <a:lumMod val="75000"/>
                    <a:lumOff val="25000"/>
                  </a:schemeClr>
                </a:solidFill>
                <a:ea typeface="ＭＳ Ｐゴシック"/>
                <a:cs typeface="ＭＳ Ｐゴシック"/>
              </a:rPr>
              <a:t>Электронная карта пациента</a:t>
            </a:r>
            <a:endParaRPr lang="en-US" sz="1600" dirty="0">
              <a:solidFill>
                <a:schemeClr val="tx1">
                  <a:lumMod val="75000"/>
                  <a:lumOff val="25000"/>
                </a:schemeClr>
              </a:solidFill>
              <a:ea typeface="ＭＳ Ｐゴシック"/>
              <a:cs typeface="ＭＳ Ｐゴシック"/>
            </a:endParaRPr>
          </a:p>
        </p:txBody>
      </p:sp>
      <p:pic>
        <p:nvPicPr>
          <p:cNvPr id="170" name="Picture 3">
            <a:extLst>
              <a:ext uri="{FF2B5EF4-FFF2-40B4-BE49-F238E27FC236}">
                <a16:creationId xmlns:a16="http://schemas.microsoft.com/office/drawing/2014/main" id="{B35C679C-5805-4EB4-B397-DFA6E26078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6066" y="3797994"/>
            <a:ext cx="2333083" cy="12656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1" name="Text Box 28">
            <a:extLst>
              <a:ext uri="{FF2B5EF4-FFF2-40B4-BE49-F238E27FC236}">
                <a16:creationId xmlns:a16="http://schemas.microsoft.com/office/drawing/2014/main" id="{9A7E3241-B2E7-4B2A-8D24-3B33C3C69C0A}"/>
              </a:ext>
            </a:extLst>
          </p:cNvPr>
          <p:cNvSpPr txBox="1">
            <a:spLocks noChangeArrowheads="1"/>
          </p:cNvSpPr>
          <p:nvPr/>
        </p:nvSpPr>
        <p:spPr bwMode="auto">
          <a:xfrm>
            <a:off x="4224210" y="3243043"/>
            <a:ext cx="2377061" cy="492443"/>
          </a:xfrm>
          <a:prstGeom prst="rect">
            <a:avLst/>
          </a:prstGeom>
          <a:solidFill>
            <a:schemeClr val="accent1"/>
          </a:solidFill>
          <a:ln w="9525">
            <a:noFill/>
            <a:miter lim="800000"/>
            <a:headEnd/>
            <a:tailEnd/>
          </a:ln>
        </p:spPr>
        <p:txBody>
          <a:bodyPr wrap="none" lIns="0" tIns="0" rIns="0" bIns="0">
            <a:spAutoFit/>
          </a:bodyPr>
          <a:lstStyle/>
          <a:p>
            <a:pPr algn="ctr" fontAlgn="base">
              <a:spcBef>
                <a:spcPct val="0"/>
              </a:spcBef>
              <a:spcAft>
                <a:spcPct val="0"/>
              </a:spcAft>
            </a:pPr>
            <a:r>
              <a:rPr lang="en-US" sz="1600" dirty="0">
                <a:solidFill>
                  <a:schemeClr val="bg1"/>
                </a:solidFill>
                <a:ea typeface="ＭＳ Ｐゴシック"/>
              </a:rPr>
              <a:t>Avaya Patient </a:t>
            </a:r>
          </a:p>
          <a:p>
            <a:pPr algn="ctr" fontAlgn="base">
              <a:spcBef>
                <a:spcPct val="0"/>
              </a:spcBef>
              <a:spcAft>
                <a:spcPct val="0"/>
              </a:spcAft>
            </a:pPr>
            <a:r>
              <a:rPr lang="en-US" sz="1600" dirty="0">
                <a:solidFill>
                  <a:schemeClr val="bg1"/>
                </a:solidFill>
                <a:ea typeface="ＭＳ Ｐゴシック"/>
              </a:rPr>
              <a:t>Appointment Reminder</a:t>
            </a:r>
          </a:p>
        </p:txBody>
      </p:sp>
      <p:cxnSp>
        <p:nvCxnSpPr>
          <p:cNvPr id="172" name="Straight Arrow Connector 171">
            <a:extLst>
              <a:ext uri="{FF2B5EF4-FFF2-40B4-BE49-F238E27FC236}">
                <a16:creationId xmlns:a16="http://schemas.microsoft.com/office/drawing/2014/main" id="{7E9CDBED-AD9B-4C55-A385-726F14128CBE}"/>
              </a:ext>
            </a:extLst>
          </p:cNvPr>
          <p:cNvCxnSpPr>
            <a:cxnSpLocks/>
          </p:cNvCxnSpPr>
          <p:nvPr/>
        </p:nvCxnSpPr>
        <p:spPr>
          <a:xfrm>
            <a:off x="2653341" y="4140572"/>
            <a:ext cx="1532991" cy="7013"/>
          </a:xfrm>
          <a:prstGeom prst="straightConnector1">
            <a:avLst/>
          </a:prstGeom>
          <a:ln w="28575">
            <a:solidFill>
              <a:srgbClr val="C00000"/>
            </a:solidFill>
            <a:miter lim="800000"/>
            <a:headEnd type="stealth"/>
            <a:tailEnd type="stealth"/>
          </a:ln>
        </p:spPr>
        <p:style>
          <a:lnRef idx="1">
            <a:schemeClr val="accent1"/>
          </a:lnRef>
          <a:fillRef idx="0">
            <a:schemeClr val="accent1"/>
          </a:fillRef>
          <a:effectRef idx="0">
            <a:schemeClr val="accent1"/>
          </a:effectRef>
          <a:fontRef idx="minor">
            <a:schemeClr val="tx1"/>
          </a:fontRef>
        </p:style>
      </p:cxnSp>
      <p:sp>
        <p:nvSpPr>
          <p:cNvPr id="173" name="Text Box 110">
            <a:extLst>
              <a:ext uri="{FF2B5EF4-FFF2-40B4-BE49-F238E27FC236}">
                <a16:creationId xmlns:a16="http://schemas.microsoft.com/office/drawing/2014/main" id="{A1DF54E7-82F6-420A-8A67-1189D44DFE06}"/>
              </a:ext>
            </a:extLst>
          </p:cNvPr>
          <p:cNvSpPr txBox="1">
            <a:spLocks noChangeArrowheads="1"/>
          </p:cNvSpPr>
          <p:nvPr/>
        </p:nvSpPr>
        <p:spPr bwMode="auto">
          <a:xfrm>
            <a:off x="2653341" y="4275134"/>
            <a:ext cx="1483506" cy="492443"/>
          </a:xfrm>
          <a:prstGeom prst="rect">
            <a:avLst/>
          </a:prstGeom>
          <a:solidFill>
            <a:schemeClr val="accent3"/>
          </a:solidFill>
          <a:ln w="9525">
            <a:noFill/>
            <a:miter lim="800000"/>
            <a:headEnd/>
            <a:tailEnd/>
          </a:ln>
        </p:spPr>
        <p:txBody>
          <a:bodyPr wrap="square" lIns="0" tIns="0" rIns="0" bIns="0">
            <a:spAutoFit/>
          </a:bodyPr>
          <a:lstStyle/>
          <a:p>
            <a:pPr algn="ctr" fontAlgn="base">
              <a:spcBef>
                <a:spcPct val="0"/>
              </a:spcBef>
              <a:spcAft>
                <a:spcPct val="0"/>
              </a:spcAft>
            </a:pPr>
            <a:r>
              <a:rPr lang="en-US" sz="1600" b="1" dirty="0">
                <a:solidFill>
                  <a:schemeClr val="bg1"/>
                </a:solidFill>
                <a:ea typeface="ＭＳ Ｐゴシック"/>
                <a:cs typeface="ＭＳ Ｐゴシック"/>
              </a:rPr>
              <a:t>Scheduling</a:t>
            </a:r>
          </a:p>
          <a:p>
            <a:pPr algn="ctr" fontAlgn="base">
              <a:spcBef>
                <a:spcPct val="0"/>
              </a:spcBef>
              <a:spcAft>
                <a:spcPct val="0"/>
              </a:spcAft>
            </a:pPr>
            <a:r>
              <a:rPr lang="en-US" sz="1600" b="1" dirty="0">
                <a:solidFill>
                  <a:schemeClr val="bg1"/>
                </a:solidFill>
                <a:ea typeface="ＭＳ Ｐゴシック"/>
                <a:cs typeface="ＭＳ Ｐゴシック"/>
              </a:rPr>
              <a:t>API</a:t>
            </a:r>
          </a:p>
        </p:txBody>
      </p:sp>
      <p:grpSp>
        <p:nvGrpSpPr>
          <p:cNvPr id="174" name="Group 173">
            <a:extLst>
              <a:ext uri="{FF2B5EF4-FFF2-40B4-BE49-F238E27FC236}">
                <a16:creationId xmlns:a16="http://schemas.microsoft.com/office/drawing/2014/main" id="{4EDBC25A-4314-4AEB-9FA0-B20467189A32}"/>
              </a:ext>
            </a:extLst>
          </p:cNvPr>
          <p:cNvGrpSpPr/>
          <p:nvPr/>
        </p:nvGrpSpPr>
        <p:grpSpPr>
          <a:xfrm>
            <a:off x="8762896" y="3214297"/>
            <a:ext cx="833115" cy="3469988"/>
            <a:chOff x="8762896" y="3214297"/>
            <a:chExt cx="833115" cy="3469988"/>
          </a:xfrm>
        </p:grpSpPr>
        <p:pic>
          <p:nvPicPr>
            <p:cNvPr id="175" name="Picture 174" descr="Chat-red-circle.png">
              <a:extLst>
                <a:ext uri="{FF2B5EF4-FFF2-40B4-BE49-F238E27FC236}">
                  <a16:creationId xmlns:a16="http://schemas.microsoft.com/office/drawing/2014/main" id="{4CB457D7-76D7-4365-97C3-9450EC6116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3641" y="3214297"/>
              <a:ext cx="729152" cy="729152"/>
            </a:xfrm>
            <a:prstGeom prst="rect">
              <a:avLst/>
            </a:prstGeom>
          </p:spPr>
        </p:pic>
        <p:pic>
          <p:nvPicPr>
            <p:cNvPr id="176" name="Picture 175" descr="SMS-red-circle.png">
              <a:extLst>
                <a:ext uri="{FF2B5EF4-FFF2-40B4-BE49-F238E27FC236}">
                  <a16:creationId xmlns:a16="http://schemas.microsoft.com/office/drawing/2014/main" id="{B5B6BA83-6577-4097-AC33-A1C6111F53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1323" y="4909872"/>
              <a:ext cx="729152" cy="729152"/>
            </a:xfrm>
            <a:prstGeom prst="rect">
              <a:avLst/>
            </a:prstGeom>
          </p:spPr>
        </p:pic>
        <p:pic>
          <p:nvPicPr>
            <p:cNvPr id="177" name="Picture 176" descr="Email-red-circle.png">
              <a:extLst>
                <a:ext uri="{FF2B5EF4-FFF2-40B4-BE49-F238E27FC236}">
                  <a16:creationId xmlns:a16="http://schemas.microsoft.com/office/drawing/2014/main" id="{A467DDF3-B548-461E-851F-8CA00CD343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1322" y="4051332"/>
              <a:ext cx="729153" cy="729153"/>
            </a:xfrm>
            <a:prstGeom prst="rect">
              <a:avLst/>
            </a:prstGeom>
          </p:spPr>
        </p:pic>
        <p:pic>
          <p:nvPicPr>
            <p:cNvPr id="178" name="Picture 177" descr="Phone-red-circle.png">
              <a:extLst>
                <a:ext uri="{FF2B5EF4-FFF2-40B4-BE49-F238E27FC236}">
                  <a16:creationId xmlns:a16="http://schemas.microsoft.com/office/drawing/2014/main" id="{031F3A77-46AB-4174-AE81-2AEB995CAE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3641" y="5801554"/>
              <a:ext cx="729152" cy="729152"/>
            </a:xfrm>
            <a:prstGeom prst="rect">
              <a:avLst/>
            </a:prstGeom>
          </p:spPr>
        </p:pic>
        <p:sp>
          <p:nvSpPr>
            <p:cNvPr id="179" name="Text Box 28">
              <a:extLst>
                <a:ext uri="{FF2B5EF4-FFF2-40B4-BE49-F238E27FC236}">
                  <a16:creationId xmlns:a16="http://schemas.microsoft.com/office/drawing/2014/main" id="{C57EAD18-B0A0-4B0C-833C-2536DF415D56}"/>
                </a:ext>
              </a:extLst>
            </p:cNvPr>
            <p:cNvSpPr txBox="1">
              <a:spLocks noChangeArrowheads="1"/>
            </p:cNvSpPr>
            <p:nvPr/>
          </p:nvSpPr>
          <p:spPr bwMode="auto">
            <a:xfrm>
              <a:off x="8776876" y="3854294"/>
              <a:ext cx="819135" cy="246221"/>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ru-RU" sz="1600" dirty="0">
                  <a:solidFill>
                    <a:schemeClr val="tx1">
                      <a:lumMod val="75000"/>
                      <a:lumOff val="25000"/>
                    </a:schemeClr>
                  </a:solidFill>
                  <a:ea typeface="ＭＳ Ｐゴシック"/>
                </a:rPr>
                <a:t>Чат-бо</a:t>
              </a:r>
              <a:r>
                <a:rPr lang="ru-RU" sz="1600" dirty="0">
                  <a:solidFill>
                    <a:schemeClr val="tx1">
                      <a:lumMod val="75000"/>
                      <a:lumOff val="25000"/>
                    </a:schemeClr>
                  </a:solidFill>
                  <a:ea typeface="ＭＳ Ｐゴシック"/>
                  <a:cs typeface="ＭＳ Ｐゴシック"/>
                </a:rPr>
                <a:t>т</a:t>
              </a:r>
              <a:endParaRPr lang="en-US" sz="1600" dirty="0">
                <a:solidFill>
                  <a:schemeClr val="tx1">
                    <a:lumMod val="75000"/>
                    <a:lumOff val="25000"/>
                  </a:schemeClr>
                </a:solidFill>
                <a:ea typeface="ＭＳ Ｐゴシック"/>
                <a:cs typeface="ＭＳ Ｐゴシック"/>
              </a:endParaRPr>
            </a:p>
          </p:txBody>
        </p:sp>
        <p:sp>
          <p:nvSpPr>
            <p:cNvPr id="180" name="Text Box 28">
              <a:extLst>
                <a:ext uri="{FF2B5EF4-FFF2-40B4-BE49-F238E27FC236}">
                  <a16:creationId xmlns:a16="http://schemas.microsoft.com/office/drawing/2014/main" id="{4974E9F9-3311-4BD6-8B79-CF20CA468499}"/>
                </a:ext>
              </a:extLst>
            </p:cNvPr>
            <p:cNvSpPr txBox="1">
              <a:spLocks noChangeArrowheads="1"/>
            </p:cNvSpPr>
            <p:nvPr/>
          </p:nvSpPr>
          <p:spPr bwMode="auto">
            <a:xfrm>
              <a:off x="8870651" y="4732994"/>
              <a:ext cx="631583" cy="246221"/>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600" dirty="0">
                  <a:solidFill>
                    <a:schemeClr val="tx1">
                      <a:lumMod val="75000"/>
                      <a:lumOff val="25000"/>
                    </a:schemeClr>
                  </a:solidFill>
                  <a:ea typeface="ＭＳ Ｐゴシック"/>
                  <a:cs typeface="ＭＳ Ｐゴシック"/>
                </a:rPr>
                <a:t>E-Mail</a:t>
              </a:r>
            </a:p>
          </p:txBody>
        </p:sp>
        <p:sp>
          <p:nvSpPr>
            <p:cNvPr id="181" name="Text Box 28">
              <a:extLst>
                <a:ext uri="{FF2B5EF4-FFF2-40B4-BE49-F238E27FC236}">
                  <a16:creationId xmlns:a16="http://schemas.microsoft.com/office/drawing/2014/main" id="{D4BB361C-4785-4EB8-9436-DBA5945F6236}"/>
                </a:ext>
              </a:extLst>
            </p:cNvPr>
            <p:cNvSpPr txBox="1">
              <a:spLocks noChangeArrowheads="1"/>
            </p:cNvSpPr>
            <p:nvPr/>
          </p:nvSpPr>
          <p:spPr bwMode="auto">
            <a:xfrm>
              <a:off x="8920590" y="5603036"/>
              <a:ext cx="455254" cy="246221"/>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600" dirty="0">
                  <a:solidFill>
                    <a:schemeClr val="tx1">
                      <a:lumMod val="75000"/>
                      <a:lumOff val="25000"/>
                    </a:schemeClr>
                  </a:solidFill>
                  <a:ea typeface="ＭＳ Ｐゴシック"/>
                  <a:cs typeface="ＭＳ Ｐゴシック"/>
                </a:rPr>
                <a:t>SMS</a:t>
              </a:r>
            </a:p>
          </p:txBody>
        </p:sp>
        <p:sp>
          <p:nvSpPr>
            <p:cNvPr id="182" name="Text Box 28">
              <a:extLst>
                <a:ext uri="{FF2B5EF4-FFF2-40B4-BE49-F238E27FC236}">
                  <a16:creationId xmlns:a16="http://schemas.microsoft.com/office/drawing/2014/main" id="{EBD470E6-B00F-4685-B1E3-BB8EBB8CE596}"/>
                </a:ext>
              </a:extLst>
            </p:cNvPr>
            <p:cNvSpPr txBox="1">
              <a:spLocks noChangeArrowheads="1"/>
            </p:cNvSpPr>
            <p:nvPr/>
          </p:nvSpPr>
          <p:spPr bwMode="auto">
            <a:xfrm>
              <a:off x="8762896" y="6438064"/>
              <a:ext cx="751809" cy="246221"/>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ru-RU" sz="1600" dirty="0">
                  <a:solidFill>
                    <a:schemeClr val="tx1">
                      <a:lumMod val="75000"/>
                      <a:lumOff val="25000"/>
                    </a:schemeClr>
                  </a:solidFill>
                  <a:ea typeface="ＭＳ Ｐゴシック"/>
                  <a:cs typeface="ＭＳ Ｐゴシック"/>
                </a:rPr>
                <a:t>Звонок</a:t>
              </a:r>
              <a:endParaRPr lang="en-US" sz="1600" dirty="0">
                <a:solidFill>
                  <a:schemeClr val="tx1">
                    <a:lumMod val="75000"/>
                    <a:lumOff val="25000"/>
                  </a:schemeClr>
                </a:solidFill>
                <a:ea typeface="ＭＳ Ｐゴシック"/>
                <a:cs typeface="ＭＳ Ｐゴシック"/>
              </a:endParaRPr>
            </a:p>
          </p:txBody>
        </p:sp>
      </p:grpSp>
      <p:grpSp>
        <p:nvGrpSpPr>
          <p:cNvPr id="183" name="Group 182">
            <a:extLst>
              <a:ext uri="{FF2B5EF4-FFF2-40B4-BE49-F238E27FC236}">
                <a16:creationId xmlns:a16="http://schemas.microsoft.com/office/drawing/2014/main" id="{696ECDC6-9CC7-442C-99D3-403D34DCA8F0}"/>
              </a:ext>
            </a:extLst>
          </p:cNvPr>
          <p:cNvGrpSpPr/>
          <p:nvPr/>
        </p:nvGrpSpPr>
        <p:grpSpPr>
          <a:xfrm>
            <a:off x="6579149" y="3578873"/>
            <a:ext cx="2212174" cy="2587257"/>
            <a:chOff x="6579149" y="3578873"/>
            <a:chExt cx="2212174" cy="2587257"/>
          </a:xfrm>
        </p:grpSpPr>
        <p:cxnSp>
          <p:nvCxnSpPr>
            <p:cNvPr id="184" name="Straight Arrow Connector 183">
              <a:extLst>
                <a:ext uri="{FF2B5EF4-FFF2-40B4-BE49-F238E27FC236}">
                  <a16:creationId xmlns:a16="http://schemas.microsoft.com/office/drawing/2014/main" id="{89DA8154-746F-420E-A047-F5F7C89D2103}"/>
                </a:ext>
              </a:extLst>
            </p:cNvPr>
            <p:cNvCxnSpPr>
              <a:cxnSpLocks/>
              <a:stCxn id="170" idx="3"/>
              <a:endCxn id="175" idx="1"/>
            </p:cNvCxnSpPr>
            <p:nvPr/>
          </p:nvCxnSpPr>
          <p:spPr>
            <a:xfrm flipV="1">
              <a:off x="6579149" y="3578873"/>
              <a:ext cx="2204492" cy="851950"/>
            </a:xfrm>
            <a:prstGeom prst="straightConnector1">
              <a:avLst/>
            </a:prstGeom>
            <a:ln w="19050">
              <a:solidFill>
                <a:srgbClr val="C00000"/>
              </a:solidFill>
              <a:prstDash val="sysDash"/>
              <a:miter lim="800000"/>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5B78AC4F-515C-42CD-803E-1FFC2301C85C}"/>
                </a:ext>
              </a:extLst>
            </p:cNvPr>
            <p:cNvCxnSpPr>
              <a:cxnSpLocks/>
              <a:stCxn id="170" idx="3"/>
            </p:cNvCxnSpPr>
            <p:nvPr/>
          </p:nvCxnSpPr>
          <p:spPr>
            <a:xfrm flipV="1">
              <a:off x="6579149" y="4173157"/>
              <a:ext cx="2115146" cy="257666"/>
            </a:xfrm>
            <a:prstGeom prst="straightConnector1">
              <a:avLst/>
            </a:prstGeom>
            <a:ln w="19050">
              <a:solidFill>
                <a:srgbClr val="C00000"/>
              </a:solidFill>
              <a:prstDash val="sysDash"/>
              <a:miter lim="800000"/>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B0A602DE-55B8-4377-BB7B-5612E21DA0C5}"/>
                </a:ext>
              </a:extLst>
            </p:cNvPr>
            <p:cNvCxnSpPr>
              <a:cxnSpLocks/>
              <a:stCxn id="170" idx="3"/>
              <a:endCxn id="176" idx="1"/>
            </p:cNvCxnSpPr>
            <p:nvPr/>
          </p:nvCxnSpPr>
          <p:spPr>
            <a:xfrm>
              <a:off x="6579149" y="4430823"/>
              <a:ext cx="2212174" cy="843625"/>
            </a:xfrm>
            <a:prstGeom prst="straightConnector1">
              <a:avLst/>
            </a:prstGeom>
            <a:ln w="19050">
              <a:solidFill>
                <a:srgbClr val="C00000"/>
              </a:solidFill>
              <a:prstDash val="sysDash"/>
              <a:miter lim="800000"/>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65611775-F6BC-4D5D-868C-B945E4760B8E}"/>
                </a:ext>
              </a:extLst>
            </p:cNvPr>
            <p:cNvCxnSpPr>
              <a:cxnSpLocks/>
              <a:stCxn id="170" idx="3"/>
              <a:endCxn id="178" idx="1"/>
            </p:cNvCxnSpPr>
            <p:nvPr/>
          </p:nvCxnSpPr>
          <p:spPr>
            <a:xfrm>
              <a:off x="6579149" y="4430823"/>
              <a:ext cx="2204492" cy="1735307"/>
            </a:xfrm>
            <a:prstGeom prst="straightConnector1">
              <a:avLst/>
            </a:prstGeom>
            <a:ln w="19050">
              <a:solidFill>
                <a:srgbClr val="C00000"/>
              </a:solidFill>
              <a:prstDash val="sysDash"/>
              <a:miter lim="800000"/>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181A0220-7722-49B2-9EFE-CA7AF2D49CFE}"/>
              </a:ext>
            </a:extLst>
          </p:cNvPr>
          <p:cNvGrpSpPr/>
          <p:nvPr/>
        </p:nvGrpSpPr>
        <p:grpSpPr>
          <a:xfrm>
            <a:off x="6953353" y="5807219"/>
            <a:ext cx="2049704" cy="943755"/>
            <a:chOff x="6953353" y="5807219"/>
            <a:chExt cx="2049704" cy="943755"/>
          </a:xfrm>
        </p:grpSpPr>
        <p:pic>
          <p:nvPicPr>
            <p:cNvPr id="189" name="Picture 188" descr="Headset-2-red-circle.png">
              <a:extLst>
                <a:ext uri="{FF2B5EF4-FFF2-40B4-BE49-F238E27FC236}">
                  <a16:creationId xmlns:a16="http://schemas.microsoft.com/office/drawing/2014/main" id="{1DA167AB-E65D-495E-9265-FA85B387DD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26513" y="5807219"/>
              <a:ext cx="729152" cy="729152"/>
            </a:xfrm>
            <a:prstGeom prst="rect">
              <a:avLst/>
            </a:prstGeom>
          </p:spPr>
        </p:pic>
        <p:sp>
          <p:nvSpPr>
            <p:cNvPr id="190" name="Text Box 28">
              <a:extLst>
                <a:ext uri="{FF2B5EF4-FFF2-40B4-BE49-F238E27FC236}">
                  <a16:creationId xmlns:a16="http://schemas.microsoft.com/office/drawing/2014/main" id="{9B57BE7D-4ED8-4D56-B6A9-AB03284D7FA3}"/>
                </a:ext>
              </a:extLst>
            </p:cNvPr>
            <p:cNvSpPr txBox="1">
              <a:spLocks noChangeArrowheads="1"/>
            </p:cNvSpPr>
            <p:nvPr/>
          </p:nvSpPr>
          <p:spPr bwMode="auto">
            <a:xfrm>
              <a:off x="6953353" y="6504753"/>
              <a:ext cx="1393010" cy="246221"/>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ru-RU" sz="1600" dirty="0">
                  <a:solidFill>
                    <a:schemeClr val="tx1">
                      <a:lumMod val="75000"/>
                      <a:lumOff val="25000"/>
                    </a:schemeClr>
                  </a:solidFill>
                  <a:ea typeface="ＭＳ Ｐゴシック"/>
                </a:rPr>
                <a:t>Оператор КЦ</a:t>
              </a:r>
              <a:endParaRPr lang="en-US" sz="1600" dirty="0">
                <a:solidFill>
                  <a:schemeClr val="tx1">
                    <a:lumMod val="75000"/>
                    <a:lumOff val="25000"/>
                  </a:schemeClr>
                </a:solidFill>
                <a:ea typeface="ＭＳ Ｐゴシック"/>
              </a:endParaRPr>
            </a:p>
          </p:txBody>
        </p:sp>
        <p:cxnSp>
          <p:nvCxnSpPr>
            <p:cNvPr id="191" name="Straight Arrow Connector 190">
              <a:extLst>
                <a:ext uri="{FF2B5EF4-FFF2-40B4-BE49-F238E27FC236}">
                  <a16:creationId xmlns:a16="http://schemas.microsoft.com/office/drawing/2014/main" id="{D4C36E55-FA0B-489D-B519-5DD032262759}"/>
                </a:ext>
              </a:extLst>
            </p:cNvPr>
            <p:cNvCxnSpPr>
              <a:cxnSpLocks/>
              <a:stCxn id="189" idx="3"/>
            </p:cNvCxnSpPr>
            <p:nvPr/>
          </p:nvCxnSpPr>
          <p:spPr>
            <a:xfrm>
              <a:off x="7955665" y="6171795"/>
              <a:ext cx="1047392" cy="10420"/>
            </a:xfrm>
            <a:prstGeom prst="straightConnector1">
              <a:avLst/>
            </a:prstGeom>
            <a:ln w="19050">
              <a:solidFill>
                <a:srgbClr val="C00000"/>
              </a:solidFill>
              <a:prstDash val="sysDash"/>
              <a:miter lim="800000"/>
              <a:headEnd type="stealth"/>
              <a:tailEnd type="stealth"/>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5EC5E649-FE95-495A-ABB7-D406DF154365}"/>
              </a:ext>
            </a:extLst>
          </p:cNvPr>
          <p:cNvGrpSpPr/>
          <p:nvPr/>
        </p:nvGrpSpPr>
        <p:grpSpPr>
          <a:xfrm>
            <a:off x="9748052" y="3190564"/>
            <a:ext cx="2066154" cy="3667436"/>
            <a:chOff x="9748052" y="3190564"/>
            <a:chExt cx="2066154" cy="3667436"/>
          </a:xfrm>
        </p:grpSpPr>
        <p:pic>
          <p:nvPicPr>
            <p:cNvPr id="193" name="Picture 192">
              <a:extLst>
                <a:ext uri="{FF2B5EF4-FFF2-40B4-BE49-F238E27FC236}">
                  <a16:creationId xmlns:a16="http://schemas.microsoft.com/office/drawing/2014/main" id="{01441894-5298-481C-94BA-4F9225D70D1C}"/>
                </a:ext>
              </a:extLst>
            </p:cNvPr>
            <p:cNvPicPr>
              <a:picLocks noChangeAspect="1"/>
            </p:cNvPicPr>
            <p:nvPr/>
          </p:nvPicPr>
          <p:blipFill>
            <a:blip r:embed="rId10"/>
            <a:stretch>
              <a:fillRect/>
            </a:stretch>
          </p:blipFill>
          <p:spPr>
            <a:xfrm>
              <a:off x="9748052" y="3190564"/>
              <a:ext cx="2066154" cy="3667436"/>
            </a:xfrm>
            <a:prstGeom prst="rect">
              <a:avLst/>
            </a:prstGeom>
          </p:spPr>
        </p:pic>
        <p:sp>
          <p:nvSpPr>
            <p:cNvPr id="194" name="Rounded Rectangular Callout 29">
              <a:extLst>
                <a:ext uri="{FF2B5EF4-FFF2-40B4-BE49-F238E27FC236}">
                  <a16:creationId xmlns:a16="http://schemas.microsoft.com/office/drawing/2014/main" id="{00E92FA8-90F3-49F5-9A4E-A56D19A32D74}"/>
                </a:ext>
              </a:extLst>
            </p:cNvPr>
            <p:cNvSpPr/>
            <p:nvPr/>
          </p:nvSpPr>
          <p:spPr>
            <a:xfrm>
              <a:off x="10022228" y="3689948"/>
              <a:ext cx="1568458" cy="556848"/>
            </a:xfrm>
            <a:prstGeom prst="wedgeRoundRectCallout">
              <a:avLst>
                <a:gd name="adj1" fmla="val -54690"/>
                <a:gd name="adj2" fmla="val 34251"/>
                <a:gd name="adj3" fmla="val 16667"/>
              </a:avLst>
            </a:prstGeom>
            <a:solidFill>
              <a:schemeClr val="bg1"/>
            </a:solidFill>
            <a:ln w="3175">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7632">
                <a:lnSpc>
                  <a:spcPct val="90000"/>
                </a:lnSpc>
              </a:pPr>
              <a:r>
                <a:rPr lang="ru-RU" sz="1100" dirty="0">
                  <a:solidFill>
                    <a:schemeClr val="tx1"/>
                  </a:solidFill>
                  <a:ea typeface="Baghdad" charset="-78"/>
                  <a:cs typeface="Baghdad" charset="-78"/>
                </a:rPr>
                <a:t>Добро пожаловать!</a:t>
              </a:r>
              <a:r>
                <a:rPr lang="en-US" sz="1100" dirty="0">
                  <a:solidFill>
                    <a:schemeClr val="tx1"/>
                  </a:solidFill>
                  <a:ea typeface="Baghdad" charset="-78"/>
                  <a:cs typeface="Baghdad" charset="-78"/>
                </a:rPr>
                <a:t> </a:t>
              </a:r>
            </a:p>
          </p:txBody>
        </p:sp>
        <p:sp>
          <p:nvSpPr>
            <p:cNvPr id="195" name="Rounded Rectangular Callout 30">
              <a:extLst>
                <a:ext uri="{FF2B5EF4-FFF2-40B4-BE49-F238E27FC236}">
                  <a16:creationId xmlns:a16="http://schemas.microsoft.com/office/drawing/2014/main" id="{9F0D93D2-63A3-490D-9DAA-63E41F707767}"/>
                </a:ext>
              </a:extLst>
            </p:cNvPr>
            <p:cNvSpPr/>
            <p:nvPr/>
          </p:nvSpPr>
          <p:spPr>
            <a:xfrm flipH="1">
              <a:off x="10022228" y="4288016"/>
              <a:ext cx="1582745" cy="466680"/>
            </a:xfrm>
            <a:prstGeom prst="wedgeRoundRectCallout">
              <a:avLst>
                <a:gd name="adj1" fmla="val -54590"/>
                <a:gd name="adj2" fmla="val 45059"/>
                <a:gd name="adj3" fmla="val 16667"/>
              </a:avLst>
            </a:prstGeom>
            <a:solidFill>
              <a:srgbClr val="0070C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7632">
                <a:lnSpc>
                  <a:spcPct val="90000"/>
                </a:lnSpc>
              </a:pPr>
              <a:r>
                <a:rPr lang="ru-RU" sz="1050" dirty="0">
                  <a:solidFill>
                    <a:schemeClr val="tx1">
                      <a:lumMod val="10000"/>
                      <a:lumOff val="90000"/>
                    </a:schemeClr>
                  </a:solidFill>
                  <a:ea typeface="Baghdad" charset="-78"/>
                  <a:cs typeface="Baghdad" charset="-78"/>
                </a:rPr>
                <a:t>на какое время назначен прием у ЛОР</a:t>
              </a:r>
              <a:r>
                <a:rPr lang="en-US" sz="1050" dirty="0">
                  <a:solidFill>
                    <a:schemeClr val="tx1">
                      <a:lumMod val="10000"/>
                      <a:lumOff val="90000"/>
                    </a:schemeClr>
                  </a:solidFill>
                  <a:ea typeface="Baghdad" charset="-78"/>
                  <a:cs typeface="Baghdad" charset="-78"/>
                </a:rPr>
                <a:t>?</a:t>
              </a:r>
            </a:p>
          </p:txBody>
        </p:sp>
        <p:sp>
          <p:nvSpPr>
            <p:cNvPr id="196" name="Rounded Rectangular Callout 31">
              <a:extLst>
                <a:ext uri="{FF2B5EF4-FFF2-40B4-BE49-F238E27FC236}">
                  <a16:creationId xmlns:a16="http://schemas.microsoft.com/office/drawing/2014/main" id="{8FA6FA16-005A-4772-B26F-9A799DF15F40}"/>
                </a:ext>
              </a:extLst>
            </p:cNvPr>
            <p:cNvSpPr/>
            <p:nvPr/>
          </p:nvSpPr>
          <p:spPr>
            <a:xfrm>
              <a:off x="10007940" y="4847557"/>
              <a:ext cx="1597033" cy="780509"/>
            </a:xfrm>
            <a:prstGeom prst="wedgeRoundRectCallout">
              <a:avLst>
                <a:gd name="adj1" fmla="val -54158"/>
                <a:gd name="adj2" fmla="val 34441"/>
                <a:gd name="adj3" fmla="val 16667"/>
              </a:avLst>
            </a:prstGeom>
            <a:solidFill>
              <a:schemeClr val="bg1"/>
            </a:solidFill>
            <a:ln w="3175">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7632" algn="just">
                <a:lnSpc>
                  <a:spcPct val="90000"/>
                </a:lnSpc>
              </a:pPr>
              <a:r>
                <a:rPr lang="ru-RU" sz="1100" kern="0" dirty="0">
                  <a:solidFill>
                    <a:schemeClr val="tx1"/>
                  </a:solidFill>
                  <a:cs typeface="ＭＳ Ｐゴシック" pitchFamily="-106" charset="-128"/>
                </a:rPr>
                <a:t>Вы записаны на 12.05.2020 в </a:t>
              </a:r>
              <a:r>
                <a:rPr lang="en-US" sz="1100" kern="0" dirty="0">
                  <a:solidFill>
                    <a:schemeClr val="tx1"/>
                  </a:solidFill>
                  <a:cs typeface="ＭＳ Ｐゴシック" pitchFamily="-106" charset="-128"/>
                </a:rPr>
                <a:t> 11:00</a:t>
              </a:r>
              <a:r>
                <a:rPr lang="ru-RU" sz="1100" kern="0" dirty="0">
                  <a:solidFill>
                    <a:schemeClr val="tx1"/>
                  </a:solidFill>
                  <a:cs typeface="ＭＳ Ｐゴシック" pitchFamily="-106" charset="-128"/>
                </a:rPr>
                <a:t> к Смирнову В.Л</a:t>
              </a:r>
              <a:r>
                <a:rPr lang="en-US" sz="1100" kern="0" dirty="0">
                  <a:solidFill>
                    <a:schemeClr val="tx1"/>
                  </a:solidFill>
                  <a:cs typeface="ＭＳ Ｐゴシック" pitchFamily="-106" charset="-128"/>
                </a:rPr>
                <a:t>. </a:t>
              </a:r>
              <a:endParaRPr lang="en-US" sz="1100" dirty="0">
                <a:solidFill>
                  <a:schemeClr val="tx1"/>
                </a:solidFill>
                <a:ea typeface="Baghdad" charset="-78"/>
                <a:cs typeface="Baghdad" charset="-78"/>
              </a:endParaRPr>
            </a:p>
          </p:txBody>
        </p:sp>
        <p:sp>
          <p:nvSpPr>
            <p:cNvPr id="197" name="Rounded Rectangular Callout 32">
              <a:extLst>
                <a:ext uri="{FF2B5EF4-FFF2-40B4-BE49-F238E27FC236}">
                  <a16:creationId xmlns:a16="http://schemas.microsoft.com/office/drawing/2014/main" id="{40A7DF7B-BD19-41F5-A803-A75CD0E7A502}"/>
                </a:ext>
              </a:extLst>
            </p:cNvPr>
            <p:cNvSpPr/>
            <p:nvPr/>
          </p:nvSpPr>
          <p:spPr>
            <a:xfrm flipH="1">
              <a:off x="10016410" y="6155589"/>
              <a:ext cx="1580092" cy="330993"/>
            </a:xfrm>
            <a:prstGeom prst="wedgeRoundRectCallout">
              <a:avLst>
                <a:gd name="adj1" fmla="val -53800"/>
                <a:gd name="adj2" fmla="val 49605"/>
                <a:gd name="adj3" fmla="val 16667"/>
              </a:avLst>
            </a:prstGeom>
            <a:solidFill>
              <a:srgbClr val="0070C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7632">
                <a:lnSpc>
                  <a:spcPct val="90000"/>
                </a:lnSpc>
              </a:pPr>
              <a:r>
                <a:rPr lang="ru-RU" sz="1100" kern="0" dirty="0">
                  <a:solidFill>
                    <a:schemeClr val="bg1"/>
                  </a:solidFill>
                  <a:cs typeface="ＭＳ Ｐゴシック" pitchFamily="-106" charset="-128"/>
                </a:rPr>
                <a:t>Да, конечно</a:t>
              </a:r>
              <a:endParaRPr lang="en-US" sz="1100" dirty="0">
                <a:solidFill>
                  <a:schemeClr val="bg1"/>
                </a:solidFill>
                <a:ea typeface="Baghdad" charset="-78"/>
                <a:cs typeface="Baghdad" charset="-78"/>
              </a:endParaRPr>
            </a:p>
          </p:txBody>
        </p:sp>
        <p:sp>
          <p:nvSpPr>
            <p:cNvPr id="198" name="Rounded Rectangular Callout 33">
              <a:extLst>
                <a:ext uri="{FF2B5EF4-FFF2-40B4-BE49-F238E27FC236}">
                  <a16:creationId xmlns:a16="http://schemas.microsoft.com/office/drawing/2014/main" id="{EDFB8307-C61C-4BE0-BCA8-5402AC6B5FB6}"/>
                </a:ext>
              </a:extLst>
            </p:cNvPr>
            <p:cNvSpPr/>
            <p:nvPr/>
          </p:nvSpPr>
          <p:spPr>
            <a:xfrm>
              <a:off x="10038968" y="5656206"/>
              <a:ext cx="1551718" cy="440441"/>
            </a:xfrm>
            <a:prstGeom prst="wedgeRoundRectCallout">
              <a:avLst>
                <a:gd name="adj1" fmla="val -55814"/>
                <a:gd name="adj2" fmla="val 33088"/>
                <a:gd name="adj3" fmla="val 16667"/>
              </a:avLst>
            </a:prstGeom>
            <a:solidFill>
              <a:schemeClr val="bg1"/>
            </a:solidFill>
            <a:ln w="3175">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7632">
                <a:lnSpc>
                  <a:spcPct val="90000"/>
                </a:lnSpc>
              </a:pPr>
              <a:r>
                <a:rPr lang="ru-RU" sz="1100" kern="0" dirty="0">
                  <a:solidFill>
                    <a:schemeClr val="tx1"/>
                  </a:solidFill>
                  <a:cs typeface="ＭＳ Ｐゴシック" pitchFamily="-106" charset="-128"/>
                </a:rPr>
                <a:t>Вы подтверждаете прием?</a:t>
              </a:r>
              <a:endParaRPr lang="en-US" sz="1100" dirty="0">
                <a:solidFill>
                  <a:schemeClr val="tx1"/>
                </a:solidFill>
                <a:ea typeface="Baghdad" charset="-78"/>
                <a:cs typeface="Baghdad" charset="-78"/>
              </a:endParaRPr>
            </a:p>
          </p:txBody>
        </p:sp>
      </p:grpSp>
      <p:cxnSp>
        <p:nvCxnSpPr>
          <p:cNvPr id="200" name="Straight Arrow Connector 199">
            <a:extLst>
              <a:ext uri="{FF2B5EF4-FFF2-40B4-BE49-F238E27FC236}">
                <a16:creationId xmlns:a16="http://schemas.microsoft.com/office/drawing/2014/main" id="{9132FCEE-D5ED-49BF-BE58-4DB6F1FDB296}"/>
              </a:ext>
            </a:extLst>
          </p:cNvPr>
          <p:cNvCxnSpPr>
            <a:cxnSpLocks/>
          </p:cNvCxnSpPr>
          <p:nvPr/>
        </p:nvCxnSpPr>
        <p:spPr>
          <a:xfrm>
            <a:off x="2653341" y="5116272"/>
            <a:ext cx="1524242" cy="7013"/>
          </a:xfrm>
          <a:prstGeom prst="straightConnector1">
            <a:avLst/>
          </a:prstGeom>
          <a:ln w="28575">
            <a:solidFill>
              <a:srgbClr val="C00000"/>
            </a:solidFill>
            <a:miter lim="800000"/>
            <a:headEnd type="stealth"/>
            <a:tailEnd type="stealth"/>
          </a:ln>
        </p:spPr>
        <p:style>
          <a:lnRef idx="1">
            <a:schemeClr val="accent1"/>
          </a:lnRef>
          <a:fillRef idx="0">
            <a:schemeClr val="accent1"/>
          </a:fillRef>
          <a:effectRef idx="0">
            <a:schemeClr val="accent1"/>
          </a:effectRef>
          <a:fontRef idx="minor">
            <a:schemeClr val="tx1"/>
          </a:fontRef>
        </p:style>
      </p:cxnSp>
      <p:sp>
        <p:nvSpPr>
          <p:cNvPr id="201" name="Text Box 28">
            <a:extLst>
              <a:ext uri="{FF2B5EF4-FFF2-40B4-BE49-F238E27FC236}">
                <a16:creationId xmlns:a16="http://schemas.microsoft.com/office/drawing/2014/main" id="{5E181DF5-449E-4B03-A7C1-FBFCD3561119}"/>
              </a:ext>
            </a:extLst>
          </p:cNvPr>
          <p:cNvSpPr txBox="1">
            <a:spLocks noChangeArrowheads="1"/>
          </p:cNvSpPr>
          <p:nvPr/>
        </p:nvSpPr>
        <p:spPr bwMode="auto">
          <a:xfrm>
            <a:off x="4224210" y="6445605"/>
            <a:ext cx="2377061" cy="246221"/>
          </a:xfrm>
          <a:prstGeom prst="rect">
            <a:avLst/>
          </a:prstGeom>
          <a:solidFill>
            <a:schemeClr val="accent1"/>
          </a:solidFill>
          <a:ln w="9525">
            <a:noFill/>
            <a:miter lim="800000"/>
            <a:headEnd/>
            <a:tailEnd/>
          </a:ln>
        </p:spPr>
        <p:txBody>
          <a:bodyPr wrap="square" lIns="0" tIns="0" rIns="0" bIns="0">
            <a:spAutoFit/>
          </a:bodyPr>
          <a:lstStyle/>
          <a:p>
            <a:pPr algn="ctr" fontAlgn="base">
              <a:spcBef>
                <a:spcPct val="0"/>
              </a:spcBef>
              <a:spcAft>
                <a:spcPct val="0"/>
              </a:spcAft>
            </a:pPr>
            <a:r>
              <a:rPr lang="en-US" sz="1600" dirty="0">
                <a:solidFill>
                  <a:schemeClr val="bg1"/>
                </a:solidFill>
                <a:ea typeface="ＭＳ Ｐゴシック"/>
              </a:rPr>
              <a:t>Avaya Workspaces</a:t>
            </a:r>
          </a:p>
        </p:txBody>
      </p:sp>
    </p:spTree>
    <p:extLst>
      <p:ext uri="{BB962C8B-B14F-4D97-AF65-F5344CB8AC3E}">
        <p14:creationId xmlns:p14="http://schemas.microsoft.com/office/powerpoint/2010/main" val="3446227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C388417-5185-45A1-B87A-0C9170B93313}"/>
              </a:ext>
            </a:extLst>
          </p:cNvPr>
          <p:cNvSpPr>
            <a:spLocks noGrp="1"/>
          </p:cNvSpPr>
          <p:nvPr>
            <p:ph idx="1"/>
          </p:nvPr>
        </p:nvSpPr>
        <p:spPr>
          <a:xfrm>
            <a:off x="133715" y="161253"/>
            <a:ext cx="4237920" cy="1749901"/>
          </a:xfrm>
        </p:spPr>
        <p:txBody>
          <a:bodyPr>
            <a:normAutofit/>
          </a:bodyPr>
          <a:lstStyle/>
          <a:p>
            <a:r>
              <a:rPr lang="en-US" sz="2400" dirty="0" err="1"/>
              <a:t>MedCom</a:t>
            </a:r>
            <a:r>
              <a:rPr lang="en-US" sz="2400" dirty="0"/>
              <a:t>® Medial App </a:t>
            </a:r>
            <a:r>
              <a:rPr lang="ru-RU" sz="2400" dirty="0"/>
              <a:t>- </a:t>
            </a:r>
            <a:r>
              <a:rPr lang="ru-RU" sz="2400" b="0" dirty="0"/>
              <a:t>Единое приложение для пациентов стационара</a:t>
            </a:r>
            <a:endParaRPr lang="en-US" sz="2400" b="0" dirty="0"/>
          </a:p>
        </p:txBody>
      </p:sp>
      <p:grpSp>
        <p:nvGrpSpPr>
          <p:cNvPr id="16" name="Group 15">
            <a:extLst>
              <a:ext uri="{FF2B5EF4-FFF2-40B4-BE49-F238E27FC236}">
                <a16:creationId xmlns:a16="http://schemas.microsoft.com/office/drawing/2014/main" id="{D87CCFA3-FA63-49C2-9E10-7D320347E6F7}"/>
              </a:ext>
            </a:extLst>
          </p:cNvPr>
          <p:cNvGrpSpPr/>
          <p:nvPr/>
        </p:nvGrpSpPr>
        <p:grpSpPr>
          <a:xfrm>
            <a:off x="799525" y="1808017"/>
            <a:ext cx="3828577" cy="4206387"/>
            <a:chOff x="1132034" y="1439787"/>
            <a:chExt cx="4163734" cy="4574618"/>
          </a:xfrm>
        </p:grpSpPr>
        <p:pic>
          <p:nvPicPr>
            <p:cNvPr id="13" name="Grafik 35" descr="Ein Bild, das Person, Mann, Raum, Mobiltelefon enthält.&#10;&#10;Automatisch generierte Beschreibung">
              <a:extLst>
                <a:ext uri="{FF2B5EF4-FFF2-40B4-BE49-F238E27FC236}">
                  <a16:creationId xmlns:a16="http://schemas.microsoft.com/office/drawing/2014/main" id="{9B92CCF8-09E7-4547-BA76-7C347E2B2D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2034" y="1439787"/>
              <a:ext cx="4163734" cy="4163734"/>
            </a:xfrm>
            <a:prstGeom prst="ellipse">
              <a:avLst/>
            </a:prstGeom>
            <a:ln w="57150">
              <a:solidFill>
                <a:schemeClr val="bg1"/>
              </a:solidFill>
            </a:ln>
          </p:spPr>
        </p:pic>
        <p:pic>
          <p:nvPicPr>
            <p:cNvPr id="15" name="Grafik 37">
              <a:extLst>
                <a:ext uri="{FF2B5EF4-FFF2-40B4-BE49-F238E27FC236}">
                  <a16:creationId xmlns:a16="http://schemas.microsoft.com/office/drawing/2014/main" id="{93F4B627-6A14-4C91-83C8-C195878C718F}"/>
                </a:ext>
              </a:extLst>
            </p:cNvPr>
            <p:cNvPicPr>
              <a:picLocks noChangeAspect="1"/>
            </p:cNvPicPr>
            <p:nvPr/>
          </p:nvPicPr>
          <p:blipFill rotWithShape="1">
            <a:blip r:embed="rId3"/>
            <a:srcRect l="688" r="688"/>
            <a:stretch/>
          </p:blipFill>
          <p:spPr>
            <a:xfrm>
              <a:off x="2712394" y="3855370"/>
              <a:ext cx="2159035" cy="2159035"/>
            </a:xfrm>
            <a:prstGeom prst="ellipse">
              <a:avLst/>
            </a:prstGeom>
            <a:ln w="57150">
              <a:solidFill>
                <a:schemeClr val="accent1"/>
              </a:solidFill>
            </a:ln>
          </p:spPr>
        </p:pic>
      </p:grpSp>
      <p:sp>
        <p:nvSpPr>
          <p:cNvPr id="18" name="Rectangle 17">
            <a:extLst>
              <a:ext uri="{FF2B5EF4-FFF2-40B4-BE49-F238E27FC236}">
                <a16:creationId xmlns:a16="http://schemas.microsoft.com/office/drawing/2014/main" id="{75F182ED-8652-4E0B-877B-0F34D10FD796}"/>
              </a:ext>
            </a:extLst>
          </p:cNvPr>
          <p:cNvSpPr/>
          <p:nvPr/>
        </p:nvSpPr>
        <p:spPr>
          <a:xfrm>
            <a:off x="5149545" y="1383878"/>
            <a:ext cx="3192597" cy="83623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0" marR="0" lvl="0" indent="0" algn="l" defTabSz="914400" rtl="0" eaLnBrk="1" fontAlgn="auto" latinLnBrk="0" hangingPunct="1">
              <a:lnSpc>
                <a:spcPct val="100000"/>
              </a:lnSpc>
              <a:spcBef>
                <a:spcPts val="400"/>
              </a:spcBef>
              <a:spcAft>
                <a:spcPts val="0"/>
              </a:spcAft>
              <a:buClr>
                <a:srgbClr val="FF3D2E"/>
              </a:buClr>
              <a:buSzPct val="100000"/>
              <a:buFontTx/>
              <a:buNone/>
              <a:tabLst/>
              <a:defRPr/>
            </a:pPr>
            <a:r>
              <a:rPr kumimoji="0" lang="ru-RU" sz="1600" b="1" i="0" u="none" strike="noStrike" kern="1200" cap="none" spc="0" normalizeH="0" baseline="0" noProof="0" dirty="0">
                <a:ln>
                  <a:noFill/>
                </a:ln>
                <a:solidFill>
                  <a:srgbClr val="DA281C"/>
                </a:solidFill>
                <a:effectLst/>
                <a:uLnTx/>
                <a:uFillTx/>
                <a:latin typeface="Verdana"/>
                <a:ea typeface="Verdana" panose="020B0604030504040204" pitchFamily="34" charset="0"/>
                <a:cs typeface="+mn-cs"/>
              </a:rPr>
              <a:t>Навигация</a:t>
            </a:r>
            <a:endParaRPr kumimoji="0" lang="en-US" sz="1600" b="1" i="0" u="none" strike="noStrike" kern="1200" cap="none" spc="0" normalizeH="0" baseline="0" noProof="0" dirty="0">
              <a:ln>
                <a:noFill/>
              </a:ln>
              <a:solidFill>
                <a:srgbClr val="DA281C"/>
              </a:solidFill>
              <a:effectLst/>
              <a:uLnTx/>
              <a:uFillTx/>
              <a:latin typeface="Verdana"/>
              <a:ea typeface="Verdana" panose="020B0604030504040204" pitchFamily="34" charset="0"/>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Навигация на территории больницы</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9" name="Rectangle 18">
            <a:extLst>
              <a:ext uri="{FF2B5EF4-FFF2-40B4-BE49-F238E27FC236}">
                <a16:creationId xmlns:a16="http://schemas.microsoft.com/office/drawing/2014/main" id="{1A700B4B-71D5-486E-AC2D-DC9CDBCDB9DE}"/>
              </a:ext>
            </a:extLst>
          </p:cNvPr>
          <p:cNvSpPr/>
          <p:nvPr/>
        </p:nvSpPr>
        <p:spPr>
          <a:xfrm>
            <a:off x="5149545" y="2340534"/>
            <a:ext cx="2748103" cy="83623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0" marR="0" lvl="0" indent="0" algn="l" defTabSz="914400" rtl="0" eaLnBrk="1" fontAlgn="auto" latinLnBrk="0" hangingPunct="1">
              <a:lnSpc>
                <a:spcPct val="100000"/>
              </a:lnSpc>
              <a:spcBef>
                <a:spcPts val="400"/>
              </a:spcBef>
              <a:spcAft>
                <a:spcPts val="0"/>
              </a:spcAft>
              <a:buClr>
                <a:srgbClr val="FF3D2E"/>
              </a:buClr>
              <a:buSzPct val="100000"/>
              <a:buFontTx/>
              <a:buNone/>
              <a:tabLst/>
              <a:defRPr/>
            </a:pPr>
            <a:r>
              <a:rPr kumimoji="0" lang="ru-RU" sz="1600" b="1" i="0" u="none" strike="noStrike" kern="1200" cap="none" spc="0" normalizeH="0" baseline="0" noProof="0" dirty="0">
                <a:ln>
                  <a:noFill/>
                </a:ln>
                <a:solidFill>
                  <a:srgbClr val="DA281C"/>
                </a:solidFill>
                <a:effectLst/>
                <a:uLnTx/>
                <a:uFillTx/>
                <a:latin typeface="Verdana"/>
                <a:ea typeface="Verdana" panose="020B0604030504040204" pitchFamily="34" charset="0"/>
                <a:cs typeface="+mn-cs"/>
              </a:rPr>
              <a:t>Коммуникации</a:t>
            </a:r>
            <a:endParaRPr kumimoji="0" lang="en-US" sz="1600" b="1" i="0" u="none" strike="noStrike" kern="1200" cap="none" spc="0" normalizeH="0" baseline="0" noProof="0" dirty="0">
              <a:ln>
                <a:noFill/>
              </a:ln>
              <a:solidFill>
                <a:srgbClr val="DA281C"/>
              </a:solidFill>
              <a:effectLst/>
              <a:uLnTx/>
              <a:uFillTx/>
              <a:latin typeface="Verdana"/>
              <a:ea typeface="Verdana" panose="020B0604030504040204" pitchFamily="34" charset="0"/>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Аудиозвонки</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Видеозвонки</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Rectangle 19">
            <a:extLst>
              <a:ext uri="{FF2B5EF4-FFF2-40B4-BE49-F238E27FC236}">
                <a16:creationId xmlns:a16="http://schemas.microsoft.com/office/drawing/2014/main" id="{167E8AEB-0865-4DD1-9810-E9F5932EA1D5}"/>
              </a:ext>
            </a:extLst>
          </p:cNvPr>
          <p:cNvSpPr/>
          <p:nvPr/>
        </p:nvSpPr>
        <p:spPr>
          <a:xfrm>
            <a:off x="5086045" y="3417613"/>
            <a:ext cx="3363565" cy="277217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0" marR="0" lvl="0" indent="0" algn="l" defTabSz="914400" rtl="0" eaLnBrk="1" fontAlgn="auto" latinLnBrk="0" hangingPunct="1">
              <a:lnSpc>
                <a:spcPct val="100000"/>
              </a:lnSpc>
              <a:spcBef>
                <a:spcPts val="400"/>
              </a:spcBef>
              <a:spcAft>
                <a:spcPts val="0"/>
              </a:spcAft>
              <a:buClr>
                <a:srgbClr val="FF3D2E"/>
              </a:buClr>
              <a:buSzPct val="100000"/>
              <a:buFontTx/>
              <a:buNone/>
              <a:tabLst/>
              <a:defRPr/>
            </a:pPr>
            <a:r>
              <a:rPr kumimoji="0" lang="ru-RU" sz="1600" b="1" i="0" u="none" strike="noStrike" kern="1200" cap="none" spc="0" normalizeH="0" baseline="0" noProof="0" dirty="0">
                <a:ln>
                  <a:noFill/>
                </a:ln>
                <a:solidFill>
                  <a:srgbClr val="DA281C"/>
                </a:solidFill>
                <a:effectLst/>
                <a:uLnTx/>
                <a:uFillTx/>
                <a:latin typeface="Verdana"/>
                <a:ea typeface="Verdana" panose="020B0604030504040204" pitchFamily="34" charset="0"/>
                <a:cs typeface="+mn-cs"/>
              </a:rPr>
              <a:t>Развлечения</a:t>
            </a:r>
            <a:endParaRPr kumimoji="0" lang="en-US" sz="1600" b="1" i="0" u="none" strike="noStrike" kern="1200" cap="none" spc="0" normalizeH="0" baseline="0" noProof="0" dirty="0">
              <a:ln>
                <a:noFill/>
              </a:ln>
              <a:solidFill>
                <a:srgbClr val="DA281C"/>
              </a:solidFill>
              <a:effectLst/>
              <a:uLnTx/>
              <a:uFillTx/>
              <a:latin typeface="Verdana"/>
              <a:ea typeface="Verdana" panose="020B0604030504040204" pitchFamily="34" charset="0"/>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Стриминг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ru-RU" sz="1600" b="0" i="0" u="none" strike="noStrike" kern="1200" cap="none" spc="0" normalizeH="0" baseline="0" noProof="0" dirty="0">
                <a:ln>
                  <a:noFill/>
                </a:ln>
                <a:solidFill>
                  <a:srgbClr val="000000"/>
                </a:solidFill>
                <a:effectLst/>
                <a:uLnTx/>
                <a:uFillTx/>
                <a:latin typeface="Verdana"/>
                <a:ea typeface="+mn-ea"/>
                <a:cs typeface="+mn-cs"/>
              </a:rPr>
              <a:t>ТВ</a:t>
            </a:r>
            <a:r>
              <a:rPr kumimoji="0" lang="en-US" sz="1600" b="0" i="0" u="none" strike="noStrike" kern="1200" cap="none" spc="0" normalizeH="0" baseline="0" noProof="0" dirty="0">
                <a:ln>
                  <a:noFill/>
                </a:ln>
                <a:solidFill>
                  <a:srgbClr val="000000"/>
                </a:solidFill>
                <a:effectLst/>
                <a:uLnTx/>
                <a:uFillTx/>
                <a:latin typeface="Verdana"/>
                <a:ea typeface="+mn-ea"/>
                <a:cs typeface="+mn-cs"/>
              </a:rPr>
              <a:t> / </a:t>
            </a:r>
            <a:r>
              <a:rPr kumimoji="0" lang="ru-RU" sz="1600" b="0" i="0" u="none" strike="noStrike" kern="1200" cap="none" spc="0" normalizeH="0" baseline="0" noProof="0" dirty="0">
                <a:ln>
                  <a:noFill/>
                </a:ln>
                <a:solidFill>
                  <a:srgbClr val="000000"/>
                </a:solidFill>
                <a:effectLst/>
                <a:uLnTx/>
                <a:uFillTx/>
                <a:latin typeface="Verdana"/>
                <a:ea typeface="+mn-ea"/>
                <a:cs typeface="+mn-cs"/>
              </a:rPr>
              <a:t>Радио</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lang="ru-RU" sz="1600" dirty="0">
                <a:solidFill>
                  <a:srgbClr val="000000"/>
                </a:solidFill>
                <a:latin typeface="Verdana"/>
              </a:rPr>
              <a:t>Авторизованный доступ в интернет</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Трансляция с устройства на ТВ</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Удаленное управление ТВ в палате</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1" name="Rectangle 20">
            <a:extLst>
              <a:ext uri="{FF2B5EF4-FFF2-40B4-BE49-F238E27FC236}">
                <a16:creationId xmlns:a16="http://schemas.microsoft.com/office/drawing/2014/main" id="{DA5E648A-5DB5-4AF3-8E7E-70C69DF71A01}"/>
              </a:ext>
            </a:extLst>
          </p:cNvPr>
          <p:cNvSpPr/>
          <p:nvPr/>
        </p:nvSpPr>
        <p:spPr>
          <a:xfrm>
            <a:off x="8644372" y="547644"/>
            <a:ext cx="2748103" cy="83623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0" marR="0" lvl="0" indent="0" algn="l" defTabSz="914400" rtl="0" eaLnBrk="1" fontAlgn="auto" latinLnBrk="0" hangingPunct="1">
              <a:lnSpc>
                <a:spcPct val="100000"/>
              </a:lnSpc>
              <a:spcBef>
                <a:spcPts val="400"/>
              </a:spcBef>
              <a:spcAft>
                <a:spcPts val="0"/>
              </a:spcAft>
              <a:buClr>
                <a:srgbClr val="FF3D2E"/>
              </a:buClr>
              <a:buSzPct val="100000"/>
              <a:buFontTx/>
              <a:buNone/>
              <a:tabLst/>
              <a:defRPr/>
            </a:pPr>
            <a:r>
              <a:rPr kumimoji="0" lang="ru-RU" sz="1600" b="1" i="0" u="none" strike="noStrike" kern="1200" cap="none" spc="0" normalizeH="0" baseline="0" noProof="0" dirty="0">
                <a:ln>
                  <a:noFill/>
                </a:ln>
                <a:solidFill>
                  <a:srgbClr val="DA281C"/>
                </a:solidFill>
                <a:effectLst/>
                <a:uLnTx/>
                <a:uFillTx/>
                <a:latin typeface="Verdana"/>
                <a:ea typeface="Verdana" panose="020B0604030504040204" pitchFamily="34" charset="0"/>
                <a:cs typeface="+mn-cs"/>
              </a:rPr>
              <a:t>Доступ</a:t>
            </a:r>
            <a:endParaRPr kumimoji="0" lang="en-US" sz="1600" b="1" i="0" u="none" strike="noStrike" kern="1200" cap="none" spc="0" normalizeH="0" baseline="0" noProof="0" dirty="0">
              <a:ln>
                <a:noFill/>
              </a:ln>
              <a:solidFill>
                <a:srgbClr val="DA281C"/>
              </a:solidFill>
              <a:effectLst/>
              <a:uLnTx/>
              <a:uFillTx/>
              <a:latin typeface="Verdana"/>
              <a:ea typeface="Verdana" panose="020B0604030504040204" pitchFamily="34" charset="0"/>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Идентификация</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Медицинские сервисы</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Онлайн оплата</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Софт-карта доступа</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Rectangle 21">
            <a:extLst>
              <a:ext uri="{FF2B5EF4-FFF2-40B4-BE49-F238E27FC236}">
                <a16:creationId xmlns:a16="http://schemas.microsoft.com/office/drawing/2014/main" id="{E94D86D0-8664-4580-88D1-EA2D25DCC3F6}"/>
              </a:ext>
            </a:extLst>
          </p:cNvPr>
          <p:cNvSpPr/>
          <p:nvPr/>
        </p:nvSpPr>
        <p:spPr>
          <a:xfrm>
            <a:off x="8644372" y="2419562"/>
            <a:ext cx="3547628" cy="151441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0" marR="0" lvl="0" indent="0" algn="l" defTabSz="914400" rtl="0" eaLnBrk="1" fontAlgn="auto" latinLnBrk="0" hangingPunct="1">
              <a:lnSpc>
                <a:spcPct val="100000"/>
              </a:lnSpc>
              <a:spcBef>
                <a:spcPts val="400"/>
              </a:spcBef>
              <a:spcAft>
                <a:spcPts val="0"/>
              </a:spcAft>
              <a:buClr>
                <a:srgbClr val="FF3D2E"/>
              </a:buClr>
              <a:buSzPct val="100000"/>
              <a:buFontTx/>
              <a:buNone/>
              <a:tabLst/>
              <a:defRPr/>
            </a:pPr>
            <a:r>
              <a:rPr kumimoji="0" lang="ru-RU" sz="1600" b="1" i="0" u="none" strike="noStrike" kern="1200" cap="none" spc="0" normalizeH="0" baseline="0" noProof="0" dirty="0">
                <a:ln>
                  <a:noFill/>
                </a:ln>
                <a:solidFill>
                  <a:srgbClr val="DA281C"/>
                </a:solidFill>
                <a:effectLst/>
                <a:uLnTx/>
                <a:uFillTx/>
                <a:latin typeface="Verdana"/>
                <a:ea typeface="Verdana" panose="020B0604030504040204" pitchFamily="34" charset="0"/>
                <a:cs typeface="+mn-cs"/>
              </a:rPr>
              <a:t>Информационный центр</a:t>
            </a:r>
            <a:endParaRPr kumimoji="0" lang="en-US" sz="1600" b="1" i="0" u="none" strike="noStrike" kern="1200" cap="none" spc="0" normalizeH="0" baseline="0" noProof="0" dirty="0">
              <a:ln>
                <a:noFill/>
              </a:ln>
              <a:solidFill>
                <a:srgbClr val="DA281C"/>
              </a:solidFill>
              <a:effectLst/>
              <a:uLnTx/>
              <a:uFillTx/>
              <a:latin typeface="Verdana"/>
              <a:ea typeface="Verdana" panose="020B0604030504040204" pitchFamily="34" charset="0"/>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Портал пациента</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Медицинская карта</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lang="ru-RU" sz="1600" dirty="0">
                <a:solidFill>
                  <a:srgbClr val="000000"/>
                </a:solidFill>
                <a:latin typeface="Verdana"/>
              </a:rPr>
              <a:t>Обмен сообщениями</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(Push, Mail, </a:t>
            </a:r>
            <a:r>
              <a:rPr kumimoji="0" lang="ru-RU" sz="1600" b="0" i="0" u="none" strike="noStrike" kern="1200" cap="none" spc="0" normalizeH="0" baseline="0" noProof="0" dirty="0">
                <a:ln>
                  <a:noFill/>
                </a:ln>
                <a:solidFill>
                  <a:srgbClr val="000000"/>
                </a:solidFill>
                <a:effectLst/>
                <a:uLnTx/>
                <a:uFillTx/>
                <a:latin typeface="Verdana"/>
                <a:ea typeface="+mn-ea"/>
                <a:cs typeface="+mn-cs"/>
              </a:rPr>
              <a:t>СМС</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ru-RU" sz="1600" b="0" i="0" u="none" strike="noStrike" kern="1200" cap="none" spc="0" normalizeH="0" baseline="0" noProof="0" dirty="0">
                <a:ln>
                  <a:noFill/>
                </a:ln>
                <a:solidFill>
                  <a:srgbClr val="000000"/>
                </a:solidFill>
                <a:effectLst/>
                <a:uLnTx/>
                <a:uFillTx/>
                <a:latin typeface="Verdana"/>
                <a:ea typeface="+mn-ea"/>
                <a:cs typeface="+mn-cs"/>
              </a:rPr>
              <a:t>Чат</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3" name="Rectangle 22">
            <a:extLst>
              <a:ext uri="{FF2B5EF4-FFF2-40B4-BE49-F238E27FC236}">
                <a16:creationId xmlns:a16="http://schemas.microsoft.com/office/drawing/2014/main" id="{E174B7BE-36D7-4B3C-866A-FDE7A04308FA}"/>
              </a:ext>
            </a:extLst>
          </p:cNvPr>
          <p:cNvSpPr/>
          <p:nvPr/>
        </p:nvSpPr>
        <p:spPr>
          <a:xfrm>
            <a:off x="8644372" y="4004324"/>
            <a:ext cx="3363565" cy="218546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0" marR="0" lvl="0" indent="0" algn="l" defTabSz="914400" rtl="0" eaLnBrk="1" fontAlgn="auto" latinLnBrk="0" hangingPunct="1">
              <a:lnSpc>
                <a:spcPct val="100000"/>
              </a:lnSpc>
              <a:spcBef>
                <a:spcPts val="400"/>
              </a:spcBef>
              <a:spcAft>
                <a:spcPts val="0"/>
              </a:spcAft>
              <a:buClr>
                <a:srgbClr val="FF3D2E"/>
              </a:buClr>
              <a:buSzPct val="100000"/>
              <a:buFontTx/>
              <a:buNone/>
              <a:tabLst/>
              <a:defRPr/>
            </a:pPr>
            <a:r>
              <a:rPr lang="ru-RU" sz="1600" b="1" dirty="0">
                <a:solidFill>
                  <a:srgbClr val="DA281C"/>
                </a:solidFill>
                <a:latin typeface="Verdana"/>
                <a:ea typeface="Verdana" panose="020B0604030504040204" pitchFamily="34" charset="0"/>
              </a:rPr>
              <a:t> </a:t>
            </a:r>
            <a:r>
              <a:rPr lang="en-US" sz="1600" b="1" dirty="0">
                <a:solidFill>
                  <a:srgbClr val="DA281C"/>
                </a:solidFill>
                <a:latin typeface="Verdana"/>
                <a:ea typeface="Verdana" panose="020B0604030504040204" pitchFamily="34" charset="0"/>
              </a:rPr>
              <a:t>Service Center</a:t>
            </a:r>
            <a:endParaRPr kumimoji="0" lang="en-US" sz="1600" b="1" i="0" u="none" strike="noStrike" kern="1200" cap="none" spc="0" normalizeH="0" baseline="0" noProof="0" dirty="0">
              <a:ln>
                <a:noFill/>
              </a:ln>
              <a:solidFill>
                <a:srgbClr val="DA281C"/>
              </a:solidFill>
              <a:effectLst/>
              <a:uLnTx/>
              <a:uFillTx/>
              <a:latin typeface="Verdana"/>
              <a:ea typeface="Verdana" panose="020B0604030504040204" pitchFamily="34" charset="0"/>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lang="ru-RU" sz="1600" dirty="0">
                <a:solidFill>
                  <a:srgbClr val="000000"/>
                </a:solidFill>
                <a:latin typeface="Verdana"/>
              </a:rPr>
              <a:t>Магазин</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Заказ еды</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«Умная палата»</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uLnTx/>
                <a:uFillTx/>
                <a:latin typeface="Verdana"/>
                <a:ea typeface="+mn-ea"/>
                <a:cs typeface="+mn-cs"/>
              </a:rPr>
              <a:t>Книга жалоб и предложений</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r>
              <a:rPr lang="ru-RU" sz="1600" dirty="0">
                <a:solidFill>
                  <a:srgbClr val="000000"/>
                </a:solidFill>
                <a:latin typeface="Verdana"/>
              </a:rPr>
              <a:t>Опрос удовлетворенности</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400"/>
              </a:spcBef>
              <a:spcAft>
                <a:spcPts val="0"/>
              </a:spcAft>
              <a:buClr>
                <a:srgbClr val="000000"/>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25" name="Grafik 10">
            <a:extLst>
              <a:ext uri="{FF2B5EF4-FFF2-40B4-BE49-F238E27FC236}">
                <a16:creationId xmlns:a16="http://schemas.microsoft.com/office/drawing/2014/main" id="{2DFB6A50-356B-48AE-BF14-314FF23FF1F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88571" y="162938"/>
            <a:ext cx="962477" cy="962477"/>
          </a:xfrm>
          <a:prstGeom prst="rect">
            <a:avLst/>
          </a:prstGeom>
        </p:spPr>
      </p:pic>
    </p:spTree>
    <p:extLst>
      <p:ext uri="{BB962C8B-B14F-4D97-AF65-F5344CB8AC3E}">
        <p14:creationId xmlns:p14="http://schemas.microsoft.com/office/powerpoint/2010/main" val="1784745810"/>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515151"/>
      </a:dk2>
      <a:lt2>
        <a:srgbClr val="F1F1F3"/>
      </a:lt2>
      <a:accent1>
        <a:srgbClr val="DA281C"/>
      </a:accent1>
      <a:accent2>
        <a:srgbClr val="EA6834"/>
      </a:accent2>
      <a:accent3>
        <a:srgbClr val="004E6C"/>
      </a:accent3>
      <a:accent4>
        <a:srgbClr val="1B77AF"/>
      </a:accent4>
      <a:accent5>
        <a:srgbClr val="0A8E9B"/>
      </a:accent5>
      <a:accent6>
        <a:srgbClr val="EA8C3F"/>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Avaya Corporate Powerpoint Template 7_2020" id="{60924CA1-2898-4B42-BE38-79921F511BAD}" vid="{D9B4247E-E602-9E4A-8D27-9924A4283B91}"/>
    </a:ext>
  </a:extLst>
</a:theme>
</file>

<file path=ppt/theme/theme2.xml><?xml version="1.0" encoding="utf-8"?>
<a:theme xmlns:a="http://schemas.openxmlformats.org/drawingml/2006/main" name="Master Slide for WHITE TEXT">
  <a:themeElements>
    <a:clrScheme name="Custom 2">
      <a:dk1>
        <a:srgbClr val="000000"/>
      </a:dk1>
      <a:lt1>
        <a:srgbClr val="FFFFFF"/>
      </a:lt1>
      <a:dk2>
        <a:srgbClr val="515151"/>
      </a:dk2>
      <a:lt2>
        <a:srgbClr val="F1F1F3"/>
      </a:lt2>
      <a:accent1>
        <a:srgbClr val="DA281C"/>
      </a:accent1>
      <a:accent2>
        <a:srgbClr val="EA6834"/>
      </a:accent2>
      <a:accent3>
        <a:srgbClr val="004E6C"/>
      </a:accent3>
      <a:accent4>
        <a:srgbClr val="1B77AF"/>
      </a:accent4>
      <a:accent5>
        <a:srgbClr val="0A8E9B"/>
      </a:accent5>
      <a:accent6>
        <a:srgbClr val="EA8C3F"/>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buFont typeface="Arial" panose="020B0604020202020204" pitchFamily="34" charset="0"/>
          <a:buChar char="•"/>
          <a:defRPr sz="2400" dirty="0" smtClean="0">
            <a:solidFill>
              <a:schemeClr val="tx2"/>
            </a:solidFill>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Avaya Corporate Powerpoint Template 7_2020" id="{60924CA1-2898-4B42-BE38-79921F511BAD}" vid="{9C03AE52-ACA1-D84E-9477-4D7CE47A73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Avaya Corporate Powerpoint Template 7_2020 (4)</Template>
  <TotalTime>1012</TotalTime>
  <Words>1106</Words>
  <Application>Microsoft Office PowerPoint</Application>
  <PresentationFormat>Widescreen</PresentationFormat>
  <Paragraphs>221</Paragraphs>
  <Slides>17</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Arial</vt:lpstr>
      <vt:lpstr>Calibri</vt:lpstr>
      <vt:lpstr>Century Gothic</vt:lpstr>
      <vt:lpstr>Gotham Medium</vt:lpstr>
      <vt:lpstr>Tahoma</vt:lpstr>
      <vt:lpstr>Times New Roman</vt:lpstr>
      <vt:lpstr>Verdana</vt:lpstr>
      <vt:lpstr>Webdings</vt:lpstr>
      <vt:lpstr>Wingdings</vt:lpstr>
      <vt:lpstr>Office Theme</vt:lpstr>
      <vt:lpstr>Master Slide for WHITE TEXT</vt:lpstr>
      <vt:lpstr>Унифицированные коммуникации Умной Клиники</vt:lpstr>
      <vt:lpstr>Основные критерии здравоохранения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Почему Avaya?</vt:lpstr>
      <vt:lpstr>Спасибо!</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Knudtson</dc:creator>
  <cp:lastModifiedBy>Kornilov, Andrey (Andrey)</cp:lastModifiedBy>
  <cp:revision>73</cp:revision>
  <cp:lastPrinted>2020-09-24T03:53:49Z</cp:lastPrinted>
  <dcterms:created xsi:type="dcterms:W3CDTF">2020-07-10T19:58:06Z</dcterms:created>
  <dcterms:modified xsi:type="dcterms:W3CDTF">2020-09-24T04:13:52Z</dcterms:modified>
</cp:coreProperties>
</file>