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61" r:id="rId5"/>
    <p:sldId id="258" r:id="rId6"/>
    <p:sldId id="259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13"/>
  </p:normalViewPr>
  <p:slideViewPr>
    <p:cSldViewPr snapToGrid="0" snapToObjects="1">
      <p:cViewPr varScale="1">
        <p:scale>
          <a:sx n="107" d="100"/>
          <a:sy n="107" d="100"/>
        </p:scale>
        <p:origin x="4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A2E62F-F6AC-8A40-97C0-CEE65FFE1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549CA2A-36C2-C04E-91B5-8125A2920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E9316C-D32C-C04B-A6D1-9B96C81DC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4313-1100-2B4F-A2FD-B170C849DEDB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22F1B5-49D1-9D40-9441-55BE30ADB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56C797-F986-914F-A0F5-3AF3D74EB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4F70F-3703-AE4C-A649-E8CCBA992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712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E889C9-6E3D-AC4D-8EAC-5A5D04086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564C1E-6C2E-FB46-9D85-561EF56B4E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0D8BA-A7FC-DA45-88EB-301EC5547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4313-1100-2B4F-A2FD-B170C849DEDB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49B5CF-F01B-AE4C-A0CE-01EAB63F8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CD75FC-5E56-1140-BED2-BF32A2DB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4F70F-3703-AE4C-A649-E8CCBA992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179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0FF40EC-CBE4-674E-A794-4BB207539A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07889E-807E-9B48-9618-B40B88CB11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0B4E39-E745-264F-B91C-E34043788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4313-1100-2B4F-A2FD-B170C849DEDB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19E895-2486-C849-A664-797B469E6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EFD0B2-72CA-B045-83C1-76625DBF6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4F70F-3703-AE4C-A649-E8CCBA992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392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9117E2-8F11-9F49-B464-D969749C2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331142-3C5C-E44A-9C8A-46E852782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D74CCD-3567-1345-A450-47D8F526A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4313-1100-2B4F-A2FD-B170C849DEDB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3B9E2D-0AD9-CC42-9AEA-B286802E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BA2C0C-BA45-9F48-9A4A-65DCD2B47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4F70F-3703-AE4C-A649-E8CCBA992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352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3C002F-FBB0-8647-81B0-9F499C64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EF23EC-D9D4-1241-A13E-59E05C841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5A85B3-A0AC-E548-BFB6-B7B2B7018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4313-1100-2B4F-A2FD-B170C849DEDB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9354B2-17F9-E04B-9F23-EC50171E5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64A734-7A32-2D4D-9F48-B51281F31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4F70F-3703-AE4C-A649-E8CCBA992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983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9F6695-1003-3348-B32A-DDEC615E0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0874D9-CF93-0B4F-BB4E-A9A226679E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3EB8F5-7EB9-124A-9A1F-5FFD0957E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DBE438-14BB-7342-ABC7-8B93DA89C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4313-1100-2B4F-A2FD-B170C849DEDB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0BE18F-3338-664A-845A-49A0D4590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DB0099-7903-584D-AB6C-D3CD82186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4F70F-3703-AE4C-A649-E8CCBA992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299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BF13C9-3029-9C4E-8A10-A15ACDD15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D3BD68-6DCE-B14D-A459-1F259F4D57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159DDB-CA6D-F34E-A21F-B7ABE5381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B266E9D-ACA4-DC4E-95DD-26955A6777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B332840-7EF6-F247-8B5A-435A6A89D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9C0A735-598D-9442-8935-6E28B4280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4313-1100-2B4F-A2FD-B170C849DEDB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9201087-6A82-C849-A294-14E9EFE2C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0B570D0-379B-1A48-B5F7-D53A65C24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4F70F-3703-AE4C-A649-E8CCBA992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382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5051BF-26F0-364F-8378-AA28F6F05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616148C-1AF5-1948-BA5B-9665A3705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4313-1100-2B4F-A2FD-B170C849DEDB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2F58129-CE44-184A-B00A-EDD13308F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39E9620-CEB4-CF4F-828D-DE906EAB6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4F70F-3703-AE4C-A649-E8CCBA992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638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A2098C-D214-EF46-BDBB-5B6538D83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4313-1100-2B4F-A2FD-B170C849DEDB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88EBE12-844E-0E48-8F98-2233E8924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113028-8CF9-AA47-9867-3E4946601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4F70F-3703-AE4C-A649-E8CCBA992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425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76E1B9-E1F5-564C-B57A-F28955C98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3837BF-D419-0B40-BF3B-01C3CB3FC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E944EDB-D0D5-994D-9AB3-C62167322C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2F99F56-6334-D247-8381-EA57C1A56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4313-1100-2B4F-A2FD-B170C849DEDB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EABFFA-2B7B-D140-8E77-CCFAABEFB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49BF1E-3F93-014B-9F23-7AB4E607B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4F70F-3703-AE4C-A649-E8CCBA992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890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1260E3-0232-9E43-8761-F4B3C1494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EB950D-4B78-3A4F-9BA7-6DE37F6D13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D4F4AB-A966-BF4D-9D8F-7525542F82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17A3A5-F6AC-664C-8437-CE3519014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4313-1100-2B4F-A2FD-B170C849DEDB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65B311-FBA1-3C46-905A-7EAFB162C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D167C2-B7CF-7D41-9947-AA9F5DA75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4F70F-3703-AE4C-A649-E8CCBA992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112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9BA0AC-50E5-E743-A5D2-C5C246E3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C8F5D2-8FA8-0549-9D72-FD82402A6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894B95-9488-A445-8792-DF14AEA146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A4313-1100-2B4F-A2FD-B170C849DEDB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E8F408-D999-6948-B160-D046260441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F4A395-A9EE-9C47-A29A-A961ECC5F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4F70F-3703-AE4C-A649-E8CCBA992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2213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4B0045-8F06-B143-9001-562B7B167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2499" y="5572125"/>
            <a:ext cx="4401150" cy="9242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7A806F-2CB2-3746-A648-EAB8B2E99010}"/>
              </a:ext>
            </a:extLst>
          </p:cNvPr>
          <p:cNvSpPr txBox="1"/>
          <p:nvPr/>
        </p:nvSpPr>
        <p:spPr>
          <a:xfrm>
            <a:off x="1638795" y="332509"/>
            <a:ext cx="8680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2"/>
                </a:solidFill>
              </a:rPr>
              <a:t>Третий международный форум по телемедицине, </a:t>
            </a:r>
            <a:r>
              <a:rPr lang="ru-RU" sz="2000" dirty="0" err="1">
                <a:solidFill>
                  <a:schemeClr val="bg2"/>
                </a:solidFill>
              </a:rPr>
              <a:t>цифровизации</a:t>
            </a:r>
            <a:r>
              <a:rPr lang="ru-RU" sz="2000" dirty="0">
                <a:solidFill>
                  <a:schemeClr val="bg2"/>
                </a:solidFill>
              </a:rPr>
              <a:t> здравоохранения и медицинскому маркетингу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D0607F-E58D-7249-A551-85CF556E5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7010" y="4497664"/>
            <a:ext cx="2549315" cy="1279361"/>
          </a:xfrm>
          <a:prstGeom prst="rect">
            <a:avLst/>
          </a:prstGeom>
        </p:spPr>
      </p:pic>
      <p:sp>
        <p:nvSpPr>
          <p:cNvPr id="10" name="AutoShape 4" descr="Московский международный медицинский кластер">
            <a:extLst>
              <a:ext uri="{FF2B5EF4-FFF2-40B4-BE49-F238E27FC236}">
                <a16:creationId xmlns:a16="http://schemas.microsoft.com/office/drawing/2014/main" id="{64B066D8-EFF0-E849-B5DA-07C6B56BA9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86325" y="4510087"/>
            <a:ext cx="1443038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7FA54F8C-54CF-154E-A00A-662B34198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628" y="5231606"/>
            <a:ext cx="3094429" cy="187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2" descr="Evercare">
            <a:extLst>
              <a:ext uri="{FF2B5EF4-FFF2-40B4-BE49-F238E27FC236}">
                <a16:creationId xmlns:a16="http://schemas.microsoft.com/office/drawing/2014/main" id="{187FCFA8-B6B8-1B42-8CFE-C2A88A7510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1757363" cy="175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9FFBAD1-CD27-BE42-8538-2FFC422DA9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74742" y="5850035"/>
            <a:ext cx="2693046" cy="6463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04E8E8-4C63-3A41-A5F8-79F26B8B3C60}"/>
              </a:ext>
            </a:extLst>
          </p:cNvPr>
          <p:cNvSpPr txBox="1"/>
          <p:nvPr/>
        </p:nvSpPr>
        <p:spPr>
          <a:xfrm>
            <a:off x="2467326" y="2308284"/>
            <a:ext cx="695254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chemeClr val="bg2"/>
                </a:solidFill>
              </a:rPr>
              <a:t>ПРИБОР ДЛЯ УДАЛЕННОЙ ДИАГНОСТИКИ И </a:t>
            </a:r>
            <a:endParaRPr lang="en-US" sz="2800" dirty="0">
              <a:solidFill>
                <a:schemeClr val="bg2"/>
              </a:solidFill>
            </a:endParaRPr>
          </a:p>
          <a:p>
            <a:pPr algn="ctr"/>
            <a:r>
              <a:rPr lang="ru-RU" sz="2800" dirty="0">
                <a:solidFill>
                  <a:schemeClr val="bg2"/>
                </a:solidFill>
              </a:rPr>
              <a:t>ПРИЛОЖЕНИЕ ДЛЯ СВЯЗИ С ВРАЧОМ</a:t>
            </a:r>
            <a:r>
              <a:rPr lang="en" sz="2800" dirty="0">
                <a:solidFill>
                  <a:schemeClr val="bg2"/>
                </a:solidFill>
              </a:rPr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900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4B0045-8F06-B143-9001-562B7B167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1088" y="5842203"/>
            <a:ext cx="3251136" cy="682738"/>
          </a:xfrm>
          <a:prstGeom prst="rect">
            <a:avLst/>
          </a:prstGeom>
        </p:spPr>
      </p:pic>
      <p:sp>
        <p:nvSpPr>
          <p:cNvPr id="10" name="AutoShape 4" descr="Московский международный медицинский кластер">
            <a:extLst>
              <a:ext uri="{FF2B5EF4-FFF2-40B4-BE49-F238E27FC236}">
                <a16:creationId xmlns:a16="http://schemas.microsoft.com/office/drawing/2014/main" id="{64B066D8-EFF0-E849-B5DA-07C6B56BA9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86325" y="4510087"/>
            <a:ext cx="1443038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2" descr="Evercare">
            <a:extLst>
              <a:ext uri="{FF2B5EF4-FFF2-40B4-BE49-F238E27FC236}">
                <a16:creationId xmlns:a16="http://schemas.microsoft.com/office/drawing/2014/main" id="{187FCFA8-B6B8-1B42-8CFE-C2A88A7510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1757363" cy="175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828A9D-1E25-0B4D-B98F-E76F8AA17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" y="875080"/>
            <a:ext cx="6897218" cy="48030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870919-1E6A-2F43-A29E-94AB595A1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6637" y="0"/>
            <a:ext cx="4965700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47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54DA6D-4C05-0344-8D3B-8D032DC44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080" y="364490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chemeClr val="bg2"/>
                </a:solidFill>
              </a:rPr>
              <a:t>Виды использования прибора</a:t>
            </a:r>
          </a:p>
        </p:txBody>
      </p:sp>
      <p:pic>
        <p:nvPicPr>
          <p:cNvPr id="1025" name="Picture 1" descr="page12image16078736">
            <a:extLst>
              <a:ext uri="{FF2B5EF4-FFF2-40B4-BE49-F238E27FC236}">
                <a16:creationId xmlns:a16="http://schemas.microsoft.com/office/drawing/2014/main" id="{0BAFD2F5-B6EF-7C4B-8B7B-34F00A5602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97" y="1355392"/>
            <a:ext cx="8059685" cy="414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EFD678-F90C-1B4D-95AA-310AC44DB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2693" y="5810137"/>
            <a:ext cx="3251136" cy="682738"/>
          </a:xfrm>
          <a:prstGeom prst="rect">
            <a:avLst/>
          </a:prstGeom>
        </p:spPr>
      </p:pic>
      <p:pic>
        <p:nvPicPr>
          <p:cNvPr id="1026" name="Picture 2" descr="page12image15994736">
            <a:extLst>
              <a:ext uri="{FF2B5EF4-FFF2-40B4-BE49-F238E27FC236}">
                <a16:creationId xmlns:a16="http://schemas.microsoft.com/office/drawing/2014/main" id="{47F53446-0572-0949-981D-B3124E99C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856" y="1812593"/>
            <a:ext cx="3574047" cy="282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254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C65D7D-CDDC-744B-AD8E-04B2572A9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RPReplay_Final1600937174.MOV" descr="RPReplay_Final1600937174.MOV">
            <a:hlinkClick r:id="" action="ppaction://media"/>
            <a:extLst>
              <a:ext uri="{FF2B5EF4-FFF2-40B4-BE49-F238E27FC236}">
                <a16:creationId xmlns:a16="http://schemas.microsoft.com/office/drawing/2014/main" id="{0971C8E4-2066-9E43-8809-166C07690B0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4706" y="1"/>
            <a:ext cx="3165037" cy="6858000"/>
          </a:xfrm>
        </p:spPr>
      </p:pic>
    </p:spTree>
    <p:extLst>
      <p:ext uri="{BB962C8B-B14F-4D97-AF65-F5344CB8AC3E}">
        <p14:creationId xmlns:p14="http://schemas.microsoft.com/office/powerpoint/2010/main" val="201662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4B0045-8F06-B143-9001-562B7B167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1088" y="5842203"/>
            <a:ext cx="3251136" cy="682738"/>
          </a:xfrm>
          <a:prstGeom prst="rect">
            <a:avLst/>
          </a:prstGeom>
        </p:spPr>
      </p:pic>
      <p:sp>
        <p:nvSpPr>
          <p:cNvPr id="10" name="AutoShape 4" descr="Московский международный медицинский кластер">
            <a:extLst>
              <a:ext uri="{FF2B5EF4-FFF2-40B4-BE49-F238E27FC236}">
                <a16:creationId xmlns:a16="http://schemas.microsoft.com/office/drawing/2014/main" id="{64B066D8-EFF0-E849-B5DA-07C6B56BA9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86325" y="4510087"/>
            <a:ext cx="1443038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2" descr="Evercare">
            <a:extLst>
              <a:ext uri="{FF2B5EF4-FFF2-40B4-BE49-F238E27FC236}">
                <a16:creationId xmlns:a16="http://schemas.microsoft.com/office/drawing/2014/main" id="{187FCFA8-B6B8-1B42-8CFE-C2A88A7510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1757363" cy="175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46EB60-D3E6-4F4F-9BE9-8CE9F2F3EF2D}"/>
              </a:ext>
            </a:extLst>
          </p:cNvPr>
          <p:cNvSpPr txBox="1"/>
          <p:nvPr/>
        </p:nvSpPr>
        <p:spPr>
          <a:xfrm>
            <a:off x="4208620" y="782955"/>
            <a:ext cx="5227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2"/>
                </a:solidFill>
              </a:rPr>
              <a:t>ОБЛАСТЬ ПРИМЕНЕНИЯ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50D744-F240-0342-8795-803CACF4E695}"/>
              </a:ext>
            </a:extLst>
          </p:cNvPr>
          <p:cNvSpPr txBox="1"/>
          <p:nvPr/>
        </p:nvSpPr>
        <p:spPr>
          <a:xfrm>
            <a:off x="762000" y="1985665"/>
            <a:ext cx="10349180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2"/>
                </a:solidFill>
              </a:rPr>
              <a:t>Проведение медицинского обследования под руководством врача </a:t>
            </a:r>
          </a:p>
          <a:p>
            <a:r>
              <a:rPr lang="ru-RU" sz="2400" dirty="0">
                <a:solidFill>
                  <a:schemeClr val="bg2"/>
                </a:solidFill>
              </a:rPr>
              <a:t>во время видео-консультации. </a:t>
            </a:r>
          </a:p>
          <a:p>
            <a:endParaRPr lang="ru-RU" sz="2400" dirty="0">
              <a:solidFill>
                <a:schemeClr val="bg2"/>
              </a:solidFill>
            </a:endParaRPr>
          </a:p>
          <a:p>
            <a:r>
              <a:rPr lang="ru-RU" sz="2400" dirty="0">
                <a:solidFill>
                  <a:schemeClr val="bg2"/>
                </a:solidFill>
              </a:rPr>
              <a:t>Повторная дистанционная консультация врача специалиста на этапе лечения</a:t>
            </a:r>
          </a:p>
          <a:p>
            <a:endParaRPr lang="ru-RU" sz="2400" dirty="0">
              <a:solidFill>
                <a:schemeClr val="bg2"/>
              </a:solidFill>
            </a:endParaRPr>
          </a:p>
          <a:p>
            <a:r>
              <a:rPr lang="ru-RU" sz="2400" dirty="0">
                <a:solidFill>
                  <a:schemeClr val="bg2"/>
                </a:solidFill>
              </a:rPr>
              <a:t>Проведение консультация  «врач-врач» для получения второго мнения </a:t>
            </a:r>
          </a:p>
          <a:p>
            <a:r>
              <a:rPr lang="ru-RU" sz="2400" dirty="0">
                <a:solidFill>
                  <a:schemeClr val="bg2"/>
                </a:solidFill>
              </a:rPr>
              <a:t>и определения тактики лечения пациента.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9784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4B0045-8F06-B143-9001-562B7B167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1088" y="5842203"/>
            <a:ext cx="3251136" cy="682738"/>
          </a:xfrm>
          <a:prstGeom prst="rect">
            <a:avLst/>
          </a:prstGeom>
        </p:spPr>
      </p:pic>
      <p:sp>
        <p:nvSpPr>
          <p:cNvPr id="10" name="AutoShape 4" descr="Московский международный медицинский кластер">
            <a:extLst>
              <a:ext uri="{FF2B5EF4-FFF2-40B4-BE49-F238E27FC236}">
                <a16:creationId xmlns:a16="http://schemas.microsoft.com/office/drawing/2014/main" id="{64B066D8-EFF0-E849-B5DA-07C6B56BA9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86325" y="4510087"/>
            <a:ext cx="1443038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2" descr="Evercare">
            <a:extLst>
              <a:ext uri="{FF2B5EF4-FFF2-40B4-BE49-F238E27FC236}">
                <a16:creationId xmlns:a16="http://schemas.microsoft.com/office/drawing/2014/main" id="{187FCFA8-B6B8-1B42-8CFE-C2A88A7510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1757363" cy="175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50D744-F240-0342-8795-803CACF4E695}"/>
              </a:ext>
            </a:extLst>
          </p:cNvPr>
          <p:cNvSpPr txBox="1"/>
          <p:nvPr/>
        </p:nvSpPr>
        <p:spPr>
          <a:xfrm>
            <a:off x="4051209" y="2691824"/>
            <a:ext cx="4089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chemeClr val="bg2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2760537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65</Words>
  <Application>Microsoft Macintosh PowerPoint</Application>
  <PresentationFormat>Широкоэкранный</PresentationFormat>
  <Paragraphs>13</Paragraphs>
  <Slides>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Виды использования прибора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8</cp:revision>
  <dcterms:created xsi:type="dcterms:W3CDTF">2020-09-23T18:24:54Z</dcterms:created>
  <dcterms:modified xsi:type="dcterms:W3CDTF">2020-09-24T09:32:08Z</dcterms:modified>
</cp:coreProperties>
</file>