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10" r:id="rId3"/>
    <p:sldId id="427" r:id="rId4"/>
    <p:sldId id="678" r:id="rId5"/>
    <p:sldId id="259" r:id="rId6"/>
    <p:sldId id="668" r:id="rId7"/>
    <p:sldId id="485" r:id="rId8"/>
    <p:sldId id="588" r:id="rId9"/>
    <p:sldId id="587" r:id="rId10"/>
    <p:sldId id="396" r:id="rId11"/>
    <p:sldId id="395" r:id="rId12"/>
    <p:sldId id="490" r:id="rId13"/>
    <p:sldId id="479" r:id="rId14"/>
    <p:sldId id="480" r:id="rId15"/>
    <p:sldId id="692" r:id="rId16"/>
    <p:sldId id="287" r:id="rId17"/>
    <p:sldId id="694" r:id="rId18"/>
    <p:sldId id="695" r:id="rId19"/>
    <p:sldId id="697" r:id="rId20"/>
    <p:sldId id="519" r:id="rId21"/>
    <p:sldId id="471" r:id="rId22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E8B"/>
    <a:srgbClr val="FFFFFF"/>
    <a:srgbClr val="D1DEF7"/>
    <a:srgbClr val="ADC4F1"/>
    <a:srgbClr val="E2EAFA"/>
    <a:srgbClr val="FFCC66"/>
    <a:srgbClr val="E1F7FF"/>
    <a:srgbClr val="3366CC"/>
    <a:srgbClr val="60B4FA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0" autoAdjust="0"/>
    <p:restoredTop sz="94296" autoAdjust="0"/>
  </p:normalViewPr>
  <p:slideViewPr>
    <p:cSldViewPr>
      <p:cViewPr varScale="1">
        <p:scale>
          <a:sx n="102" d="100"/>
          <a:sy n="102" d="100"/>
        </p:scale>
        <p:origin x="531" y="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3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7B11A-BBF2-4053-9193-0D63B7B3BB56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E9DD16-D65E-4EC7-B32D-96DAD67B0FDC}">
      <dgm:prSet phldrT="[Текст]"/>
      <dgm:spPr/>
      <dgm:t>
        <a:bodyPr/>
        <a:lstStyle/>
        <a:p>
          <a:endParaRPr lang="ru-RU" dirty="0"/>
        </a:p>
      </dgm:t>
    </dgm:pt>
    <dgm:pt modelId="{A3A392CB-2935-4894-BB93-D2975A819369}" type="parTrans" cxnId="{F99CD1BA-88AB-485E-AB8A-A549A0E81C54}">
      <dgm:prSet/>
      <dgm:spPr/>
      <dgm:t>
        <a:bodyPr/>
        <a:lstStyle/>
        <a:p>
          <a:endParaRPr lang="ru-RU"/>
        </a:p>
      </dgm:t>
    </dgm:pt>
    <dgm:pt modelId="{D1FDEEBE-C5DB-4015-9EE6-D6625CE2A5F0}" type="sibTrans" cxnId="{F99CD1BA-88AB-485E-AB8A-A549A0E81C54}">
      <dgm:prSet/>
      <dgm:spPr>
        <a:noFill/>
      </dgm:spPr>
      <dgm:t>
        <a:bodyPr/>
        <a:lstStyle/>
        <a:p>
          <a:endParaRPr lang="ru-RU"/>
        </a:p>
      </dgm:t>
    </dgm:pt>
    <dgm:pt modelId="{94FC3106-E766-46BE-8592-A8C327EDC8FF}">
      <dgm:prSet phldrT="[Текст]"/>
      <dgm:spPr/>
      <dgm:t>
        <a:bodyPr/>
        <a:lstStyle/>
        <a:p>
          <a:r>
            <a:rPr lang="ru-RU" dirty="0"/>
            <a:t>Рег. удостоверения на медицинские изделия всех категорий </a:t>
          </a:r>
        </a:p>
      </dgm:t>
    </dgm:pt>
    <dgm:pt modelId="{D20289CB-EF92-4B91-9B50-71FE4144CF9E}" type="parTrans" cxnId="{72DE505C-FAF4-4F7B-96AA-45751D1A1800}">
      <dgm:prSet/>
      <dgm:spPr/>
      <dgm:t>
        <a:bodyPr/>
        <a:lstStyle/>
        <a:p>
          <a:endParaRPr lang="ru-RU"/>
        </a:p>
      </dgm:t>
    </dgm:pt>
    <dgm:pt modelId="{FF6FB275-5285-42E2-BF97-4E9D3F1A1DC2}" type="sibTrans" cxnId="{72DE505C-FAF4-4F7B-96AA-45751D1A1800}">
      <dgm:prSet/>
      <dgm:spPr/>
      <dgm:t>
        <a:bodyPr/>
        <a:lstStyle/>
        <a:p>
          <a:endParaRPr lang="ru-RU"/>
        </a:p>
      </dgm:t>
    </dgm:pt>
    <dgm:pt modelId="{30566E5F-CD9B-4579-B38F-3E2E3A249986}">
      <dgm:prSet phldrT="[Текст]"/>
      <dgm:spPr/>
      <dgm:t>
        <a:bodyPr/>
        <a:lstStyle/>
        <a:p>
          <a:r>
            <a:rPr lang="ru-RU" dirty="0"/>
            <a:t>Информационная поддержка ведущих отраслевых СМИ</a:t>
          </a:r>
        </a:p>
      </dgm:t>
    </dgm:pt>
    <dgm:pt modelId="{395D31DA-1BF0-4C29-80AC-B771A0538AF4}" type="parTrans" cxnId="{9B836143-7D2F-492F-9105-1B5E21C39FBA}">
      <dgm:prSet/>
      <dgm:spPr/>
      <dgm:t>
        <a:bodyPr/>
        <a:lstStyle/>
        <a:p>
          <a:endParaRPr lang="ru-RU"/>
        </a:p>
      </dgm:t>
    </dgm:pt>
    <dgm:pt modelId="{1BEDE24D-FCE5-433B-9DAC-ADABAE3E77C0}" type="sibTrans" cxnId="{9B836143-7D2F-492F-9105-1B5E21C39FBA}">
      <dgm:prSet/>
      <dgm:spPr/>
      <dgm:t>
        <a:bodyPr/>
        <a:lstStyle/>
        <a:p>
          <a:endParaRPr lang="ru-RU"/>
        </a:p>
      </dgm:t>
    </dgm:pt>
    <dgm:pt modelId="{909CFA05-06A2-4540-BFCD-14509B998AD5}">
      <dgm:prSet phldrT="[Текст]"/>
      <dgm:spPr/>
      <dgm:t>
        <a:bodyPr/>
        <a:lstStyle/>
        <a:p>
          <a:r>
            <a:rPr lang="ru-RU" dirty="0"/>
            <a:t>Опубликовано более 64 аналитических отчётов</a:t>
          </a:r>
        </a:p>
      </dgm:t>
    </dgm:pt>
    <dgm:pt modelId="{F226EA4B-62A1-477C-B61A-65BAF26B7868}" type="parTrans" cxnId="{868CC4E8-691B-4C93-8AE5-AEB1D8F232EF}">
      <dgm:prSet/>
      <dgm:spPr/>
      <dgm:t>
        <a:bodyPr/>
        <a:lstStyle/>
        <a:p>
          <a:endParaRPr lang="ru-RU"/>
        </a:p>
      </dgm:t>
    </dgm:pt>
    <dgm:pt modelId="{4FE7F9A8-B926-4E5B-8DD0-541C2D444C1C}" type="sibTrans" cxnId="{868CC4E8-691B-4C93-8AE5-AEB1D8F232EF}">
      <dgm:prSet/>
      <dgm:spPr/>
      <dgm:t>
        <a:bodyPr/>
        <a:lstStyle/>
        <a:p>
          <a:endParaRPr lang="ru-RU"/>
        </a:p>
      </dgm:t>
    </dgm:pt>
    <dgm:pt modelId="{31739307-D415-42CB-9E73-7D10F13B4D5A}">
      <dgm:prSet phldrT="[Текст]"/>
      <dgm:spPr/>
      <dgm:t>
        <a:bodyPr/>
        <a:lstStyle/>
        <a:p>
          <a:r>
            <a:rPr lang="ru-RU" dirty="0"/>
            <a:t>Успешно проведено более 30 мероприятий </a:t>
          </a:r>
        </a:p>
      </dgm:t>
    </dgm:pt>
    <dgm:pt modelId="{1198C68B-513C-452C-A851-A2BE8C48FA4E}" type="parTrans" cxnId="{37F2A121-BFDA-4CB8-9C3B-1DB50E279F44}">
      <dgm:prSet/>
      <dgm:spPr/>
      <dgm:t>
        <a:bodyPr/>
        <a:lstStyle/>
        <a:p>
          <a:endParaRPr lang="ru-RU"/>
        </a:p>
      </dgm:t>
    </dgm:pt>
    <dgm:pt modelId="{2E4579AD-F57D-46E8-A0BF-68873B4A4340}" type="sibTrans" cxnId="{37F2A121-BFDA-4CB8-9C3B-1DB50E279F44}">
      <dgm:prSet/>
      <dgm:spPr/>
      <dgm:t>
        <a:bodyPr/>
        <a:lstStyle/>
        <a:p>
          <a:endParaRPr lang="ru-RU"/>
        </a:p>
      </dgm:t>
    </dgm:pt>
    <dgm:pt modelId="{162007C8-D1FB-4750-8D97-5A635E65C95B}">
      <dgm:prSet phldrT="[Текст]"/>
      <dgm:spPr/>
      <dgm:t>
        <a:bodyPr/>
        <a:lstStyle/>
        <a:p>
          <a:r>
            <a:rPr lang="ru-RU" dirty="0"/>
            <a:t>Статьи сотрудников публикуются более 20 лет </a:t>
          </a:r>
        </a:p>
      </dgm:t>
    </dgm:pt>
    <dgm:pt modelId="{5C2982B8-505A-4224-85A8-AE303C74B51F}" type="parTrans" cxnId="{B95869F1-3EBD-44EC-8667-D6EF9D4F03A4}">
      <dgm:prSet/>
      <dgm:spPr/>
      <dgm:t>
        <a:bodyPr/>
        <a:lstStyle/>
        <a:p>
          <a:endParaRPr lang="ru-RU"/>
        </a:p>
      </dgm:t>
    </dgm:pt>
    <dgm:pt modelId="{D64EEF03-2447-450F-B7FF-DDC4568745E5}" type="sibTrans" cxnId="{B95869F1-3EBD-44EC-8667-D6EF9D4F03A4}">
      <dgm:prSet/>
      <dgm:spPr/>
      <dgm:t>
        <a:bodyPr/>
        <a:lstStyle/>
        <a:p>
          <a:endParaRPr lang="ru-RU"/>
        </a:p>
      </dgm:t>
    </dgm:pt>
    <dgm:pt modelId="{C19AA49A-F837-4392-AF8E-8BF652D0C228}">
      <dgm:prSet phldrT="[Текст]"/>
      <dgm:spPr/>
      <dgm:t>
        <a:bodyPr/>
        <a:lstStyle/>
        <a:p>
          <a:r>
            <a:rPr lang="ru-RU" dirty="0"/>
            <a:t>Проведено более 20 научно-исследовательских работ </a:t>
          </a:r>
        </a:p>
      </dgm:t>
    </dgm:pt>
    <dgm:pt modelId="{1017CAFD-1ED2-44B8-9AD7-FE679E6E1131}" type="parTrans" cxnId="{550F5768-8144-453E-8FB3-4C755C80E8FC}">
      <dgm:prSet/>
      <dgm:spPr/>
      <dgm:t>
        <a:bodyPr/>
        <a:lstStyle/>
        <a:p>
          <a:endParaRPr lang="ru-RU"/>
        </a:p>
      </dgm:t>
    </dgm:pt>
    <dgm:pt modelId="{ED6F7ACC-B0FD-416F-9DBC-A4CB5F16D8CC}" type="sibTrans" cxnId="{550F5768-8144-453E-8FB3-4C755C80E8FC}">
      <dgm:prSet/>
      <dgm:spPr/>
      <dgm:t>
        <a:bodyPr/>
        <a:lstStyle/>
        <a:p>
          <a:endParaRPr lang="ru-RU"/>
        </a:p>
      </dgm:t>
    </dgm:pt>
    <dgm:pt modelId="{4490E3B1-EE6E-4C5B-AAF8-1A9576EB8FC1}">
      <dgm:prSet phldrT="[Текст]"/>
      <dgm:spPr/>
      <dgm:t>
        <a:bodyPr/>
        <a:lstStyle/>
        <a:p>
          <a:r>
            <a:rPr lang="ru-RU" dirty="0"/>
            <a:t>Разработано более 65 национальных стандартов (ГОСТ Р)</a:t>
          </a:r>
        </a:p>
      </dgm:t>
    </dgm:pt>
    <dgm:pt modelId="{A9F8305A-8454-4F32-BA28-69115300139B}" type="parTrans" cxnId="{3ECF3B99-AE48-4AC0-9E4A-83DFEF3DC016}">
      <dgm:prSet/>
      <dgm:spPr/>
      <dgm:t>
        <a:bodyPr/>
        <a:lstStyle/>
        <a:p>
          <a:endParaRPr lang="ru-RU"/>
        </a:p>
      </dgm:t>
    </dgm:pt>
    <dgm:pt modelId="{3A4EDF44-EC20-4747-B540-E35DE12AB9CD}" type="sibTrans" cxnId="{3ECF3B99-AE48-4AC0-9E4A-83DFEF3DC016}">
      <dgm:prSet/>
      <dgm:spPr/>
      <dgm:t>
        <a:bodyPr/>
        <a:lstStyle/>
        <a:p>
          <a:endParaRPr lang="ru-RU"/>
        </a:p>
      </dgm:t>
    </dgm:pt>
    <dgm:pt modelId="{E8F518E2-9B3E-437A-95F3-B2E2A91F4239}" type="pres">
      <dgm:prSet presAssocID="{0867B11A-BBF2-4053-9193-0D63B7B3BB56}" presName="Name0" presStyleCnt="0">
        <dgm:presLayoutVars>
          <dgm:dir/>
        </dgm:presLayoutVars>
      </dgm:prSet>
      <dgm:spPr/>
    </dgm:pt>
    <dgm:pt modelId="{7B09D1AF-FD86-4C25-A304-EB135E60A420}" type="pres">
      <dgm:prSet presAssocID="{D1FDEEBE-C5DB-4015-9EE6-D6625CE2A5F0}" presName="picture_1" presStyleLbl="bgImgPlace1" presStyleIdx="0" presStyleCnt="1" custAng="20080510" custScaleX="14394" custScaleY="10896" custLinFactNeighborX="-9667" custLinFactNeighborY="126"/>
      <dgm:spPr/>
    </dgm:pt>
    <dgm:pt modelId="{650DFFE9-EC61-4C79-BFA8-EF554878A1AA}" type="pres">
      <dgm:prSet presAssocID="{DBE9DD16-D65E-4EC7-B32D-96DAD67B0FDC}" presName="text_1" presStyleLbl="node1" presStyleIdx="0" presStyleCnt="0">
        <dgm:presLayoutVars>
          <dgm:bulletEnabled val="1"/>
        </dgm:presLayoutVars>
      </dgm:prSet>
      <dgm:spPr/>
    </dgm:pt>
    <dgm:pt modelId="{0FD25E03-43F3-4B7B-AD9F-6E1D630F34E0}" type="pres">
      <dgm:prSet presAssocID="{0867B11A-BBF2-4053-9193-0D63B7B3BB56}" presName="linV" presStyleCnt="0"/>
      <dgm:spPr/>
    </dgm:pt>
    <dgm:pt modelId="{38884A3E-88C2-409D-8370-33B95A9614FB}" type="pres">
      <dgm:prSet presAssocID="{94FC3106-E766-46BE-8592-A8C327EDC8FF}" presName="pair" presStyleCnt="0"/>
      <dgm:spPr/>
    </dgm:pt>
    <dgm:pt modelId="{2A6D04D2-F47B-4AC0-AA32-64BD89F61584}" type="pres">
      <dgm:prSet presAssocID="{94FC3106-E766-46BE-8592-A8C327EDC8FF}" presName="spaceH" presStyleLbl="node1" presStyleIdx="0" presStyleCnt="0"/>
      <dgm:spPr/>
    </dgm:pt>
    <dgm:pt modelId="{D3085AE6-2FC2-49C3-A8F6-501483A4EFA8}" type="pres">
      <dgm:prSet presAssocID="{94FC3106-E766-46BE-8592-A8C327EDC8FF}" presName="desPictures" presStyleLbl="alignImgPlace1" presStyleIdx="0" presStyleCnt="7" custLinFactX="-131110" custLinFactNeighborX="-200000" custLinFactNeighborY="225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0213C94-75EC-4E1C-9857-202B325AD046}" type="pres">
      <dgm:prSet presAssocID="{94FC3106-E766-46BE-8592-A8C327EDC8FF}" presName="desTextWrapper" presStyleCnt="0"/>
      <dgm:spPr/>
    </dgm:pt>
    <dgm:pt modelId="{14784062-106F-4B92-9764-9208CF9354A5}" type="pres">
      <dgm:prSet presAssocID="{94FC3106-E766-46BE-8592-A8C327EDC8FF}" presName="desText" presStyleLbl="revTx" presStyleIdx="0" presStyleCnt="7" custLinFactNeighborX="-16851" custLinFactNeighborY="5748">
        <dgm:presLayoutVars>
          <dgm:bulletEnabled val="1"/>
        </dgm:presLayoutVars>
      </dgm:prSet>
      <dgm:spPr/>
    </dgm:pt>
    <dgm:pt modelId="{805FB93F-F67B-4B91-9545-627616F72789}" type="pres">
      <dgm:prSet presAssocID="{FF6FB275-5285-42E2-BF97-4E9D3F1A1DC2}" presName="spaceV" presStyleCnt="0"/>
      <dgm:spPr/>
    </dgm:pt>
    <dgm:pt modelId="{130DE809-3266-43AF-BE2B-2C1B0E15863B}" type="pres">
      <dgm:prSet presAssocID="{30566E5F-CD9B-4579-B38F-3E2E3A249986}" presName="pair" presStyleCnt="0"/>
      <dgm:spPr/>
    </dgm:pt>
    <dgm:pt modelId="{83D6917D-8CD4-49E1-91F5-88C1E50B6CF9}" type="pres">
      <dgm:prSet presAssocID="{30566E5F-CD9B-4579-B38F-3E2E3A249986}" presName="spaceH" presStyleLbl="node1" presStyleIdx="0" presStyleCnt="0"/>
      <dgm:spPr/>
    </dgm:pt>
    <dgm:pt modelId="{DACCE861-7E20-41A9-8B17-884B2A76E503}" type="pres">
      <dgm:prSet presAssocID="{30566E5F-CD9B-4579-B38F-3E2E3A249986}" presName="desPictures" presStyleLbl="alignImgPlace1" presStyleIdx="1" presStyleCnt="7" custLinFactX="-100000" custLinFactNeighborX="-160773" custLinFactNeighborY="196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A5C5F06-D17F-4EFD-B612-305598511083}" type="pres">
      <dgm:prSet presAssocID="{30566E5F-CD9B-4579-B38F-3E2E3A249986}" presName="desTextWrapper" presStyleCnt="0"/>
      <dgm:spPr/>
    </dgm:pt>
    <dgm:pt modelId="{2DCECB2C-C51C-474D-ADBD-9741A07B2AD2}" type="pres">
      <dgm:prSet presAssocID="{30566E5F-CD9B-4579-B38F-3E2E3A249986}" presName="desText" presStyleLbl="revTx" presStyleIdx="1" presStyleCnt="7" custLinFactNeighborX="-13242" custLinFactNeighborY="570">
        <dgm:presLayoutVars>
          <dgm:bulletEnabled val="1"/>
        </dgm:presLayoutVars>
      </dgm:prSet>
      <dgm:spPr/>
    </dgm:pt>
    <dgm:pt modelId="{F8594482-60D8-4DE4-9687-DF6CFB94B2B9}" type="pres">
      <dgm:prSet presAssocID="{1BEDE24D-FCE5-433B-9DAC-ADABAE3E77C0}" presName="spaceV" presStyleCnt="0"/>
      <dgm:spPr/>
    </dgm:pt>
    <dgm:pt modelId="{AA8FCF9A-DE85-4245-89F3-BA5653044786}" type="pres">
      <dgm:prSet presAssocID="{909CFA05-06A2-4540-BFCD-14509B998AD5}" presName="pair" presStyleCnt="0"/>
      <dgm:spPr/>
    </dgm:pt>
    <dgm:pt modelId="{4CC30FD0-962E-46B5-A096-BDA5A7D27894}" type="pres">
      <dgm:prSet presAssocID="{909CFA05-06A2-4540-BFCD-14509B998AD5}" presName="spaceH" presStyleLbl="node1" presStyleIdx="0" presStyleCnt="0"/>
      <dgm:spPr/>
    </dgm:pt>
    <dgm:pt modelId="{607D5342-6FD8-406B-A399-F25DFD2F287E}" type="pres">
      <dgm:prSet presAssocID="{909CFA05-06A2-4540-BFCD-14509B998AD5}" presName="desPictures" presStyleLbl="alignImgPlace1" presStyleIdx="2" presStyleCnt="7" custLinFactX="-82142" custLinFactNeighborX="-100000" custLinFactNeighborY="-94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B3EBC80-B465-46B6-8ED3-65297C3BCB71}" type="pres">
      <dgm:prSet presAssocID="{909CFA05-06A2-4540-BFCD-14509B998AD5}" presName="desTextWrapper" presStyleCnt="0"/>
      <dgm:spPr/>
    </dgm:pt>
    <dgm:pt modelId="{05A1AA11-1018-4D9B-BB44-174224D51E97}" type="pres">
      <dgm:prSet presAssocID="{909CFA05-06A2-4540-BFCD-14509B998AD5}" presName="desText" presStyleLbl="revTx" presStyleIdx="2" presStyleCnt="7" custScaleX="78302" custLinFactY="100000" custLinFactNeighborX="1764" custLinFactNeighborY="138609">
        <dgm:presLayoutVars>
          <dgm:bulletEnabled val="1"/>
        </dgm:presLayoutVars>
      </dgm:prSet>
      <dgm:spPr/>
    </dgm:pt>
    <dgm:pt modelId="{EB47507D-E05A-4681-AF1C-5CC2A735E215}" type="pres">
      <dgm:prSet presAssocID="{4FE7F9A8-B926-4E5B-8DD0-541C2D444C1C}" presName="spaceV" presStyleCnt="0"/>
      <dgm:spPr/>
    </dgm:pt>
    <dgm:pt modelId="{E36F9032-2DA6-4572-85DB-EA3C30E41F8C}" type="pres">
      <dgm:prSet presAssocID="{31739307-D415-42CB-9E73-7D10F13B4D5A}" presName="pair" presStyleCnt="0"/>
      <dgm:spPr/>
    </dgm:pt>
    <dgm:pt modelId="{AF37F41F-7026-4120-AEC2-FDFFDFF7C1C1}" type="pres">
      <dgm:prSet presAssocID="{31739307-D415-42CB-9E73-7D10F13B4D5A}" presName="spaceH" presStyleLbl="node1" presStyleIdx="0" presStyleCnt="0"/>
      <dgm:spPr/>
    </dgm:pt>
    <dgm:pt modelId="{F63434DB-F5D6-46D1-8943-99244EF5FF93}" type="pres">
      <dgm:prSet presAssocID="{31739307-D415-42CB-9E73-7D10F13B4D5A}" presName="desPictures" presStyleLbl="alignImgPlace1" presStyleIdx="3" presStyleCnt="7" custLinFactX="-9893" custLinFactNeighborX="-100000" custLinFactNeighborY="441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C68B1B-C185-4452-904B-E5442717A64B}" type="pres">
      <dgm:prSet presAssocID="{31739307-D415-42CB-9E73-7D10F13B4D5A}" presName="desTextWrapper" presStyleCnt="0"/>
      <dgm:spPr/>
    </dgm:pt>
    <dgm:pt modelId="{F2D2B83B-6296-4093-BEAF-A25B1E04A11C}" type="pres">
      <dgm:prSet presAssocID="{31739307-D415-42CB-9E73-7D10F13B4D5A}" presName="desText" presStyleLbl="revTx" presStyleIdx="3" presStyleCnt="7" custScaleX="69622" custLinFactY="154259" custLinFactNeighborX="13292" custLinFactNeighborY="200000">
        <dgm:presLayoutVars>
          <dgm:bulletEnabled val="1"/>
        </dgm:presLayoutVars>
      </dgm:prSet>
      <dgm:spPr/>
    </dgm:pt>
    <dgm:pt modelId="{8A9D526E-07C2-48B2-96AA-3890CC8A4310}" type="pres">
      <dgm:prSet presAssocID="{2E4579AD-F57D-46E8-A0BF-68873B4A4340}" presName="spaceV" presStyleCnt="0"/>
      <dgm:spPr/>
    </dgm:pt>
    <dgm:pt modelId="{1137E88F-D686-4303-B686-2896686DAF8C}" type="pres">
      <dgm:prSet presAssocID="{162007C8-D1FB-4750-8D97-5A635E65C95B}" presName="pair" presStyleCnt="0"/>
      <dgm:spPr/>
    </dgm:pt>
    <dgm:pt modelId="{66785CD2-FC9D-40B6-9C4B-990D766C40AE}" type="pres">
      <dgm:prSet presAssocID="{162007C8-D1FB-4750-8D97-5A635E65C95B}" presName="spaceH" presStyleLbl="node1" presStyleIdx="0" presStyleCnt="0"/>
      <dgm:spPr/>
    </dgm:pt>
    <dgm:pt modelId="{1BB32519-045A-4B8F-B31C-BC50CC68375B}" type="pres">
      <dgm:prSet presAssocID="{162007C8-D1FB-4750-8D97-5A635E65C95B}" presName="desPictures" presStyleLbl="alignImgPlace1" presStyleIdx="4" presStyleCnt="7" custLinFactNeighborX="-28152" custLinFactNeighborY="513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9DF1D87-D317-47EE-93A9-6612E02569DF}" type="pres">
      <dgm:prSet presAssocID="{162007C8-D1FB-4750-8D97-5A635E65C95B}" presName="desTextWrapper" presStyleCnt="0"/>
      <dgm:spPr/>
    </dgm:pt>
    <dgm:pt modelId="{F8410037-ABEB-4AE3-AB7E-A89C236CB1DC}" type="pres">
      <dgm:prSet presAssocID="{162007C8-D1FB-4750-8D97-5A635E65C95B}" presName="desText" presStyleLbl="revTx" presStyleIdx="4" presStyleCnt="7" custScaleX="76132" custLinFactY="21328" custLinFactNeighborX="6987" custLinFactNeighborY="100000">
        <dgm:presLayoutVars>
          <dgm:bulletEnabled val="1"/>
        </dgm:presLayoutVars>
      </dgm:prSet>
      <dgm:spPr/>
    </dgm:pt>
    <dgm:pt modelId="{68A1C487-F5E1-4A56-8D77-0D6AC9B3A02C}" type="pres">
      <dgm:prSet presAssocID="{D64EEF03-2447-450F-B7FF-DDC4568745E5}" presName="spaceV" presStyleCnt="0"/>
      <dgm:spPr/>
    </dgm:pt>
    <dgm:pt modelId="{A44F6510-A2FF-41DC-9523-3E961C9FB675}" type="pres">
      <dgm:prSet presAssocID="{C19AA49A-F837-4392-AF8E-8BF652D0C228}" presName="pair" presStyleCnt="0"/>
      <dgm:spPr/>
    </dgm:pt>
    <dgm:pt modelId="{C7D1AB5C-8DA3-4DB7-A49D-CD0A1E1CC808}" type="pres">
      <dgm:prSet presAssocID="{C19AA49A-F837-4392-AF8E-8BF652D0C228}" presName="spaceH" presStyleLbl="node1" presStyleIdx="0" presStyleCnt="0"/>
      <dgm:spPr/>
    </dgm:pt>
    <dgm:pt modelId="{BD96F9F4-49EB-49E6-9DBA-CEEE3A0605BE}" type="pres">
      <dgm:prSet presAssocID="{C19AA49A-F837-4392-AF8E-8BF652D0C228}" presName="desPictures" presStyleLbl="alignImgPlace1" presStyleIdx="5" presStyleCnt="7" custLinFactNeighborX="42746" custLinFactNeighborY="585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BFD6ECC-0EC4-4F2E-857B-90178B7BA726}" type="pres">
      <dgm:prSet presAssocID="{C19AA49A-F837-4392-AF8E-8BF652D0C228}" presName="desTextWrapper" presStyleCnt="0"/>
      <dgm:spPr/>
    </dgm:pt>
    <dgm:pt modelId="{7E77B2B5-4F12-41D9-B170-2F71AD89597C}" type="pres">
      <dgm:prSet presAssocID="{C19AA49A-F837-4392-AF8E-8BF652D0C228}" presName="desText" presStyleLbl="revTx" presStyleIdx="5" presStyleCnt="7" custLinFactY="-100000" custLinFactNeighborX="-3459" custLinFactNeighborY="-132351">
        <dgm:presLayoutVars>
          <dgm:bulletEnabled val="1"/>
        </dgm:presLayoutVars>
      </dgm:prSet>
      <dgm:spPr/>
    </dgm:pt>
    <dgm:pt modelId="{79AC5F40-6A8A-43CB-A46B-14E007A82759}" type="pres">
      <dgm:prSet presAssocID="{ED6F7ACC-B0FD-416F-9DBC-A4CB5F16D8CC}" presName="spaceV" presStyleCnt="0"/>
      <dgm:spPr/>
    </dgm:pt>
    <dgm:pt modelId="{D0FD4115-87E3-46F6-933E-36007AD9BE40}" type="pres">
      <dgm:prSet presAssocID="{4490E3B1-EE6E-4C5B-AAF8-1A9576EB8FC1}" presName="pair" presStyleCnt="0"/>
      <dgm:spPr/>
    </dgm:pt>
    <dgm:pt modelId="{F53570CC-85A7-4CE5-ACA1-6B7D98135EB4}" type="pres">
      <dgm:prSet presAssocID="{4490E3B1-EE6E-4C5B-AAF8-1A9576EB8FC1}" presName="spaceH" presStyleLbl="node1" presStyleIdx="0" presStyleCnt="0"/>
      <dgm:spPr/>
    </dgm:pt>
    <dgm:pt modelId="{457F8233-61C0-4F87-BB2C-2901449D746D}" type="pres">
      <dgm:prSet presAssocID="{4490E3B1-EE6E-4C5B-AAF8-1A9576EB8FC1}" presName="desPictures" presStyleLbl="alignImgPlace1" presStyleIdx="6" presStyleCnt="7" custLinFactX="10586" custLinFactNeighborX="100000" custLinFactNeighborY="656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7B30F3AC-548F-43B5-9D26-755C113ED2BA}" type="pres">
      <dgm:prSet presAssocID="{4490E3B1-EE6E-4C5B-AAF8-1A9576EB8FC1}" presName="desTextWrapper" presStyleCnt="0"/>
      <dgm:spPr/>
    </dgm:pt>
    <dgm:pt modelId="{83D32B9F-9DDF-4530-B61C-298FFB787FD8}" type="pres">
      <dgm:prSet presAssocID="{4490E3B1-EE6E-4C5B-AAF8-1A9576EB8FC1}" presName="desText" presStyleLbl="revTx" presStyleIdx="6" presStyleCnt="7" custLinFactY="-200000" custLinFactNeighborX="-8553" custLinFactNeighborY="-274342">
        <dgm:presLayoutVars>
          <dgm:bulletEnabled val="1"/>
        </dgm:presLayoutVars>
      </dgm:prSet>
      <dgm:spPr/>
    </dgm:pt>
    <dgm:pt modelId="{816CB3EE-26EC-4FEA-A4BE-3E63D71BA062}" type="pres">
      <dgm:prSet presAssocID="{0867B11A-BBF2-4053-9193-0D63B7B3BB56}" presName="maxNode" presStyleCnt="0"/>
      <dgm:spPr/>
    </dgm:pt>
    <dgm:pt modelId="{701F1988-BFEB-448B-AE49-8DC5CE98CA42}" type="pres">
      <dgm:prSet presAssocID="{0867B11A-BBF2-4053-9193-0D63B7B3BB56}" presName="Name33" presStyleCnt="0"/>
      <dgm:spPr/>
    </dgm:pt>
  </dgm:ptLst>
  <dgm:cxnLst>
    <dgm:cxn modelId="{F65C911F-9801-4A25-AE4F-C6C71763B2BB}" type="presOf" srcId="{31739307-D415-42CB-9E73-7D10F13B4D5A}" destId="{F2D2B83B-6296-4093-BEAF-A25B1E04A11C}" srcOrd="0" destOrd="0" presId="urn:microsoft.com/office/officeart/2008/layout/AccentedPicture"/>
    <dgm:cxn modelId="{37F2A121-BFDA-4CB8-9C3B-1DB50E279F44}" srcId="{0867B11A-BBF2-4053-9193-0D63B7B3BB56}" destId="{31739307-D415-42CB-9E73-7D10F13B4D5A}" srcOrd="4" destOrd="0" parTransId="{1198C68B-513C-452C-A851-A2BE8C48FA4E}" sibTransId="{2E4579AD-F57D-46E8-A0BF-68873B4A4340}"/>
    <dgm:cxn modelId="{3EC1BA22-180E-4BAA-9D2A-3ACD90DC7AC0}" type="presOf" srcId="{DBE9DD16-D65E-4EC7-B32D-96DAD67B0FDC}" destId="{650DFFE9-EC61-4C79-BFA8-EF554878A1AA}" srcOrd="0" destOrd="0" presId="urn:microsoft.com/office/officeart/2008/layout/AccentedPicture"/>
    <dgm:cxn modelId="{B52DB535-5C18-42F5-9A00-2D3DA409FF45}" type="presOf" srcId="{D1FDEEBE-C5DB-4015-9EE6-D6625CE2A5F0}" destId="{7B09D1AF-FD86-4C25-A304-EB135E60A420}" srcOrd="0" destOrd="0" presId="urn:microsoft.com/office/officeart/2008/layout/AccentedPicture"/>
    <dgm:cxn modelId="{72DE505C-FAF4-4F7B-96AA-45751D1A1800}" srcId="{0867B11A-BBF2-4053-9193-0D63B7B3BB56}" destId="{94FC3106-E766-46BE-8592-A8C327EDC8FF}" srcOrd="1" destOrd="0" parTransId="{D20289CB-EF92-4B91-9B50-71FE4144CF9E}" sibTransId="{FF6FB275-5285-42E2-BF97-4E9D3F1A1DC2}"/>
    <dgm:cxn modelId="{9B836143-7D2F-492F-9105-1B5E21C39FBA}" srcId="{0867B11A-BBF2-4053-9193-0D63B7B3BB56}" destId="{30566E5F-CD9B-4579-B38F-3E2E3A249986}" srcOrd="2" destOrd="0" parTransId="{395D31DA-1BF0-4C29-80AC-B771A0538AF4}" sibTransId="{1BEDE24D-FCE5-433B-9DAC-ADABAE3E77C0}"/>
    <dgm:cxn modelId="{550F5768-8144-453E-8FB3-4C755C80E8FC}" srcId="{0867B11A-BBF2-4053-9193-0D63B7B3BB56}" destId="{C19AA49A-F837-4392-AF8E-8BF652D0C228}" srcOrd="6" destOrd="0" parTransId="{1017CAFD-1ED2-44B8-9AD7-FE679E6E1131}" sibTransId="{ED6F7ACC-B0FD-416F-9DBC-A4CB5F16D8CC}"/>
    <dgm:cxn modelId="{B041F171-A62D-4A4F-9261-E4BB7BC5D4D8}" type="presOf" srcId="{909CFA05-06A2-4540-BFCD-14509B998AD5}" destId="{05A1AA11-1018-4D9B-BB44-174224D51E97}" srcOrd="0" destOrd="0" presId="urn:microsoft.com/office/officeart/2008/layout/AccentedPicture"/>
    <dgm:cxn modelId="{CCAE7075-8314-47AA-8B7F-A8A9FC32BED7}" type="presOf" srcId="{94FC3106-E766-46BE-8592-A8C327EDC8FF}" destId="{14784062-106F-4B92-9764-9208CF9354A5}" srcOrd="0" destOrd="0" presId="urn:microsoft.com/office/officeart/2008/layout/AccentedPicture"/>
    <dgm:cxn modelId="{3ECF3B99-AE48-4AC0-9E4A-83DFEF3DC016}" srcId="{0867B11A-BBF2-4053-9193-0D63B7B3BB56}" destId="{4490E3B1-EE6E-4C5B-AAF8-1A9576EB8FC1}" srcOrd="7" destOrd="0" parTransId="{A9F8305A-8454-4F32-BA28-69115300139B}" sibTransId="{3A4EDF44-EC20-4747-B540-E35DE12AB9CD}"/>
    <dgm:cxn modelId="{FBCA7EA2-66A8-4AED-BFD8-C3606817CC37}" type="presOf" srcId="{C19AA49A-F837-4392-AF8E-8BF652D0C228}" destId="{7E77B2B5-4F12-41D9-B170-2F71AD89597C}" srcOrd="0" destOrd="0" presId="urn:microsoft.com/office/officeart/2008/layout/AccentedPicture"/>
    <dgm:cxn modelId="{FA7B2EA7-BBE8-4BF9-ADC2-CEF3B457E987}" type="presOf" srcId="{4490E3B1-EE6E-4C5B-AAF8-1A9576EB8FC1}" destId="{83D32B9F-9DDF-4530-B61C-298FFB787FD8}" srcOrd="0" destOrd="0" presId="urn:microsoft.com/office/officeart/2008/layout/AccentedPicture"/>
    <dgm:cxn modelId="{F99CD1BA-88AB-485E-AB8A-A549A0E81C54}" srcId="{0867B11A-BBF2-4053-9193-0D63B7B3BB56}" destId="{DBE9DD16-D65E-4EC7-B32D-96DAD67B0FDC}" srcOrd="0" destOrd="0" parTransId="{A3A392CB-2935-4894-BB93-D2975A819369}" sibTransId="{D1FDEEBE-C5DB-4015-9EE6-D6625CE2A5F0}"/>
    <dgm:cxn modelId="{FCCA54C8-A204-4D9F-80FE-361E700C2F4B}" type="presOf" srcId="{0867B11A-BBF2-4053-9193-0D63B7B3BB56}" destId="{E8F518E2-9B3E-437A-95F3-B2E2A91F4239}" srcOrd="0" destOrd="0" presId="urn:microsoft.com/office/officeart/2008/layout/AccentedPicture"/>
    <dgm:cxn modelId="{24A0FBCA-2A4D-4D31-BD77-669279ED9863}" type="presOf" srcId="{30566E5F-CD9B-4579-B38F-3E2E3A249986}" destId="{2DCECB2C-C51C-474D-ADBD-9741A07B2AD2}" srcOrd="0" destOrd="0" presId="urn:microsoft.com/office/officeart/2008/layout/AccentedPicture"/>
    <dgm:cxn modelId="{D96B8BE8-CEDF-4480-BB16-6637B500CE18}" type="presOf" srcId="{162007C8-D1FB-4750-8D97-5A635E65C95B}" destId="{F8410037-ABEB-4AE3-AB7E-A89C236CB1DC}" srcOrd="0" destOrd="0" presId="urn:microsoft.com/office/officeart/2008/layout/AccentedPicture"/>
    <dgm:cxn modelId="{868CC4E8-691B-4C93-8AE5-AEB1D8F232EF}" srcId="{0867B11A-BBF2-4053-9193-0D63B7B3BB56}" destId="{909CFA05-06A2-4540-BFCD-14509B998AD5}" srcOrd="3" destOrd="0" parTransId="{F226EA4B-62A1-477C-B61A-65BAF26B7868}" sibTransId="{4FE7F9A8-B926-4E5B-8DD0-541C2D444C1C}"/>
    <dgm:cxn modelId="{B95869F1-3EBD-44EC-8667-D6EF9D4F03A4}" srcId="{0867B11A-BBF2-4053-9193-0D63B7B3BB56}" destId="{162007C8-D1FB-4750-8D97-5A635E65C95B}" srcOrd="5" destOrd="0" parTransId="{5C2982B8-505A-4224-85A8-AE303C74B51F}" sibTransId="{D64EEF03-2447-450F-B7FF-DDC4568745E5}"/>
    <dgm:cxn modelId="{56C6179B-0832-42C4-A397-4EC12A5BEE4C}" type="presParOf" srcId="{E8F518E2-9B3E-437A-95F3-B2E2A91F4239}" destId="{7B09D1AF-FD86-4C25-A304-EB135E60A420}" srcOrd="0" destOrd="0" presId="urn:microsoft.com/office/officeart/2008/layout/AccentedPicture"/>
    <dgm:cxn modelId="{1150D74A-FD19-41C0-866B-6E0450D71B31}" type="presParOf" srcId="{E8F518E2-9B3E-437A-95F3-B2E2A91F4239}" destId="{650DFFE9-EC61-4C79-BFA8-EF554878A1AA}" srcOrd="1" destOrd="0" presId="urn:microsoft.com/office/officeart/2008/layout/AccentedPicture"/>
    <dgm:cxn modelId="{90BAA381-2C13-4EF0-82AF-E8F4F76EC796}" type="presParOf" srcId="{E8F518E2-9B3E-437A-95F3-B2E2A91F4239}" destId="{0FD25E03-43F3-4B7B-AD9F-6E1D630F34E0}" srcOrd="2" destOrd="0" presId="urn:microsoft.com/office/officeart/2008/layout/AccentedPicture"/>
    <dgm:cxn modelId="{9171E407-6641-4019-9258-DF00312F1D3A}" type="presParOf" srcId="{0FD25E03-43F3-4B7B-AD9F-6E1D630F34E0}" destId="{38884A3E-88C2-409D-8370-33B95A9614FB}" srcOrd="0" destOrd="0" presId="urn:microsoft.com/office/officeart/2008/layout/AccentedPicture"/>
    <dgm:cxn modelId="{BCE27A40-85B5-4466-93C6-5C270ECB0965}" type="presParOf" srcId="{38884A3E-88C2-409D-8370-33B95A9614FB}" destId="{2A6D04D2-F47B-4AC0-AA32-64BD89F61584}" srcOrd="0" destOrd="0" presId="urn:microsoft.com/office/officeart/2008/layout/AccentedPicture"/>
    <dgm:cxn modelId="{8E77D087-BFE3-44D2-B07A-990691B08267}" type="presParOf" srcId="{38884A3E-88C2-409D-8370-33B95A9614FB}" destId="{D3085AE6-2FC2-49C3-A8F6-501483A4EFA8}" srcOrd="1" destOrd="0" presId="urn:microsoft.com/office/officeart/2008/layout/AccentedPicture"/>
    <dgm:cxn modelId="{8D1F72F1-3AB2-421A-8F01-2ECB9C34C2EF}" type="presParOf" srcId="{38884A3E-88C2-409D-8370-33B95A9614FB}" destId="{80213C94-75EC-4E1C-9857-202B325AD046}" srcOrd="2" destOrd="0" presId="urn:microsoft.com/office/officeart/2008/layout/AccentedPicture"/>
    <dgm:cxn modelId="{846F9D2A-59AC-434B-9A56-E34229FE9174}" type="presParOf" srcId="{80213C94-75EC-4E1C-9857-202B325AD046}" destId="{14784062-106F-4B92-9764-9208CF9354A5}" srcOrd="0" destOrd="0" presId="urn:microsoft.com/office/officeart/2008/layout/AccentedPicture"/>
    <dgm:cxn modelId="{FF127331-173D-42AF-9FF9-71F476FB1CF0}" type="presParOf" srcId="{0FD25E03-43F3-4B7B-AD9F-6E1D630F34E0}" destId="{805FB93F-F67B-4B91-9545-627616F72789}" srcOrd="1" destOrd="0" presId="urn:microsoft.com/office/officeart/2008/layout/AccentedPicture"/>
    <dgm:cxn modelId="{AB5052A2-8E56-4614-BAFE-2D33A588FEED}" type="presParOf" srcId="{0FD25E03-43F3-4B7B-AD9F-6E1D630F34E0}" destId="{130DE809-3266-43AF-BE2B-2C1B0E15863B}" srcOrd="2" destOrd="0" presId="urn:microsoft.com/office/officeart/2008/layout/AccentedPicture"/>
    <dgm:cxn modelId="{735B69AA-B20C-4C33-899E-E6D26703557D}" type="presParOf" srcId="{130DE809-3266-43AF-BE2B-2C1B0E15863B}" destId="{83D6917D-8CD4-49E1-91F5-88C1E50B6CF9}" srcOrd="0" destOrd="0" presId="urn:microsoft.com/office/officeart/2008/layout/AccentedPicture"/>
    <dgm:cxn modelId="{7DF65608-38AF-44CC-A4E7-271B857172EB}" type="presParOf" srcId="{130DE809-3266-43AF-BE2B-2C1B0E15863B}" destId="{DACCE861-7E20-41A9-8B17-884B2A76E503}" srcOrd="1" destOrd="0" presId="urn:microsoft.com/office/officeart/2008/layout/AccentedPicture"/>
    <dgm:cxn modelId="{6C309AAD-BF15-417F-9A38-BA06E50E8EF2}" type="presParOf" srcId="{130DE809-3266-43AF-BE2B-2C1B0E15863B}" destId="{8A5C5F06-D17F-4EFD-B612-305598511083}" srcOrd="2" destOrd="0" presId="urn:microsoft.com/office/officeart/2008/layout/AccentedPicture"/>
    <dgm:cxn modelId="{18B8AF36-C2A9-4F89-91DE-B55943450FAE}" type="presParOf" srcId="{8A5C5F06-D17F-4EFD-B612-305598511083}" destId="{2DCECB2C-C51C-474D-ADBD-9741A07B2AD2}" srcOrd="0" destOrd="0" presId="urn:microsoft.com/office/officeart/2008/layout/AccentedPicture"/>
    <dgm:cxn modelId="{CDE5E2CC-E4B7-4B1F-8E53-A94C6FE55AFD}" type="presParOf" srcId="{0FD25E03-43F3-4B7B-AD9F-6E1D630F34E0}" destId="{F8594482-60D8-4DE4-9687-DF6CFB94B2B9}" srcOrd="3" destOrd="0" presId="urn:microsoft.com/office/officeart/2008/layout/AccentedPicture"/>
    <dgm:cxn modelId="{CA3135B2-0788-48F3-84DF-6BBD137CD567}" type="presParOf" srcId="{0FD25E03-43F3-4B7B-AD9F-6E1D630F34E0}" destId="{AA8FCF9A-DE85-4245-89F3-BA5653044786}" srcOrd="4" destOrd="0" presId="urn:microsoft.com/office/officeart/2008/layout/AccentedPicture"/>
    <dgm:cxn modelId="{4B1A7BF6-39AF-4D79-8A7E-9A21663770A8}" type="presParOf" srcId="{AA8FCF9A-DE85-4245-89F3-BA5653044786}" destId="{4CC30FD0-962E-46B5-A096-BDA5A7D27894}" srcOrd="0" destOrd="0" presId="urn:microsoft.com/office/officeart/2008/layout/AccentedPicture"/>
    <dgm:cxn modelId="{EE46F0A7-9BFE-46C6-99EE-27577E6C482F}" type="presParOf" srcId="{AA8FCF9A-DE85-4245-89F3-BA5653044786}" destId="{607D5342-6FD8-406B-A399-F25DFD2F287E}" srcOrd="1" destOrd="0" presId="urn:microsoft.com/office/officeart/2008/layout/AccentedPicture"/>
    <dgm:cxn modelId="{DF3EAB68-4A24-4945-B8FC-1DAF9D802844}" type="presParOf" srcId="{AA8FCF9A-DE85-4245-89F3-BA5653044786}" destId="{3B3EBC80-B465-46B6-8ED3-65297C3BCB71}" srcOrd="2" destOrd="0" presId="urn:microsoft.com/office/officeart/2008/layout/AccentedPicture"/>
    <dgm:cxn modelId="{C278A051-C46E-46AF-8D2B-EEF87167336B}" type="presParOf" srcId="{3B3EBC80-B465-46B6-8ED3-65297C3BCB71}" destId="{05A1AA11-1018-4D9B-BB44-174224D51E97}" srcOrd="0" destOrd="0" presId="urn:microsoft.com/office/officeart/2008/layout/AccentedPicture"/>
    <dgm:cxn modelId="{1EBEB4ED-3C75-4E57-AFA7-E556B7270F05}" type="presParOf" srcId="{0FD25E03-43F3-4B7B-AD9F-6E1D630F34E0}" destId="{EB47507D-E05A-4681-AF1C-5CC2A735E215}" srcOrd="5" destOrd="0" presId="urn:microsoft.com/office/officeart/2008/layout/AccentedPicture"/>
    <dgm:cxn modelId="{45583163-ABCC-48E1-AFF1-F0306BE50C3F}" type="presParOf" srcId="{0FD25E03-43F3-4B7B-AD9F-6E1D630F34E0}" destId="{E36F9032-2DA6-4572-85DB-EA3C30E41F8C}" srcOrd="6" destOrd="0" presId="urn:microsoft.com/office/officeart/2008/layout/AccentedPicture"/>
    <dgm:cxn modelId="{9D3DE256-62E9-4161-9AB1-D1AE8BF6D782}" type="presParOf" srcId="{E36F9032-2DA6-4572-85DB-EA3C30E41F8C}" destId="{AF37F41F-7026-4120-AEC2-FDFFDFF7C1C1}" srcOrd="0" destOrd="0" presId="urn:microsoft.com/office/officeart/2008/layout/AccentedPicture"/>
    <dgm:cxn modelId="{EE41E1FC-D773-43F1-B58C-049C1883680F}" type="presParOf" srcId="{E36F9032-2DA6-4572-85DB-EA3C30E41F8C}" destId="{F63434DB-F5D6-46D1-8943-99244EF5FF93}" srcOrd="1" destOrd="0" presId="urn:microsoft.com/office/officeart/2008/layout/AccentedPicture"/>
    <dgm:cxn modelId="{AF10920D-6E83-49E3-8495-181F32B3584F}" type="presParOf" srcId="{E36F9032-2DA6-4572-85DB-EA3C30E41F8C}" destId="{3FC68B1B-C185-4452-904B-E5442717A64B}" srcOrd="2" destOrd="0" presId="urn:microsoft.com/office/officeart/2008/layout/AccentedPicture"/>
    <dgm:cxn modelId="{DB0AD5C5-1C2D-4A89-9498-90A7FD905591}" type="presParOf" srcId="{3FC68B1B-C185-4452-904B-E5442717A64B}" destId="{F2D2B83B-6296-4093-BEAF-A25B1E04A11C}" srcOrd="0" destOrd="0" presId="urn:microsoft.com/office/officeart/2008/layout/AccentedPicture"/>
    <dgm:cxn modelId="{E8879D90-7DC6-4B64-AB6C-2A8158A8D35B}" type="presParOf" srcId="{0FD25E03-43F3-4B7B-AD9F-6E1D630F34E0}" destId="{8A9D526E-07C2-48B2-96AA-3890CC8A4310}" srcOrd="7" destOrd="0" presId="urn:microsoft.com/office/officeart/2008/layout/AccentedPicture"/>
    <dgm:cxn modelId="{174CA880-8992-4C16-A5FD-506D6435216E}" type="presParOf" srcId="{0FD25E03-43F3-4B7B-AD9F-6E1D630F34E0}" destId="{1137E88F-D686-4303-B686-2896686DAF8C}" srcOrd="8" destOrd="0" presId="urn:microsoft.com/office/officeart/2008/layout/AccentedPicture"/>
    <dgm:cxn modelId="{2FBFD279-B4D0-4162-8B45-9B2176D5CE94}" type="presParOf" srcId="{1137E88F-D686-4303-B686-2896686DAF8C}" destId="{66785CD2-FC9D-40B6-9C4B-990D766C40AE}" srcOrd="0" destOrd="0" presId="urn:microsoft.com/office/officeart/2008/layout/AccentedPicture"/>
    <dgm:cxn modelId="{7394622E-32EE-4C2C-A98F-84DE32190432}" type="presParOf" srcId="{1137E88F-D686-4303-B686-2896686DAF8C}" destId="{1BB32519-045A-4B8F-B31C-BC50CC68375B}" srcOrd="1" destOrd="0" presId="urn:microsoft.com/office/officeart/2008/layout/AccentedPicture"/>
    <dgm:cxn modelId="{5270407A-CEAD-4D8A-AB1A-3749EF0E1014}" type="presParOf" srcId="{1137E88F-D686-4303-B686-2896686DAF8C}" destId="{89DF1D87-D317-47EE-93A9-6612E02569DF}" srcOrd="2" destOrd="0" presId="urn:microsoft.com/office/officeart/2008/layout/AccentedPicture"/>
    <dgm:cxn modelId="{7C394F0D-8058-488F-926F-5818C2A9D0B8}" type="presParOf" srcId="{89DF1D87-D317-47EE-93A9-6612E02569DF}" destId="{F8410037-ABEB-4AE3-AB7E-A89C236CB1DC}" srcOrd="0" destOrd="0" presId="urn:microsoft.com/office/officeart/2008/layout/AccentedPicture"/>
    <dgm:cxn modelId="{B7A4CDC3-8FD3-4D77-885A-207FDC361DB6}" type="presParOf" srcId="{0FD25E03-43F3-4B7B-AD9F-6E1D630F34E0}" destId="{68A1C487-F5E1-4A56-8D77-0D6AC9B3A02C}" srcOrd="9" destOrd="0" presId="urn:microsoft.com/office/officeart/2008/layout/AccentedPicture"/>
    <dgm:cxn modelId="{4F4DE141-02EC-4D9A-848F-1FD3C42EAF50}" type="presParOf" srcId="{0FD25E03-43F3-4B7B-AD9F-6E1D630F34E0}" destId="{A44F6510-A2FF-41DC-9523-3E961C9FB675}" srcOrd="10" destOrd="0" presId="urn:microsoft.com/office/officeart/2008/layout/AccentedPicture"/>
    <dgm:cxn modelId="{B068118C-033F-4913-B2E4-0D3564280AD8}" type="presParOf" srcId="{A44F6510-A2FF-41DC-9523-3E961C9FB675}" destId="{C7D1AB5C-8DA3-4DB7-A49D-CD0A1E1CC808}" srcOrd="0" destOrd="0" presId="urn:microsoft.com/office/officeart/2008/layout/AccentedPicture"/>
    <dgm:cxn modelId="{3FEF3479-01F3-4587-AA46-B1D818346290}" type="presParOf" srcId="{A44F6510-A2FF-41DC-9523-3E961C9FB675}" destId="{BD96F9F4-49EB-49E6-9DBA-CEEE3A0605BE}" srcOrd="1" destOrd="0" presId="urn:microsoft.com/office/officeart/2008/layout/AccentedPicture"/>
    <dgm:cxn modelId="{E023DB1B-75BA-4707-9598-4EB2550FEC8D}" type="presParOf" srcId="{A44F6510-A2FF-41DC-9523-3E961C9FB675}" destId="{2BFD6ECC-0EC4-4F2E-857B-90178B7BA726}" srcOrd="2" destOrd="0" presId="urn:microsoft.com/office/officeart/2008/layout/AccentedPicture"/>
    <dgm:cxn modelId="{A4C751A5-18F7-4E98-BA22-71001A76E085}" type="presParOf" srcId="{2BFD6ECC-0EC4-4F2E-857B-90178B7BA726}" destId="{7E77B2B5-4F12-41D9-B170-2F71AD89597C}" srcOrd="0" destOrd="0" presId="urn:microsoft.com/office/officeart/2008/layout/AccentedPicture"/>
    <dgm:cxn modelId="{869D21EE-499F-4A92-9F2B-7B79E8C57FA0}" type="presParOf" srcId="{0FD25E03-43F3-4B7B-AD9F-6E1D630F34E0}" destId="{79AC5F40-6A8A-43CB-A46B-14E007A82759}" srcOrd="11" destOrd="0" presId="urn:microsoft.com/office/officeart/2008/layout/AccentedPicture"/>
    <dgm:cxn modelId="{F37F73DE-3D43-4EA6-8D77-62072EF19CEB}" type="presParOf" srcId="{0FD25E03-43F3-4B7B-AD9F-6E1D630F34E0}" destId="{D0FD4115-87E3-46F6-933E-36007AD9BE40}" srcOrd="12" destOrd="0" presId="urn:microsoft.com/office/officeart/2008/layout/AccentedPicture"/>
    <dgm:cxn modelId="{C5B598D5-481F-44EE-85A3-C9A40FFBC7D1}" type="presParOf" srcId="{D0FD4115-87E3-46F6-933E-36007AD9BE40}" destId="{F53570CC-85A7-4CE5-ACA1-6B7D98135EB4}" srcOrd="0" destOrd="0" presId="urn:microsoft.com/office/officeart/2008/layout/AccentedPicture"/>
    <dgm:cxn modelId="{3B9E8F3B-9B25-45A1-A6EA-83EA25E33C0C}" type="presParOf" srcId="{D0FD4115-87E3-46F6-933E-36007AD9BE40}" destId="{457F8233-61C0-4F87-BB2C-2901449D746D}" srcOrd="1" destOrd="0" presId="urn:microsoft.com/office/officeart/2008/layout/AccentedPicture"/>
    <dgm:cxn modelId="{CDCB22A3-CE6C-49F0-B3D7-EC2883B3737E}" type="presParOf" srcId="{D0FD4115-87E3-46F6-933E-36007AD9BE40}" destId="{7B30F3AC-548F-43B5-9D26-755C113ED2BA}" srcOrd="2" destOrd="0" presId="urn:microsoft.com/office/officeart/2008/layout/AccentedPicture"/>
    <dgm:cxn modelId="{B16805A7-3BD7-438A-9FFE-1B5219E00FB6}" type="presParOf" srcId="{7B30F3AC-548F-43B5-9D26-755C113ED2BA}" destId="{83D32B9F-9DDF-4530-B61C-298FFB787FD8}" srcOrd="0" destOrd="0" presId="urn:microsoft.com/office/officeart/2008/layout/AccentedPicture"/>
    <dgm:cxn modelId="{408C83C5-3048-4AC4-B5A2-D1A84CE3C96A}" type="presParOf" srcId="{E8F518E2-9B3E-437A-95F3-B2E2A91F4239}" destId="{816CB3EE-26EC-4FEA-A4BE-3E63D71BA062}" srcOrd="3" destOrd="0" presId="urn:microsoft.com/office/officeart/2008/layout/AccentedPicture"/>
    <dgm:cxn modelId="{499C9C4F-75D6-434E-9F04-C91DF90ACD8F}" type="presParOf" srcId="{816CB3EE-26EC-4FEA-A4BE-3E63D71BA062}" destId="{701F1988-BFEB-448B-AE49-8DC5CE98CA42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DC1F53-F62F-4FFE-8A29-E9E81DB8DBB8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A349D1-CC53-490B-8853-0E5C22424483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Вывод на рынок</a:t>
          </a:r>
        </a:p>
        <a:p>
          <a:r>
            <a:rPr lang="ru-RU" dirty="0"/>
            <a:t>(</a:t>
          </a:r>
          <a:r>
            <a:rPr lang="en-US" dirty="0"/>
            <a:t>Market Access)</a:t>
          </a:r>
          <a:endParaRPr lang="ru-RU" dirty="0"/>
        </a:p>
      </dgm:t>
    </dgm:pt>
    <dgm:pt modelId="{25D49351-9F84-43E7-8CC8-99ADEA4FFBAA}" type="parTrans" cxnId="{0EC7DB0D-FB72-4447-B9AF-7A27F35828D8}">
      <dgm:prSet/>
      <dgm:spPr/>
      <dgm:t>
        <a:bodyPr/>
        <a:lstStyle/>
        <a:p>
          <a:endParaRPr lang="ru-RU"/>
        </a:p>
      </dgm:t>
    </dgm:pt>
    <dgm:pt modelId="{6AF77B08-BAE6-48D2-874F-188349795BC7}" type="sibTrans" cxnId="{0EC7DB0D-FB72-4447-B9AF-7A27F35828D8}">
      <dgm:prSet/>
      <dgm:spPr/>
      <dgm:t>
        <a:bodyPr/>
        <a:lstStyle/>
        <a:p>
          <a:endParaRPr lang="ru-RU"/>
        </a:p>
      </dgm:t>
    </dgm:pt>
    <dgm:pt modelId="{62C03135-C4D2-4650-9BB3-592DCE06457D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Рыночный аспект </a:t>
          </a:r>
        </a:p>
        <a:p>
          <a:r>
            <a:rPr lang="ru-RU" dirty="0"/>
            <a:t>(</a:t>
          </a:r>
          <a:r>
            <a:rPr lang="en-US" dirty="0"/>
            <a:t>Marketing)</a:t>
          </a:r>
          <a:endParaRPr lang="ru-RU" dirty="0"/>
        </a:p>
      </dgm:t>
    </dgm:pt>
    <dgm:pt modelId="{97FAF9B3-A166-4249-A145-0DC0D83E64C3}" type="parTrans" cxnId="{4B89F370-9D63-4C3D-8B3D-73E57B766757}">
      <dgm:prSet/>
      <dgm:spPr/>
      <dgm:t>
        <a:bodyPr/>
        <a:lstStyle/>
        <a:p>
          <a:endParaRPr lang="ru-RU"/>
        </a:p>
      </dgm:t>
    </dgm:pt>
    <dgm:pt modelId="{33884E9D-BBC1-4BE5-9675-F236AFD31371}" type="sibTrans" cxnId="{4B89F370-9D63-4C3D-8B3D-73E57B766757}">
      <dgm:prSet/>
      <dgm:spPr/>
      <dgm:t>
        <a:bodyPr/>
        <a:lstStyle/>
        <a:p>
          <a:endParaRPr lang="ru-RU"/>
        </a:p>
      </dgm:t>
    </dgm:pt>
    <dgm:pt modelId="{851C4231-A68C-4C0C-BCD6-6286E706018A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Регуляторный аспект </a:t>
          </a:r>
          <a:endParaRPr lang="en-US" dirty="0"/>
        </a:p>
        <a:p>
          <a:r>
            <a:rPr lang="ru-RU" dirty="0"/>
            <a:t>(</a:t>
          </a:r>
          <a:r>
            <a:rPr lang="en-US" dirty="0"/>
            <a:t>Regulatory Affairs)</a:t>
          </a:r>
          <a:endParaRPr lang="ru-RU" dirty="0"/>
        </a:p>
      </dgm:t>
    </dgm:pt>
    <dgm:pt modelId="{C2211BE0-3C9B-4B82-BC75-FE3AF386988E}" type="parTrans" cxnId="{DA8E2B3F-3DDA-4742-BC79-15D6D31FD5EB}">
      <dgm:prSet/>
      <dgm:spPr/>
      <dgm:t>
        <a:bodyPr/>
        <a:lstStyle/>
        <a:p>
          <a:endParaRPr lang="ru-RU"/>
        </a:p>
      </dgm:t>
    </dgm:pt>
    <dgm:pt modelId="{E08BB76A-E339-47DE-80F7-B1C5FE7780CF}" type="sibTrans" cxnId="{DA8E2B3F-3DDA-4742-BC79-15D6D31FD5EB}">
      <dgm:prSet/>
      <dgm:spPr/>
      <dgm:t>
        <a:bodyPr/>
        <a:lstStyle/>
        <a:p>
          <a:endParaRPr lang="ru-RU"/>
        </a:p>
      </dgm:t>
    </dgm:pt>
    <dgm:pt modelId="{89D77592-1DE4-4AE6-B9FA-A45E689ABC8F}">
      <dgm:prSet phldrT="[Текст]"/>
      <dgm:spPr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/>
            <a:t>Взаимодействие с государством</a:t>
          </a:r>
        </a:p>
        <a:p>
          <a:r>
            <a:rPr lang="ru-RU" dirty="0"/>
            <a:t>(</a:t>
          </a:r>
          <a:r>
            <a:rPr lang="en-US" dirty="0"/>
            <a:t>GR)</a:t>
          </a:r>
          <a:endParaRPr lang="ru-RU" dirty="0"/>
        </a:p>
      </dgm:t>
    </dgm:pt>
    <dgm:pt modelId="{AE2F6894-97E4-4BE0-90D8-3135F01D175A}" type="parTrans" cxnId="{5CAA3CF2-7DC5-4DE9-9A62-7F645B106D5F}">
      <dgm:prSet/>
      <dgm:spPr/>
      <dgm:t>
        <a:bodyPr/>
        <a:lstStyle/>
        <a:p>
          <a:endParaRPr lang="ru-RU"/>
        </a:p>
      </dgm:t>
    </dgm:pt>
    <dgm:pt modelId="{B09A7B17-B083-423A-B41A-EDF8BC418CF3}" type="sibTrans" cxnId="{5CAA3CF2-7DC5-4DE9-9A62-7F645B106D5F}">
      <dgm:prSet/>
      <dgm:spPr/>
      <dgm:t>
        <a:bodyPr/>
        <a:lstStyle/>
        <a:p>
          <a:endParaRPr lang="ru-RU"/>
        </a:p>
      </dgm:t>
    </dgm:pt>
    <dgm:pt modelId="{952DCB5A-F880-4CE2-B7A5-D6A2C95C6D02}" type="pres">
      <dgm:prSet presAssocID="{96DC1F53-F62F-4FFE-8A29-E9E81DB8DB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A714CAB-168E-4219-B4A7-B01E131DD80D}" type="pres">
      <dgm:prSet presAssocID="{28A349D1-CC53-490B-8853-0E5C22424483}" presName="hierRoot1" presStyleCnt="0">
        <dgm:presLayoutVars>
          <dgm:hierBranch val="init"/>
        </dgm:presLayoutVars>
      </dgm:prSet>
      <dgm:spPr/>
    </dgm:pt>
    <dgm:pt modelId="{13B8C70B-B772-44C0-9640-2AAEE5ACAC9C}" type="pres">
      <dgm:prSet presAssocID="{28A349D1-CC53-490B-8853-0E5C22424483}" presName="rootComposite1" presStyleCnt="0"/>
      <dgm:spPr/>
    </dgm:pt>
    <dgm:pt modelId="{493CA0E8-E2DF-4D50-B531-960ED3EAE6B7}" type="pres">
      <dgm:prSet presAssocID="{28A349D1-CC53-490B-8853-0E5C22424483}" presName="rootText1" presStyleLbl="node0" presStyleIdx="0" presStyleCnt="1" custScaleX="218180" custLinFactNeighborX="-531" custLinFactNeighborY="-89099">
        <dgm:presLayoutVars>
          <dgm:chPref val="3"/>
        </dgm:presLayoutVars>
      </dgm:prSet>
      <dgm:spPr/>
    </dgm:pt>
    <dgm:pt modelId="{4C4BC5C9-4ACF-4939-9043-2EE28D81AAFF}" type="pres">
      <dgm:prSet presAssocID="{28A349D1-CC53-490B-8853-0E5C22424483}" presName="rootConnector1" presStyleLbl="node1" presStyleIdx="0" presStyleCnt="0"/>
      <dgm:spPr/>
    </dgm:pt>
    <dgm:pt modelId="{43F9B258-0A93-452C-84D8-688149BB22B8}" type="pres">
      <dgm:prSet presAssocID="{28A349D1-CC53-490B-8853-0E5C22424483}" presName="hierChild2" presStyleCnt="0"/>
      <dgm:spPr/>
    </dgm:pt>
    <dgm:pt modelId="{91BBE802-D71A-4253-8767-DC58071148EA}" type="pres">
      <dgm:prSet presAssocID="{97FAF9B3-A166-4249-A145-0DC0D83E64C3}" presName="Name37" presStyleLbl="parChTrans1D2" presStyleIdx="0" presStyleCnt="3"/>
      <dgm:spPr/>
    </dgm:pt>
    <dgm:pt modelId="{DF0A9E18-1B62-41CF-95BC-C5CA824AD4F2}" type="pres">
      <dgm:prSet presAssocID="{62C03135-C4D2-4650-9BB3-592DCE06457D}" presName="hierRoot2" presStyleCnt="0">
        <dgm:presLayoutVars>
          <dgm:hierBranch val="init"/>
        </dgm:presLayoutVars>
      </dgm:prSet>
      <dgm:spPr/>
    </dgm:pt>
    <dgm:pt modelId="{58764EBD-38D7-4F57-8F39-6A979C9C5AD8}" type="pres">
      <dgm:prSet presAssocID="{62C03135-C4D2-4650-9BB3-592DCE06457D}" presName="rootComposite" presStyleCnt="0"/>
      <dgm:spPr/>
    </dgm:pt>
    <dgm:pt modelId="{A0AE9FEC-4A9B-49AF-8918-6718D580A4EA}" type="pres">
      <dgm:prSet presAssocID="{62C03135-C4D2-4650-9BB3-592DCE06457D}" presName="rootText" presStyleLbl="node2" presStyleIdx="0" presStyleCnt="3">
        <dgm:presLayoutVars>
          <dgm:chPref val="3"/>
        </dgm:presLayoutVars>
      </dgm:prSet>
      <dgm:spPr/>
    </dgm:pt>
    <dgm:pt modelId="{D84044C9-2B47-4A0A-8874-4A2EFDFD5B16}" type="pres">
      <dgm:prSet presAssocID="{62C03135-C4D2-4650-9BB3-592DCE06457D}" presName="rootConnector" presStyleLbl="node2" presStyleIdx="0" presStyleCnt="3"/>
      <dgm:spPr/>
    </dgm:pt>
    <dgm:pt modelId="{DEF3E75F-2177-497B-B0CE-BF0CB819767C}" type="pres">
      <dgm:prSet presAssocID="{62C03135-C4D2-4650-9BB3-592DCE06457D}" presName="hierChild4" presStyleCnt="0"/>
      <dgm:spPr/>
    </dgm:pt>
    <dgm:pt modelId="{B19CCE12-E437-4422-81B1-8A0C904D2D3A}" type="pres">
      <dgm:prSet presAssocID="{62C03135-C4D2-4650-9BB3-592DCE06457D}" presName="hierChild5" presStyleCnt="0"/>
      <dgm:spPr/>
    </dgm:pt>
    <dgm:pt modelId="{B8B0685E-A3AE-456F-9F5E-F66188300476}" type="pres">
      <dgm:prSet presAssocID="{C2211BE0-3C9B-4B82-BC75-FE3AF386988E}" presName="Name37" presStyleLbl="parChTrans1D2" presStyleIdx="1" presStyleCnt="3"/>
      <dgm:spPr/>
    </dgm:pt>
    <dgm:pt modelId="{F878E37D-3DAB-43DE-BE87-4E6204CC3EC5}" type="pres">
      <dgm:prSet presAssocID="{851C4231-A68C-4C0C-BCD6-6286E706018A}" presName="hierRoot2" presStyleCnt="0">
        <dgm:presLayoutVars>
          <dgm:hierBranch val="init"/>
        </dgm:presLayoutVars>
      </dgm:prSet>
      <dgm:spPr/>
    </dgm:pt>
    <dgm:pt modelId="{52262E97-9C65-4659-A5D6-7D60B99222BF}" type="pres">
      <dgm:prSet presAssocID="{851C4231-A68C-4C0C-BCD6-6286E706018A}" presName="rootComposite" presStyleCnt="0"/>
      <dgm:spPr/>
    </dgm:pt>
    <dgm:pt modelId="{4DDDFBE1-37F0-48B8-B6C6-0080ECE9F128}" type="pres">
      <dgm:prSet presAssocID="{851C4231-A68C-4C0C-BCD6-6286E706018A}" presName="rootText" presStyleLbl="node2" presStyleIdx="1" presStyleCnt="3">
        <dgm:presLayoutVars>
          <dgm:chPref val="3"/>
        </dgm:presLayoutVars>
      </dgm:prSet>
      <dgm:spPr/>
    </dgm:pt>
    <dgm:pt modelId="{FD4A4AAE-4707-4BDC-866C-402816D93E46}" type="pres">
      <dgm:prSet presAssocID="{851C4231-A68C-4C0C-BCD6-6286E706018A}" presName="rootConnector" presStyleLbl="node2" presStyleIdx="1" presStyleCnt="3"/>
      <dgm:spPr/>
    </dgm:pt>
    <dgm:pt modelId="{14E49E00-5616-4847-AFE1-083BE45EC83C}" type="pres">
      <dgm:prSet presAssocID="{851C4231-A68C-4C0C-BCD6-6286E706018A}" presName="hierChild4" presStyleCnt="0"/>
      <dgm:spPr/>
    </dgm:pt>
    <dgm:pt modelId="{3B79693F-7EE5-42F8-875B-C46AF18A9462}" type="pres">
      <dgm:prSet presAssocID="{851C4231-A68C-4C0C-BCD6-6286E706018A}" presName="hierChild5" presStyleCnt="0"/>
      <dgm:spPr/>
    </dgm:pt>
    <dgm:pt modelId="{F0C3CB5A-1E3E-4F9E-88C2-A1CE47C15157}" type="pres">
      <dgm:prSet presAssocID="{AE2F6894-97E4-4BE0-90D8-3135F01D175A}" presName="Name37" presStyleLbl="parChTrans1D2" presStyleIdx="2" presStyleCnt="3"/>
      <dgm:spPr/>
    </dgm:pt>
    <dgm:pt modelId="{AB69A29A-52F7-4137-8FEE-683F57443CE3}" type="pres">
      <dgm:prSet presAssocID="{89D77592-1DE4-4AE6-B9FA-A45E689ABC8F}" presName="hierRoot2" presStyleCnt="0">
        <dgm:presLayoutVars>
          <dgm:hierBranch val="init"/>
        </dgm:presLayoutVars>
      </dgm:prSet>
      <dgm:spPr/>
    </dgm:pt>
    <dgm:pt modelId="{0CE507C0-B011-45A4-8244-FC471B918BE6}" type="pres">
      <dgm:prSet presAssocID="{89D77592-1DE4-4AE6-B9FA-A45E689ABC8F}" presName="rootComposite" presStyleCnt="0"/>
      <dgm:spPr/>
    </dgm:pt>
    <dgm:pt modelId="{4C13F9AB-2A0F-4B13-9AA3-4A52EB9A6CFA}" type="pres">
      <dgm:prSet presAssocID="{89D77592-1DE4-4AE6-B9FA-A45E689ABC8F}" presName="rootText" presStyleLbl="node2" presStyleIdx="2" presStyleCnt="3">
        <dgm:presLayoutVars>
          <dgm:chPref val="3"/>
        </dgm:presLayoutVars>
      </dgm:prSet>
      <dgm:spPr/>
    </dgm:pt>
    <dgm:pt modelId="{6DCC184A-BCCE-46BA-8308-C9F8F041ACF4}" type="pres">
      <dgm:prSet presAssocID="{89D77592-1DE4-4AE6-B9FA-A45E689ABC8F}" presName="rootConnector" presStyleLbl="node2" presStyleIdx="2" presStyleCnt="3"/>
      <dgm:spPr/>
    </dgm:pt>
    <dgm:pt modelId="{FA857B32-12B4-47ED-97C2-F28E6B1E0AAB}" type="pres">
      <dgm:prSet presAssocID="{89D77592-1DE4-4AE6-B9FA-A45E689ABC8F}" presName="hierChild4" presStyleCnt="0"/>
      <dgm:spPr/>
    </dgm:pt>
    <dgm:pt modelId="{95E3A516-6D51-42CD-98A7-1455C9DDEA66}" type="pres">
      <dgm:prSet presAssocID="{89D77592-1DE4-4AE6-B9FA-A45E689ABC8F}" presName="hierChild5" presStyleCnt="0"/>
      <dgm:spPr/>
    </dgm:pt>
    <dgm:pt modelId="{B4FE2F41-DBBD-491D-A490-C44673060666}" type="pres">
      <dgm:prSet presAssocID="{28A349D1-CC53-490B-8853-0E5C22424483}" presName="hierChild3" presStyleCnt="0"/>
      <dgm:spPr/>
    </dgm:pt>
  </dgm:ptLst>
  <dgm:cxnLst>
    <dgm:cxn modelId="{0EC7DB0D-FB72-4447-B9AF-7A27F35828D8}" srcId="{96DC1F53-F62F-4FFE-8A29-E9E81DB8DBB8}" destId="{28A349D1-CC53-490B-8853-0E5C22424483}" srcOrd="0" destOrd="0" parTransId="{25D49351-9F84-43E7-8CC8-99ADEA4FFBAA}" sibTransId="{6AF77B08-BAE6-48D2-874F-188349795BC7}"/>
    <dgm:cxn modelId="{EB138C1C-0148-43F5-B9B2-5C840457BF54}" type="presOf" srcId="{28A349D1-CC53-490B-8853-0E5C22424483}" destId="{493CA0E8-E2DF-4D50-B531-960ED3EAE6B7}" srcOrd="0" destOrd="0" presId="urn:microsoft.com/office/officeart/2005/8/layout/orgChart1"/>
    <dgm:cxn modelId="{2A3FA530-E3C4-4B37-B547-B86212F250DA}" type="presOf" srcId="{C2211BE0-3C9B-4B82-BC75-FE3AF386988E}" destId="{B8B0685E-A3AE-456F-9F5E-F66188300476}" srcOrd="0" destOrd="0" presId="urn:microsoft.com/office/officeart/2005/8/layout/orgChart1"/>
    <dgm:cxn modelId="{D4423131-6024-454B-B331-1C11B86DBC2D}" type="presOf" srcId="{28A349D1-CC53-490B-8853-0E5C22424483}" destId="{4C4BC5C9-4ACF-4939-9043-2EE28D81AAFF}" srcOrd="1" destOrd="0" presId="urn:microsoft.com/office/officeart/2005/8/layout/orgChart1"/>
    <dgm:cxn modelId="{306E9E32-4D38-4659-A430-F1483C5A86DC}" type="presOf" srcId="{96DC1F53-F62F-4FFE-8A29-E9E81DB8DBB8}" destId="{952DCB5A-F880-4CE2-B7A5-D6A2C95C6D02}" srcOrd="0" destOrd="0" presId="urn:microsoft.com/office/officeart/2005/8/layout/orgChart1"/>
    <dgm:cxn modelId="{DA8E2B3F-3DDA-4742-BC79-15D6D31FD5EB}" srcId="{28A349D1-CC53-490B-8853-0E5C22424483}" destId="{851C4231-A68C-4C0C-BCD6-6286E706018A}" srcOrd="1" destOrd="0" parTransId="{C2211BE0-3C9B-4B82-BC75-FE3AF386988E}" sibTransId="{E08BB76A-E339-47DE-80F7-B1C5FE7780CF}"/>
    <dgm:cxn modelId="{4A881464-1D53-4DE9-9873-7731B8AC17AC}" type="presOf" srcId="{89D77592-1DE4-4AE6-B9FA-A45E689ABC8F}" destId="{6DCC184A-BCCE-46BA-8308-C9F8F041ACF4}" srcOrd="1" destOrd="0" presId="urn:microsoft.com/office/officeart/2005/8/layout/orgChart1"/>
    <dgm:cxn modelId="{4B89F370-9D63-4C3D-8B3D-73E57B766757}" srcId="{28A349D1-CC53-490B-8853-0E5C22424483}" destId="{62C03135-C4D2-4650-9BB3-592DCE06457D}" srcOrd="0" destOrd="0" parTransId="{97FAF9B3-A166-4249-A145-0DC0D83E64C3}" sibTransId="{33884E9D-BBC1-4BE5-9675-F236AFD31371}"/>
    <dgm:cxn modelId="{AE981E75-EDFE-49E6-B057-6E338C298AA1}" type="presOf" srcId="{851C4231-A68C-4C0C-BCD6-6286E706018A}" destId="{4DDDFBE1-37F0-48B8-B6C6-0080ECE9F128}" srcOrd="0" destOrd="0" presId="urn:microsoft.com/office/officeart/2005/8/layout/orgChart1"/>
    <dgm:cxn modelId="{88497A82-4647-4920-90A3-0C1B97E4B56F}" type="presOf" srcId="{97FAF9B3-A166-4249-A145-0DC0D83E64C3}" destId="{91BBE802-D71A-4253-8767-DC58071148EA}" srcOrd="0" destOrd="0" presId="urn:microsoft.com/office/officeart/2005/8/layout/orgChart1"/>
    <dgm:cxn modelId="{65CB9384-CC71-4A98-8A8B-7096FA164EED}" type="presOf" srcId="{89D77592-1DE4-4AE6-B9FA-A45E689ABC8F}" destId="{4C13F9AB-2A0F-4B13-9AA3-4A52EB9A6CFA}" srcOrd="0" destOrd="0" presId="urn:microsoft.com/office/officeart/2005/8/layout/orgChart1"/>
    <dgm:cxn modelId="{17240EB5-6632-4FA7-9754-190ADF745CC0}" type="presOf" srcId="{AE2F6894-97E4-4BE0-90D8-3135F01D175A}" destId="{F0C3CB5A-1E3E-4F9E-88C2-A1CE47C15157}" srcOrd="0" destOrd="0" presId="urn:microsoft.com/office/officeart/2005/8/layout/orgChart1"/>
    <dgm:cxn modelId="{6A9276CC-A1BB-4EC4-9B88-2DE252B1BA07}" type="presOf" srcId="{62C03135-C4D2-4650-9BB3-592DCE06457D}" destId="{D84044C9-2B47-4A0A-8874-4A2EFDFD5B16}" srcOrd="1" destOrd="0" presId="urn:microsoft.com/office/officeart/2005/8/layout/orgChart1"/>
    <dgm:cxn modelId="{0059A6D7-5703-4C62-B5E0-1CB0B5FAA9A0}" type="presOf" srcId="{851C4231-A68C-4C0C-BCD6-6286E706018A}" destId="{FD4A4AAE-4707-4BDC-866C-402816D93E46}" srcOrd="1" destOrd="0" presId="urn:microsoft.com/office/officeart/2005/8/layout/orgChart1"/>
    <dgm:cxn modelId="{7D76EFEF-EE4F-4B4F-AD9A-E675B57D7193}" type="presOf" srcId="{62C03135-C4D2-4650-9BB3-592DCE06457D}" destId="{A0AE9FEC-4A9B-49AF-8918-6718D580A4EA}" srcOrd="0" destOrd="0" presId="urn:microsoft.com/office/officeart/2005/8/layout/orgChart1"/>
    <dgm:cxn modelId="{5CAA3CF2-7DC5-4DE9-9A62-7F645B106D5F}" srcId="{28A349D1-CC53-490B-8853-0E5C22424483}" destId="{89D77592-1DE4-4AE6-B9FA-A45E689ABC8F}" srcOrd="2" destOrd="0" parTransId="{AE2F6894-97E4-4BE0-90D8-3135F01D175A}" sibTransId="{B09A7B17-B083-423A-B41A-EDF8BC418CF3}"/>
    <dgm:cxn modelId="{2149E22A-B20C-4089-AA89-1D712D9705C4}" type="presParOf" srcId="{952DCB5A-F880-4CE2-B7A5-D6A2C95C6D02}" destId="{7A714CAB-168E-4219-B4A7-B01E131DD80D}" srcOrd="0" destOrd="0" presId="urn:microsoft.com/office/officeart/2005/8/layout/orgChart1"/>
    <dgm:cxn modelId="{C5135F24-6162-4494-99BC-2BF77D7FB9F1}" type="presParOf" srcId="{7A714CAB-168E-4219-B4A7-B01E131DD80D}" destId="{13B8C70B-B772-44C0-9640-2AAEE5ACAC9C}" srcOrd="0" destOrd="0" presId="urn:microsoft.com/office/officeart/2005/8/layout/orgChart1"/>
    <dgm:cxn modelId="{93450B0C-6866-42E0-B22B-97A4008EF961}" type="presParOf" srcId="{13B8C70B-B772-44C0-9640-2AAEE5ACAC9C}" destId="{493CA0E8-E2DF-4D50-B531-960ED3EAE6B7}" srcOrd="0" destOrd="0" presId="urn:microsoft.com/office/officeart/2005/8/layout/orgChart1"/>
    <dgm:cxn modelId="{44EC159C-AB2D-495E-9706-684AD375D5A0}" type="presParOf" srcId="{13B8C70B-B772-44C0-9640-2AAEE5ACAC9C}" destId="{4C4BC5C9-4ACF-4939-9043-2EE28D81AAFF}" srcOrd="1" destOrd="0" presId="urn:microsoft.com/office/officeart/2005/8/layout/orgChart1"/>
    <dgm:cxn modelId="{B9AE2AAA-5672-478B-BAA9-526A9CC40C43}" type="presParOf" srcId="{7A714CAB-168E-4219-B4A7-B01E131DD80D}" destId="{43F9B258-0A93-452C-84D8-688149BB22B8}" srcOrd="1" destOrd="0" presId="urn:microsoft.com/office/officeart/2005/8/layout/orgChart1"/>
    <dgm:cxn modelId="{FA2EDDD1-03B1-49F4-969C-582413EC8CDF}" type="presParOf" srcId="{43F9B258-0A93-452C-84D8-688149BB22B8}" destId="{91BBE802-D71A-4253-8767-DC58071148EA}" srcOrd="0" destOrd="0" presId="urn:microsoft.com/office/officeart/2005/8/layout/orgChart1"/>
    <dgm:cxn modelId="{A1D569B9-71E6-4AE0-85F5-74119A40C733}" type="presParOf" srcId="{43F9B258-0A93-452C-84D8-688149BB22B8}" destId="{DF0A9E18-1B62-41CF-95BC-C5CA824AD4F2}" srcOrd="1" destOrd="0" presId="urn:microsoft.com/office/officeart/2005/8/layout/orgChart1"/>
    <dgm:cxn modelId="{908D4647-F2CF-4AB8-B094-F95E154AFDEA}" type="presParOf" srcId="{DF0A9E18-1B62-41CF-95BC-C5CA824AD4F2}" destId="{58764EBD-38D7-4F57-8F39-6A979C9C5AD8}" srcOrd="0" destOrd="0" presId="urn:microsoft.com/office/officeart/2005/8/layout/orgChart1"/>
    <dgm:cxn modelId="{C60A40CE-98FF-4FF6-8058-481761608E6A}" type="presParOf" srcId="{58764EBD-38D7-4F57-8F39-6A979C9C5AD8}" destId="{A0AE9FEC-4A9B-49AF-8918-6718D580A4EA}" srcOrd="0" destOrd="0" presId="urn:microsoft.com/office/officeart/2005/8/layout/orgChart1"/>
    <dgm:cxn modelId="{BF5A5161-6F4E-49C7-8576-F8379A393FAA}" type="presParOf" srcId="{58764EBD-38D7-4F57-8F39-6A979C9C5AD8}" destId="{D84044C9-2B47-4A0A-8874-4A2EFDFD5B16}" srcOrd="1" destOrd="0" presId="urn:microsoft.com/office/officeart/2005/8/layout/orgChart1"/>
    <dgm:cxn modelId="{68D9E5D7-D26D-4A62-828D-AEF2682028B4}" type="presParOf" srcId="{DF0A9E18-1B62-41CF-95BC-C5CA824AD4F2}" destId="{DEF3E75F-2177-497B-B0CE-BF0CB819767C}" srcOrd="1" destOrd="0" presId="urn:microsoft.com/office/officeart/2005/8/layout/orgChart1"/>
    <dgm:cxn modelId="{941D3C09-10F2-49D1-8BF4-CAA048410BBA}" type="presParOf" srcId="{DF0A9E18-1B62-41CF-95BC-C5CA824AD4F2}" destId="{B19CCE12-E437-4422-81B1-8A0C904D2D3A}" srcOrd="2" destOrd="0" presId="urn:microsoft.com/office/officeart/2005/8/layout/orgChart1"/>
    <dgm:cxn modelId="{33CE65A5-9A4A-4061-B373-6BA52454E186}" type="presParOf" srcId="{43F9B258-0A93-452C-84D8-688149BB22B8}" destId="{B8B0685E-A3AE-456F-9F5E-F66188300476}" srcOrd="2" destOrd="0" presId="urn:microsoft.com/office/officeart/2005/8/layout/orgChart1"/>
    <dgm:cxn modelId="{A464B2B5-8744-4BA6-8BE4-1CA7322D647A}" type="presParOf" srcId="{43F9B258-0A93-452C-84D8-688149BB22B8}" destId="{F878E37D-3DAB-43DE-BE87-4E6204CC3EC5}" srcOrd="3" destOrd="0" presId="urn:microsoft.com/office/officeart/2005/8/layout/orgChart1"/>
    <dgm:cxn modelId="{903C27E7-488F-4979-AE65-F7175B72C871}" type="presParOf" srcId="{F878E37D-3DAB-43DE-BE87-4E6204CC3EC5}" destId="{52262E97-9C65-4659-A5D6-7D60B99222BF}" srcOrd="0" destOrd="0" presId="urn:microsoft.com/office/officeart/2005/8/layout/orgChart1"/>
    <dgm:cxn modelId="{65E00397-7D75-4C4F-AE87-7C1B688008CA}" type="presParOf" srcId="{52262E97-9C65-4659-A5D6-7D60B99222BF}" destId="{4DDDFBE1-37F0-48B8-B6C6-0080ECE9F128}" srcOrd="0" destOrd="0" presId="urn:microsoft.com/office/officeart/2005/8/layout/orgChart1"/>
    <dgm:cxn modelId="{58268D38-F71B-4548-8D61-1D3C27E7CB16}" type="presParOf" srcId="{52262E97-9C65-4659-A5D6-7D60B99222BF}" destId="{FD4A4AAE-4707-4BDC-866C-402816D93E46}" srcOrd="1" destOrd="0" presId="urn:microsoft.com/office/officeart/2005/8/layout/orgChart1"/>
    <dgm:cxn modelId="{FCC67C77-DBAE-4C73-9D4A-CDCC0BBA0B1D}" type="presParOf" srcId="{F878E37D-3DAB-43DE-BE87-4E6204CC3EC5}" destId="{14E49E00-5616-4847-AFE1-083BE45EC83C}" srcOrd="1" destOrd="0" presId="urn:microsoft.com/office/officeart/2005/8/layout/orgChart1"/>
    <dgm:cxn modelId="{0A65F1AC-D2E0-4B0C-BEF4-043CAC00CEFE}" type="presParOf" srcId="{F878E37D-3DAB-43DE-BE87-4E6204CC3EC5}" destId="{3B79693F-7EE5-42F8-875B-C46AF18A9462}" srcOrd="2" destOrd="0" presId="urn:microsoft.com/office/officeart/2005/8/layout/orgChart1"/>
    <dgm:cxn modelId="{3502B10E-3EDC-4324-AE01-6B6373FED74B}" type="presParOf" srcId="{43F9B258-0A93-452C-84D8-688149BB22B8}" destId="{F0C3CB5A-1E3E-4F9E-88C2-A1CE47C15157}" srcOrd="4" destOrd="0" presId="urn:microsoft.com/office/officeart/2005/8/layout/orgChart1"/>
    <dgm:cxn modelId="{283E4CA2-2218-4CE0-828D-BCFF3238B3D9}" type="presParOf" srcId="{43F9B258-0A93-452C-84D8-688149BB22B8}" destId="{AB69A29A-52F7-4137-8FEE-683F57443CE3}" srcOrd="5" destOrd="0" presId="urn:microsoft.com/office/officeart/2005/8/layout/orgChart1"/>
    <dgm:cxn modelId="{8678F29D-C534-4E10-A0EC-8CD53CB029A5}" type="presParOf" srcId="{AB69A29A-52F7-4137-8FEE-683F57443CE3}" destId="{0CE507C0-B011-45A4-8244-FC471B918BE6}" srcOrd="0" destOrd="0" presId="urn:microsoft.com/office/officeart/2005/8/layout/orgChart1"/>
    <dgm:cxn modelId="{8D0F70EF-98B7-40BD-907E-B64452CC7E45}" type="presParOf" srcId="{0CE507C0-B011-45A4-8244-FC471B918BE6}" destId="{4C13F9AB-2A0F-4B13-9AA3-4A52EB9A6CFA}" srcOrd="0" destOrd="0" presId="urn:microsoft.com/office/officeart/2005/8/layout/orgChart1"/>
    <dgm:cxn modelId="{7DC00B74-EECC-4E06-B6C2-14ABD5B216A4}" type="presParOf" srcId="{0CE507C0-B011-45A4-8244-FC471B918BE6}" destId="{6DCC184A-BCCE-46BA-8308-C9F8F041ACF4}" srcOrd="1" destOrd="0" presId="urn:microsoft.com/office/officeart/2005/8/layout/orgChart1"/>
    <dgm:cxn modelId="{0428BAA7-164A-4931-82AA-97676AAF6F41}" type="presParOf" srcId="{AB69A29A-52F7-4137-8FEE-683F57443CE3}" destId="{FA857B32-12B4-47ED-97C2-F28E6B1E0AAB}" srcOrd="1" destOrd="0" presId="urn:microsoft.com/office/officeart/2005/8/layout/orgChart1"/>
    <dgm:cxn modelId="{4FABDDEF-1F61-4349-A666-B9DC1E286EE5}" type="presParOf" srcId="{AB69A29A-52F7-4137-8FEE-683F57443CE3}" destId="{95E3A516-6D51-42CD-98A7-1455C9DDEA66}" srcOrd="2" destOrd="0" presId="urn:microsoft.com/office/officeart/2005/8/layout/orgChart1"/>
    <dgm:cxn modelId="{93C426EE-1F8D-42CE-8EE0-99CDEAD4774E}" type="presParOf" srcId="{7A714CAB-168E-4219-B4A7-B01E131DD80D}" destId="{B4FE2F41-DBBD-491D-A490-C4467306066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A52A8A-BB32-4BC3-BED4-3F1A9927AB5C}" type="doc">
      <dgm:prSet loTypeId="urn:microsoft.com/office/officeart/2005/8/layout/cycle5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920E00-2AFD-4966-94B8-3F3C692CF865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Научные исследования</a:t>
          </a:r>
        </a:p>
      </dgm:t>
    </dgm:pt>
    <dgm:pt modelId="{21C119B1-63FD-4C71-8EC5-A0C8BDBF05FF}" type="parTrans" cxnId="{451C5D8C-C34C-40A1-90F1-359B29F5BA3A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BAF215-F451-4202-B062-AAD6992A13F5}" type="sibTrans" cxnId="{451C5D8C-C34C-40A1-90F1-359B29F5BA3A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A9BAF30-43A0-4EA5-BC87-CCA240CA22E0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Поставка</a:t>
          </a:r>
        </a:p>
      </dgm:t>
    </dgm:pt>
    <dgm:pt modelId="{1AA250F4-F798-49BA-9EAF-67194444B187}" type="parTrans" cxnId="{8250D06F-FD10-417A-99FD-7ECA33046B32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8BB9702-6AE9-4400-9944-BDA0AE49DA96}" type="sibTrans" cxnId="{8250D06F-FD10-417A-99FD-7ECA33046B32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5B168D8-4AB8-4E0F-B1CD-F08AAD6804C2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Эксплуатация</a:t>
          </a:r>
        </a:p>
      </dgm:t>
    </dgm:pt>
    <dgm:pt modelId="{25150BCB-FA3A-4874-AAD5-FF1DC8F440D1}" type="parTrans" cxnId="{F535DDFD-E6CE-4075-BA57-82454373220D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82E059-138A-4E90-BBFF-C0C654CDAD8B}" type="sibTrans" cxnId="{F535DDFD-E6CE-4075-BA57-82454373220D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4AEF78E-59CA-4D1B-B8B9-F8A87F94143C}">
      <dgm:prSet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</a:t>
          </a:r>
        </a:p>
      </dgm:t>
    </dgm:pt>
    <dgm:pt modelId="{878B913C-6D2E-4140-8DE1-321F55DBA2AF}" type="parTrans" cxnId="{B29F33FE-1513-407D-BA92-7B00D43A47EC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E36DED1-5DF2-4FEF-800D-9B7C5AFCE010}" type="sibTrans" cxnId="{B29F33FE-1513-407D-BA92-7B00D43A47EC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8FD742-2785-4297-88E9-18E8077F9402}">
      <dgm:prSet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Утилизация</a:t>
          </a:r>
        </a:p>
      </dgm:t>
    </dgm:pt>
    <dgm:pt modelId="{A9A33FDF-4F87-4D68-A091-37C5CB85117A}" type="parTrans" cxnId="{E34C19A3-C117-44B5-A5BF-276336A6391E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5FCB-29E7-4BDB-9BD0-A831BC337825}" type="sibTrans" cxnId="{E34C19A3-C117-44B5-A5BF-276336A6391E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A7D6A7-2F63-4FEC-B930-3340D30AD83E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Производство</a:t>
          </a:r>
        </a:p>
      </dgm:t>
    </dgm:pt>
    <dgm:pt modelId="{0178A747-53DD-475D-AA7F-9EDE55D5D602}" type="parTrans" cxnId="{9953EBA6-CA17-49DB-A11E-96DD6E772888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33B36C-BD49-43FD-B3FB-AEA834A15A37}" type="sibTrans" cxnId="{9953EBA6-CA17-49DB-A11E-96DD6E772888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DDB152-3683-47BF-9A1A-6AD14A0879BB}">
      <dgm:prSet phldrT="[Текст]" custT="1"/>
      <dgm:spPr/>
      <dgm:t>
        <a:bodyPr/>
        <a:lstStyle/>
        <a:p>
          <a:r>
            <a: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</a:t>
          </a:r>
        </a:p>
      </dgm:t>
    </dgm:pt>
    <dgm:pt modelId="{5349740B-BCF3-4410-ACC7-B8C0B3D803F1}" type="parTrans" cxnId="{F0585005-2E15-4B51-A312-F02A3F732C03}">
      <dgm:prSet/>
      <dgm:spPr/>
      <dgm:t>
        <a:bodyPr/>
        <a:lstStyle/>
        <a:p>
          <a:endParaRPr lang="ru-RU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FBB543C-1E8C-4342-A353-DCD51AF014C7}" type="sibTrans" cxnId="{F0585005-2E15-4B51-A312-F02A3F732C03}">
      <dgm:prSet custT="1"/>
      <dgm:spPr/>
      <dgm:t>
        <a:bodyPr/>
        <a:lstStyle/>
        <a:p>
          <a:endParaRPr lang="ru-RU" sz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9E47C10-FAD3-4BE6-9871-6D98C79833C9}" type="pres">
      <dgm:prSet presAssocID="{F5A52A8A-BB32-4BC3-BED4-3F1A9927AB5C}" presName="cycle" presStyleCnt="0">
        <dgm:presLayoutVars>
          <dgm:dir/>
          <dgm:resizeHandles val="exact"/>
        </dgm:presLayoutVars>
      </dgm:prSet>
      <dgm:spPr/>
    </dgm:pt>
    <dgm:pt modelId="{1C66ACE4-958F-4CB1-823B-4B93260819F9}" type="pres">
      <dgm:prSet presAssocID="{28920E00-2AFD-4966-94B8-3F3C692CF865}" presName="node" presStyleLbl="node1" presStyleIdx="0" presStyleCnt="7" custScaleX="141017" custRadScaleRad="101764" custRadScaleInc="-7952">
        <dgm:presLayoutVars>
          <dgm:bulletEnabled val="1"/>
        </dgm:presLayoutVars>
      </dgm:prSet>
      <dgm:spPr/>
    </dgm:pt>
    <dgm:pt modelId="{B2B31C0C-66B1-4B00-9B37-13F1555DFB39}" type="pres">
      <dgm:prSet presAssocID="{28920E00-2AFD-4966-94B8-3F3C692CF865}" presName="spNode" presStyleCnt="0"/>
      <dgm:spPr/>
    </dgm:pt>
    <dgm:pt modelId="{52F064B3-EABE-4AA3-B4B2-9B472502ABC8}" type="pres">
      <dgm:prSet presAssocID="{97BAF215-F451-4202-B062-AAD6992A13F5}" presName="sibTrans" presStyleLbl="sibTrans1D1" presStyleIdx="0" presStyleCnt="7"/>
      <dgm:spPr/>
    </dgm:pt>
    <dgm:pt modelId="{3F670881-0148-4591-AAE6-F32BD9EEA9D6}" type="pres">
      <dgm:prSet presAssocID="{75DDB152-3683-47BF-9A1A-6AD14A0879BB}" presName="node" presStyleLbl="node1" presStyleIdx="1" presStyleCnt="7" custScaleX="126070">
        <dgm:presLayoutVars>
          <dgm:bulletEnabled val="1"/>
        </dgm:presLayoutVars>
      </dgm:prSet>
      <dgm:spPr/>
    </dgm:pt>
    <dgm:pt modelId="{5A6E5402-4267-45BC-80C1-1BD1B862C58B}" type="pres">
      <dgm:prSet presAssocID="{75DDB152-3683-47BF-9A1A-6AD14A0879BB}" presName="spNode" presStyleCnt="0"/>
      <dgm:spPr/>
    </dgm:pt>
    <dgm:pt modelId="{07161F2F-C6C1-474C-964B-A5C4071A3B11}" type="pres">
      <dgm:prSet presAssocID="{FFBB543C-1E8C-4342-A353-DCD51AF014C7}" presName="sibTrans" presStyleLbl="sibTrans1D1" presStyleIdx="1" presStyleCnt="7"/>
      <dgm:spPr/>
    </dgm:pt>
    <dgm:pt modelId="{6BA56384-1B13-4EF3-99D2-855241BAE83E}" type="pres">
      <dgm:prSet presAssocID="{DFA7D6A7-2F63-4FEC-B930-3340D30AD83E}" presName="node" presStyleLbl="node1" presStyleIdx="2" presStyleCnt="7" custScaleX="147248">
        <dgm:presLayoutVars>
          <dgm:bulletEnabled val="1"/>
        </dgm:presLayoutVars>
      </dgm:prSet>
      <dgm:spPr/>
    </dgm:pt>
    <dgm:pt modelId="{12CDEAAF-9B82-460E-80F7-7CC0E5EAD49E}" type="pres">
      <dgm:prSet presAssocID="{DFA7D6A7-2F63-4FEC-B930-3340D30AD83E}" presName="spNode" presStyleCnt="0"/>
      <dgm:spPr/>
    </dgm:pt>
    <dgm:pt modelId="{F981A389-87EB-4623-80A3-FA3925EB6782}" type="pres">
      <dgm:prSet presAssocID="{9C33B36C-BD49-43FD-B3FB-AEA834A15A37}" presName="sibTrans" presStyleLbl="sibTrans1D1" presStyleIdx="2" presStyleCnt="7"/>
      <dgm:spPr/>
    </dgm:pt>
    <dgm:pt modelId="{0A398102-F2EA-4496-AD61-E539900D1CBF}" type="pres">
      <dgm:prSet presAssocID="{0A9BAF30-43A0-4EA5-BC87-CCA240CA22E0}" presName="node" presStyleLbl="node1" presStyleIdx="3" presStyleCnt="7" custScaleX="126990" custRadScaleRad="102564" custRadScaleInc="-24973">
        <dgm:presLayoutVars>
          <dgm:bulletEnabled val="1"/>
        </dgm:presLayoutVars>
      </dgm:prSet>
      <dgm:spPr/>
    </dgm:pt>
    <dgm:pt modelId="{68EAD042-7D00-486B-AEA4-04D87E8E24CD}" type="pres">
      <dgm:prSet presAssocID="{0A9BAF30-43A0-4EA5-BC87-CCA240CA22E0}" presName="spNode" presStyleCnt="0"/>
      <dgm:spPr/>
    </dgm:pt>
    <dgm:pt modelId="{D022E004-D5AE-4BF6-8380-B69F9CD5F7D9}" type="pres">
      <dgm:prSet presAssocID="{E8BB9702-6AE9-4400-9944-BDA0AE49DA96}" presName="sibTrans" presStyleLbl="sibTrans1D1" presStyleIdx="3" presStyleCnt="7"/>
      <dgm:spPr/>
    </dgm:pt>
    <dgm:pt modelId="{DBB7B24E-8902-4EDB-8961-1012B47F2D88}" type="pres">
      <dgm:prSet presAssocID="{15B168D8-4AB8-4E0F-B1CD-F08AAD6804C2}" presName="node" presStyleLbl="node1" presStyleIdx="4" presStyleCnt="7" custScaleX="146141">
        <dgm:presLayoutVars>
          <dgm:bulletEnabled val="1"/>
        </dgm:presLayoutVars>
      </dgm:prSet>
      <dgm:spPr/>
    </dgm:pt>
    <dgm:pt modelId="{C8D60ECC-D51F-4593-873A-50461FA1B3D0}" type="pres">
      <dgm:prSet presAssocID="{15B168D8-4AB8-4E0F-B1CD-F08AAD6804C2}" presName="spNode" presStyleCnt="0"/>
      <dgm:spPr/>
    </dgm:pt>
    <dgm:pt modelId="{C509926B-3EE2-4B23-8EF4-CD8133411454}" type="pres">
      <dgm:prSet presAssocID="{A382E059-138A-4E90-BBFF-C0C654CDAD8B}" presName="sibTrans" presStyleLbl="sibTrans1D1" presStyleIdx="4" presStyleCnt="7"/>
      <dgm:spPr/>
    </dgm:pt>
    <dgm:pt modelId="{BD0F29BC-6776-4725-B194-0EDE7E466E06}" type="pres">
      <dgm:prSet presAssocID="{54AEF78E-59CA-4D1B-B8B9-F8A87F94143C}" presName="node" presStyleLbl="node1" presStyleIdx="5" presStyleCnt="7" custScaleX="127084">
        <dgm:presLayoutVars>
          <dgm:bulletEnabled val="1"/>
        </dgm:presLayoutVars>
      </dgm:prSet>
      <dgm:spPr/>
    </dgm:pt>
    <dgm:pt modelId="{C3ADA96C-B184-4CB3-8964-D160B26B2807}" type="pres">
      <dgm:prSet presAssocID="{54AEF78E-59CA-4D1B-B8B9-F8A87F94143C}" presName="spNode" presStyleCnt="0"/>
      <dgm:spPr/>
    </dgm:pt>
    <dgm:pt modelId="{5EB29419-EA9E-45BA-A425-63AB598B2F54}" type="pres">
      <dgm:prSet presAssocID="{6E36DED1-5DF2-4FEF-800D-9B7C5AFCE010}" presName="sibTrans" presStyleLbl="sibTrans1D1" presStyleIdx="5" presStyleCnt="7"/>
      <dgm:spPr/>
    </dgm:pt>
    <dgm:pt modelId="{9C5D4809-2214-4E16-BD60-399E0C6CC9AA}" type="pres">
      <dgm:prSet presAssocID="{B48FD742-2785-4297-88E9-18E8077F9402}" presName="node" presStyleLbl="node1" presStyleIdx="6" presStyleCnt="7" custScaleX="125549" custRadScaleRad="101614" custRadScaleInc="5047">
        <dgm:presLayoutVars>
          <dgm:bulletEnabled val="1"/>
        </dgm:presLayoutVars>
      </dgm:prSet>
      <dgm:spPr/>
    </dgm:pt>
    <dgm:pt modelId="{981A677A-47F4-4BD0-9644-7AAC9E253117}" type="pres">
      <dgm:prSet presAssocID="{B48FD742-2785-4297-88E9-18E8077F9402}" presName="spNode" presStyleCnt="0"/>
      <dgm:spPr/>
    </dgm:pt>
    <dgm:pt modelId="{57769E2D-FE67-465B-A800-715AA283C986}" type="pres">
      <dgm:prSet presAssocID="{09FD5FCB-29E7-4BDB-9BD0-A831BC337825}" presName="sibTrans" presStyleLbl="sibTrans1D1" presStyleIdx="6" presStyleCnt="7"/>
      <dgm:spPr/>
    </dgm:pt>
  </dgm:ptLst>
  <dgm:cxnLst>
    <dgm:cxn modelId="{F0585005-2E15-4B51-A312-F02A3F732C03}" srcId="{F5A52A8A-BB32-4BC3-BED4-3F1A9927AB5C}" destId="{75DDB152-3683-47BF-9A1A-6AD14A0879BB}" srcOrd="1" destOrd="0" parTransId="{5349740B-BCF3-4410-ACC7-B8C0B3D803F1}" sibTransId="{FFBB543C-1E8C-4342-A353-DCD51AF014C7}"/>
    <dgm:cxn modelId="{D282162A-917E-4686-8FC9-B16A5AD6A5B9}" type="presOf" srcId="{09FD5FCB-29E7-4BDB-9BD0-A831BC337825}" destId="{57769E2D-FE67-465B-A800-715AA283C986}" srcOrd="0" destOrd="0" presId="urn:microsoft.com/office/officeart/2005/8/layout/cycle5"/>
    <dgm:cxn modelId="{F014DF38-E26B-43D2-B66B-9369D4D47BA2}" type="presOf" srcId="{54AEF78E-59CA-4D1B-B8B9-F8A87F94143C}" destId="{BD0F29BC-6776-4725-B194-0EDE7E466E06}" srcOrd="0" destOrd="0" presId="urn:microsoft.com/office/officeart/2005/8/layout/cycle5"/>
    <dgm:cxn modelId="{431FDE5F-A222-4E89-9711-527C072E0460}" type="presOf" srcId="{9C33B36C-BD49-43FD-B3FB-AEA834A15A37}" destId="{F981A389-87EB-4623-80A3-FA3925EB6782}" srcOrd="0" destOrd="0" presId="urn:microsoft.com/office/officeart/2005/8/layout/cycle5"/>
    <dgm:cxn modelId="{B39ABC66-2FC4-44C3-90CA-7A271EAD1EDA}" type="presOf" srcId="{0A9BAF30-43A0-4EA5-BC87-CCA240CA22E0}" destId="{0A398102-F2EA-4496-AD61-E539900D1CBF}" srcOrd="0" destOrd="0" presId="urn:microsoft.com/office/officeart/2005/8/layout/cycle5"/>
    <dgm:cxn modelId="{79D60C68-25DC-4EA6-BCAB-EABA753F7514}" type="presOf" srcId="{15B168D8-4AB8-4E0F-B1CD-F08AAD6804C2}" destId="{DBB7B24E-8902-4EDB-8961-1012B47F2D88}" srcOrd="0" destOrd="0" presId="urn:microsoft.com/office/officeart/2005/8/layout/cycle5"/>
    <dgm:cxn modelId="{8250D06F-FD10-417A-99FD-7ECA33046B32}" srcId="{F5A52A8A-BB32-4BC3-BED4-3F1A9927AB5C}" destId="{0A9BAF30-43A0-4EA5-BC87-CCA240CA22E0}" srcOrd="3" destOrd="0" parTransId="{1AA250F4-F798-49BA-9EAF-67194444B187}" sibTransId="{E8BB9702-6AE9-4400-9944-BDA0AE49DA96}"/>
    <dgm:cxn modelId="{7D6F2374-5D64-4883-B856-ED973D016DBF}" type="presOf" srcId="{A382E059-138A-4E90-BBFF-C0C654CDAD8B}" destId="{C509926B-3EE2-4B23-8EF4-CD8133411454}" srcOrd="0" destOrd="0" presId="urn:microsoft.com/office/officeart/2005/8/layout/cycle5"/>
    <dgm:cxn modelId="{451C5D8C-C34C-40A1-90F1-359B29F5BA3A}" srcId="{F5A52A8A-BB32-4BC3-BED4-3F1A9927AB5C}" destId="{28920E00-2AFD-4966-94B8-3F3C692CF865}" srcOrd="0" destOrd="0" parTransId="{21C119B1-63FD-4C71-8EC5-A0C8BDBF05FF}" sibTransId="{97BAF215-F451-4202-B062-AAD6992A13F5}"/>
    <dgm:cxn modelId="{32253F93-7773-4D4E-9C0C-39DE67B12837}" type="presOf" srcId="{75DDB152-3683-47BF-9A1A-6AD14A0879BB}" destId="{3F670881-0148-4591-AAE6-F32BD9EEA9D6}" srcOrd="0" destOrd="0" presId="urn:microsoft.com/office/officeart/2005/8/layout/cycle5"/>
    <dgm:cxn modelId="{9CCA6B93-A571-499E-AD1E-8C82AB592AAE}" type="presOf" srcId="{DFA7D6A7-2F63-4FEC-B930-3340D30AD83E}" destId="{6BA56384-1B13-4EF3-99D2-855241BAE83E}" srcOrd="0" destOrd="0" presId="urn:microsoft.com/office/officeart/2005/8/layout/cycle5"/>
    <dgm:cxn modelId="{BDC06DA1-3BA3-4987-92D8-975D11A36A6A}" type="presOf" srcId="{B48FD742-2785-4297-88E9-18E8077F9402}" destId="{9C5D4809-2214-4E16-BD60-399E0C6CC9AA}" srcOrd="0" destOrd="0" presId="urn:microsoft.com/office/officeart/2005/8/layout/cycle5"/>
    <dgm:cxn modelId="{E34C19A3-C117-44B5-A5BF-276336A6391E}" srcId="{F5A52A8A-BB32-4BC3-BED4-3F1A9927AB5C}" destId="{B48FD742-2785-4297-88E9-18E8077F9402}" srcOrd="6" destOrd="0" parTransId="{A9A33FDF-4F87-4D68-A091-37C5CB85117A}" sibTransId="{09FD5FCB-29E7-4BDB-9BD0-A831BC337825}"/>
    <dgm:cxn modelId="{9953EBA6-CA17-49DB-A11E-96DD6E772888}" srcId="{F5A52A8A-BB32-4BC3-BED4-3F1A9927AB5C}" destId="{DFA7D6A7-2F63-4FEC-B930-3340D30AD83E}" srcOrd="2" destOrd="0" parTransId="{0178A747-53DD-475D-AA7F-9EDE55D5D602}" sibTransId="{9C33B36C-BD49-43FD-B3FB-AEA834A15A37}"/>
    <dgm:cxn modelId="{5D0EB7A8-CA84-454D-A02E-6CC15EFEA624}" type="presOf" srcId="{E8BB9702-6AE9-4400-9944-BDA0AE49DA96}" destId="{D022E004-D5AE-4BF6-8380-B69F9CD5F7D9}" srcOrd="0" destOrd="0" presId="urn:microsoft.com/office/officeart/2005/8/layout/cycle5"/>
    <dgm:cxn modelId="{C1BACFAB-B213-4274-A660-E020867BC192}" type="presOf" srcId="{FFBB543C-1E8C-4342-A353-DCD51AF014C7}" destId="{07161F2F-C6C1-474C-964B-A5C4071A3B11}" srcOrd="0" destOrd="0" presId="urn:microsoft.com/office/officeart/2005/8/layout/cycle5"/>
    <dgm:cxn modelId="{8F4BC5BC-8A98-41B6-A04F-A3DEB8A056FB}" type="presOf" srcId="{F5A52A8A-BB32-4BC3-BED4-3F1A9927AB5C}" destId="{B9E47C10-FAD3-4BE6-9871-6D98C79833C9}" srcOrd="0" destOrd="0" presId="urn:microsoft.com/office/officeart/2005/8/layout/cycle5"/>
    <dgm:cxn modelId="{51FC82BF-4A0C-473E-823D-4530B5FA6FA8}" type="presOf" srcId="{28920E00-2AFD-4966-94B8-3F3C692CF865}" destId="{1C66ACE4-958F-4CB1-823B-4B93260819F9}" srcOrd="0" destOrd="0" presId="urn:microsoft.com/office/officeart/2005/8/layout/cycle5"/>
    <dgm:cxn modelId="{369A21DD-6868-4DD9-A7D0-DCDCD8092018}" type="presOf" srcId="{97BAF215-F451-4202-B062-AAD6992A13F5}" destId="{52F064B3-EABE-4AA3-B4B2-9B472502ABC8}" srcOrd="0" destOrd="0" presId="urn:microsoft.com/office/officeart/2005/8/layout/cycle5"/>
    <dgm:cxn modelId="{27EC2CE7-1A47-4CBB-B6DC-C43A1D9993CB}" type="presOf" srcId="{6E36DED1-5DF2-4FEF-800D-9B7C5AFCE010}" destId="{5EB29419-EA9E-45BA-A425-63AB598B2F54}" srcOrd="0" destOrd="0" presId="urn:microsoft.com/office/officeart/2005/8/layout/cycle5"/>
    <dgm:cxn modelId="{F535DDFD-E6CE-4075-BA57-82454373220D}" srcId="{F5A52A8A-BB32-4BC3-BED4-3F1A9927AB5C}" destId="{15B168D8-4AB8-4E0F-B1CD-F08AAD6804C2}" srcOrd="4" destOrd="0" parTransId="{25150BCB-FA3A-4874-AAD5-FF1DC8F440D1}" sibTransId="{A382E059-138A-4E90-BBFF-C0C654CDAD8B}"/>
    <dgm:cxn modelId="{B29F33FE-1513-407D-BA92-7B00D43A47EC}" srcId="{F5A52A8A-BB32-4BC3-BED4-3F1A9927AB5C}" destId="{54AEF78E-59CA-4D1B-B8B9-F8A87F94143C}" srcOrd="5" destOrd="0" parTransId="{878B913C-6D2E-4140-8DE1-321F55DBA2AF}" sibTransId="{6E36DED1-5DF2-4FEF-800D-9B7C5AFCE010}"/>
    <dgm:cxn modelId="{21A0BDC0-0F28-4F59-9F16-0D2B515F52B9}" type="presParOf" srcId="{B9E47C10-FAD3-4BE6-9871-6D98C79833C9}" destId="{1C66ACE4-958F-4CB1-823B-4B93260819F9}" srcOrd="0" destOrd="0" presId="urn:microsoft.com/office/officeart/2005/8/layout/cycle5"/>
    <dgm:cxn modelId="{2395BAE0-A299-44F4-9DDA-1C574FE6B597}" type="presParOf" srcId="{B9E47C10-FAD3-4BE6-9871-6D98C79833C9}" destId="{B2B31C0C-66B1-4B00-9B37-13F1555DFB39}" srcOrd="1" destOrd="0" presId="urn:microsoft.com/office/officeart/2005/8/layout/cycle5"/>
    <dgm:cxn modelId="{444430D5-404F-448A-9D1B-45036509AC86}" type="presParOf" srcId="{B9E47C10-FAD3-4BE6-9871-6D98C79833C9}" destId="{52F064B3-EABE-4AA3-B4B2-9B472502ABC8}" srcOrd="2" destOrd="0" presId="urn:microsoft.com/office/officeart/2005/8/layout/cycle5"/>
    <dgm:cxn modelId="{2C0BAC5D-790F-4029-80FC-55E791EEE72C}" type="presParOf" srcId="{B9E47C10-FAD3-4BE6-9871-6D98C79833C9}" destId="{3F670881-0148-4591-AAE6-F32BD9EEA9D6}" srcOrd="3" destOrd="0" presId="urn:microsoft.com/office/officeart/2005/8/layout/cycle5"/>
    <dgm:cxn modelId="{C4B25493-B6D1-473F-A5E8-094D6045A1DF}" type="presParOf" srcId="{B9E47C10-FAD3-4BE6-9871-6D98C79833C9}" destId="{5A6E5402-4267-45BC-80C1-1BD1B862C58B}" srcOrd="4" destOrd="0" presId="urn:microsoft.com/office/officeart/2005/8/layout/cycle5"/>
    <dgm:cxn modelId="{2FDA5C16-0E62-4997-A075-C4A5A1DF293A}" type="presParOf" srcId="{B9E47C10-FAD3-4BE6-9871-6D98C79833C9}" destId="{07161F2F-C6C1-474C-964B-A5C4071A3B11}" srcOrd="5" destOrd="0" presId="urn:microsoft.com/office/officeart/2005/8/layout/cycle5"/>
    <dgm:cxn modelId="{D27C743B-94B9-4887-A164-8AE00C838C77}" type="presParOf" srcId="{B9E47C10-FAD3-4BE6-9871-6D98C79833C9}" destId="{6BA56384-1B13-4EF3-99D2-855241BAE83E}" srcOrd="6" destOrd="0" presId="urn:microsoft.com/office/officeart/2005/8/layout/cycle5"/>
    <dgm:cxn modelId="{BA1DE4C3-8A62-457E-9421-5E433125DF7D}" type="presParOf" srcId="{B9E47C10-FAD3-4BE6-9871-6D98C79833C9}" destId="{12CDEAAF-9B82-460E-80F7-7CC0E5EAD49E}" srcOrd="7" destOrd="0" presId="urn:microsoft.com/office/officeart/2005/8/layout/cycle5"/>
    <dgm:cxn modelId="{E391B40B-1C44-4749-A924-29B609D57F70}" type="presParOf" srcId="{B9E47C10-FAD3-4BE6-9871-6D98C79833C9}" destId="{F981A389-87EB-4623-80A3-FA3925EB6782}" srcOrd="8" destOrd="0" presId="urn:microsoft.com/office/officeart/2005/8/layout/cycle5"/>
    <dgm:cxn modelId="{001AEEB2-79E5-4CB7-8F04-FBEDB7A484CF}" type="presParOf" srcId="{B9E47C10-FAD3-4BE6-9871-6D98C79833C9}" destId="{0A398102-F2EA-4496-AD61-E539900D1CBF}" srcOrd="9" destOrd="0" presId="urn:microsoft.com/office/officeart/2005/8/layout/cycle5"/>
    <dgm:cxn modelId="{6B2EBE17-D1C8-4B4B-A6A0-88E64034D30C}" type="presParOf" srcId="{B9E47C10-FAD3-4BE6-9871-6D98C79833C9}" destId="{68EAD042-7D00-486B-AEA4-04D87E8E24CD}" srcOrd="10" destOrd="0" presId="urn:microsoft.com/office/officeart/2005/8/layout/cycle5"/>
    <dgm:cxn modelId="{A471B99D-4A40-4A07-B291-DA9CC97CE49A}" type="presParOf" srcId="{B9E47C10-FAD3-4BE6-9871-6D98C79833C9}" destId="{D022E004-D5AE-4BF6-8380-B69F9CD5F7D9}" srcOrd="11" destOrd="0" presId="urn:microsoft.com/office/officeart/2005/8/layout/cycle5"/>
    <dgm:cxn modelId="{C2A0A38B-901E-40BE-8D91-5700FE3887AF}" type="presParOf" srcId="{B9E47C10-FAD3-4BE6-9871-6D98C79833C9}" destId="{DBB7B24E-8902-4EDB-8961-1012B47F2D88}" srcOrd="12" destOrd="0" presId="urn:microsoft.com/office/officeart/2005/8/layout/cycle5"/>
    <dgm:cxn modelId="{4A77BA36-5C03-4087-B320-FE83E85FDE9E}" type="presParOf" srcId="{B9E47C10-FAD3-4BE6-9871-6D98C79833C9}" destId="{C8D60ECC-D51F-4593-873A-50461FA1B3D0}" srcOrd="13" destOrd="0" presId="urn:microsoft.com/office/officeart/2005/8/layout/cycle5"/>
    <dgm:cxn modelId="{06783EB2-3DAF-4502-9471-CC04631D81F7}" type="presParOf" srcId="{B9E47C10-FAD3-4BE6-9871-6D98C79833C9}" destId="{C509926B-3EE2-4B23-8EF4-CD8133411454}" srcOrd="14" destOrd="0" presId="urn:microsoft.com/office/officeart/2005/8/layout/cycle5"/>
    <dgm:cxn modelId="{C0148CAE-80E9-4F10-9F08-4C266975015B}" type="presParOf" srcId="{B9E47C10-FAD3-4BE6-9871-6D98C79833C9}" destId="{BD0F29BC-6776-4725-B194-0EDE7E466E06}" srcOrd="15" destOrd="0" presId="urn:microsoft.com/office/officeart/2005/8/layout/cycle5"/>
    <dgm:cxn modelId="{D4BCE26E-87AE-410F-9C1B-C8130E8AE2FC}" type="presParOf" srcId="{B9E47C10-FAD3-4BE6-9871-6D98C79833C9}" destId="{C3ADA96C-B184-4CB3-8964-D160B26B2807}" srcOrd="16" destOrd="0" presId="urn:microsoft.com/office/officeart/2005/8/layout/cycle5"/>
    <dgm:cxn modelId="{C996CFF2-A2D7-4242-AC35-AD52110E8F7A}" type="presParOf" srcId="{B9E47C10-FAD3-4BE6-9871-6D98C79833C9}" destId="{5EB29419-EA9E-45BA-A425-63AB598B2F54}" srcOrd="17" destOrd="0" presId="urn:microsoft.com/office/officeart/2005/8/layout/cycle5"/>
    <dgm:cxn modelId="{AF5B3BBA-EB47-4733-8AEC-FAE22FFF2695}" type="presParOf" srcId="{B9E47C10-FAD3-4BE6-9871-6D98C79833C9}" destId="{9C5D4809-2214-4E16-BD60-399E0C6CC9AA}" srcOrd="18" destOrd="0" presId="urn:microsoft.com/office/officeart/2005/8/layout/cycle5"/>
    <dgm:cxn modelId="{D1408934-C73F-44E5-98A5-8DAA20CEB090}" type="presParOf" srcId="{B9E47C10-FAD3-4BE6-9871-6D98C79833C9}" destId="{981A677A-47F4-4BD0-9644-7AAC9E253117}" srcOrd="19" destOrd="0" presId="urn:microsoft.com/office/officeart/2005/8/layout/cycle5"/>
    <dgm:cxn modelId="{B26C9629-E514-492D-9ECD-57F92FEBB085}" type="presParOf" srcId="{B9E47C10-FAD3-4BE6-9871-6D98C79833C9}" destId="{57769E2D-FE67-465B-A800-715AA283C986}" srcOrd="20" destOrd="0" presId="urn:microsoft.com/office/officeart/2005/8/layout/cycle5"/>
  </dgm:cxnLst>
  <dgm:bg/>
  <dgm:whole>
    <a:ln>
      <a:prstDash val="sysDot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9D1AF-FD86-4C25-A304-EB135E60A420}">
      <dsp:nvSpPr>
        <dsp:cNvPr id="0" name=""/>
        <dsp:cNvSpPr/>
      </dsp:nvSpPr>
      <dsp:spPr>
        <a:xfrm rot="20080510">
          <a:off x="915197" y="1551499"/>
          <a:ext cx="352160" cy="340024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DFFE9-EC61-4C79-BFA8-EF554878A1AA}">
      <dsp:nvSpPr>
        <dsp:cNvPr id="0" name=""/>
        <dsp:cNvSpPr/>
      </dsp:nvSpPr>
      <dsp:spPr>
        <a:xfrm>
          <a:off x="202361" y="1280690"/>
          <a:ext cx="1883866" cy="18723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202361" y="1280690"/>
        <a:ext cx="1883866" cy="1872382"/>
      </dsp:txXfrm>
    </dsp:sp>
    <dsp:sp modelId="{D3085AE6-2FC2-49C3-A8F6-501483A4EFA8}">
      <dsp:nvSpPr>
        <dsp:cNvPr id="0" name=""/>
        <dsp:cNvSpPr/>
      </dsp:nvSpPr>
      <dsp:spPr>
        <a:xfrm>
          <a:off x="932971" y="10791"/>
          <a:ext cx="424577" cy="4245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4062-106F-4B92-9764-9208CF9354A5}">
      <dsp:nvSpPr>
        <dsp:cNvPr id="0" name=""/>
        <dsp:cNvSpPr/>
      </dsp:nvSpPr>
      <dsp:spPr>
        <a:xfrm>
          <a:off x="1691165" y="25634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Рег. удостоверения на медицинские изделия всех категорий </a:t>
          </a:r>
        </a:p>
      </dsp:txBody>
      <dsp:txXfrm>
        <a:off x="1691165" y="25634"/>
        <a:ext cx="6362836" cy="424577"/>
      </dsp:txXfrm>
    </dsp:sp>
    <dsp:sp modelId="{DACCE861-7E20-41A9-8B17-884B2A76E503}">
      <dsp:nvSpPr>
        <dsp:cNvPr id="0" name=""/>
        <dsp:cNvSpPr/>
      </dsp:nvSpPr>
      <dsp:spPr>
        <a:xfrm>
          <a:off x="1231606" y="510586"/>
          <a:ext cx="424577" cy="4245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ECB2C-C51C-474D-ADBD-9741A07B2AD2}">
      <dsp:nvSpPr>
        <dsp:cNvPr id="0" name=""/>
        <dsp:cNvSpPr/>
      </dsp:nvSpPr>
      <dsp:spPr>
        <a:xfrm>
          <a:off x="1920799" y="504651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Информационная поддержка ведущих отраслевых СМИ</a:t>
          </a:r>
        </a:p>
      </dsp:txBody>
      <dsp:txXfrm>
        <a:off x="1920799" y="504651"/>
        <a:ext cx="6362836" cy="424577"/>
      </dsp:txXfrm>
    </dsp:sp>
    <dsp:sp modelId="{607D5342-6FD8-406B-A399-F25DFD2F287E}">
      <dsp:nvSpPr>
        <dsp:cNvPr id="0" name=""/>
        <dsp:cNvSpPr/>
      </dsp:nvSpPr>
      <dsp:spPr>
        <a:xfrm>
          <a:off x="1565455" y="999228"/>
          <a:ext cx="424577" cy="4245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1AA11-1018-4D9B-BB44-174224D51E97}">
      <dsp:nvSpPr>
        <dsp:cNvPr id="0" name=""/>
        <dsp:cNvSpPr/>
      </dsp:nvSpPr>
      <dsp:spPr>
        <a:xfrm>
          <a:off x="2875607" y="2016311"/>
          <a:ext cx="4982228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Опубликовано более 64 аналитических отчётов</a:t>
          </a:r>
        </a:p>
      </dsp:txBody>
      <dsp:txXfrm>
        <a:off x="2875607" y="2016311"/>
        <a:ext cx="4982228" cy="424577"/>
      </dsp:txXfrm>
    </dsp:sp>
    <dsp:sp modelId="{F63434DB-F5D6-46D1-8943-99244EF5FF93}">
      <dsp:nvSpPr>
        <dsp:cNvPr id="0" name=""/>
        <dsp:cNvSpPr/>
      </dsp:nvSpPr>
      <dsp:spPr>
        <a:xfrm>
          <a:off x="1872208" y="1522961"/>
          <a:ext cx="424577" cy="42457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2B83B-6296-4093-BEAF-A25B1E04A11C}">
      <dsp:nvSpPr>
        <dsp:cNvPr id="0" name=""/>
        <dsp:cNvSpPr/>
      </dsp:nvSpPr>
      <dsp:spPr>
        <a:xfrm>
          <a:off x="3609114" y="3008336"/>
          <a:ext cx="4429934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Успешно проведено более 30 мероприятий </a:t>
          </a:r>
        </a:p>
      </dsp:txBody>
      <dsp:txXfrm>
        <a:off x="3609114" y="3008336"/>
        <a:ext cx="4429934" cy="424577"/>
      </dsp:txXfrm>
    </dsp:sp>
    <dsp:sp modelId="{1BB32519-045A-4B8F-B31C-BC50CC68375B}">
      <dsp:nvSpPr>
        <dsp:cNvPr id="0" name=""/>
        <dsp:cNvSpPr/>
      </dsp:nvSpPr>
      <dsp:spPr>
        <a:xfrm>
          <a:off x="2219262" y="2027015"/>
          <a:ext cx="424577" cy="424577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10037-ABEB-4AE3-AB7E-A89C236CB1DC}">
      <dsp:nvSpPr>
        <dsp:cNvPr id="0" name=""/>
        <dsp:cNvSpPr/>
      </dsp:nvSpPr>
      <dsp:spPr>
        <a:xfrm>
          <a:off x="3207938" y="2520365"/>
          <a:ext cx="4844154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Статьи сотрудников публикуются более 20 лет </a:t>
          </a:r>
        </a:p>
      </dsp:txBody>
      <dsp:txXfrm>
        <a:off x="3207938" y="2520365"/>
        <a:ext cx="4844154" cy="424577"/>
      </dsp:txXfrm>
    </dsp:sp>
    <dsp:sp modelId="{BD96F9F4-49EB-49E6-9DBA-CEEE3A0605BE}">
      <dsp:nvSpPr>
        <dsp:cNvPr id="0" name=""/>
        <dsp:cNvSpPr/>
      </dsp:nvSpPr>
      <dsp:spPr>
        <a:xfrm>
          <a:off x="2520279" y="2531073"/>
          <a:ext cx="424577" cy="424577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7B2B5-4F12-41D9-B170-2F71AD89597C}">
      <dsp:nvSpPr>
        <dsp:cNvPr id="0" name=""/>
        <dsp:cNvSpPr/>
      </dsp:nvSpPr>
      <dsp:spPr>
        <a:xfrm>
          <a:off x="2543276" y="1519726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Проведено более 20 научно-исследовательских работ </a:t>
          </a:r>
        </a:p>
      </dsp:txBody>
      <dsp:txXfrm>
        <a:off x="2543276" y="1519726"/>
        <a:ext cx="6362836" cy="424577"/>
      </dsp:txXfrm>
    </dsp:sp>
    <dsp:sp modelId="{457F8233-61C0-4F87-BB2C-2901449D746D}">
      <dsp:nvSpPr>
        <dsp:cNvPr id="0" name=""/>
        <dsp:cNvSpPr/>
      </dsp:nvSpPr>
      <dsp:spPr>
        <a:xfrm>
          <a:off x="2808312" y="3008466"/>
          <a:ext cx="424577" cy="424577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32B9F-9DDF-4530-B61C-298FFB787FD8}">
      <dsp:nvSpPr>
        <dsp:cNvPr id="0" name=""/>
        <dsp:cNvSpPr/>
      </dsp:nvSpPr>
      <dsp:spPr>
        <a:xfrm>
          <a:off x="2219153" y="993288"/>
          <a:ext cx="6362836" cy="424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Разработано более 65 национальных стандартов (ГОСТ Р)</a:t>
          </a:r>
        </a:p>
      </dsp:txBody>
      <dsp:txXfrm>
        <a:off x="2219153" y="993288"/>
        <a:ext cx="6362836" cy="424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3CB5A-1E3E-4F9E-88C2-A1CE47C15157}">
      <dsp:nvSpPr>
        <dsp:cNvPr id="0" name=""/>
        <dsp:cNvSpPr/>
      </dsp:nvSpPr>
      <dsp:spPr>
        <a:xfrm>
          <a:off x="3038536" y="1050898"/>
          <a:ext cx="2165945" cy="1168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1101"/>
              </a:lnTo>
              <a:lnTo>
                <a:pt x="2165945" y="981101"/>
              </a:lnTo>
              <a:lnTo>
                <a:pt x="2165945" y="1168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0685E-A3AE-456F-9F5E-F66188300476}">
      <dsp:nvSpPr>
        <dsp:cNvPr id="0" name=""/>
        <dsp:cNvSpPr/>
      </dsp:nvSpPr>
      <dsp:spPr>
        <a:xfrm>
          <a:off x="2992816" y="1050898"/>
          <a:ext cx="91440" cy="1168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81101"/>
              </a:lnTo>
              <a:lnTo>
                <a:pt x="55183" y="981101"/>
              </a:lnTo>
              <a:lnTo>
                <a:pt x="55183" y="1168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BE802-D71A-4253-8767-DC58071148EA}">
      <dsp:nvSpPr>
        <dsp:cNvPr id="0" name=""/>
        <dsp:cNvSpPr/>
      </dsp:nvSpPr>
      <dsp:spPr>
        <a:xfrm>
          <a:off x="891517" y="1050898"/>
          <a:ext cx="2147018" cy="1168234"/>
        </a:xfrm>
        <a:custGeom>
          <a:avLst/>
          <a:gdLst/>
          <a:ahLst/>
          <a:cxnLst/>
          <a:rect l="0" t="0" r="0" b="0"/>
          <a:pathLst>
            <a:path>
              <a:moveTo>
                <a:pt x="2147018" y="0"/>
              </a:moveTo>
              <a:lnTo>
                <a:pt x="2147018" y="981101"/>
              </a:lnTo>
              <a:lnTo>
                <a:pt x="0" y="981101"/>
              </a:lnTo>
              <a:lnTo>
                <a:pt x="0" y="11682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3CA0E8-E2DF-4D50-B531-960ED3EAE6B7}">
      <dsp:nvSpPr>
        <dsp:cNvPr id="0" name=""/>
        <dsp:cNvSpPr/>
      </dsp:nvSpPr>
      <dsp:spPr>
        <a:xfrm>
          <a:off x="1094316" y="159790"/>
          <a:ext cx="3888440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Вывод на рынок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Market Access)</a:t>
          </a:r>
          <a:endParaRPr lang="ru-RU" sz="1600" kern="1200" dirty="0"/>
        </a:p>
      </dsp:txBody>
      <dsp:txXfrm>
        <a:off x="1094316" y="159790"/>
        <a:ext cx="3888440" cy="891108"/>
      </dsp:txXfrm>
    </dsp:sp>
    <dsp:sp modelId="{A0AE9FEC-4A9B-49AF-8918-6718D580A4EA}">
      <dsp:nvSpPr>
        <dsp:cNvPr id="0" name=""/>
        <dsp:cNvSpPr/>
      </dsp:nvSpPr>
      <dsp:spPr>
        <a:xfrm>
          <a:off x="409" y="2219132"/>
          <a:ext cx="1782216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Рыночный аспект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Marketing)</a:t>
          </a:r>
          <a:endParaRPr lang="ru-RU" sz="1600" kern="1200" dirty="0"/>
        </a:p>
      </dsp:txBody>
      <dsp:txXfrm>
        <a:off x="409" y="2219132"/>
        <a:ext cx="1782216" cy="891108"/>
      </dsp:txXfrm>
    </dsp:sp>
    <dsp:sp modelId="{4DDDFBE1-37F0-48B8-B6C6-0080ECE9F128}">
      <dsp:nvSpPr>
        <dsp:cNvPr id="0" name=""/>
        <dsp:cNvSpPr/>
      </dsp:nvSpPr>
      <dsp:spPr>
        <a:xfrm>
          <a:off x="2156891" y="2219132"/>
          <a:ext cx="1782216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Регуляторный аспект 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Regulatory Affairs)</a:t>
          </a:r>
          <a:endParaRPr lang="ru-RU" sz="1600" kern="1200" dirty="0"/>
        </a:p>
      </dsp:txBody>
      <dsp:txXfrm>
        <a:off x="2156891" y="2219132"/>
        <a:ext cx="1782216" cy="891108"/>
      </dsp:txXfrm>
    </dsp:sp>
    <dsp:sp modelId="{4C13F9AB-2A0F-4B13-9AA3-4A52EB9A6CFA}">
      <dsp:nvSpPr>
        <dsp:cNvPr id="0" name=""/>
        <dsp:cNvSpPr/>
      </dsp:nvSpPr>
      <dsp:spPr>
        <a:xfrm>
          <a:off x="4313373" y="2219132"/>
          <a:ext cx="1782216" cy="891108"/>
        </a:xfrm>
        <a:prstGeom prst="rect">
          <a:avLst/>
        </a:prstGeom>
        <a:gradFill rotWithShape="0">
          <a:gsLst>
            <a:gs pos="0">
              <a:srgbClr val="00206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Взаимодействие с государством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</a:t>
          </a:r>
          <a:r>
            <a:rPr lang="en-US" sz="1600" kern="1200" dirty="0"/>
            <a:t>GR)</a:t>
          </a:r>
          <a:endParaRPr lang="ru-RU" sz="1600" kern="1200" dirty="0"/>
        </a:p>
      </dsp:txBody>
      <dsp:txXfrm>
        <a:off x="4313373" y="2219132"/>
        <a:ext cx="1782216" cy="891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6ACE4-958F-4CB1-823B-4B93260819F9}">
      <dsp:nvSpPr>
        <dsp:cNvPr id="0" name=""/>
        <dsp:cNvSpPr/>
      </dsp:nvSpPr>
      <dsp:spPr>
        <a:xfrm>
          <a:off x="2155484" y="0"/>
          <a:ext cx="1355349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Научные исследования</a:t>
          </a:r>
        </a:p>
      </dsp:txBody>
      <dsp:txXfrm>
        <a:off x="2185981" y="30497"/>
        <a:ext cx="1294355" cy="563737"/>
      </dsp:txXfrm>
    </dsp:sp>
    <dsp:sp modelId="{52F064B3-EABE-4AA3-B4B2-9B472502ABC8}">
      <dsp:nvSpPr>
        <dsp:cNvPr id="0" name=""/>
        <dsp:cNvSpPr/>
      </dsp:nvSpPr>
      <dsp:spPr>
        <a:xfrm>
          <a:off x="1087070" y="309547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2516506" y="157522"/>
              </a:moveTo>
              <a:arcTo wR="1783628" hR="1783628" stAng="17655651" swAng="58436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70881-0148-4591-AAE6-F32BD9EEA9D6}">
      <dsp:nvSpPr>
        <dsp:cNvPr id="0" name=""/>
        <dsp:cNvSpPr/>
      </dsp:nvSpPr>
      <dsp:spPr>
        <a:xfrm>
          <a:off x="3664992" y="673004"/>
          <a:ext cx="1211690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Разработка</a:t>
          </a:r>
        </a:p>
      </dsp:txBody>
      <dsp:txXfrm>
        <a:off x="3695489" y="703501"/>
        <a:ext cx="1150696" cy="563737"/>
      </dsp:txXfrm>
    </dsp:sp>
    <dsp:sp modelId="{07161F2F-C6C1-474C-964B-A5C4071A3B11}">
      <dsp:nvSpPr>
        <dsp:cNvPr id="0" name=""/>
        <dsp:cNvSpPr/>
      </dsp:nvSpPr>
      <dsp:spPr>
        <a:xfrm>
          <a:off x="1092711" y="313816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3450661" y="1149331"/>
              </a:moveTo>
              <a:arcTo wR="1783628" hR="1783628" stAng="20350106" swAng="10644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56384-1B13-4EF3-99D2-855241BAE83E}">
      <dsp:nvSpPr>
        <dsp:cNvPr id="0" name=""/>
        <dsp:cNvSpPr/>
      </dsp:nvSpPr>
      <dsp:spPr>
        <a:xfrm>
          <a:off x="3907630" y="2181973"/>
          <a:ext cx="1415237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Производство</a:t>
          </a:r>
        </a:p>
      </dsp:txBody>
      <dsp:txXfrm>
        <a:off x="3938127" y="2212470"/>
        <a:ext cx="1354243" cy="563737"/>
      </dsp:txXfrm>
    </dsp:sp>
    <dsp:sp modelId="{F981A389-87EB-4623-80A3-FA3925EB6782}">
      <dsp:nvSpPr>
        <dsp:cNvPr id="0" name=""/>
        <dsp:cNvSpPr/>
      </dsp:nvSpPr>
      <dsp:spPr>
        <a:xfrm>
          <a:off x="1045784" y="433795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3419861" y="2493610"/>
              </a:moveTo>
              <a:arcTo wR="1783628" hR="1783628" stAng="1407397" swAng="75660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98102-F2EA-4496-AD61-E539900D1CBF}">
      <dsp:nvSpPr>
        <dsp:cNvPr id="0" name=""/>
        <dsp:cNvSpPr/>
      </dsp:nvSpPr>
      <dsp:spPr>
        <a:xfrm>
          <a:off x="3180626" y="3369426"/>
          <a:ext cx="1220532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Поставка</a:t>
          </a:r>
        </a:p>
      </dsp:txBody>
      <dsp:txXfrm>
        <a:off x="3211123" y="3399923"/>
        <a:ext cx="1159538" cy="563737"/>
      </dsp:txXfrm>
    </dsp:sp>
    <dsp:sp modelId="{D022E004-D5AE-4BF6-8380-B69F9CD5F7D9}">
      <dsp:nvSpPr>
        <dsp:cNvPr id="0" name=""/>
        <dsp:cNvSpPr/>
      </dsp:nvSpPr>
      <dsp:spPr>
        <a:xfrm>
          <a:off x="1311218" y="336128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1794141" y="3567226"/>
              </a:moveTo>
              <a:arcTo wR="1783628" hR="1783628" stAng="5379738" swAng="4367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7B24E-8902-4EDB-8961-1012B47F2D88}">
      <dsp:nvSpPr>
        <dsp:cNvPr id="0" name=""/>
        <dsp:cNvSpPr/>
      </dsp:nvSpPr>
      <dsp:spPr>
        <a:xfrm>
          <a:off x="1400153" y="3392073"/>
          <a:ext cx="1404597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Эксплуатация</a:t>
          </a:r>
        </a:p>
      </dsp:txBody>
      <dsp:txXfrm>
        <a:off x="1430650" y="3422570"/>
        <a:ext cx="1343603" cy="563737"/>
      </dsp:txXfrm>
    </dsp:sp>
    <dsp:sp modelId="{C509926B-3EE2-4B23-8EF4-CD8133411454}">
      <dsp:nvSpPr>
        <dsp:cNvPr id="0" name=""/>
        <dsp:cNvSpPr/>
      </dsp:nvSpPr>
      <dsp:spPr>
        <a:xfrm>
          <a:off x="1092711" y="313816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457062" y="2975917"/>
              </a:moveTo>
              <a:arcTo wR="1783628" hR="1783628" stAng="8283089" swAng="8356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F29BC-6776-4725-B194-0EDE7E466E06}">
      <dsp:nvSpPr>
        <dsp:cNvPr id="0" name=""/>
        <dsp:cNvSpPr/>
      </dsp:nvSpPr>
      <dsp:spPr>
        <a:xfrm>
          <a:off x="526712" y="2181973"/>
          <a:ext cx="1221436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Ремонт</a:t>
          </a:r>
        </a:p>
      </dsp:txBody>
      <dsp:txXfrm>
        <a:off x="557209" y="2212470"/>
        <a:ext cx="1160442" cy="563737"/>
      </dsp:txXfrm>
    </dsp:sp>
    <dsp:sp modelId="{5EB29419-EA9E-45BA-A425-63AB598B2F54}">
      <dsp:nvSpPr>
        <dsp:cNvPr id="0" name=""/>
        <dsp:cNvSpPr/>
      </dsp:nvSpPr>
      <dsp:spPr>
        <a:xfrm>
          <a:off x="1089112" y="257082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607" y="1737064"/>
              </a:moveTo>
              <a:arcTo wR="1783628" hR="1783628" stAng="10889757" swAng="11085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D4809-2214-4E16-BD60-399E0C6CC9AA}">
      <dsp:nvSpPr>
        <dsp:cNvPr id="0" name=""/>
        <dsp:cNvSpPr/>
      </dsp:nvSpPr>
      <dsp:spPr>
        <a:xfrm>
          <a:off x="873219" y="633788"/>
          <a:ext cx="1206682" cy="6247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Утилизация</a:t>
          </a:r>
        </a:p>
      </dsp:txBody>
      <dsp:txXfrm>
        <a:off x="903716" y="664285"/>
        <a:ext cx="1145688" cy="563737"/>
      </dsp:txXfrm>
    </dsp:sp>
    <dsp:sp modelId="{57769E2D-FE67-465B-A800-715AA283C986}">
      <dsp:nvSpPr>
        <dsp:cNvPr id="0" name=""/>
        <dsp:cNvSpPr/>
      </dsp:nvSpPr>
      <dsp:spPr>
        <a:xfrm>
          <a:off x="975893" y="358422"/>
          <a:ext cx="3567257" cy="3567257"/>
        </a:xfrm>
        <a:custGeom>
          <a:avLst/>
          <a:gdLst/>
          <a:ahLst/>
          <a:cxnLst/>
          <a:rect l="0" t="0" r="0" b="0"/>
          <a:pathLst>
            <a:path>
              <a:moveTo>
                <a:pt x="897924" y="235449"/>
              </a:moveTo>
              <a:arcTo wR="1783628" hR="1783628" stAng="14413583" swAng="4494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4E5F3-010D-4A24-AACD-734E35EF5B30}" type="datetimeFigureOut">
              <a:rPr lang="ru-RU" smtClean="0"/>
              <a:t>14.10.2021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DCFAF-B86C-4530-AAB6-8DC4CEA620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963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CD11E-E320-4D17-9003-A7585C9D148F}" type="datetimeFigureOut">
              <a:rPr lang="ru-RU" smtClean="0"/>
              <a:pPr/>
              <a:t>14.10.2021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1CB41-3F49-44F3-9D8E-608823EA18E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15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CB41-3F49-44F3-9D8E-608823EA18E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25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CB41-3F49-44F3-9D8E-608823EA18E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128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/>
              <a:t>Как определить, является ли изделие</a:t>
            </a:r>
            <a:r>
              <a:rPr lang="ru-RU" i="1" baseline="0" dirty="0"/>
              <a:t> медицинским изделием, а не изделием другого рода или </a:t>
            </a:r>
            <a:r>
              <a:rPr lang="ru-RU" i="1" baseline="0" dirty="0" err="1"/>
              <a:t>фарм.препаратом</a:t>
            </a:r>
            <a:r>
              <a:rPr lang="ru-RU" i="1" baseline="0" dirty="0"/>
              <a:t>?</a:t>
            </a:r>
          </a:p>
          <a:p>
            <a:pPr marL="0" indent="0">
              <a:buFontTx/>
              <a:buNone/>
            </a:pPr>
            <a:r>
              <a:rPr lang="ru-RU" baseline="0" dirty="0"/>
              <a:t>1. Определить механизм его действия. Основное назначение МИ не должно реализовываться путем фармакологического, генетического, иммунологического и метаболического действия. Но такие способы могут поддерживать основное назначение МИ. </a:t>
            </a:r>
          </a:p>
          <a:p>
            <a:pPr marL="0" indent="0">
              <a:buFontTx/>
              <a:buNone/>
            </a:pPr>
            <a:r>
              <a:rPr lang="ru-RU" baseline="0" dirty="0"/>
              <a:t>Например, пластырь, содержащий </a:t>
            </a:r>
            <a:r>
              <a:rPr lang="ru-RU" baseline="0" dirty="0" err="1"/>
              <a:t>лек.средство</a:t>
            </a:r>
            <a:r>
              <a:rPr lang="ru-RU" baseline="0" dirty="0"/>
              <a:t>. Если назначение пластыря – закрыть рану и защитить ее от внешнего воздействия, при этом пластырь содержит бактерицидное средство, такое изделие является МИ.</a:t>
            </a:r>
          </a:p>
          <a:p>
            <a:pPr marL="0" indent="0">
              <a:buFontTx/>
              <a:buNone/>
            </a:pPr>
            <a:r>
              <a:rPr lang="ru-RU" baseline="0" dirty="0"/>
              <a:t>Но есть пластыри, назначение которых осуществить доставку </a:t>
            </a:r>
            <a:r>
              <a:rPr lang="ru-RU" baseline="0" dirty="0" err="1"/>
              <a:t>лек.средства</a:t>
            </a:r>
            <a:r>
              <a:rPr lang="ru-RU" baseline="0" dirty="0"/>
              <a:t> в организм человека. Несмотря на </a:t>
            </a:r>
            <a:r>
              <a:rPr lang="ru-RU" baseline="0" dirty="0" err="1"/>
              <a:t>то,что</a:t>
            </a:r>
            <a:r>
              <a:rPr lang="ru-RU" baseline="0" dirty="0"/>
              <a:t> по виду пластырь – это изделие, его назначение реализуется фармакологическим путем, </a:t>
            </a:r>
            <a:r>
              <a:rPr lang="ru-RU" baseline="0" dirty="0" err="1"/>
              <a:t>згачит</a:t>
            </a:r>
            <a:r>
              <a:rPr lang="ru-RU" baseline="0" dirty="0"/>
              <a:t>, он является </a:t>
            </a:r>
            <a:r>
              <a:rPr lang="ru-RU" baseline="0" dirty="0" err="1"/>
              <a:t>лек.средством</a:t>
            </a:r>
            <a:r>
              <a:rPr lang="ru-RU" baseline="0" dirty="0"/>
              <a:t>.</a:t>
            </a:r>
          </a:p>
          <a:p>
            <a:pPr marL="0" indent="0">
              <a:buNone/>
            </a:pPr>
            <a:r>
              <a:rPr lang="ru-RU" dirty="0"/>
              <a:t>2. Назначение должно быть медицинским (изделие должно применяться в медицинских целях). Это</a:t>
            </a:r>
            <a:r>
              <a:rPr lang="ru-RU" baseline="0" dirty="0"/>
              <a:t> должно быть не просто заявлено, но подтверждено описанием и техническими характеристиками МИ, указанными в ТД.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C0E4C-3701-4DB6-A479-8F916C91B9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4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C0E4C-3701-4DB6-A479-8F916C91B95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2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" y="747713"/>
            <a:ext cx="6607175" cy="3717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E00B89-AAAF-403D-B0D2-9869BCB6BBB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62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" y="747713"/>
            <a:ext cx="6607175" cy="3717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E00B89-AAAF-403D-B0D2-9869BCB6BBB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3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CB41-3F49-44F3-9D8E-608823EA18E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78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7CF7A3-3BB3-4CB1-8F84-9D1197E92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3071665" y="-16749"/>
            <a:ext cx="9110388" cy="6869625"/>
          </a:xfrm>
          <a:prstGeom prst="rect">
            <a:avLst/>
          </a:prstGeom>
        </p:spPr>
      </p:pic>
      <p:sp>
        <p:nvSpPr>
          <p:cNvPr id="20" name="Пятиугольник 19"/>
          <p:cNvSpPr/>
          <p:nvPr userDrawn="1"/>
        </p:nvSpPr>
        <p:spPr>
          <a:xfrm>
            <a:off x="1525180" y="4030834"/>
            <a:ext cx="7857477" cy="72608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иугольник 21"/>
          <p:cNvSpPr/>
          <p:nvPr userDrawn="1"/>
        </p:nvSpPr>
        <p:spPr>
          <a:xfrm>
            <a:off x="1440320" y="3664693"/>
            <a:ext cx="6862523" cy="742560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ятиугольник 28"/>
          <p:cNvSpPr/>
          <p:nvPr userDrawn="1"/>
        </p:nvSpPr>
        <p:spPr>
          <a:xfrm flipH="1">
            <a:off x="10105804" y="5967288"/>
            <a:ext cx="2079253" cy="637953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" y="0"/>
            <a:ext cx="152517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9948" y="4192"/>
            <a:ext cx="13082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0767295" y="6093301"/>
            <a:ext cx="1087040" cy="375603"/>
          </a:xfrm>
        </p:spPr>
        <p:txBody>
          <a:bodyPr/>
          <a:lstStyle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charset="0"/>
              </a:defRPr>
            </a:lvl1pPr>
          </a:lstStyle>
          <a:p>
            <a:endParaRPr lang="en-US" dirty="0">
              <a:latin typeface="Numans" panose="02000503000000020004" pitchFamily="2" charset="0"/>
            </a:endParaRPr>
          </a:p>
        </p:txBody>
      </p:sp>
      <p:sp>
        <p:nvSpPr>
          <p:cNvPr id="3" name="AutoShape 4" descr="http://fotoden.info/sites/default/files/styles/frontpage_photo_landscape/public/putin_posetil_ranenyh_01.jpg"/>
          <p:cNvSpPr>
            <a:spLocks noChangeAspect="1" noChangeArrowheads="1"/>
          </p:cNvSpPr>
          <p:nvPr userDrawn="1"/>
        </p:nvSpPr>
        <p:spPr bwMode="auto">
          <a:xfrm>
            <a:off x="207435" y="-1790700"/>
            <a:ext cx="74803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88405" y="2022903"/>
            <a:ext cx="6135791" cy="147510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  <a:endParaRPr lang="en-US" noProof="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DD4FBF-6E15-452F-9B51-D6C4330A7D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05" y="119391"/>
            <a:ext cx="4407595" cy="718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295B46-E777-48A0-BA80-66221C0BD7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34" y="4923609"/>
            <a:ext cx="3125026" cy="1934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 userDrawn="1"/>
        </p:nvSpPr>
        <p:spPr>
          <a:xfrm>
            <a:off x="1525180" y="4030834"/>
            <a:ext cx="7857477" cy="72608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иугольник 21"/>
          <p:cNvSpPr/>
          <p:nvPr userDrawn="1"/>
        </p:nvSpPr>
        <p:spPr>
          <a:xfrm>
            <a:off x="1440320" y="3664693"/>
            <a:ext cx="6862523" cy="742560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ятиугольник 28"/>
          <p:cNvSpPr/>
          <p:nvPr userDrawn="1"/>
        </p:nvSpPr>
        <p:spPr>
          <a:xfrm flipH="1">
            <a:off x="10105804" y="5967288"/>
            <a:ext cx="2079253" cy="637953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" y="0"/>
            <a:ext cx="152517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9948" y="4192"/>
            <a:ext cx="13082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0767295" y="6093301"/>
            <a:ext cx="1087040" cy="375603"/>
          </a:xfrm>
        </p:spPr>
        <p:txBody>
          <a:bodyPr/>
          <a:lstStyle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charset="0"/>
              </a:defRPr>
            </a:lvl1pPr>
          </a:lstStyle>
          <a:p>
            <a:endParaRPr lang="en-US" dirty="0">
              <a:latin typeface="Numans" panose="02000503000000020004" pitchFamily="2" charset="0"/>
            </a:endParaRPr>
          </a:p>
        </p:txBody>
      </p:sp>
      <p:sp>
        <p:nvSpPr>
          <p:cNvPr id="3" name="AutoShape 4" descr="http://fotoden.info/sites/default/files/styles/frontpage_photo_landscape/public/putin_posetil_ranenyh_01.jpg"/>
          <p:cNvSpPr>
            <a:spLocks noChangeAspect="1" noChangeArrowheads="1"/>
          </p:cNvSpPr>
          <p:nvPr userDrawn="1"/>
        </p:nvSpPr>
        <p:spPr bwMode="auto">
          <a:xfrm>
            <a:off x="207435" y="-1790700"/>
            <a:ext cx="74803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88405" y="2022903"/>
            <a:ext cx="6135791" cy="147510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  <a:endParaRPr lang="en-US" noProof="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DD4FBF-6E15-452F-9B51-D6C4330A7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40" y="188640"/>
            <a:ext cx="4407595" cy="718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295B46-E777-48A0-BA80-66221C0BD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34" y="4923609"/>
            <a:ext cx="3125026" cy="19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1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3" y="674120"/>
            <a:ext cx="12191999" cy="618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 flipV="1">
            <a:off x="4" y="6302718"/>
            <a:ext cx="12191997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27" name="Пятиугольник 26"/>
          <p:cNvSpPr/>
          <p:nvPr userDrawn="1"/>
        </p:nvSpPr>
        <p:spPr>
          <a:xfrm>
            <a:off x="-1" y="3632693"/>
            <a:ext cx="7942337" cy="72608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ятиугольник 29"/>
          <p:cNvSpPr/>
          <p:nvPr userDrawn="1"/>
        </p:nvSpPr>
        <p:spPr>
          <a:xfrm>
            <a:off x="-2" y="3266552"/>
            <a:ext cx="6862523" cy="742560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0" y="3370343"/>
            <a:ext cx="6288021" cy="505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21445D-86E1-4C92-B902-4A53EBCCE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447115"/>
            <a:ext cx="2837381" cy="263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423A5B-0BFE-43D1-B90A-3552DD15FD02}"/>
              </a:ext>
            </a:extLst>
          </p:cNvPr>
          <p:cNvSpPr txBox="1"/>
          <p:nvPr userDrawn="1"/>
        </p:nvSpPr>
        <p:spPr>
          <a:xfrm>
            <a:off x="8856307" y="6393950"/>
            <a:ext cx="249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n w="1905"/>
                <a:solidFill>
                  <a:srgbClr val="173E8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 Thin" panose="02000000000000000000" pitchFamily="2" charset="0"/>
                <a:ea typeface="Roboto Thin" panose="02000000000000000000" pitchFamily="2" charset="0"/>
              </a:rPr>
              <a:t>www.meditex.ru</a:t>
            </a:r>
            <a:endParaRPr lang="ru-RU" sz="1800" b="1" dirty="0">
              <a:ln w="1905"/>
              <a:solidFill>
                <a:srgbClr val="173E8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5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27358B-D360-4FE8-8946-4DC931C63D98}"/>
              </a:ext>
            </a:extLst>
          </p:cNvPr>
          <p:cNvSpPr txBox="1"/>
          <p:nvPr userDrawn="1"/>
        </p:nvSpPr>
        <p:spPr>
          <a:xfrm>
            <a:off x="8856307" y="6393950"/>
            <a:ext cx="249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n w="1905"/>
                <a:solidFill>
                  <a:srgbClr val="173E8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 Thin" panose="02000000000000000000" pitchFamily="2" charset="0"/>
                <a:ea typeface="Roboto Thin" panose="02000000000000000000" pitchFamily="2" charset="0"/>
              </a:rPr>
              <a:t>www.meditex.ru</a:t>
            </a:r>
            <a:endParaRPr lang="ru-RU" sz="1800" b="1" dirty="0">
              <a:ln w="1905"/>
              <a:solidFill>
                <a:srgbClr val="173E8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DC52562-F9B5-4C2B-99EF-C16A8E8D8BF4}"/>
              </a:ext>
            </a:extLst>
          </p:cNvPr>
          <p:cNvCxnSpPr/>
          <p:nvPr userDrawn="1"/>
        </p:nvCxnSpPr>
        <p:spPr>
          <a:xfrm flipV="1">
            <a:off x="4" y="6302718"/>
            <a:ext cx="12191997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Пятиугольник 31">
            <a:extLst>
              <a:ext uri="{FF2B5EF4-FFF2-40B4-BE49-F238E27FC236}">
                <a16:creationId xmlns:a16="http://schemas.microsoft.com/office/drawing/2014/main" id="{B79E8843-A775-4D7C-BD91-9CE150998BFB}"/>
              </a:ext>
            </a:extLst>
          </p:cNvPr>
          <p:cNvSpPr/>
          <p:nvPr userDrawn="1"/>
        </p:nvSpPr>
        <p:spPr>
          <a:xfrm flipH="1">
            <a:off x="11313043" y="5925262"/>
            <a:ext cx="878956" cy="754912"/>
          </a:xfrm>
          <a:prstGeom prst="homePlate">
            <a:avLst>
              <a:gd name="adj" fmla="val 515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D09FB3-512F-4A24-A8B3-F89D9EC42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447115"/>
            <a:ext cx="2837381" cy="26300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57712" y="6482573"/>
            <a:ext cx="2844800" cy="192087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E81FF91-2F68-4A69-826F-1D7E3AF2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61" y="95255"/>
            <a:ext cx="10972800" cy="563563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3566230-AD3D-4189-8ACE-B5A97E5FE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6325"/>
            <a:ext cx="10972800" cy="524827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q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ü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11080743" y="6195849"/>
            <a:ext cx="1625600" cy="227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E344A9-FBD1-46F6-8899-B7726AE353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 userDrawn="1"/>
        </p:nvCxnSpPr>
        <p:spPr>
          <a:xfrm flipV="1">
            <a:off x="4" y="6302718"/>
            <a:ext cx="12191997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32" name="Пятиугольник 31"/>
          <p:cNvSpPr/>
          <p:nvPr userDrawn="1"/>
        </p:nvSpPr>
        <p:spPr>
          <a:xfrm flipH="1">
            <a:off x="11313043" y="5925262"/>
            <a:ext cx="878956" cy="754912"/>
          </a:xfrm>
          <a:prstGeom prst="homePlate">
            <a:avLst>
              <a:gd name="adj" fmla="val 515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3">
            <a:extLst>
              <a:ext uri="{FF2B5EF4-FFF2-40B4-BE49-F238E27FC236}">
                <a16:creationId xmlns:a16="http://schemas.microsoft.com/office/drawing/2014/main" id="{BBF0396B-6E64-4324-A4D0-7A067231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7712" y="6482573"/>
            <a:ext cx="2844800" cy="192087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CBD51E0-2A90-406D-8C3D-ACA05FE8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61" y="95255"/>
            <a:ext cx="10972800" cy="563563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502D700D-93F0-45D1-9EA7-9007BC562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6325"/>
            <a:ext cx="10972800" cy="524827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q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ü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2522D-79A8-416E-8525-366B8C53EA19}"/>
              </a:ext>
            </a:extLst>
          </p:cNvPr>
          <p:cNvSpPr txBox="1"/>
          <p:nvPr userDrawn="1"/>
        </p:nvSpPr>
        <p:spPr>
          <a:xfrm>
            <a:off x="8856307" y="6393950"/>
            <a:ext cx="249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n w="1905"/>
                <a:solidFill>
                  <a:srgbClr val="173E8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 Thin" panose="02000000000000000000" pitchFamily="2" charset="0"/>
                <a:ea typeface="Roboto Thin" panose="02000000000000000000" pitchFamily="2" charset="0"/>
              </a:rPr>
              <a:t>www.meditex.ru</a:t>
            </a:r>
            <a:endParaRPr lang="ru-RU" sz="1800" b="1" dirty="0">
              <a:ln w="1905"/>
              <a:solidFill>
                <a:srgbClr val="173E8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FB286A-5C51-4551-8724-7DC862BD8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447115"/>
            <a:ext cx="2837381" cy="263002"/>
          </a:xfrm>
          <a:prstGeom prst="rect">
            <a:avLst/>
          </a:prstGeom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59752F22-C043-487D-A856-379180A3AD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80743" y="6195849"/>
            <a:ext cx="1625600" cy="227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E344A9-FBD1-46F6-8899-B7726AE353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F8F54F-F04E-461C-8E25-98336949A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1" b="-176"/>
          <a:stretch/>
        </p:blipFill>
        <p:spPr>
          <a:xfrm>
            <a:off x="3839891" y="0"/>
            <a:ext cx="8352109" cy="62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3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EA31FD-67C2-4DE7-A689-8501700870B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Заголовок 3"/>
          <p:cNvSpPr txBox="1">
            <a:spLocks/>
          </p:cNvSpPr>
          <p:nvPr userDrawn="1"/>
        </p:nvSpPr>
        <p:spPr>
          <a:xfrm>
            <a:off x="483593" y="1673513"/>
            <a:ext cx="5988051" cy="1808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Спасибо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за внимание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!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2" y="5013176"/>
            <a:ext cx="12192002" cy="388164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204062"/>
            <a:ext cx="12192002" cy="1681322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одзаголовок 4"/>
          <p:cNvSpPr txBox="1">
            <a:spLocks/>
          </p:cNvSpPr>
          <p:nvPr userDrawn="1"/>
        </p:nvSpPr>
        <p:spPr>
          <a:xfrm>
            <a:off x="440965" y="5333751"/>
            <a:ext cx="8616619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ООО «НТЦ «МЕДИТЭКС»</a:t>
            </a:r>
          </a:p>
          <a:p>
            <a:pPr algn="l" fontAlgn="auto">
              <a:spcAft>
                <a:spcPts val="0"/>
              </a:spcAft>
            </a:pP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11</a:t>
            </a: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5114</a:t>
            </a: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, Россия,</a:t>
            </a: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Москва, Павелецкая набережная, 2с3, офис 207</a:t>
            </a:r>
            <a:endParaRPr lang="en-US" sz="1800" dirty="0">
              <a:solidFill>
                <a:prstClr val="white"/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+7 </a:t>
            </a: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499 6</a:t>
            </a: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53</a:t>
            </a: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79</a:t>
            </a: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14</a:t>
            </a:r>
            <a:r>
              <a:rPr lang="ru-RU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| </a:t>
            </a: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ntc@meditex.ru</a:t>
            </a:r>
            <a:endParaRPr lang="ru-RU" sz="1800" dirty="0">
              <a:solidFill>
                <a:prstClr val="white"/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algn="l" fontAlgn="auto"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www.meditex.ru </a:t>
            </a:r>
            <a:endParaRPr lang="ru-RU" sz="1800" dirty="0">
              <a:solidFill>
                <a:prstClr val="white"/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2E5E73-2B24-4819-BBB1-7361E5014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3" y="119391"/>
            <a:ext cx="4407595" cy="7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3" y="674120"/>
            <a:ext cx="12191999" cy="618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 flipV="1">
            <a:off x="4" y="6302718"/>
            <a:ext cx="12191997" cy="5534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27" name="Прямоугольник 26"/>
          <p:cNvSpPr/>
          <p:nvPr userDrawn="1"/>
        </p:nvSpPr>
        <p:spPr>
          <a:xfrm>
            <a:off x="3" y="679686"/>
            <a:ext cx="12191996" cy="11187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" y="5"/>
            <a:ext cx="12191999" cy="678551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sp>
        <p:nvSpPr>
          <p:cNvPr id="32" name="Пятиугольник 31"/>
          <p:cNvSpPr/>
          <p:nvPr userDrawn="1"/>
        </p:nvSpPr>
        <p:spPr>
          <a:xfrm flipH="1">
            <a:off x="11313043" y="5925262"/>
            <a:ext cx="878956" cy="754912"/>
          </a:xfrm>
          <a:prstGeom prst="homePlate">
            <a:avLst>
              <a:gd name="adj" fmla="val 5152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43D59-52A9-4C55-871F-94E168C34E58}"/>
              </a:ext>
            </a:extLst>
          </p:cNvPr>
          <p:cNvSpPr txBox="1"/>
          <p:nvPr userDrawn="1"/>
        </p:nvSpPr>
        <p:spPr>
          <a:xfrm>
            <a:off x="8856307" y="6393950"/>
            <a:ext cx="249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n w="1905"/>
                <a:solidFill>
                  <a:srgbClr val="173E8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 Thin" panose="02000000000000000000" pitchFamily="2" charset="0"/>
                <a:ea typeface="Roboto Thin" panose="02000000000000000000" pitchFamily="2" charset="0"/>
              </a:rPr>
              <a:t>www.meditex.ru</a:t>
            </a:r>
            <a:endParaRPr lang="ru-RU" sz="1800" b="1" dirty="0">
              <a:ln w="1905"/>
              <a:solidFill>
                <a:srgbClr val="173E8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40832A-CE9C-4D21-AF34-B4E2CC389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447115"/>
            <a:ext cx="2837381" cy="26300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3870CB6-E222-49E6-ABE8-680DC28B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61" y="95255"/>
            <a:ext cx="10972800" cy="563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E1134B2-6AE6-4E9F-A749-7A6EE565D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6325"/>
            <a:ext cx="10972800" cy="524827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4045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759092-B49F-4131-836C-3D3AF474F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/>
        </p:blipFill>
        <p:spPr>
          <a:xfrm>
            <a:off x="4100743" y="-3"/>
            <a:ext cx="8101204" cy="6858003"/>
          </a:xfrm>
          <a:prstGeom prst="rect">
            <a:avLst/>
          </a:prstGeom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283200" y="6553205"/>
            <a:ext cx="16256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fld id="{839878C1-E546-4F4E-8023-E7BCE1E2EC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ятиугольник 19">
            <a:extLst>
              <a:ext uri="{FF2B5EF4-FFF2-40B4-BE49-F238E27FC236}">
                <a16:creationId xmlns:a16="http://schemas.microsoft.com/office/drawing/2014/main" id="{8A410155-871D-4DD8-94D7-BBB9A5CF5C2F}"/>
              </a:ext>
            </a:extLst>
          </p:cNvPr>
          <p:cNvSpPr/>
          <p:nvPr userDrawn="1"/>
        </p:nvSpPr>
        <p:spPr>
          <a:xfrm>
            <a:off x="1525180" y="4030834"/>
            <a:ext cx="7857477" cy="72608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21">
            <a:extLst>
              <a:ext uri="{FF2B5EF4-FFF2-40B4-BE49-F238E27FC236}">
                <a16:creationId xmlns:a16="http://schemas.microsoft.com/office/drawing/2014/main" id="{F6691771-AA59-455E-818E-C5DE2717255A}"/>
              </a:ext>
            </a:extLst>
          </p:cNvPr>
          <p:cNvSpPr/>
          <p:nvPr userDrawn="1"/>
        </p:nvSpPr>
        <p:spPr>
          <a:xfrm>
            <a:off x="1440320" y="3664693"/>
            <a:ext cx="6862523" cy="742560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иугольник 28">
            <a:extLst>
              <a:ext uri="{FF2B5EF4-FFF2-40B4-BE49-F238E27FC236}">
                <a16:creationId xmlns:a16="http://schemas.microsoft.com/office/drawing/2014/main" id="{DE33E77E-F64E-420E-9771-AD5C14789BF9}"/>
              </a:ext>
            </a:extLst>
          </p:cNvPr>
          <p:cNvSpPr/>
          <p:nvPr userDrawn="1"/>
        </p:nvSpPr>
        <p:spPr>
          <a:xfrm flipH="1">
            <a:off x="10105804" y="5967288"/>
            <a:ext cx="2079253" cy="637953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2B52A9F-C249-4051-9725-2AE1B1859124}"/>
              </a:ext>
            </a:extLst>
          </p:cNvPr>
          <p:cNvSpPr/>
          <p:nvPr userDrawn="1"/>
        </p:nvSpPr>
        <p:spPr>
          <a:xfrm>
            <a:off x="1" y="0"/>
            <a:ext cx="152517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DF9BE5-C8A0-460F-AD4A-7DE9D95ED154}"/>
              </a:ext>
            </a:extLst>
          </p:cNvPr>
          <p:cNvSpPr/>
          <p:nvPr userDrawn="1"/>
        </p:nvSpPr>
        <p:spPr>
          <a:xfrm>
            <a:off x="9948" y="4192"/>
            <a:ext cx="130828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54533B2-448C-4B94-8E9B-7F5813D73F6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688405" y="2022903"/>
            <a:ext cx="6135791" cy="147510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/>
            <a:r>
              <a:rPr lang="ru-RU" sz="4000" kern="0" dirty="0"/>
              <a:t>Образец заголовка</a:t>
            </a:r>
            <a:endParaRPr lang="en-US" sz="4000" kern="0" dirty="0">
              <a:latin typeface="Numans" panose="0200050300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5368DD-16BD-4CD2-A645-6E313D584B3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05" y="119391"/>
            <a:ext cx="4407595" cy="718012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01282" y="6569620"/>
            <a:ext cx="284480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404B76-BC82-4AAF-AA4F-E25D57ACEC3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80" y="4925705"/>
            <a:ext cx="3125026" cy="19343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50" r:id="rId4"/>
    <p:sldLayoutId id="2147483654" r:id="rId5"/>
    <p:sldLayoutId id="2147483655" r:id="rId6"/>
    <p:sldLayoutId id="2147483663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>
              <a:lumMod val="75000"/>
            </a:schemeClr>
          </a:solidFill>
          <a:latin typeface="Arial Narrow" panose="020B0606020202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 Narrow" panose="020B0606020202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 Narrow" panose="020B0606020202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Narrow" panose="020B0606020202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Narrow" panose="020B0606020202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hyperlink" Target="https://www.google.ru/url?sa=i&amp;rct=j&amp;q=&amp;esrc=s&amp;source=images&amp;cd=&amp;ved=0ahUKEwiXz9WC1vDXAhUGP5oKHX2FBOUQjRwIBw&amp;url=https://www.matrix-ag.com/references/index.html?setlang%3Den-gb&amp;psig=AOvVaw2HjUgU-0DSkBfrVjYS7UUi&amp;ust=1512487732227671" TargetMode="Externa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88405" y="1772817"/>
            <a:ext cx="6135791" cy="1725194"/>
          </a:xfrm>
        </p:spPr>
        <p:txBody>
          <a:bodyPr/>
          <a:lstStyle/>
          <a:p>
            <a:r>
              <a:rPr lang="ru-RU" sz="2800" b="1" dirty="0">
                <a:solidFill>
                  <a:schemeClr val="tx2"/>
                </a:solidFill>
                <a:latin typeface="Roboto Slab" pitchFamily="2" charset="0"/>
                <a:ea typeface="Roboto Slab" pitchFamily="2" charset="0"/>
              </a:rPr>
              <a:t>Особенности вывода на рынок  инновационных медицинских изделий в России</a:t>
            </a:r>
            <a:br>
              <a:rPr lang="en-US" sz="3200" dirty="0">
                <a:solidFill>
                  <a:schemeClr val="tx2"/>
                </a:solidFill>
                <a:latin typeface="Roboto Slab" pitchFamily="2" charset="0"/>
                <a:ea typeface="Roboto Slab" pitchFamily="2" charset="0"/>
              </a:rPr>
            </a:br>
            <a:r>
              <a:rPr lang="ru-RU" sz="2400" dirty="0">
                <a:solidFill>
                  <a:schemeClr val="tx2"/>
                </a:solidFill>
                <a:latin typeface="Roboto Slab" pitchFamily="2" charset="0"/>
                <a:ea typeface="Roboto Slab" pitchFamily="2" charset="0"/>
              </a:rPr>
              <a:t>	</a:t>
            </a: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1688405" y="3861048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rgbClr val="0020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6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Андрей Виленский,  ООО «НТЦ «МЕДИТЭКС»</a:t>
            </a:r>
            <a:endParaRPr lang="en-US" sz="1600" b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81142" y="5949280"/>
            <a:ext cx="1178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+mj-lt"/>
                <a:ea typeface="Roboto Thin" panose="02000000000000000000" pitchFamily="2" charset="0"/>
              </a:rPr>
              <a:t>Сколково</a:t>
            </a:r>
          </a:p>
          <a:p>
            <a:pPr algn="ctr"/>
            <a:r>
              <a:rPr lang="ru-RU" dirty="0">
                <a:latin typeface="+mj-lt"/>
                <a:ea typeface="Roboto Thin" panose="02000000000000000000" pitchFamily="2" charset="0"/>
              </a:rPr>
              <a:t>2021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8164A76-9342-4764-8D0B-410F8E69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82851"/>
            <a:ext cx="10972800" cy="563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Источники финансирования для </a:t>
            </a:r>
            <a:r>
              <a:rPr lang="en-US" sz="2400" dirty="0" err="1">
                <a:latin typeface="Arial Narrow" panose="020B0606020202030204" pitchFamily="34" charset="0"/>
              </a:rPr>
              <a:t>MedTech</a:t>
            </a:r>
            <a:r>
              <a:rPr lang="en-US" sz="2400" dirty="0">
                <a:latin typeface="Arial Narrow" panose="020B0606020202030204" pitchFamily="34" charset="0"/>
              </a:rPr>
              <a:t>-</a:t>
            </a:r>
            <a:r>
              <a:rPr lang="ru-RU" sz="2400" dirty="0">
                <a:latin typeface="Arial Narrow" panose="020B0606020202030204" pitchFamily="34" charset="0"/>
              </a:rPr>
              <a:t>проектов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51584" y="1052735"/>
            <a:ext cx="2016224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Государственные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960096" y="1052735"/>
            <a:ext cx="2016224" cy="432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Частные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03512" y="1700808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Государственные фонды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Фонд «</a:t>
            </a:r>
            <a:r>
              <a:rPr lang="ru-RU" sz="1400" dirty="0" err="1">
                <a:solidFill>
                  <a:srgbClr val="002060"/>
                </a:solidFill>
              </a:rPr>
              <a:t>Сколково</a:t>
            </a:r>
            <a:r>
              <a:rPr lang="ru-RU" sz="1400" dirty="0">
                <a:solidFill>
                  <a:srgbClr val="002060"/>
                </a:solidFill>
              </a:rPr>
              <a:t>»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Фонд содействия инновациям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Фонд развития промышленности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Корпорация МСП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Российский экспортный центр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7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ru-RU" sz="1400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Специальные инвестиционные контракты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1400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Государственные субсидии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23992" y="1700808"/>
            <a:ext cx="4788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Кредитные организации (банки)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1400" u="sng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Венчурные фонды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АО «РВК» </a:t>
            </a:r>
          </a:p>
          <a:p>
            <a:pPr>
              <a:buClr>
                <a:schemeClr val="accent2">
                  <a:lumMod val="75000"/>
                </a:schemeClr>
              </a:buClr>
              <a:buSzPct val="75000"/>
              <a:tabLst>
                <a:tab pos="457200" algn="l"/>
              </a:tabLst>
            </a:pPr>
            <a:endParaRPr lang="ru-RU" sz="1400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Бизнес-ангелы: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Национальная ассоциация бизнес-ангелов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Союз организаций бизнес-ангелов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ru-RU" sz="1400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 err="1">
                <a:solidFill>
                  <a:srgbClr val="002060"/>
                </a:solidFill>
              </a:rPr>
              <a:t>Краудфандинг</a:t>
            </a:r>
            <a:endParaRPr lang="ru-RU" sz="1400" u="sng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03512" y="4365104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Конкурсы для </a:t>
            </a:r>
            <a:r>
              <a:rPr lang="ru-RU" sz="1400" u="sng" dirty="0" err="1">
                <a:solidFill>
                  <a:srgbClr val="002060"/>
                </a:solidFill>
              </a:rPr>
              <a:t>стартапов</a:t>
            </a:r>
            <a:r>
              <a:rPr lang="ru-RU" sz="1400" u="sng" dirty="0">
                <a:solidFill>
                  <a:srgbClr val="002060"/>
                </a:solidFill>
              </a:rPr>
              <a:t>: </a:t>
            </a:r>
          </a:p>
          <a:p>
            <a:pPr marL="800100" lvl="1" indent="-342900" algn="ctr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1400" dirty="0">
                <a:solidFill>
                  <a:srgbClr val="002060"/>
                </a:solidFill>
              </a:rPr>
              <a:t>Startup Village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en-US" sz="1400" dirty="0">
                <a:solidFill>
                  <a:srgbClr val="002060"/>
                </a:solidFill>
              </a:rPr>
              <a:t>AstraZeneca </a:t>
            </a:r>
            <a:r>
              <a:rPr lang="en-US" sz="1400" dirty="0" err="1">
                <a:solidFill>
                  <a:srgbClr val="002060"/>
                </a:solidFill>
              </a:rPr>
              <a:t>Skolkovo</a:t>
            </a:r>
            <a:r>
              <a:rPr lang="en-US" sz="1400" dirty="0">
                <a:solidFill>
                  <a:srgbClr val="002060"/>
                </a:solidFill>
              </a:rPr>
              <a:t> Startup Challenge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ru-RU" sz="1400" dirty="0" err="1">
                <a:solidFill>
                  <a:srgbClr val="002060"/>
                </a:solidFill>
              </a:rPr>
              <a:t>Стартап</a:t>
            </a:r>
            <a:r>
              <a:rPr lang="ru-RU" sz="1400" dirty="0">
                <a:solidFill>
                  <a:srgbClr val="002060"/>
                </a:solidFill>
              </a:rPr>
              <a:t>-ралли, </a:t>
            </a:r>
            <a:r>
              <a:rPr lang="en-US" sz="1400" dirty="0">
                <a:solidFill>
                  <a:srgbClr val="002060"/>
                </a:solidFill>
              </a:rPr>
              <a:t>LIFE.medtech</a:t>
            </a:r>
            <a:endParaRPr lang="ru-RU" sz="1400" dirty="0">
              <a:solidFill>
                <a:srgbClr val="002060"/>
              </a:solidFill>
            </a:endParaRPr>
          </a:p>
          <a:p>
            <a:pPr marL="800100" lvl="1" indent="-342900" algn="ctr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ru-RU" sz="1400" dirty="0">
              <a:solidFill>
                <a:srgbClr val="002060"/>
              </a:solidFill>
            </a:endParaRPr>
          </a:p>
          <a:p>
            <a:pPr marL="342900" indent="-342900" algn="ctr"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1400" u="sng" dirty="0">
                <a:solidFill>
                  <a:srgbClr val="002060"/>
                </a:solidFill>
              </a:rPr>
              <a:t>Профильные акселераторы и инкубаторы</a:t>
            </a:r>
          </a:p>
          <a:p>
            <a:pPr marL="800100" lvl="1" indent="-342900" algn="ctr">
              <a:buClr>
                <a:schemeClr val="accent2">
                  <a:lumMod val="75000"/>
                </a:schemeClr>
              </a:buClr>
              <a:buSzPct val="75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sz="1400" dirty="0">
                <a:solidFill>
                  <a:srgbClr val="002060"/>
                </a:solidFill>
              </a:rPr>
              <a:t>Акселератор </a:t>
            </a:r>
            <a:r>
              <a:rPr lang="ru-RU" sz="1400" dirty="0" err="1">
                <a:solidFill>
                  <a:srgbClr val="002060"/>
                </a:solidFill>
              </a:rPr>
              <a:t>Сколково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en-US" sz="1400" dirty="0">
                <a:solidFill>
                  <a:srgbClr val="002060"/>
                </a:solidFill>
              </a:rPr>
              <a:t>G4A Moscow</a:t>
            </a:r>
            <a:r>
              <a:rPr lang="ru-RU" sz="1400" dirty="0">
                <a:solidFill>
                  <a:srgbClr val="002060"/>
                </a:solidFill>
              </a:rPr>
              <a:t>, Центр развития социальных инноваций «Технологии возможностей», Акселератор Сбербанка и 500 </a:t>
            </a:r>
            <a:r>
              <a:rPr lang="ru-RU" sz="1400" dirty="0" err="1">
                <a:solidFill>
                  <a:srgbClr val="002060"/>
                </a:solidFill>
              </a:rPr>
              <a:t>Startups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4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7560" y="953837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Резюме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64544" y="3060170"/>
            <a:ext cx="1077099" cy="68923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СТРУКТУРА БИЗНЕС-ПЛАНА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34425" y="1068581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1. Общее описание проекта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98549" y="1323954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2. Описание продукта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57935" y="1939034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3. Анализ рынка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74550" y="2550419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4. План продаж и стратегия маркетинга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74549" y="3761457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6. Организационный план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06568" y="4402582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7. Анализ ресурсов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5771" y="5370941"/>
            <a:ext cx="2008665" cy="82939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10. Анализ проектных рисков, факторов их снижения и гарантии проекта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82761" y="5689591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9. Инвестиционный план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88924" y="5022066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8. Финансовый план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689242" y="1536089"/>
            <a:ext cx="19998" cy="14455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082038" y="1616985"/>
            <a:ext cx="1494754" cy="12534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471706" y="1834702"/>
            <a:ext cx="2122539" cy="11957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471705" y="2209062"/>
            <a:ext cx="2623380" cy="10141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434775" y="3614615"/>
            <a:ext cx="3151904" cy="4185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471705" y="3712120"/>
            <a:ext cx="2671494" cy="8870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423592" y="2852936"/>
            <a:ext cx="3117717" cy="5518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540419" y="3454347"/>
            <a:ext cx="3416104" cy="759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309489" y="3802282"/>
            <a:ext cx="1738927" cy="11910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916863" y="3964152"/>
            <a:ext cx="1661516" cy="15686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1688602" y="3964150"/>
            <a:ext cx="20638" cy="12543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258869"/>
            <a:ext cx="2954616" cy="3034164"/>
          </a:xfrm>
          <a:prstGeom prst="rect">
            <a:avLst/>
          </a:prstGeom>
          <a:scene3d>
            <a:camera prst="orthographicFront"/>
            <a:lightRig rig="balanced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6161807" y="3141973"/>
            <a:ext cx="1812325" cy="5107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5. План производства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6B16B-E2AC-4125-B176-41BEE72F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2" y="60864"/>
            <a:ext cx="10972800" cy="563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Структура бизнес-плана</a:t>
            </a:r>
          </a:p>
        </p:txBody>
      </p:sp>
    </p:spTree>
    <p:extLst>
      <p:ext uri="{BB962C8B-B14F-4D97-AF65-F5344CB8AC3E}">
        <p14:creationId xmlns:p14="http://schemas.microsoft.com/office/powerpoint/2010/main" val="258373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71735"/>
            <a:ext cx="4155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Регуляторная стратегия: что это?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6A5600-D04C-4DD9-8738-8A9435F1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2951793"/>
            <a:ext cx="3804628" cy="2853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8CCD2-B74D-44A4-B2BC-CB10F09A35A3}"/>
              </a:ext>
            </a:extLst>
          </p:cNvPr>
          <p:cNvSpPr txBox="1"/>
          <p:nvPr/>
        </p:nvSpPr>
        <p:spPr>
          <a:xfrm>
            <a:off x="983432" y="1052736"/>
            <a:ext cx="95407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Необходимо заранее учесть и </a:t>
            </a:r>
            <a:r>
              <a:rPr lang="ru-RU" sz="2800" dirty="0" err="1">
                <a:solidFill>
                  <a:srgbClr val="002060"/>
                </a:solidFill>
              </a:rPr>
              <a:t>взаимоувязать</a:t>
            </a:r>
            <a:r>
              <a:rPr lang="ru-RU" sz="2800" dirty="0">
                <a:solidFill>
                  <a:srgbClr val="002060"/>
                </a:solidFill>
              </a:rPr>
              <a:t> все возможные этапы и элементы регулирования для правильной оценки сроков, бюджета и других необходимых ресурсов!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7AF1F-87E8-490D-9482-82DF0883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6632"/>
            <a:ext cx="10972800" cy="563563"/>
          </a:xfrm>
        </p:spPr>
        <p:txBody>
          <a:bodyPr/>
          <a:lstStyle/>
          <a:p>
            <a:r>
              <a:rPr lang="ru-RU" sz="2400" dirty="0">
                <a:latin typeface="Arial Narrow" panose="020B0606020202030204" pitchFamily="34" charset="0"/>
              </a:rPr>
              <a:t>ЕАЭС – единый рынок, новое регулирование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77FF0-A446-4C3C-9C07-E8C88CDD1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6325"/>
            <a:ext cx="5630416" cy="52482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 января 2022 года </a:t>
            </a:r>
            <a:r>
              <a:rPr lang="ru-RU" sz="1800" dirty="0"/>
              <a:t>медицинские изделия (МИ) будут регистрироваться только по правилам Евразийского экономического союза (ЕАЭС)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800" dirty="0"/>
              <a:t>Регистрация МИ может осуществляться как в одном, так и в нескольких государствах-членах Союза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800" dirty="0"/>
              <a:t>Зарегистрированное МИ маркируется специальным знаком обращения на рынке Евразийского Экономического Союза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1800" dirty="0"/>
              <a:t>Документом, подтверждающим регистрацию МИ является бессрочное  регистрационное удостоверение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E1CC7E-75D5-44DA-BC1E-694F6B370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1484784"/>
            <a:ext cx="5184576" cy="32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14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A6A2B-001D-449B-95DC-ED5202B5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24376"/>
            <a:ext cx="10972800" cy="563563"/>
          </a:xfrm>
        </p:spPr>
        <p:txBody>
          <a:bodyPr/>
          <a:lstStyle/>
          <a:p>
            <a:r>
              <a:rPr lang="ru-RU" sz="2400" dirty="0">
                <a:latin typeface="Arial Narrow" panose="020B0606020202030204" pitchFamily="34" charset="0"/>
              </a:rPr>
              <a:t>Схема регистрации 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110219-7DCF-4D39-9E60-A4C55005E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908720"/>
            <a:ext cx="7888908" cy="5249111"/>
          </a:xfrm>
          <a:prstGeom prst="rect">
            <a:avLst/>
          </a:prstGeom>
        </p:spPr>
      </p:pic>
      <p:sp>
        <p:nvSpPr>
          <p:cNvPr id="3" name="Звезда: 32 точки 2">
            <a:extLst>
              <a:ext uri="{FF2B5EF4-FFF2-40B4-BE49-F238E27FC236}">
                <a16:creationId xmlns:a16="http://schemas.microsoft.com/office/drawing/2014/main" id="{DCC8BB85-DB4A-4C74-B180-DFB547FDD49D}"/>
              </a:ext>
            </a:extLst>
          </p:cNvPr>
          <p:cNvSpPr/>
          <p:nvPr/>
        </p:nvSpPr>
        <p:spPr>
          <a:xfrm rot="1799191">
            <a:off x="9311556" y="2709036"/>
            <a:ext cx="2394715" cy="1982852"/>
          </a:xfrm>
          <a:prstGeom prst="star3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~630 </a:t>
            </a:r>
            <a:r>
              <a:rPr lang="ru-RU" dirty="0" err="1"/>
              <a:t>к.д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или </a:t>
            </a:r>
          </a:p>
          <a:p>
            <a:pPr algn="ctr"/>
            <a:r>
              <a:rPr lang="en-US" dirty="0"/>
              <a:t>~</a:t>
            </a:r>
            <a:r>
              <a:rPr lang="ru-RU" dirty="0"/>
              <a:t>21 мес.</a:t>
            </a:r>
          </a:p>
        </p:txBody>
      </p:sp>
    </p:spTree>
    <p:extLst>
      <p:ext uri="{BB962C8B-B14F-4D97-AF65-F5344CB8AC3E}">
        <p14:creationId xmlns:p14="http://schemas.microsoft.com/office/powerpoint/2010/main" val="133303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16632"/>
            <a:ext cx="2646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Сложность процесса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5C1C-9787-4237-BAE9-983DF9BC550F}"/>
              </a:ext>
            </a:extLst>
          </p:cNvPr>
          <p:cNvSpPr txBox="1"/>
          <p:nvPr/>
        </p:nvSpPr>
        <p:spPr>
          <a:xfrm>
            <a:off x="1811524" y="105155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Существенно (кратно) увеличилась интеллектуальная емкость процесса регистрации медицинских изделий!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478C92-9F12-462E-9AE8-F230489B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2249637"/>
            <a:ext cx="5481704" cy="34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4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AB8D9024-4FDF-4528-97EE-4E48622BFDB9}"/>
              </a:ext>
            </a:extLst>
          </p:cNvPr>
          <p:cNvSpPr/>
          <p:nvPr/>
        </p:nvSpPr>
        <p:spPr>
          <a:xfrm>
            <a:off x="911424" y="1018310"/>
            <a:ext cx="10369151" cy="11865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A4DD100-05CA-44FA-8D85-DF1E1CA2AD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31269" y="3159920"/>
            <a:ext cx="2963610" cy="2679771"/>
          </a:xfrm>
          <a:prstGeom prst="rect">
            <a:avLst/>
          </a:prstGeom>
          <a:solidFill>
            <a:srgbClr val="E2EAFA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2000" tIns="216000" rIns="27000" bIns="54000"/>
          <a:lstStyle/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Уголовный кодекс Российской Федерации 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Кодекс Российской Федерации об административных правонарушениях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Федеральный закон от 21 ноября 2011 года N 323-ФЗ "Об основах охраны здоровья граждан в Российской Федерации"</a:t>
            </a: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57175" lvl="1" indent="-25717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1200" dirty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3822DC8-9B96-41E6-8A8D-9EB178C9A7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18871" y="2719849"/>
            <a:ext cx="2976008" cy="447675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Внесение изменений в: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948D22-9DDA-49E2-A43F-42B8F73B81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03145" y="3149204"/>
            <a:ext cx="3339703" cy="2690486"/>
          </a:xfrm>
          <a:prstGeom prst="rect">
            <a:avLst/>
          </a:prstGeom>
          <a:solidFill>
            <a:srgbClr val="E2EAFA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2000" tIns="216000" rIns="27000" bIns="54000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производстве ЛС или МИ без специального разрешения (лицензии)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1400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обращении фальсифицированных, недоброкачественных и незарегистрированных ЛС, МИ и оборот фальсифицированных биоактивных добавок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1400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подделке документов на ЛС или МИ или упаковки ЛС или МИ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1200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CA0C733-EC8D-43E1-BA09-07E801AAB9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96001" y="2692008"/>
            <a:ext cx="3338513" cy="44767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908F221F-1C36-4BAB-BF81-D6EA91D86B83}"/>
              </a:ext>
            </a:extLst>
          </p:cNvPr>
          <p:cNvSpPr/>
          <p:nvPr/>
        </p:nvSpPr>
        <p:spPr>
          <a:xfrm>
            <a:off x="6222530" y="2835675"/>
            <a:ext cx="457200" cy="414548"/>
          </a:xfrm>
          <a:prstGeom prst="flowChartConnector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DDA6EB5B-EAA2-4DA6-A1C3-94955E3F3ACE}"/>
              </a:ext>
            </a:extLst>
          </p:cNvPr>
          <p:cNvSpPr/>
          <p:nvPr/>
        </p:nvSpPr>
        <p:spPr>
          <a:xfrm>
            <a:off x="2585917" y="2710948"/>
            <a:ext cx="457200" cy="414548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1001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3" name="Rectangle 2">
            <a:extLst>
              <a:ext uri="{FF2B5EF4-FFF2-40B4-BE49-F238E27FC236}">
                <a16:creationId xmlns:a16="http://schemas.microsoft.com/office/drawing/2014/main" id="{283C98D2-04AD-4C28-91E8-41B86A4A6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820" y="2622176"/>
            <a:ext cx="25193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ru-RU" altLang="ru-RU" sz="1500" dirty="0">
                <a:solidFill>
                  <a:schemeClr val="bg1"/>
                </a:solidFill>
                <a:latin typeface="Arial Narrow" panose="020B0606020202030204" pitchFamily="34" charset="0"/>
              </a:rPr>
              <a:t>Ужесточение мер ответственности при: </a:t>
            </a:r>
          </a:p>
        </p:txBody>
      </p:sp>
      <p:sp>
        <p:nvSpPr>
          <p:cNvPr id="12" name="Нашивка 11">
            <a:extLst>
              <a:ext uri="{FF2B5EF4-FFF2-40B4-BE49-F238E27FC236}">
                <a16:creationId xmlns:a16="http://schemas.microsoft.com/office/drawing/2014/main" id="{0B15A587-C76F-4761-872D-C3C8AFD2C98A}"/>
              </a:ext>
            </a:extLst>
          </p:cNvPr>
          <p:cNvSpPr/>
          <p:nvPr/>
        </p:nvSpPr>
        <p:spPr>
          <a:xfrm>
            <a:off x="2645173" y="2796778"/>
            <a:ext cx="228600" cy="242888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>
            <a:extLst>
              <a:ext uri="{FF2B5EF4-FFF2-40B4-BE49-F238E27FC236}">
                <a16:creationId xmlns:a16="http://schemas.microsoft.com/office/drawing/2014/main" id="{FD522782-4E57-49A7-9403-7EEA55A6AB3B}"/>
              </a:ext>
            </a:extLst>
          </p:cNvPr>
          <p:cNvSpPr/>
          <p:nvPr/>
        </p:nvSpPr>
        <p:spPr>
          <a:xfrm>
            <a:off x="2814517" y="2797970"/>
            <a:ext cx="228600" cy="241697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0977" name="Picture 2" descr="http://zaymlegko.by/assets/templates/zl/image/gal.png">
            <a:extLst>
              <a:ext uri="{FF2B5EF4-FFF2-40B4-BE49-F238E27FC236}">
                <a16:creationId xmlns:a16="http://schemas.microsoft.com/office/drawing/2014/main" id="{D80A385B-90F1-4368-A2FF-796DF93AD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12" y="2877741"/>
            <a:ext cx="301228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Прямоугольник 6">
            <a:extLst>
              <a:ext uri="{FF2B5EF4-FFF2-40B4-BE49-F238E27FC236}">
                <a16:creationId xmlns:a16="http://schemas.microsoft.com/office/drawing/2014/main" id="{38439DB0-CC6A-4AD4-ABDD-7CCABFA35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9" y="995807"/>
            <a:ext cx="103691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Федеральный закон от 31 декабря 2014 г. N 532-ФЗ 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О внесении изменений в отдельные законодательные акты РФ в части противодействия обороту фальсифицированных, контрафактных, недоброкачественных и незарегистрированных ЛС, МИ и фальсифицированных биологически активных добавок»</a:t>
            </a:r>
          </a:p>
        </p:txBody>
      </p:sp>
      <p:sp>
        <p:nvSpPr>
          <p:cNvPr id="40979" name="Заголовок 1">
            <a:extLst>
              <a:ext uri="{FF2B5EF4-FFF2-40B4-BE49-F238E27FC236}">
                <a16:creationId xmlns:a16="http://schemas.microsoft.com/office/drawing/2014/main" id="{0E4AF059-1A62-4D91-89CA-7A0806DE2EE9}"/>
              </a:ext>
            </a:extLst>
          </p:cNvPr>
          <p:cNvSpPr txBox="1">
            <a:spLocks/>
          </p:cNvSpPr>
          <p:nvPr/>
        </p:nvSpPr>
        <p:spPr bwMode="white">
          <a:xfrm>
            <a:off x="263352" y="-28170"/>
            <a:ext cx="2943225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Ответственность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BB397A-DC18-42FE-948F-D78E54E7C845}"/>
              </a:ext>
            </a:extLst>
          </p:cNvPr>
          <p:cNvSpPr/>
          <p:nvPr/>
        </p:nvSpPr>
        <p:spPr>
          <a:xfrm>
            <a:off x="10266588" y="610392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9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98839"/>
            <a:ext cx="4802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Разработка технической документации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96DB4C-1804-44D7-BB26-E0A8C0A3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14" y="1646302"/>
            <a:ext cx="4921176" cy="32694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FD8041-6EAB-41F8-B3F0-5056F321D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486" y="1379263"/>
            <a:ext cx="2703027" cy="38229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AA111C-2957-4A51-A103-2FD45B37C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299" y="3114150"/>
            <a:ext cx="2088596" cy="30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9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44624"/>
            <a:ext cx="45656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Организация технических испытаний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25CF51-41A4-4610-B213-4E6BF486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81" y="1052736"/>
            <a:ext cx="4968552" cy="3726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61558-32DE-4C94-9E4D-AA74AD5029AC}"/>
              </a:ext>
            </a:extLst>
          </p:cNvPr>
          <p:cNvSpPr txBox="1"/>
          <p:nvPr/>
        </p:nvSpPr>
        <p:spPr>
          <a:xfrm>
            <a:off x="1844842" y="5066101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Ответственность за содержание протоколов технических испытаний несет производитель!!!</a:t>
            </a:r>
          </a:p>
        </p:txBody>
      </p:sp>
    </p:spTree>
    <p:extLst>
      <p:ext uri="{BB962C8B-B14F-4D97-AF65-F5344CB8AC3E}">
        <p14:creationId xmlns:p14="http://schemas.microsoft.com/office/powerpoint/2010/main" val="3208205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5">
            <a:extLst>
              <a:ext uri="{FF2B5EF4-FFF2-40B4-BE49-F238E27FC236}">
                <a16:creationId xmlns:a16="http://schemas.microsoft.com/office/drawing/2014/main" id="{E6C4DD9F-245E-4EBB-B8A2-1DFFB332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16632"/>
            <a:ext cx="4902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Проведение клинических исследований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C72213-B918-46D6-9C01-D46E19A2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2132856"/>
            <a:ext cx="5220072" cy="3480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4461F-7D85-4959-95CE-CE3A3FC5D5E9}"/>
              </a:ext>
            </a:extLst>
          </p:cNvPr>
          <p:cNvSpPr txBox="1"/>
          <p:nvPr/>
        </p:nvSpPr>
        <p:spPr>
          <a:xfrm>
            <a:off x="1811524" y="105155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Клиники сегодня не могут полностью самостоятельно подготовить и провести клинические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407616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 bwMode="white">
          <a:xfrm>
            <a:off x="407368" y="42159"/>
            <a:ext cx="8910051" cy="5395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dirty="0"/>
              <a:t>Кто мы такие?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24001" y="5700532"/>
            <a:ext cx="9017554" cy="599345"/>
          </a:xfrm>
          <a:custGeom>
            <a:avLst/>
            <a:gdLst>
              <a:gd name="connsiteX0" fmla="*/ 0 w 8441096"/>
              <a:gd name="connsiteY0" fmla="*/ 0 h 575733"/>
              <a:gd name="connsiteX1" fmla="*/ 8441096 w 8441096"/>
              <a:gd name="connsiteY1" fmla="*/ 0 h 575733"/>
              <a:gd name="connsiteX2" fmla="*/ 8441096 w 8441096"/>
              <a:gd name="connsiteY2" fmla="*/ 575733 h 575733"/>
              <a:gd name="connsiteX3" fmla="*/ 0 w 8441096"/>
              <a:gd name="connsiteY3" fmla="*/ 575733 h 575733"/>
              <a:gd name="connsiteX4" fmla="*/ 0 w 8441096"/>
              <a:gd name="connsiteY4" fmla="*/ 0 h 575733"/>
              <a:gd name="connsiteX0" fmla="*/ 0 w 8949096"/>
              <a:gd name="connsiteY0" fmla="*/ 0 h 575733"/>
              <a:gd name="connsiteX1" fmla="*/ 8949096 w 8949096"/>
              <a:gd name="connsiteY1" fmla="*/ 0 h 575733"/>
              <a:gd name="connsiteX2" fmla="*/ 8441096 w 8949096"/>
              <a:gd name="connsiteY2" fmla="*/ 575733 h 575733"/>
              <a:gd name="connsiteX3" fmla="*/ 0 w 8949096"/>
              <a:gd name="connsiteY3" fmla="*/ 575733 h 575733"/>
              <a:gd name="connsiteX4" fmla="*/ 0 w 8949096"/>
              <a:gd name="connsiteY4" fmla="*/ 0 h 575733"/>
              <a:gd name="connsiteX0" fmla="*/ 0 w 8949096"/>
              <a:gd name="connsiteY0" fmla="*/ 0 h 596900"/>
              <a:gd name="connsiteX1" fmla="*/ 8949096 w 8949096"/>
              <a:gd name="connsiteY1" fmla="*/ 0 h 596900"/>
              <a:gd name="connsiteX2" fmla="*/ 8487662 w 8949096"/>
              <a:gd name="connsiteY2" fmla="*/ 596900 h 596900"/>
              <a:gd name="connsiteX3" fmla="*/ 0 w 8949096"/>
              <a:gd name="connsiteY3" fmla="*/ 575733 h 596900"/>
              <a:gd name="connsiteX4" fmla="*/ 0 w 8949096"/>
              <a:gd name="connsiteY4" fmla="*/ 0 h 596900"/>
              <a:gd name="connsiteX0" fmla="*/ 0 w 8949096"/>
              <a:gd name="connsiteY0" fmla="*/ 0 h 592010"/>
              <a:gd name="connsiteX1" fmla="*/ 8949096 w 8949096"/>
              <a:gd name="connsiteY1" fmla="*/ 0 h 592010"/>
              <a:gd name="connsiteX2" fmla="*/ 8502331 w 8949096"/>
              <a:gd name="connsiteY2" fmla="*/ 592010 h 592010"/>
              <a:gd name="connsiteX3" fmla="*/ 0 w 8949096"/>
              <a:gd name="connsiteY3" fmla="*/ 575733 h 592010"/>
              <a:gd name="connsiteX4" fmla="*/ 0 w 8949096"/>
              <a:gd name="connsiteY4" fmla="*/ 0 h 592010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502331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499886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17554"/>
              <a:gd name="connsiteY0" fmla="*/ 7335 h 599345"/>
              <a:gd name="connsiteX1" fmla="*/ 9017554 w 9017554"/>
              <a:gd name="connsiteY1" fmla="*/ 0 h 599345"/>
              <a:gd name="connsiteX2" fmla="*/ 8499886 w 9017554"/>
              <a:gd name="connsiteY2" fmla="*/ 599345 h 599345"/>
              <a:gd name="connsiteX3" fmla="*/ 0 w 9017554"/>
              <a:gd name="connsiteY3" fmla="*/ 583068 h 599345"/>
              <a:gd name="connsiteX4" fmla="*/ 0 w 9017554"/>
              <a:gd name="connsiteY4" fmla="*/ 7335 h 59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554" h="599345">
                <a:moveTo>
                  <a:pt x="0" y="7335"/>
                </a:moveTo>
                <a:lnTo>
                  <a:pt x="9017554" y="0"/>
                </a:lnTo>
                <a:lnTo>
                  <a:pt x="8499886" y="599345"/>
                </a:lnTo>
                <a:lnTo>
                  <a:pt x="0" y="583068"/>
                </a:lnTo>
                <a:lnTo>
                  <a:pt x="0" y="73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5400" y="989983"/>
            <a:ext cx="9076533" cy="677675"/>
          </a:xfrm>
          <a:prstGeom prst="roundRect">
            <a:avLst/>
          </a:prstGeom>
          <a:gradFill>
            <a:gsLst>
              <a:gs pos="80000">
                <a:srgbClr val="C8DEF1">
                  <a:alpha val="0"/>
                </a:srgbClr>
              </a:gs>
              <a:gs pos="20000">
                <a:srgbClr val="C2DAEF">
                  <a:alpha val="0"/>
                </a:srgb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 w="12700"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07" y="5709728"/>
            <a:ext cx="556728" cy="5757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722626"/>
            <a:ext cx="775903" cy="5539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99903" y="5780289"/>
            <a:ext cx="1393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Аккредитованный </a:t>
            </a: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поставщик</a:t>
            </a:r>
          </a:p>
        </p:txBody>
      </p:sp>
      <p:graphicFrame>
        <p:nvGraphicFramePr>
          <p:cNvPr id="15" name="Схема 14"/>
          <p:cNvGraphicFramePr/>
          <p:nvPr/>
        </p:nvGraphicFramePr>
        <p:xfrm>
          <a:off x="1361106" y="1977319"/>
          <a:ext cx="9230702" cy="3433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18010" y="1146383"/>
            <a:ext cx="643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МЕДИТЭКС</a:t>
            </a:r>
            <a:r>
              <a:rPr lang="ru-RU" dirty="0"/>
              <a:t> – центр компетенций медицинской индустрии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895">
            <a:off x="432430" y="3103128"/>
            <a:ext cx="2183144" cy="2183144"/>
          </a:xfrm>
          <a:prstGeom prst="rect">
            <a:avLst/>
          </a:prstGeom>
        </p:spPr>
      </p:pic>
      <p:pic>
        <p:nvPicPr>
          <p:cNvPr id="6146" name="Picture 2" descr="Картинки по запросу gmdn agenc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45" y="5701615"/>
            <a:ext cx="1167691" cy="5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1"/>
          <p:cNvSpPr/>
          <p:nvPr/>
        </p:nvSpPr>
        <p:spPr>
          <a:xfrm>
            <a:off x="9442228" y="5694852"/>
            <a:ext cx="1230830" cy="224109"/>
          </a:xfrm>
          <a:custGeom>
            <a:avLst/>
            <a:gdLst>
              <a:gd name="connsiteX0" fmla="*/ 0 w 8441096"/>
              <a:gd name="connsiteY0" fmla="*/ 0 h 575733"/>
              <a:gd name="connsiteX1" fmla="*/ 8441096 w 8441096"/>
              <a:gd name="connsiteY1" fmla="*/ 0 h 575733"/>
              <a:gd name="connsiteX2" fmla="*/ 8441096 w 8441096"/>
              <a:gd name="connsiteY2" fmla="*/ 575733 h 575733"/>
              <a:gd name="connsiteX3" fmla="*/ 0 w 8441096"/>
              <a:gd name="connsiteY3" fmla="*/ 575733 h 575733"/>
              <a:gd name="connsiteX4" fmla="*/ 0 w 8441096"/>
              <a:gd name="connsiteY4" fmla="*/ 0 h 575733"/>
              <a:gd name="connsiteX0" fmla="*/ 0 w 8949096"/>
              <a:gd name="connsiteY0" fmla="*/ 0 h 575733"/>
              <a:gd name="connsiteX1" fmla="*/ 8949096 w 8949096"/>
              <a:gd name="connsiteY1" fmla="*/ 0 h 575733"/>
              <a:gd name="connsiteX2" fmla="*/ 8441096 w 8949096"/>
              <a:gd name="connsiteY2" fmla="*/ 575733 h 575733"/>
              <a:gd name="connsiteX3" fmla="*/ 0 w 8949096"/>
              <a:gd name="connsiteY3" fmla="*/ 575733 h 575733"/>
              <a:gd name="connsiteX4" fmla="*/ 0 w 8949096"/>
              <a:gd name="connsiteY4" fmla="*/ 0 h 575733"/>
              <a:gd name="connsiteX0" fmla="*/ 0 w 8949096"/>
              <a:gd name="connsiteY0" fmla="*/ 0 h 596900"/>
              <a:gd name="connsiteX1" fmla="*/ 8949096 w 8949096"/>
              <a:gd name="connsiteY1" fmla="*/ 0 h 596900"/>
              <a:gd name="connsiteX2" fmla="*/ 8487662 w 8949096"/>
              <a:gd name="connsiteY2" fmla="*/ 596900 h 596900"/>
              <a:gd name="connsiteX3" fmla="*/ 0 w 8949096"/>
              <a:gd name="connsiteY3" fmla="*/ 575733 h 596900"/>
              <a:gd name="connsiteX4" fmla="*/ 0 w 8949096"/>
              <a:gd name="connsiteY4" fmla="*/ 0 h 596900"/>
              <a:gd name="connsiteX0" fmla="*/ 0 w 8949096"/>
              <a:gd name="connsiteY0" fmla="*/ 0 h 592010"/>
              <a:gd name="connsiteX1" fmla="*/ 8949096 w 8949096"/>
              <a:gd name="connsiteY1" fmla="*/ 0 h 592010"/>
              <a:gd name="connsiteX2" fmla="*/ 8502331 w 8949096"/>
              <a:gd name="connsiteY2" fmla="*/ 592010 h 592010"/>
              <a:gd name="connsiteX3" fmla="*/ 0 w 8949096"/>
              <a:gd name="connsiteY3" fmla="*/ 575733 h 592010"/>
              <a:gd name="connsiteX4" fmla="*/ 0 w 8949096"/>
              <a:gd name="connsiteY4" fmla="*/ 0 h 592010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502331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02885"/>
              <a:gd name="connsiteY0" fmla="*/ 7335 h 599345"/>
              <a:gd name="connsiteX1" fmla="*/ 9002885 w 9002885"/>
              <a:gd name="connsiteY1" fmla="*/ 0 h 599345"/>
              <a:gd name="connsiteX2" fmla="*/ 8499886 w 9002885"/>
              <a:gd name="connsiteY2" fmla="*/ 599345 h 599345"/>
              <a:gd name="connsiteX3" fmla="*/ 0 w 9002885"/>
              <a:gd name="connsiteY3" fmla="*/ 583068 h 599345"/>
              <a:gd name="connsiteX4" fmla="*/ 0 w 9002885"/>
              <a:gd name="connsiteY4" fmla="*/ 7335 h 599345"/>
              <a:gd name="connsiteX0" fmla="*/ 0 w 9017554"/>
              <a:gd name="connsiteY0" fmla="*/ 7335 h 599345"/>
              <a:gd name="connsiteX1" fmla="*/ 9017554 w 9017554"/>
              <a:gd name="connsiteY1" fmla="*/ 0 h 599345"/>
              <a:gd name="connsiteX2" fmla="*/ 8499886 w 9017554"/>
              <a:gd name="connsiteY2" fmla="*/ 599345 h 599345"/>
              <a:gd name="connsiteX3" fmla="*/ 0 w 9017554"/>
              <a:gd name="connsiteY3" fmla="*/ 583068 h 599345"/>
              <a:gd name="connsiteX4" fmla="*/ 0 w 9017554"/>
              <a:gd name="connsiteY4" fmla="*/ 7335 h 599345"/>
              <a:gd name="connsiteX0" fmla="*/ 0 w 8563150"/>
              <a:gd name="connsiteY0" fmla="*/ 3707 h 595717"/>
              <a:gd name="connsiteX1" fmla="*/ 8563150 w 8563150"/>
              <a:gd name="connsiteY1" fmla="*/ 0 h 595717"/>
              <a:gd name="connsiteX2" fmla="*/ 8499886 w 8563150"/>
              <a:gd name="connsiteY2" fmla="*/ 595717 h 595717"/>
              <a:gd name="connsiteX3" fmla="*/ 0 w 8563150"/>
              <a:gd name="connsiteY3" fmla="*/ 579440 h 595717"/>
              <a:gd name="connsiteX4" fmla="*/ 0 w 8563150"/>
              <a:gd name="connsiteY4" fmla="*/ 3707 h 59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3150" h="595717">
                <a:moveTo>
                  <a:pt x="0" y="3707"/>
                </a:moveTo>
                <a:lnTo>
                  <a:pt x="8563150" y="0"/>
                </a:lnTo>
                <a:lnTo>
                  <a:pt x="8499886" y="595717"/>
                </a:lnTo>
                <a:lnTo>
                  <a:pt x="0" y="579440"/>
                </a:lnTo>
                <a:lnTo>
                  <a:pt x="0" y="37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557988" y="5784760"/>
            <a:ext cx="122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Представитель </a:t>
            </a: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в 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78602" y="5790210"/>
            <a:ext cx="1210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Внедрена СМК 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ГОСТ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ISO 9001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0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5413" y="1028734"/>
            <a:ext cx="6883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	</a:t>
            </a:r>
            <a:r>
              <a:rPr lang="ru-RU" sz="2000" dirty="0">
                <a:solidFill>
                  <a:schemeClr val="bg1"/>
                </a:solidFill>
              </a:rPr>
              <a:t>«Оценка СМК МИ проводится в формах первичного, периодического (планового) и внепланового инспектирования производства»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1801"/>
            <a:ext cx="5715000" cy="323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BB5E3AC-AB81-4FD2-B6DE-F3C1570C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9721"/>
            <a:ext cx="10972800" cy="563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Инспектирование производства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DC629B-BCB9-4181-BF72-4351CC1466BC}"/>
              </a:ext>
            </a:extLst>
          </p:cNvPr>
          <p:cNvSpPr/>
          <p:nvPr/>
        </p:nvSpPr>
        <p:spPr>
          <a:xfrm>
            <a:off x="527381" y="1261479"/>
            <a:ext cx="58566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«Первичное инспектирование производства проводится в ходе процедуры регистрации МИ в рамках Союза»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«Периодическое (плановое) инспектирование производства проводится 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1 раз в 3 года»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«Производитель МИ вправе обратиться в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инспектирующую организацию с заявлением о проведении внепланового инспектирования производства в следующих целях: … »</a:t>
            </a:r>
          </a:p>
        </p:txBody>
      </p:sp>
    </p:spTree>
    <p:extLst>
      <p:ext uri="{BB962C8B-B14F-4D97-AF65-F5344CB8AC3E}">
        <p14:creationId xmlns:p14="http://schemas.microsoft.com/office/powerpoint/2010/main" val="2810376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DE8B7E-7C7A-453E-858C-B019452F5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196752"/>
            <a:ext cx="2880319" cy="288031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0046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flipH="1">
            <a:off x="7024980" y="4509120"/>
            <a:ext cx="2285284" cy="1750155"/>
          </a:xfrm>
          <a:prstGeom prst="round2DiagRect">
            <a:avLst/>
          </a:prstGeom>
          <a:solidFill>
            <a:srgbClr val="00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ea typeface="Roboto Thin" panose="02000000000000000000" pitchFamily="2" charset="0"/>
              </a:rPr>
              <a:t>Содействие выводу передовых медицинских технологий на российский рынок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2994384" y="4603091"/>
            <a:ext cx="2153659" cy="1656184"/>
          </a:xfrm>
          <a:prstGeom prst="round2Diag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ea typeface="Roboto Thin" panose="02000000000000000000" pitchFamily="2" charset="0"/>
              </a:rPr>
              <a:t>Организация обучающих и </a:t>
            </a:r>
          </a:p>
          <a:p>
            <a:r>
              <a:rPr lang="ru-RU" dirty="0">
                <a:solidFill>
                  <a:schemeClr val="bg1"/>
                </a:solidFill>
                <a:ea typeface="Roboto Thin" panose="02000000000000000000" pitchFamily="2" charset="0"/>
              </a:rPr>
              <a:t>научно-</a:t>
            </a:r>
          </a:p>
          <a:p>
            <a:r>
              <a:rPr lang="ru-RU" dirty="0">
                <a:solidFill>
                  <a:schemeClr val="bg1"/>
                </a:solidFill>
                <a:ea typeface="Roboto Thin" panose="02000000000000000000" pitchFamily="2" charset="0"/>
              </a:rPr>
              <a:t>практических </a:t>
            </a:r>
          </a:p>
          <a:p>
            <a:r>
              <a:rPr lang="ru-RU" dirty="0">
                <a:solidFill>
                  <a:schemeClr val="bg1"/>
                </a:solidFill>
                <a:ea typeface="Roboto Thin" panose="02000000000000000000" pitchFamily="2" charset="0"/>
              </a:rPr>
              <a:t>мероприятий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 flipH="1">
            <a:off x="7010403" y="1188305"/>
            <a:ext cx="2299860" cy="1670410"/>
          </a:xfrm>
          <a:prstGeom prst="round2Diag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chemeClr val="bg1"/>
                </a:solidFill>
                <a:ea typeface="Roboto Thin" panose="02000000000000000000" pitchFamily="2" charset="0"/>
              </a:rPr>
              <a:t>Регуляторика</a:t>
            </a:r>
            <a:r>
              <a:rPr lang="ru-RU" dirty="0">
                <a:solidFill>
                  <a:schemeClr val="bg1"/>
                </a:solidFill>
                <a:ea typeface="Roboto Thin" panose="02000000000000000000" pitchFamily="2" charset="0"/>
              </a:rPr>
              <a:t> и прикладные исследования в области МИ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999656" y="1188305"/>
            <a:ext cx="2205312" cy="1670410"/>
          </a:xfrm>
          <a:prstGeom prst="round2DiagRect">
            <a:avLst/>
          </a:prstGeom>
          <a:solidFill>
            <a:srgbClr val="0066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+mj-lt"/>
                <a:ea typeface="Roboto Thin" panose="02000000000000000000" pitchFamily="2" charset="0"/>
              </a:rPr>
              <a:t>Исследования и анализ рынка МИ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968" y="913124"/>
            <a:ext cx="1770434" cy="5346151"/>
          </a:xfrm>
          <a:prstGeom prst="rect">
            <a:avLst/>
          </a:prstGeom>
        </p:spPr>
      </p:pic>
      <p:sp>
        <p:nvSpPr>
          <p:cNvPr id="12" name="Выноска с четырьмя стрелками 11"/>
          <p:cNvSpPr/>
          <p:nvPr/>
        </p:nvSpPr>
        <p:spPr>
          <a:xfrm rot="2654950">
            <a:off x="4892830" y="2433352"/>
            <a:ext cx="2450519" cy="2580876"/>
          </a:xfrm>
          <a:prstGeom prst="quadArrowCallou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51524" y="4413323"/>
            <a:ext cx="25013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Государственная регистрация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Локализация производства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Инвестиционные проекты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Бизнес-планы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Внедрение СМК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355331" y="1144253"/>
            <a:ext cx="2501309" cy="1987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Разработки для </a:t>
            </a:r>
            <a:r>
              <a:rPr lang="ru-RU" sz="1400" dirty="0" err="1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Минпромторга</a:t>
            </a: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, Минздрава, ЕЭК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Разработка отраслевых стандартов</a:t>
            </a:r>
            <a:endParaRPr lang="en-US" sz="1400" dirty="0">
              <a:solidFill>
                <a:srgbClr val="C00000"/>
              </a:solidFill>
              <a:latin typeface="+mn-lt"/>
              <a:ea typeface="Roboto Thin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R&amp;D</a:t>
            </a:r>
            <a:endParaRPr lang="ru-RU" sz="1400" dirty="0">
              <a:solidFill>
                <a:srgbClr val="C00000"/>
              </a:solidFill>
              <a:latin typeface="+mn-lt"/>
              <a:ea typeface="Roboto Thin" panose="02000000000000000000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41874" y="4600848"/>
            <a:ext cx="1836351" cy="166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Конференции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Круглые столы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Семинары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Клуб </a:t>
            </a:r>
            <a:r>
              <a:rPr lang="ru-RU" sz="1400" dirty="0" err="1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Медтех</a:t>
            </a: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-</a:t>
            </a:r>
            <a:b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</a:br>
            <a:r>
              <a:rPr lang="ru-RU" sz="1400" dirty="0">
                <a:solidFill>
                  <a:srgbClr val="C00000"/>
                </a:solidFill>
                <a:latin typeface="+mn-lt"/>
                <a:ea typeface="Roboto Thin" panose="02000000000000000000" pitchFamily="2" charset="0"/>
              </a:rPr>
              <a:t>маркетинга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63306" y="1467418"/>
            <a:ext cx="1836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Аналитика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Экспертиза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n-lt"/>
                <a:ea typeface="Roboto Thin" panose="02000000000000000000" pitchFamily="2" charset="0"/>
              </a:rPr>
              <a:t>Консалтинг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17687" y="3296455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НТЦ «МЕДИТЭКС»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3703B-5462-4E65-B584-D5A71D53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81321"/>
            <a:ext cx="10972800" cy="563563"/>
          </a:xfrm>
        </p:spPr>
        <p:txBody>
          <a:bodyPr/>
          <a:lstStyle/>
          <a:p>
            <a:r>
              <a:rPr lang="ru-RU" sz="2400" dirty="0">
                <a:latin typeface="Arial Narrow" panose="020B0606020202030204" pitchFamily="34" charset="0"/>
              </a:rPr>
              <a:t>Направления нашей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966671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2CAC3-37A5-45F8-BEBA-2BF5B05C09EC}"/>
              </a:ext>
            </a:extLst>
          </p:cNvPr>
          <p:cNvSpPr txBox="1">
            <a:spLocks/>
          </p:cNvSpPr>
          <p:nvPr/>
        </p:nvSpPr>
        <p:spPr bwMode="white">
          <a:xfrm>
            <a:off x="233949" y="27130"/>
            <a:ext cx="8910051" cy="5395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dirty="0"/>
              <a:t>Вывод на рынок: точки фокуса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9157121-BA91-4C42-B5F6-71637C3AB06C}"/>
              </a:ext>
            </a:extLst>
          </p:cNvPr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160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7F6472-2EC3-4B0B-A05E-EC4808AFA166}"/>
              </a:ext>
            </a:extLst>
          </p:cNvPr>
          <p:cNvSpPr txBox="1">
            <a:spLocks/>
          </p:cNvSpPr>
          <p:nvPr/>
        </p:nvSpPr>
        <p:spPr bwMode="white">
          <a:xfrm>
            <a:off x="1740694" y="934641"/>
            <a:ext cx="5859066" cy="5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algn="l">
              <a:defRPr/>
            </a:pPr>
            <a:r>
              <a:rPr lang="ru-RU" sz="1800" kern="0" dirty="0">
                <a:latin typeface="Arial Narrow" panose="020B0606020202030204" pitchFamily="34" charset="0"/>
              </a:rPr>
              <a:t>Медицинские изделия в РФ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15C4D1-EA73-4C55-81B3-5A59B940D96B}"/>
              </a:ext>
            </a:extLst>
          </p:cNvPr>
          <p:cNvSpPr/>
          <p:nvPr/>
        </p:nvSpPr>
        <p:spPr>
          <a:xfrm>
            <a:off x="1415480" y="1052736"/>
            <a:ext cx="939579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/>
              <a:t>Медицинскими изделиями (далее «МИ») являются</a:t>
            </a:r>
            <a:r>
              <a:rPr lang="ru-RU" dirty="0"/>
              <a:t> любые инструменты, аппараты, приборы, оборудование, материалы и прочие изделия, применяемые в медицинских целях, </a:t>
            </a:r>
            <a:r>
              <a:rPr lang="ru-RU" u="sng" dirty="0"/>
              <a:t>включая специальное программное обеспечение</a:t>
            </a:r>
            <a:r>
              <a:rPr lang="ru-RU" dirty="0"/>
              <a:t>, и </a:t>
            </a:r>
            <a:r>
              <a:rPr lang="ru-RU" b="1" dirty="0">
                <a:solidFill>
                  <a:srgbClr val="FF0000"/>
                </a:solidFill>
              </a:rPr>
              <a:t>предназначенные производителем </a:t>
            </a:r>
            <a:r>
              <a:rPr lang="ru-RU" dirty="0"/>
              <a:t>для:</a:t>
            </a:r>
          </a:p>
          <a:p>
            <a:pPr algn="just">
              <a:defRPr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профилактики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диагностики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лечения и медицинской реабилитации заболеваний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мониторинга состояния организма человека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проведения медицинских исследований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восстановления, замещения, изменения анатомической структуры или физиологических функций организма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предотвращения или прерывания беременности</a:t>
            </a:r>
          </a:p>
          <a:p>
            <a:pPr marL="285750" indent="-285750" algn="just">
              <a:buFontTx/>
              <a:buChar char="-"/>
              <a:defRPr/>
            </a:pPr>
            <a:endParaRPr lang="ru-RU" dirty="0"/>
          </a:p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</a:rPr>
              <a:t>функциональное назначение которых не реализуется путем фармакологического, иммунологического, генетического или метаболического воздействия на организм человека</a:t>
            </a:r>
            <a:r>
              <a:rPr lang="ru-RU" dirty="0"/>
              <a:t>.</a:t>
            </a:r>
          </a:p>
        </p:txBody>
      </p:sp>
      <p:sp>
        <p:nvSpPr>
          <p:cNvPr id="35845" name="Прямоугольник 2">
            <a:extLst>
              <a:ext uri="{FF2B5EF4-FFF2-40B4-BE49-F238E27FC236}">
                <a16:creationId xmlns:a16="http://schemas.microsoft.com/office/drawing/2014/main" id="{567F0BB1-1784-4176-9E58-65B23987D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318" y="5699757"/>
            <a:ext cx="9422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 i="1" dirty="0"/>
              <a:t>Федеральный закон от 21.11.2011 № 323-ФЗ</a:t>
            </a:r>
          </a:p>
          <a:p>
            <a:pPr algn="ctr"/>
            <a:r>
              <a:rPr lang="ru-RU" altLang="ru-RU" sz="1400" i="1" dirty="0"/>
              <a:t> «Об основах охраны здоровья граждан в Российской Федерации» </a:t>
            </a:r>
            <a:r>
              <a:rPr lang="ru-RU" sz="1400" b="1" dirty="0"/>
              <a:t>п.1.ст. 38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3233AD7-1B3D-42D3-B943-6DCD104752E0}"/>
              </a:ext>
            </a:extLst>
          </p:cNvPr>
          <p:cNvSpPr txBox="1">
            <a:spLocks/>
          </p:cNvSpPr>
          <p:nvPr/>
        </p:nvSpPr>
        <p:spPr bwMode="white">
          <a:xfrm>
            <a:off x="335028" y="-150184"/>
            <a:ext cx="8189576" cy="9370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r>
              <a:rPr lang="ru-RU" sz="2400" dirty="0"/>
              <a:t>Что относится к медицинским изделиям?</a:t>
            </a:r>
          </a:p>
        </p:txBody>
      </p:sp>
      <p:pic>
        <p:nvPicPr>
          <p:cNvPr id="13" name="Рисунок 12" descr="https://dqzrr9k4bjpzk.cloudfront.net/images/11036844/5412090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8" y="2110011"/>
            <a:ext cx="892593" cy="77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medeqstars.ru/uploads/2017/12/imec-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" y="2975060"/>
            <a:ext cx="587550" cy="55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d2gg9evh47fn9z.cloudfront.net/800px_COLOURBOX136511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8" y="3780440"/>
            <a:ext cx="790993" cy="95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https://womanadvice.ru/sites/default/files/32/2015-07-20_2235/mainimage200x200/mrt_golovy_i_sosudov_golovnogo_mozga.jpg.crop_displa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2" y="1145877"/>
            <a:ext cx="960017" cy="6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clinicatrident.ro/wp-content/uploads/2018/02/megage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8" y="4997476"/>
            <a:ext cx="655832" cy="62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0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336" y="76893"/>
            <a:ext cx="4117103" cy="459395"/>
          </a:xfrm>
          <a:prstGeom prst="rect">
            <a:avLst/>
          </a:prstGeom>
          <a:noFill/>
        </p:spPr>
        <p:txBody>
          <a:bodyPr wrap="none" lIns="89193" tIns="44596" rIns="89193" bIns="44596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Регуляторное пространство в РФ</a:t>
            </a:r>
          </a:p>
        </p:txBody>
      </p:sp>
      <p:graphicFrame>
        <p:nvGraphicFramePr>
          <p:cNvPr id="41" name="Схема 40"/>
          <p:cNvGraphicFramePr/>
          <p:nvPr/>
        </p:nvGraphicFramePr>
        <p:xfrm>
          <a:off x="3262069" y="1340769"/>
          <a:ext cx="5849581" cy="4018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верх 11"/>
          <p:cNvSpPr/>
          <p:nvPr/>
        </p:nvSpPr>
        <p:spPr>
          <a:xfrm rot="14268549">
            <a:off x="7971829" y="1221239"/>
            <a:ext cx="277889" cy="49734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14003019">
            <a:off x="8765928" y="2680940"/>
            <a:ext cx="262311" cy="501856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18470527">
            <a:off x="8051868" y="5079311"/>
            <a:ext cx="267287" cy="408849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3317241">
            <a:off x="3821994" y="4911793"/>
            <a:ext cx="270957" cy="476576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7386299">
            <a:off x="4052576" y="1463641"/>
            <a:ext cx="258270" cy="438727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3381306">
            <a:off x="3289529" y="3387665"/>
            <a:ext cx="276228" cy="517818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97860" y="2935981"/>
            <a:ext cx="1616148" cy="72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52" dirty="0"/>
              <a:t>Жизненный</a:t>
            </a:r>
          </a:p>
          <a:p>
            <a:pPr algn="ctr"/>
            <a:r>
              <a:rPr lang="ru-RU" sz="2052" dirty="0"/>
              <a:t>цикл МИ</a:t>
            </a:r>
          </a:p>
        </p:txBody>
      </p:sp>
      <p:sp>
        <p:nvSpPr>
          <p:cNvPr id="6" name="Овал 5"/>
          <p:cNvSpPr/>
          <p:nvPr/>
        </p:nvSpPr>
        <p:spPr>
          <a:xfrm>
            <a:off x="3661088" y="1070575"/>
            <a:ext cx="5051543" cy="4802814"/>
          </a:xfrm>
          <a:prstGeom prst="ellipse">
            <a:avLst/>
          </a:prstGeom>
          <a:noFill/>
          <a:ln cmpd="sng">
            <a:solidFill>
              <a:schemeClr val="accent1">
                <a:shade val="50000"/>
                <a:shade val="75000"/>
                <a:satMod val="125000"/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1645956" y="3870923"/>
            <a:ext cx="1838141" cy="766759"/>
            <a:chOff x="128400" y="4589875"/>
            <a:chExt cx="2149604" cy="89668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28400" y="4589875"/>
              <a:ext cx="2149604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ФАС России</a:t>
              </a:r>
            </a:p>
          </p:txBody>
        </p:sp>
        <p:pic>
          <p:nvPicPr>
            <p:cNvPr id="26" name="Рисунок 2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450" y="4629725"/>
              <a:ext cx="876935" cy="8212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Стрелка вверх 27"/>
          <p:cNvSpPr/>
          <p:nvPr/>
        </p:nvSpPr>
        <p:spPr>
          <a:xfrm rot="7386299">
            <a:off x="3328631" y="2661194"/>
            <a:ext cx="265638" cy="452561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8395242" y="946896"/>
            <a:ext cx="2133777" cy="766759"/>
            <a:chOff x="7907864" y="678007"/>
            <a:chExt cx="2495334" cy="89668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907864" y="678007"/>
              <a:ext cx="2495334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r>
                <a:rPr lang="ru-RU" sz="1197" b="1" cap="small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Минобрнауки</a:t>
              </a:r>
              <a:endPara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r"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России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699" y="698585"/>
              <a:ext cx="811058" cy="81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8772804" y="1945192"/>
            <a:ext cx="1799675" cy="766759"/>
            <a:chOff x="8462853" y="2337840"/>
            <a:chExt cx="2104620" cy="89668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8462853" y="2337840"/>
              <a:ext cx="2104620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r>
                <a:rPr lang="ru-RU" sz="1197" b="1" cap="small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Росстандарт</a:t>
              </a:r>
              <a:endPara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006" y="2454938"/>
              <a:ext cx="701697" cy="641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Стрелка вверх 33"/>
          <p:cNvSpPr/>
          <p:nvPr/>
        </p:nvSpPr>
        <p:spPr>
          <a:xfrm rot="18778801">
            <a:off x="8826246" y="3406846"/>
            <a:ext cx="272976" cy="42922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1639584" y="1921670"/>
            <a:ext cx="1838138" cy="766759"/>
            <a:chOff x="101920" y="2238961"/>
            <a:chExt cx="2149600" cy="896682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01920" y="2238961"/>
              <a:ext cx="2149600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Минздрав РФ </a:t>
              </a:r>
            </a:p>
          </p:txBody>
        </p:sp>
        <p:pic>
          <p:nvPicPr>
            <p:cNvPr id="39" name="Рисунок 3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425917" y="2311155"/>
              <a:ext cx="720000" cy="791845"/>
            </a:xfrm>
            <a:prstGeom prst="rect">
              <a:avLst/>
            </a:prstGeom>
          </p:spPr>
        </p:pic>
      </p:grpSp>
      <p:sp>
        <p:nvSpPr>
          <p:cNvPr id="35" name="Прямоугольник 34"/>
          <p:cNvSpPr/>
          <p:nvPr/>
        </p:nvSpPr>
        <p:spPr>
          <a:xfrm>
            <a:off x="8742969" y="3897518"/>
            <a:ext cx="1859347" cy="766759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5000"/>
              </a:lnSpc>
            </a:pPr>
            <a:r>
              <a:rPr lang="ru-RU" sz="1197" b="1" cap="small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Минпромторг</a:t>
            </a:r>
            <a:endParaRPr lang="ru-RU" sz="1197" b="1" cap="small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ct val="95000"/>
              </a:lnSpc>
            </a:pPr>
            <a:r>
              <a: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России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494641" y="5017929"/>
            <a:ext cx="2225062" cy="766759"/>
            <a:chOff x="8068599" y="6033484"/>
            <a:chExt cx="2602086" cy="89668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068599" y="6033484"/>
              <a:ext cx="2602086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r>
                <a:rPr lang="ru-RU" sz="1197" b="1" cap="small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Роспотребнадзор</a:t>
              </a:r>
              <a:endPara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230" y="6078879"/>
              <a:ext cx="793326" cy="80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Прямоугольник 31"/>
          <p:cNvSpPr/>
          <p:nvPr/>
        </p:nvSpPr>
        <p:spPr>
          <a:xfrm>
            <a:off x="1639586" y="954306"/>
            <a:ext cx="2362863" cy="766759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Минфин</a:t>
            </a:r>
          </a:p>
          <a:p>
            <a:pPr>
              <a:lnSpc>
                <a:spcPct val="95000"/>
              </a:lnSpc>
            </a:pPr>
            <a:r>
              <a:rPr lang="ru-RU" sz="1197" b="1" cap="sm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России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8428936" y="5080418"/>
            <a:ext cx="2077587" cy="766759"/>
            <a:chOff x="128400" y="5973659"/>
            <a:chExt cx="2429622" cy="89668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28400" y="5973659"/>
              <a:ext cx="2429622" cy="896682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5000"/>
                </a:lnSpc>
              </a:pPr>
              <a:r>
                <a:rPr lang="ru-RU" sz="1197" b="1" cap="small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Росздравнадзор</a:t>
              </a: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124" y="6028258"/>
              <a:ext cx="704861" cy="77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A694B-72F3-4E5A-873F-71C986E0E7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0042" y="1047490"/>
            <a:ext cx="855936" cy="582843"/>
          </a:xfrm>
          <a:prstGeom prst="rect">
            <a:avLst/>
          </a:prstGeom>
        </p:spPr>
      </p:pic>
      <p:pic>
        <p:nvPicPr>
          <p:cNvPr id="38" name="Picture 10" descr="http://www.mniirip.ru/sites/default/files/cae68ab54bb97811cd6b71c9020d9b65.png">
            <a:extLst>
              <a:ext uri="{FF2B5EF4-FFF2-40B4-BE49-F238E27FC236}">
                <a16:creationId xmlns:a16="http://schemas.microsoft.com/office/drawing/2014/main" id="{764B8853-47AE-4FFB-9C59-7007C419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13"/>
          <a:stretch>
            <a:fillRect/>
          </a:stretch>
        </p:blipFill>
        <p:spPr bwMode="auto">
          <a:xfrm>
            <a:off x="8834601" y="4027206"/>
            <a:ext cx="649656" cy="51029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97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22C926C-89D2-45C6-BF6A-ADFD7E98E1F7}"/>
              </a:ext>
            </a:extLst>
          </p:cNvPr>
          <p:cNvSpPr txBox="1">
            <a:spLocks/>
          </p:cNvSpPr>
          <p:nvPr/>
        </p:nvSpPr>
        <p:spPr bwMode="white">
          <a:xfrm>
            <a:off x="189870" y="-195020"/>
            <a:ext cx="10049094" cy="93708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defRPr sz="28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Calibri" pitchFamily="34" charset="0"/>
              </a:defRPr>
            </a:lvl1pPr>
            <a:lvl2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2pPr>
            <a:lvl3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3pPr>
            <a:lvl4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4pPr>
            <a:lvl5pPr algn="ctr" eaLnBrk="1" hangingPunct="1">
              <a:defRPr sz="3600">
                <a:solidFill>
                  <a:schemeClr val="bg1"/>
                </a:solidFill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libri" pitchFamily="34" charset="0"/>
              </a:rPr>
              <a:t>Жизненный цикл МИ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libri" pitchFamily="34" charset="0"/>
              </a:rPr>
              <a:t>*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Calibri" pitchFamily="34" charset="0"/>
              </a:rPr>
              <a:t>. Прохождение каждой стадии для законного обращения МИ.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1477" y="1436295"/>
          <a:ext cx="462844" cy="3771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844">
                  <a:extLst>
                    <a:ext uri="{9D8B030D-6E8A-4147-A177-3AD203B41FA5}">
                      <a16:colId xmlns:a16="http://schemas.microsoft.com/office/drawing/2014/main" val="1828806772"/>
                    </a:ext>
                  </a:extLst>
                </a:gridCol>
              </a:tblGrid>
              <a:tr h="1390403">
                <a:tc>
                  <a:txBody>
                    <a:bodyPr/>
                    <a:lstStyle/>
                    <a:p>
                      <a:pPr algn="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Стадии</a:t>
                      </a: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494572"/>
                  </a:ext>
                </a:extLst>
              </a:tr>
              <a:tr h="2381499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Процедуры</a:t>
                      </a: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8757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9943" y="1568611"/>
            <a:ext cx="201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8204" y="1578406"/>
            <a:ext cx="195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4417" y="1574795"/>
            <a:ext cx="195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ИЗГОТОВЛЕНИЕ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89878" y="1448786"/>
            <a:ext cx="190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СНЯТИЕ С ПРОИЗВОДСТВА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843884" y="1617917"/>
            <a:ext cx="456775" cy="290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825235" y="1627229"/>
            <a:ext cx="456775" cy="290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7092622" y="1616995"/>
            <a:ext cx="456775" cy="290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569" y="1995639"/>
            <a:ext cx="21633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 направления исследований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теоретические и экспериментальные исследования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обобщение и оценка результатов исследований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предъявления работы к приемке и ее приемка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1144" y="1449217"/>
            <a:ext cx="195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ДОПУСК К ОБРАЩЕНИЮ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9376513" y="1616995"/>
            <a:ext cx="456775" cy="3156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81227" y="2065220"/>
            <a:ext cx="2187643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 ТЗ на ОКР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разработка ТД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изготовление опытных образцов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предварительные 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приемочные испытания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опытных образцов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доработка ТД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12321" y="2065220"/>
            <a:ext cx="2019108" cy="3293209"/>
          </a:xfrm>
          <a:prstGeom prst="rect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изготовление установочной серии (первой партии) МИ, после освоения серийного пр-ва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квалификационные испытания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приёмосдаточные испытания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(перед отправкой на склад ГП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потребителю)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5599388" y="1305753"/>
            <a:ext cx="4005512" cy="94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9546954" y="1318997"/>
            <a:ext cx="0" cy="2222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569093" y="865636"/>
            <a:ext cx="403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Периодические и типовые испытания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5599387" y="1305753"/>
            <a:ext cx="0" cy="222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7507906" y="2082624"/>
            <a:ext cx="20365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оценка соответствия МИ заявленным характеристикам и обязательным требованиям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регистрация МИ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7251" y="5890141"/>
            <a:ext cx="8769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ГОСТ Р 15.013-2016 Система разработки и постановки продукции на производство (СРПП). Медицинские изделия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656475" y="2122980"/>
            <a:ext cx="2300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 о снятии МИ с производства может приниматься: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Федеральным органом исполнительной власти (ФОИВ)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Изготовителем, при устаревании или экономической нецелесообразности 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60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27915" y="1412777"/>
            <a:ext cx="2339832" cy="800469"/>
          </a:xfrm>
          <a:prstGeom prst="round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27915" y="1577791"/>
            <a:ext cx="2374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группа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1529" y="2344706"/>
            <a:ext cx="6867467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проектной группы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общей чертой для компаний на стадии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разработки и проектирования. </a:t>
            </a:r>
            <a:r>
              <a:rPr lang="ru-RU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группа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должна состоять из следующих специалистов: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39172" lvl="1" indent="-293214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7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Инженеры-разработчики</a:t>
            </a:r>
          </a:p>
          <a:p>
            <a:pPr marL="739172" lvl="1" indent="-293214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7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Инженеры производственных операций</a:t>
            </a:r>
          </a:p>
          <a:p>
            <a:pPr marL="739172" lvl="1" indent="-293214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7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Клинические, регуляторные специалисты и специалисты по системам</a:t>
            </a:r>
            <a:r>
              <a:rPr lang="en-US" sz="17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</a:t>
            </a:r>
          </a:p>
          <a:p>
            <a:pPr marL="739172" lvl="1" indent="-293214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7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Менеджеры по продажам и маркетингу</a:t>
            </a:r>
          </a:p>
          <a:p>
            <a:pPr marL="739172" lvl="1" indent="-293214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7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Сервисный персонал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521D1-DF24-42AA-B351-2008EEDEADB9}"/>
              </a:ext>
            </a:extLst>
          </p:cNvPr>
          <p:cNvSpPr txBox="1"/>
          <p:nvPr/>
        </p:nvSpPr>
        <p:spPr>
          <a:xfrm>
            <a:off x="263352" y="44624"/>
            <a:ext cx="8593831" cy="4593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89193" tIns="44596" rIns="89193" bIns="44596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Стадия разработки и проектирования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67204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480937" y="1329557"/>
            <a:ext cx="2736304" cy="800469"/>
          </a:xfrm>
          <a:prstGeom prst="round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72938" y="1397040"/>
            <a:ext cx="25523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План</a:t>
            </a:r>
          </a:p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коммерциализации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8913" y="2197509"/>
            <a:ext cx="8751326" cy="383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6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Роль Проектной Группы заключается в создании </a:t>
            </a:r>
            <a:r>
              <a:rPr lang="ru-RU" sz="1368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плана коммерциализации продукта</a:t>
            </a:r>
            <a:r>
              <a:rPr lang="ru-RU" sz="136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который включает в себя: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эксплуатационных характеристик и показаний к применению;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и соблюдение применяемых международных стандартов;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и соблюдение применяемых по всему миру государственных    регуляторных требований;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того, какие доклинические или клинические испытания будут  необходимы;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и как будет производиться изделие?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будет продаваться изделие?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Каким образом будет наноситься маркировка?</a:t>
            </a:r>
          </a:p>
          <a:p>
            <a:pPr marL="244345" indent="-244345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36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для надлежащего финансирования для гарантии того, что изделие разработано и создано согласно с надлежащими технологиями качества;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FA298-B956-4B10-8BDF-C116562C7CBF}"/>
              </a:ext>
            </a:extLst>
          </p:cNvPr>
          <p:cNvSpPr txBox="1"/>
          <p:nvPr/>
        </p:nvSpPr>
        <p:spPr>
          <a:xfrm>
            <a:off x="276022" y="116632"/>
            <a:ext cx="8593831" cy="4593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89193" tIns="44596" rIns="89193" bIns="44596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Arial Narrow" panose="020B0606020202030204" pitchFamily="34" charset="0"/>
              </a:rPr>
              <a:t>Стадия разработки и проектирования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616265374"/>
      </p:ext>
    </p:extLst>
  </p:cSld>
  <p:clrMapOvr>
    <a:masterClrMapping/>
  </p:clrMapOvr>
</p:sld>
</file>

<file path=ppt/theme/theme1.xml><?xml version="1.0" encoding="utf-8"?>
<a:theme xmlns:a="http://schemas.openxmlformats.org/drawingml/2006/main" name="cdb2004156gl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mpl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00"/>
        </a:dk1>
        <a:lt1>
          <a:srgbClr val="FFFFFF"/>
        </a:lt1>
        <a:dk2>
          <a:srgbClr val="7E6256"/>
        </a:dk2>
        <a:lt2>
          <a:srgbClr val="969696"/>
        </a:lt2>
        <a:accent1>
          <a:srgbClr val="E4CF84"/>
        </a:accent1>
        <a:accent2>
          <a:srgbClr val="92A5E0"/>
        </a:accent2>
        <a:accent3>
          <a:srgbClr val="FFFFFF"/>
        </a:accent3>
        <a:accent4>
          <a:srgbClr val="000000"/>
        </a:accent4>
        <a:accent5>
          <a:srgbClr val="EFE4C2"/>
        </a:accent5>
        <a:accent6>
          <a:srgbClr val="8495CB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8DB1F3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7FA0D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73D89"/>
        </a:dk2>
        <a:lt2>
          <a:srgbClr val="969696"/>
        </a:lt2>
        <a:accent1>
          <a:srgbClr val="9181E1"/>
        </a:accent1>
        <a:accent2>
          <a:srgbClr val="4CD2AF"/>
        </a:accent2>
        <a:accent3>
          <a:srgbClr val="FFFFFF"/>
        </a:accent3>
        <a:accent4>
          <a:srgbClr val="000000"/>
        </a:accent4>
        <a:accent5>
          <a:srgbClr val="C7C1EE"/>
        </a:accent5>
        <a:accent6>
          <a:srgbClr val="44BE9E"/>
        </a:accent6>
        <a:hlink>
          <a:srgbClr val="5FB6F1"/>
        </a:hlink>
        <a:folHlink>
          <a:srgbClr val="94B1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10759</TotalTime>
  <Words>1286</Words>
  <Application>Microsoft Office PowerPoint</Application>
  <PresentationFormat>Широкоэкранный</PresentationFormat>
  <Paragraphs>233</Paragraphs>
  <Slides>21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Arial Narrow</vt:lpstr>
      <vt:lpstr>Calibri</vt:lpstr>
      <vt:lpstr>Courier New</vt:lpstr>
      <vt:lpstr>Numans</vt:lpstr>
      <vt:lpstr>Roboto</vt:lpstr>
      <vt:lpstr>Roboto Slab</vt:lpstr>
      <vt:lpstr>Roboto Thin</vt:lpstr>
      <vt:lpstr>Tahoma</vt:lpstr>
      <vt:lpstr>Wingdings</vt:lpstr>
      <vt:lpstr>cdb2004156gl</vt:lpstr>
      <vt:lpstr>Особенности вывода на рынок  инновационных медицинских изделий в России  </vt:lpstr>
      <vt:lpstr>Презентация PowerPoint</vt:lpstr>
      <vt:lpstr>Направления нашей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для MedTech-проектов</vt:lpstr>
      <vt:lpstr>Структура бизнес-плана</vt:lpstr>
      <vt:lpstr>Презентация PowerPoint</vt:lpstr>
      <vt:lpstr>ЕАЭС – единый рынок, новое регулирование</vt:lpstr>
      <vt:lpstr>Схема регистрации 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Инспектирование производства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loza</dc:creator>
  <cp:lastModifiedBy>Andrey Vilenskiy</cp:lastModifiedBy>
  <cp:revision>621</cp:revision>
  <cp:lastPrinted>2018-11-30T12:27:05Z</cp:lastPrinted>
  <dcterms:created xsi:type="dcterms:W3CDTF">2014-11-07T19:54:47Z</dcterms:created>
  <dcterms:modified xsi:type="dcterms:W3CDTF">2021-10-14T09:22:25Z</dcterms:modified>
</cp:coreProperties>
</file>