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8" r:id="rId3"/>
    <p:sldId id="386" r:id="rId4"/>
    <p:sldId id="266" r:id="rId5"/>
    <p:sldId id="269" r:id="rId6"/>
    <p:sldId id="270" r:id="rId7"/>
    <p:sldId id="262" r:id="rId8"/>
    <p:sldId id="3343" r:id="rId9"/>
    <p:sldId id="381" r:id="rId10"/>
    <p:sldId id="279" r:id="rId11"/>
    <p:sldId id="388" r:id="rId12"/>
    <p:sldId id="280" r:id="rId13"/>
    <p:sldId id="384" r:id="rId14"/>
    <p:sldId id="287" r:id="rId15"/>
    <p:sldId id="3354" r:id="rId16"/>
    <p:sldId id="288" r:id="rId17"/>
    <p:sldId id="385" r:id="rId18"/>
    <p:sldId id="3345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EFFFD"/>
    <a:srgbClr val="8CC051"/>
    <a:srgbClr val="5B9BD5"/>
    <a:srgbClr val="767172"/>
    <a:srgbClr val="CC144D"/>
    <a:srgbClr val="9AF0D7"/>
    <a:srgbClr val="FDFDFF"/>
    <a:srgbClr val="00D3F6"/>
    <a:srgbClr val="88B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0"/>
    <p:restoredTop sz="95023"/>
  </p:normalViewPr>
  <p:slideViewPr>
    <p:cSldViewPr snapToGrid="0" snapToObjects="1">
      <p:cViewPr varScale="1">
        <p:scale>
          <a:sx n="104" d="100"/>
          <a:sy n="104" d="100"/>
        </p:scale>
        <p:origin x="12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47831-C70A-704F-BA46-F9E23CC1D567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E3291-7EAA-0B4B-AEF4-270F1C93F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4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 почему мы головой занимаемся, если вон в глазах уже столько интересных и крутых наработок? А потому что они уйдут в трубу, поскольку ЦА маленькая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3291-7EAA-0B4B-AEF4-270F1C93F68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1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4C69D-B668-2140-9CDF-CF723609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5C97C3-FADC-9A4A-9A7F-BBA635622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81545B-7652-CF4D-8713-6A9649C6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1513C-80D8-CD44-9C87-AACDFC27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E26CA-8D43-864D-B1AC-3C44EA9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6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DA456-D651-DC4E-AAEA-34889B15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9A107E-DA4B-9747-BD50-D91AF3E32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9C5AD8-274C-7645-85F5-C9EC1DED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2800F-6372-5644-9B91-901A5642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0B5C21-288B-3C4F-BDED-A1986B45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8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859997-4953-F04C-8A20-97A50BD14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FA44A7-8727-6E45-9EFC-D43F75A05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85DF2-D72C-344A-A1EF-C5ABC501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FABF2-4C2B-B947-BAC2-7E039063D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EF98E-B7E8-E242-BC9C-409503FD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76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36865" y="96680"/>
            <a:ext cx="9918269" cy="104192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800" b="1">
                <a:solidFill>
                  <a:schemeClr val="accent2"/>
                </a:solidFill>
                <a:latin typeface="LetoSans Bold"/>
                <a:ea typeface="LetoSans Bold"/>
                <a:cs typeface="LetoSans Bold"/>
                <a:sym typeface="LetoSans"/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30944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EBA82-72BF-294E-9999-49F950B6B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6E201F-192F-744F-AE82-0EC412BC0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FD589-BE35-9042-BE00-AD071E80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03E868-9C26-4240-8FF3-05D92C28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B8835-9A72-7D46-8C4F-35EC86C0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1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9D108-37D0-7C4E-BD82-9D03B94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6" y="175940"/>
            <a:ext cx="10515600" cy="528254"/>
          </a:xfrm>
        </p:spPr>
        <p:txBody>
          <a:bodyPr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7A15441-63EC-2840-AFCA-1A5818F57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128" y="497554"/>
            <a:ext cx="996846" cy="206640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лес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6F6D751-9164-214C-BC78-823AA2EE9F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028" y="175940"/>
            <a:ext cx="587046" cy="2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6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1A039-AB45-904F-8033-FE0459D8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8875D-9792-0444-8C41-0F02B18F7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133F42-FE48-FF4F-92BF-99904086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E6FB8F-CCCA-BD41-851A-17C59118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CEA2A0-0F77-404F-88C8-3FDC4973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25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CFEF6-D805-5A45-99CD-255D8E37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86220-E724-6F46-9FE2-061D3226C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3696D2-7B41-B244-A3EB-72541D02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C80B10-AF4C-0D49-BEA9-89767B05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7FC7A-AF51-FC43-AF81-C59A4679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09956-4CB3-8545-8BA5-D2A3E297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99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99AC7-324C-434B-8438-38F6909C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670E1C-BC57-3848-8FED-63ED3C8A0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CE544B-4376-F34D-8A6C-7777BC2C9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D3CD02-1475-BE45-A0E2-2DCC6E59F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7F0AAE-FB64-AD49-8DAE-57A7C36B6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C86829-5EB9-7C49-9885-93D3ED67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2A18F1-4CF1-5641-BF9C-CDFE6240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92991B-D73A-8741-9C61-11FA53AF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67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B9F0C-9589-A74D-AE21-9A1FD22B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5959CA-BD83-C14D-AB3C-1D924521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D30109-A7F1-EA4C-8233-290D0B92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4401CA-0B80-A94D-9AD9-AFB8680E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655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CC5CF7-53A8-D341-9CE8-9DD41F7D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703DB1-6A42-2F45-AD37-92FAE704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489884-7C16-524A-A36E-61BC5F58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3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42017-7BE1-A043-BD2B-62F8338D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CB6AB-92A3-AF41-B333-B6652403F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5CC6B-1B73-FB43-9B17-64A7BBDF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4E0CB2-E3E1-834B-BA50-8B8EF7C9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C93D46-A746-4046-A042-16C5AB08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188252-D05A-736E-FB0D-09C883525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347" y="255165"/>
            <a:ext cx="1060906" cy="2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2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CADB9-C7FA-454A-B5C5-D0745373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1CB9D8-E26D-9744-9133-41A027D7B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9B0F5F-CA7D-6147-BA7A-9AC628440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E9D242-B4A7-7A4E-9861-27303BE8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48A2A4-141E-C246-90FC-EF983173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640F33-082E-7546-9B12-32959E35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95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F581D-6B40-2D42-914D-84320198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A7BE9C-B73A-0D4F-8C22-C123AA29C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253F48-CBBA-5C48-A470-EA5663053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B7E78B-8E11-AB46-B75D-8BF8C1D1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F1F76-8FE5-1547-91DB-A357989A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A07AF2-CA58-5743-BA4F-A0524F61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35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180F1-0B5A-EB41-86D6-95F46E72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7677E5-FA32-C349-9E1E-30A115F2A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906BD-3D26-1140-A281-AE4A16272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06CCF-4C55-9F4E-8FAF-35F4B5E9E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C78027-D2A2-8245-AA22-9344970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19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CDAF53-3B11-7745-BB63-E66228564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2B86D-3778-C941-BA09-EEDC838D0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DAA43B-F490-BE4C-A167-79B75F6F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27B0B-B37D-0545-8918-9B1CD866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FD1D61-927F-8248-A676-6F78CCF7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22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36865" y="96680"/>
            <a:ext cx="9918269" cy="104192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800" b="1">
                <a:solidFill>
                  <a:schemeClr val="accent2"/>
                </a:solidFill>
                <a:latin typeface="LetoSans Bold"/>
                <a:ea typeface="LetoSans Bold"/>
                <a:cs typeface="LetoSans Bold"/>
                <a:sym typeface="LetoSans"/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30676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61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6B9BA-0242-6F4D-A81E-5BB77368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39501A-4159-9743-936E-90EA9EACA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16122-DEB6-5640-A84A-6C62BAED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94F41-F2F2-7345-8B5E-A883ADE80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15D42A-8C1C-F840-BC57-9B1F9573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0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BC0EC-D4D6-5E4B-8F55-3173E13A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34D07-F3C2-454A-A0CF-165EB4D01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71229F-CE69-204E-A66C-A098E042E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3284D9-8CA3-2E4D-8229-F8E0ADEA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E04101-2E99-9F41-B954-108F94045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27085C-3476-7C4C-B22F-8299CD75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7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EC06-7A85-464E-A7B6-252B1537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0E2C92-CEAA-2746-8FE3-5C2543D6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03827C-5288-0D40-A9DA-0859C4396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E2A099-DEB9-1B43-B4F5-51824C895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52A4D3-08BA-2E40-B555-35CF84308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B4E572-7675-8347-958E-88C8592E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DC4039-6924-8740-BF18-8177816A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CA24AA-2B6F-B64F-BAB2-FE2AC5BF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69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3FEDA-D27C-2D4B-A236-3DCA92C1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92B0F0-D2B0-6C45-B027-D5B72E0E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E09481-CC79-2949-8647-0DCD08F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6AA66C-7B20-D84D-89CF-092E11AE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2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6347E1-8563-C648-9BB0-89E6784B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3911B2-A5A9-214C-96C9-CED73D19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2DB16E-141D-BA48-BFAA-34B9B253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068D0-9901-3A46-AD28-BD6E77DE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C8DC-94DA-E64A-9829-4F0EAB384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E5AD0A-07A5-E34D-8FB6-D38AAAAD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C0A1C-C4B0-F843-A951-42A25D799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632665-A981-CF45-8C64-7E1DB8C0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F67D6C-2A30-834E-BDAD-CF2BA9D1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33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40FDE-A2F3-5E43-8E6E-898C24D5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B6E520-5272-B14B-A0B9-4B33B9104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E67EC-173D-A546-A926-54B029873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EABCA-F718-A644-971E-42D9FDA4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DB9345-A2F4-024F-B986-70EE8D13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F3635D-130C-AB41-B03B-412F62F3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3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7A1E5-BE21-DF41-BA92-5A577481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4EBB58-54DC-BD43-9B88-6DD902C99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DF984-7E12-A244-8980-786B7A8E9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0F1A9-048A-EB4A-A152-2E41BCE4B8FF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85F84-4C63-4949-A985-45C3B9065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95BE6-0148-8145-A5A4-0B7CFC6D2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64596-99DE-434A-B52A-873E49E5C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91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F697B-DBCC-9A43-A9AD-14AA931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4E82D4-999D-6744-9357-5EABAA184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DC2D5-0312-3E49-814E-3D39E2E04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93975-C3DD-044B-BBD1-F3E1F4F82AD5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B44B1-4801-5E45-A349-690CFD86F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27E64-CBCB-6E47-B43D-3033B9F54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6FDA0-F1EF-0748-B8E7-DD196304A771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Изображение выглядит как сиди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34AD5511-7AA3-F441-A296-72E7FF7BEE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410" y="-27231"/>
            <a:ext cx="12288819" cy="6912461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17194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CA7602-0201-E844-B935-83AECF1B9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4472" y="3004953"/>
            <a:ext cx="3600238" cy="75995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C975A3C-DE30-634D-984C-093EC5F21D48}"/>
              </a:ext>
            </a:extLst>
          </p:cNvPr>
          <p:cNvCxnSpPr/>
          <p:nvPr/>
        </p:nvCxnSpPr>
        <p:spPr>
          <a:xfrm>
            <a:off x="2347784" y="3917092"/>
            <a:ext cx="24960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FE element 2">
            <a:extLst>
              <a:ext uri="{FF2B5EF4-FFF2-40B4-BE49-F238E27FC236}">
                <a16:creationId xmlns:a16="http://schemas.microsoft.com/office/drawing/2014/main" id="{A2172E7F-2B82-E50E-C559-38941D9E4B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0" y="4069273"/>
            <a:ext cx="50165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2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азета, текст  Автоматически созданное описание">
            <a:extLst>
              <a:ext uri="{FF2B5EF4-FFF2-40B4-BE49-F238E27FC236}">
                <a16:creationId xmlns:a16="http://schemas.microsoft.com/office/drawing/2014/main" id="{48E1B174-5F05-DD42-8E04-ED4203C108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83" y="830482"/>
            <a:ext cx="3464406" cy="5593645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фотография, стена, стол  Автоматически созданное описание">
            <a:extLst>
              <a:ext uri="{FF2B5EF4-FFF2-40B4-BE49-F238E27FC236}">
                <a16:creationId xmlns:a16="http://schemas.microsoft.com/office/drawing/2014/main" id="{07BD9B9D-7E92-1E40-AA41-91800D91E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142" y="830481"/>
            <a:ext cx="3137338" cy="5593645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фотография  Автоматически созданное описание">
            <a:extLst>
              <a:ext uri="{FF2B5EF4-FFF2-40B4-BE49-F238E27FC236}">
                <a16:creationId xmlns:a16="http://schemas.microsoft.com/office/drawing/2014/main" id="{48D4444B-8455-0440-B288-0B2BD853D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247" y="830481"/>
            <a:ext cx="4089614" cy="5593645"/>
          </a:xfrm>
          <a:prstGeom prst="rect">
            <a:avLst/>
          </a:prstGeom>
        </p:spPr>
      </p:pic>
      <p:pic>
        <p:nvPicPr>
          <p:cNvPr id="9" name="PFE element 134">
            <a:extLst>
              <a:ext uri="{FF2B5EF4-FFF2-40B4-BE49-F238E27FC236}">
                <a16:creationId xmlns:a16="http://schemas.microsoft.com/office/drawing/2014/main" id="{AF3825E6-639F-614F-B06B-6CE671EEA705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973" y="349563"/>
            <a:ext cx="863600" cy="3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1AEE02-9551-EF44-8F34-AB8C05B6E3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751" y="527446"/>
            <a:ext cx="9284970" cy="5803107"/>
          </a:xfrm>
          <a:prstGeom prst="rect">
            <a:avLst/>
          </a:prstGeom>
        </p:spPr>
      </p:pic>
      <p:pic>
        <p:nvPicPr>
          <p:cNvPr id="9" name="PFE element 136">
            <a:extLst>
              <a:ext uri="{FF2B5EF4-FFF2-40B4-BE49-F238E27FC236}">
                <a16:creationId xmlns:a16="http://schemas.microsoft.com/office/drawing/2014/main" id="{0FF9EE8D-0E26-9145-A64D-D1DE5F89ECA0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457" y="1164405"/>
            <a:ext cx="3136900" cy="402167"/>
          </a:xfrm>
          <a:prstGeom prst="rect">
            <a:avLst/>
          </a:prstGeom>
        </p:spPr>
      </p:pic>
      <p:pic>
        <p:nvPicPr>
          <p:cNvPr id="11" name="PFE element 137">
            <a:extLst>
              <a:ext uri="{FF2B5EF4-FFF2-40B4-BE49-F238E27FC236}">
                <a16:creationId xmlns:a16="http://schemas.microsoft.com/office/drawing/2014/main" id="{4DDA21F6-3FF2-904D-98AC-652105E0B1B3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6602" y="2580999"/>
            <a:ext cx="3145367" cy="715433"/>
          </a:xfrm>
          <a:prstGeom prst="rect">
            <a:avLst/>
          </a:prstGeom>
        </p:spPr>
      </p:pic>
      <p:pic>
        <p:nvPicPr>
          <p:cNvPr id="13" name="PFE element 138">
            <a:extLst>
              <a:ext uri="{FF2B5EF4-FFF2-40B4-BE49-F238E27FC236}">
                <a16:creationId xmlns:a16="http://schemas.microsoft.com/office/drawing/2014/main" id="{7B55ACB0-428D-1F40-A280-F196E1FBFA8D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122" y="4753327"/>
            <a:ext cx="2472267" cy="70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5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4DEE4F-8C91-AF45-8FB9-82BB035C7D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870" y="535193"/>
            <a:ext cx="8308130" cy="55321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851F81-E91C-0544-8717-788E7F585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315" y="1811707"/>
            <a:ext cx="3502490" cy="2353235"/>
          </a:xfrm>
          <a:prstGeom prst="roundRect">
            <a:avLst/>
          </a:prstGeom>
        </p:spPr>
      </p:pic>
      <p:pic>
        <p:nvPicPr>
          <p:cNvPr id="8" name="PFE element 158">
            <a:extLst>
              <a:ext uri="{FF2B5EF4-FFF2-40B4-BE49-F238E27FC236}">
                <a16:creationId xmlns:a16="http://schemas.microsoft.com/office/drawing/2014/main" id="{5BF4EE77-C94E-0944-A6D1-C599C1523080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31" y="4158590"/>
            <a:ext cx="3145367" cy="9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09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vis demo 50 sec" descr="Elvis demo 50 sec">
            <a:hlinkClick r:id="" action="ppaction://media"/>
            <a:extLst>
              <a:ext uri="{FF2B5EF4-FFF2-40B4-BE49-F238E27FC236}">
                <a16:creationId xmlns:a16="http://schemas.microsoft.com/office/drawing/2014/main" id="{5AE217B8-6BEE-5A49-A73F-DAC2C9D714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016" t="5926" r="6020" b="6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алерея&#10;&#10;Автоматически созданное описание">
            <a:extLst>
              <a:ext uri="{FF2B5EF4-FFF2-40B4-BE49-F238E27FC236}">
                <a16:creationId xmlns:a16="http://schemas.microsoft.com/office/drawing/2014/main" id="{8E5ED60F-ACCF-E543-AE1B-5998C877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947DF8-FFF6-C242-8028-8A8081065EA9}"/>
              </a:ext>
            </a:extLst>
          </p:cNvPr>
          <p:cNvSpPr/>
          <p:nvPr/>
        </p:nvSpPr>
        <p:spPr>
          <a:xfrm>
            <a:off x="11374821" y="6132787"/>
            <a:ext cx="81718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07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мущенный человек со сплошной заливкой">
            <a:extLst>
              <a:ext uri="{FF2B5EF4-FFF2-40B4-BE49-F238E27FC236}">
                <a16:creationId xmlns:a16="http://schemas.microsoft.com/office/drawing/2014/main" id="{F1C5FFB4-E0AF-754C-981A-3E88E2750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6896" y="2435696"/>
            <a:ext cx="1908980" cy="1908980"/>
          </a:xfrm>
          <a:prstGeom prst="rect">
            <a:avLst/>
          </a:prstGeom>
        </p:spPr>
      </p:pic>
      <p:pic>
        <p:nvPicPr>
          <p:cNvPr id="7" name="Рисунок 6" descr="Крыса со сплошной заливкой">
            <a:extLst>
              <a:ext uri="{FF2B5EF4-FFF2-40B4-BE49-F238E27FC236}">
                <a16:creationId xmlns:a16="http://schemas.microsoft.com/office/drawing/2014/main" id="{103B813B-1D14-7E45-BC75-818DF8B72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3309" y="2435696"/>
            <a:ext cx="1908980" cy="1908980"/>
          </a:xfrm>
          <a:prstGeom prst="rect">
            <a:avLst/>
          </a:prstGeom>
        </p:spPr>
      </p:pic>
      <p:pic>
        <p:nvPicPr>
          <p:cNvPr id="9" name="Рисунок 8" descr="Обезьяна со сплошной заливкой">
            <a:extLst>
              <a:ext uri="{FF2B5EF4-FFF2-40B4-BE49-F238E27FC236}">
                <a16:creationId xmlns:a16="http://schemas.microsoft.com/office/drawing/2014/main" id="{EA4D5BEA-3504-2C4D-B909-C5A418B57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1840" y="2435696"/>
            <a:ext cx="1908980" cy="1908980"/>
          </a:xfrm>
          <a:prstGeom prst="rect">
            <a:avLst/>
          </a:prstGeom>
        </p:spPr>
      </p:pic>
      <p:pic>
        <p:nvPicPr>
          <p:cNvPr id="11" name="Рисунок 10" descr="микроб со сплошной заливкой">
            <a:extLst>
              <a:ext uri="{FF2B5EF4-FFF2-40B4-BE49-F238E27FC236}">
                <a16:creationId xmlns:a16="http://schemas.microsoft.com/office/drawing/2014/main" id="{4F5F7025-7C21-B548-8EE5-A3584DF7A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189" y="2435696"/>
            <a:ext cx="1908980" cy="1908980"/>
          </a:xfrm>
          <a:prstGeom prst="rect">
            <a:avLst/>
          </a:prstGeom>
        </p:spPr>
      </p:pic>
      <p:pic>
        <p:nvPicPr>
          <p:cNvPr id="6" name="PFE element 144">
            <a:extLst>
              <a:ext uri="{FF2B5EF4-FFF2-40B4-BE49-F238E27FC236}">
                <a16:creationId xmlns:a16="http://schemas.microsoft.com/office/drawing/2014/main" id="{A62F434A-09E2-B440-9051-AD7517B78A71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62" y="4344676"/>
            <a:ext cx="1756833" cy="368300"/>
          </a:xfrm>
          <a:prstGeom prst="rect">
            <a:avLst/>
          </a:prstGeom>
        </p:spPr>
      </p:pic>
      <p:pic>
        <p:nvPicPr>
          <p:cNvPr id="10" name="PFE element 145">
            <a:extLst>
              <a:ext uri="{FF2B5EF4-FFF2-40B4-BE49-F238E27FC236}">
                <a16:creationId xmlns:a16="http://schemas.microsoft.com/office/drawing/2014/main" id="{C9A5B833-C73D-6349-93D9-4B37CADC4433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871" y="4344676"/>
            <a:ext cx="2319867" cy="368300"/>
          </a:xfrm>
          <a:prstGeom prst="rect">
            <a:avLst/>
          </a:prstGeom>
        </p:spPr>
      </p:pic>
      <p:pic>
        <p:nvPicPr>
          <p:cNvPr id="21" name="PFE element 146">
            <a:extLst>
              <a:ext uri="{FF2B5EF4-FFF2-40B4-BE49-F238E27FC236}">
                <a16:creationId xmlns:a16="http://schemas.microsoft.com/office/drawing/2014/main" id="{5D197124-8A90-644B-806E-AC0B75FBED4E}"/>
              </a:ext>
            </a:extLst>
          </p:cNvPr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824" y="4344675"/>
            <a:ext cx="1621367" cy="368300"/>
          </a:xfrm>
          <a:prstGeom prst="rect">
            <a:avLst/>
          </a:prstGeom>
        </p:spPr>
      </p:pic>
      <p:pic>
        <p:nvPicPr>
          <p:cNvPr id="23" name="PFE element 147">
            <a:extLst>
              <a:ext uri="{FF2B5EF4-FFF2-40B4-BE49-F238E27FC236}">
                <a16:creationId xmlns:a16="http://schemas.microsoft.com/office/drawing/2014/main" id="{73D49D3E-760D-144D-8035-56D0191A893F}"/>
              </a:ext>
            </a:extLst>
          </p:cNvPr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851" y="4344675"/>
            <a:ext cx="999067" cy="368300"/>
          </a:xfrm>
          <a:prstGeom prst="rect">
            <a:avLst/>
          </a:prstGeom>
        </p:spPr>
      </p:pic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8A7A2347-ED16-A449-96F6-42C4E3E6F7BA}"/>
              </a:ext>
            </a:extLst>
          </p:cNvPr>
          <p:cNvSpPr/>
          <p:nvPr/>
        </p:nvSpPr>
        <p:spPr>
          <a:xfrm>
            <a:off x="2905061" y="3230441"/>
            <a:ext cx="616945" cy="31949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78FE582E-5D1B-B143-AA3C-23CC03417F9C}"/>
              </a:ext>
            </a:extLst>
          </p:cNvPr>
          <p:cNvSpPr/>
          <p:nvPr/>
        </p:nvSpPr>
        <p:spPr>
          <a:xfrm>
            <a:off x="5993592" y="3232937"/>
            <a:ext cx="616945" cy="31949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>
            <a:extLst>
              <a:ext uri="{FF2B5EF4-FFF2-40B4-BE49-F238E27FC236}">
                <a16:creationId xmlns:a16="http://schemas.microsoft.com/office/drawing/2014/main" id="{9113E079-9F9B-3E4A-A7E9-154DF742AE91}"/>
              </a:ext>
            </a:extLst>
          </p:cNvPr>
          <p:cNvSpPr/>
          <p:nvPr/>
        </p:nvSpPr>
        <p:spPr>
          <a:xfrm>
            <a:off x="8978466" y="3230441"/>
            <a:ext cx="616945" cy="31949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FE element 151">
            <a:extLst>
              <a:ext uri="{FF2B5EF4-FFF2-40B4-BE49-F238E27FC236}">
                <a16:creationId xmlns:a16="http://schemas.microsoft.com/office/drawing/2014/main" id="{2C9C1D47-E90F-E941-B2C9-B5BE91728DEB}"/>
              </a:ext>
            </a:extLst>
          </p:cNvPr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087" y="878514"/>
            <a:ext cx="5151967" cy="5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6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идит, млекопитающее, примат, обезьяна  Автоматически созданное описание">
            <a:extLst>
              <a:ext uri="{FF2B5EF4-FFF2-40B4-BE49-F238E27FC236}">
                <a16:creationId xmlns:a16="http://schemas.microsoft.com/office/drawing/2014/main" id="{8F0F3EE4-9F51-944E-888F-4C6CA9029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355CEC-8A15-D146-A243-EC46453217A0}"/>
              </a:ext>
            </a:extLst>
          </p:cNvPr>
          <p:cNvSpPr/>
          <p:nvPr/>
        </p:nvSpPr>
        <p:spPr>
          <a:xfrm>
            <a:off x="0" y="2717247"/>
            <a:ext cx="12192001" cy="1423505"/>
          </a:xfrm>
          <a:prstGeom prst="rect">
            <a:avLst/>
          </a:prstGeom>
          <a:solidFill>
            <a:srgbClr val="00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FE element 154">
            <a:extLst>
              <a:ext uri="{FF2B5EF4-FFF2-40B4-BE49-F238E27FC236}">
                <a16:creationId xmlns:a16="http://schemas.microsoft.com/office/drawing/2014/main" id="{733E3ACE-E6E6-874A-9586-4B84F89E54E0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30" y="3042271"/>
            <a:ext cx="5393267" cy="465667"/>
          </a:xfrm>
          <a:prstGeom prst="rect">
            <a:avLst/>
          </a:prstGeom>
        </p:spPr>
      </p:pic>
      <p:pic>
        <p:nvPicPr>
          <p:cNvPr id="11" name="PFE element 155">
            <a:extLst>
              <a:ext uri="{FF2B5EF4-FFF2-40B4-BE49-F238E27FC236}">
                <a16:creationId xmlns:a16="http://schemas.microsoft.com/office/drawing/2014/main" id="{C823BD67-0477-7A4C-8A07-C302A3B3E317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791" y="3498284"/>
            <a:ext cx="2895600" cy="3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72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59">
            <a:extLst>
              <a:ext uri="{FF2B5EF4-FFF2-40B4-BE49-F238E27FC236}">
                <a16:creationId xmlns:a16="http://schemas.microsoft.com/office/drawing/2014/main" id="{DAE0EBDA-815B-B64E-89A7-01AE485B53B7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412" y="2973387"/>
            <a:ext cx="2027767" cy="584200"/>
          </a:xfrm>
          <a:prstGeom prst="rect">
            <a:avLst/>
          </a:prstGeom>
        </p:spPr>
      </p:pic>
      <p:pic>
        <p:nvPicPr>
          <p:cNvPr id="9" name="PFE element 160">
            <a:extLst>
              <a:ext uri="{FF2B5EF4-FFF2-40B4-BE49-F238E27FC236}">
                <a16:creationId xmlns:a16="http://schemas.microsoft.com/office/drawing/2014/main" id="{73A4CD74-F1C3-B543-81F6-0C8DA6A92FDC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534" y="3426999"/>
            <a:ext cx="4690533" cy="4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9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1">
            <a:extLst>
              <a:ext uri="{FF2B5EF4-FFF2-40B4-BE49-F238E27FC236}">
                <a16:creationId xmlns:a16="http://schemas.microsoft.com/office/drawing/2014/main" id="{C4537C0C-8D93-C742-9AD8-C79E787DC6A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1520" y="2202130"/>
            <a:ext cx="4432300" cy="1084767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мужчина, здание, очки  Автоматически созданное описание">
            <a:extLst>
              <a:ext uri="{FF2B5EF4-FFF2-40B4-BE49-F238E27FC236}">
                <a16:creationId xmlns:a16="http://schemas.microsoft.com/office/drawing/2014/main" id="{D37120A8-DFA5-5E45-903C-35AF8F4C22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375" y="1457708"/>
            <a:ext cx="2905476" cy="2904616"/>
          </a:xfrm>
          <a:prstGeom prst="ellipse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A33C32-BE1A-DB2F-619E-90A011F8D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518" y="5436974"/>
            <a:ext cx="3802964" cy="788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7AF56-18C0-D367-F74A-15CC43A55788}"/>
              </a:ext>
            </a:extLst>
          </p:cNvPr>
          <p:cNvSpPr txBox="1"/>
          <p:nvPr/>
        </p:nvSpPr>
        <p:spPr>
          <a:xfrm>
            <a:off x="5691520" y="3244334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demchinsky@sensor-tech.ru</a:t>
            </a:r>
            <a:endParaRPr lang="ru-RU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B5BC84-03AE-F14F-B556-65057E8C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350" y="1943100"/>
            <a:ext cx="4559300" cy="2971800"/>
          </a:xfrm>
          <a:prstGeom prst="roundRect">
            <a:avLst>
              <a:gd name="adj" fmla="val 4063"/>
            </a:avLst>
          </a:prstGeom>
        </p:spPr>
      </p:pic>
    </p:spTree>
    <p:extLst>
      <p:ext uri="{BB962C8B-B14F-4D97-AF65-F5344CB8AC3E}">
        <p14:creationId xmlns:p14="http://schemas.microsoft.com/office/powerpoint/2010/main" val="937546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EC42B86-9BE6-4048-A7AC-D7CC5697EE0C}"/>
              </a:ext>
            </a:extLst>
          </p:cNvPr>
          <p:cNvSpPr/>
          <p:nvPr/>
        </p:nvSpPr>
        <p:spPr>
          <a:xfrm>
            <a:off x="1266940" y="1432191"/>
            <a:ext cx="2555914" cy="2555914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BA085DC8-DDA1-4946-AAE6-A05CEF22DA43}"/>
              </a:ext>
            </a:extLst>
          </p:cNvPr>
          <p:cNvSpPr/>
          <p:nvPr/>
        </p:nvSpPr>
        <p:spPr>
          <a:xfrm>
            <a:off x="4818043" y="1432191"/>
            <a:ext cx="2555914" cy="2555914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1F87928-095E-2742-8417-1D16960AFECF}"/>
              </a:ext>
            </a:extLst>
          </p:cNvPr>
          <p:cNvSpPr/>
          <p:nvPr/>
        </p:nvSpPr>
        <p:spPr>
          <a:xfrm>
            <a:off x="8369146" y="1432191"/>
            <a:ext cx="2555914" cy="2555914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FE element 18">
            <a:extLst>
              <a:ext uri="{FF2B5EF4-FFF2-40B4-BE49-F238E27FC236}">
                <a16:creationId xmlns:a16="http://schemas.microsoft.com/office/drawing/2014/main" id="{3D4FA00F-0A7F-AE4C-B358-6F2050DDEF9B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13" y="4185380"/>
            <a:ext cx="3551767" cy="402167"/>
          </a:xfrm>
          <a:prstGeom prst="rect">
            <a:avLst/>
          </a:prstGeom>
        </p:spPr>
      </p:pic>
      <p:pic>
        <p:nvPicPr>
          <p:cNvPr id="24" name="PFE element 19">
            <a:extLst>
              <a:ext uri="{FF2B5EF4-FFF2-40B4-BE49-F238E27FC236}">
                <a16:creationId xmlns:a16="http://schemas.microsoft.com/office/drawing/2014/main" id="{D6489B79-65EA-3E43-A2A5-F7773C553698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2" y="4188884"/>
            <a:ext cx="3556000" cy="402167"/>
          </a:xfrm>
          <a:prstGeom prst="rect">
            <a:avLst/>
          </a:prstGeom>
        </p:spPr>
      </p:pic>
      <p:pic>
        <p:nvPicPr>
          <p:cNvPr id="27" name="PFE element 20">
            <a:extLst>
              <a:ext uri="{FF2B5EF4-FFF2-40B4-BE49-F238E27FC236}">
                <a16:creationId xmlns:a16="http://schemas.microsoft.com/office/drawing/2014/main" id="{22ACF932-2B0A-2A4F-95FF-E8871A810FD8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849" y="4192388"/>
            <a:ext cx="3551767" cy="402167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E481C923-9A08-4C42-A70C-BE61F674125E}"/>
              </a:ext>
            </a:extLst>
          </p:cNvPr>
          <p:cNvSpPr/>
          <p:nvPr/>
        </p:nvSpPr>
        <p:spPr>
          <a:xfrm>
            <a:off x="1685579" y="1762695"/>
            <a:ext cx="649996" cy="64999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C785F37-587E-3A46-B820-8B4CA28675BA}"/>
              </a:ext>
            </a:extLst>
          </p:cNvPr>
          <p:cNvSpPr/>
          <p:nvPr/>
        </p:nvSpPr>
        <p:spPr>
          <a:xfrm>
            <a:off x="1910506" y="2087693"/>
            <a:ext cx="200141" cy="20014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28B286B-83AF-EB44-B8B1-044A302AD3EC}"/>
              </a:ext>
            </a:extLst>
          </p:cNvPr>
          <p:cNvSpPr/>
          <p:nvPr/>
        </p:nvSpPr>
        <p:spPr>
          <a:xfrm>
            <a:off x="2833170" y="2412691"/>
            <a:ext cx="649996" cy="64999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2019278-104F-DA48-88A0-8042B4641360}"/>
              </a:ext>
            </a:extLst>
          </p:cNvPr>
          <p:cNvSpPr/>
          <p:nvPr/>
        </p:nvSpPr>
        <p:spPr>
          <a:xfrm>
            <a:off x="3158168" y="2637618"/>
            <a:ext cx="200141" cy="20014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257F397-FEE9-D340-9A1B-90467E2A6FD2}"/>
              </a:ext>
            </a:extLst>
          </p:cNvPr>
          <p:cNvSpPr/>
          <p:nvPr/>
        </p:nvSpPr>
        <p:spPr>
          <a:xfrm>
            <a:off x="2359444" y="3072155"/>
            <a:ext cx="649996" cy="64999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AA901BD-B816-6A4B-B6F5-4068E7BF11C8}"/>
              </a:ext>
            </a:extLst>
          </p:cNvPr>
          <p:cNvSpPr/>
          <p:nvPr/>
        </p:nvSpPr>
        <p:spPr>
          <a:xfrm>
            <a:off x="2580702" y="3198849"/>
            <a:ext cx="200141" cy="20014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Скругленная соединительная линия 15">
            <a:extLst>
              <a:ext uri="{FF2B5EF4-FFF2-40B4-BE49-F238E27FC236}">
                <a16:creationId xmlns:a16="http://schemas.microsoft.com/office/drawing/2014/main" id="{67E7D023-E02F-0045-BACE-255CF97CFC00}"/>
              </a:ext>
            </a:extLst>
          </p:cNvPr>
          <p:cNvCxnSpPr>
            <a:stCxn id="3" idx="5"/>
            <a:endCxn id="11" idx="2"/>
          </p:cNvCxnSpPr>
          <p:nvPr/>
        </p:nvCxnSpPr>
        <p:spPr>
          <a:xfrm rot="16200000" flipH="1">
            <a:off x="2326683" y="2231202"/>
            <a:ext cx="420188" cy="592785"/>
          </a:xfrm>
          <a:prstGeom prst="curved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>
            <a:extLst>
              <a:ext uri="{FF2B5EF4-FFF2-40B4-BE49-F238E27FC236}">
                <a16:creationId xmlns:a16="http://schemas.microsoft.com/office/drawing/2014/main" id="{B5132D94-3E53-5B48-A998-41B481B2EAC0}"/>
              </a:ext>
            </a:extLst>
          </p:cNvPr>
          <p:cNvCxnSpPr>
            <a:cxnSpLocks/>
            <a:stCxn id="3" idx="4"/>
            <a:endCxn id="13" idx="2"/>
          </p:cNvCxnSpPr>
          <p:nvPr/>
        </p:nvCxnSpPr>
        <p:spPr>
          <a:xfrm rot="16200000" flipH="1">
            <a:off x="1692779" y="2730488"/>
            <a:ext cx="984462" cy="348867"/>
          </a:xfrm>
          <a:prstGeom prst="curved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33C66DCD-65F4-EF4D-BB61-98ECB9098558}"/>
              </a:ext>
            </a:extLst>
          </p:cNvPr>
          <p:cNvSpPr/>
          <p:nvPr/>
        </p:nvSpPr>
        <p:spPr>
          <a:xfrm>
            <a:off x="8678391" y="2412690"/>
            <a:ext cx="649996" cy="64999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C2DBD6C-5AED-DB44-B3D4-283CAAC97A0A}"/>
              </a:ext>
            </a:extLst>
          </p:cNvPr>
          <p:cNvSpPr/>
          <p:nvPr/>
        </p:nvSpPr>
        <p:spPr>
          <a:xfrm>
            <a:off x="8903318" y="2737688"/>
            <a:ext cx="200141" cy="20014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7AF672A-C5B3-534F-9692-694B6699FB8A}"/>
              </a:ext>
            </a:extLst>
          </p:cNvPr>
          <p:cNvSpPr/>
          <p:nvPr/>
        </p:nvSpPr>
        <p:spPr>
          <a:xfrm>
            <a:off x="9951616" y="2418201"/>
            <a:ext cx="649996" cy="649996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F811FE2-D6FF-1F4A-AD4A-85427F270D61}"/>
              </a:ext>
            </a:extLst>
          </p:cNvPr>
          <p:cNvSpPr/>
          <p:nvPr/>
        </p:nvSpPr>
        <p:spPr>
          <a:xfrm>
            <a:off x="10176543" y="2770738"/>
            <a:ext cx="200141" cy="20014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086772B0-03EA-E34B-BBC3-83655FD03211}"/>
              </a:ext>
            </a:extLst>
          </p:cNvPr>
          <p:cNvCxnSpPr>
            <a:stCxn id="21" idx="6"/>
            <a:endCxn id="23" idx="1"/>
          </p:cNvCxnSpPr>
          <p:nvPr/>
        </p:nvCxnSpPr>
        <p:spPr>
          <a:xfrm>
            <a:off x="9328387" y="2737688"/>
            <a:ext cx="623229" cy="551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3B174342-13BB-FA4C-A4A8-FBACA9913A41}"/>
              </a:ext>
            </a:extLst>
          </p:cNvPr>
          <p:cNvSpPr/>
          <p:nvPr/>
        </p:nvSpPr>
        <p:spPr>
          <a:xfrm>
            <a:off x="5837104" y="2759721"/>
            <a:ext cx="649996" cy="64999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B0D7FF5-ECAB-CB4F-8714-3F1ECC37AD3A}"/>
              </a:ext>
            </a:extLst>
          </p:cNvPr>
          <p:cNvSpPr/>
          <p:nvPr/>
        </p:nvSpPr>
        <p:spPr>
          <a:xfrm>
            <a:off x="6062031" y="3084719"/>
            <a:ext cx="200141" cy="20014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FE element 36">
            <a:extLst>
              <a:ext uri="{FF2B5EF4-FFF2-40B4-BE49-F238E27FC236}">
                <a16:creationId xmlns:a16="http://schemas.microsoft.com/office/drawing/2014/main" id="{E50C10DF-C1BC-AD4E-BD82-D5D19846EC5A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193" y="4784823"/>
            <a:ext cx="2561167" cy="736600"/>
          </a:xfrm>
          <a:prstGeom prst="rect">
            <a:avLst/>
          </a:prstGeom>
        </p:spPr>
      </p:pic>
      <p:pic>
        <p:nvPicPr>
          <p:cNvPr id="38" name="PFE element 37">
            <a:extLst>
              <a:ext uri="{FF2B5EF4-FFF2-40B4-BE49-F238E27FC236}">
                <a16:creationId xmlns:a16="http://schemas.microsoft.com/office/drawing/2014/main" id="{96C1C178-17BA-FF41-9952-C2F2960E0AA7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533" y="4784823"/>
            <a:ext cx="2556933" cy="736600"/>
          </a:xfrm>
          <a:prstGeom prst="rect">
            <a:avLst/>
          </a:prstGeom>
        </p:spPr>
      </p:pic>
      <p:pic>
        <p:nvPicPr>
          <p:cNvPr id="40" name="PFE element 38">
            <a:extLst>
              <a:ext uri="{FF2B5EF4-FFF2-40B4-BE49-F238E27FC236}">
                <a16:creationId xmlns:a16="http://schemas.microsoft.com/office/drawing/2014/main" id="{89B8D67C-314F-3443-BF09-567CFB8DB491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266" y="4784823"/>
            <a:ext cx="2556933" cy="736600"/>
          </a:xfrm>
          <a:prstGeom prst="rect">
            <a:avLst/>
          </a:prstGeom>
        </p:spPr>
      </p:pic>
      <p:sp>
        <p:nvSpPr>
          <p:cNvPr id="34" name="Молния 33">
            <a:extLst>
              <a:ext uri="{FF2B5EF4-FFF2-40B4-BE49-F238E27FC236}">
                <a16:creationId xmlns:a16="http://schemas.microsoft.com/office/drawing/2014/main" id="{CD6659D8-B984-7B46-8CA0-A97039A8D669}"/>
              </a:ext>
            </a:extLst>
          </p:cNvPr>
          <p:cNvSpPr/>
          <p:nvPr/>
        </p:nvSpPr>
        <p:spPr>
          <a:xfrm>
            <a:off x="5598404" y="2033672"/>
            <a:ext cx="563697" cy="965809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95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A71D9B-10A2-E04C-9A90-C5524B23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850" y="990600"/>
            <a:ext cx="3670300" cy="4876800"/>
          </a:xfrm>
          <a:prstGeom prst="roundRect">
            <a:avLst>
              <a:gd name="adj" fmla="val 4961"/>
            </a:avLst>
          </a:prstGeom>
        </p:spPr>
      </p:pic>
      <p:pic>
        <p:nvPicPr>
          <p:cNvPr id="5" name="PFE element 45">
            <a:extLst>
              <a:ext uri="{FF2B5EF4-FFF2-40B4-BE49-F238E27FC236}">
                <a16:creationId xmlns:a16="http://schemas.microsoft.com/office/drawing/2014/main" id="{CCBC5616-4F33-7A4E-9D25-F035DBA4C0A4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0" y="5867400"/>
            <a:ext cx="838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0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A71D9B-10A2-E04C-9A90-C5524B23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50" y="1014630"/>
            <a:ext cx="3670300" cy="4876800"/>
          </a:xfrm>
          <a:prstGeom prst="roundRect">
            <a:avLst>
              <a:gd name="adj" fmla="val 4961"/>
            </a:avLst>
          </a:prstGeom>
        </p:spPr>
      </p:pic>
      <p:pic>
        <p:nvPicPr>
          <p:cNvPr id="3" name="Рисунок 2" descr="Изображение выглядит как текст  Автоматически созданное описание">
            <a:extLst>
              <a:ext uri="{FF2B5EF4-FFF2-40B4-BE49-F238E27FC236}">
                <a16:creationId xmlns:a16="http://schemas.microsoft.com/office/drawing/2014/main" id="{3DA59197-E571-C340-A3D6-69D0D87FF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299" y="1014630"/>
            <a:ext cx="5530351" cy="48287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7526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48">
            <a:extLst>
              <a:ext uri="{FF2B5EF4-FFF2-40B4-BE49-F238E27FC236}">
                <a16:creationId xmlns:a16="http://schemas.microsoft.com/office/drawing/2014/main" id="{0B4E9E62-4E42-BE46-B2B1-578B10AD8011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71" y="2044521"/>
            <a:ext cx="10020300" cy="29464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6109ABC-CE4C-AB41-89F2-DF0B7B26EF5B}"/>
              </a:ext>
            </a:extLst>
          </p:cNvPr>
          <p:cNvSpPr/>
          <p:nvPr/>
        </p:nvSpPr>
        <p:spPr>
          <a:xfrm>
            <a:off x="7489371" y="1724459"/>
            <a:ext cx="413658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DD16395-925E-2B49-9594-70D22279C6AC}"/>
              </a:ext>
            </a:extLst>
          </p:cNvPr>
          <p:cNvSpPr/>
          <p:nvPr/>
        </p:nvSpPr>
        <p:spPr>
          <a:xfrm>
            <a:off x="1055913" y="1724459"/>
            <a:ext cx="1714995" cy="1139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F51D08F-5462-764D-87FD-F17F5D6B7B80}"/>
              </a:ext>
            </a:extLst>
          </p:cNvPr>
          <p:cNvSpPr/>
          <p:nvPr/>
        </p:nvSpPr>
        <p:spPr>
          <a:xfrm>
            <a:off x="2770908" y="2290515"/>
            <a:ext cx="969817" cy="384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FE element 52">
            <a:extLst>
              <a:ext uri="{FF2B5EF4-FFF2-40B4-BE49-F238E27FC236}">
                <a16:creationId xmlns:a16="http://schemas.microsoft.com/office/drawing/2014/main" id="{610E5E75-80FE-EB43-9A19-EF99C6B4C096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76" y="2481069"/>
            <a:ext cx="1430867" cy="372533"/>
          </a:xfrm>
          <a:prstGeom prst="rect">
            <a:avLst/>
          </a:prstGeom>
        </p:spPr>
      </p:pic>
      <p:pic>
        <p:nvPicPr>
          <p:cNvPr id="9" name="PFE element 53">
            <a:extLst>
              <a:ext uri="{FF2B5EF4-FFF2-40B4-BE49-F238E27FC236}">
                <a16:creationId xmlns:a16="http://schemas.microsoft.com/office/drawing/2014/main" id="{3818E2A1-48D9-1449-BF4B-D8DE815B3ED8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915" y="2288915"/>
            <a:ext cx="922867" cy="372533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5F3E204-B20D-E045-A213-9D7F6E49EC59}"/>
              </a:ext>
            </a:extLst>
          </p:cNvPr>
          <p:cNvSpPr/>
          <p:nvPr/>
        </p:nvSpPr>
        <p:spPr>
          <a:xfrm>
            <a:off x="4520736" y="4420656"/>
            <a:ext cx="2968635" cy="566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FE element 55">
            <a:extLst>
              <a:ext uri="{FF2B5EF4-FFF2-40B4-BE49-F238E27FC236}">
                <a16:creationId xmlns:a16="http://schemas.microsoft.com/office/drawing/2014/main" id="{54F6656E-F900-5149-9547-62E1EDA02552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545" y="4411942"/>
            <a:ext cx="3272367" cy="37676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27042AE-C82E-9A45-BA93-9518C3182AE0}"/>
              </a:ext>
            </a:extLst>
          </p:cNvPr>
          <p:cNvSpPr/>
          <p:nvPr/>
        </p:nvSpPr>
        <p:spPr>
          <a:xfrm>
            <a:off x="7775084" y="1484960"/>
            <a:ext cx="2934480" cy="1139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FE element 57">
            <a:extLst>
              <a:ext uri="{FF2B5EF4-FFF2-40B4-BE49-F238E27FC236}">
                <a16:creationId xmlns:a16="http://schemas.microsoft.com/office/drawing/2014/main" id="{DC55967F-C8D7-CA44-89BF-57A88607AEF4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685" y="1933305"/>
            <a:ext cx="2319867" cy="65193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8B2D747-C075-654F-9B0A-7CA6CD7BAA60}"/>
              </a:ext>
            </a:extLst>
          </p:cNvPr>
          <p:cNvSpPr/>
          <p:nvPr/>
        </p:nvSpPr>
        <p:spPr>
          <a:xfrm>
            <a:off x="7696200" y="3960296"/>
            <a:ext cx="1714995" cy="1139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FE element 59">
            <a:extLst>
              <a:ext uri="{FF2B5EF4-FFF2-40B4-BE49-F238E27FC236}">
                <a16:creationId xmlns:a16="http://schemas.microsoft.com/office/drawing/2014/main" id="{E550BAEE-DF49-6242-A339-8FF693BCE63D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426" y="3917131"/>
            <a:ext cx="986367" cy="3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7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F04F8-DBF7-4C40-B3B2-3868703F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F4130-594D-7347-B7E6-5B006CB6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FE element 65">
            <a:extLst>
              <a:ext uri="{FF2B5EF4-FFF2-40B4-BE49-F238E27FC236}">
                <a16:creationId xmlns:a16="http://schemas.microsoft.com/office/drawing/2014/main" id="{C395B048-60A3-FC43-802D-527EEF9F4427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035" y="2226154"/>
            <a:ext cx="448733" cy="414867"/>
          </a:xfrm>
          <a:prstGeom prst="rect">
            <a:avLst/>
          </a:prstGeom>
        </p:spPr>
      </p:pic>
      <p:pic>
        <p:nvPicPr>
          <p:cNvPr id="15" name="PFE element 66">
            <a:extLst>
              <a:ext uri="{FF2B5EF4-FFF2-40B4-BE49-F238E27FC236}">
                <a16:creationId xmlns:a16="http://schemas.microsoft.com/office/drawing/2014/main" id="{DE781D3A-1AD3-804D-9284-E9FEF99D7A20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128" y="3184677"/>
            <a:ext cx="275167" cy="414867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8C710A0-D473-0948-B792-57DA8BBF5292}"/>
              </a:ext>
            </a:extLst>
          </p:cNvPr>
          <p:cNvCxnSpPr>
            <a:cxnSpLocks/>
          </p:cNvCxnSpPr>
          <p:nvPr/>
        </p:nvCxnSpPr>
        <p:spPr>
          <a:xfrm flipH="1">
            <a:off x="802888" y="2433588"/>
            <a:ext cx="903249" cy="0"/>
          </a:xfrm>
          <a:prstGeom prst="straightConnector1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FFFFF30-85BF-B141-9E00-B4A52C1E3FE8}"/>
              </a:ext>
            </a:extLst>
          </p:cNvPr>
          <p:cNvCxnSpPr>
            <a:cxnSpLocks/>
          </p:cNvCxnSpPr>
          <p:nvPr/>
        </p:nvCxnSpPr>
        <p:spPr>
          <a:xfrm>
            <a:off x="2295425" y="2423218"/>
            <a:ext cx="849219" cy="10370"/>
          </a:xfrm>
          <a:prstGeom prst="straightConnector1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5BCDE2E-C1DC-5A41-81B0-4CD216FF7B0E}"/>
              </a:ext>
            </a:extLst>
          </p:cNvPr>
          <p:cNvCxnSpPr>
            <a:cxnSpLocks/>
          </p:cNvCxnSpPr>
          <p:nvPr/>
        </p:nvCxnSpPr>
        <p:spPr>
          <a:xfrm flipV="1">
            <a:off x="3388185" y="2732049"/>
            <a:ext cx="0" cy="454877"/>
          </a:xfrm>
          <a:prstGeom prst="straightConnector1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2288067-99D7-F04B-950F-592E535D144C}"/>
              </a:ext>
            </a:extLst>
          </p:cNvPr>
          <p:cNvCxnSpPr>
            <a:cxnSpLocks/>
          </p:cNvCxnSpPr>
          <p:nvPr/>
        </p:nvCxnSpPr>
        <p:spPr>
          <a:xfrm>
            <a:off x="3388185" y="3597295"/>
            <a:ext cx="0" cy="484051"/>
          </a:xfrm>
          <a:prstGeom prst="straightConnector1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AECE4-F2E3-7449-A883-BE9B336420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4850" y="1138607"/>
            <a:ext cx="7044262" cy="4572570"/>
          </a:xfrm>
          <a:prstGeom prst="roundRect">
            <a:avLst>
              <a:gd name="adj" fmla="val 2228"/>
            </a:avLst>
          </a:prstGeom>
        </p:spPr>
      </p:pic>
    </p:spTree>
    <p:extLst>
      <p:ext uri="{BB962C8B-B14F-4D97-AF65-F5344CB8AC3E}">
        <p14:creationId xmlns:p14="http://schemas.microsoft.com/office/powerpoint/2010/main" val="29214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E29E453-6209-4046-A1D5-1108C23282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1"/>
          </a:solidFill>
          <a:ln w="127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C7E132-2E06-F847-8A47-8DBB11F54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364" y="1327109"/>
            <a:ext cx="5488757" cy="32226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C181E3-D3B0-5C45-9769-D3C6B5E4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88" y="1327109"/>
            <a:ext cx="5460652" cy="3264619"/>
          </a:xfrm>
          <a:prstGeom prst="rect">
            <a:avLst/>
          </a:prstGeom>
        </p:spPr>
      </p:pic>
      <p:pic>
        <p:nvPicPr>
          <p:cNvPr id="14" name="PFE element 85">
            <a:extLst>
              <a:ext uri="{FF2B5EF4-FFF2-40B4-BE49-F238E27FC236}">
                <a16:creationId xmlns:a16="http://schemas.microsoft.com/office/drawing/2014/main" id="{E635D14F-13F1-5A4F-A5D1-693216717467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575" y="157252"/>
            <a:ext cx="8424333" cy="465667"/>
          </a:xfrm>
          <a:prstGeom prst="rect">
            <a:avLst/>
          </a:prstGeom>
        </p:spPr>
      </p:pic>
      <p:pic>
        <p:nvPicPr>
          <p:cNvPr id="16" name="PFE element 86">
            <a:extLst>
              <a:ext uri="{FF2B5EF4-FFF2-40B4-BE49-F238E27FC236}">
                <a16:creationId xmlns:a16="http://schemas.microsoft.com/office/drawing/2014/main" id="{1A6FD423-016F-5B47-B58D-E56B4105A00D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232" y="620862"/>
            <a:ext cx="7611533" cy="338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418A2B-96AD-1E47-B068-7887A5B710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8" y="4802829"/>
            <a:ext cx="5488757" cy="18440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A4CD01-3B47-884F-BF65-3B8C40A5B9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532" y="4802829"/>
            <a:ext cx="5559556" cy="1844069"/>
          </a:xfrm>
          <a:prstGeom prst="rect">
            <a:avLst/>
          </a:prstGeom>
        </p:spPr>
      </p:pic>
      <p:pic>
        <p:nvPicPr>
          <p:cNvPr id="18" name="PFE element 89">
            <a:extLst>
              <a:ext uri="{FF2B5EF4-FFF2-40B4-BE49-F238E27FC236}">
                <a16:creationId xmlns:a16="http://schemas.microsoft.com/office/drawing/2014/main" id="{8BF21333-2F0F-7E40-BBA9-C5DC995C09FB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895" y="956177"/>
            <a:ext cx="1214967" cy="372533"/>
          </a:xfrm>
          <a:prstGeom prst="rect">
            <a:avLst/>
          </a:prstGeom>
        </p:spPr>
      </p:pic>
      <p:pic>
        <p:nvPicPr>
          <p:cNvPr id="20" name="PFE element 90">
            <a:extLst>
              <a:ext uri="{FF2B5EF4-FFF2-40B4-BE49-F238E27FC236}">
                <a16:creationId xmlns:a16="http://schemas.microsoft.com/office/drawing/2014/main" id="{DBA161A8-063B-B647-A55C-8440C068BB0F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03" y="956177"/>
            <a:ext cx="1134533" cy="3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79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23">
            <a:extLst>
              <a:ext uri="{FF2B5EF4-FFF2-40B4-BE49-F238E27FC236}">
                <a16:creationId xmlns:a16="http://schemas.microsoft.com/office/drawing/2014/main" id="{B4E1C59D-6AC3-964C-8BDA-D9B94AA90481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517" y="4582292"/>
            <a:ext cx="4237567" cy="14435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E9FF62-A1ED-C345-AE50-AE746E0D30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25" y="680271"/>
            <a:ext cx="2880747" cy="25724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FE6859-1BCB-E647-87CB-3F712506D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184" y="979428"/>
            <a:ext cx="2552700" cy="2273300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0C0A2D4-489E-FA49-AC48-96C4928FBF55}"/>
              </a:ext>
            </a:extLst>
          </p:cNvPr>
          <p:cNvCxnSpPr>
            <a:cxnSpLocks/>
          </p:cNvCxnSpPr>
          <p:nvPr/>
        </p:nvCxnSpPr>
        <p:spPr>
          <a:xfrm>
            <a:off x="4715219" y="1966499"/>
            <a:ext cx="278726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FE element 127">
            <a:extLst>
              <a:ext uri="{FF2B5EF4-FFF2-40B4-BE49-F238E27FC236}">
                <a16:creationId xmlns:a16="http://schemas.microsoft.com/office/drawing/2014/main" id="{0A338597-7585-1B41-BA1D-418E1F741447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248" y="3136876"/>
            <a:ext cx="1054100" cy="736600"/>
          </a:xfrm>
          <a:prstGeom prst="rect">
            <a:avLst/>
          </a:prstGeom>
        </p:spPr>
      </p:pic>
      <p:pic>
        <p:nvPicPr>
          <p:cNvPr id="11" name="PFE element 128">
            <a:extLst>
              <a:ext uri="{FF2B5EF4-FFF2-40B4-BE49-F238E27FC236}">
                <a16:creationId xmlns:a16="http://schemas.microsoft.com/office/drawing/2014/main" id="{58663D75-5471-FF46-8E4F-F3772F89BF91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44" y="1966499"/>
            <a:ext cx="1938867" cy="368300"/>
          </a:xfrm>
          <a:prstGeom prst="rect">
            <a:avLst/>
          </a:prstGeom>
        </p:spPr>
      </p:pic>
      <p:pic>
        <p:nvPicPr>
          <p:cNvPr id="19" name="PFE element 129">
            <a:extLst>
              <a:ext uri="{FF2B5EF4-FFF2-40B4-BE49-F238E27FC236}">
                <a16:creationId xmlns:a16="http://schemas.microsoft.com/office/drawing/2014/main" id="{262B5373-BE69-594B-8855-A772482D1395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566" y="3137624"/>
            <a:ext cx="2429933" cy="736600"/>
          </a:xfrm>
          <a:prstGeom prst="rect">
            <a:avLst/>
          </a:prstGeom>
        </p:spPr>
      </p:pic>
      <p:pic>
        <p:nvPicPr>
          <p:cNvPr id="21" name="PFE element 130">
            <a:extLst>
              <a:ext uri="{FF2B5EF4-FFF2-40B4-BE49-F238E27FC236}">
                <a16:creationId xmlns:a16="http://schemas.microsoft.com/office/drawing/2014/main" id="{314E7B1B-02D9-5A4A-B009-2703D7F24C68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032" y="4582292"/>
            <a:ext cx="4318000" cy="144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08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3557</TotalTime>
  <Words>34</Words>
  <Application>Microsoft Macintosh PowerPoint</Application>
  <PresentationFormat>Широкоэкранный</PresentationFormat>
  <Paragraphs>3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Helvetica Neue Light</vt:lpstr>
      <vt:lpstr>LetoSans Bold</vt:lpstr>
      <vt:lpstr>Open Sans</vt:lpstr>
      <vt:lpstr>Roboto Black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Сенсор-Тех</dc:title>
  <dc:creator>Денис Кулешов</dc:creator>
  <cp:lastModifiedBy>Andrey Demchinsky</cp:lastModifiedBy>
  <cp:revision>680</cp:revision>
  <cp:lastPrinted>2020-08-21T15:35:37Z</cp:lastPrinted>
  <dcterms:created xsi:type="dcterms:W3CDTF">2020-08-11T16:32:36Z</dcterms:created>
  <dcterms:modified xsi:type="dcterms:W3CDTF">2022-05-27T06:15:09Z</dcterms:modified>
</cp:coreProperties>
</file>