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3"/>
  </p:sldMasterIdLst>
  <p:notesMasterIdLst>
    <p:notesMasterId r:id="rId14"/>
  </p:notesMasterIdLst>
  <p:handoutMasterIdLst>
    <p:handoutMasterId r:id="rId15"/>
  </p:handoutMasterIdLst>
  <p:sldIdLst>
    <p:sldId id="387" r:id="rId4"/>
    <p:sldId id="338" r:id="rId5"/>
    <p:sldId id="340" r:id="rId6"/>
    <p:sldId id="807" r:id="rId7"/>
    <p:sldId id="339" r:id="rId8"/>
    <p:sldId id="352" r:id="rId9"/>
    <p:sldId id="359" r:id="rId10"/>
    <p:sldId id="366" r:id="rId11"/>
    <p:sldId id="344" r:id="rId12"/>
    <p:sldId id="296" r:id="rId13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E3C"/>
    <a:srgbClr val="002E8A"/>
    <a:srgbClr val="4359B9"/>
    <a:srgbClr val="443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2" autoAdjust="0"/>
    <p:restoredTop sz="94631" autoAdjust="0"/>
  </p:normalViewPr>
  <p:slideViewPr>
    <p:cSldViewPr snapToGrid="0">
      <p:cViewPr varScale="1">
        <p:scale>
          <a:sx n="69" d="100"/>
          <a:sy n="69" d="100"/>
        </p:scale>
        <p:origin x="60" y="72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F8DD750-E9C8-498E-B02F-A465CB2BB798}" type="datetime1">
              <a:rPr lang="ru-RU" smtClean="0"/>
              <a:t>26.05.2022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7C6E7-B645-4B70-AC63-7A575D94CEB1}" type="datetime1">
              <a:rPr lang="ru-RU" smtClean="0"/>
              <a:pPr/>
              <a:t>26.05.2022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75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690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260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062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988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732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01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2E558-E55E-47F4-8C75-9ABFC08FC0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266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592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47F3D0-41FC-4430-9F9E-1F78A18D65F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2ED798F6-1F12-46CE-9AFD-CC66555A191D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D31C544-1372-4B34-8149-B6058B8CC577}"/>
              </a:ext>
            </a:extLst>
          </p:cNvPr>
          <p:cNvSpPr/>
          <p:nvPr userDrawn="1"/>
        </p:nvSpPr>
        <p:spPr>
          <a:xfrm>
            <a:off x="11793520" y="0"/>
            <a:ext cx="3527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B2598CA-3443-4098-80E7-1F16DC9A13CC}"/>
              </a:ext>
            </a:extLst>
          </p:cNvPr>
          <p:cNvSpPr/>
          <p:nvPr userDrawn="1"/>
        </p:nvSpPr>
        <p:spPr>
          <a:xfrm rot="5400000">
            <a:off x="8740140" y="3406142"/>
            <a:ext cx="6857999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BE421EAA-68E8-4AED-BA2F-01A6AC66859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0655455" cy="6858000"/>
          </a:xfrm>
          <a:custGeom>
            <a:avLst/>
            <a:gdLst>
              <a:gd name="connsiteX0" fmla="*/ 8526285 w 10655455"/>
              <a:gd name="connsiteY0" fmla="*/ 6283111 h 6858000"/>
              <a:gd name="connsiteX1" fmla="*/ 10157124 w 10655455"/>
              <a:gd name="connsiteY1" fmla="*/ 6283111 h 6858000"/>
              <a:gd name="connsiteX2" fmla="*/ 10407209 w 10655455"/>
              <a:gd name="connsiteY2" fmla="*/ 6430504 h 6858000"/>
              <a:gd name="connsiteX3" fmla="*/ 10606716 w 10655455"/>
              <a:gd name="connsiteY3" fmla="*/ 6774068 h 6858000"/>
              <a:gd name="connsiteX4" fmla="*/ 10655455 w 10655455"/>
              <a:gd name="connsiteY4" fmla="*/ 6858000 h 6858000"/>
              <a:gd name="connsiteX5" fmla="*/ 8025501 w 10655455"/>
              <a:gd name="connsiteY5" fmla="*/ 6858000 h 6858000"/>
              <a:gd name="connsiteX6" fmla="*/ 8129453 w 10655455"/>
              <a:gd name="connsiteY6" fmla="*/ 6678214 h 6858000"/>
              <a:gd name="connsiteX7" fmla="*/ 8272677 w 10655455"/>
              <a:gd name="connsiteY7" fmla="*/ 6430504 h 6858000"/>
              <a:gd name="connsiteX8" fmla="*/ 8526285 w 10655455"/>
              <a:gd name="connsiteY8" fmla="*/ 6283111 h 6858000"/>
              <a:gd name="connsiteX9" fmla="*/ 8508611 w 10655455"/>
              <a:gd name="connsiteY9" fmla="*/ 4776272 h 6858000"/>
              <a:gd name="connsiteX10" fmla="*/ 9153763 w 10655455"/>
              <a:gd name="connsiteY10" fmla="*/ 4776272 h 6858000"/>
              <a:gd name="connsiteX11" fmla="*/ 9252696 w 10655455"/>
              <a:gd name="connsiteY11" fmla="*/ 4834580 h 6858000"/>
              <a:gd name="connsiteX12" fmla="*/ 9575969 w 10655455"/>
              <a:gd name="connsiteY12" fmla="*/ 5391278 h 6858000"/>
              <a:gd name="connsiteX13" fmla="*/ 9575969 w 10655455"/>
              <a:gd name="connsiteY13" fmla="*/ 5505116 h 6858000"/>
              <a:gd name="connsiteX14" fmla="*/ 9252696 w 10655455"/>
              <a:gd name="connsiteY14" fmla="*/ 6061815 h 6858000"/>
              <a:gd name="connsiteX15" fmla="*/ 9153763 w 10655455"/>
              <a:gd name="connsiteY15" fmla="*/ 6120122 h 6858000"/>
              <a:gd name="connsiteX16" fmla="*/ 8508611 w 10655455"/>
              <a:gd name="connsiteY16" fmla="*/ 6120122 h 6858000"/>
              <a:gd name="connsiteX17" fmla="*/ 8408284 w 10655455"/>
              <a:gd name="connsiteY17" fmla="*/ 6061815 h 6858000"/>
              <a:gd name="connsiteX18" fmla="*/ 8086404 w 10655455"/>
              <a:gd name="connsiteY18" fmla="*/ 5505116 h 6858000"/>
              <a:gd name="connsiteX19" fmla="*/ 8086404 w 10655455"/>
              <a:gd name="connsiteY19" fmla="*/ 5391278 h 6858000"/>
              <a:gd name="connsiteX20" fmla="*/ 8408284 w 10655455"/>
              <a:gd name="connsiteY20" fmla="*/ 4834580 h 6858000"/>
              <a:gd name="connsiteX21" fmla="*/ 8508611 w 10655455"/>
              <a:gd name="connsiteY21" fmla="*/ 4776272 h 6858000"/>
              <a:gd name="connsiteX22" fmla="*/ 8438383 w 10655455"/>
              <a:gd name="connsiteY22" fmla="*/ 4182594 h 6858000"/>
              <a:gd name="connsiteX23" fmla="*/ 8671249 w 10655455"/>
              <a:gd name="connsiteY23" fmla="*/ 4182594 h 6858000"/>
              <a:gd name="connsiteX24" fmla="*/ 8706958 w 10655455"/>
              <a:gd name="connsiteY24" fmla="*/ 4203640 h 6858000"/>
              <a:gd name="connsiteX25" fmla="*/ 8823642 w 10655455"/>
              <a:gd name="connsiteY25" fmla="*/ 4404579 h 6858000"/>
              <a:gd name="connsiteX26" fmla="*/ 8823642 w 10655455"/>
              <a:gd name="connsiteY26" fmla="*/ 4445668 h 6858000"/>
              <a:gd name="connsiteX27" fmla="*/ 8706958 w 10655455"/>
              <a:gd name="connsiteY27" fmla="*/ 4646606 h 6858000"/>
              <a:gd name="connsiteX28" fmla="*/ 8671249 w 10655455"/>
              <a:gd name="connsiteY28" fmla="*/ 4667652 h 6858000"/>
              <a:gd name="connsiteX29" fmla="*/ 8438383 w 10655455"/>
              <a:gd name="connsiteY29" fmla="*/ 4667652 h 6858000"/>
              <a:gd name="connsiteX30" fmla="*/ 8402170 w 10655455"/>
              <a:gd name="connsiteY30" fmla="*/ 4646606 h 6858000"/>
              <a:gd name="connsiteX31" fmla="*/ 8285989 w 10655455"/>
              <a:gd name="connsiteY31" fmla="*/ 4445668 h 6858000"/>
              <a:gd name="connsiteX32" fmla="*/ 8285989 w 10655455"/>
              <a:gd name="connsiteY32" fmla="*/ 4404579 h 6858000"/>
              <a:gd name="connsiteX33" fmla="*/ 8402170 w 10655455"/>
              <a:gd name="connsiteY33" fmla="*/ 4203640 h 6858000"/>
              <a:gd name="connsiteX34" fmla="*/ 8438383 w 10655455"/>
              <a:gd name="connsiteY34" fmla="*/ 4182594 h 6858000"/>
              <a:gd name="connsiteX35" fmla="*/ 7678681 w 10655455"/>
              <a:gd name="connsiteY35" fmla="*/ 3459104 h 6858000"/>
              <a:gd name="connsiteX36" fmla="*/ 8119685 w 10655455"/>
              <a:gd name="connsiteY36" fmla="*/ 3459104 h 6858000"/>
              <a:gd name="connsiteX37" fmla="*/ 8187313 w 10655455"/>
              <a:gd name="connsiteY37" fmla="*/ 3498961 h 6858000"/>
              <a:gd name="connsiteX38" fmla="*/ 8408292 w 10655455"/>
              <a:gd name="connsiteY38" fmla="*/ 3879501 h 6858000"/>
              <a:gd name="connsiteX39" fmla="*/ 8408292 w 10655455"/>
              <a:gd name="connsiteY39" fmla="*/ 3957318 h 6858000"/>
              <a:gd name="connsiteX40" fmla="*/ 8187313 w 10655455"/>
              <a:gd name="connsiteY40" fmla="*/ 4337857 h 6858000"/>
              <a:gd name="connsiteX41" fmla="*/ 8119685 w 10655455"/>
              <a:gd name="connsiteY41" fmla="*/ 4377714 h 6858000"/>
              <a:gd name="connsiteX42" fmla="*/ 7678681 w 10655455"/>
              <a:gd name="connsiteY42" fmla="*/ 4377714 h 6858000"/>
              <a:gd name="connsiteX43" fmla="*/ 7610101 w 10655455"/>
              <a:gd name="connsiteY43" fmla="*/ 4337857 h 6858000"/>
              <a:gd name="connsiteX44" fmla="*/ 7390076 w 10655455"/>
              <a:gd name="connsiteY44" fmla="*/ 3957318 h 6858000"/>
              <a:gd name="connsiteX45" fmla="*/ 7390076 w 10655455"/>
              <a:gd name="connsiteY45" fmla="*/ 3879501 h 6858000"/>
              <a:gd name="connsiteX46" fmla="*/ 7610101 w 10655455"/>
              <a:gd name="connsiteY46" fmla="*/ 3498961 h 6858000"/>
              <a:gd name="connsiteX47" fmla="*/ 7678681 w 10655455"/>
              <a:gd name="connsiteY47" fmla="*/ 3459104 h 6858000"/>
              <a:gd name="connsiteX48" fmla="*/ 9108816 w 10655455"/>
              <a:gd name="connsiteY48" fmla="*/ 2082751 h 6858000"/>
              <a:gd name="connsiteX49" fmla="*/ 9876937 w 10655455"/>
              <a:gd name="connsiteY49" fmla="*/ 2082751 h 6858000"/>
              <a:gd name="connsiteX50" fmla="*/ 9994727 w 10655455"/>
              <a:gd name="connsiteY50" fmla="*/ 2152172 h 6858000"/>
              <a:gd name="connsiteX51" fmla="*/ 10379617 w 10655455"/>
              <a:gd name="connsiteY51" fmla="*/ 2814978 h 6858000"/>
              <a:gd name="connsiteX52" fmla="*/ 10379617 w 10655455"/>
              <a:gd name="connsiteY52" fmla="*/ 2950515 h 6858000"/>
              <a:gd name="connsiteX53" fmla="*/ 9994727 w 10655455"/>
              <a:gd name="connsiteY53" fmla="*/ 3613321 h 6858000"/>
              <a:gd name="connsiteX54" fmla="*/ 9876937 w 10655455"/>
              <a:gd name="connsiteY54" fmla="*/ 3682742 h 6858000"/>
              <a:gd name="connsiteX55" fmla="*/ 9108816 w 10655455"/>
              <a:gd name="connsiteY55" fmla="*/ 3682742 h 6858000"/>
              <a:gd name="connsiteX56" fmla="*/ 8989367 w 10655455"/>
              <a:gd name="connsiteY56" fmla="*/ 3613321 h 6858000"/>
              <a:gd name="connsiteX57" fmla="*/ 8606137 w 10655455"/>
              <a:gd name="connsiteY57" fmla="*/ 2950515 h 6858000"/>
              <a:gd name="connsiteX58" fmla="*/ 8606137 w 10655455"/>
              <a:gd name="connsiteY58" fmla="*/ 2814978 h 6858000"/>
              <a:gd name="connsiteX59" fmla="*/ 8989367 w 10655455"/>
              <a:gd name="connsiteY59" fmla="*/ 2152172 h 6858000"/>
              <a:gd name="connsiteX60" fmla="*/ 9108816 w 10655455"/>
              <a:gd name="connsiteY60" fmla="*/ 2082751 h 6858000"/>
              <a:gd name="connsiteX61" fmla="*/ 1321854 w 10655455"/>
              <a:gd name="connsiteY61" fmla="*/ 2071857 h 6858000"/>
              <a:gd name="connsiteX62" fmla="*/ 5365317 w 10655455"/>
              <a:gd name="connsiteY62" fmla="*/ 2071857 h 6858000"/>
              <a:gd name="connsiteX63" fmla="*/ 5985373 w 10655455"/>
              <a:gd name="connsiteY63" fmla="*/ 2437296 h 6858000"/>
              <a:gd name="connsiteX64" fmla="*/ 8011470 w 10655455"/>
              <a:gd name="connsiteY64" fmla="*/ 5926372 h 6858000"/>
              <a:gd name="connsiteX65" fmla="*/ 8011470 w 10655455"/>
              <a:gd name="connsiteY65" fmla="*/ 6639850 h 6858000"/>
              <a:gd name="connsiteX66" fmla="*/ 7904625 w 10655455"/>
              <a:gd name="connsiteY66" fmla="*/ 6823844 h 6858000"/>
              <a:gd name="connsiteX67" fmla="*/ 7884791 w 10655455"/>
              <a:gd name="connsiteY67" fmla="*/ 6858000 h 6858000"/>
              <a:gd name="connsiteX68" fmla="*/ 0 w 10655455"/>
              <a:gd name="connsiteY68" fmla="*/ 6858000 h 6858000"/>
              <a:gd name="connsiteX69" fmla="*/ 0 w 10655455"/>
              <a:gd name="connsiteY69" fmla="*/ 3635967 h 6858000"/>
              <a:gd name="connsiteX70" fmla="*/ 27177 w 10655455"/>
              <a:gd name="connsiteY70" fmla="*/ 3588964 h 6858000"/>
              <a:gd name="connsiteX71" fmla="*/ 693065 w 10655455"/>
              <a:gd name="connsiteY71" fmla="*/ 2437296 h 6858000"/>
              <a:gd name="connsiteX72" fmla="*/ 1321854 w 10655455"/>
              <a:gd name="connsiteY72" fmla="*/ 2071857 h 6858000"/>
              <a:gd name="connsiteX73" fmla="*/ 6786399 w 10655455"/>
              <a:gd name="connsiteY73" fmla="*/ 753840 h 6858000"/>
              <a:gd name="connsiteX74" fmla="*/ 8025968 w 10655455"/>
              <a:gd name="connsiteY74" fmla="*/ 753840 h 6858000"/>
              <a:gd name="connsiteX75" fmla="*/ 8216053 w 10655455"/>
              <a:gd name="connsiteY75" fmla="*/ 865869 h 6858000"/>
              <a:gd name="connsiteX76" fmla="*/ 8837177 w 10655455"/>
              <a:gd name="connsiteY76" fmla="*/ 1935484 h 6858000"/>
              <a:gd name="connsiteX77" fmla="*/ 8837177 w 10655455"/>
              <a:gd name="connsiteY77" fmla="*/ 2154207 h 6858000"/>
              <a:gd name="connsiteX78" fmla="*/ 8216053 w 10655455"/>
              <a:gd name="connsiteY78" fmla="*/ 3223823 h 6858000"/>
              <a:gd name="connsiteX79" fmla="*/ 8025968 w 10655455"/>
              <a:gd name="connsiteY79" fmla="*/ 3335852 h 6858000"/>
              <a:gd name="connsiteX80" fmla="*/ 6786399 w 10655455"/>
              <a:gd name="connsiteY80" fmla="*/ 3335852 h 6858000"/>
              <a:gd name="connsiteX81" fmla="*/ 6593637 w 10655455"/>
              <a:gd name="connsiteY81" fmla="*/ 3223823 h 6858000"/>
              <a:gd name="connsiteX82" fmla="*/ 5975192 w 10655455"/>
              <a:gd name="connsiteY82" fmla="*/ 2154207 h 6858000"/>
              <a:gd name="connsiteX83" fmla="*/ 5975192 w 10655455"/>
              <a:gd name="connsiteY83" fmla="*/ 1935484 h 6858000"/>
              <a:gd name="connsiteX84" fmla="*/ 6593637 w 10655455"/>
              <a:gd name="connsiteY84" fmla="*/ 865869 h 6858000"/>
              <a:gd name="connsiteX85" fmla="*/ 6786399 w 10655455"/>
              <a:gd name="connsiteY85" fmla="*/ 753840 h 6858000"/>
              <a:gd name="connsiteX86" fmla="*/ 0 w 10655455"/>
              <a:gd name="connsiteY86" fmla="*/ 0 h 6858000"/>
              <a:gd name="connsiteX87" fmla="*/ 6966294 w 10655455"/>
              <a:gd name="connsiteY87" fmla="*/ 0 h 6858000"/>
              <a:gd name="connsiteX88" fmla="*/ 6852387 w 10655455"/>
              <a:gd name="connsiteY88" fmla="*/ 196155 h 6858000"/>
              <a:gd name="connsiteX89" fmla="*/ 6043321 w 10655455"/>
              <a:gd name="connsiteY89" fmla="*/ 1589421 h 6858000"/>
              <a:gd name="connsiteX90" fmla="*/ 5423265 w 10655455"/>
              <a:gd name="connsiteY90" fmla="*/ 1954861 h 6858000"/>
              <a:gd name="connsiteX91" fmla="*/ 1379802 w 10655455"/>
              <a:gd name="connsiteY91" fmla="*/ 1954861 h 6858000"/>
              <a:gd name="connsiteX92" fmla="*/ 751013 w 10655455"/>
              <a:gd name="connsiteY92" fmla="*/ 1589421 h 6858000"/>
              <a:gd name="connsiteX93" fmla="*/ 1951 w 10655455"/>
              <a:gd name="connsiteY93" fmla="*/ 293901 h 6858000"/>
              <a:gd name="connsiteX94" fmla="*/ 0 w 10655455"/>
              <a:gd name="connsiteY94" fmla="*/ 2905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1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2160000" rtlCol="0" anchor="t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5293" y="2834640"/>
            <a:ext cx="4459766" cy="2720356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Спасибо за внимание!</a:t>
            </a:r>
          </a:p>
        </p:txBody>
      </p:sp>
      <p:sp>
        <p:nvSpPr>
          <p:cNvPr id="7" name="Текст 5">
            <a:extLst>
              <a:ext uri="{FF2B5EF4-FFF2-40B4-BE49-F238E27FC236}">
                <a16:creationId xmlns:a16="http://schemas.microsoft.com/office/drawing/2014/main" id="{D907C852-B0E0-4C2E-88CE-B543605961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34849" y="3859066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D84C0BEF-F601-4B10-8AEE-4859FE996B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34849" y="4220189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Номер телефона</a:t>
            </a:r>
          </a:p>
        </p:txBody>
      </p:sp>
      <p:sp>
        <p:nvSpPr>
          <p:cNvPr id="9" name="Текст 7">
            <a:extLst>
              <a:ext uri="{FF2B5EF4-FFF2-40B4-BE49-F238E27FC236}">
                <a16:creationId xmlns:a16="http://schemas.microsoft.com/office/drawing/2014/main" id="{83A6EF9B-EF2F-4949-9CC4-C16BF8DC85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34849" y="4581312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Электронная почта или контакт в социальной сети</a:t>
            </a:r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id="{BE8CA170-9CA9-448E-B07A-E01AB84F7FD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4849" y="4942435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Веб-сайт 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163289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Текст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1" name="Текст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3" name="Текст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5" name="Текст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7" name="Текст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27656" y="6277243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FA44-808C-409C-A5DA-019586506280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C505-8E53-4FE1-BF93-42D405F9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120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854298" cy="68580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3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cubicBezTo>
                  <a:pt x="1" y="6667"/>
                  <a:pt x="2" y="3333"/>
                  <a:pt x="3" y="0"/>
                </a:cubicBezTo>
                <a:lnTo>
                  <a:pt x="10000" y="0"/>
                </a:lnTo>
                <a:lnTo>
                  <a:pt x="8000" y="10000"/>
                </a:lnTo>
                <a:lnTo>
                  <a:pt x="0" y="10000"/>
                </a:lnTo>
                <a:close/>
              </a:path>
            </a:pathLst>
          </a:custGeom>
        </p:spPr>
        <p:txBody>
          <a:bodyPr/>
          <a:lstStyle/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768796" y="189391"/>
            <a:ext cx="9286614" cy="586405"/>
          </a:xfrm>
          <a:prstGeom prst="rect">
            <a:avLst/>
          </a:prstGeom>
        </p:spPr>
        <p:txBody>
          <a:bodyPr anchor="ctr"/>
          <a:lstStyle>
            <a:lvl1pPr>
              <a:defRPr sz="1999"/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4092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Рисунок 20">
            <a:extLst>
              <a:ext uri="{FF2B5EF4-FFF2-40B4-BE49-F238E27FC236}">
                <a16:creationId xmlns:a16="http://schemas.microsoft.com/office/drawing/2014/main" id="{9A70B137-2503-4803-9F56-620A586FA49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0655455" cy="6858000"/>
          </a:xfrm>
          <a:custGeom>
            <a:avLst/>
            <a:gdLst>
              <a:gd name="connsiteX0" fmla="*/ 8526285 w 10655455"/>
              <a:gd name="connsiteY0" fmla="*/ 6283111 h 6858000"/>
              <a:gd name="connsiteX1" fmla="*/ 10157124 w 10655455"/>
              <a:gd name="connsiteY1" fmla="*/ 6283111 h 6858000"/>
              <a:gd name="connsiteX2" fmla="*/ 10407209 w 10655455"/>
              <a:gd name="connsiteY2" fmla="*/ 6430504 h 6858000"/>
              <a:gd name="connsiteX3" fmla="*/ 10606716 w 10655455"/>
              <a:gd name="connsiteY3" fmla="*/ 6774068 h 6858000"/>
              <a:gd name="connsiteX4" fmla="*/ 10655455 w 10655455"/>
              <a:gd name="connsiteY4" fmla="*/ 6858000 h 6858000"/>
              <a:gd name="connsiteX5" fmla="*/ 8025501 w 10655455"/>
              <a:gd name="connsiteY5" fmla="*/ 6858000 h 6858000"/>
              <a:gd name="connsiteX6" fmla="*/ 8129453 w 10655455"/>
              <a:gd name="connsiteY6" fmla="*/ 6678214 h 6858000"/>
              <a:gd name="connsiteX7" fmla="*/ 8272677 w 10655455"/>
              <a:gd name="connsiteY7" fmla="*/ 6430504 h 6858000"/>
              <a:gd name="connsiteX8" fmla="*/ 8526285 w 10655455"/>
              <a:gd name="connsiteY8" fmla="*/ 6283111 h 6858000"/>
              <a:gd name="connsiteX9" fmla="*/ 8508611 w 10655455"/>
              <a:gd name="connsiteY9" fmla="*/ 4776272 h 6858000"/>
              <a:gd name="connsiteX10" fmla="*/ 9153763 w 10655455"/>
              <a:gd name="connsiteY10" fmla="*/ 4776272 h 6858000"/>
              <a:gd name="connsiteX11" fmla="*/ 9252696 w 10655455"/>
              <a:gd name="connsiteY11" fmla="*/ 4834580 h 6858000"/>
              <a:gd name="connsiteX12" fmla="*/ 9575969 w 10655455"/>
              <a:gd name="connsiteY12" fmla="*/ 5391278 h 6858000"/>
              <a:gd name="connsiteX13" fmla="*/ 9575969 w 10655455"/>
              <a:gd name="connsiteY13" fmla="*/ 5505116 h 6858000"/>
              <a:gd name="connsiteX14" fmla="*/ 9252696 w 10655455"/>
              <a:gd name="connsiteY14" fmla="*/ 6061815 h 6858000"/>
              <a:gd name="connsiteX15" fmla="*/ 9153763 w 10655455"/>
              <a:gd name="connsiteY15" fmla="*/ 6120122 h 6858000"/>
              <a:gd name="connsiteX16" fmla="*/ 8508611 w 10655455"/>
              <a:gd name="connsiteY16" fmla="*/ 6120122 h 6858000"/>
              <a:gd name="connsiteX17" fmla="*/ 8408284 w 10655455"/>
              <a:gd name="connsiteY17" fmla="*/ 6061815 h 6858000"/>
              <a:gd name="connsiteX18" fmla="*/ 8086404 w 10655455"/>
              <a:gd name="connsiteY18" fmla="*/ 5505116 h 6858000"/>
              <a:gd name="connsiteX19" fmla="*/ 8086404 w 10655455"/>
              <a:gd name="connsiteY19" fmla="*/ 5391278 h 6858000"/>
              <a:gd name="connsiteX20" fmla="*/ 8408284 w 10655455"/>
              <a:gd name="connsiteY20" fmla="*/ 4834580 h 6858000"/>
              <a:gd name="connsiteX21" fmla="*/ 8508611 w 10655455"/>
              <a:gd name="connsiteY21" fmla="*/ 4776272 h 6858000"/>
              <a:gd name="connsiteX22" fmla="*/ 8438383 w 10655455"/>
              <a:gd name="connsiteY22" fmla="*/ 4182594 h 6858000"/>
              <a:gd name="connsiteX23" fmla="*/ 8671249 w 10655455"/>
              <a:gd name="connsiteY23" fmla="*/ 4182594 h 6858000"/>
              <a:gd name="connsiteX24" fmla="*/ 8706958 w 10655455"/>
              <a:gd name="connsiteY24" fmla="*/ 4203640 h 6858000"/>
              <a:gd name="connsiteX25" fmla="*/ 8823642 w 10655455"/>
              <a:gd name="connsiteY25" fmla="*/ 4404579 h 6858000"/>
              <a:gd name="connsiteX26" fmla="*/ 8823642 w 10655455"/>
              <a:gd name="connsiteY26" fmla="*/ 4445668 h 6858000"/>
              <a:gd name="connsiteX27" fmla="*/ 8706958 w 10655455"/>
              <a:gd name="connsiteY27" fmla="*/ 4646606 h 6858000"/>
              <a:gd name="connsiteX28" fmla="*/ 8671249 w 10655455"/>
              <a:gd name="connsiteY28" fmla="*/ 4667652 h 6858000"/>
              <a:gd name="connsiteX29" fmla="*/ 8438383 w 10655455"/>
              <a:gd name="connsiteY29" fmla="*/ 4667652 h 6858000"/>
              <a:gd name="connsiteX30" fmla="*/ 8402170 w 10655455"/>
              <a:gd name="connsiteY30" fmla="*/ 4646606 h 6858000"/>
              <a:gd name="connsiteX31" fmla="*/ 8285989 w 10655455"/>
              <a:gd name="connsiteY31" fmla="*/ 4445668 h 6858000"/>
              <a:gd name="connsiteX32" fmla="*/ 8285989 w 10655455"/>
              <a:gd name="connsiteY32" fmla="*/ 4404579 h 6858000"/>
              <a:gd name="connsiteX33" fmla="*/ 8402170 w 10655455"/>
              <a:gd name="connsiteY33" fmla="*/ 4203640 h 6858000"/>
              <a:gd name="connsiteX34" fmla="*/ 8438383 w 10655455"/>
              <a:gd name="connsiteY34" fmla="*/ 4182594 h 6858000"/>
              <a:gd name="connsiteX35" fmla="*/ 7678681 w 10655455"/>
              <a:gd name="connsiteY35" fmla="*/ 3459104 h 6858000"/>
              <a:gd name="connsiteX36" fmla="*/ 8119685 w 10655455"/>
              <a:gd name="connsiteY36" fmla="*/ 3459104 h 6858000"/>
              <a:gd name="connsiteX37" fmla="*/ 8187313 w 10655455"/>
              <a:gd name="connsiteY37" fmla="*/ 3498961 h 6858000"/>
              <a:gd name="connsiteX38" fmla="*/ 8408292 w 10655455"/>
              <a:gd name="connsiteY38" fmla="*/ 3879501 h 6858000"/>
              <a:gd name="connsiteX39" fmla="*/ 8408292 w 10655455"/>
              <a:gd name="connsiteY39" fmla="*/ 3957318 h 6858000"/>
              <a:gd name="connsiteX40" fmla="*/ 8187313 w 10655455"/>
              <a:gd name="connsiteY40" fmla="*/ 4337857 h 6858000"/>
              <a:gd name="connsiteX41" fmla="*/ 8119685 w 10655455"/>
              <a:gd name="connsiteY41" fmla="*/ 4377714 h 6858000"/>
              <a:gd name="connsiteX42" fmla="*/ 7678681 w 10655455"/>
              <a:gd name="connsiteY42" fmla="*/ 4377714 h 6858000"/>
              <a:gd name="connsiteX43" fmla="*/ 7610101 w 10655455"/>
              <a:gd name="connsiteY43" fmla="*/ 4337857 h 6858000"/>
              <a:gd name="connsiteX44" fmla="*/ 7390076 w 10655455"/>
              <a:gd name="connsiteY44" fmla="*/ 3957318 h 6858000"/>
              <a:gd name="connsiteX45" fmla="*/ 7390076 w 10655455"/>
              <a:gd name="connsiteY45" fmla="*/ 3879501 h 6858000"/>
              <a:gd name="connsiteX46" fmla="*/ 7610101 w 10655455"/>
              <a:gd name="connsiteY46" fmla="*/ 3498961 h 6858000"/>
              <a:gd name="connsiteX47" fmla="*/ 7678681 w 10655455"/>
              <a:gd name="connsiteY47" fmla="*/ 3459104 h 6858000"/>
              <a:gd name="connsiteX48" fmla="*/ 9108816 w 10655455"/>
              <a:gd name="connsiteY48" fmla="*/ 2082751 h 6858000"/>
              <a:gd name="connsiteX49" fmla="*/ 9876937 w 10655455"/>
              <a:gd name="connsiteY49" fmla="*/ 2082751 h 6858000"/>
              <a:gd name="connsiteX50" fmla="*/ 9994727 w 10655455"/>
              <a:gd name="connsiteY50" fmla="*/ 2152172 h 6858000"/>
              <a:gd name="connsiteX51" fmla="*/ 10379617 w 10655455"/>
              <a:gd name="connsiteY51" fmla="*/ 2814978 h 6858000"/>
              <a:gd name="connsiteX52" fmla="*/ 10379617 w 10655455"/>
              <a:gd name="connsiteY52" fmla="*/ 2950515 h 6858000"/>
              <a:gd name="connsiteX53" fmla="*/ 9994727 w 10655455"/>
              <a:gd name="connsiteY53" fmla="*/ 3613321 h 6858000"/>
              <a:gd name="connsiteX54" fmla="*/ 9876937 w 10655455"/>
              <a:gd name="connsiteY54" fmla="*/ 3682742 h 6858000"/>
              <a:gd name="connsiteX55" fmla="*/ 9108816 w 10655455"/>
              <a:gd name="connsiteY55" fmla="*/ 3682742 h 6858000"/>
              <a:gd name="connsiteX56" fmla="*/ 8989367 w 10655455"/>
              <a:gd name="connsiteY56" fmla="*/ 3613321 h 6858000"/>
              <a:gd name="connsiteX57" fmla="*/ 8606137 w 10655455"/>
              <a:gd name="connsiteY57" fmla="*/ 2950515 h 6858000"/>
              <a:gd name="connsiteX58" fmla="*/ 8606137 w 10655455"/>
              <a:gd name="connsiteY58" fmla="*/ 2814978 h 6858000"/>
              <a:gd name="connsiteX59" fmla="*/ 8989367 w 10655455"/>
              <a:gd name="connsiteY59" fmla="*/ 2152172 h 6858000"/>
              <a:gd name="connsiteX60" fmla="*/ 9108816 w 10655455"/>
              <a:gd name="connsiteY60" fmla="*/ 2082751 h 6858000"/>
              <a:gd name="connsiteX61" fmla="*/ 1321854 w 10655455"/>
              <a:gd name="connsiteY61" fmla="*/ 2071857 h 6858000"/>
              <a:gd name="connsiteX62" fmla="*/ 5365317 w 10655455"/>
              <a:gd name="connsiteY62" fmla="*/ 2071857 h 6858000"/>
              <a:gd name="connsiteX63" fmla="*/ 5985373 w 10655455"/>
              <a:gd name="connsiteY63" fmla="*/ 2437296 h 6858000"/>
              <a:gd name="connsiteX64" fmla="*/ 8011470 w 10655455"/>
              <a:gd name="connsiteY64" fmla="*/ 5926372 h 6858000"/>
              <a:gd name="connsiteX65" fmla="*/ 8011470 w 10655455"/>
              <a:gd name="connsiteY65" fmla="*/ 6639850 h 6858000"/>
              <a:gd name="connsiteX66" fmla="*/ 7904625 w 10655455"/>
              <a:gd name="connsiteY66" fmla="*/ 6823844 h 6858000"/>
              <a:gd name="connsiteX67" fmla="*/ 7884791 w 10655455"/>
              <a:gd name="connsiteY67" fmla="*/ 6858000 h 6858000"/>
              <a:gd name="connsiteX68" fmla="*/ 0 w 10655455"/>
              <a:gd name="connsiteY68" fmla="*/ 6858000 h 6858000"/>
              <a:gd name="connsiteX69" fmla="*/ 0 w 10655455"/>
              <a:gd name="connsiteY69" fmla="*/ 3635967 h 6858000"/>
              <a:gd name="connsiteX70" fmla="*/ 27177 w 10655455"/>
              <a:gd name="connsiteY70" fmla="*/ 3588964 h 6858000"/>
              <a:gd name="connsiteX71" fmla="*/ 693065 w 10655455"/>
              <a:gd name="connsiteY71" fmla="*/ 2437296 h 6858000"/>
              <a:gd name="connsiteX72" fmla="*/ 1321854 w 10655455"/>
              <a:gd name="connsiteY72" fmla="*/ 2071857 h 6858000"/>
              <a:gd name="connsiteX73" fmla="*/ 6786399 w 10655455"/>
              <a:gd name="connsiteY73" fmla="*/ 753840 h 6858000"/>
              <a:gd name="connsiteX74" fmla="*/ 8025968 w 10655455"/>
              <a:gd name="connsiteY74" fmla="*/ 753840 h 6858000"/>
              <a:gd name="connsiteX75" fmla="*/ 8216053 w 10655455"/>
              <a:gd name="connsiteY75" fmla="*/ 865869 h 6858000"/>
              <a:gd name="connsiteX76" fmla="*/ 8837177 w 10655455"/>
              <a:gd name="connsiteY76" fmla="*/ 1935484 h 6858000"/>
              <a:gd name="connsiteX77" fmla="*/ 8837177 w 10655455"/>
              <a:gd name="connsiteY77" fmla="*/ 2154207 h 6858000"/>
              <a:gd name="connsiteX78" fmla="*/ 8216053 w 10655455"/>
              <a:gd name="connsiteY78" fmla="*/ 3223823 h 6858000"/>
              <a:gd name="connsiteX79" fmla="*/ 8025968 w 10655455"/>
              <a:gd name="connsiteY79" fmla="*/ 3335852 h 6858000"/>
              <a:gd name="connsiteX80" fmla="*/ 6786399 w 10655455"/>
              <a:gd name="connsiteY80" fmla="*/ 3335852 h 6858000"/>
              <a:gd name="connsiteX81" fmla="*/ 6593637 w 10655455"/>
              <a:gd name="connsiteY81" fmla="*/ 3223823 h 6858000"/>
              <a:gd name="connsiteX82" fmla="*/ 5975192 w 10655455"/>
              <a:gd name="connsiteY82" fmla="*/ 2154207 h 6858000"/>
              <a:gd name="connsiteX83" fmla="*/ 5975192 w 10655455"/>
              <a:gd name="connsiteY83" fmla="*/ 1935484 h 6858000"/>
              <a:gd name="connsiteX84" fmla="*/ 6593637 w 10655455"/>
              <a:gd name="connsiteY84" fmla="*/ 865869 h 6858000"/>
              <a:gd name="connsiteX85" fmla="*/ 6786399 w 10655455"/>
              <a:gd name="connsiteY85" fmla="*/ 753840 h 6858000"/>
              <a:gd name="connsiteX86" fmla="*/ 0 w 10655455"/>
              <a:gd name="connsiteY86" fmla="*/ 0 h 6858000"/>
              <a:gd name="connsiteX87" fmla="*/ 6966294 w 10655455"/>
              <a:gd name="connsiteY87" fmla="*/ 0 h 6858000"/>
              <a:gd name="connsiteX88" fmla="*/ 6852387 w 10655455"/>
              <a:gd name="connsiteY88" fmla="*/ 196155 h 6858000"/>
              <a:gd name="connsiteX89" fmla="*/ 6043321 w 10655455"/>
              <a:gd name="connsiteY89" fmla="*/ 1589421 h 6858000"/>
              <a:gd name="connsiteX90" fmla="*/ 5423265 w 10655455"/>
              <a:gd name="connsiteY90" fmla="*/ 1954861 h 6858000"/>
              <a:gd name="connsiteX91" fmla="*/ 1379802 w 10655455"/>
              <a:gd name="connsiteY91" fmla="*/ 1954861 h 6858000"/>
              <a:gd name="connsiteX92" fmla="*/ 751013 w 10655455"/>
              <a:gd name="connsiteY92" fmla="*/ 1589421 h 6858000"/>
              <a:gd name="connsiteX93" fmla="*/ 1951 w 10655455"/>
              <a:gd name="connsiteY93" fmla="*/ 293901 h 6858000"/>
              <a:gd name="connsiteX94" fmla="*/ 0 w 10655455"/>
              <a:gd name="connsiteY94" fmla="*/ 2905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1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2160000" rtlCol="0" anchor="t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8293" y="3271757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300" y="5250494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7CE129D0-CB7B-444C-AF89-B1CB663E36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418374"/>
            <a:ext cx="8687356" cy="6439627"/>
          </a:xfrm>
          <a:custGeom>
            <a:avLst/>
            <a:gdLst>
              <a:gd name="connsiteX0" fmla="*/ 0 w 8687356"/>
              <a:gd name="connsiteY0" fmla="*/ 5592682 h 6439627"/>
              <a:gd name="connsiteX1" fmla="*/ 186296 w 8687356"/>
              <a:gd name="connsiteY1" fmla="*/ 5593149 h 6439627"/>
              <a:gd name="connsiteX2" fmla="*/ 1348900 w 8687356"/>
              <a:gd name="connsiteY2" fmla="*/ 5596063 h 6439627"/>
              <a:gd name="connsiteX3" fmla="*/ 1800991 w 8687356"/>
              <a:gd name="connsiteY3" fmla="*/ 5851702 h 6439627"/>
              <a:gd name="connsiteX4" fmla="*/ 2106366 w 8687356"/>
              <a:gd name="connsiteY4" fmla="*/ 6380627 h 6439627"/>
              <a:gd name="connsiteX5" fmla="*/ 2140430 w 8687356"/>
              <a:gd name="connsiteY5" fmla="*/ 6439627 h 6439627"/>
              <a:gd name="connsiteX6" fmla="*/ 0 w 8687356"/>
              <a:gd name="connsiteY6" fmla="*/ 6439627 h 6439627"/>
              <a:gd name="connsiteX7" fmla="*/ 693821 w 8687356"/>
              <a:gd name="connsiteY7" fmla="*/ 3646328 h 6439627"/>
              <a:gd name="connsiteX8" fmla="*/ 1586357 w 8687356"/>
              <a:gd name="connsiteY8" fmla="*/ 3648566 h 6439627"/>
              <a:gd name="connsiteX9" fmla="*/ 1724950 w 8687356"/>
              <a:gd name="connsiteY9" fmla="*/ 3726935 h 6439627"/>
              <a:gd name="connsiteX10" fmla="*/ 2172189 w 8687356"/>
              <a:gd name="connsiteY10" fmla="*/ 4501577 h 6439627"/>
              <a:gd name="connsiteX11" fmla="*/ 2171729 w 8687356"/>
              <a:gd name="connsiteY11" fmla="*/ 4662459 h 6439627"/>
              <a:gd name="connsiteX12" fmla="*/ 1726432 w 8687356"/>
              <a:gd name="connsiteY12" fmla="*/ 5434863 h 6439627"/>
              <a:gd name="connsiteX13" fmla="*/ 1589746 w 8687356"/>
              <a:gd name="connsiteY13" fmla="*/ 5513779 h 6439627"/>
              <a:gd name="connsiteX14" fmla="*/ 698177 w 8687356"/>
              <a:gd name="connsiteY14" fmla="*/ 5513215 h 6439627"/>
              <a:gd name="connsiteX15" fmla="*/ 558617 w 8687356"/>
              <a:gd name="connsiteY15" fmla="*/ 5433172 h 6439627"/>
              <a:gd name="connsiteX16" fmla="*/ 111378 w 8687356"/>
              <a:gd name="connsiteY16" fmla="*/ 4658531 h 6439627"/>
              <a:gd name="connsiteX17" fmla="*/ 112805 w 8687356"/>
              <a:gd name="connsiteY17" fmla="*/ 4499321 h 6439627"/>
              <a:gd name="connsiteX18" fmla="*/ 557135 w 8687356"/>
              <a:gd name="connsiteY18" fmla="*/ 3725244 h 6439627"/>
              <a:gd name="connsiteX19" fmla="*/ 693821 w 8687356"/>
              <a:gd name="connsiteY19" fmla="*/ 3646328 h 6439627"/>
              <a:gd name="connsiteX20" fmla="*/ 1975378 w 8687356"/>
              <a:gd name="connsiteY20" fmla="*/ 3263784 h 6439627"/>
              <a:gd name="connsiteX21" fmla="*/ 2292917 w 8687356"/>
              <a:gd name="connsiteY21" fmla="*/ 3264581 h 6439627"/>
              <a:gd name="connsiteX22" fmla="*/ 2342225 w 8687356"/>
              <a:gd name="connsiteY22" fmla="*/ 3292462 h 6439627"/>
              <a:gd name="connsiteX23" fmla="*/ 2501341 w 8687356"/>
              <a:gd name="connsiteY23" fmla="*/ 3568059 h 6439627"/>
              <a:gd name="connsiteX24" fmla="*/ 2501177 w 8687356"/>
              <a:gd name="connsiteY24" fmla="*/ 3625297 h 6439627"/>
              <a:gd name="connsiteX25" fmla="*/ 2342753 w 8687356"/>
              <a:gd name="connsiteY25" fmla="*/ 3900096 h 6439627"/>
              <a:gd name="connsiteX26" fmla="*/ 2294123 w 8687356"/>
              <a:gd name="connsiteY26" fmla="*/ 3928173 h 6439627"/>
              <a:gd name="connsiteX27" fmla="*/ 1976927 w 8687356"/>
              <a:gd name="connsiteY27" fmla="*/ 3927972 h 6439627"/>
              <a:gd name="connsiteX28" fmla="*/ 1927275 w 8687356"/>
              <a:gd name="connsiteY28" fmla="*/ 3899495 h 6439627"/>
              <a:gd name="connsiteX29" fmla="*/ 1768160 w 8687356"/>
              <a:gd name="connsiteY29" fmla="*/ 3623899 h 6439627"/>
              <a:gd name="connsiteX30" fmla="*/ 1768668 w 8687356"/>
              <a:gd name="connsiteY30" fmla="*/ 3567256 h 6439627"/>
              <a:gd name="connsiteX31" fmla="*/ 1926748 w 8687356"/>
              <a:gd name="connsiteY31" fmla="*/ 3291861 h 6439627"/>
              <a:gd name="connsiteX32" fmla="*/ 1975378 w 8687356"/>
              <a:gd name="connsiteY32" fmla="*/ 3263784 h 6439627"/>
              <a:gd name="connsiteX33" fmla="*/ 2130702 w 8687356"/>
              <a:gd name="connsiteY33" fmla="*/ 2828022 h 6439627"/>
              <a:gd name="connsiteX34" fmla="*/ 2298374 w 8687356"/>
              <a:gd name="connsiteY34" fmla="*/ 2828442 h 6439627"/>
              <a:gd name="connsiteX35" fmla="*/ 2324410 w 8687356"/>
              <a:gd name="connsiteY35" fmla="*/ 2843165 h 6439627"/>
              <a:gd name="connsiteX36" fmla="*/ 2408429 w 8687356"/>
              <a:gd name="connsiteY36" fmla="*/ 2988689 h 6439627"/>
              <a:gd name="connsiteX37" fmla="*/ 2408342 w 8687356"/>
              <a:gd name="connsiteY37" fmla="*/ 3018913 h 6439627"/>
              <a:gd name="connsiteX38" fmla="*/ 2324689 w 8687356"/>
              <a:gd name="connsiteY38" fmla="*/ 3164017 h 6439627"/>
              <a:gd name="connsiteX39" fmla="*/ 2299011 w 8687356"/>
              <a:gd name="connsiteY39" fmla="*/ 3178842 h 6439627"/>
              <a:gd name="connsiteX40" fmla="*/ 2131520 w 8687356"/>
              <a:gd name="connsiteY40" fmla="*/ 3178736 h 6439627"/>
              <a:gd name="connsiteX41" fmla="*/ 2105302 w 8687356"/>
              <a:gd name="connsiteY41" fmla="*/ 3163699 h 6439627"/>
              <a:gd name="connsiteX42" fmla="*/ 2021284 w 8687356"/>
              <a:gd name="connsiteY42" fmla="*/ 3018175 h 6439627"/>
              <a:gd name="connsiteX43" fmla="*/ 2021552 w 8687356"/>
              <a:gd name="connsiteY43" fmla="*/ 2988265 h 6439627"/>
              <a:gd name="connsiteX44" fmla="*/ 2105024 w 8687356"/>
              <a:gd name="connsiteY44" fmla="*/ 2842847 h 6439627"/>
              <a:gd name="connsiteX45" fmla="*/ 2130702 w 8687356"/>
              <a:gd name="connsiteY45" fmla="*/ 2828022 h 6439627"/>
              <a:gd name="connsiteX46" fmla="*/ 3794942 w 8687356"/>
              <a:gd name="connsiteY46" fmla="*/ 2543905 h 6439627"/>
              <a:gd name="connsiteX47" fmla="*/ 6706383 w 8687356"/>
              <a:gd name="connsiteY47" fmla="*/ 2551204 h 6439627"/>
              <a:gd name="connsiteX48" fmla="*/ 7158474 w 8687356"/>
              <a:gd name="connsiteY48" fmla="*/ 2806842 h 6439627"/>
              <a:gd name="connsiteX49" fmla="*/ 8617364 w 8687356"/>
              <a:gd name="connsiteY49" fmla="*/ 5333715 h 6439627"/>
              <a:gd name="connsiteX50" fmla="*/ 8615859 w 8687356"/>
              <a:gd name="connsiteY50" fmla="*/ 5858514 h 6439627"/>
              <a:gd name="connsiteX51" fmla="*/ 8311811 w 8687356"/>
              <a:gd name="connsiteY51" fmla="*/ 6385912 h 6439627"/>
              <a:gd name="connsiteX52" fmla="*/ 8280844 w 8687356"/>
              <a:gd name="connsiteY52" fmla="*/ 6439627 h 6439627"/>
              <a:gd name="connsiteX53" fmla="*/ 2237916 w 8687356"/>
              <a:gd name="connsiteY53" fmla="*/ 6439627 h 6439627"/>
              <a:gd name="connsiteX54" fmla="*/ 2151815 w 8687356"/>
              <a:gd name="connsiteY54" fmla="*/ 6290497 h 6439627"/>
              <a:gd name="connsiteX55" fmla="*/ 1895013 w 8687356"/>
              <a:gd name="connsiteY55" fmla="*/ 5845703 h 6439627"/>
              <a:gd name="connsiteX56" fmla="*/ 1899669 w 8687356"/>
              <a:gd name="connsiteY56" fmla="*/ 5326361 h 6439627"/>
              <a:gd name="connsiteX57" fmla="*/ 3349069 w 8687356"/>
              <a:gd name="connsiteY57" fmla="*/ 2801330 h 6439627"/>
              <a:gd name="connsiteX58" fmla="*/ 3794942 w 8687356"/>
              <a:gd name="connsiteY58" fmla="*/ 2543905 h 6439627"/>
              <a:gd name="connsiteX59" fmla="*/ 634940 w 8687356"/>
              <a:gd name="connsiteY59" fmla="*/ 2395105 h 6439627"/>
              <a:gd name="connsiteX60" fmla="*/ 1188015 w 8687356"/>
              <a:gd name="connsiteY60" fmla="*/ 2396492 h 6439627"/>
              <a:gd name="connsiteX61" fmla="*/ 1273897 w 8687356"/>
              <a:gd name="connsiteY61" fmla="*/ 2445054 h 6439627"/>
              <a:gd name="connsiteX62" fmla="*/ 1551037 w 8687356"/>
              <a:gd name="connsiteY62" fmla="*/ 2925075 h 6439627"/>
              <a:gd name="connsiteX63" fmla="*/ 1550752 w 8687356"/>
              <a:gd name="connsiteY63" fmla="*/ 3024769 h 6439627"/>
              <a:gd name="connsiteX64" fmla="*/ 1274816 w 8687356"/>
              <a:gd name="connsiteY64" fmla="*/ 3503403 h 6439627"/>
              <a:gd name="connsiteX65" fmla="*/ 1190116 w 8687356"/>
              <a:gd name="connsiteY65" fmla="*/ 3552304 h 6439627"/>
              <a:gd name="connsiteX66" fmla="*/ 637639 w 8687356"/>
              <a:gd name="connsiteY66" fmla="*/ 3551955 h 6439627"/>
              <a:gd name="connsiteX67" fmla="*/ 551158 w 8687356"/>
              <a:gd name="connsiteY67" fmla="*/ 3502355 h 6439627"/>
              <a:gd name="connsiteX68" fmla="*/ 274018 w 8687356"/>
              <a:gd name="connsiteY68" fmla="*/ 3022335 h 6439627"/>
              <a:gd name="connsiteX69" fmla="*/ 274903 w 8687356"/>
              <a:gd name="connsiteY69" fmla="*/ 2923678 h 6439627"/>
              <a:gd name="connsiteX70" fmla="*/ 550240 w 8687356"/>
              <a:gd name="connsiteY70" fmla="*/ 2444007 h 6439627"/>
              <a:gd name="connsiteX71" fmla="*/ 634940 w 8687356"/>
              <a:gd name="connsiteY71" fmla="*/ 2395105 h 6439627"/>
              <a:gd name="connsiteX72" fmla="*/ 2521339 w 8687356"/>
              <a:gd name="connsiteY72" fmla="*/ 1975621 h 6439627"/>
              <a:gd name="connsiteX73" fmla="*/ 2985874 w 8687356"/>
              <a:gd name="connsiteY73" fmla="*/ 1976785 h 6439627"/>
              <a:gd name="connsiteX74" fmla="*/ 3058007 w 8687356"/>
              <a:gd name="connsiteY74" fmla="*/ 2017574 h 6439627"/>
              <a:gd name="connsiteX75" fmla="*/ 3290779 w 8687356"/>
              <a:gd name="connsiteY75" fmla="*/ 2420748 h 6439627"/>
              <a:gd name="connsiteX76" fmla="*/ 3290540 w 8687356"/>
              <a:gd name="connsiteY76" fmla="*/ 2504482 h 6439627"/>
              <a:gd name="connsiteX77" fmla="*/ 3058778 w 8687356"/>
              <a:gd name="connsiteY77" fmla="*/ 2906492 h 6439627"/>
              <a:gd name="connsiteX78" fmla="*/ 2987637 w 8687356"/>
              <a:gd name="connsiteY78" fmla="*/ 2947565 h 6439627"/>
              <a:gd name="connsiteX79" fmla="*/ 2523606 w 8687356"/>
              <a:gd name="connsiteY79" fmla="*/ 2947271 h 6439627"/>
              <a:gd name="connsiteX80" fmla="*/ 2450970 w 8687356"/>
              <a:gd name="connsiteY80" fmla="*/ 2905612 h 6439627"/>
              <a:gd name="connsiteX81" fmla="*/ 2218197 w 8687356"/>
              <a:gd name="connsiteY81" fmla="*/ 2502438 h 6439627"/>
              <a:gd name="connsiteX82" fmla="*/ 2218941 w 8687356"/>
              <a:gd name="connsiteY82" fmla="*/ 2419574 h 6439627"/>
              <a:gd name="connsiteX83" fmla="*/ 2450199 w 8687356"/>
              <a:gd name="connsiteY83" fmla="*/ 2016694 h 6439627"/>
              <a:gd name="connsiteX84" fmla="*/ 2521339 w 8687356"/>
              <a:gd name="connsiteY84" fmla="*/ 1975621 h 6439627"/>
              <a:gd name="connsiteX85" fmla="*/ 3564142 w 8687356"/>
              <a:gd name="connsiteY85" fmla="*/ 34 h 6439627"/>
              <a:gd name="connsiteX86" fmla="*/ 4738405 w 8687356"/>
              <a:gd name="connsiteY86" fmla="*/ 2977 h 6439627"/>
              <a:gd name="connsiteX87" fmla="*/ 4920745 w 8687356"/>
              <a:gd name="connsiteY87" fmla="*/ 106084 h 6439627"/>
              <a:gd name="connsiteX88" fmla="*/ 5509155 w 8687356"/>
              <a:gd name="connsiteY88" fmla="*/ 1125240 h 6439627"/>
              <a:gd name="connsiteX89" fmla="*/ 5508549 w 8687356"/>
              <a:gd name="connsiteY89" fmla="*/ 1336906 h 6439627"/>
              <a:gd name="connsiteX90" fmla="*/ 4922696 w 8687356"/>
              <a:gd name="connsiteY90" fmla="*/ 2353119 h 6439627"/>
              <a:gd name="connsiteX91" fmla="*/ 4742864 w 8687356"/>
              <a:gd name="connsiteY91" fmla="*/ 2456945 h 6439627"/>
              <a:gd name="connsiteX92" fmla="*/ 3569871 w 8687356"/>
              <a:gd name="connsiteY92" fmla="*/ 2456203 h 6439627"/>
              <a:gd name="connsiteX93" fmla="*/ 3386259 w 8687356"/>
              <a:gd name="connsiteY93" fmla="*/ 2350896 h 6439627"/>
              <a:gd name="connsiteX94" fmla="*/ 2797848 w 8687356"/>
              <a:gd name="connsiteY94" fmla="*/ 1331739 h 6439627"/>
              <a:gd name="connsiteX95" fmla="*/ 2799727 w 8687356"/>
              <a:gd name="connsiteY95" fmla="*/ 1122274 h 6439627"/>
              <a:gd name="connsiteX96" fmla="*/ 3384310 w 8687356"/>
              <a:gd name="connsiteY96" fmla="*/ 103860 h 6439627"/>
              <a:gd name="connsiteX97" fmla="*/ 3564142 w 8687356"/>
              <a:gd name="connsiteY97" fmla="*/ 34 h 6439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8687356" h="6439627">
                <a:moveTo>
                  <a:pt x="0" y="5592682"/>
                </a:moveTo>
                <a:lnTo>
                  <a:pt x="186296" y="5593149"/>
                </a:lnTo>
                <a:cubicBezTo>
                  <a:pt x="510155" y="5593961"/>
                  <a:pt x="893987" y="5594923"/>
                  <a:pt x="1348900" y="5596063"/>
                </a:cubicBezTo>
                <a:cubicBezTo>
                  <a:pt x="1534387" y="5590847"/>
                  <a:pt x="1709614" y="5693431"/>
                  <a:pt x="1800991" y="5851702"/>
                </a:cubicBezTo>
                <a:cubicBezTo>
                  <a:pt x="1800991" y="5851702"/>
                  <a:pt x="1800991" y="5851702"/>
                  <a:pt x="2106366" y="6380627"/>
                </a:cubicBezTo>
                <a:lnTo>
                  <a:pt x="2140430" y="6439627"/>
                </a:lnTo>
                <a:lnTo>
                  <a:pt x="0" y="6439627"/>
                </a:lnTo>
                <a:close/>
                <a:moveTo>
                  <a:pt x="693821" y="3646328"/>
                </a:moveTo>
                <a:cubicBezTo>
                  <a:pt x="693821" y="3646328"/>
                  <a:pt x="693821" y="3646328"/>
                  <a:pt x="1586357" y="3648566"/>
                </a:cubicBezTo>
                <a:cubicBezTo>
                  <a:pt x="1643220" y="3646968"/>
                  <a:pt x="1696937" y="3678416"/>
                  <a:pt x="1724950" y="3726935"/>
                </a:cubicBezTo>
                <a:cubicBezTo>
                  <a:pt x="1724950" y="3726935"/>
                  <a:pt x="1724950" y="3726935"/>
                  <a:pt x="2172189" y="4501577"/>
                </a:cubicBezTo>
                <a:cubicBezTo>
                  <a:pt x="2201168" y="4551769"/>
                  <a:pt x="2200578" y="4612341"/>
                  <a:pt x="2171729" y="4662459"/>
                </a:cubicBezTo>
                <a:cubicBezTo>
                  <a:pt x="2171729" y="4662459"/>
                  <a:pt x="2171729" y="4662459"/>
                  <a:pt x="1726432" y="5434863"/>
                </a:cubicBezTo>
                <a:cubicBezTo>
                  <a:pt x="1699249" y="5484020"/>
                  <a:pt x="1645909" y="5514815"/>
                  <a:pt x="1589746" y="5513779"/>
                </a:cubicBezTo>
                <a:cubicBezTo>
                  <a:pt x="1589746" y="5513779"/>
                  <a:pt x="1589746" y="5513779"/>
                  <a:pt x="698177" y="5513215"/>
                </a:cubicBezTo>
                <a:cubicBezTo>
                  <a:pt x="640348" y="5513140"/>
                  <a:pt x="587596" y="5483366"/>
                  <a:pt x="558617" y="5433172"/>
                </a:cubicBezTo>
                <a:cubicBezTo>
                  <a:pt x="558617" y="5433172"/>
                  <a:pt x="558617" y="5433172"/>
                  <a:pt x="111378" y="4658531"/>
                </a:cubicBezTo>
                <a:cubicBezTo>
                  <a:pt x="83365" y="4610012"/>
                  <a:pt x="82990" y="4547767"/>
                  <a:pt x="112805" y="4499321"/>
                </a:cubicBezTo>
                <a:cubicBezTo>
                  <a:pt x="112805" y="4499321"/>
                  <a:pt x="112805" y="4499321"/>
                  <a:pt x="557135" y="3725244"/>
                </a:cubicBezTo>
                <a:cubicBezTo>
                  <a:pt x="584319" y="3676088"/>
                  <a:pt x="637659" y="3645292"/>
                  <a:pt x="693821" y="3646328"/>
                </a:cubicBezTo>
                <a:close/>
                <a:moveTo>
                  <a:pt x="1975378" y="3263784"/>
                </a:moveTo>
                <a:cubicBezTo>
                  <a:pt x="1975378" y="3263784"/>
                  <a:pt x="1975378" y="3263784"/>
                  <a:pt x="2292917" y="3264581"/>
                </a:cubicBezTo>
                <a:cubicBezTo>
                  <a:pt x="2313148" y="3264012"/>
                  <a:pt x="2332259" y="3275200"/>
                  <a:pt x="2342225" y="3292462"/>
                </a:cubicBezTo>
                <a:cubicBezTo>
                  <a:pt x="2342225" y="3292462"/>
                  <a:pt x="2342225" y="3292462"/>
                  <a:pt x="2501341" y="3568059"/>
                </a:cubicBezTo>
                <a:cubicBezTo>
                  <a:pt x="2511651" y="3585916"/>
                  <a:pt x="2511441" y="3607466"/>
                  <a:pt x="2501177" y="3625297"/>
                </a:cubicBezTo>
                <a:cubicBezTo>
                  <a:pt x="2501177" y="3625297"/>
                  <a:pt x="2501177" y="3625297"/>
                  <a:pt x="2342753" y="3900096"/>
                </a:cubicBezTo>
                <a:cubicBezTo>
                  <a:pt x="2333082" y="3917585"/>
                  <a:pt x="2314104" y="3928542"/>
                  <a:pt x="2294123" y="3928173"/>
                </a:cubicBezTo>
                <a:cubicBezTo>
                  <a:pt x="2294123" y="3928173"/>
                  <a:pt x="2294123" y="3928173"/>
                  <a:pt x="1976927" y="3927972"/>
                </a:cubicBezTo>
                <a:cubicBezTo>
                  <a:pt x="1956353" y="3927946"/>
                  <a:pt x="1937585" y="3917353"/>
                  <a:pt x="1927275" y="3899495"/>
                </a:cubicBezTo>
                <a:cubicBezTo>
                  <a:pt x="1927275" y="3899495"/>
                  <a:pt x="1927275" y="3899495"/>
                  <a:pt x="1768160" y="3623899"/>
                </a:cubicBezTo>
                <a:cubicBezTo>
                  <a:pt x="1758193" y="3606636"/>
                  <a:pt x="1758060" y="3584492"/>
                  <a:pt x="1768668" y="3567256"/>
                </a:cubicBezTo>
                <a:cubicBezTo>
                  <a:pt x="1768668" y="3567256"/>
                  <a:pt x="1768668" y="3567256"/>
                  <a:pt x="1926748" y="3291861"/>
                </a:cubicBezTo>
                <a:cubicBezTo>
                  <a:pt x="1936419" y="3274372"/>
                  <a:pt x="1955397" y="3263416"/>
                  <a:pt x="1975378" y="3263784"/>
                </a:cubicBezTo>
                <a:close/>
                <a:moveTo>
                  <a:pt x="2130702" y="2828022"/>
                </a:moveTo>
                <a:cubicBezTo>
                  <a:pt x="2130702" y="2828022"/>
                  <a:pt x="2130702" y="2828022"/>
                  <a:pt x="2298374" y="2828442"/>
                </a:cubicBezTo>
                <a:cubicBezTo>
                  <a:pt x="2309057" y="2828143"/>
                  <a:pt x="2319148" y="2834050"/>
                  <a:pt x="2324410" y="2843165"/>
                </a:cubicBezTo>
                <a:cubicBezTo>
                  <a:pt x="2324410" y="2843165"/>
                  <a:pt x="2324410" y="2843165"/>
                  <a:pt x="2408429" y="2988689"/>
                </a:cubicBezTo>
                <a:cubicBezTo>
                  <a:pt x="2413873" y="2998119"/>
                  <a:pt x="2413762" y="3009498"/>
                  <a:pt x="2408342" y="3018913"/>
                </a:cubicBezTo>
                <a:cubicBezTo>
                  <a:pt x="2408342" y="3018913"/>
                  <a:pt x="2408342" y="3018913"/>
                  <a:pt x="2324689" y="3164017"/>
                </a:cubicBezTo>
                <a:cubicBezTo>
                  <a:pt x="2319583" y="3173251"/>
                  <a:pt x="2309561" y="3179037"/>
                  <a:pt x="2299011" y="3178842"/>
                </a:cubicBezTo>
                <a:cubicBezTo>
                  <a:pt x="2299011" y="3178842"/>
                  <a:pt x="2299011" y="3178842"/>
                  <a:pt x="2131520" y="3178736"/>
                </a:cubicBezTo>
                <a:cubicBezTo>
                  <a:pt x="2120657" y="3178722"/>
                  <a:pt x="2110746" y="3173129"/>
                  <a:pt x="2105302" y="3163699"/>
                </a:cubicBezTo>
                <a:cubicBezTo>
                  <a:pt x="2105302" y="3163699"/>
                  <a:pt x="2105302" y="3163699"/>
                  <a:pt x="2021284" y="3018175"/>
                </a:cubicBezTo>
                <a:cubicBezTo>
                  <a:pt x="2016021" y="3009060"/>
                  <a:pt x="2015951" y="2997367"/>
                  <a:pt x="2021552" y="2988265"/>
                </a:cubicBezTo>
                <a:cubicBezTo>
                  <a:pt x="2021552" y="2988265"/>
                  <a:pt x="2021552" y="2988265"/>
                  <a:pt x="2105024" y="2842847"/>
                </a:cubicBezTo>
                <a:cubicBezTo>
                  <a:pt x="2110131" y="2833613"/>
                  <a:pt x="2120152" y="2827827"/>
                  <a:pt x="2130702" y="2828022"/>
                </a:cubicBezTo>
                <a:close/>
                <a:moveTo>
                  <a:pt x="3794942" y="2543905"/>
                </a:moveTo>
                <a:cubicBezTo>
                  <a:pt x="3794942" y="2543905"/>
                  <a:pt x="3794942" y="2543905"/>
                  <a:pt x="6706383" y="2551204"/>
                </a:cubicBezTo>
                <a:cubicBezTo>
                  <a:pt x="6891871" y="2545988"/>
                  <a:pt x="7067096" y="2648572"/>
                  <a:pt x="7158474" y="2806842"/>
                </a:cubicBezTo>
                <a:cubicBezTo>
                  <a:pt x="7158474" y="2806842"/>
                  <a:pt x="7158474" y="2806842"/>
                  <a:pt x="8617364" y="5333715"/>
                </a:cubicBezTo>
                <a:cubicBezTo>
                  <a:pt x="8711893" y="5497443"/>
                  <a:pt x="8709969" y="5695027"/>
                  <a:pt x="8615859" y="5858514"/>
                </a:cubicBezTo>
                <a:cubicBezTo>
                  <a:pt x="8615859" y="5858514"/>
                  <a:pt x="8615859" y="5858514"/>
                  <a:pt x="8311811" y="6385912"/>
                </a:cubicBezTo>
                <a:lnTo>
                  <a:pt x="8280844" y="6439627"/>
                </a:lnTo>
                <a:lnTo>
                  <a:pt x="2237916" y="6439627"/>
                </a:lnTo>
                <a:lnTo>
                  <a:pt x="2151815" y="6290497"/>
                </a:lnTo>
                <a:cubicBezTo>
                  <a:pt x="2071676" y="6151692"/>
                  <a:pt x="1986194" y="6003633"/>
                  <a:pt x="1895013" y="5845703"/>
                </a:cubicBezTo>
                <a:cubicBezTo>
                  <a:pt x="1803636" y="5687432"/>
                  <a:pt x="1802408" y="5484390"/>
                  <a:pt x="1899669" y="5326361"/>
                </a:cubicBezTo>
                <a:cubicBezTo>
                  <a:pt x="1899669" y="5326361"/>
                  <a:pt x="1899669" y="5326361"/>
                  <a:pt x="3349069" y="2801330"/>
                </a:cubicBezTo>
                <a:cubicBezTo>
                  <a:pt x="3437742" y="2640982"/>
                  <a:pt x="3611741" y="2540524"/>
                  <a:pt x="3794942" y="2543905"/>
                </a:cubicBezTo>
                <a:close/>
                <a:moveTo>
                  <a:pt x="634940" y="2395105"/>
                </a:moveTo>
                <a:cubicBezTo>
                  <a:pt x="634940" y="2395105"/>
                  <a:pt x="634940" y="2395105"/>
                  <a:pt x="1188015" y="2396492"/>
                </a:cubicBezTo>
                <a:cubicBezTo>
                  <a:pt x="1223252" y="2395501"/>
                  <a:pt x="1256539" y="2414988"/>
                  <a:pt x="1273897" y="2445054"/>
                </a:cubicBezTo>
                <a:cubicBezTo>
                  <a:pt x="1273897" y="2445054"/>
                  <a:pt x="1273897" y="2445054"/>
                  <a:pt x="1551037" y="2925075"/>
                </a:cubicBezTo>
                <a:cubicBezTo>
                  <a:pt x="1568994" y="2956177"/>
                  <a:pt x="1568629" y="2993712"/>
                  <a:pt x="1550752" y="3024769"/>
                </a:cubicBezTo>
                <a:cubicBezTo>
                  <a:pt x="1550752" y="3024769"/>
                  <a:pt x="1550752" y="3024769"/>
                  <a:pt x="1274816" y="3503403"/>
                </a:cubicBezTo>
                <a:cubicBezTo>
                  <a:pt x="1257971" y="3533863"/>
                  <a:pt x="1224917" y="3552947"/>
                  <a:pt x="1190116" y="3552304"/>
                </a:cubicBezTo>
                <a:cubicBezTo>
                  <a:pt x="1190116" y="3552304"/>
                  <a:pt x="1190116" y="3552304"/>
                  <a:pt x="637639" y="3551955"/>
                </a:cubicBezTo>
                <a:cubicBezTo>
                  <a:pt x="601804" y="3551909"/>
                  <a:pt x="569115" y="3533458"/>
                  <a:pt x="551158" y="3502355"/>
                </a:cubicBezTo>
                <a:cubicBezTo>
                  <a:pt x="551158" y="3502355"/>
                  <a:pt x="551158" y="3502355"/>
                  <a:pt x="274018" y="3022335"/>
                </a:cubicBezTo>
                <a:cubicBezTo>
                  <a:pt x="256660" y="2992269"/>
                  <a:pt x="256426" y="2953698"/>
                  <a:pt x="274903" y="2923678"/>
                </a:cubicBezTo>
                <a:cubicBezTo>
                  <a:pt x="274903" y="2923678"/>
                  <a:pt x="274903" y="2923678"/>
                  <a:pt x="550240" y="2444007"/>
                </a:cubicBezTo>
                <a:cubicBezTo>
                  <a:pt x="567085" y="2413547"/>
                  <a:pt x="600139" y="2394463"/>
                  <a:pt x="634940" y="2395105"/>
                </a:cubicBezTo>
                <a:close/>
                <a:moveTo>
                  <a:pt x="2521339" y="1975621"/>
                </a:moveTo>
                <a:cubicBezTo>
                  <a:pt x="2521339" y="1975621"/>
                  <a:pt x="2521339" y="1975621"/>
                  <a:pt x="2985874" y="1976785"/>
                </a:cubicBezTo>
                <a:cubicBezTo>
                  <a:pt x="3015469" y="1975952"/>
                  <a:pt x="3043427" y="1992321"/>
                  <a:pt x="3058007" y="2017574"/>
                </a:cubicBezTo>
                <a:cubicBezTo>
                  <a:pt x="3058007" y="2017574"/>
                  <a:pt x="3058007" y="2017574"/>
                  <a:pt x="3290779" y="2420748"/>
                </a:cubicBezTo>
                <a:cubicBezTo>
                  <a:pt x="3305862" y="2446871"/>
                  <a:pt x="3305555" y="2478396"/>
                  <a:pt x="3290540" y="2504482"/>
                </a:cubicBezTo>
                <a:cubicBezTo>
                  <a:pt x="3290540" y="2504482"/>
                  <a:pt x="3290540" y="2504482"/>
                  <a:pt x="3058778" y="2906492"/>
                </a:cubicBezTo>
                <a:cubicBezTo>
                  <a:pt x="3044630" y="2932076"/>
                  <a:pt x="3016868" y="2948104"/>
                  <a:pt x="2987637" y="2947565"/>
                </a:cubicBezTo>
                <a:cubicBezTo>
                  <a:pt x="2987637" y="2947565"/>
                  <a:pt x="2987637" y="2947565"/>
                  <a:pt x="2523606" y="2947271"/>
                </a:cubicBezTo>
                <a:cubicBezTo>
                  <a:pt x="2493508" y="2947232"/>
                  <a:pt x="2466052" y="2931735"/>
                  <a:pt x="2450970" y="2905612"/>
                </a:cubicBezTo>
                <a:cubicBezTo>
                  <a:pt x="2450970" y="2905612"/>
                  <a:pt x="2450970" y="2905612"/>
                  <a:pt x="2218197" y="2502438"/>
                </a:cubicBezTo>
                <a:cubicBezTo>
                  <a:pt x="2203617" y="2477185"/>
                  <a:pt x="2203422" y="2444788"/>
                  <a:pt x="2218941" y="2419574"/>
                </a:cubicBezTo>
                <a:cubicBezTo>
                  <a:pt x="2218941" y="2419574"/>
                  <a:pt x="2218941" y="2419574"/>
                  <a:pt x="2450199" y="2016694"/>
                </a:cubicBezTo>
                <a:cubicBezTo>
                  <a:pt x="2464347" y="1991110"/>
                  <a:pt x="2492109" y="1975081"/>
                  <a:pt x="2521339" y="1975621"/>
                </a:cubicBezTo>
                <a:close/>
                <a:moveTo>
                  <a:pt x="3564142" y="34"/>
                </a:moveTo>
                <a:cubicBezTo>
                  <a:pt x="3564142" y="34"/>
                  <a:pt x="3564142" y="34"/>
                  <a:pt x="4738405" y="2977"/>
                </a:cubicBezTo>
                <a:cubicBezTo>
                  <a:pt x="4813218" y="874"/>
                  <a:pt x="4883890" y="42249"/>
                  <a:pt x="4920745" y="106084"/>
                </a:cubicBezTo>
                <a:cubicBezTo>
                  <a:pt x="4920745" y="106084"/>
                  <a:pt x="4920745" y="106084"/>
                  <a:pt x="5509155" y="1125240"/>
                </a:cubicBezTo>
                <a:cubicBezTo>
                  <a:pt x="5547281" y="1191277"/>
                  <a:pt x="5546507" y="1270967"/>
                  <a:pt x="5508549" y="1336906"/>
                </a:cubicBezTo>
                <a:cubicBezTo>
                  <a:pt x="5508549" y="1336906"/>
                  <a:pt x="5508549" y="1336906"/>
                  <a:pt x="4922696" y="2353119"/>
                </a:cubicBezTo>
                <a:cubicBezTo>
                  <a:pt x="4886932" y="2417792"/>
                  <a:pt x="4816753" y="2458309"/>
                  <a:pt x="4742864" y="2456945"/>
                </a:cubicBezTo>
                <a:cubicBezTo>
                  <a:pt x="4742864" y="2456945"/>
                  <a:pt x="4742864" y="2456945"/>
                  <a:pt x="3569871" y="2456203"/>
                </a:cubicBezTo>
                <a:cubicBezTo>
                  <a:pt x="3493788" y="2456106"/>
                  <a:pt x="3424385" y="2416932"/>
                  <a:pt x="3386259" y="2350896"/>
                </a:cubicBezTo>
                <a:cubicBezTo>
                  <a:pt x="3386259" y="2350896"/>
                  <a:pt x="3386259" y="2350896"/>
                  <a:pt x="2797848" y="1331739"/>
                </a:cubicBezTo>
                <a:cubicBezTo>
                  <a:pt x="2760993" y="1267904"/>
                  <a:pt x="2760499" y="1186012"/>
                  <a:pt x="2799727" y="1122274"/>
                </a:cubicBezTo>
                <a:cubicBezTo>
                  <a:pt x="2799727" y="1122274"/>
                  <a:pt x="2799727" y="1122274"/>
                  <a:pt x="3384310" y="103860"/>
                </a:cubicBezTo>
                <a:cubicBezTo>
                  <a:pt x="3420073" y="39188"/>
                  <a:pt x="3490251" y="-1330"/>
                  <a:pt x="3564142" y="3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5293" y="2408157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 слайда-разделителя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7300" y="4386894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34B1E83-6080-4D35-A216-8E5C3990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E95353-8EE1-49C9-ADAC-E76BD49D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451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7B7C90C9-77F3-4C3C-97F8-425EF81FB7A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1795125" cy="6858000"/>
          </a:xfrm>
          <a:custGeom>
            <a:avLst/>
            <a:gdLst>
              <a:gd name="connsiteX0" fmla="*/ 4729712 w 11795125"/>
              <a:gd name="connsiteY0" fmla="*/ 4417922 h 6858000"/>
              <a:gd name="connsiteX1" fmla="*/ 7234278 w 11795125"/>
              <a:gd name="connsiteY1" fmla="*/ 4419507 h 6858000"/>
              <a:gd name="connsiteX2" fmla="*/ 7626325 w 11795125"/>
              <a:gd name="connsiteY2" fmla="*/ 4644358 h 6858000"/>
              <a:gd name="connsiteX3" fmla="*/ 8882694 w 11795125"/>
              <a:gd name="connsiteY3" fmla="*/ 6820455 h 6858000"/>
              <a:gd name="connsiteX4" fmla="*/ 8898077 w 11795125"/>
              <a:gd name="connsiteY4" fmla="*/ 6858000 h 6858000"/>
              <a:gd name="connsiteX5" fmla="*/ 3070863 w 11795125"/>
              <a:gd name="connsiteY5" fmla="*/ 6858000 h 6858000"/>
              <a:gd name="connsiteX6" fmla="*/ 3094823 w 11795125"/>
              <a:gd name="connsiteY6" fmla="*/ 6809422 h 6858000"/>
              <a:gd name="connsiteX7" fmla="*/ 4345735 w 11795125"/>
              <a:gd name="connsiteY7" fmla="*/ 4639611 h 6858000"/>
              <a:gd name="connsiteX8" fmla="*/ 4729712 w 11795125"/>
              <a:gd name="connsiteY8" fmla="*/ 4417922 h 6858000"/>
              <a:gd name="connsiteX9" fmla="*/ 2031302 w 11795125"/>
              <a:gd name="connsiteY9" fmla="*/ 2039301 h 6858000"/>
              <a:gd name="connsiteX10" fmla="*/ 2747265 w 11795125"/>
              <a:gd name="connsiteY10" fmla="*/ 2039754 h 6858000"/>
              <a:gd name="connsiteX11" fmla="*/ 2859337 w 11795125"/>
              <a:gd name="connsiteY11" fmla="*/ 2104031 h 6858000"/>
              <a:gd name="connsiteX12" fmla="*/ 3218486 w 11795125"/>
              <a:gd name="connsiteY12" fmla="*/ 2726096 h 6858000"/>
              <a:gd name="connsiteX13" fmla="*/ 3217340 w 11795125"/>
              <a:gd name="connsiteY13" fmla="*/ 2853948 h 6858000"/>
              <a:gd name="connsiteX14" fmla="*/ 2860527 w 11795125"/>
              <a:gd name="connsiteY14" fmla="*/ 3475560 h 6858000"/>
              <a:gd name="connsiteX15" fmla="*/ 2750762 w 11795125"/>
              <a:gd name="connsiteY15" fmla="*/ 3538933 h 6858000"/>
              <a:gd name="connsiteX16" fmla="*/ 2034023 w 11795125"/>
              <a:gd name="connsiteY16" fmla="*/ 3537136 h 6858000"/>
              <a:gd name="connsiteX17" fmla="*/ 1922728 w 11795125"/>
              <a:gd name="connsiteY17" fmla="*/ 3474202 h 6858000"/>
              <a:gd name="connsiteX18" fmla="*/ 1563578 w 11795125"/>
              <a:gd name="connsiteY18" fmla="*/ 2852137 h 6858000"/>
              <a:gd name="connsiteX19" fmla="*/ 1563948 w 11795125"/>
              <a:gd name="connsiteY19" fmla="*/ 2722942 h 6858000"/>
              <a:gd name="connsiteX20" fmla="*/ 1921537 w 11795125"/>
              <a:gd name="connsiteY20" fmla="*/ 2102674 h 6858000"/>
              <a:gd name="connsiteX21" fmla="*/ 2031302 w 11795125"/>
              <a:gd name="connsiteY21" fmla="*/ 2039301 h 6858000"/>
              <a:gd name="connsiteX22" fmla="*/ 9343478 w 11795125"/>
              <a:gd name="connsiteY22" fmla="*/ 1795745 h 6858000"/>
              <a:gd name="connsiteX23" fmla="*/ 11620502 w 11795125"/>
              <a:gd name="connsiteY23" fmla="*/ 1797185 h 6858000"/>
              <a:gd name="connsiteX24" fmla="*/ 11795125 w 11795125"/>
              <a:gd name="connsiteY24" fmla="*/ 1797296 h 6858000"/>
              <a:gd name="connsiteX25" fmla="*/ 11795125 w 11795125"/>
              <a:gd name="connsiteY25" fmla="*/ 6858000 h 6858000"/>
              <a:gd name="connsiteX26" fmla="*/ 8996698 w 11795125"/>
              <a:gd name="connsiteY26" fmla="*/ 6858000 h 6858000"/>
              <a:gd name="connsiteX27" fmla="*/ 8963663 w 11795125"/>
              <a:gd name="connsiteY27" fmla="*/ 6815289 h 6858000"/>
              <a:gd name="connsiteX28" fmla="*/ 7707295 w 11795125"/>
              <a:gd name="connsiteY28" fmla="*/ 4639193 h 6858000"/>
              <a:gd name="connsiteX29" fmla="*/ 7708590 w 11795125"/>
              <a:gd name="connsiteY29" fmla="*/ 4187244 h 6858000"/>
              <a:gd name="connsiteX30" fmla="*/ 8959501 w 11795125"/>
              <a:gd name="connsiteY30" fmla="*/ 2017434 h 6858000"/>
              <a:gd name="connsiteX31" fmla="*/ 9343478 w 11795125"/>
              <a:gd name="connsiteY31" fmla="*/ 1795745 h 6858000"/>
              <a:gd name="connsiteX32" fmla="*/ 3102644 w 11795125"/>
              <a:gd name="connsiteY32" fmla="*/ 1739841 h 6858000"/>
              <a:gd name="connsiteX33" fmla="*/ 3385876 w 11795125"/>
              <a:gd name="connsiteY33" fmla="*/ 1740020 h 6858000"/>
              <a:gd name="connsiteX34" fmla="*/ 3430211 w 11795125"/>
              <a:gd name="connsiteY34" fmla="*/ 1765448 h 6858000"/>
              <a:gd name="connsiteX35" fmla="*/ 3572289 w 11795125"/>
              <a:gd name="connsiteY35" fmla="*/ 2011533 h 6858000"/>
              <a:gd name="connsiteX36" fmla="*/ 3571836 w 11795125"/>
              <a:gd name="connsiteY36" fmla="*/ 2062111 h 6858000"/>
              <a:gd name="connsiteX37" fmla="*/ 3430681 w 11795125"/>
              <a:gd name="connsiteY37" fmla="*/ 2308019 h 6858000"/>
              <a:gd name="connsiteX38" fmla="*/ 3387260 w 11795125"/>
              <a:gd name="connsiteY38" fmla="*/ 2333088 h 6858000"/>
              <a:gd name="connsiteX39" fmla="*/ 3103720 w 11795125"/>
              <a:gd name="connsiteY39" fmla="*/ 2332378 h 6858000"/>
              <a:gd name="connsiteX40" fmla="*/ 3059693 w 11795125"/>
              <a:gd name="connsiteY40" fmla="*/ 2307481 h 6858000"/>
              <a:gd name="connsiteX41" fmla="*/ 2917615 w 11795125"/>
              <a:gd name="connsiteY41" fmla="*/ 2061395 h 6858000"/>
              <a:gd name="connsiteX42" fmla="*/ 2917761 w 11795125"/>
              <a:gd name="connsiteY42" fmla="*/ 2010286 h 6858000"/>
              <a:gd name="connsiteX43" fmla="*/ 3059222 w 11795125"/>
              <a:gd name="connsiteY43" fmla="*/ 1764910 h 6858000"/>
              <a:gd name="connsiteX44" fmla="*/ 3102644 w 11795125"/>
              <a:gd name="connsiteY44" fmla="*/ 1739841 h 6858000"/>
              <a:gd name="connsiteX45" fmla="*/ 3522963 w 11795125"/>
              <a:gd name="connsiteY45" fmla="*/ 1598675 h 6858000"/>
              <a:gd name="connsiteX46" fmla="*/ 3625194 w 11795125"/>
              <a:gd name="connsiteY46" fmla="*/ 1598740 h 6858000"/>
              <a:gd name="connsiteX47" fmla="*/ 3641197 w 11795125"/>
              <a:gd name="connsiteY47" fmla="*/ 1607918 h 6858000"/>
              <a:gd name="connsiteX48" fmla="*/ 3692479 w 11795125"/>
              <a:gd name="connsiteY48" fmla="*/ 1696742 h 6858000"/>
              <a:gd name="connsiteX49" fmla="*/ 3692315 w 11795125"/>
              <a:gd name="connsiteY49" fmla="*/ 1714998 h 6858000"/>
              <a:gd name="connsiteX50" fmla="*/ 3641367 w 11795125"/>
              <a:gd name="connsiteY50" fmla="*/ 1803757 h 6858000"/>
              <a:gd name="connsiteX51" fmla="*/ 3625694 w 11795125"/>
              <a:gd name="connsiteY51" fmla="*/ 1812806 h 6858000"/>
              <a:gd name="connsiteX52" fmla="*/ 3523352 w 11795125"/>
              <a:gd name="connsiteY52" fmla="*/ 1812549 h 6858000"/>
              <a:gd name="connsiteX53" fmla="*/ 3507459 w 11795125"/>
              <a:gd name="connsiteY53" fmla="*/ 1803563 h 6858000"/>
              <a:gd name="connsiteX54" fmla="*/ 3456177 w 11795125"/>
              <a:gd name="connsiteY54" fmla="*/ 1714739 h 6858000"/>
              <a:gd name="connsiteX55" fmla="*/ 3456230 w 11795125"/>
              <a:gd name="connsiteY55" fmla="*/ 1696292 h 6858000"/>
              <a:gd name="connsiteX56" fmla="*/ 3507290 w 11795125"/>
              <a:gd name="connsiteY56" fmla="*/ 1607724 h 6858000"/>
              <a:gd name="connsiteX57" fmla="*/ 3522963 w 11795125"/>
              <a:gd name="connsiteY57" fmla="*/ 1598675 h 6858000"/>
              <a:gd name="connsiteX58" fmla="*/ 4199803 w 11795125"/>
              <a:gd name="connsiteY58" fmla="*/ 1370724 h 6858000"/>
              <a:gd name="connsiteX59" fmla="*/ 4537019 w 11795125"/>
              <a:gd name="connsiteY59" fmla="*/ 1370938 h 6858000"/>
              <a:gd name="connsiteX60" fmla="*/ 4589804 w 11795125"/>
              <a:gd name="connsiteY60" fmla="*/ 1401211 h 6858000"/>
              <a:gd name="connsiteX61" fmla="*/ 4758963 w 11795125"/>
              <a:gd name="connsiteY61" fmla="*/ 1694203 h 6858000"/>
              <a:gd name="connsiteX62" fmla="*/ 4758423 w 11795125"/>
              <a:gd name="connsiteY62" fmla="*/ 1754421 h 6858000"/>
              <a:gd name="connsiteX63" fmla="*/ 4590365 w 11795125"/>
              <a:gd name="connsiteY63" fmla="*/ 2047199 h 6858000"/>
              <a:gd name="connsiteX64" fmla="*/ 4538665 w 11795125"/>
              <a:gd name="connsiteY64" fmla="*/ 2077046 h 6858000"/>
              <a:gd name="connsiteX65" fmla="*/ 4201084 w 11795125"/>
              <a:gd name="connsiteY65" fmla="*/ 2076201 h 6858000"/>
              <a:gd name="connsiteX66" fmla="*/ 4148664 w 11795125"/>
              <a:gd name="connsiteY66" fmla="*/ 2046559 h 6858000"/>
              <a:gd name="connsiteX67" fmla="*/ 3979505 w 11795125"/>
              <a:gd name="connsiteY67" fmla="*/ 1753567 h 6858000"/>
              <a:gd name="connsiteX68" fmla="*/ 3979680 w 11795125"/>
              <a:gd name="connsiteY68" fmla="*/ 1692718 h 6858000"/>
              <a:gd name="connsiteX69" fmla="*/ 4148104 w 11795125"/>
              <a:gd name="connsiteY69" fmla="*/ 1400573 h 6858000"/>
              <a:gd name="connsiteX70" fmla="*/ 4199803 w 11795125"/>
              <a:gd name="connsiteY70" fmla="*/ 1370724 h 6858000"/>
              <a:gd name="connsiteX71" fmla="*/ 3525946 w 11795125"/>
              <a:gd name="connsiteY71" fmla="*/ 1141304 h 6858000"/>
              <a:gd name="connsiteX72" fmla="*/ 3719554 w 11795125"/>
              <a:gd name="connsiteY72" fmla="*/ 1141427 h 6858000"/>
              <a:gd name="connsiteX73" fmla="*/ 3749860 w 11795125"/>
              <a:gd name="connsiteY73" fmla="*/ 1158808 h 6858000"/>
              <a:gd name="connsiteX74" fmla="*/ 3846980 w 11795125"/>
              <a:gd name="connsiteY74" fmla="*/ 1327024 h 6858000"/>
              <a:gd name="connsiteX75" fmla="*/ 3846670 w 11795125"/>
              <a:gd name="connsiteY75" fmla="*/ 1361598 h 6858000"/>
              <a:gd name="connsiteX76" fmla="*/ 3750182 w 11795125"/>
              <a:gd name="connsiteY76" fmla="*/ 1529691 h 6858000"/>
              <a:gd name="connsiteX77" fmla="*/ 3720499 w 11795125"/>
              <a:gd name="connsiteY77" fmla="*/ 1546828 h 6858000"/>
              <a:gd name="connsiteX78" fmla="*/ 3526682 w 11795125"/>
              <a:gd name="connsiteY78" fmla="*/ 1546343 h 6858000"/>
              <a:gd name="connsiteX79" fmla="*/ 3496586 w 11795125"/>
              <a:gd name="connsiteY79" fmla="*/ 1529324 h 6858000"/>
              <a:gd name="connsiteX80" fmla="*/ 3399466 w 11795125"/>
              <a:gd name="connsiteY80" fmla="*/ 1361108 h 6858000"/>
              <a:gd name="connsiteX81" fmla="*/ 3399566 w 11795125"/>
              <a:gd name="connsiteY81" fmla="*/ 1326172 h 6858000"/>
              <a:gd name="connsiteX82" fmla="*/ 3496264 w 11795125"/>
              <a:gd name="connsiteY82" fmla="*/ 1158441 h 6858000"/>
              <a:gd name="connsiteX83" fmla="*/ 3525946 w 11795125"/>
              <a:gd name="connsiteY83" fmla="*/ 1141304 h 6858000"/>
              <a:gd name="connsiteX84" fmla="*/ 3955878 w 11795125"/>
              <a:gd name="connsiteY84" fmla="*/ 173494 h 6858000"/>
              <a:gd name="connsiteX85" fmla="*/ 4500068 w 11795125"/>
              <a:gd name="connsiteY85" fmla="*/ 173838 h 6858000"/>
              <a:gd name="connsiteX86" fmla="*/ 4585252 w 11795125"/>
              <a:gd name="connsiteY86" fmla="*/ 222694 h 6858000"/>
              <a:gd name="connsiteX87" fmla="*/ 4858234 w 11795125"/>
              <a:gd name="connsiteY87" fmla="*/ 695514 h 6858000"/>
              <a:gd name="connsiteX88" fmla="*/ 4857363 w 11795125"/>
              <a:gd name="connsiteY88" fmla="*/ 792690 h 6858000"/>
              <a:gd name="connsiteX89" fmla="*/ 4586156 w 11795125"/>
              <a:gd name="connsiteY89" fmla="*/ 1265167 h 6858000"/>
              <a:gd name="connsiteX90" fmla="*/ 4502727 w 11795125"/>
              <a:gd name="connsiteY90" fmla="*/ 1313334 h 6858000"/>
              <a:gd name="connsiteX91" fmla="*/ 3957947 w 11795125"/>
              <a:gd name="connsiteY91" fmla="*/ 1311968 h 6858000"/>
              <a:gd name="connsiteX92" fmla="*/ 3873354 w 11795125"/>
              <a:gd name="connsiteY92" fmla="*/ 1264134 h 6858000"/>
              <a:gd name="connsiteX93" fmla="*/ 3600372 w 11795125"/>
              <a:gd name="connsiteY93" fmla="*/ 791315 h 6858000"/>
              <a:gd name="connsiteX94" fmla="*/ 3600653 w 11795125"/>
              <a:gd name="connsiteY94" fmla="*/ 693116 h 6858000"/>
              <a:gd name="connsiteX95" fmla="*/ 3872449 w 11795125"/>
              <a:gd name="connsiteY95" fmla="*/ 221662 h 6858000"/>
              <a:gd name="connsiteX96" fmla="*/ 3955878 w 11795125"/>
              <a:gd name="connsiteY96" fmla="*/ 173494 h 6858000"/>
              <a:gd name="connsiteX97" fmla="*/ 3852283 w 11795125"/>
              <a:gd name="connsiteY97" fmla="*/ 0 h 6858000"/>
              <a:gd name="connsiteX98" fmla="*/ 6130031 w 11795125"/>
              <a:gd name="connsiteY98" fmla="*/ 0 h 6858000"/>
              <a:gd name="connsiteX99" fmla="*/ 6102465 w 11795125"/>
              <a:gd name="connsiteY99" fmla="*/ 36730 h 6858000"/>
              <a:gd name="connsiteX100" fmla="*/ 5879948 w 11795125"/>
              <a:gd name="connsiteY100" fmla="*/ 127724 h 6858000"/>
              <a:gd name="connsiteX101" fmla="*/ 4102884 w 11795125"/>
              <a:gd name="connsiteY101" fmla="*/ 123270 h 6858000"/>
              <a:gd name="connsiteX102" fmla="*/ 3877665 w 11795125"/>
              <a:gd name="connsiteY102" fmla="*/ 32818 h 6858000"/>
              <a:gd name="connsiteX103" fmla="*/ 0 w 11795125"/>
              <a:gd name="connsiteY103" fmla="*/ 0 h 6858000"/>
              <a:gd name="connsiteX104" fmla="*/ 3781476 w 11795125"/>
              <a:gd name="connsiteY104" fmla="*/ 0 h 6858000"/>
              <a:gd name="connsiteX105" fmla="*/ 3800985 w 11795125"/>
              <a:gd name="connsiteY105" fmla="*/ 47617 h 6858000"/>
              <a:gd name="connsiteX106" fmla="*/ 3766711 w 11795125"/>
              <a:gd name="connsiteY106" fmla="*/ 287889 h 6858000"/>
              <a:gd name="connsiteX107" fmla="*/ 2882037 w 11795125"/>
              <a:gd name="connsiteY107" fmla="*/ 1829098 h 6858000"/>
              <a:gd name="connsiteX108" fmla="*/ 2609888 w 11795125"/>
              <a:gd name="connsiteY108" fmla="*/ 1986223 h 6858000"/>
              <a:gd name="connsiteX109" fmla="*/ 832823 w 11795125"/>
              <a:gd name="connsiteY109" fmla="*/ 1981768 h 6858000"/>
              <a:gd name="connsiteX110" fmla="*/ 556879 w 11795125"/>
              <a:gd name="connsiteY110" fmla="*/ 1825733 h 6858000"/>
              <a:gd name="connsiteX111" fmla="*/ 79254 w 11795125"/>
              <a:gd name="connsiteY111" fmla="*/ 998462 h 6858000"/>
              <a:gd name="connsiteX112" fmla="*/ 0 w 11795125"/>
              <a:gd name="connsiteY112" fmla="*/ 86119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11795125" h="6858000">
                <a:moveTo>
                  <a:pt x="4729712" y="4417922"/>
                </a:moveTo>
                <a:cubicBezTo>
                  <a:pt x="4729712" y="4417922"/>
                  <a:pt x="4729712" y="4417922"/>
                  <a:pt x="7234278" y="4419507"/>
                </a:cubicBezTo>
                <a:cubicBezTo>
                  <a:pt x="7396730" y="4419716"/>
                  <a:pt x="7544918" y="4503359"/>
                  <a:pt x="7626325" y="4644358"/>
                </a:cubicBezTo>
                <a:cubicBezTo>
                  <a:pt x="7626325" y="4644358"/>
                  <a:pt x="7626325" y="4644358"/>
                  <a:pt x="8882694" y="6820455"/>
                </a:cubicBezTo>
                <a:lnTo>
                  <a:pt x="8898077" y="6858000"/>
                </a:lnTo>
                <a:lnTo>
                  <a:pt x="3070863" y="6858000"/>
                </a:lnTo>
                <a:lnTo>
                  <a:pt x="3094823" y="6809422"/>
                </a:lnTo>
                <a:cubicBezTo>
                  <a:pt x="3094823" y="6809422"/>
                  <a:pt x="3094823" y="6809422"/>
                  <a:pt x="4345735" y="4639611"/>
                </a:cubicBezTo>
                <a:cubicBezTo>
                  <a:pt x="4422097" y="4501523"/>
                  <a:pt x="4571941" y="4415010"/>
                  <a:pt x="4729712" y="4417922"/>
                </a:cubicBezTo>
                <a:close/>
                <a:moveTo>
                  <a:pt x="2031302" y="2039301"/>
                </a:moveTo>
                <a:cubicBezTo>
                  <a:pt x="2031302" y="2039301"/>
                  <a:pt x="2031302" y="2039301"/>
                  <a:pt x="2747265" y="2039754"/>
                </a:cubicBezTo>
                <a:cubicBezTo>
                  <a:pt x="2793703" y="2039814"/>
                  <a:pt x="2836066" y="2063724"/>
                  <a:pt x="2859337" y="2104031"/>
                </a:cubicBezTo>
                <a:cubicBezTo>
                  <a:pt x="2859337" y="2104031"/>
                  <a:pt x="2859337" y="2104031"/>
                  <a:pt x="3218486" y="2726096"/>
                </a:cubicBezTo>
                <a:cubicBezTo>
                  <a:pt x="3240981" y="2765058"/>
                  <a:pt x="3241283" y="2815045"/>
                  <a:pt x="3217340" y="2853948"/>
                </a:cubicBezTo>
                <a:cubicBezTo>
                  <a:pt x="3217340" y="2853948"/>
                  <a:pt x="3217340" y="2853948"/>
                  <a:pt x="2860527" y="3475560"/>
                </a:cubicBezTo>
                <a:cubicBezTo>
                  <a:pt x="2838697" y="3515034"/>
                  <a:pt x="2795862" y="3539765"/>
                  <a:pt x="2750762" y="3538933"/>
                </a:cubicBezTo>
                <a:cubicBezTo>
                  <a:pt x="2750762" y="3538933"/>
                  <a:pt x="2750762" y="3538933"/>
                  <a:pt x="2034023" y="3537136"/>
                </a:cubicBezTo>
                <a:cubicBezTo>
                  <a:pt x="1988359" y="3538420"/>
                  <a:pt x="1945223" y="3513165"/>
                  <a:pt x="1922728" y="3474202"/>
                </a:cubicBezTo>
                <a:cubicBezTo>
                  <a:pt x="1922728" y="3474202"/>
                  <a:pt x="1922728" y="3474202"/>
                  <a:pt x="1563578" y="2852137"/>
                </a:cubicBezTo>
                <a:cubicBezTo>
                  <a:pt x="1540307" y="2811831"/>
                  <a:pt x="1540780" y="2763190"/>
                  <a:pt x="1563948" y="2722942"/>
                </a:cubicBezTo>
                <a:cubicBezTo>
                  <a:pt x="1563948" y="2722942"/>
                  <a:pt x="1563948" y="2722942"/>
                  <a:pt x="1921537" y="2102674"/>
                </a:cubicBezTo>
                <a:cubicBezTo>
                  <a:pt x="1943366" y="2063199"/>
                  <a:pt x="1986202" y="2038468"/>
                  <a:pt x="2031302" y="2039301"/>
                </a:cubicBezTo>
                <a:close/>
                <a:moveTo>
                  <a:pt x="9343478" y="1795745"/>
                </a:moveTo>
                <a:cubicBezTo>
                  <a:pt x="9343478" y="1795745"/>
                  <a:pt x="9343478" y="1795745"/>
                  <a:pt x="11620502" y="1797185"/>
                </a:cubicBezTo>
                <a:lnTo>
                  <a:pt x="11795125" y="1797296"/>
                </a:lnTo>
                <a:lnTo>
                  <a:pt x="11795125" y="6858000"/>
                </a:lnTo>
                <a:lnTo>
                  <a:pt x="8996698" y="6858000"/>
                </a:lnTo>
                <a:lnTo>
                  <a:pt x="8963663" y="6815289"/>
                </a:lnTo>
                <a:cubicBezTo>
                  <a:pt x="8963663" y="6815289"/>
                  <a:pt x="8963663" y="6815289"/>
                  <a:pt x="7707295" y="4639193"/>
                </a:cubicBezTo>
                <a:cubicBezTo>
                  <a:pt x="7625888" y="4498193"/>
                  <a:pt x="7627546" y="4328036"/>
                  <a:pt x="7708590" y="4187244"/>
                </a:cubicBezTo>
                <a:cubicBezTo>
                  <a:pt x="7708590" y="4187244"/>
                  <a:pt x="7708590" y="4187244"/>
                  <a:pt x="8959501" y="2017434"/>
                </a:cubicBezTo>
                <a:cubicBezTo>
                  <a:pt x="9035863" y="1879345"/>
                  <a:pt x="9185707" y="1792833"/>
                  <a:pt x="9343478" y="1795745"/>
                </a:cubicBezTo>
                <a:close/>
                <a:moveTo>
                  <a:pt x="3102644" y="1739841"/>
                </a:moveTo>
                <a:cubicBezTo>
                  <a:pt x="3102644" y="1739841"/>
                  <a:pt x="3102644" y="1739841"/>
                  <a:pt x="3385876" y="1740020"/>
                </a:cubicBezTo>
                <a:cubicBezTo>
                  <a:pt x="3404247" y="1740043"/>
                  <a:pt x="3421005" y="1749503"/>
                  <a:pt x="3430211" y="1765448"/>
                </a:cubicBezTo>
                <a:cubicBezTo>
                  <a:pt x="3430211" y="1765448"/>
                  <a:pt x="3430211" y="1765448"/>
                  <a:pt x="3572289" y="2011533"/>
                </a:cubicBezTo>
                <a:cubicBezTo>
                  <a:pt x="3581188" y="2026948"/>
                  <a:pt x="3581308" y="2046721"/>
                  <a:pt x="3571836" y="2062111"/>
                </a:cubicBezTo>
                <a:cubicBezTo>
                  <a:pt x="3571836" y="2062111"/>
                  <a:pt x="3571836" y="2062111"/>
                  <a:pt x="3430681" y="2308019"/>
                </a:cubicBezTo>
                <a:cubicBezTo>
                  <a:pt x="3422046" y="2323634"/>
                  <a:pt x="3405101" y="2333418"/>
                  <a:pt x="3387260" y="2333088"/>
                </a:cubicBezTo>
                <a:cubicBezTo>
                  <a:pt x="3387260" y="2333088"/>
                  <a:pt x="3387260" y="2333088"/>
                  <a:pt x="3103720" y="2332378"/>
                </a:cubicBezTo>
                <a:cubicBezTo>
                  <a:pt x="3085656" y="2332886"/>
                  <a:pt x="3068592" y="2322895"/>
                  <a:pt x="3059693" y="2307481"/>
                </a:cubicBezTo>
                <a:cubicBezTo>
                  <a:pt x="3059693" y="2307481"/>
                  <a:pt x="3059693" y="2307481"/>
                  <a:pt x="2917615" y="2061395"/>
                </a:cubicBezTo>
                <a:cubicBezTo>
                  <a:pt x="2908409" y="2045450"/>
                  <a:pt x="2908596" y="2026208"/>
                  <a:pt x="2917761" y="2010286"/>
                </a:cubicBezTo>
                <a:cubicBezTo>
                  <a:pt x="2917761" y="2010286"/>
                  <a:pt x="2917761" y="2010286"/>
                  <a:pt x="3059222" y="1764910"/>
                </a:cubicBezTo>
                <a:cubicBezTo>
                  <a:pt x="3067857" y="1749295"/>
                  <a:pt x="3084803" y="1739511"/>
                  <a:pt x="3102644" y="1739841"/>
                </a:cubicBezTo>
                <a:close/>
                <a:moveTo>
                  <a:pt x="3522963" y="1598675"/>
                </a:moveTo>
                <a:cubicBezTo>
                  <a:pt x="3522963" y="1598675"/>
                  <a:pt x="3522963" y="1598675"/>
                  <a:pt x="3625194" y="1598740"/>
                </a:cubicBezTo>
                <a:cubicBezTo>
                  <a:pt x="3631826" y="1598748"/>
                  <a:pt x="3637874" y="1602162"/>
                  <a:pt x="3641197" y="1607918"/>
                </a:cubicBezTo>
                <a:cubicBezTo>
                  <a:pt x="3641197" y="1607918"/>
                  <a:pt x="3641197" y="1607918"/>
                  <a:pt x="3692479" y="1696742"/>
                </a:cubicBezTo>
                <a:cubicBezTo>
                  <a:pt x="3695691" y="1702305"/>
                  <a:pt x="3695735" y="1709443"/>
                  <a:pt x="3692315" y="1714998"/>
                </a:cubicBezTo>
                <a:cubicBezTo>
                  <a:pt x="3692315" y="1714998"/>
                  <a:pt x="3692315" y="1714998"/>
                  <a:pt x="3641367" y="1803757"/>
                </a:cubicBezTo>
                <a:cubicBezTo>
                  <a:pt x="3638250" y="1809393"/>
                  <a:pt x="3632134" y="1812924"/>
                  <a:pt x="3625694" y="1812806"/>
                </a:cubicBezTo>
                <a:cubicBezTo>
                  <a:pt x="3625694" y="1812806"/>
                  <a:pt x="3625694" y="1812806"/>
                  <a:pt x="3523352" y="1812549"/>
                </a:cubicBezTo>
                <a:cubicBezTo>
                  <a:pt x="3516832" y="1812733"/>
                  <a:pt x="3510671" y="1809127"/>
                  <a:pt x="3507459" y="1803563"/>
                </a:cubicBezTo>
                <a:cubicBezTo>
                  <a:pt x="3507459" y="1803563"/>
                  <a:pt x="3507459" y="1803563"/>
                  <a:pt x="3456177" y="1714739"/>
                </a:cubicBezTo>
                <a:cubicBezTo>
                  <a:pt x="3452854" y="1708984"/>
                  <a:pt x="3452922" y="1702038"/>
                  <a:pt x="3456230" y="1696292"/>
                </a:cubicBezTo>
                <a:cubicBezTo>
                  <a:pt x="3456230" y="1696292"/>
                  <a:pt x="3456230" y="1696292"/>
                  <a:pt x="3507290" y="1607724"/>
                </a:cubicBezTo>
                <a:cubicBezTo>
                  <a:pt x="3510406" y="1602087"/>
                  <a:pt x="3516523" y="1598556"/>
                  <a:pt x="3522963" y="1598675"/>
                </a:cubicBezTo>
                <a:close/>
                <a:moveTo>
                  <a:pt x="4199803" y="1370724"/>
                </a:moveTo>
                <a:cubicBezTo>
                  <a:pt x="4199803" y="1370724"/>
                  <a:pt x="4199803" y="1370724"/>
                  <a:pt x="4537019" y="1370938"/>
                </a:cubicBezTo>
                <a:cubicBezTo>
                  <a:pt x="4558892" y="1370965"/>
                  <a:pt x="4578843" y="1382227"/>
                  <a:pt x="4589804" y="1401211"/>
                </a:cubicBezTo>
                <a:cubicBezTo>
                  <a:pt x="4589804" y="1401211"/>
                  <a:pt x="4589804" y="1401211"/>
                  <a:pt x="4758963" y="1694203"/>
                </a:cubicBezTo>
                <a:cubicBezTo>
                  <a:pt x="4769558" y="1712554"/>
                  <a:pt x="4769700" y="1736097"/>
                  <a:pt x="4758423" y="1754421"/>
                </a:cubicBezTo>
                <a:cubicBezTo>
                  <a:pt x="4758423" y="1754421"/>
                  <a:pt x="4758423" y="1754421"/>
                  <a:pt x="4590365" y="2047199"/>
                </a:cubicBezTo>
                <a:cubicBezTo>
                  <a:pt x="4580083" y="2065790"/>
                  <a:pt x="4559908" y="2077438"/>
                  <a:pt x="4538665" y="2077046"/>
                </a:cubicBezTo>
                <a:cubicBezTo>
                  <a:pt x="4538665" y="2077046"/>
                  <a:pt x="4538665" y="2077046"/>
                  <a:pt x="4201084" y="2076201"/>
                </a:cubicBezTo>
                <a:cubicBezTo>
                  <a:pt x="4179577" y="2076805"/>
                  <a:pt x="4159259" y="2064910"/>
                  <a:pt x="4148664" y="2046559"/>
                </a:cubicBezTo>
                <a:cubicBezTo>
                  <a:pt x="4148664" y="2046559"/>
                  <a:pt x="4148664" y="2046559"/>
                  <a:pt x="3979505" y="1753567"/>
                </a:cubicBezTo>
                <a:cubicBezTo>
                  <a:pt x="3968545" y="1734583"/>
                  <a:pt x="3968768" y="1711673"/>
                  <a:pt x="3979680" y="1692718"/>
                </a:cubicBezTo>
                <a:cubicBezTo>
                  <a:pt x="3979680" y="1692718"/>
                  <a:pt x="3979680" y="1692718"/>
                  <a:pt x="4148104" y="1400573"/>
                </a:cubicBezTo>
                <a:cubicBezTo>
                  <a:pt x="4158385" y="1381980"/>
                  <a:pt x="4178560" y="1370332"/>
                  <a:pt x="4199803" y="1370724"/>
                </a:cubicBezTo>
                <a:close/>
                <a:moveTo>
                  <a:pt x="3525946" y="1141304"/>
                </a:moveTo>
                <a:cubicBezTo>
                  <a:pt x="3525946" y="1141304"/>
                  <a:pt x="3525946" y="1141304"/>
                  <a:pt x="3719554" y="1141427"/>
                </a:cubicBezTo>
                <a:cubicBezTo>
                  <a:pt x="3732112" y="1141443"/>
                  <a:pt x="3743567" y="1147909"/>
                  <a:pt x="3749860" y="1158808"/>
                </a:cubicBezTo>
                <a:cubicBezTo>
                  <a:pt x="3749860" y="1158808"/>
                  <a:pt x="3749860" y="1158808"/>
                  <a:pt x="3846980" y="1327024"/>
                </a:cubicBezTo>
                <a:cubicBezTo>
                  <a:pt x="3853063" y="1337561"/>
                  <a:pt x="3853144" y="1351077"/>
                  <a:pt x="3846670" y="1361598"/>
                </a:cubicBezTo>
                <a:cubicBezTo>
                  <a:pt x="3846670" y="1361598"/>
                  <a:pt x="3846670" y="1361598"/>
                  <a:pt x="3750182" y="1529691"/>
                </a:cubicBezTo>
                <a:cubicBezTo>
                  <a:pt x="3744279" y="1540366"/>
                  <a:pt x="3732695" y="1547054"/>
                  <a:pt x="3720499" y="1546828"/>
                </a:cubicBezTo>
                <a:cubicBezTo>
                  <a:pt x="3720499" y="1546828"/>
                  <a:pt x="3720499" y="1546828"/>
                  <a:pt x="3526682" y="1546343"/>
                </a:cubicBezTo>
                <a:cubicBezTo>
                  <a:pt x="3514334" y="1546689"/>
                  <a:pt x="3502669" y="1539861"/>
                  <a:pt x="3496586" y="1529324"/>
                </a:cubicBezTo>
                <a:cubicBezTo>
                  <a:pt x="3496586" y="1529324"/>
                  <a:pt x="3496586" y="1529324"/>
                  <a:pt x="3399466" y="1361108"/>
                </a:cubicBezTo>
                <a:cubicBezTo>
                  <a:pt x="3393173" y="1350208"/>
                  <a:pt x="3393302" y="1337055"/>
                  <a:pt x="3399566" y="1326172"/>
                </a:cubicBezTo>
                <a:cubicBezTo>
                  <a:pt x="3399566" y="1326172"/>
                  <a:pt x="3399566" y="1326172"/>
                  <a:pt x="3496264" y="1158441"/>
                </a:cubicBezTo>
                <a:cubicBezTo>
                  <a:pt x="3502167" y="1147767"/>
                  <a:pt x="3513750" y="1141079"/>
                  <a:pt x="3525946" y="1141304"/>
                </a:cubicBezTo>
                <a:close/>
                <a:moveTo>
                  <a:pt x="3955878" y="173494"/>
                </a:moveTo>
                <a:cubicBezTo>
                  <a:pt x="3955878" y="173494"/>
                  <a:pt x="3955878" y="173494"/>
                  <a:pt x="4500068" y="173838"/>
                </a:cubicBezTo>
                <a:cubicBezTo>
                  <a:pt x="4535365" y="173884"/>
                  <a:pt x="4567564" y="192057"/>
                  <a:pt x="4585252" y="222694"/>
                </a:cubicBezTo>
                <a:cubicBezTo>
                  <a:pt x="4585252" y="222694"/>
                  <a:pt x="4585252" y="222694"/>
                  <a:pt x="4858234" y="695514"/>
                </a:cubicBezTo>
                <a:cubicBezTo>
                  <a:pt x="4875332" y="725128"/>
                  <a:pt x="4875562" y="763121"/>
                  <a:pt x="4857363" y="792690"/>
                </a:cubicBezTo>
                <a:cubicBezTo>
                  <a:pt x="4857363" y="792690"/>
                  <a:pt x="4857363" y="792690"/>
                  <a:pt x="4586156" y="1265167"/>
                </a:cubicBezTo>
                <a:cubicBezTo>
                  <a:pt x="4569564" y="1295169"/>
                  <a:pt x="4537006" y="1313967"/>
                  <a:pt x="4502727" y="1313334"/>
                </a:cubicBezTo>
                <a:cubicBezTo>
                  <a:pt x="4502727" y="1313334"/>
                  <a:pt x="4502727" y="1313334"/>
                  <a:pt x="3957947" y="1311968"/>
                </a:cubicBezTo>
                <a:cubicBezTo>
                  <a:pt x="3923239" y="1312944"/>
                  <a:pt x="3890452" y="1293749"/>
                  <a:pt x="3873354" y="1264134"/>
                </a:cubicBezTo>
                <a:cubicBezTo>
                  <a:pt x="3873354" y="1264134"/>
                  <a:pt x="3873354" y="1264134"/>
                  <a:pt x="3600372" y="791315"/>
                </a:cubicBezTo>
                <a:cubicBezTo>
                  <a:pt x="3582684" y="760678"/>
                  <a:pt x="3583043" y="723707"/>
                  <a:pt x="3600653" y="693116"/>
                </a:cubicBezTo>
                <a:cubicBezTo>
                  <a:pt x="3600653" y="693116"/>
                  <a:pt x="3600653" y="693116"/>
                  <a:pt x="3872449" y="221662"/>
                </a:cubicBezTo>
                <a:cubicBezTo>
                  <a:pt x="3889041" y="191658"/>
                  <a:pt x="3921599" y="172861"/>
                  <a:pt x="3955878" y="173494"/>
                </a:cubicBezTo>
                <a:close/>
                <a:moveTo>
                  <a:pt x="3852283" y="0"/>
                </a:moveTo>
                <a:lnTo>
                  <a:pt x="6130031" y="0"/>
                </a:lnTo>
                <a:lnTo>
                  <a:pt x="6102465" y="36730"/>
                </a:lnTo>
                <a:cubicBezTo>
                  <a:pt x="6044520" y="95168"/>
                  <a:pt x="5963814" y="129272"/>
                  <a:pt x="5879948" y="127724"/>
                </a:cubicBezTo>
                <a:cubicBezTo>
                  <a:pt x="5879948" y="127724"/>
                  <a:pt x="5879948" y="127724"/>
                  <a:pt x="4102884" y="123270"/>
                </a:cubicBezTo>
                <a:cubicBezTo>
                  <a:pt x="4017972" y="125657"/>
                  <a:pt x="3936583" y="91034"/>
                  <a:pt x="3877665" y="32818"/>
                </a:cubicBezTo>
                <a:close/>
                <a:moveTo>
                  <a:pt x="0" y="0"/>
                </a:moveTo>
                <a:lnTo>
                  <a:pt x="3781476" y="0"/>
                </a:lnTo>
                <a:lnTo>
                  <a:pt x="3800985" y="47617"/>
                </a:lnTo>
                <a:cubicBezTo>
                  <a:pt x="3821943" y="127749"/>
                  <a:pt x="3811234" y="215546"/>
                  <a:pt x="3766711" y="287889"/>
                </a:cubicBezTo>
                <a:cubicBezTo>
                  <a:pt x="3766711" y="287889"/>
                  <a:pt x="3766711" y="287889"/>
                  <a:pt x="2882037" y="1829098"/>
                </a:cubicBezTo>
                <a:cubicBezTo>
                  <a:pt x="2827913" y="1926970"/>
                  <a:pt x="2721708" y="1988287"/>
                  <a:pt x="2609888" y="1986223"/>
                </a:cubicBezTo>
                <a:cubicBezTo>
                  <a:pt x="2609888" y="1986223"/>
                  <a:pt x="2609888" y="1986223"/>
                  <a:pt x="832823" y="1981768"/>
                </a:cubicBezTo>
                <a:cubicBezTo>
                  <a:pt x="719607" y="1984952"/>
                  <a:pt x="612654" y="1922338"/>
                  <a:pt x="556879" y="1825733"/>
                </a:cubicBezTo>
                <a:cubicBezTo>
                  <a:pt x="556879" y="1825733"/>
                  <a:pt x="556879" y="1825733"/>
                  <a:pt x="79254" y="998462"/>
                </a:cubicBezTo>
                <a:lnTo>
                  <a:pt x="0" y="86119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864000" rtlCol="0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6117" y="1816509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 слайда-разделителя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8124" y="3795246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34B1E83-6080-4D35-A216-8E5C3990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E95353-8EE1-49C9-ADAC-E76BD49D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227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A7D77123-FDC4-48FD-9EFB-8A84F60690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81149" y="1684742"/>
            <a:ext cx="4904790" cy="433376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C64B33BB-8F3A-42CE-BBDA-D08AA3266737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6282692" y="432000"/>
            <a:ext cx="5511800" cy="5760000"/>
          </a:xfrm>
          <a:custGeom>
            <a:avLst/>
            <a:gdLst>
              <a:gd name="connsiteX0" fmla="*/ 193823 w 5511800"/>
              <a:gd name="connsiteY0" fmla="*/ 0 h 5760000"/>
              <a:gd name="connsiteX1" fmla="*/ 5511800 w 5511800"/>
              <a:gd name="connsiteY1" fmla="*/ 0 h 5760000"/>
              <a:gd name="connsiteX2" fmla="*/ 5511800 w 5511800"/>
              <a:gd name="connsiteY2" fmla="*/ 5760000 h 5760000"/>
              <a:gd name="connsiteX3" fmla="*/ 193823 w 5511800"/>
              <a:gd name="connsiteY3" fmla="*/ 5760000 h 5760000"/>
              <a:gd name="connsiteX4" fmla="*/ 3937 w 5511800"/>
              <a:gd name="connsiteY4" fmla="*/ 5605239 h 5760000"/>
              <a:gd name="connsiteX5" fmla="*/ 0 w 5511800"/>
              <a:gd name="connsiteY5" fmla="*/ 5566186 h 5760000"/>
              <a:gd name="connsiteX6" fmla="*/ 0 w 5511800"/>
              <a:gd name="connsiteY6" fmla="*/ 193814 h 5760000"/>
              <a:gd name="connsiteX7" fmla="*/ 3937 w 5511800"/>
              <a:gd name="connsiteY7" fmla="*/ 154762 h 5760000"/>
              <a:gd name="connsiteX8" fmla="*/ 193823 w 5511800"/>
              <a:gd name="connsiteY8" fmla="*/ 0 h 57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11800" h="5760000">
                <a:moveTo>
                  <a:pt x="193823" y="0"/>
                </a:moveTo>
                <a:lnTo>
                  <a:pt x="5511800" y="0"/>
                </a:lnTo>
                <a:lnTo>
                  <a:pt x="5511800" y="5760000"/>
                </a:lnTo>
                <a:lnTo>
                  <a:pt x="193823" y="5760000"/>
                </a:lnTo>
                <a:cubicBezTo>
                  <a:pt x="100158" y="5760000"/>
                  <a:pt x="22011" y="5693561"/>
                  <a:pt x="3937" y="5605239"/>
                </a:cubicBezTo>
                <a:lnTo>
                  <a:pt x="0" y="5566186"/>
                </a:lnTo>
                <a:lnTo>
                  <a:pt x="0" y="193814"/>
                </a:lnTo>
                <a:lnTo>
                  <a:pt x="3937" y="154762"/>
                </a:lnTo>
                <a:cubicBezTo>
                  <a:pt x="22011" y="66440"/>
                  <a:pt x="100158" y="0"/>
                  <a:pt x="193823" y="0"/>
                </a:cubicBezTo>
                <a:close/>
              </a:path>
            </a:pathLst>
          </a:custGeom>
        </p:spPr>
        <p:txBody>
          <a:bodyPr wrap="square" tIns="0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1629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A7D77123-FDC4-48FD-9EFB-8A84F60690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12170" y="2376298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01317B12-44C8-4227-9EB8-973D2226E63F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8812420" y="1176148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1AD2255F-36DA-4BDE-B54D-F94F14B68B6C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8812419" y="3552739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</p:spTree>
    <p:extLst>
      <p:ext uri="{BB962C8B-B14F-4D97-AF65-F5344CB8AC3E}">
        <p14:creationId xmlns:p14="http://schemas.microsoft.com/office/powerpoint/2010/main" val="282955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5">
            <a:extLst>
              <a:ext uri="{FF2B5EF4-FFF2-40B4-BE49-F238E27FC236}">
                <a16:creationId xmlns:a16="http://schemas.microsoft.com/office/drawing/2014/main" id="{CD92D281-07CD-478F-9BF5-BA7D43439A3D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431800" y="5530292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B2C53265-8805-42B3-82B4-151EFBC42731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537134" y="1312995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accent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3" name="Полилиния 5">
            <a:extLst>
              <a:ext uri="{FF2B5EF4-FFF2-40B4-BE49-F238E27FC236}">
                <a16:creationId xmlns:a16="http://schemas.microsoft.com/office/drawing/2014/main" id="{D0111EB4-98AF-4EB7-878B-31FD32A95141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683871" y="300388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4" name="Полилиния 5">
            <a:extLst>
              <a:ext uri="{FF2B5EF4-FFF2-40B4-BE49-F238E27FC236}">
                <a16:creationId xmlns:a16="http://schemas.microsoft.com/office/drawing/2014/main" id="{33809002-30A9-49C0-BE36-B14DD1E4D87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449746" y="5304339"/>
            <a:ext cx="514965" cy="45190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5" name="Полилиния 5">
            <a:extLst>
              <a:ext uri="{FF2B5EF4-FFF2-40B4-BE49-F238E27FC236}">
                <a16:creationId xmlns:a16="http://schemas.microsoft.com/office/drawing/2014/main" id="{FFD5C582-B212-4ADA-AB1B-0481AA39C3A9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1007557" y="354617"/>
            <a:ext cx="514965" cy="45190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Сравнение слева — заполнитель 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2" name="Сравнение слева — заполнитель 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8" name="Текст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ольшое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1771313" cy="619125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BC3BEE7-44AC-45BC-B4E7-93E3454EB8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687" y="5066452"/>
            <a:ext cx="4459766" cy="539345"/>
          </a:xfrm>
          <a:prstGeom prst="roundRect">
            <a:avLst>
              <a:gd name="adj" fmla="val 10086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108000" rIns="180000" bIns="0" rtlCol="0" anchor="t"/>
          <a:lstStyle>
            <a:lvl1pPr algn="l">
              <a:lnSpc>
                <a:spcPct val="100000"/>
              </a:lnSpc>
              <a:defRPr sz="1800" b="0" spc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ru-RU" noProof="0" dirty="0"/>
              <a:t>Введите подпись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0E81F30-8FC8-4841-8404-4DC79218B945}"/>
              </a:ext>
            </a:extLst>
          </p:cNvPr>
          <p:cNvSpPr/>
          <p:nvPr userDrawn="1"/>
        </p:nvSpPr>
        <p:spPr>
          <a:xfrm>
            <a:off x="11793520" y="0"/>
            <a:ext cx="3527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рямоугольник: Скругленные углы 24">
            <a:extLst>
              <a:ext uri="{FF2B5EF4-FFF2-40B4-BE49-F238E27FC236}">
                <a16:creationId xmlns:a16="http://schemas.microsoft.com/office/drawing/2014/main" id="{83D29F65-481C-4C80-BB65-121E5AED26B5}"/>
              </a:ext>
            </a:extLst>
          </p:cNvPr>
          <p:cNvSpPr/>
          <p:nvPr userDrawn="1"/>
        </p:nvSpPr>
        <p:spPr>
          <a:xfrm>
            <a:off x="11844618" y="6249961"/>
            <a:ext cx="230420" cy="460402"/>
          </a:xfrm>
          <a:prstGeom prst="roundRect">
            <a:avLst>
              <a:gd name="adj" fmla="val 7366"/>
            </a:avLst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 rot="5400000">
            <a:off x="8740140" y="3406142"/>
            <a:ext cx="6857999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C6C03AE-289A-4BCC-971C-3400028C8764}"/>
              </a:ext>
            </a:extLst>
          </p:cNvPr>
          <p:cNvSpPr/>
          <p:nvPr userDrawn="1"/>
        </p:nvSpPr>
        <p:spPr>
          <a:xfrm rot="5400000">
            <a:off x="8694713" y="3406143"/>
            <a:ext cx="6857999" cy="457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>
                  <a:lumMod val="6500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61483"/>
            <a:ext cx="5484930" cy="20153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27656" y="6277243"/>
            <a:ext cx="464344" cy="400188"/>
          </a:xfrm>
          <a:prstGeom prst="roundRect">
            <a:avLst>
              <a:gd name="adj" fmla="val 9526"/>
            </a:avLst>
          </a:prstGeom>
          <a:gradFill>
            <a:gsLst>
              <a:gs pos="20000">
                <a:schemeClr val="tx1">
                  <a:lumMod val="75000"/>
                  <a:lumOff val="25000"/>
                </a:schemeClr>
              </a:gs>
              <a:gs pos="82000">
                <a:schemeClr val="tx1"/>
              </a:gs>
            </a:gsLst>
            <a:lin ang="3000000" scaled="0"/>
          </a:gradFill>
          <a:ln w="6350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62" r:id="rId3"/>
    <p:sldLayoutId id="2147483663" r:id="rId4"/>
    <p:sldLayoutId id="2147483658" r:id="rId5"/>
    <p:sldLayoutId id="2147483665" r:id="rId6"/>
    <p:sldLayoutId id="2147483666" r:id="rId7"/>
    <p:sldLayoutId id="2147483659" r:id="rId8"/>
    <p:sldLayoutId id="2147483660" r:id="rId9"/>
    <p:sldLayoutId id="2147483664" r:id="rId10"/>
    <p:sldLayoutId id="2147483650" r:id="rId11"/>
    <p:sldLayoutId id="2147483652" r:id="rId12"/>
    <p:sldLayoutId id="2147483656" r:id="rId13"/>
    <p:sldLayoutId id="2147483657" r:id="rId14"/>
    <p:sldLayoutId id="2147483655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svg"/><Relationship Id="rId11" Type="http://schemas.openxmlformats.org/officeDocument/2006/relationships/image" Target="../media/image17.jfif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5" descr="Пустой контрастный элемент">
            <a:extLst>
              <a:ext uri="{FF2B5EF4-FFF2-40B4-BE49-F238E27FC236}">
                <a16:creationId xmlns:a16="http://schemas.microsoft.com/office/drawing/2014/main" id="{10117390-DCFE-4FAE-B3FD-DAECFE779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713227" y="2049174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>
                <a:lumMod val="9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1" name="Надпись 30" descr="Акцент флага для заголовка">
            <a:extLst>
              <a:ext uri="{FF2B5EF4-FFF2-40B4-BE49-F238E27FC236}">
                <a16:creationId xmlns:a16="http://schemas.microsoft.com/office/drawing/2014/main" id="{8FC2E368-898A-440B-A15C-4C5FB13C5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 flipH="1">
            <a:off x="1897242" y="2364840"/>
            <a:ext cx="2494930" cy="3139768"/>
          </a:xfrm>
          <a:custGeom>
            <a:avLst/>
            <a:gdLst>
              <a:gd name="connsiteX0" fmla="*/ 2000924 w 2494930"/>
              <a:gd name="connsiteY0" fmla="*/ 1087415 h 3139768"/>
              <a:gd name="connsiteX1" fmla="*/ 2072963 w 2494930"/>
              <a:gd name="connsiteY1" fmla="*/ 1129282 h 3139768"/>
              <a:gd name="connsiteX2" fmla="*/ 2304085 w 2494930"/>
              <a:gd name="connsiteY2" fmla="*/ 1529014 h 3139768"/>
              <a:gd name="connsiteX3" fmla="*/ 2304085 w 2494930"/>
              <a:gd name="connsiteY3" fmla="*/ 1610754 h 3139768"/>
              <a:gd name="connsiteX4" fmla="*/ 2072963 w 2494930"/>
              <a:gd name="connsiteY4" fmla="*/ 2010486 h 3139768"/>
              <a:gd name="connsiteX5" fmla="*/ 2000924 w 2494930"/>
              <a:gd name="connsiteY5" fmla="*/ 2052353 h 3139768"/>
              <a:gd name="connsiteX6" fmla="*/ 1537679 w 2494930"/>
              <a:gd name="connsiteY6" fmla="*/ 2052353 h 3139768"/>
              <a:gd name="connsiteX7" fmla="*/ 1466641 w 2494930"/>
              <a:gd name="connsiteY7" fmla="*/ 2010486 h 3139768"/>
              <a:gd name="connsiteX8" fmla="*/ 1234518 w 2494930"/>
              <a:gd name="connsiteY8" fmla="*/ 1610754 h 3139768"/>
              <a:gd name="connsiteX9" fmla="*/ 1234518 w 2494930"/>
              <a:gd name="connsiteY9" fmla="*/ 1529014 h 3139768"/>
              <a:gd name="connsiteX10" fmla="*/ 1466641 w 2494930"/>
              <a:gd name="connsiteY10" fmla="*/ 1129282 h 3139768"/>
              <a:gd name="connsiteX11" fmla="*/ 1537679 w 2494930"/>
              <a:gd name="connsiteY11" fmla="*/ 1087415 h 3139768"/>
              <a:gd name="connsiteX12" fmla="*/ 2000924 w 2494930"/>
              <a:gd name="connsiteY12" fmla="*/ 1087415 h 3139768"/>
              <a:gd name="connsiteX13" fmla="*/ 1516872 w 2494930"/>
              <a:gd name="connsiteY13" fmla="*/ 0 h 3139768"/>
              <a:gd name="connsiteX14" fmla="*/ 1481849 w 2494930"/>
              <a:gd name="connsiteY14" fmla="*/ 0 h 3139768"/>
              <a:gd name="connsiteX15" fmla="*/ 1237282 w 2494930"/>
              <a:gd name="connsiteY15" fmla="*/ 0 h 3139768"/>
              <a:gd name="connsiteX16" fmla="*/ 99481 w 2494930"/>
              <a:gd name="connsiteY16" fmla="*/ 0 h 3139768"/>
              <a:gd name="connsiteX17" fmla="*/ 0 w 2494930"/>
              <a:gd name="connsiteY17" fmla="*/ 100333 h 3139768"/>
              <a:gd name="connsiteX18" fmla="*/ 0 w 2494930"/>
              <a:gd name="connsiteY18" fmla="*/ 1039826 h 3139768"/>
              <a:gd name="connsiteX19" fmla="*/ 0 w 2494930"/>
              <a:gd name="connsiteY19" fmla="*/ 2099942 h 3139768"/>
              <a:gd name="connsiteX20" fmla="*/ 0 w 2494930"/>
              <a:gd name="connsiteY20" fmla="*/ 3039435 h 3139768"/>
              <a:gd name="connsiteX21" fmla="*/ 99481 w 2494930"/>
              <a:gd name="connsiteY21" fmla="*/ 3139768 h 3139768"/>
              <a:gd name="connsiteX22" fmla="*/ 1237282 w 2494930"/>
              <a:gd name="connsiteY22" fmla="*/ 3139768 h 3139768"/>
              <a:gd name="connsiteX23" fmla="*/ 1481849 w 2494930"/>
              <a:gd name="connsiteY23" fmla="*/ 3139768 h 3139768"/>
              <a:gd name="connsiteX24" fmla="*/ 1556045 w 2494930"/>
              <a:gd name="connsiteY24" fmla="*/ 3139768 h 3139768"/>
              <a:gd name="connsiteX25" fmla="*/ 1600213 w 2494930"/>
              <a:gd name="connsiteY25" fmla="*/ 3121251 h 3139768"/>
              <a:gd name="connsiteX26" fmla="*/ 1699900 w 2494930"/>
              <a:gd name="connsiteY26" fmla="*/ 3020706 h 3139768"/>
              <a:gd name="connsiteX27" fmla="*/ 2458009 w 2494930"/>
              <a:gd name="connsiteY27" fmla="*/ 1709539 h 3139768"/>
              <a:gd name="connsiteX28" fmla="*/ 2458009 w 2494930"/>
              <a:gd name="connsiteY28" fmla="*/ 1441420 h 3139768"/>
              <a:gd name="connsiteX29" fmla="*/ 1699900 w 2494930"/>
              <a:gd name="connsiteY29" fmla="*/ 130253 h 3139768"/>
              <a:gd name="connsiteX30" fmla="*/ 1535140 w 2494930"/>
              <a:gd name="connsiteY30" fmla="*/ 2427 h 313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494930" h="3139768">
                <a:moveTo>
                  <a:pt x="2000924" y="1087415"/>
                </a:moveTo>
                <a:cubicBezTo>
                  <a:pt x="2030940" y="1087415"/>
                  <a:pt x="2057955" y="1103365"/>
                  <a:pt x="2072963" y="1129282"/>
                </a:cubicBezTo>
                <a:cubicBezTo>
                  <a:pt x="2304085" y="1529014"/>
                  <a:pt x="2304085" y="1529014"/>
                  <a:pt x="2304085" y="1529014"/>
                </a:cubicBezTo>
                <a:cubicBezTo>
                  <a:pt x="2319093" y="1553935"/>
                  <a:pt x="2319093" y="1585834"/>
                  <a:pt x="2304085" y="1610754"/>
                </a:cubicBezTo>
                <a:cubicBezTo>
                  <a:pt x="2072963" y="2010486"/>
                  <a:pt x="2072963" y="2010486"/>
                  <a:pt x="2072963" y="2010486"/>
                </a:cubicBezTo>
                <a:cubicBezTo>
                  <a:pt x="2057955" y="2036404"/>
                  <a:pt x="2030940" y="2052353"/>
                  <a:pt x="2000924" y="2052353"/>
                </a:cubicBezTo>
                <a:cubicBezTo>
                  <a:pt x="1537679" y="2052353"/>
                  <a:pt x="1537679" y="2052353"/>
                  <a:pt x="1537679" y="2052353"/>
                </a:cubicBezTo>
                <a:cubicBezTo>
                  <a:pt x="1508663" y="2052353"/>
                  <a:pt x="1480649" y="2036404"/>
                  <a:pt x="1466641" y="2010486"/>
                </a:cubicBezTo>
                <a:cubicBezTo>
                  <a:pt x="1234518" y="1610754"/>
                  <a:pt x="1234518" y="1610754"/>
                  <a:pt x="1234518" y="1610754"/>
                </a:cubicBezTo>
                <a:cubicBezTo>
                  <a:pt x="1219510" y="1585834"/>
                  <a:pt x="1219510" y="1553935"/>
                  <a:pt x="1234518" y="1529014"/>
                </a:cubicBezTo>
                <a:cubicBezTo>
                  <a:pt x="1466641" y="1129282"/>
                  <a:pt x="1466641" y="1129282"/>
                  <a:pt x="1466641" y="1129282"/>
                </a:cubicBezTo>
                <a:cubicBezTo>
                  <a:pt x="1480649" y="1103365"/>
                  <a:pt x="1508663" y="1087415"/>
                  <a:pt x="1537679" y="1087415"/>
                </a:cubicBezTo>
                <a:cubicBezTo>
                  <a:pt x="2000924" y="1087415"/>
                  <a:pt x="2000924" y="1087415"/>
                  <a:pt x="2000924" y="1087415"/>
                </a:cubicBezTo>
                <a:close/>
                <a:moveTo>
                  <a:pt x="1516872" y="0"/>
                </a:moveTo>
                <a:lnTo>
                  <a:pt x="1481849" y="0"/>
                </a:lnTo>
                <a:lnTo>
                  <a:pt x="1237282" y="0"/>
                </a:lnTo>
                <a:lnTo>
                  <a:pt x="99481" y="0"/>
                </a:lnTo>
                <a:cubicBezTo>
                  <a:pt x="44540" y="0"/>
                  <a:pt x="0" y="44921"/>
                  <a:pt x="0" y="100333"/>
                </a:cubicBezTo>
                <a:lnTo>
                  <a:pt x="0" y="1039826"/>
                </a:lnTo>
                <a:lnTo>
                  <a:pt x="0" y="2099942"/>
                </a:lnTo>
                <a:lnTo>
                  <a:pt x="0" y="3039435"/>
                </a:lnTo>
                <a:cubicBezTo>
                  <a:pt x="0" y="3094847"/>
                  <a:pt x="44540" y="3139768"/>
                  <a:pt x="99481" y="3139768"/>
                </a:cubicBezTo>
                <a:lnTo>
                  <a:pt x="1237282" y="3139768"/>
                </a:lnTo>
                <a:lnTo>
                  <a:pt x="1481849" y="3139768"/>
                </a:lnTo>
                <a:lnTo>
                  <a:pt x="1556045" y="3139768"/>
                </a:lnTo>
                <a:lnTo>
                  <a:pt x="1600213" y="3121251"/>
                </a:lnTo>
                <a:cubicBezTo>
                  <a:pt x="1640826" y="3097545"/>
                  <a:pt x="1675286" y="3063213"/>
                  <a:pt x="1699900" y="3020706"/>
                </a:cubicBezTo>
                <a:cubicBezTo>
                  <a:pt x="1699900" y="3020706"/>
                  <a:pt x="1699900" y="3020706"/>
                  <a:pt x="2458009" y="1709539"/>
                </a:cubicBezTo>
                <a:cubicBezTo>
                  <a:pt x="2507237" y="1627796"/>
                  <a:pt x="2507237" y="1523164"/>
                  <a:pt x="2458009" y="1441420"/>
                </a:cubicBezTo>
                <a:cubicBezTo>
                  <a:pt x="2458009" y="1441420"/>
                  <a:pt x="2458009" y="1441420"/>
                  <a:pt x="1699900" y="130253"/>
                </a:cubicBezTo>
                <a:cubicBezTo>
                  <a:pt x="1662979" y="66493"/>
                  <a:pt x="1603905" y="21126"/>
                  <a:pt x="1535140" y="2427"/>
                </a:cubicBezTo>
                <a:close/>
              </a:path>
            </a:pathLst>
          </a:cu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/>
              </a:gs>
            </a:gsLst>
            <a:lin ang="0" scaled="0"/>
          </a:gradFill>
          <a:ln w="31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180000" tIns="288000" rIns="180000" bIns="180000" rtlCol="0" anchor="t">
            <a:no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5000" b="1" kern="1200" spc="-3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21" name="Равнобедренный треугольник 20" descr="Акцент тени для заголовка">
            <a:extLst>
              <a:ext uri="{FF2B5EF4-FFF2-40B4-BE49-F238E27FC236}">
                <a16:creationId xmlns:a16="http://schemas.microsoft.com/office/drawing/2014/main" id="{59A98ED3-718C-409B-BC1D-07842F9F5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H="1">
            <a:off x="3915924" y="4962520"/>
            <a:ext cx="476249" cy="424971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70" y="1895480"/>
            <a:ext cx="6462582" cy="3146839"/>
          </a:xfrm>
        </p:spPr>
        <p:txBody>
          <a:bodyPr rtlCol="0"/>
          <a:lstStyle/>
          <a:p>
            <a:r>
              <a:rPr lang="ru-RU" sz="4400" dirty="0"/>
              <a:t>Врачи </a:t>
            </a:r>
            <a:r>
              <a:rPr lang="en-US" sz="4400" dirty="0"/>
              <a:t>vs </a:t>
            </a:r>
            <a:r>
              <a:rPr lang="ru-RU" sz="4400" dirty="0"/>
              <a:t>Интеграторы:</a:t>
            </a:r>
            <a:br>
              <a:rPr lang="ru-RU" sz="4400" dirty="0"/>
            </a:br>
            <a:r>
              <a:rPr lang="ru-RU" sz="4400" dirty="0"/>
              <a:t>связанные </a:t>
            </a:r>
            <a:br>
              <a:rPr lang="ru-RU" sz="4400" dirty="0"/>
            </a:br>
            <a:r>
              <a:rPr lang="ru-RU" sz="4400" dirty="0"/>
              <a:t>одной цепью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964141-6F81-4947-A236-746D94ED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7656" y="6277243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1</a:t>
            </a:fld>
            <a:endParaRPr lang="ru-RU" dirty="0"/>
          </a:p>
        </p:txBody>
      </p:sp>
      <p:pic>
        <p:nvPicPr>
          <p:cNvPr id="10" name="Рисунок 9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5" r="13145"/>
          <a:stretch>
            <a:fillRect/>
          </a:stretch>
        </p:blipFill>
        <p:spPr>
          <a:xfrm>
            <a:off x="201103" y="42042"/>
            <a:ext cx="11795125" cy="6858000"/>
          </a:xfrm>
        </p:spPr>
      </p:pic>
    </p:spTree>
    <p:extLst>
      <p:ext uri="{BB962C8B-B14F-4D97-AF65-F5344CB8AC3E}">
        <p14:creationId xmlns:p14="http://schemas.microsoft.com/office/powerpoint/2010/main" val="3265758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олилиния 5" descr="Сплошной контрастный блок">
            <a:extLst>
              <a:ext uri="{FF2B5EF4-FFF2-40B4-BE49-F238E27FC236}">
                <a16:creationId xmlns:a16="http://schemas.microsoft.com/office/drawing/2014/main" id="{85E0D4E1-E389-4671-B0E7-165A10A05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257349" y="2355009"/>
            <a:ext cx="1838651" cy="1681723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3" name="Полилиния 5" descr="Пустой контрастный блок">
            <a:extLst>
              <a:ext uri="{FF2B5EF4-FFF2-40B4-BE49-F238E27FC236}">
                <a16:creationId xmlns:a16="http://schemas.microsoft.com/office/drawing/2014/main" id="{8186FEAF-6E1E-4258-94C3-5C589D4B5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0727" y="1236373"/>
            <a:ext cx="1838651" cy="1681723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>
                <a:lumMod val="9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pic>
        <p:nvPicPr>
          <p:cNvPr id="8" name="Графический объект 7" descr="Пользователь" title="Значок — имя докладчика">
            <a:extLst>
              <a:ext uri="{FF2B5EF4-FFF2-40B4-BE49-F238E27FC236}">
                <a16:creationId xmlns:a16="http://schemas.microsoft.com/office/drawing/2014/main" id="{111541C4-DB03-4E53-994D-499C7D73C4D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78512" y="3859065"/>
            <a:ext cx="218900" cy="228155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60828E04-9C2A-4859-8050-C2DF67A249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34849" y="3859066"/>
            <a:ext cx="3521514" cy="300176"/>
          </a:xfrm>
        </p:spPr>
        <p:txBody>
          <a:bodyPr rtlCol="0"/>
          <a:lstStyle/>
          <a:p>
            <a:pPr rtl="0"/>
            <a:r>
              <a:rPr lang="ru-RU" sz="1800" dirty="0"/>
              <a:t>Надежда Колесникова</a:t>
            </a:r>
          </a:p>
        </p:txBody>
      </p:sp>
      <p:pic>
        <p:nvPicPr>
          <p:cNvPr id="10" name="Графический объект 9" descr="Смартфон" title="Значок — номер телефона докладчика">
            <a:extLst>
              <a:ext uri="{FF2B5EF4-FFF2-40B4-BE49-F238E27FC236}">
                <a16:creationId xmlns:a16="http://schemas.microsoft.com/office/drawing/2014/main" id="{A29DE31C-E099-4579-BB03-675E0A40C5F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78512" y="4223564"/>
            <a:ext cx="218900" cy="228155"/>
          </a:xfrm>
          <a:prstGeom prst="rect">
            <a:avLst/>
          </a:prstGeom>
        </p:spPr>
      </p:pic>
      <p:pic>
        <p:nvPicPr>
          <p:cNvPr id="9" name="Графический объект 8" descr="Конверт" title="Значок — адрес электронной почты докладчика">
            <a:extLst>
              <a:ext uri="{FF2B5EF4-FFF2-40B4-BE49-F238E27FC236}">
                <a16:creationId xmlns:a16="http://schemas.microsoft.com/office/drawing/2014/main" id="{773C1382-ACE1-460F-A1B6-AB761A7D2E6B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78512" y="4615861"/>
            <a:ext cx="218900" cy="228155"/>
          </a:xfrm>
          <a:prstGeom prst="rect">
            <a:avLst/>
          </a:prstGeom>
        </p:spPr>
      </p:pic>
      <p:pic>
        <p:nvPicPr>
          <p:cNvPr id="11" name="Графический объект 10" descr="Ссылка">
            <a:extLst>
              <a:ext uri="{FF2B5EF4-FFF2-40B4-BE49-F238E27FC236}">
                <a16:creationId xmlns:a16="http://schemas.microsoft.com/office/drawing/2014/main" id="{0718E6E0-05A2-479C-AEA8-1A385EB73474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61653" y="4942434"/>
            <a:ext cx="244786" cy="255135"/>
          </a:xfrm>
          <a:prstGeom prst="rect">
            <a:avLst/>
          </a:prstGeom>
        </p:spPr>
      </p:pic>
      <p:pic>
        <p:nvPicPr>
          <p:cNvPr id="13" name="Рисунок 12"/>
          <p:cNvPicPr>
            <a:picLocks noGrp="1" noChangeAspect="1"/>
          </p:cNvPicPr>
          <p:nvPr>
            <p:ph type="pic" sz="quarter" idx="10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8" b="2078"/>
          <a:stretch>
            <a:fillRect/>
          </a:stretch>
        </p:blipFill>
        <p:spPr>
          <a:xfrm>
            <a:off x="1" y="0"/>
            <a:ext cx="10478728" cy="8112804"/>
          </a:xfrm>
        </p:spPr>
      </p:pic>
      <p:sp>
        <p:nvSpPr>
          <p:cNvPr id="20" name="Заголовок 19">
            <a:extLst>
              <a:ext uri="{FF2B5EF4-FFF2-40B4-BE49-F238E27FC236}">
                <a16:creationId xmlns:a16="http://schemas.microsoft.com/office/drawing/2014/main" id="{7C11A64B-7EA5-442C-8405-73273A533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3567" y="3584192"/>
            <a:ext cx="5193225" cy="3332731"/>
          </a:xfrm>
          <a:prstGeom prst="roundRect">
            <a:avLst>
              <a:gd name="adj" fmla="val 0"/>
            </a:avLst>
          </a:prstGeom>
        </p:spPr>
        <p:txBody>
          <a:bodyPr rtlCol="0"/>
          <a:lstStyle/>
          <a:p>
            <a:pPr rtl="0"/>
            <a:r>
              <a:rPr lang="ru-RU" dirty="0"/>
              <a:t>Спасибо за внимание!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265965-2271-4C1C-BD0A-6F85F80FF9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08098" y="6490565"/>
            <a:ext cx="3521514" cy="300176"/>
          </a:xfrm>
        </p:spPr>
        <p:txBody>
          <a:bodyPr rtlCol="0"/>
          <a:lstStyle/>
          <a:p>
            <a:pPr rtl="0"/>
            <a:r>
              <a:rPr lang="ru-RU" sz="3200" b="1" dirty="0"/>
              <a:t>+</a:t>
            </a:r>
            <a:r>
              <a:rPr lang="ru-RU" sz="2800" b="1" dirty="0"/>
              <a:t>7 (931) 310-11-88</a:t>
            </a:r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id="{43DBE4D9-1044-49A3-ABD5-477041FF2B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32483" y="4379127"/>
            <a:ext cx="4618263" cy="748377"/>
          </a:xfrm>
        </p:spPr>
        <p:txBody>
          <a:bodyPr rtlCol="0"/>
          <a:lstStyle/>
          <a:p>
            <a:pPr rtl="0"/>
            <a:r>
              <a:rPr lang="en-US" sz="3200" dirty="0"/>
              <a:t> </a:t>
            </a:r>
            <a:r>
              <a:rPr lang="ru-RU" sz="3200" b="1" dirty="0" err="1"/>
              <a:t>Ашенбреннер</a:t>
            </a:r>
            <a:r>
              <a:rPr lang="ru-RU" sz="3200" b="1" dirty="0"/>
              <a:t> </a:t>
            </a:r>
          </a:p>
          <a:p>
            <a:pPr rtl="0"/>
            <a:r>
              <a:rPr lang="ru-RU" sz="3200" b="1" dirty="0"/>
              <a:t>Инна Викторовна</a:t>
            </a:r>
          </a:p>
          <a:p>
            <a:pPr rtl="0"/>
            <a:r>
              <a:rPr lang="ru-RU" sz="3200" b="1" dirty="0"/>
              <a:t>Директор по развитию АО БАРС </a:t>
            </a:r>
            <a:r>
              <a:rPr lang="ru-RU" sz="3200" b="1" dirty="0" err="1"/>
              <a:t>Груп</a:t>
            </a:r>
            <a:endParaRPr lang="ru-RU" sz="32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C38691-9DD7-A8E7-DF1A-3125EC9BDF2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015956" y="416308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67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238035" y="332868"/>
            <a:ext cx="1104086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14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 Информатизация</a:t>
            </a:r>
            <a:r>
              <a:rPr lang="en-US" spc="105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z="4800" spc="105" dirty="0">
                <a:solidFill>
                  <a:schemeClr val="tx1"/>
                </a:solidFill>
                <a:cs typeface="Trebuchet MS"/>
              </a:rPr>
              <a:t>≠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Цифровая трансформация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431999" y="1255337"/>
            <a:ext cx="10371468" cy="4739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938020"/>
            <a:r>
              <a:rPr lang="ru-RU" sz="2400" b="1" dirty="0">
                <a:latin typeface="+mj-lt"/>
                <a:cs typeface="Calibri"/>
              </a:rPr>
              <a:t>Информатизация</a:t>
            </a:r>
          </a:p>
          <a:p>
            <a:pPr marL="12700" marR="1938020" algn="just"/>
            <a:r>
              <a:rPr lang="ru-RU" sz="2000" dirty="0">
                <a:latin typeface="+mj-lt"/>
                <a:cs typeface="Calibri"/>
              </a:rPr>
              <a:t>По определению 24-ФЗ «Об информации, информатизации и защите информации» от 20 февраля 1995 г., информатизация представляет собой «организационный социально-экономический и научно-технический процесс создания оптимальных условий для удовлетворения информационных потребностей и реализации прав граждан, органов государственной власти, органов местного самоуправления, организаций, общественных объединений на основе формирования и использования информационных ресурсов».</a:t>
            </a:r>
          </a:p>
          <a:p>
            <a:pPr marL="12700" marR="1938020"/>
            <a:r>
              <a:rPr lang="ru-RU" sz="2000" dirty="0">
                <a:latin typeface="+mj-lt"/>
                <a:cs typeface="Calibri"/>
              </a:rPr>
              <a:t>Этот термин использовался активно только в России и Китае.</a:t>
            </a:r>
          </a:p>
          <a:p>
            <a:pPr marL="12700" marR="1938020"/>
            <a:endParaRPr lang="ru-RU" sz="2000" dirty="0">
              <a:latin typeface="+mj-lt"/>
              <a:cs typeface="Calibri"/>
            </a:endParaRPr>
          </a:p>
          <a:p>
            <a:pPr marL="12700" marR="1938020"/>
            <a:r>
              <a:rPr lang="ru-RU" sz="2400" b="1" dirty="0">
                <a:latin typeface="+mj-lt"/>
                <a:cs typeface="Calibri"/>
              </a:rPr>
              <a:t>Цифровая трансформация</a:t>
            </a:r>
          </a:p>
          <a:p>
            <a:pPr marL="12700" marR="1938020"/>
            <a:r>
              <a:rPr lang="ru-RU" sz="2000" dirty="0">
                <a:latin typeface="+mj-lt"/>
                <a:cs typeface="Calibri"/>
              </a:rPr>
              <a:t>это трансформация  путем пересмотра бизнес-стратегии, моделей, операций, продуктов, маркетингового подхода, целей и т. д. путем принятия цифровых технологий. </a:t>
            </a:r>
          </a:p>
        </p:txBody>
      </p:sp>
      <p:pic>
        <p:nvPicPr>
          <p:cNvPr id="17" name="Рисунок 16"/>
          <p:cNvPicPr>
            <a:picLocks noGrp="1" noChangeAspect="1"/>
          </p:cNvPicPr>
          <p:nvPr>
            <p:ph type="pic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6" r="7626"/>
          <a:stretch>
            <a:fillRect/>
          </a:stretch>
        </p:blipFill>
        <p:spPr>
          <a:xfrm>
            <a:off x="8998864" y="2742185"/>
            <a:ext cx="2728792" cy="2411104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id="{ABE5EEF4-A70D-3C4F-9E17-829D34345471}"/>
              </a:ext>
            </a:extLst>
          </p:cNvPr>
          <p:cNvSpPr txBox="1">
            <a:spLocks/>
          </p:cNvSpPr>
          <p:nvPr/>
        </p:nvSpPr>
        <p:spPr>
          <a:xfrm>
            <a:off x="11727656" y="6277243"/>
            <a:ext cx="464344" cy="400188"/>
          </a:xfrm>
          <a:prstGeom prst="roundRect">
            <a:avLst>
              <a:gd name="adj" fmla="val 9526"/>
            </a:avLst>
          </a:prstGeom>
          <a:gradFill>
            <a:gsLst>
              <a:gs pos="20000">
                <a:schemeClr val="tx1">
                  <a:lumMod val="75000"/>
                  <a:lumOff val="25000"/>
                </a:schemeClr>
              </a:gs>
              <a:gs pos="82000">
                <a:schemeClr val="tx1"/>
              </a:gs>
            </a:gsLst>
            <a:lin ang="3000000" scaled="0"/>
          </a:gradFill>
          <a:ln w="6350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defPPr rtl="0">
              <a:defRPr lang="ru-ru"/>
            </a:defPPr>
            <a:lvl1pPr marL="0" algn="ctr" defTabSz="914400" rtl="0" eaLnBrk="1" latinLnBrk="0" hangingPunct="1">
              <a:defRPr sz="1200" i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B51A1E-902D-48AF-9020-955120F399B6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42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13" name="object 5"/>
          <p:cNvSpPr/>
          <p:nvPr/>
        </p:nvSpPr>
        <p:spPr>
          <a:xfrm>
            <a:off x="1524001" y="759761"/>
            <a:ext cx="2663825" cy="0"/>
          </a:xfrm>
          <a:custGeom>
            <a:avLst/>
            <a:gdLst/>
            <a:ahLst/>
            <a:cxnLst/>
            <a:rect l="l" t="t" r="r" b="b"/>
            <a:pathLst>
              <a:path w="2663825">
                <a:moveTo>
                  <a:pt x="1015" y="0"/>
                </a:moveTo>
                <a:lnTo>
                  <a:pt x="2664295" y="1"/>
                </a:lnTo>
              </a:path>
            </a:pathLst>
          </a:custGeom>
          <a:ln w="1269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431999" y="401778"/>
            <a:ext cx="11040864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14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 Цифровая трансформация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431999" y="1255337"/>
            <a:ext cx="10236001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938020"/>
            <a:r>
              <a:rPr lang="ru-RU" sz="2000" dirty="0">
                <a:latin typeface="+mj-lt"/>
                <a:cs typeface="Calibri"/>
              </a:rPr>
              <a:t> Цифровая трансформация является </a:t>
            </a:r>
          </a:p>
          <a:p>
            <a:pPr marL="469900" marR="1938020" indent="-457200">
              <a:buAutoNum type="arabicPeriod"/>
            </a:pPr>
            <a:r>
              <a:rPr lang="ru-RU" sz="3200" b="1" dirty="0">
                <a:latin typeface="+mj-lt"/>
                <a:cs typeface="Calibri"/>
              </a:rPr>
              <a:t>проблемой</a:t>
            </a:r>
          </a:p>
          <a:p>
            <a:pPr marL="12700" marR="1938020"/>
            <a:r>
              <a:rPr lang="ru-RU" sz="3200" b="1" dirty="0">
                <a:latin typeface="+mj-lt"/>
                <a:cs typeface="Calibri"/>
              </a:rPr>
              <a:t> 	и </a:t>
            </a:r>
          </a:p>
          <a:p>
            <a:pPr marL="469900" marR="1938020" indent="-457200">
              <a:buAutoNum type="arabicPeriod"/>
            </a:pPr>
            <a:r>
              <a:rPr lang="ru-RU" sz="3200" b="1" dirty="0">
                <a:latin typeface="+mj-lt"/>
                <a:cs typeface="Calibri"/>
              </a:rPr>
              <a:t>возможностью. </a:t>
            </a:r>
          </a:p>
          <a:p>
            <a:pPr marL="12700" marR="1938020" algn="just"/>
            <a:endParaRPr lang="ru-RU" sz="2000" dirty="0">
              <a:latin typeface="+mj-lt"/>
              <a:cs typeface="Calibri"/>
            </a:endParaRPr>
          </a:p>
          <a:p>
            <a:pPr marL="12700" marR="1938020" algn="just"/>
            <a:r>
              <a:rPr lang="ru-RU" sz="2000" dirty="0">
                <a:latin typeface="+mj-lt"/>
                <a:cs typeface="Calibri"/>
              </a:rPr>
              <a:t>Планируя проведение цифровых преобразований, организации должны проводить внутренний реинжиниринг процессов, учитывать культурные изменения, которые неизбежно вызовет процесс цифровой трансформации.</a:t>
            </a:r>
          </a:p>
          <a:p>
            <a:pPr marL="12700" marR="1938020" algn="just"/>
            <a:endParaRPr lang="ru-RU" sz="2000" dirty="0">
              <a:latin typeface="+mj-lt"/>
              <a:cs typeface="Calibri"/>
            </a:endParaRPr>
          </a:p>
          <a:p>
            <a:pPr marL="12700" marR="1938020" algn="just"/>
            <a:r>
              <a:rPr lang="ru-RU" sz="2000" dirty="0">
                <a:latin typeface="+mj-lt"/>
                <a:cs typeface="Calibri"/>
              </a:rPr>
              <a:t>Определяющим фактором цифровой трансформации является ее темп. </a:t>
            </a:r>
          </a:p>
          <a:p>
            <a:pPr marL="12700" marR="1938020" algn="just"/>
            <a:endParaRPr lang="ru-RU" sz="2000" dirty="0">
              <a:latin typeface="+mj-lt"/>
              <a:cs typeface="Calibri"/>
            </a:endParaRPr>
          </a:p>
          <a:p>
            <a:pPr marL="12700" marR="1938020" algn="just"/>
            <a:r>
              <a:rPr lang="ru-RU" sz="2000" dirty="0">
                <a:latin typeface="+mj-lt"/>
                <a:cs typeface="Calibri"/>
              </a:rPr>
              <a:t>Соотнесение скорости развития технологий и, как следствие, социально-экономических и инфраструктурных трансформаций с человеческой жизнью позволяет констатировать качественный скачок скорости развития, знаменующий переход в новую </a:t>
            </a:r>
            <a:r>
              <a:rPr lang="ru-RU" sz="2400" b="1" dirty="0" err="1">
                <a:latin typeface="+mj-lt"/>
                <a:cs typeface="Calibri"/>
              </a:rPr>
              <a:t>темпоральную</a:t>
            </a:r>
            <a:r>
              <a:rPr lang="ru-RU" sz="2400" b="1" dirty="0">
                <a:latin typeface="+mj-lt"/>
                <a:cs typeface="Calibri"/>
              </a:rPr>
              <a:t> эпоху</a:t>
            </a:r>
          </a:p>
        </p:txBody>
      </p:sp>
      <p:pic>
        <p:nvPicPr>
          <p:cNvPr id="15" name="Рисунок 14"/>
          <p:cNvPicPr>
            <a:picLocks noGrp="1" noChangeAspect="1"/>
          </p:cNvPicPr>
          <p:nvPr>
            <p:ph type="pic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6" r="7626"/>
          <a:stretch>
            <a:fillRect/>
          </a:stretch>
        </p:blipFill>
        <p:spPr>
          <a:xfrm>
            <a:off x="8812419" y="3266875"/>
            <a:ext cx="2728792" cy="2411104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id="{1A84CF54-63C2-DA4B-A200-295792306EDE}"/>
              </a:ext>
            </a:extLst>
          </p:cNvPr>
          <p:cNvSpPr txBox="1">
            <a:spLocks/>
          </p:cNvSpPr>
          <p:nvPr/>
        </p:nvSpPr>
        <p:spPr>
          <a:xfrm>
            <a:off x="11727656" y="6277243"/>
            <a:ext cx="464344" cy="400188"/>
          </a:xfrm>
          <a:prstGeom prst="roundRect">
            <a:avLst>
              <a:gd name="adj" fmla="val 9526"/>
            </a:avLst>
          </a:prstGeom>
          <a:gradFill>
            <a:gsLst>
              <a:gs pos="20000">
                <a:schemeClr val="tx1">
                  <a:lumMod val="75000"/>
                  <a:lumOff val="25000"/>
                </a:schemeClr>
              </a:gs>
              <a:gs pos="82000">
                <a:schemeClr val="tx1"/>
              </a:gs>
            </a:gsLst>
            <a:lin ang="3000000" scaled="0"/>
          </a:gradFill>
          <a:ln w="6350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defPPr rtl="0">
              <a:defRPr lang="ru-ru"/>
            </a:defPPr>
            <a:lvl1pPr marL="0" algn="ctr" defTabSz="914400" rtl="0" eaLnBrk="1" latinLnBrk="0" hangingPunct="1">
              <a:defRPr sz="1200" i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B51A1E-902D-48AF-9020-955120F399B6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4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27656" y="6271500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4</a:t>
            </a:fld>
            <a:endParaRPr lang="ru-RU" dirty="0"/>
          </a:p>
        </p:txBody>
      </p:sp>
      <p:sp>
        <p:nvSpPr>
          <p:cNvPr id="13" name="object 5"/>
          <p:cNvSpPr/>
          <p:nvPr/>
        </p:nvSpPr>
        <p:spPr>
          <a:xfrm>
            <a:off x="1524001" y="759761"/>
            <a:ext cx="2663825" cy="0"/>
          </a:xfrm>
          <a:custGeom>
            <a:avLst/>
            <a:gdLst/>
            <a:ahLst/>
            <a:cxnLst/>
            <a:rect l="l" t="t" r="r" b="b"/>
            <a:pathLst>
              <a:path w="2663825">
                <a:moveTo>
                  <a:pt x="1015" y="0"/>
                </a:moveTo>
                <a:lnTo>
                  <a:pt x="2664295" y="1"/>
                </a:lnTo>
              </a:path>
            </a:pathLst>
          </a:custGeom>
          <a:ln w="1269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431999" y="155557"/>
            <a:ext cx="11040864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05" dirty="0">
                <a:solidFill>
                  <a:schemeClr val="tx1"/>
                </a:solidFill>
                <a:cs typeface="Trebuchet MS"/>
              </a:rPr>
              <a:t>Цифровая трансформация здравоохранения</a:t>
            </a:r>
            <a:br>
              <a:rPr lang="ru-RU" spc="105" dirty="0">
                <a:solidFill>
                  <a:schemeClr val="tx1"/>
                </a:solidFill>
                <a:cs typeface="Trebuchet MS"/>
              </a:rPr>
            </a:br>
            <a:r>
              <a:rPr lang="ru-RU" spc="105" dirty="0">
                <a:solidFill>
                  <a:schemeClr val="tx1"/>
                </a:solidFill>
                <a:cs typeface="Trebuchet MS"/>
              </a:rPr>
              <a:t> затрагивает процессы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383793" y="1523351"/>
            <a:ext cx="10371468" cy="2728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Клинические 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Финансовые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Технологические 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Организационные</a:t>
            </a:r>
          </a:p>
        </p:txBody>
      </p:sp>
      <p:pic>
        <p:nvPicPr>
          <p:cNvPr id="2050" name="Picture 2" descr="Мужчины-врачи готовы примерить роль наставника в большей степени, нежели  женщины">
            <a:extLst>
              <a:ext uri="{FF2B5EF4-FFF2-40B4-BE49-F238E27FC236}">
                <a16:creationId xmlns:a16="http://schemas.microsoft.com/office/drawing/2014/main" id="{EA43FE3C-8C21-1427-D5F7-ECC52FF82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470" y="1591343"/>
            <a:ext cx="5803393" cy="2883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авая фигурная скобка 2">
            <a:extLst>
              <a:ext uri="{FF2B5EF4-FFF2-40B4-BE49-F238E27FC236}">
                <a16:creationId xmlns:a16="http://schemas.microsoft.com/office/drawing/2014/main" id="{13C2DB76-EC88-2EB3-9510-232B22183A03}"/>
              </a:ext>
            </a:extLst>
          </p:cNvPr>
          <p:cNvSpPr/>
          <p:nvPr/>
        </p:nvSpPr>
        <p:spPr>
          <a:xfrm>
            <a:off x="4535931" y="1813832"/>
            <a:ext cx="709448" cy="2438471"/>
          </a:xfrm>
          <a:prstGeom prst="rightBrace">
            <a:avLst/>
          </a:prstGeom>
          <a:ln w="349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A4DB4B-1DC6-4B4B-BFAE-8F5E21BC84D9}"/>
              </a:ext>
            </a:extLst>
          </p:cNvPr>
          <p:cNvSpPr txBox="1"/>
          <p:nvPr/>
        </p:nvSpPr>
        <p:spPr>
          <a:xfrm>
            <a:off x="7741227" y="1126359"/>
            <a:ext cx="23914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spc="105" dirty="0"/>
              <a:t>ВРАЧИ</a:t>
            </a:r>
            <a:endParaRPr lang="ru-RU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1325DF-9003-A8DE-3A56-298CE39DD162}"/>
              </a:ext>
            </a:extLst>
          </p:cNvPr>
          <p:cNvSpPr txBox="1"/>
          <p:nvPr/>
        </p:nvSpPr>
        <p:spPr>
          <a:xfrm>
            <a:off x="844380" y="5350024"/>
            <a:ext cx="1071723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spc="105" dirty="0"/>
              <a:t>Процесс цифровой трансформации –ресурсоемкий,        </a:t>
            </a:r>
          </a:p>
          <a:p>
            <a:r>
              <a:rPr lang="ru-RU" sz="2800" spc="105" dirty="0"/>
              <a:t>                                                                </a:t>
            </a:r>
            <a:r>
              <a:rPr lang="ru-RU" sz="2800" spc="105" dirty="0" err="1"/>
              <a:t>проектноориентированный</a:t>
            </a:r>
            <a:endParaRPr lang="ru-RU" sz="2800" spc="105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4639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27656" y="6271500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5</a:t>
            </a:fld>
            <a:endParaRPr lang="ru-RU" dirty="0"/>
          </a:p>
        </p:txBody>
      </p:sp>
      <p:sp>
        <p:nvSpPr>
          <p:cNvPr id="13" name="object 5"/>
          <p:cNvSpPr/>
          <p:nvPr/>
        </p:nvSpPr>
        <p:spPr>
          <a:xfrm>
            <a:off x="1524001" y="759761"/>
            <a:ext cx="2663825" cy="0"/>
          </a:xfrm>
          <a:custGeom>
            <a:avLst/>
            <a:gdLst/>
            <a:ahLst/>
            <a:cxnLst/>
            <a:rect l="l" t="t" r="r" b="b"/>
            <a:pathLst>
              <a:path w="2663825">
                <a:moveTo>
                  <a:pt x="1015" y="0"/>
                </a:moveTo>
                <a:lnTo>
                  <a:pt x="2664295" y="1"/>
                </a:lnTo>
              </a:path>
            </a:pathLst>
          </a:custGeom>
          <a:ln w="1269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431999" y="401778"/>
            <a:ext cx="11040864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14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 Основные достижения цифровой трансформации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431999" y="1255337"/>
            <a:ext cx="10371468" cy="33003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Скорость процессов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Эффективность процессов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Непрерывность процессов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Взаимоувязанность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процессов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Гармонизация процессов</a:t>
            </a:r>
          </a:p>
          <a:p>
            <a:pPr marL="457200" marR="1938020" indent="-45720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Удовлетворенность пациентов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0964" y="1724355"/>
            <a:ext cx="5145940" cy="304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6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68662" y="6271499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6</a:t>
            </a:fld>
            <a:endParaRPr lang="ru-RU" dirty="0"/>
          </a:p>
        </p:txBody>
      </p:sp>
      <p:sp>
        <p:nvSpPr>
          <p:cNvPr id="13" name="object 5"/>
          <p:cNvSpPr/>
          <p:nvPr/>
        </p:nvSpPr>
        <p:spPr>
          <a:xfrm>
            <a:off x="1524001" y="759761"/>
            <a:ext cx="2663825" cy="0"/>
          </a:xfrm>
          <a:custGeom>
            <a:avLst/>
            <a:gdLst/>
            <a:ahLst/>
            <a:cxnLst/>
            <a:rect l="l" t="t" r="r" b="b"/>
            <a:pathLst>
              <a:path w="2663825">
                <a:moveTo>
                  <a:pt x="1015" y="0"/>
                </a:moveTo>
                <a:lnTo>
                  <a:pt x="2664295" y="1"/>
                </a:lnTo>
              </a:path>
            </a:pathLst>
          </a:custGeom>
          <a:ln w="1269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431999" y="401778"/>
            <a:ext cx="11040864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14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 Основные опасности цифровой трансформации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7" name="Объект 4"/>
          <p:cNvSpPr>
            <a:spLocks noGrp="1"/>
          </p:cNvSpPr>
          <p:nvPr>
            <p:ph sz="half" idx="1"/>
          </p:nvPr>
        </p:nvSpPr>
        <p:spPr>
          <a:xfrm>
            <a:off x="431999" y="1511566"/>
            <a:ext cx="11496765" cy="4680434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/>
              <a:t>1. Уязвимость</a:t>
            </a:r>
          </a:p>
          <a:p>
            <a:pPr marL="0" indent="0">
              <a:buNone/>
            </a:pPr>
            <a:r>
              <a:rPr lang="ru-RU" sz="3200" b="1" dirty="0"/>
              <a:t>2. Зависимость</a:t>
            </a:r>
          </a:p>
          <a:p>
            <a:pPr marL="0" indent="0">
              <a:buNone/>
            </a:pPr>
            <a:r>
              <a:rPr lang="ru-RU" sz="3200" b="1" dirty="0"/>
              <a:t>3. Ненужность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374" y="3463386"/>
            <a:ext cx="4095895" cy="239623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6001" y="3478247"/>
            <a:ext cx="4264733" cy="2396238"/>
          </a:xfrm>
          <a:prstGeom prst="rect">
            <a:avLst/>
          </a:prstGeom>
        </p:spPr>
      </p:pic>
      <p:sp>
        <p:nvSpPr>
          <p:cNvPr id="9" name="Объект 4"/>
          <p:cNvSpPr txBox="1">
            <a:spLocks/>
          </p:cNvSpPr>
          <p:nvPr/>
        </p:nvSpPr>
        <p:spPr>
          <a:xfrm>
            <a:off x="5302580" y="1511566"/>
            <a:ext cx="601420" cy="13493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6700" indent="-2667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8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31676" y="4203285"/>
            <a:ext cx="64070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/>
              <a:t>?</a:t>
            </a:r>
            <a:endParaRPr lang="ru-RU" sz="6600" b="1" dirty="0"/>
          </a:p>
          <a:p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0889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5" descr="Смещенное изображение сплошной фигуры">
            <a:extLst>
              <a:ext uri="{FF2B5EF4-FFF2-40B4-BE49-F238E27FC236}">
                <a16:creationId xmlns:a16="http://schemas.microsoft.com/office/drawing/2014/main" id="{F28CDBF8-0191-43F9-98FE-B98B0881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443247" y="3463386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39716" y="6275438"/>
            <a:ext cx="383458" cy="420330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7</a:t>
            </a:fld>
            <a:endParaRPr lang="ru-RU" dirty="0"/>
          </a:p>
        </p:txBody>
      </p:sp>
      <p:sp>
        <p:nvSpPr>
          <p:cNvPr id="13" name="object 5"/>
          <p:cNvSpPr/>
          <p:nvPr/>
        </p:nvSpPr>
        <p:spPr>
          <a:xfrm>
            <a:off x="1524001" y="759761"/>
            <a:ext cx="2663825" cy="0"/>
          </a:xfrm>
          <a:custGeom>
            <a:avLst/>
            <a:gdLst/>
            <a:ahLst/>
            <a:cxnLst/>
            <a:rect l="l" t="t" r="r" b="b"/>
            <a:pathLst>
              <a:path w="2663825">
                <a:moveTo>
                  <a:pt x="1015" y="0"/>
                </a:moveTo>
                <a:lnTo>
                  <a:pt x="2664295" y="1"/>
                </a:lnTo>
              </a:path>
            </a:pathLst>
          </a:custGeom>
          <a:ln w="12699">
            <a:solidFill>
              <a:srgbClr val="B5B5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"/>
          <p:cNvSpPr txBox="1">
            <a:spLocks noGrp="1"/>
          </p:cNvSpPr>
          <p:nvPr>
            <p:ph type="title"/>
          </p:nvPr>
        </p:nvSpPr>
        <p:spPr>
          <a:xfrm>
            <a:off x="431999" y="401778"/>
            <a:ext cx="11040864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114" dirty="0">
                <a:solidFill>
                  <a:schemeClr val="tx1"/>
                </a:solidFill>
                <a:cs typeface="Trebuchet MS"/>
              </a:rPr>
              <a:t> </a:t>
            </a:r>
            <a:r>
              <a:rPr lang="ru-RU" spc="105" dirty="0">
                <a:solidFill>
                  <a:schemeClr val="tx1"/>
                </a:solidFill>
                <a:cs typeface="Trebuchet MS"/>
              </a:rPr>
              <a:t> Эффекты цифровой трансформации достигаются за счет</a:t>
            </a:r>
            <a:endParaRPr lang="ru-RU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15" name="object 3"/>
          <p:cNvSpPr txBox="1"/>
          <p:nvPr/>
        </p:nvSpPr>
        <p:spPr>
          <a:xfrm>
            <a:off x="431999" y="1593643"/>
            <a:ext cx="12570492" cy="3739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Проведенного реинжиниринга </a:t>
            </a:r>
            <a:r>
              <a:rPr lang="ru-RU" sz="3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сквозных </a:t>
            </a: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бизнес-процессов</a:t>
            </a: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Перехода от учетной модели к </a:t>
            </a:r>
            <a:r>
              <a:rPr lang="ru-RU" sz="3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процессной</a:t>
            </a:r>
            <a:r>
              <a:rPr lang="ru-RU" sz="3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модели</a:t>
            </a: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Сквозного </a:t>
            </a:r>
            <a:r>
              <a:rPr lang="ru-RU" sz="3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предиктивного </a:t>
            </a: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анализа состояний</a:t>
            </a: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Оперативного </a:t>
            </a:r>
            <a:r>
              <a:rPr lang="ru-RU" sz="3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реагирования</a:t>
            </a: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на отклонения и возбуждения</a:t>
            </a: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marR="1938020" indent="-5143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Центрированности</a:t>
            </a:r>
            <a:r>
              <a:rPr lang="ru-RU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ru-RU" sz="3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на пациенте</a:t>
            </a:r>
          </a:p>
        </p:txBody>
      </p:sp>
    </p:spTree>
    <p:extLst>
      <p:ext uri="{BB962C8B-B14F-4D97-AF65-F5344CB8AC3E}">
        <p14:creationId xmlns:p14="http://schemas.microsoft.com/office/powerpoint/2010/main" val="372727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20594" y="3285766"/>
            <a:ext cx="8592125" cy="2238752"/>
            <a:chOff x="1847849" y="2778416"/>
            <a:chExt cx="8592125" cy="2238752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1847849" y="3092542"/>
              <a:ext cx="8592125" cy="192462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1847849" y="2778416"/>
              <a:ext cx="2639929" cy="628252"/>
            </a:xfrm>
            <a:prstGeom prst="roundRect">
              <a:avLst/>
            </a:prstGeom>
            <a:solidFill>
              <a:srgbClr val="F61E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005476" y="2830932"/>
              <a:ext cx="232467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Отрицание</a:t>
              </a:r>
              <a:endParaRPr lang="ru-R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2005476" y="3686598"/>
              <a:ext cx="843449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Нам ваше ИТ не нужно, нет денег, нет времени, не занимайтесь ерундой</a:t>
              </a:r>
            </a:p>
          </p:txBody>
        </p:sp>
      </p:grpSp>
      <p:sp>
        <p:nvSpPr>
          <p:cNvPr id="9" name="Овал 8"/>
          <p:cNvSpPr/>
          <p:nvPr/>
        </p:nvSpPr>
        <p:spPr>
          <a:xfrm>
            <a:off x="10465" y="83464"/>
            <a:ext cx="1699165" cy="1601771"/>
          </a:xfrm>
          <a:prstGeom prst="ellipse">
            <a:avLst/>
          </a:prstGeom>
          <a:solidFill>
            <a:srgbClr val="222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66455" y="302110"/>
            <a:ext cx="913908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ru-RU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КЛЮЧЕВЫХ СТАДИЙ ЭМОЦИОНАЛЬНОГО РЕАГИРОВАНИЯ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02661" y="1169220"/>
            <a:ext cx="7916322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Э. </a:t>
            </a:r>
            <a:r>
              <a:rPr lang="ru-RU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Кюблер</a:t>
            </a: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-Росс.  «О смерти и умирании» («</a:t>
            </a:r>
            <a:r>
              <a:rPr lang="ru-RU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</a:t>
            </a: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Death</a:t>
            </a: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Dying</a:t>
            </a:r>
            <a:r>
              <a:rPr lang="ru-R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», 1969)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0531" y="78473"/>
            <a:ext cx="109517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r>
              <a:rPr lang="ru-RU" sz="8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8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942155" y="2566443"/>
            <a:ext cx="8592125" cy="2238752"/>
            <a:chOff x="1847849" y="2778416"/>
            <a:chExt cx="8592125" cy="223875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1847849" y="3092542"/>
              <a:ext cx="8592125" cy="192462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847849" y="2778416"/>
              <a:ext cx="2639929" cy="628252"/>
            </a:xfrm>
            <a:prstGeom prst="roundRect">
              <a:avLst/>
            </a:prstGeom>
            <a:solidFill>
              <a:srgbClr val="F45A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005476" y="2830932"/>
              <a:ext cx="10468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Гнев</a:t>
              </a:r>
              <a:endParaRPr lang="ru-R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005476" y="3686598"/>
              <a:ext cx="843449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Давайте заниматься прямым делом - лечить, </a:t>
              </a:r>
            </a:p>
            <a:p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это просто отвлечение от основных задач 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1740558" y="1874094"/>
            <a:ext cx="8592125" cy="2238752"/>
            <a:chOff x="1847849" y="2778416"/>
            <a:chExt cx="8592125" cy="2238752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1847849" y="3092542"/>
              <a:ext cx="8592125" cy="192462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847849" y="2778416"/>
              <a:ext cx="2639929" cy="628252"/>
            </a:xfrm>
            <a:prstGeom prst="roundRect">
              <a:avLst/>
            </a:prstGeom>
            <a:solidFill>
              <a:srgbClr val="FE9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005476" y="2830932"/>
              <a:ext cx="98995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Торг</a:t>
              </a:r>
              <a:endParaRPr lang="ru-R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005476" y="3686598"/>
              <a:ext cx="8064957" cy="8826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Хорошо, давайте сделаем ЭМК, автоматизируем перс. учет препаратов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2620014" y="3664512"/>
            <a:ext cx="8592125" cy="2238752"/>
            <a:chOff x="1847849" y="2778416"/>
            <a:chExt cx="8592125" cy="2238752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1847849" y="3092542"/>
              <a:ext cx="8592125" cy="192462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847849" y="2778416"/>
              <a:ext cx="2639929" cy="628252"/>
            </a:xfrm>
            <a:prstGeom prst="roundRect">
              <a:avLst/>
            </a:prstGeom>
            <a:solidFill>
              <a:srgbClr val="C1C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005476" y="2830932"/>
              <a:ext cx="218361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Депрессия</a:t>
              </a:r>
              <a:endParaRPr lang="ru-R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2005476" y="3602374"/>
              <a:ext cx="8064957" cy="1258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Слушайте, это никогда не сделать, тянется долго, ничего не получится,  медицин. персонал разбежится, процессы устоялись, вы разрушите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064043" y="1525023"/>
            <a:ext cx="8592125" cy="2486573"/>
            <a:chOff x="1847849" y="2778416"/>
            <a:chExt cx="8592125" cy="2486573"/>
          </a:xfrm>
        </p:grpSpPr>
        <p:sp>
          <p:nvSpPr>
            <p:cNvPr id="35" name="Скругленный прямоугольник 34"/>
            <p:cNvSpPr/>
            <p:nvPr/>
          </p:nvSpPr>
          <p:spPr>
            <a:xfrm>
              <a:off x="1847849" y="3092543"/>
              <a:ext cx="8592125" cy="21724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1847849" y="2778416"/>
              <a:ext cx="2639929" cy="628252"/>
            </a:xfrm>
            <a:prstGeom prst="roundRect">
              <a:avLst/>
            </a:prstGeom>
            <a:solidFill>
              <a:srgbClr val="92D1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005476" y="2830932"/>
              <a:ext cx="2056973" cy="5308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Принятие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2375017" y="3393936"/>
              <a:ext cx="8064957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Хорошо, давайте сделаем единый план и продумаем, как и в какие сроки мы совместно сможем его сделать, деньги будем тратить эффективно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002661" y="2685708"/>
            <a:ext cx="8049872" cy="2425710"/>
            <a:chOff x="223758" y="2534856"/>
            <a:chExt cx="9843016" cy="2966047"/>
          </a:xfrm>
        </p:grpSpPr>
        <p:grpSp>
          <p:nvGrpSpPr>
            <p:cNvPr id="39" name="Группа 38"/>
            <p:cNvGrpSpPr/>
            <p:nvPr/>
          </p:nvGrpSpPr>
          <p:grpSpPr>
            <a:xfrm>
              <a:off x="1557540" y="3635647"/>
              <a:ext cx="8509234" cy="1853225"/>
              <a:chOff x="1709075" y="4657391"/>
              <a:chExt cx="8509234" cy="1853225"/>
            </a:xfrm>
          </p:grpSpPr>
          <p:sp>
            <p:nvSpPr>
              <p:cNvPr id="40" name="Скругленный прямоугольник 39"/>
              <p:cNvSpPr/>
              <p:nvPr/>
            </p:nvSpPr>
            <p:spPr>
              <a:xfrm>
                <a:off x="1709075" y="4657391"/>
                <a:ext cx="8509234" cy="185322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Прямоугольник 40"/>
              <p:cNvSpPr/>
              <p:nvPr/>
            </p:nvSpPr>
            <p:spPr>
              <a:xfrm>
                <a:off x="3211590" y="4865257"/>
                <a:ext cx="6343208" cy="1467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«Мир никогда </a:t>
                </a:r>
              </a:p>
              <a:p>
                <a:r>
                  <a:rPr lang="ru-RU" sz="3600" b="1" dirty="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не станет прежним»</a:t>
                </a:r>
              </a:p>
            </p:txBody>
          </p:sp>
        </p:grp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758" y="2534856"/>
              <a:ext cx="2966047" cy="29660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310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2" r="12352"/>
          <a:stretch>
            <a:fillRect/>
          </a:stretch>
        </p:blipFill>
        <p:spPr>
          <a:xfrm>
            <a:off x="7339306" y="1262115"/>
            <a:ext cx="4904790" cy="433376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1999" y="432000"/>
            <a:ext cx="8774345" cy="432000"/>
          </a:xfrm>
        </p:spPr>
        <p:txBody>
          <a:bodyPr/>
          <a:lstStyle/>
          <a:p>
            <a:r>
              <a:rPr lang="ru-RU" dirty="0"/>
              <a:t>Союз врачей и Интеграторов возможен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56690" y="1192911"/>
            <a:ext cx="6696166" cy="548452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+mj-lt"/>
              </a:rPr>
              <a:t>1. Осознать и принять, что ИТ из обслуживающего и несущественного становится существенным  и влиятельным элементом всех процессов</a:t>
            </a:r>
          </a:p>
          <a:p>
            <a:pPr marL="0" indent="0">
              <a:buNone/>
            </a:pPr>
            <a:r>
              <a:rPr lang="ru-RU" sz="2800" dirty="0">
                <a:latin typeface="+mj-lt"/>
              </a:rPr>
              <a:t>2. Проводить унификацию процессов, НСИ и документов (минимизация хаоса)</a:t>
            </a:r>
          </a:p>
          <a:p>
            <a:pPr marL="0" indent="0">
              <a:buNone/>
            </a:pPr>
            <a:r>
              <a:rPr lang="ru-RU" sz="2800" dirty="0">
                <a:latin typeface="+mj-lt"/>
              </a:rPr>
              <a:t>3. Развивать культуру обязательности применения ИТ в клиническом процессе у медицинского персонала  </a:t>
            </a:r>
          </a:p>
          <a:p>
            <a:pPr marL="0" indent="0">
              <a:buNone/>
            </a:pPr>
            <a:r>
              <a:rPr lang="ru-RU" sz="2800" dirty="0">
                <a:latin typeface="+mj-lt"/>
              </a:rPr>
              <a:t>4. Походить осознанно к постановке задач и требований на изменения, понимая, что созданные информационные системы становятся «живым» организмом</a:t>
            </a:r>
          </a:p>
          <a:p>
            <a:pPr marL="0" indent="0">
              <a:buNone/>
            </a:pPr>
            <a:endParaRPr lang="ru-RU" sz="2800" dirty="0">
              <a:latin typeface="+mj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rtl="0"/>
            <a:fld id="{19B51A1E-902D-48AF-9020-955120F399B6}" type="slidenum">
              <a:rPr lang="ru-RU" noProof="0" smtClean="0"/>
              <a:pPr rtl="0"/>
              <a:t>9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60207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7">
      <a:majorFont>
        <a:latin typeface="Corbe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552_TF16411253.potx" id="{484AC4F0-DFB1-44B1-A48A-4A4E5B9BAE55}" vid="{642D7752-446B-4E16-8C1E-EACC99EB30B7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A50AA-654B-45CA-B6AD-FDA9E9535EF9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F06F66-218D-4D1C-873A-158A1848B8D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6dc4bcd6-49db-4c07-9060-8acfc67cef9f"/>
    <ds:schemaRef ds:uri="fb0879af-3eba-417a-a55a-ffe6dcd6ca7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502</Words>
  <Application>Microsoft Office PowerPoint</Application>
  <PresentationFormat>Широкоэкранный</PresentationFormat>
  <Paragraphs>94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Corbel</vt:lpstr>
      <vt:lpstr>Open Sans</vt:lpstr>
      <vt:lpstr>Tahoma</vt:lpstr>
      <vt:lpstr>Times New Roman</vt:lpstr>
      <vt:lpstr>Wingdings</vt:lpstr>
      <vt:lpstr>Тема Office</vt:lpstr>
      <vt:lpstr>Врачи vs Интеграторы: связанные  одной цепью</vt:lpstr>
      <vt:lpstr>  Информатизация ≠ Цифровая трансформация</vt:lpstr>
      <vt:lpstr>  Цифровая трансформация</vt:lpstr>
      <vt:lpstr>Цифровая трансформация здравоохранения  затрагивает процессы</vt:lpstr>
      <vt:lpstr>  Основные достижения цифровой трансформации</vt:lpstr>
      <vt:lpstr>  Основные опасности цифровой трансформации</vt:lpstr>
      <vt:lpstr>  Эффекты цифровой трансформации достигаются за счет</vt:lpstr>
      <vt:lpstr>Презентация PowerPoint</vt:lpstr>
      <vt:lpstr>Союз врачей и Интеграторов возможен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медицина</dc:title>
  <dc:creator/>
  <cp:lastModifiedBy/>
  <cp:revision>29</cp:revision>
  <dcterms:created xsi:type="dcterms:W3CDTF">2019-10-31T19:10:14Z</dcterms:created>
  <dcterms:modified xsi:type="dcterms:W3CDTF">2022-05-26T07:10:00Z</dcterms:modified>
</cp:coreProperties>
</file>