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75" r:id="rId3"/>
    <p:sldId id="376" r:id="rId4"/>
    <p:sldId id="377" r:id="rId5"/>
    <p:sldId id="259" r:id="rId6"/>
    <p:sldId id="374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2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243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67CC09-322E-4F92-AB8F-E6280B74F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2F80957-9569-437E-9998-B2CBF2075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0AE9E4-01D6-47E2-9529-80EDFD0AA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15CC0-ED3D-47AA-A0C8-CEA5C82B5261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9C2E92-4E6B-4E23-B166-EB6A24790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38FCC1-895C-4B8D-BF2F-EF92A1C13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88FF-C3D7-43FC-97C1-0127777A2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107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53327E-F19E-44C5-8821-0973C785C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FE7A470-1A10-45DE-B9AF-3DD5B93524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ACA93F-0911-4645-AEAD-4422D3AD4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15CC0-ED3D-47AA-A0C8-CEA5C82B5261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4FBFBD-AE6E-4384-A5A2-D3BBE79B0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47DA59-9CDF-41B8-A474-24C4135EB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88FF-C3D7-43FC-97C1-0127777A2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265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2450C69-6603-4593-B379-AD821643C5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B56A768-B825-4948-BCD7-4CB47A8690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571C5B-CF6F-47FC-9670-9AF4AB96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15CC0-ED3D-47AA-A0C8-CEA5C82B5261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808BFB-8A3B-463D-8EDF-3756102AC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EDCA39-522C-4BCE-9A9F-D35A210FD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88FF-C3D7-43FC-97C1-0127777A2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439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C6EB60-2A5E-42B5-8EE3-753A82045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6BE517-3B1A-4D2D-9962-0D9B5A227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E77E3D-09B7-474D-A009-AD948706D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15CC0-ED3D-47AA-A0C8-CEA5C82B5261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BFB9E7-689D-4E15-A15C-74A5FF5D2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24001C-8B12-4722-8CB9-201F85E53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88FF-C3D7-43FC-97C1-0127777A2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304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641F82-B0BF-411C-AD8B-10DF46B50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3528EB-20F7-49A8-BE2B-98F2A17442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4F381F-F1B7-4689-A800-064BA7F03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15CC0-ED3D-47AA-A0C8-CEA5C82B5261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885910-5C98-4078-BDF9-39BA44208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44D3E0-ED0A-4B09-9BBC-7BBC1BB2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88FF-C3D7-43FC-97C1-0127777A2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038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718B1D-A8F1-4F45-9034-0E0469353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E266CC-FD9C-4B2B-A9B5-87C81438ED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091E27D-51C5-43A9-A0A7-0B93100A9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CB3746-220D-452B-A07C-E5E3C650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15CC0-ED3D-47AA-A0C8-CEA5C82B5261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7FFDB9-6347-4953-A1E8-788B59BE9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86FB77-4B5C-499E-A91E-AE40B55F2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88FF-C3D7-43FC-97C1-0127777A2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681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EC742E-231C-456A-BBF5-DAACEAC2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3CF1B7-D180-43D7-8F8F-E54B96584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E7D26D-4D53-4F68-92B6-E8B4F89AF1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BA8104-16B7-4AED-9F79-C6A3445D67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6AA7E7C-4D7E-4297-A509-7D2616EAC5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7C870A-7251-4AF4-80AE-E17AB0B7C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15CC0-ED3D-47AA-A0C8-CEA5C82B5261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EC9C235-34ED-4609-BE1C-F6A4F6176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68A023D-E36A-4625-89B2-8D1B0275B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88FF-C3D7-43FC-97C1-0127777A2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474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2F6076-28B4-4074-B01F-89A824B67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EB82CDA-D8A2-4231-A7DA-98791C3F3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15CC0-ED3D-47AA-A0C8-CEA5C82B5261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98D476D-E042-4F2A-9E6A-8868730D8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2002E2C-2C55-4D0F-AEA0-96069657D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88FF-C3D7-43FC-97C1-0127777A2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560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3A9AF68-18EC-417A-8052-4B05E79E1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15CC0-ED3D-47AA-A0C8-CEA5C82B5261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555949A-9A2F-4133-B4DD-37ECE19FF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DE98C38-19FD-4B7D-A406-37A5E47FB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88FF-C3D7-43FC-97C1-0127777A2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501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855B42-0BA2-4DDE-8490-6C7DCCFC9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52D958-BCDA-48B7-BC24-36ACE2E73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FD02B4-E0D1-4DB1-AABE-45267D98C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C8FA61-EC3E-4E0D-88A8-AAB28D54C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15CC0-ED3D-47AA-A0C8-CEA5C82B5261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753DB5-F35A-47FD-BB8B-C2C56224D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E798C92-5960-4D11-AF38-6F0B49A47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88FF-C3D7-43FC-97C1-0127777A2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979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8F836C-D919-4E2A-ADDC-F9802ADC8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136D4EB-2FE8-440B-ADB3-F60446015E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75F4BCA-7D2A-4DFE-BA96-A3E463692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BA0F61-0750-47E0-817B-992D70D20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15CC0-ED3D-47AA-A0C8-CEA5C82B5261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566D2D-9DAA-4517-BE14-7AEB22CB1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7B40CD-4CBA-4BEE-A81F-B5086A9B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88FF-C3D7-43FC-97C1-0127777A2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384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9BCDC7-F9BE-4FD8-BD8B-3D2F226F9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B7A5B0-19B7-4CB7-80F1-5C61C3FDD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58EB5E-132A-4C58-A47E-469C23D96B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15CC0-ED3D-47AA-A0C8-CEA5C82B5261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A1B83B-6700-47EE-A861-95F60AD93E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73C30B-C9FC-46ED-9CF9-C1B5E7F4F7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688FF-C3D7-43FC-97C1-0127777A2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620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" Type="http://schemas.openxmlformats.org/officeDocument/2006/relationships/image" Target="../media/image8.emf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11" Type="http://schemas.openxmlformats.org/officeDocument/2006/relationships/image" Target="../media/image16.jpeg"/><Relationship Id="rId5" Type="http://schemas.openxmlformats.org/officeDocument/2006/relationships/image" Target="../media/image10.emf"/><Relationship Id="rId15" Type="http://schemas.openxmlformats.org/officeDocument/2006/relationships/image" Target="../media/image20.jpe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18.png"/><Relationship Id="rId4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A327DE1-CF39-405E-A99C-25B101627F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4" b="12845"/>
          <a:stretch/>
        </p:blipFill>
        <p:spPr>
          <a:xfrm>
            <a:off x="5138721" y="2066273"/>
            <a:ext cx="7053279" cy="44632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F91C22-D728-4829-B652-BFA46C588DA9}"/>
              </a:ext>
            </a:extLst>
          </p:cNvPr>
          <p:cNvSpPr txBox="1"/>
          <p:nvPr/>
        </p:nvSpPr>
        <p:spPr>
          <a:xfrm>
            <a:off x="100070" y="3481650"/>
            <a:ext cx="4251310" cy="208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ООО «Эксклюзивные Решения»</a:t>
            </a:r>
          </a:p>
          <a:p>
            <a:pPr algn="ctr">
              <a:lnSpc>
                <a:spcPts val="4000"/>
              </a:lnSpc>
            </a:pP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lnSpc>
                <a:spcPts val="4000"/>
              </a:lnSpc>
            </a:pP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lnSpc>
                <a:spcPts val="4000"/>
              </a:lnSpc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ООО «ТРИАНГУЛЯТИКА»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</a:p>
        </p:txBody>
      </p:sp>
      <p:pic>
        <p:nvPicPr>
          <p:cNvPr id="7" name="Google Shape;54;p13">
            <a:extLst>
              <a:ext uri="{FF2B5EF4-FFF2-40B4-BE49-F238E27FC236}">
                <a16:creationId xmlns:a16="http://schemas.microsoft.com/office/drawing/2014/main" id="{D446253F-6B51-459E-A161-0CAF64AE5B27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558"/>
          <a:stretch/>
        </p:blipFill>
        <p:spPr>
          <a:xfrm>
            <a:off x="-9467" y="6529558"/>
            <a:ext cx="12192000" cy="3286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FF28A50-0A89-4044-AEE0-2B01D0637AFD}"/>
              </a:ext>
            </a:extLst>
          </p:cNvPr>
          <p:cNvGrpSpPr/>
          <p:nvPr/>
        </p:nvGrpSpPr>
        <p:grpSpPr>
          <a:xfrm>
            <a:off x="958345" y="3975555"/>
            <a:ext cx="2318741" cy="543981"/>
            <a:chOff x="2875852" y="747253"/>
            <a:chExt cx="3201797" cy="751147"/>
          </a:xfrm>
        </p:grpSpPr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id="{B92A8583-A7ED-4941-BA18-63DBDE38D964}"/>
                </a:ext>
              </a:extLst>
            </p:cNvPr>
            <p:cNvSpPr/>
            <p:nvPr/>
          </p:nvSpPr>
          <p:spPr>
            <a:xfrm>
              <a:off x="3765000" y="857536"/>
              <a:ext cx="219498" cy="328694"/>
            </a:xfrm>
            <a:custGeom>
              <a:avLst/>
              <a:gdLst>
                <a:gd name="connsiteX0" fmla="*/ 154009 w 219498"/>
                <a:gd name="connsiteY0" fmla="*/ 151235 h 328694"/>
                <a:gd name="connsiteX1" fmla="*/ 207984 w 219498"/>
                <a:gd name="connsiteY1" fmla="*/ 81904 h 328694"/>
                <a:gd name="connsiteX2" fmla="*/ 111908 w 219498"/>
                <a:gd name="connsiteY2" fmla="*/ 0 h 328694"/>
                <a:gd name="connsiteX3" fmla="*/ 7916 w 219498"/>
                <a:gd name="connsiteY3" fmla="*/ 104176 h 328694"/>
                <a:gd name="connsiteX4" fmla="*/ 34904 w 219498"/>
                <a:gd name="connsiteY4" fmla="*/ 104176 h 328694"/>
                <a:gd name="connsiteX5" fmla="*/ 110469 w 219498"/>
                <a:gd name="connsiteY5" fmla="*/ 24428 h 328694"/>
                <a:gd name="connsiteX6" fmla="*/ 178477 w 219498"/>
                <a:gd name="connsiteY6" fmla="*/ 83341 h 328694"/>
                <a:gd name="connsiteX7" fmla="*/ 140695 w 219498"/>
                <a:gd name="connsiteY7" fmla="*/ 136507 h 328694"/>
                <a:gd name="connsiteX8" fmla="*/ 102193 w 219498"/>
                <a:gd name="connsiteY8" fmla="*/ 141536 h 328694"/>
                <a:gd name="connsiteX9" fmla="*/ 90318 w 219498"/>
                <a:gd name="connsiteY9" fmla="*/ 141536 h 328694"/>
                <a:gd name="connsiteX10" fmla="*/ 90318 w 219498"/>
                <a:gd name="connsiteY10" fmla="*/ 165964 h 328694"/>
                <a:gd name="connsiteX11" fmla="*/ 105791 w 219498"/>
                <a:gd name="connsiteY11" fmla="*/ 165604 h 328694"/>
                <a:gd name="connsiteX12" fmla="*/ 189992 w 219498"/>
                <a:gd name="connsiteY12" fmla="*/ 232780 h 328694"/>
                <a:gd name="connsiteX13" fmla="*/ 109749 w 219498"/>
                <a:gd name="connsiteY13" fmla="*/ 303548 h 328694"/>
                <a:gd name="connsiteX14" fmla="*/ 28067 w 219498"/>
                <a:gd name="connsiteY14" fmla="*/ 220926 h 328694"/>
                <a:gd name="connsiteX15" fmla="*/ 28067 w 219498"/>
                <a:gd name="connsiteY15" fmla="*/ 219489 h 328694"/>
                <a:gd name="connsiteX16" fmla="*/ 0 w 219498"/>
                <a:gd name="connsiteY16" fmla="*/ 219489 h 328694"/>
                <a:gd name="connsiteX17" fmla="*/ 0 w 219498"/>
                <a:gd name="connsiteY17" fmla="*/ 226673 h 328694"/>
                <a:gd name="connsiteX18" fmla="*/ 109030 w 219498"/>
                <a:gd name="connsiteY18" fmla="*/ 328694 h 328694"/>
                <a:gd name="connsiteX19" fmla="*/ 219498 w 219498"/>
                <a:gd name="connsiteY19" fmla="*/ 229547 h 328694"/>
                <a:gd name="connsiteX20" fmla="*/ 154009 w 219498"/>
                <a:gd name="connsiteY20" fmla="*/ 151235 h 328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9498" h="328694">
                  <a:moveTo>
                    <a:pt x="154009" y="151235"/>
                  </a:moveTo>
                  <a:cubicBezTo>
                    <a:pt x="187473" y="142973"/>
                    <a:pt x="207984" y="116390"/>
                    <a:pt x="207984" y="81904"/>
                  </a:cubicBezTo>
                  <a:cubicBezTo>
                    <a:pt x="207984" y="33049"/>
                    <a:pt x="169482" y="0"/>
                    <a:pt x="111908" y="0"/>
                  </a:cubicBezTo>
                  <a:cubicBezTo>
                    <a:pt x="47138" y="0"/>
                    <a:pt x="8636" y="38437"/>
                    <a:pt x="7916" y="104176"/>
                  </a:cubicBezTo>
                  <a:lnTo>
                    <a:pt x="34904" y="104176"/>
                  </a:lnTo>
                  <a:cubicBezTo>
                    <a:pt x="36703" y="53166"/>
                    <a:pt x="63691" y="24428"/>
                    <a:pt x="110469" y="24428"/>
                  </a:cubicBezTo>
                  <a:cubicBezTo>
                    <a:pt x="151850" y="24428"/>
                    <a:pt x="178477" y="47418"/>
                    <a:pt x="178477" y="83341"/>
                  </a:cubicBezTo>
                  <a:cubicBezTo>
                    <a:pt x="178477" y="108487"/>
                    <a:pt x="164804" y="127526"/>
                    <a:pt x="140695" y="136507"/>
                  </a:cubicBezTo>
                  <a:cubicBezTo>
                    <a:pt x="128820" y="140818"/>
                    <a:pt x="119825" y="141536"/>
                    <a:pt x="102193" y="141536"/>
                  </a:cubicBezTo>
                  <a:lnTo>
                    <a:pt x="90318" y="141536"/>
                  </a:lnTo>
                  <a:lnTo>
                    <a:pt x="90318" y="165964"/>
                  </a:lnTo>
                  <a:cubicBezTo>
                    <a:pt x="97155" y="165604"/>
                    <a:pt x="100034" y="165604"/>
                    <a:pt x="105791" y="165604"/>
                  </a:cubicBezTo>
                  <a:cubicBezTo>
                    <a:pt x="149691" y="165604"/>
                    <a:pt x="189992" y="181051"/>
                    <a:pt x="189992" y="232780"/>
                  </a:cubicBezTo>
                  <a:cubicBezTo>
                    <a:pt x="189992" y="274091"/>
                    <a:pt x="156528" y="303548"/>
                    <a:pt x="109749" y="303548"/>
                  </a:cubicBezTo>
                  <a:cubicBezTo>
                    <a:pt x="58653" y="303548"/>
                    <a:pt x="28067" y="272295"/>
                    <a:pt x="28067" y="220926"/>
                  </a:cubicBezTo>
                  <a:lnTo>
                    <a:pt x="28067" y="219489"/>
                  </a:lnTo>
                  <a:lnTo>
                    <a:pt x="0" y="219489"/>
                  </a:lnTo>
                  <a:lnTo>
                    <a:pt x="0" y="226673"/>
                  </a:lnTo>
                  <a:cubicBezTo>
                    <a:pt x="0" y="288820"/>
                    <a:pt x="42460" y="328694"/>
                    <a:pt x="109030" y="328694"/>
                  </a:cubicBezTo>
                  <a:cubicBezTo>
                    <a:pt x="174879" y="328694"/>
                    <a:pt x="219498" y="288461"/>
                    <a:pt x="219498" y="229547"/>
                  </a:cubicBezTo>
                  <a:cubicBezTo>
                    <a:pt x="219498" y="187877"/>
                    <a:pt x="196109" y="159857"/>
                    <a:pt x="154009" y="151235"/>
                  </a:cubicBezTo>
                  <a:close/>
                </a:path>
              </a:pathLst>
            </a:custGeom>
            <a:solidFill>
              <a:srgbClr val="2B2A29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id="{981EA54A-63D0-416B-9943-2190073D3965}"/>
                </a:ext>
              </a:extLst>
            </p:cNvPr>
            <p:cNvSpPr/>
            <p:nvPr/>
          </p:nvSpPr>
          <p:spPr>
            <a:xfrm>
              <a:off x="4037034" y="853585"/>
              <a:ext cx="263758" cy="325102"/>
            </a:xfrm>
            <a:custGeom>
              <a:avLst/>
              <a:gdLst>
                <a:gd name="connsiteX0" fmla="*/ 112988 w 263757"/>
                <a:gd name="connsiteY0" fmla="*/ 298878 h 325101"/>
                <a:gd name="connsiteX1" fmla="*/ 31306 w 263757"/>
                <a:gd name="connsiteY1" fmla="*/ 298878 h 325101"/>
                <a:gd name="connsiteX2" fmla="*/ 31306 w 263757"/>
                <a:gd name="connsiteY2" fmla="*/ 26224 h 325101"/>
                <a:gd name="connsiteX3" fmla="*/ 118025 w 263757"/>
                <a:gd name="connsiteY3" fmla="*/ 26224 h 325101"/>
                <a:gd name="connsiteX4" fmla="*/ 232452 w 263757"/>
                <a:gd name="connsiteY4" fmla="*/ 158420 h 325101"/>
                <a:gd name="connsiteX5" fmla="*/ 112988 w 263757"/>
                <a:gd name="connsiteY5" fmla="*/ 298878 h 325101"/>
                <a:gd name="connsiteX6" fmla="*/ 118025 w 263757"/>
                <a:gd name="connsiteY6" fmla="*/ 0 h 325101"/>
                <a:gd name="connsiteX7" fmla="*/ 0 w 263757"/>
                <a:gd name="connsiteY7" fmla="*/ 0 h 325101"/>
                <a:gd name="connsiteX8" fmla="*/ 0 w 263757"/>
                <a:gd name="connsiteY8" fmla="*/ 325102 h 325101"/>
                <a:gd name="connsiteX9" fmla="*/ 120904 w 263757"/>
                <a:gd name="connsiteY9" fmla="*/ 325102 h 325101"/>
                <a:gd name="connsiteX10" fmla="*/ 263758 w 263757"/>
                <a:gd name="connsiteY10" fmla="*/ 156624 h 325101"/>
                <a:gd name="connsiteX11" fmla="*/ 118025 w 263757"/>
                <a:gd name="connsiteY11" fmla="*/ 0 h 325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3757" h="325101">
                  <a:moveTo>
                    <a:pt x="112988" y="298878"/>
                  </a:moveTo>
                  <a:lnTo>
                    <a:pt x="31306" y="298878"/>
                  </a:lnTo>
                  <a:lnTo>
                    <a:pt x="31306" y="26224"/>
                  </a:lnTo>
                  <a:lnTo>
                    <a:pt x="118025" y="26224"/>
                  </a:lnTo>
                  <a:cubicBezTo>
                    <a:pt x="193231" y="26224"/>
                    <a:pt x="232452" y="76516"/>
                    <a:pt x="232452" y="158420"/>
                  </a:cubicBezTo>
                  <a:cubicBezTo>
                    <a:pt x="232452" y="232780"/>
                    <a:pt x="208344" y="298878"/>
                    <a:pt x="112988" y="298878"/>
                  </a:cubicBezTo>
                  <a:close/>
                  <a:moveTo>
                    <a:pt x="118025" y="0"/>
                  </a:moveTo>
                  <a:lnTo>
                    <a:pt x="0" y="0"/>
                  </a:lnTo>
                  <a:lnTo>
                    <a:pt x="0" y="325102"/>
                  </a:lnTo>
                  <a:lnTo>
                    <a:pt x="120904" y="325102"/>
                  </a:lnTo>
                  <a:cubicBezTo>
                    <a:pt x="223457" y="325102"/>
                    <a:pt x="263758" y="247508"/>
                    <a:pt x="263758" y="156624"/>
                  </a:cubicBezTo>
                  <a:cubicBezTo>
                    <a:pt x="263758" y="64661"/>
                    <a:pt x="219858" y="0"/>
                    <a:pt x="118025" y="0"/>
                  </a:cubicBezTo>
                  <a:close/>
                </a:path>
              </a:pathLst>
            </a:custGeom>
            <a:solidFill>
              <a:srgbClr val="2B2A29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id="{5E8C85F4-15F3-4004-BFD8-44AEF113FA84}"/>
                </a:ext>
              </a:extLst>
            </p:cNvPr>
            <p:cNvSpPr/>
            <p:nvPr/>
          </p:nvSpPr>
          <p:spPr>
            <a:xfrm>
              <a:off x="4336055" y="847119"/>
              <a:ext cx="252603" cy="338753"/>
            </a:xfrm>
            <a:custGeom>
              <a:avLst/>
              <a:gdLst>
                <a:gd name="connsiteX0" fmla="*/ 128101 w 252603"/>
                <a:gd name="connsiteY0" fmla="*/ 149080 h 338752"/>
                <a:gd name="connsiteX1" fmla="*/ 40301 w 252603"/>
                <a:gd name="connsiteY1" fmla="*/ 87293 h 338752"/>
                <a:gd name="connsiteX2" fmla="*/ 121624 w 252603"/>
                <a:gd name="connsiteY2" fmla="*/ 25864 h 338752"/>
                <a:gd name="connsiteX3" fmla="*/ 212302 w 252603"/>
                <a:gd name="connsiteY3" fmla="*/ 99866 h 338752"/>
                <a:gd name="connsiteX4" fmla="*/ 242528 w 252603"/>
                <a:gd name="connsiteY4" fmla="*/ 99866 h 338752"/>
                <a:gd name="connsiteX5" fmla="*/ 124143 w 252603"/>
                <a:gd name="connsiteY5" fmla="*/ 0 h 338752"/>
                <a:gd name="connsiteX6" fmla="*/ 10435 w 252603"/>
                <a:gd name="connsiteY6" fmla="*/ 89089 h 338752"/>
                <a:gd name="connsiteX7" fmla="*/ 112628 w 252603"/>
                <a:gd name="connsiteY7" fmla="*/ 174585 h 338752"/>
                <a:gd name="connsiteX8" fmla="*/ 223097 w 252603"/>
                <a:gd name="connsiteY8" fmla="*/ 246431 h 338752"/>
                <a:gd name="connsiteX9" fmla="*/ 132419 w 252603"/>
                <a:gd name="connsiteY9" fmla="*/ 313607 h 338752"/>
                <a:gd name="connsiteX10" fmla="*/ 29866 w 252603"/>
                <a:gd name="connsiteY10" fmla="*/ 224159 h 338752"/>
                <a:gd name="connsiteX11" fmla="*/ 0 w 252603"/>
                <a:gd name="connsiteY11" fmla="*/ 224159 h 338752"/>
                <a:gd name="connsiteX12" fmla="*/ 0 w 252603"/>
                <a:gd name="connsiteY12" fmla="*/ 227032 h 338752"/>
                <a:gd name="connsiteX13" fmla="*/ 129900 w 252603"/>
                <a:gd name="connsiteY13" fmla="*/ 338753 h 338752"/>
                <a:gd name="connsiteX14" fmla="*/ 252603 w 252603"/>
                <a:gd name="connsiteY14" fmla="*/ 243198 h 338752"/>
                <a:gd name="connsiteX15" fmla="*/ 128101 w 252603"/>
                <a:gd name="connsiteY15" fmla="*/ 149080 h 338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2603" h="338752">
                  <a:moveTo>
                    <a:pt x="128101" y="149080"/>
                  </a:moveTo>
                  <a:cubicBezTo>
                    <a:pt x="76285" y="137585"/>
                    <a:pt x="40301" y="129682"/>
                    <a:pt x="40301" y="87293"/>
                  </a:cubicBezTo>
                  <a:cubicBezTo>
                    <a:pt x="40301" y="48496"/>
                    <a:pt x="70527" y="25864"/>
                    <a:pt x="121624" y="25864"/>
                  </a:cubicBezTo>
                  <a:cubicBezTo>
                    <a:pt x="174879" y="25864"/>
                    <a:pt x="209783" y="50651"/>
                    <a:pt x="212302" y="99866"/>
                  </a:cubicBezTo>
                  <a:lnTo>
                    <a:pt x="242528" y="99866"/>
                  </a:lnTo>
                  <a:cubicBezTo>
                    <a:pt x="239289" y="32690"/>
                    <a:pt x="192871" y="0"/>
                    <a:pt x="124143" y="0"/>
                  </a:cubicBezTo>
                  <a:cubicBezTo>
                    <a:pt x="53975" y="0"/>
                    <a:pt x="10435" y="34127"/>
                    <a:pt x="10435" y="89089"/>
                  </a:cubicBezTo>
                  <a:cubicBezTo>
                    <a:pt x="10435" y="151594"/>
                    <a:pt x="62611" y="163090"/>
                    <a:pt x="112628" y="174585"/>
                  </a:cubicBezTo>
                  <a:cubicBezTo>
                    <a:pt x="188553" y="192187"/>
                    <a:pt x="223097" y="202246"/>
                    <a:pt x="223097" y="246431"/>
                  </a:cubicBezTo>
                  <a:cubicBezTo>
                    <a:pt x="223097" y="288461"/>
                    <a:pt x="188553" y="313607"/>
                    <a:pt x="132419" y="313607"/>
                  </a:cubicBezTo>
                  <a:cubicBezTo>
                    <a:pt x="70168" y="313607"/>
                    <a:pt x="29866" y="284509"/>
                    <a:pt x="29866" y="224159"/>
                  </a:cubicBezTo>
                  <a:lnTo>
                    <a:pt x="0" y="224159"/>
                  </a:lnTo>
                  <a:lnTo>
                    <a:pt x="0" y="227032"/>
                  </a:lnTo>
                  <a:cubicBezTo>
                    <a:pt x="0" y="296723"/>
                    <a:pt x="48937" y="338753"/>
                    <a:pt x="129900" y="338753"/>
                  </a:cubicBezTo>
                  <a:cubicBezTo>
                    <a:pt x="190352" y="338753"/>
                    <a:pt x="252603" y="313607"/>
                    <a:pt x="252603" y="243198"/>
                  </a:cubicBezTo>
                  <a:cubicBezTo>
                    <a:pt x="252603" y="178177"/>
                    <a:pt x="200067" y="164527"/>
                    <a:pt x="128101" y="149080"/>
                  </a:cubicBezTo>
                  <a:close/>
                </a:path>
              </a:pathLst>
            </a:custGeom>
            <a:solidFill>
              <a:srgbClr val="2B2A29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id="{01505789-DCD7-4CF6-B6B0-D60050881D2E}"/>
                </a:ext>
              </a:extLst>
            </p:cNvPr>
            <p:cNvSpPr/>
            <p:nvPr/>
          </p:nvSpPr>
          <p:spPr>
            <a:xfrm>
              <a:off x="4640114" y="853585"/>
              <a:ext cx="214101" cy="325102"/>
            </a:xfrm>
            <a:custGeom>
              <a:avLst/>
              <a:gdLst>
                <a:gd name="connsiteX0" fmla="*/ 30946 w 214100"/>
                <a:gd name="connsiteY0" fmla="*/ 0 h 325101"/>
                <a:gd name="connsiteX1" fmla="*/ 0 w 214100"/>
                <a:gd name="connsiteY1" fmla="*/ 0 h 325101"/>
                <a:gd name="connsiteX2" fmla="*/ 0 w 214100"/>
                <a:gd name="connsiteY2" fmla="*/ 325102 h 325101"/>
                <a:gd name="connsiteX3" fmla="*/ 214101 w 214100"/>
                <a:gd name="connsiteY3" fmla="*/ 325102 h 325101"/>
                <a:gd name="connsiteX4" fmla="*/ 214101 w 214100"/>
                <a:gd name="connsiteY4" fmla="*/ 298878 h 325101"/>
                <a:gd name="connsiteX5" fmla="*/ 30946 w 214100"/>
                <a:gd name="connsiteY5" fmla="*/ 298878 h 325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100" h="325101">
                  <a:moveTo>
                    <a:pt x="30946" y="0"/>
                  </a:moveTo>
                  <a:lnTo>
                    <a:pt x="0" y="0"/>
                  </a:lnTo>
                  <a:lnTo>
                    <a:pt x="0" y="325102"/>
                  </a:lnTo>
                  <a:lnTo>
                    <a:pt x="214101" y="325102"/>
                  </a:lnTo>
                  <a:lnTo>
                    <a:pt x="214101" y="298878"/>
                  </a:lnTo>
                  <a:lnTo>
                    <a:pt x="30946" y="298878"/>
                  </a:lnTo>
                  <a:close/>
                </a:path>
              </a:pathLst>
            </a:custGeom>
            <a:solidFill>
              <a:srgbClr val="2B2A29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22818B24-BF59-4623-935E-6ECFDFEB1F91}"/>
                </a:ext>
              </a:extLst>
            </p:cNvPr>
            <p:cNvSpPr/>
            <p:nvPr/>
          </p:nvSpPr>
          <p:spPr>
            <a:xfrm>
              <a:off x="4868968" y="852507"/>
              <a:ext cx="296143" cy="326180"/>
            </a:xfrm>
            <a:custGeom>
              <a:avLst/>
              <a:gdLst>
                <a:gd name="connsiteX0" fmla="*/ 82762 w 296142"/>
                <a:gd name="connsiteY0" fmla="*/ 199013 h 326179"/>
                <a:gd name="connsiteX1" fmla="*/ 148611 w 296142"/>
                <a:gd name="connsiteY1" fmla="*/ 29457 h 326179"/>
                <a:gd name="connsiteX2" fmla="*/ 212662 w 296142"/>
                <a:gd name="connsiteY2" fmla="*/ 199013 h 326179"/>
                <a:gd name="connsiteX3" fmla="*/ 82762 w 296142"/>
                <a:gd name="connsiteY3" fmla="*/ 199013 h 326179"/>
                <a:gd name="connsiteX4" fmla="*/ 131699 w 296142"/>
                <a:gd name="connsiteY4" fmla="*/ 0 h 326179"/>
                <a:gd name="connsiteX5" fmla="*/ 0 w 296142"/>
                <a:gd name="connsiteY5" fmla="*/ 326180 h 326179"/>
                <a:gd name="connsiteX6" fmla="*/ 33465 w 296142"/>
                <a:gd name="connsiteY6" fmla="*/ 326180 h 326179"/>
                <a:gd name="connsiteX7" fmla="*/ 73046 w 296142"/>
                <a:gd name="connsiteY7" fmla="*/ 223799 h 326179"/>
                <a:gd name="connsiteX8" fmla="*/ 222377 w 296142"/>
                <a:gd name="connsiteY8" fmla="*/ 223799 h 326179"/>
                <a:gd name="connsiteX9" fmla="*/ 261959 w 296142"/>
                <a:gd name="connsiteY9" fmla="*/ 326180 h 326179"/>
                <a:gd name="connsiteX10" fmla="*/ 296143 w 296142"/>
                <a:gd name="connsiteY10" fmla="*/ 326180 h 326179"/>
                <a:gd name="connsiteX11" fmla="*/ 166243 w 296142"/>
                <a:gd name="connsiteY11" fmla="*/ 0 h 326179"/>
                <a:gd name="connsiteX12" fmla="*/ 131699 w 296142"/>
                <a:gd name="connsiteY12" fmla="*/ 0 h 3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6142" h="326179">
                  <a:moveTo>
                    <a:pt x="82762" y="199013"/>
                  </a:moveTo>
                  <a:lnTo>
                    <a:pt x="148611" y="29457"/>
                  </a:lnTo>
                  <a:lnTo>
                    <a:pt x="212662" y="199013"/>
                  </a:lnTo>
                  <a:lnTo>
                    <a:pt x="82762" y="199013"/>
                  </a:lnTo>
                  <a:close/>
                  <a:moveTo>
                    <a:pt x="131699" y="0"/>
                  </a:moveTo>
                  <a:lnTo>
                    <a:pt x="0" y="326180"/>
                  </a:lnTo>
                  <a:lnTo>
                    <a:pt x="33465" y="326180"/>
                  </a:lnTo>
                  <a:lnTo>
                    <a:pt x="73046" y="223799"/>
                  </a:lnTo>
                  <a:lnTo>
                    <a:pt x="222377" y="223799"/>
                  </a:lnTo>
                  <a:lnTo>
                    <a:pt x="261959" y="326180"/>
                  </a:lnTo>
                  <a:lnTo>
                    <a:pt x="296143" y="326180"/>
                  </a:lnTo>
                  <a:lnTo>
                    <a:pt x="166243" y="0"/>
                  </a:lnTo>
                  <a:lnTo>
                    <a:pt x="131699" y="0"/>
                  </a:lnTo>
                  <a:close/>
                </a:path>
              </a:pathLst>
            </a:custGeom>
            <a:solidFill>
              <a:srgbClr val="2B2A29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5E99B7DC-8D73-4DF4-BB2F-0631419B0C25}"/>
                </a:ext>
              </a:extLst>
            </p:cNvPr>
            <p:cNvSpPr/>
            <p:nvPr/>
          </p:nvSpPr>
          <p:spPr>
            <a:xfrm>
              <a:off x="5321639" y="853585"/>
              <a:ext cx="258360" cy="325102"/>
            </a:xfrm>
            <a:custGeom>
              <a:avLst/>
              <a:gdLst>
                <a:gd name="connsiteX0" fmla="*/ 123423 w 258360"/>
                <a:gd name="connsiteY0" fmla="*/ 155187 h 325101"/>
                <a:gd name="connsiteX1" fmla="*/ 31306 w 258360"/>
                <a:gd name="connsiteY1" fmla="*/ 155187 h 325101"/>
                <a:gd name="connsiteX2" fmla="*/ 31306 w 258360"/>
                <a:gd name="connsiteY2" fmla="*/ 26224 h 325101"/>
                <a:gd name="connsiteX3" fmla="*/ 137456 w 258360"/>
                <a:gd name="connsiteY3" fmla="*/ 26224 h 325101"/>
                <a:gd name="connsiteX4" fmla="*/ 218419 w 258360"/>
                <a:gd name="connsiteY4" fmla="*/ 89448 h 325101"/>
                <a:gd name="connsiteX5" fmla="*/ 123423 w 258360"/>
                <a:gd name="connsiteY5" fmla="*/ 155187 h 325101"/>
                <a:gd name="connsiteX6" fmla="*/ 185674 w 258360"/>
                <a:gd name="connsiteY6" fmla="*/ 168119 h 325101"/>
                <a:gd name="connsiteX7" fmla="*/ 249005 w 258360"/>
                <a:gd name="connsiteY7" fmla="*/ 87652 h 325101"/>
                <a:gd name="connsiteX8" fmla="*/ 147532 w 258360"/>
                <a:gd name="connsiteY8" fmla="*/ 0 h 325101"/>
                <a:gd name="connsiteX9" fmla="*/ 0 w 258360"/>
                <a:gd name="connsiteY9" fmla="*/ 0 h 325101"/>
                <a:gd name="connsiteX10" fmla="*/ 0 w 258360"/>
                <a:gd name="connsiteY10" fmla="*/ 325102 h 325101"/>
                <a:gd name="connsiteX11" fmla="*/ 31306 w 258360"/>
                <a:gd name="connsiteY11" fmla="*/ 325102 h 325101"/>
                <a:gd name="connsiteX12" fmla="*/ 31306 w 258360"/>
                <a:gd name="connsiteY12" fmla="*/ 179974 h 325101"/>
                <a:gd name="connsiteX13" fmla="*/ 127021 w 258360"/>
                <a:gd name="connsiteY13" fmla="*/ 179974 h 325101"/>
                <a:gd name="connsiteX14" fmla="*/ 213381 w 258360"/>
                <a:gd name="connsiteY14" fmla="*/ 252897 h 325101"/>
                <a:gd name="connsiteX15" fmla="*/ 223097 w 258360"/>
                <a:gd name="connsiteY15" fmla="*/ 325102 h 325101"/>
                <a:gd name="connsiteX16" fmla="*/ 258360 w 258360"/>
                <a:gd name="connsiteY16" fmla="*/ 325102 h 325101"/>
                <a:gd name="connsiteX17" fmla="*/ 242888 w 258360"/>
                <a:gd name="connsiteY17" fmla="*/ 241761 h 325101"/>
                <a:gd name="connsiteX18" fmla="*/ 185674 w 258360"/>
                <a:gd name="connsiteY18" fmla="*/ 168119 h 325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8360" h="325101">
                  <a:moveTo>
                    <a:pt x="123423" y="155187"/>
                  </a:moveTo>
                  <a:lnTo>
                    <a:pt x="31306" y="155187"/>
                  </a:lnTo>
                  <a:lnTo>
                    <a:pt x="31306" y="26224"/>
                  </a:lnTo>
                  <a:lnTo>
                    <a:pt x="137456" y="26224"/>
                  </a:lnTo>
                  <a:cubicBezTo>
                    <a:pt x="179557" y="26224"/>
                    <a:pt x="218419" y="39515"/>
                    <a:pt x="218419" y="89448"/>
                  </a:cubicBezTo>
                  <a:cubicBezTo>
                    <a:pt x="218419" y="147643"/>
                    <a:pt x="169482" y="155187"/>
                    <a:pt x="123423" y="155187"/>
                  </a:cubicBezTo>
                  <a:close/>
                  <a:moveTo>
                    <a:pt x="185674" y="168119"/>
                  </a:moveTo>
                  <a:cubicBezTo>
                    <a:pt x="225256" y="158420"/>
                    <a:pt x="249005" y="130041"/>
                    <a:pt x="249005" y="87652"/>
                  </a:cubicBezTo>
                  <a:cubicBezTo>
                    <a:pt x="249005" y="25505"/>
                    <a:pt x="205105" y="0"/>
                    <a:pt x="147532" y="0"/>
                  </a:cubicBezTo>
                  <a:lnTo>
                    <a:pt x="0" y="0"/>
                  </a:lnTo>
                  <a:lnTo>
                    <a:pt x="0" y="325102"/>
                  </a:lnTo>
                  <a:lnTo>
                    <a:pt x="31306" y="325102"/>
                  </a:lnTo>
                  <a:lnTo>
                    <a:pt x="31306" y="179974"/>
                  </a:lnTo>
                  <a:lnTo>
                    <a:pt x="127021" y="179974"/>
                  </a:lnTo>
                  <a:cubicBezTo>
                    <a:pt x="186394" y="179974"/>
                    <a:pt x="209423" y="191828"/>
                    <a:pt x="213381" y="252897"/>
                  </a:cubicBezTo>
                  <a:cubicBezTo>
                    <a:pt x="214821" y="270140"/>
                    <a:pt x="213741" y="313966"/>
                    <a:pt x="223097" y="325102"/>
                  </a:cubicBezTo>
                  <a:lnTo>
                    <a:pt x="258360" y="325102"/>
                  </a:lnTo>
                  <a:cubicBezTo>
                    <a:pt x="243607" y="310733"/>
                    <a:pt x="243607" y="255771"/>
                    <a:pt x="242888" y="241761"/>
                  </a:cubicBezTo>
                  <a:cubicBezTo>
                    <a:pt x="240009" y="198294"/>
                    <a:pt x="226695" y="175304"/>
                    <a:pt x="185674" y="168119"/>
                  </a:cubicBezTo>
                  <a:close/>
                </a:path>
              </a:pathLst>
            </a:custGeom>
            <a:solidFill>
              <a:srgbClr val="2B2A29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27EAAC48-4FF5-4A5B-A130-5151A9BB7B09}"/>
                </a:ext>
              </a:extLst>
            </p:cNvPr>
            <p:cNvSpPr/>
            <p:nvPr/>
          </p:nvSpPr>
          <p:spPr>
            <a:xfrm>
              <a:off x="5623899" y="853585"/>
              <a:ext cx="254042" cy="332286"/>
            </a:xfrm>
            <a:custGeom>
              <a:avLst/>
              <a:gdLst>
                <a:gd name="connsiteX0" fmla="*/ 223097 w 254042"/>
                <a:gd name="connsiteY0" fmla="*/ 0 h 332286"/>
                <a:gd name="connsiteX1" fmla="*/ 223097 w 254042"/>
                <a:gd name="connsiteY1" fmla="*/ 193983 h 332286"/>
                <a:gd name="connsiteX2" fmla="*/ 129180 w 254042"/>
                <a:gd name="connsiteY2" fmla="*/ 306063 h 332286"/>
                <a:gd name="connsiteX3" fmla="*/ 31306 w 254042"/>
                <a:gd name="connsiteY3" fmla="*/ 194702 h 332286"/>
                <a:gd name="connsiteX4" fmla="*/ 31306 w 254042"/>
                <a:gd name="connsiteY4" fmla="*/ 0 h 332286"/>
                <a:gd name="connsiteX5" fmla="*/ 0 w 254042"/>
                <a:gd name="connsiteY5" fmla="*/ 0 h 332286"/>
                <a:gd name="connsiteX6" fmla="*/ 0 w 254042"/>
                <a:gd name="connsiteY6" fmla="*/ 202246 h 332286"/>
                <a:gd name="connsiteX7" fmla="*/ 128820 w 254042"/>
                <a:gd name="connsiteY7" fmla="*/ 332286 h 332286"/>
                <a:gd name="connsiteX8" fmla="*/ 254042 w 254042"/>
                <a:gd name="connsiteY8" fmla="*/ 203323 h 332286"/>
                <a:gd name="connsiteX9" fmla="*/ 254042 w 254042"/>
                <a:gd name="connsiteY9" fmla="*/ 0 h 332286"/>
                <a:gd name="connsiteX10" fmla="*/ 223097 w 254042"/>
                <a:gd name="connsiteY10" fmla="*/ 0 h 33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4042" h="332286">
                  <a:moveTo>
                    <a:pt x="223097" y="0"/>
                  </a:moveTo>
                  <a:lnTo>
                    <a:pt x="223097" y="193983"/>
                  </a:lnTo>
                  <a:cubicBezTo>
                    <a:pt x="223097" y="261159"/>
                    <a:pt x="206544" y="306063"/>
                    <a:pt x="129180" y="306063"/>
                  </a:cubicBezTo>
                  <a:cubicBezTo>
                    <a:pt x="50737" y="306063"/>
                    <a:pt x="31306" y="264033"/>
                    <a:pt x="31306" y="194702"/>
                  </a:cubicBezTo>
                  <a:lnTo>
                    <a:pt x="31306" y="0"/>
                  </a:lnTo>
                  <a:lnTo>
                    <a:pt x="0" y="0"/>
                  </a:lnTo>
                  <a:lnTo>
                    <a:pt x="0" y="202246"/>
                  </a:lnTo>
                  <a:cubicBezTo>
                    <a:pt x="0" y="287383"/>
                    <a:pt x="43180" y="332286"/>
                    <a:pt x="128820" y="332286"/>
                  </a:cubicBezTo>
                  <a:cubicBezTo>
                    <a:pt x="213021" y="332286"/>
                    <a:pt x="254042" y="287024"/>
                    <a:pt x="254042" y="203323"/>
                  </a:cubicBezTo>
                  <a:lnTo>
                    <a:pt x="254042" y="0"/>
                  </a:lnTo>
                  <a:lnTo>
                    <a:pt x="223097" y="0"/>
                  </a:lnTo>
                  <a:close/>
                </a:path>
              </a:pathLst>
            </a:custGeom>
            <a:solidFill>
              <a:srgbClr val="2B2A29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86ABD54A-B353-4B32-8204-BD97A20F40B8}"/>
                </a:ext>
              </a:extLst>
            </p:cNvPr>
            <p:cNvSpPr/>
            <p:nvPr/>
          </p:nvSpPr>
          <p:spPr>
            <a:xfrm>
              <a:off x="3778314" y="1268494"/>
              <a:ext cx="2093151" cy="134711"/>
            </a:xfrm>
            <a:custGeom>
              <a:avLst/>
              <a:gdLst>
                <a:gd name="connsiteX0" fmla="*/ 2029100 w 2093150"/>
                <a:gd name="connsiteY0" fmla="*/ 120342 h 134710"/>
                <a:gd name="connsiteX1" fmla="*/ 2001393 w 2093150"/>
                <a:gd name="connsiteY1" fmla="*/ 120342 h 134710"/>
                <a:gd name="connsiteX2" fmla="*/ 2001393 w 2093150"/>
                <a:gd name="connsiteY2" fmla="*/ 81904 h 134710"/>
                <a:gd name="connsiteX3" fmla="*/ 2029100 w 2093150"/>
                <a:gd name="connsiteY3" fmla="*/ 81904 h 134710"/>
                <a:gd name="connsiteX4" fmla="*/ 2052130 w 2093150"/>
                <a:gd name="connsiteY4" fmla="*/ 101302 h 134710"/>
                <a:gd name="connsiteX5" fmla="*/ 2029100 w 2093150"/>
                <a:gd name="connsiteY5" fmla="*/ 120342 h 134710"/>
                <a:gd name="connsiteX6" fmla="*/ 2033778 w 2093150"/>
                <a:gd name="connsiteY6" fmla="*/ 70050 h 134710"/>
                <a:gd name="connsiteX7" fmla="*/ 2001393 w 2093150"/>
                <a:gd name="connsiteY7" fmla="*/ 70050 h 134710"/>
                <a:gd name="connsiteX8" fmla="*/ 2001393 w 2093150"/>
                <a:gd name="connsiteY8" fmla="*/ 27301 h 134710"/>
                <a:gd name="connsiteX9" fmla="*/ 1987719 w 2093150"/>
                <a:gd name="connsiteY9" fmla="*/ 27301 h 134710"/>
                <a:gd name="connsiteX10" fmla="*/ 1987719 w 2093150"/>
                <a:gd name="connsiteY10" fmla="*/ 132196 h 134710"/>
                <a:gd name="connsiteX11" fmla="*/ 2033778 w 2093150"/>
                <a:gd name="connsiteY11" fmla="*/ 132196 h 134710"/>
                <a:gd name="connsiteX12" fmla="*/ 2066163 w 2093150"/>
                <a:gd name="connsiteY12" fmla="*/ 101302 h 134710"/>
                <a:gd name="connsiteX13" fmla="*/ 2033778 w 2093150"/>
                <a:gd name="connsiteY13" fmla="*/ 70050 h 134710"/>
                <a:gd name="connsiteX14" fmla="*/ 2079117 w 2093150"/>
                <a:gd name="connsiteY14" fmla="*/ 27301 h 134710"/>
                <a:gd name="connsiteX15" fmla="*/ 2079117 w 2093150"/>
                <a:gd name="connsiteY15" fmla="*/ 132196 h 134710"/>
                <a:gd name="connsiteX16" fmla="*/ 2093151 w 2093150"/>
                <a:gd name="connsiteY16" fmla="*/ 132196 h 134710"/>
                <a:gd name="connsiteX17" fmla="*/ 2093151 w 2093150"/>
                <a:gd name="connsiteY17" fmla="*/ 27301 h 134710"/>
                <a:gd name="connsiteX18" fmla="*/ 2079117 w 2093150"/>
                <a:gd name="connsiteY18" fmla="*/ 27301 h 134710"/>
                <a:gd name="connsiteX19" fmla="*/ 1933385 w 2093150"/>
                <a:gd name="connsiteY19" fmla="*/ 77593 h 134710"/>
                <a:gd name="connsiteX20" fmla="*/ 1906397 w 2093150"/>
                <a:gd name="connsiteY20" fmla="*/ 77593 h 134710"/>
                <a:gd name="connsiteX21" fmla="*/ 1906397 w 2093150"/>
                <a:gd name="connsiteY21" fmla="*/ 39156 h 134710"/>
                <a:gd name="connsiteX22" fmla="*/ 1931226 w 2093150"/>
                <a:gd name="connsiteY22" fmla="*/ 39156 h 134710"/>
                <a:gd name="connsiteX23" fmla="*/ 1957134 w 2093150"/>
                <a:gd name="connsiteY23" fmla="*/ 58554 h 134710"/>
                <a:gd name="connsiteX24" fmla="*/ 1933385 w 2093150"/>
                <a:gd name="connsiteY24" fmla="*/ 77593 h 134710"/>
                <a:gd name="connsiteX25" fmla="*/ 1935903 w 2093150"/>
                <a:gd name="connsiteY25" fmla="*/ 27301 h 134710"/>
                <a:gd name="connsiteX26" fmla="*/ 1892723 w 2093150"/>
                <a:gd name="connsiteY26" fmla="*/ 27301 h 134710"/>
                <a:gd name="connsiteX27" fmla="*/ 1892723 w 2093150"/>
                <a:gd name="connsiteY27" fmla="*/ 132196 h 134710"/>
                <a:gd name="connsiteX28" fmla="*/ 1906397 w 2093150"/>
                <a:gd name="connsiteY28" fmla="*/ 132196 h 134710"/>
                <a:gd name="connsiteX29" fmla="*/ 1906397 w 2093150"/>
                <a:gd name="connsiteY29" fmla="*/ 89089 h 134710"/>
                <a:gd name="connsiteX30" fmla="*/ 1934824 w 2093150"/>
                <a:gd name="connsiteY30" fmla="*/ 89089 h 134710"/>
                <a:gd name="connsiteX31" fmla="*/ 1970807 w 2093150"/>
                <a:gd name="connsiteY31" fmla="*/ 57477 h 134710"/>
                <a:gd name="connsiteX32" fmla="*/ 1935903 w 2093150"/>
                <a:gd name="connsiteY32" fmla="*/ 27301 h 134710"/>
                <a:gd name="connsiteX33" fmla="*/ 1815719 w 2093150"/>
                <a:gd name="connsiteY33" fmla="*/ 84059 h 134710"/>
                <a:gd name="connsiteX34" fmla="*/ 1870774 w 2093150"/>
                <a:gd name="connsiteY34" fmla="*/ 84059 h 134710"/>
                <a:gd name="connsiteX35" fmla="*/ 1870774 w 2093150"/>
                <a:gd name="connsiteY35" fmla="*/ 72205 h 134710"/>
                <a:gd name="connsiteX36" fmla="*/ 1815719 w 2093150"/>
                <a:gd name="connsiteY36" fmla="*/ 72205 h 134710"/>
                <a:gd name="connsiteX37" fmla="*/ 1815719 w 2093150"/>
                <a:gd name="connsiteY37" fmla="*/ 39515 h 134710"/>
                <a:gd name="connsiteX38" fmla="*/ 1874732 w 2093150"/>
                <a:gd name="connsiteY38" fmla="*/ 39515 h 134710"/>
                <a:gd name="connsiteX39" fmla="*/ 1874732 w 2093150"/>
                <a:gd name="connsiteY39" fmla="*/ 27301 h 134710"/>
                <a:gd name="connsiteX40" fmla="*/ 1802045 w 2093150"/>
                <a:gd name="connsiteY40" fmla="*/ 27301 h 134710"/>
                <a:gd name="connsiteX41" fmla="*/ 1802045 w 2093150"/>
                <a:gd name="connsiteY41" fmla="*/ 132196 h 134710"/>
                <a:gd name="connsiteX42" fmla="*/ 1875451 w 2093150"/>
                <a:gd name="connsiteY42" fmla="*/ 132196 h 134710"/>
                <a:gd name="connsiteX43" fmla="*/ 1875451 w 2093150"/>
                <a:gd name="connsiteY43" fmla="*/ 120342 h 134710"/>
                <a:gd name="connsiteX44" fmla="*/ 1815719 w 2093150"/>
                <a:gd name="connsiteY44" fmla="*/ 120342 h 134710"/>
                <a:gd name="connsiteX45" fmla="*/ 1815719 w 2093150"/>
                <a:gd name="connsiteY45" fmla="*/ 84059 h 134710"/>
                <a:gd name="connsiteX46" fmla="*/ 1705970 w 2093150"/>
                <a:gd name="connsiteY46" fmla="*/ 39515 h 134710"/>
                <a:gd name="connsiteX47" fmla="*/ 1741234 w 2093150"/>
                <a:gd name="connsiteY47" fmla="*/ 39515 h 134710"/>
                <a:gd name="connsiteX48" fmla="*/ 1741234 w 2093150"/>
                <a:gd name="connsiteY48" fmla="*/ 132196 h 134710"/>
                <a:gd name="connsiteX49" fmla="*/ 1754907 w 2093150"/>
                <a:gd name="connsiteY49" fmla="*/ 132196 h 134710"/>
                <a:gd name="connsiteX50" fmla="*/ 1754907 w 2093150"/>
                <a:gd name="connsiteY50" fmla="*/ 39515 h 134710"/>
                <a:gd name="connsiteX51" fmla="*/ 1790171 w 2093150"/>
                <a:gd name="connsiteY51" fmla="*/ 39515 h 134710"/>
                <a:gd name="connsiteX52" fmla="*/ 1790171 w 2093150"/>
                <a:gd name="connsiteY52" fmla="*/ 27301 h 134710"/>
                <a:gd name="connsiteX53" fmla="*/ 1705970 w 2093150"/>
                <a:gd name="connsiteY53" fmla="*/ 27301 h 134710"/>
                <a:gd name="connsiteX54" fmla="*/ 1705970 w 2093150"/>
                <a:gd name="connsiteY54" fmla="*/ 39515 h 134710"/>
                <a:gd name="connsiteX55" fmla="*/ 1680062 w 2093150"/>
                <a:gd name="connsiteY55" fmla="*/ 71127 h 134710"/>
                <a:gd name="connsiteX56" fmla="*/ 1624648 w 2093150"/>
                <a:gd name="connsiteY56" fmla="*/ 71127 h 134710"/>
                <a:gd name="connsiteX57" fmla="*/ 1624648 w 2093150"/>
                <a:gd name="connsiteY57" fmla="*/ 27301 h 134710"/>
                <a:gd name="connsiteX58" fmla="*/ 1610974 w 2093150"/>
                <a:gd name="connsiteY58" fmla="*/ 27301 h 134710"/>
                <a:gd name="connsiteX59" fmla="*/ 1610974 w 2093150"/>
                <a:gd name="connsiteY59" fmla="*/ 132196 h 134710"/>
                <a:gd name="connsiteX60" fmla="*/ 1624648 w 2093150"/>
                <a:gd name="connsiteY60" fmla="*/ 132196 h 134710"/>
                <a:gd name="connsiteX61" fmla="*/ 1624648 w 2093150"/>
                <a:gd name="connsiteY61" fmla="*/ 83341 h 134710"/>
                <a:gd name="connsiteX62" fmla="*/ 1680062 w 2093150"/>
                <a:gd name="connsiteY62" fmla="*/ 83341 h 134710"/>
                <a:gd name="connsiteX63" fmla="*/ 1680062 w 2093150"/>
                <a:gd name="connsiteY63" fmla="*/ 132196 h 134710"/>
                <a:gd name="connsiteX64" fmla="*/ 1694095 w 2093150"/>
                <a:gd name="connsiteY64" fmla="*/ 132196 h 134710"/>
                <a:gd name="connsiteX65" fmla="*/ 1694095 w 2093150"/>
                <a:gd name="connsiteY65" fmla="*/ 27301 h 134710"/>
                <a:gd name="connsiteX66" fmla="*/ 1680062 w 2093150"/>
                <a:gd name="connsiteY66" fmla="*/ 27301 h 134710"/>
                <a:gd name="connsiteX67" fmla="*/ 1680062 w 2093150"/>
                <a:gd name="connsiteY67" fmla="*/ 71127 h 134710"/>
                <a:gd name="connsiteX68" fmla="*/ 1518497 w 2093150"/>
                <a:gd name="connsiteY68" fmla="*/ 116390 h 134710"/>
                <a:gd name="connsiteX69" fmla="*/ 1518137 w 2093150"/>
                <a:gd name="connsiteY69" fmla="*/ 116390 h 134710"/>
                <a:gd name="connsiteX70" fmla="*/ 1518137 w 2093150"/>
                <a:gd name="connsiteY70" fmla="*/ 27301 h 134710"/>
                <a:gd name="connsiteX71" fmla="*/ 1504463 w 2093150"/>
                <a:gd name="connsiteY71" fmla="*/ 27301 h 134710"/>
                <a:gd name="connsiteX72" fmla="*/ 1504463 w 2093150"/>
                <a:gd name="connsiteY72" fmla="*/ 132196 h 134710"/>
                <a:gd name="connsiteX73" fmla="*/ 1521735 w 2093150"/>
                <a:gd name="connsiteY73" fmla="*/ 132196 h 134710"/>
                <a:gd name="connsiteX74" fmla="*/ 1573551 w 2093150"/>
                <a:gd name="connsiteY74" fmla="*/ 43107 h 134710"/>
                <a:gd name="connsiteX75" fmla="*/ 1573551 w 2093150"/>
                <a:gd name="connsiteY75" fmla="*/ 43107 h 134710"/>
                <a:gd name="connsiteX76" fmla="*/ 1573551 w 2093150"/>
                <a:gd name="connsiteY76" fmla="*/ 132196 h 134710"/>
                <a:gd name="connsiteX77" fmla="*/ 1587585 w 2093150"/>
                <a:gd name="connsiteY77" fmla="*/ 132196 h 134710"/>
                <a:gd name="connsiteX78" fmla="*/ 1587585 w 2093150"/>
                <a:gd name="connsiteY78" fmla="*/ 27301 h 134710"/>
                <a:gd name="connsiteX79" fmla="*/ 1569953 w 2093150"/>
                <a:gd name="connsiteY79" fmla="*/ 27301 h 134710"/>
                <a:gd name="connsiteX80" fmla="*/ 1518497 w 2093150"/>
                <a:gd name="connsiteY80" fmla="*/ 116390 h 134710"/>
                <a:gd name="connsiteX81" fmla="*/ 1449769 w 2093150"/>
                <a:gd name="connsiteY81" fmla="*/ 77593 h 134710"/>
                <a:gd name="connsiteX82" fmla="*/ 1423141 w 2093150"/>
                <a:gd name="connsiteY82" fmla="*/ 77593 h 134710"/>
                <a:gd name="connsiteX83" fmla="*/ 1423141 w 2093150"/>
                <a:gd name="connsiteY83" fmla="*/ 39156 h 134710"/>
                <a:gd name="connsiteX84" fmla="*/ 1447969 w 2093150"/>
                <a:gd name="connsiteY84" fmla="*/ 39156 h 134710"/>
                <a:gd name="connsiteX85" fmla="*/ 1473518 w 2093150"/>
                <a:gd name="connsiteY85" fmla="*/ 58554 h 134710"/>
                <a:gd name="connsiteX86" fmla="*/ 1449769 w 2093150"/>
                <a:gd name="connsiteY86" fmla="*/ 77593 h 134710"/>
                <a:gd name="connsiteX87" fmla="*/ 1452647 w 2093150"/>
                <a:gd name="connsiteY87" fmla="*/ 27301 h 134710"/>
                <a:gd name="connsiteX88" fmla="*/ 1409467 w 2093150"/>
                <a:gd name="connsiteY88" fmla="*/ 27301 h 134710"/>
                <a:gd name="connsiteX89" fmla="*/ 1409467 w 2093150"/>
                <a:gd name="connsiteY89" fmla="*/ 132196 h 134710"/>
                <a:gd name="connsiteX90" fmla="*/ 1423141 w 2093150"/>
                <a:gd name="connsiteY90" fmla="*/ 132196 h 134710"/>
                <a:gd name="connsiteX91" fmla="*/ 1423141 w 2093150"/>
                <a:gd name="connsiteY91" fmla="*/ 89089 h 134710"/>
                <a:gd name="connsiteX92" fmla="*/ 1451568 w 2093150"/>
                <a:gd name="connsiteY92" fmla="*/ 89089 h 134710"/>
                <a:gd name="connsiteX93" fmla="*/ 1487551 w 2093150"/>
                <a:gd name="connsiteY93" fmla="*/ 57477 h 134710"/>
                <a:gd name="connsiteX94" fmla="*/ 1452647 w 2093150"/>
                <a:gd name="connsiteY94" fmla="*/ 27301 h 134710"/>
                <a:gd name="connsiteX95" fmla="*/ 1302237 w 2093150"/>
                <a:gd name="connsiteY95" fmla="*/ 132196 h 134710"/>
                <a:gd name="connsiteX96" fmla="*/ 1316270 w 2093150"/>
                <a:gd name="connsiteY96" fmla="*/ 132196 h 134710"/>
                <a:gd name="connsiteX97" fmla="*/ 1316270 w 2093150"/>
                <a:gd name="connsiteY97" fmla="*/ 39515 h 134710"/>
                <a:gd name="connsiteX98" fmla="*/ 1371685 w 2093150"/>
                <a:gd name="connsiteY98" fmla="*/ 39515 h 134710"/>
                <a:gd name="connsiteX99" fmla="*/ 1371685 w 2093150"/>
                <a:gd name="connsiteY99" fmla="*/ 132196 h 134710"/>
                <a:gd name="connsiteX100" fmla="*/ 1385358 w 2093150"/>
                <a:gd name="connsiteY100" fmla="*/ 132196 h 134710"/>
                <a:gd name="connsiteX101" fmla="*/ 1385358 w 2093150"/>
                <a:gd name="connsiteY101" fmla="*/ 27301 h 134710"/>
                <a:gd name="connsiteX102" fmla="*/ 1302237 w 2093150"/>
                <a:gd name="connsiteY102" fmla="*/ 27301 h 134710"/>
                <a:gd name="connsiteX103" fmla="*/ 1302237 w 2093150"/>
                <a:gd name="connsiteY103" fmla="*/ 132196 h 134710"/>
                <a:gd name="connsiteX104" fmla="*/ 1192488 w 2093150"/>
                <a:gd name="connsiteY104" fmla="*/ 120342 h 134710"/>
                <a:gd name="connsiteX105" fmla="*/ 1171258 w 2093150"/>
                <a:gd name="connsiteY105" fmla="*/ 120342 h 134710"/>
                <a:gd name="connsiteX106" fmla="*/ 1171258 w 2093150"/>
                <a:gd name="connsiteY106" fmla="*/ 39156 h 134710"/>
                <a:gd name="connsiteX107" fmla="*/ 1191768 w 2093150"/>
                <a:gd name="connsiteY107" fmla="*/ 39156 h 134710"/>
                <a:gd name="connsiteX108" fmla="*/ 1229910 w 2093150"/>
                <a:gd name="connsiteY108" fmla="*/ 80467 h 134710"/>
                <a:gd name="connsiteX109" fmla="*/ 1192488 w 2093150"/>
                <a:gd name="connsiteY109" fmla="*/ 120342 h 134710"/>
                <a:gd name="connsiteX110" fmla="*/ 1191768 w 2093150"/>
                <a:gd name="connsiteY110" fmla="*/ 27301 h 134710"/>
                <a:gd name="connsiteX111" fmla="*/ 1157584 w 2093150"/>
                <a:gd name="connsiteY111" fmla="*/ 27301 h 134710"/>
                <a:gd name="connsiteX112" fmla="*/ 1157584 w 2093150"/>
                <a:gd name="connsiteY112" fmla="*/ 132196 h 134710"/>
                <a:gd name="connsiteX113" fmla="*/ 1194287 w 2093150"/>
                <a:gd name="connsiteY113" fmla="*/ 132196 h 134710"/>
                <a:gd name="connsiteX114" fmla="*/ 1243584 w 2093150"/>
                <a:gd name="connsiteY114" fmla="*/ 79030 h 134710"/>
                <a:gd name="connsiteX115" fmla="*/ 1191768 w 2093150"/>
                <a:gd name="connsiteY115" fmla="*/ 27301 h 134710"/>
                <a:gd name="connsiteX116" fmla="*/ 1120161 w 2093150"/>
                <a:gd name="connsiteY116" fmla="*/ 76875 h 134710"/>
                <a:gd name="connsiteX117" fmla="*/ 1134555 w 2093150"/>
                <a:gd name="connsiteY117" fmla="*/ 54962 h 134710"/>
                <a:gd name="connsiteX118" fmla="*/ 1103609 w 2093150"/>
                <a:gd name="connsiteY118" fmla="*/ 28020 h 134710"/>
                <a:gd name="connsiteX119" fmla="*/ 1070504 w 2093150"/>
                <a:gd name="connsiteY119" fmla="*/ 61787 h 134710"/>
                <a:gd name="connsiteX120" fmla="*/ 1082739 w 2093150"/>
                <a:gd name="connsiteY120" fmla="*/ 61787 h 134710"/>
                <a:gd name="connsiteX121" fmla="*/ 1103249 w 2093150"/>
                <a:gd name="connsiteY121" fmla="*/ 38797 h 134710"/>
                <a:gd name="connsiteX122" fmla="*/ 1121241 w 2093150"/>
                <a:gd name="connsiteY122" fmla="*/ 55680 h 134710"/>
                <a:gd name="connsiteX123" fmla="*/ 1100370 w 2093150"/>
                <a:gd name="connsiteY123" fmla="*/ 72923 h 134710"/>
                <a:gd name="connsiteX124" fmla="*/ 1096052 w 2093150"/>
                <a:gd name="connsiteY124" fmla="*/ 72923 h 134710"/>
                <a:gd name="connsiteX125" fmla="*/ 1096052 w 2093150"/>
                <a:gd name="connsiteY125" fmla="*/ 83700 h 134710"/>
                <a:gd name="connsiteX126" fmla="*/ 1102889 w 2093150"/>
                <a:gd name="connsiteY126" fmla="*/ 82982 h 134710"/>
                <a:gd name="connsiteX127" fmla="*/ 1125919 w 2093150"/>
                <a:gd name="connsiteY127" fmla="*/ 103099 h 134710"/>
                <a:gd name="connsiteX128" fmla="*/ 1103249 w 2093150"/>
                <a:gd name="connsiteY128" fmla="*/ 123215 h 134710"/>
                <a:gd name="connsiteX129" fmla="*/ 1080580 w 2093150"/>
                <a:gd name="connsiteY129" fmla="*/ 99866 h 134710"/>
                <a:gd name="connsiteX130" fmla="*/ 1068345 w 2093150"/>
                <a:gd name="connsiteY130" fmla="*/ 99866 h 134710"/>
                <a:gd name="connsiteX131" fmla="*/ 1068345 w 2093150"/>
                <a:gd name="connsiteY131" fmla="*/ 102021 h 134710"/>
                <a:gd name="connsiteX132" fmla="*/ 1103249 w 2093150"/>
                <a:gd name="connsiteY132" fmla="*/ 134351 h 134710"/>
                <a:gd name="connsiteX133" fmla="*/ 1139232 w 2093150"/>
                <a:gd name="connsiteY133" fmla="*/ 102021 h 134710"/>
                <a:gd name="connsiteX134" fmla="*/ 1120161 w 2093150"/>
                <a:gd name="connsiteY134" fmla="*/ 76875 h 134710"/>
                <a:gd name="connsiteX135" fmla="*/ 958236 w 2093150"/>
                <a:gd name="connsiteY135" fmla="*/ 84059 h 134710"/>
                <a:gd name="connsiteX136" fmla="*/ 1013291 w 2093150"/>
                <a:gd name="connsiteY136" fmla="*/ 84059 h 134710"/>
                <a:gd name="connsiteX137" fmla="*/ 1013291 w 2093150"/>
                <a:gd name="connsiteY137" fmla="*/ 72205 h 134710"/>
                <a:gd name="connsiteX138" fmla="*/ 958236 w 2093150"/>
                <a:gd name="connsiteY138" fmla="*/ 72205 h 134710"/>
                <a:gd name="connsiteX139" fmla="*/ 958236 w 2093150"/>
                <a:gd name="connsiteY139" fmla="*/ 39515 h 134710"/>
                <a:gd name="connsiteX140" fmla="*/ 1016889 w 2093150"/>
                <a:gd name="connsiteY140" fmla="*/ 39515 h 134710"/>
                <a:gd name="connsiteX141" fmla="*/ 1016889 w 2093150"/>
                <a:gd name="connsiteY141" fmla="*/ 27301 h 134710"/>
                <a:gd name="connsiteX142" fmla="*/ 944203 w 2093150"/>
                <a:gd name="connsiteY142" fmla="*/ 27301 h 134710"/>
                <a:gd name="connsiteX143" fmla="*/ 944203 w 2093150"/>
                <a:gd name="connsiteY143" fmla="*/ 132196 h 134710"/>
                <a:gd name="connsiteX144" fmla="*/ 1017609 w 2093150"/>
                <a:gd name="connsiteY144" fmla="*/ 132196 h 134710"/>
                <a:gd name="connsiteX145" fmla="*/ 1017609 w 2093150"/>
                <a:gd name="connsiteY145" fmla="*/ 120342 h 134710"/>
                <a:gd name="connsiteX146" fmla="*/ 958236 w 2093150"/>
                <a:gd name="connsiteY146" fmla="*/ 120342 h 134710"/>
                <a:gd name="connsiteX147" fmla="*/ 958236 w 2093150"/>
                <a:gd name="connsiteY147" fmla="*/ 84059 h 134710"/>
                <a:gd name="connsiteX148" fmla="*/ 852085 w 2093150"/>
                <a:gd name="connsiteY148" fmla="*/ 116390 h 134710"/>
                <a:gd name="connsiteX149" fmla="*/ 851726 w 2093150"/>
                <a:gd name="connsiteY149" fmla="*/ 116390 h 134710"/>
                <a:gd name="connsiteX150" fmla="*/ 851726 w 2093150"/>
                <a:gd name="connsiteY150" fmla="*/ 27301 h 134710"/>
                <a:gd name="connsiteX151" fmla="*/ 837692 w 2093150"/>
                <a:gd name="connsiteY151" fmla="*/ 27301 h 134710"/>
                <a:gd name="connsiteX152" fmla="*/ 837692 w 2093150"/>
                <a:gd name="connsiteY152" fmla="*/ 132196 h 134710"/>
                <a:gd name="connsiteX153" fmla="*/ 855324 w 2093150"/>
                <a:gd name="connsiteY153" fmla="*/ 132196 h 134710"/>
                <a:gd name="connsiteX154" fmla="*/ 906780 w 2093150"/>
                <a:gd name="connsiteY154" fmla="*/ 43107 h 134710"/>
                <a:gd name="connsiteX155" fmla="*/ 907140 w 2093150"/>
                <a:gd name="connsiteY155" fmla="*/ 43107 h 134710"/>
                <a:gd name="connsiteX156" fmla="*/ 907140 w 2093150"/>
                <a:gd name="connsiteY156" fmla="*/ 132196 h 134710"/>
                <a:gd name="connsiteX157" fmla="*/ 921173 w 2093150"/>
                <a:gd name="connsiteY157" fmla="*/ 132196 h 134710"/>
                <a:gd name="connsiteX158" fmla="*/ 921173 w 2093150"/>
                <a:gd name="connsiteY158" fmla="*/ 27301 h 134710"/>
                <a:gd name="connsiteX159" fmla="*/ 903542 w 2093150"/>
                <a:gd name="connsiteY159" fmla="*/ 27301 h 134710"/>
                <a:gd name="connsiteX160" fmla="*/ 852085 w 2093150"/>
                <a:gd name="connsiteY160" fmla="*/ 116390 h 134710"/>
                <a:gd name="connsiteX161" fmla="*/ 824738 w 2093150"/>
                <a:gd name="connsiteY161" fmla="*/ 27301 h 134710"/>
                <a:gd name="connsiteX162" fmla="*/ 806387 w 2093150"/>
                <a:gd name="connsiteY162" fmla="*/ 27301 h 134710"/>
                <a:gd name="connsiteX163" fmla="*/ 753491 w 2093150"/>
                <a:gd name="connsiteY163" fmla="*/ 79390 h 134710"/>
                <a:gd name="connsiteX164" fmla="*/ 753491 w 2093150"/>
                <a:gd name="connsiteY164" fmla="*/ 27301 h 134710"/>
                <a:gd name="connsiteX165" fmla="*/ 739458 w 2093150"/>
                <a:gd name="connsiteY165" fmla="*/ 27301 h 134710"/>
                <a:gd name="connsiteX166" fmla="*/ 739458 w 2093150"/>
                <a:gd name="connsiteY166" fmla="*/ 132196 h 134710"/>
                <a:gd name="connsiteX167" fmla="*/ 753491 w 2093150"/>
                <a:gd name="connsiteY167" fmla="*/ 132196 h 134710"/>
                <a:gd name="connsiteX168" fmla="*/ 753491 w 2093150"/>
                <a:gd name="connsiteY168" fmla="*/ 95555 h 134710"/>
                <a:gd name="connsiteX169" fmla="*/ 770763 w 2093150"/>
                <a:gd name="connsiteY169" fmla="*/ 79030 h 134710"/>
                <a:gd name="connsiteX170" fmla="*/ 808905 w 2093150"/>
                <a:gd name="connsiteY170" fmla="*/ 132196 h 134710"/>
                <a:gd name="connsiteX171" fmla="*/ 826537 w 2093150"/>
                <a:gd name="connsiteY171" fmla="*/ 132196 h 134710"/>
                <a:gd name="connsiteX172" fmla="*/ 780479 w 2093150"/>
                <a:gd name="connsiteY172" fmla="*/ 69690 h 134710"/>
                <a:gd name="connsiteX173" fmla="*/ 824738 w 2093150"/>
                <a:gd name="connsiteY173" fmla="*/ 27301 h 134710"/>
                <a:gd name="connsiteX174" fmla="*/ 676847 w 2093150"/>
                <a:gd name="connsiteY174" fmla="*/ 122856 h 134710"/>
                <a:gd name="connsiteX175" fmla="*/ 641943 w 2093150"/>
                <a:gd name="connsiteY175" fmla="*/ 79749 h 134710"/>
                <a:gd name="connsiteX176" fmla="*/ 677206 w 2093150"/>
                <a:gd name="connsiteY176" fmla="*/ 37001 h 134710"/>
                <a:gd name="connsiteX177" fmla="*/ 707073 w 2093150"/>
                <a:gd name="connsiteY177" fmla="*/ 58913 h 134710"/>
                <a:gd name="connsiteX178" fmla="*/ 721106 w 2093150"/>
                <a:gd name="connsiteY178" fmla="*/ 58913 h 134710"/>
                <a:gd name="connsiteX179" fmla="*/ 677566 w 2093150"/>
                <a:gd name="connsiteY179" fmla="*/ 25146 h 134710"/>
                <a:gd name="connsiteX180" fmla="*/ 627909 w 2093150"/>
                <a:gd name="connsiteY180" fmla="*/ 80108 h 134710"/>
                <a:gd name="connsiteX181" fmla="*/ 676487 w 2093150"/>
                <a:gd name="connsiteY181" fmla="*/ 134711 h 134710"/>
                <a:gd name="connsiteX182" fmla="*/ 721826 w 2093150"/>
                <a:gd name="connsiteY182" fmla="*/ 92681 h 134710"/>
                <a:gd name="connsiteX183" fmla="*/ 708152 w 2093150"/>
                <a:gd name="connsiteY183" fmla="*/ 92681 h 134710"/>
                <a:gd name="connsiteX184" fmla="*/ 676847 w 2093150"/>
                <a:gd name="connsiteY184" fmla="*/ 122856 h 134710"/>
                <a:gd name="connsiteX185" fmla="*/ 568177 w 2093150"/>
                <a:gd name="connsiteY185" fmla="*/ 20117 h 134710"/>
                <a:gd name="connsiteX186" fmla="*/ 590127 w 2093150"/>
                <a:gd name="connsiteY186" fmla="*/ 0 h 134710"/>
                <a:gd name="connsiteX187" fmla="*/ 582570 w 2093150"/>
                <a:gd name="connsiteY187" fmla="*/ 0 h 134710"/>
                <a:gd name="connsiteX188" fmla="*/ 567817 w 2093150"/>
                <a:gd name="connsiteY188" fmla="*/ 11495 h 134710"/>
                <a:gd name="connsiteX189" fmla="*/ 553064 w 2093150"/>
                <a:gd name="connsiteY189" fmla="*/ 0 h 134710"/>
                <a:gd name="connsiteX190" fmla="*/ 545507 w 2093150"/>
                <a:gd name="connsiteY190" fmla="*/ 0 h 134710"/>
                <a:gd name="connsiteX191" fmla="*/ 568177 w 2093150"/>
                <a:gd name="connsiteY191" fmla="*/ 20117 h 134710"/>
                <a:gd name="connsiteX192" fmla="*/ 540470 w 2093150"/>
                <a:gd name="connsiteY192" fmla="*/ 116390 h 134710"/>
                <a:gd name="connsiteX193" fmla="*/ 540470 w 2093150"/>
                <a:gd name="connsiteY193" fmla="*/ 116390 h 134710"/>
                <a:gd name="connsiteX194" fmla="*/ 540470 w 2093150"/>
                <a:gd name="connsiteY194" fmla="*/ 27301 h 134710"/>
                <a:gd name="connsiteX195" fmla="*/ 526436 w 2093150"/>
                <a:gd name="connsiteY195" fmla="*/ 27301 h 134710"/>
                <a:gd name="connsiteX196" fmla="*/ 526436 w 2093150"/>
                <a:gd name="connsiteY196" fmla="*/ 132196 h 134710"/>
                <a:gd name="connsiteX197" fmla="*/ 543708 w 2093150"/>
                <a:gd name="connsiteY197" fmla="*/ 132196 h 134710"/>
                <a:gd name="connsiteX198" fmla="*/ 595524 w 2093150"/>
                <a:gd name="connsiteY198" fmla="*/ 43107 h 134710"/>
                <a:gd name="connsiteX199" fmla="*/ 595884 w 2093150"/>
                <a:gd name="connsiteY199" fmla="*/ 43107 h 134710"/>
                <a:gd name="connsiteX200" fmla="*/ 595884 w 2093150"/>
                <a:gd name="connsiteY200" fmla="*/ 132196 h 134710"/>
                <a:gd name="connsiteX201" fmla="*/ 609558 w 2093150"/>
                <a:gd name="connsiteY201" fmla="*/ 132196 h 134710"/>
                <a:gd name="connsiteX202" fmla="*/ 609558 w 2093150"/>
                <a:gd name="connsiteY202" fmla="*/ 27301 h 134710"/>
                <a:gd name="connsiteX203" fmla="*/ 591926 w 2093150"/>
                <a:gd name="connsiteY203" fmla="*/ 27301 h 134710"/>
                <a:gd name="connsiteX204" fmla="*/ 540470 w 2093150"/>
                <a:gd name="connsiteY204" fmla="*/ 116390 h 134710"/>
                <a:gd name="connsiteX205" fmla="*/ 433959 w 2093150"/>
                <a:gd name="connsiteY205" fmla="*/ 116390 h 134710"/>
                <a:gd name="connsiteX206" fmla="*/ 433959 w 2093150"/>
                <a:gd name="connsiteY206" fmla="*/ 116390 h 134710"/>
                <a:gd name="connsiteX207" fmla="*/ 433959 w 2093150"/>
                <a:gd name="connsiteY207" fmla="*/ 27301 h 134710"/>
                <a:gd name="connsiteX208" fmla="*/ 419926 w 2093150"/>
                <a:gd name="connsiteY208" fmla="*/ 27301 h 134710"/>
                <a:gd name="connsiteX209" fmla="*/ 419926 w 2093150"/>
                <a:gd name="connsiteY209" fmla="*/ 132196 h 134710"/>
                <a:gd name="connsiteX210" fmla="*/ 437198 w 2093150"/>
                <a:gd name="connsiteY210" fmla="*/ 132196 h 134710"/>
                <a:gd name="connsiteX211" fmla="*/ 489014 w 2093150"/>
                <a:gd name="connsiteY211" fmla="*/ 43107 h 134710"/>
                <a:gd name="connsiteX212" fmla="*/ 489373 w 2093150"/>
                <a:gd name="connsiteY212" fmla="*/ 43107 h 134710"/>
                <a:gd name="connsiteX213" fmla="*/ 489373 w 2093150"/>
                <a:gd name="connsiteY213" fmla="*/ 132196 h 134710"/>
                <a:gd name="connsiteX214" fmla="*/ 503047 w 2093150"/>
                <a:gd name="connsiteY214" fmla="*/ 132196 h 134710"/>
                <a:gd name="connsiteX215" fmla="*/ 503047 w 2093150"/>
                <a:gd name="connsiteY215" fmla="*/ 27301 h 134710"/>
                <a:gd name="connsiteX216" fmla="*/ 485775 w 2093150"/>
                <a:gd name="connsiteY216" fmla="*/ 27301 h 134710"/>
                <a:gd name="connsiteX217" fmla="*/ 433959 w 2093150"/>
                <a:gd name="connsiteY217" fmla="*/ 116390 h 134710"/>
                <a:gd name="connsiteX218" fmla="*/ 357674 w 2093150"/>
                <a:gd name="connsiteY218" fmla="*/ 122856 h 134710"/>
                <a:gd name="connsiteX219" fmla="*/ 322411 w 2093150"/>
                <a:gd name="connsiteY219" fmla="*/ 79749 h 134710"/>
                <a:gd name="connsiteX220" fmla="*/ 357674 w 2093150"/>
                <a:gd name="connsiteY220" fmla="*/ 37001 h 134710"/>
                <a:gd name="connsiteX221" fmla="*/ 387541 w 2093150"/>
                <a:gd name="connsiteY221" fmla="*/ 58913 h 134710"/>
                <a:gd name="connsiteX222" fmla="*/ 401574 w 2093150"/>
                <a:gd name="connsiteY222" fmla="*/ 58913 h 134710"/>
                <a:gd name="connsiteX223" fmla="*/ 358034 w 2093150"/>
                <a:gd name="connsiteY223" fmla="*/ 25146 h 134710"/>
                <a:gd name="connsiteX224" fmla="*/ 308377 w 2093150"/>
                <a:gd name="connsiteY224" fmla="*/ 80108 h 134710"/>
                <a:gd name="connsiteX225" fmla="*/ 356955 w 2093150"/>
                <a:gd name="connsiteY225" fmla="*/ 134711 h 134710"/>
                <a:gd name="connsiteX226" fmla="*/ 402294 w 2093150"/>
                <a:gd name="connsiteY226" fmla="*/ 92681 h 134710"/>
                <a:gd name="connsiteX227" fmla="*/ 388620 w 2093150"/>
                <a:gd name="connsiteY227" fmla="*/ 92681 h 134710"/>
                <a:gd name="connsiteX228" fmla="*/ 357674 w 2093150"/>
                <a:gd name="connsiteY228" fmla="*/ 122856 h 134710"/>
                <a:gd name="connsiteX229" fmla="*/ 251164 w 2093150"/>
                <a:gd name="connsiteY229" fmla="*/ 122856 h 134710"/>
                <a:gd name="connsiteX230" fmla="*/ 215900 w 2093150"/>
                <a:gd name="connsiteY230" fmla="*/ 79749 h 134710"/>
                <a:gd name="connsiteX231" fmla="*/ 251164 w 2093150"/>
                <a:gd name="connsiteY231" fmla="*/ 37001 h 134710"/>
                <a:gd name="connsiteX232" fmla="*/ 281030 w 2093150"/>
                <a:gd name="connsiteY232" fmla="*/ 58913 h 134710"/>
                <a:gd name="connsiteX233" fmla="*/ 295063 w 2093150"/>
                <a:gd name="connsiteY233" fmla="*/ 58913 h 134710"/>
                <a:gd name="connsiteX234" fmla="*/ 251524 w 2093150"/>
                <a:gd name="connsiteY234" fmla="*/ 25146 h 134710"/>
                <a:gd name="connsiteX235" fmla="*/ 201867 w 2093150"/>
                <a:gd name="connsiteY235" fmla="*/ 80108 h 134710"/>
                <a:gd name="connsiteX236" fmla="*/ 250444 w 2093150"/>
                <a:gd name="connsiteY236" fmla="*/ 134711 h 134710"/>
                <a:gd name="connsiteX237" fmla="*/ 295783 w 2093150"/>
                <a:gd name="connsiteY237" fmla="*/ 92681 h 134710"/>
                <a:gd name="connsiteX238" fmla="*/ 282109 w 2093150"/>
                <a:gd name="connsiteY238" fmla="*/ 92681 h 134710"/>
                <a:gd name="connsiteX239" fmla="*/ 251164 w 2093150"/>
                <a:gd name="connsiteY239" fmla="*/ 122856 h 134710"/>
                <a:gd name="connsiteX240" fmla="*/ 139256 w 2093150"/>
                <a:gd name="connsiteY240" fmla="*/ 122856 h 134710"/>
                <a:gd name="connsiteX241" fmla="*/ 102912 w 2093150"/>
                <a:gd name="connsiteY241" fmla="*/ 79749 h 134710"/>
                <a:gd name="connsiteX242" fmla="*/ 139256 w 2093150"/>
                <a:gd name="connsiteY242" fmla="*/ 37001 h 134710"/>
                <a:gd name="connsiteX243" fmla="*/ 175599 w 2093150"/>
                <a:gd name="connsiteY243" fmla="*/ 79749 h 134710"/>
                <a:gd name="connsiteX244" fmla="*/ 139256 w 2093150"/>
                <a:gd name="connsiteY244" fmla="*/ 122856 h 134710"/>
                <a:gd name="connsiteX245" fmla="*/ 139256 w 2093150"/>
                <a:gd name="connsiteY245" fmla="*/ 24787 h 134710"/>
                <a:gd name="connsiteX246" fmla="*/ 88879 w 2093150"/>
                <a:gd name="connsiteY246" fmla="*/ 78671 h 134710"/>
                <a:gd name="connsiteX247" fmla="*/ 139256 w 2093150"/>
                <a:gd name="connsiteY247" fmla="*/ 134711 h 134710"/>
                <a:gd name="connsiteX248" fmla="*/ 189632 w 2093150"/>
                <a:gd name="connsiteY248" fmla="*/ 79030 h 134710"/>
                <a:gd name="connsiteX249" fmla="*/ 139256 w 2093150"/>
                <a:gd name="connsiteY249" fmla="*/ 24787 h 134710"/>
                <a:gd name="connsiteX250" fmla="*/ 40301 w 2093150"/>
                <a:gd name="connsiteY250" fmla="*/ 77593 h 134710"/>
                <a:gd name="connsiteX251" fmla="*/ 13674 w 2093150"/>
                <a:gd name="connsiteY251" fmla="*/ 77593 h 134710"/>
                <a:gd name="connsiteX252" fmla="*/ 13674 w 2093150"/>
                <a:gd name="connsiteY252" fmla="*/ 39156 h 134710"/>
                <a:gd name="connsiteX253" fmla="*/ 38502 w 2093150"/>
                <a:gd name="connsiteY253" fmla="*/ 39156 h 134710"/>
                <a:gd name="connsiteX254" fmla="*/ 64050 w 2093150"/>
                <a:gd name="connsiteY254" fmla="*/ 58554 h 134710"/>
                <a:gd name="connsiteX255" fmla="*/ 40301 w 2093150"/>
                <a:gd name="connsiteY255" fmla="*/ 77593 h 134710"/>
                <a:gd name="connsiteX256" fmla="*/ 43180 w 2093150"/>
                <a:gd name="connsiteY256" fmla="*/ 27301 h 134710"/>
                <a:gd name="connsiteX257" fmla="*/ 0 w 2093150"/>
                <a:gd name="connsiteY257" fmla="*/ 27301 h 134710"/>
                <a:gd name="connsiteX258" fmla="*/ 0 w 2093150"/>
                <a:gd name="connsiteY258" fmla="*/ 132196 h 134710"/>
                <a:gd name="connsiteX259" fmla="*/ 13674 w 2093150"/>
                <a:gd name="connsiteY259" fmla="*/ 132196 h 134710"/>
                <a:gd name="connsiteX260" fmla="*/ 13674 w 2093150"/>
                <a:gd name="connsiteY260" fmla="*/ 89089 h 134710"/>
                <a:gd name="connsiteX261" fmla="*/ 42101 w 2093150"/>
                <a:gd name="connsiteY261" fmla="*/ 89089 h 134710"/>
                <a:gd name="connsiteX262" fmla="*/ 78084 w 2093150"/>
                <a:gd name="connsiteY262" fmla="*/ 57477 h 134710"/>
                <a:gd name="connsiteX263" fmla="*/ 43180 w 2093150"/>
                <a:gd name="connsiteY263" fmla="*/ 27301 h 13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</a:cxnLst>
              <a:rect l="l" t="t" r="r" b="b"/>
              <a:pathLst>
                <a:path w="2093150" h="134710">
                  <a:moveTo>
                    <a:pt x="2029100" y="120342"/>
                  </a:moveTo>
                  <a:lnTo>
                    <a:pt x="2001393" y="120342"/>
                  </a:lnTo>
                  <a:lnTo>
                    <a:pt x="2001393" y="81904"/>
                  </a:lnTo>
                  <a:lnTo>
                    <a:pt x="2029100" y="81904"/>
                  </a:lnTo>
                  <a:cubicBezTo>
                    <a:pt x="2044573" y="81904"/>
                    <a:pt x="2052130" y="88370"/>
                    <a:pt x="2052130" y="101302"/>
                  </a:cubicBezTo>
                  <a:cubicBezTo>
                    <a:pt x="2052130" y="113875"/>
                    <a:pt x="2044213" y="120342"/>
                    <a:pt x="2029100" y="120342"/>
                  </a:cubicBezTo>
                  <a:close/>
                  <a:moveTo>
                    <a:pt x="2033778" y="70050"/>
                  </a:moveTo>
                  <a:lnTo>
                    <a:pt x="2001393" y="70050"/>
                  </a:lnTo>
                  <a:lnTo>
                    <a:pt x="2001393" y="27301"/>
                  </a:lnTo>
                  <a:lnTo>
                    <a:pt x="1987719" y="27301"/>
                  </a:lnTo>
                  <a:lnTo>
                    <a:pt x="1987719" y="132196"/>
                  </a:lnTo>
                  <a:lnTo>
                    <a:pt x="2033778" y="132196"/>
                  </a:lnTo>
                  <a:cubicBezTo>
                    <a:pt x="2054289" y="132196"/>
                    <a:pt x="2066163" y="121060"/>
                    <a:pt x="2066163" y="101302"/>
                  </a:cubicBezTo>
                  <a:cubicBezTo>
                    <a:pt x="2066163" y="81186"/>
                    <a:pt x="2054289" y="70050"/>
                    <a:pt x="2033778" y="70050"/>
                  </a:cubicBezTo>
                  <a:close/>
                  <a:moveTo>
                    <a:pt x="2079117" y="27301"/>
                  </a:moveTo>
                  <a:lnTo>
                    <a:pt x="2079117" y="132196"/>
                  </a:lnTo>
                  <a:lnTo>
                    <a:pt x="2093151" y="132196"/>
                  </a:lnTo>
                  <a:lnTo>
                    <a:pt x="2093151" y="27301"/>
                  </a:lnTo>
                  <a:lnTo>
                    <a:pt x="2079117" y="27301"/>
                  </a:lnTo>
                  <a:close/>
                  <a:moveTo>
                    <a:pt x="1933385" y="77593"/>
                  </a:moveTo>
                  <a:lnTo>
                    <a:pt x="1906397" y="77593"/>
                  </a:lnTo>
                  <a:lnTo>
                    <a:pt x="1906397" y="39156"/>
                  </a:lnTo>
                  <a:lnTo>
                    <a:pt x="1931226" y="39156"/>
                  </a:lnTo>
                  <a:cubicBezTo>
                    <a:pt x="1944899" y="39156"/>
                    <a:pt x="1957134" y="41671"/>
                    <a:pt x="1957134" y="58554"/>
                  </a:cubicBezTo>
                  <a:cubicBezTo>
                    <a:pt x="1957134" y="74001"/>
                    <a:pt x="1946698" y="77593"/>
                    <a:pt x="1933385" y="77593"/>
                  </a:cubicBezTo>
                  <a:close/>
                  <a:moveTo>
                    <a:pt x="1935903" y="27301"/>
                  </a:moveTo>
                  <a:lnTo>
                    <a:pt x="1892723" y="27301"/>
                  </a:lnTo>
                  <a:lnTo>
                    <a:pt x="1892723" y="132196"/>
                  </a:lnTo>
                  <a:lnTo>
                    <a:pt x="1906397" y="132196"/>
                  </a:lnTo>
                  <a:lnTo>
                    <a:pt x="1906397" y="89089"/>
                  </a:lnTo>
                  <a:lnTo>
                    <a:pt x="1934824" y="89089"/>
                  </a:lnTo>
                  <a:cubicBezTo>
                    <a:pt x="1955694" y="89089"/>
                    <a:pt x="1970807" y="81186"/>
                    <a:pt x="1970807" y="57477"/>
                  </a:cubicBezTo>
                  <a:cubicBezTo>
                    <a:pt x="1970807" y="35923"/>
                    <a:pt x="1956054" y="27301"/>
                    <a:pt x="1935903" y="27301"/>
                  </a:cubicBezTo>
                  <a:close/>
                  <a:moveTo>
                    <a:pt x="1815719" y="84059"/>
                  </a:moveTo>
                  <a:lnTo>
                    <a:pt x="1870774" y="84059"/>
                  </a:lnTo>
                  <a:lnTo>
                    <a:pt x="1870774" y="72205"/>
                  </a:lnTo>
                  <a:lnTo>
                    <a:pt x="1815719" y="72205"/>
                  </a:lnTo>
                  <a:lnTo>
                    <a:pt x="1815719" y="39515"/>
                  </a:lnTo>
                  <a:lnTo>
                    <a:pt x="1874732" y="39515"/>
                  </a:lnTo>
                  <a:lnTo>
                    <a:pt x="1874732" y="27301"/>
                  </a:lnTo>
                  <a:lnTo>
                    <a:pt x="1802045" y="27301"/>
                  </a:lnTo>
                  <a:lnTo>
                    <a:pt x="1802045" y="132196"/>
                  </a:lnTo>
                  <a:lnTo>
                    <a:pt x="1875451" y="132196"/>
                  </a:lnTo>
                  <a:lnTo>
                    <a:pt x="1875451" y="120342"/>
                  </a:lnTo>
                  <a:lnTo>
                    <a:pt x="1815719" y="120342"/>
                  </a:lnTo>
                  <a:lnTo>
                    <a:pt x="1815719" y="84059"/>
                  </a:lnTo>
                  <a:close/>
                  <a:moveTo>
                    <a:pt x="1705970" y="39515"/>
                  </a:moveTo>
                  <a:lnTo>
                    <a:pt x="1741234" y="39515"/>
                  </a:lnTo>
                  <a:lnTo>
                    <a:pt x="1741234" y="132196"/>
                  </a:lnTo>
                  <a:lnTo>
                    <a:pt x="1754907" y="132196"/>
                  </a:lnTo>
                  <a:lnTo>
                    <a:pt x="1754907" y="39515"/>
                  </a:lnTo>
                  <a:lnTo>
                    <a:pt x="1790171" y="39515"/>
                  </a:lnTo>
                  <a:lnTo>
                    <a:pt x="1790171" y="27301"/>
                  </a:lnTo>
                  <a:lnTo>
                    <a:pt x="1705970" y="27301"/>
                  </a:lnTo>
                  <a:lnTo>
                    <a:pt x="1705970" y="39515"/>
                  </a:lnTo>
                  <a:close/>
                  <a:moveTo>
                    <a:pt x="1680062" y="71127"/>
                  </a:moveTo>
                  <a:lnTo>
                    <a:pt x="1624648" y="71127"/>
                  </a:lnTo>
                  <a:lnTo>
                    <a:pt x="1624648" y="27301"/>
                  </a:lnTo>
                  <a:lnTo>
                    <a:pt x="1610974" y="27301"/>
                  </a:lnTo>
                  <a:lnTo>
                    <a:pt x="1610974" y="132196"/>
                  </a:lnTo>
                  <a:lnTo>
                    <a:pt x="1624648" y="132196"/>
                  </a:lnTo>
                  <a:lnTo>
                    <a:pt x="1624648" y="83341"/>
                  </a:lnTo>
                  <a:lnTo>
                    <a:pt x="1680062" y="83341"/>
                  </a:lnTo>
                  <a:lnTo>
                    <a:pt x="1680062" y="132196"/>
                  </a:lnTo>
                  <a:lnTo>
                    <a:pt x="1694095" y="132196"/>
                  </a:lnTo>
                  <a:lnTo>
                    <a:pt x="1694095" y="27301"/>
                  </a:lnTo>
                  <a:lnTo>
                    <a:pt x="1680062" y="27301"/>
                  </a:lnTo>
                  <a:lnTo>
                    <a:pt x="1680062" y="71127"/>
                  </a:lnTo>
                  <a:close/>
                  <a:moveTo>
                    <a:pt x="1518497" y="116390"/>
                  </a:moveTo>
                  <a:lnTo>
                    <a:pt x="1518137" y="116390"/>
                  </a:lnTo>
                  <a:lnTo>
                    <a:pt x="1518137" y="27301"/>
                  </a:lnTo>
                  <a:lnTo>
                    <a:pt x="1504463" y="27301"/>
                  </a:lnTo>
                  <a:lnTo>
                    <a:pt x="1504463" y="132196"/>
                  </a:lnTo>
                  <a:lnTo>
                    <a:pt x="1521735" y="132196"/>
                  </a:lnTo>
                  <a:lnTo>
                    <a:pt x="1573551" y="43107"/>
                  </a:lnTo>
                  <a:lnTo>
                    <a:pt x="1573551" y="43107"/>
                  </a:lnTo>
                  <a:lnTo>
                    <a:pt x="1573551" y="132196"/>
                  </a:lnTo>
                  <a:lnTo>
                    <a:pt x="1587585" y="132196"/>
                  </a:lnTo>
                  <a:lnTo>
                    <a:pt x="1587585" y="27301"/>
                  </a:lnTo>
                  <a:lnTo>
                    <a:pt x="1569953" y="27301"/>
                  </a:lnTo>
                  <a:lnTo>
                    <a:pt x="1518497" y="116390"/>
                  </a:lnTo>
                  <a:close/>
                  <a:moveTo>
                    <a:pt x="1449769" y="77593"/>
                  </a:moveTo>
                  <a:lnTo>
                    <a:pt x="1423141" y="77593"/>
                  </a:lnTo>
                  <a:lnTo>
                    <a:pt x="1423141" y="39156"/>
                  </a:lnTo>
                  <a:lnTo>
                    <a:pt x="1447969" y="39156"/>
                  </a:lnTo>
                  <a:cubicBezTo>
                    <a:pt x="1461643" y="39156"/>
                    <a:pt x="1473518" y="41671"/>
                    <a:pt x="1473518" y="58554"/>
                  </a:cubicBezTo>
                  <a:cubicBezTo>
                    <a:pt x="1473518" y="74001"/>
                    <a:pt x="1463442" y="77593"/>
                    <a:pt x="1449769" y="77593"/>
                  </a:cubicBezTo>
                  <a:close/>
                  <a:moveTo>
                    <a:pt x="1452647" y="27301"/>
                  </a:moveTo>
                  <a:lnTo>
                    <a:pt x="1409467" y="27301"/>
                  </a:lnTo>
                  <a:lnTo>
                    <a:pt x="1409467" y="132196"/>
                  </a:lnTo>
                  <a:lnTo>
                    <a:pt x="1423141" y="132196"/>
                  </a:lnTo>
                  <a:lnTo>
                    <a:pt x="1423141" y="89089"/>
                  </a:lnTo>
                  <a:lnTo>
                    <a:pt x="1451568" y="89089"/>
                  </a:lnTo>
                  <a:cubicBezTo>
                    <a:pt x="1472078" y="89089"/>
                    <a:pt x="1487551" y="81186"/>
                    <a:pt x="1487551" y="57477"/>
                  </a:cubicBezTo>
                  <a:cubicBezTo>
                    <a:pt x="1487551" y="35923"/>
                    <a:pt x="1472798" y="27301"/>
                    <a:pt x="1452647" y="27301"/>
                  </a:cubicBezTo>
                  <a:close/>
                  <a:moveTo>
                    <a:pt x="1302237" y="132196"/>
                  </a:moveTo>
                  <a:lnTo>
                    <a:pt x="1316270" y="132196"/>
                  </a:lnTo>
                  <a:lnTo>
                    <a:pt x="1316270" y="39515"/>
                  </a:lnTo>
                  <a:lnTo>
                    <a:pt x="1371685" y="39515"/>
                  </a:lnTo>
                  <a:lnTo>
                    <a:pt x="1371685" y="132196"/>
                  </a:lnTo>
                  <a:lnTo>
                    <a:pt x="1385358" y="132196"/>
                  </a:lnTo>
                  <a:lnTo>
                    <a:pt x="1385358" y="27301"/>
                  </a:lnTo>
                  <a:lnTo>
                    <a:pt x="1302237" y="27301"/>
                  </a:lnTo>
                  <a:lnTo>
                    <a:pt x="1302237" y="132196"/>
                  </a:lnTo>
                  <a:close/>
                  <a:moveTo>
                    <a:pt x="1192488" y="120342"/>
                  </a:moveTo>
                  <a:lnTo>
                    <a:pt x="1171258" y="120342"/>
                  </a:lnTo>
                  <a:lnTo>
                    <a:pt x="1171258" y="39156"/>
                  </a:lnTo>
                  <a:lnTo>
                    <a:pt x="1191768" y="39156"/>
                  </a:lnTo>
                  <a:cubicBezTo>
                    <a:pt x="1220195" y="39156"/>
                    <a:pt x="1229910" y="52447"/>
                    <a:pt x="1229910" y="80467"/>
                  </a:cubicBezTo>
                  <a:cubicBezTo>
                    <a:pt x="1229910" y="107409"/>
                    <a:pt x="1219115" y="120342"/>
                    <a:pt x="1192488" y="120342"/>
                  </a:cubicBezTo>
                  <a:close/>
                  <a:moveTo>
                    <a:pt x="1191768" y="27301"/>
                  </a:moveTo>
                  <a:lnTo>
                    <a:pt x="1157584" y="27301"/>
                  </a:lnTo>
                  <a:lnTo>
                    <a:pt x="1157584" y="132196"/>
                  </a:lnTo>
                  <a:lnTo>
                    <a:pt x="1194287" y="132196"/>
                  </a:lnTo>
                  <a:cubicBezTo>
                    <a:pt x="1229551" y="132196"/>
                    <a:pt x="1243584" y="113157"/>
                    <a:pt x="1243584" y="79030"/>
                  </a:cubicBezTo>
                  <a:cubicBezTo>
                    <a:pt x="1243584" y="43107"/>
                    <a:pt x="1227032" y="27301"/>
                    <a:pt x="1191768" y="27301"/>
                  </a:cubicBezTo>
                  <a:close/>
                  <a:moveTo>
                    <a:pt x="1120161" y="76875"/>
                  </a:moveTo>
                  <a:cubicBezTo>
                    <a:pt x="1129157" y="72923"/>
                    <a:pt x="1134555" y="65020"/>
                    <a:pt x="1134555" y="54962"/>
                  </a:cubicBezTo>
                  <a:cubicBezTo>
                    <a:pt x="1134555" y="38797"/>
                    <a:pt x="1122320" y="28020"/>
                    <a:pt x="1103609" y="28020"/>
                  </a:cubicBezTo>
                  <a:cubicBezTo>
                    <a:pt x="1083098" y="28020"/>
                    <a:pt x="1071224" y="40234"/>
                    <a:pt x="1070504" y="61787"/>
                  </a:cubicBezTo>
                  <a:lnTo>
                    <a:pt x="1082739" y="61787"/>
                  </a:lnTo>
                  <a:cubicBezTo>
                    <a:pt x="1083098" y="47059"/>
                    <a:pt x="1090655" y="38797"/>
                    <a:pt x="1103249" y="38797"/>
                  </a:cubicBezTo>
                  <a:cubicBezTo>
                    <a:pt x="1114044" y="38797"/>
                    <a:pt x="1121241" y="45622"/>
                    <a:pt x="1121241" y="55680"/>
                  </a:cubicBezTo>
                  <a:cubicBezTo>
                    <a:pt x="1121241" y="66457"/>
                    <a:pt x="1113324" y="72923"/>
                    <a:pt x="1100370" y="72923"/>
                  </a:cubicBezTo>
                  <a:cubicBezTo>
                    <a:pt x="1098571" y="72923"/>
                    <a:pt x="1097852" y="72923"/>
                    <a:pt x="1096052" y="72923"/>
                  </a:cubicBezTo>
                  <a:lnTo>
                    <a:pt x="1096052" y="83700"/>
                  </a:lnTo>
                  <a:cubicBezTo>
                    <a:pt x="1098931" y="82982"/>
                    <a:pt x="1100370" y="82982"/>
                    <a:pt x="1102889" y="82982"/>
                  </a:cubicBezTo>
                  <a:cubicBezTo>
                    <a:pt x="1116923" y="82982"/>
                    <a:pt x="1125919" y="90885"/>
                    <a:pt x="1125919" y="103099"/>
                  </a:cubicBezTo>
                  <a:cubicBezTo>
                    <a:pt x="1125919" y="114953"/>
                    <a:pt x="1116563" y="123215"/>
                    <a:pt x="1103249" y="123215"/>
                  </a:cubicBezTo>
                  <a:cubicBezTo>
                    <a:pt x="1089575" y="123215"/>
                    <a:pt x="1081299" y="114953"/>
                    <a:pt x="1080580" y="99866"/>
                  </a:cubicBezTo>
                  <a:lnTo>
                    <a:pt x="1068345" y="99866"/>
                  </a:lnTo>
                  <a:lnTo>
                    <a:pt x="1068345" y="102021"/>
                  </a:lnTo>
                  <a:cubicBezTo>
                    <a:pt x="1068345" y="121778"/>
                    <a:pt x="1082019" y="134351"/>
                    <a:pt x="1103249" y="134351"/>
                  </a:cubicBezTo>
                  <a:cubicBezTo>
                    <a:pt x="1124479" y="134351"/>
                    <a:pt x="1139592" y="121419"/>
                    <a:pt x="1139232" y="102021"/>
                  </a:cubicBezTo>
                  <a:cubicBezTo>
                    <a:pt x="1139232" y="89448"/>
                    <a:pt x="1132036" y="79749"/>
                    <a:pt x="1120161" y="76875"/>
                  </a:cubicBezTo>
                  <a:close/>
                  <a:moveTo>
                    <a:pt x="958236" y="84059"/>
                  </a:moveTo>
                  <a:lnTo>
                    <a:pt x="1013291" y="84059"/>
                  </a:lnTo>
                  <a:lnTo>
                    <a:pt x="1013291" y="72205"/>
                  </a:lnTo>
                  <a:lnTo>
                    <a:pt x="958236" y="72205"/>
                  </a:lnTo>
                  <a:lnTo>
                    <a:pt x="958236" y="39515"/>
                  </a:lnTo>
                  <a:lnTo>
                    <a:pt x="1016889" y="39515"/>
                  </a:lnTo>
                  <a:lnTo>
                    <a:pt x="1016889" y="27301"/>
                  </a:lnTo>
                  <a:lnTo>
                    <a:pt x="944203" y="27301"/>
                  </a:lnTo>
                  <a:lnTo>
                    <a:pt x="944203" y="132196"/>
                  </a:lnTo>
                  <a:lnTo>
                    <a:pt x="1017609" y="132196"/>
                  </a:lnTo>
                  <a:lnTo>
                    <a:pt x="1017609" y="120342"/>
                  </a:lnTo>
                  <a:lnTo>
                    <a:pt x="958236" y="120342"/>
                  </a:lnTo>
                  <a:lnTo>
                    <a:pt x="958236" y="84059"/>
                  </a:lnTo>
                  <a:close/>
                  <a:moveTo>
                    <a:pt x="852085" y="116390"/>
                  </a:moveTo>
                  <a:lnTo>
                    <a:pt x="851726" y="116390"/>
                  </a:lnTo>
                  <a:lnTo>
                    <a:pt x="851726" y="27301"/>
                  </a:lnTo>
                  <a:lnTo>
                    <a:pt x="837692" y="27301"/>
                  </a:lnTo>
                  <a:lnTo>
                    <a:pt x="837692" y="132196"/>
                  </a:lnTo>
                  <a:lnTo>
                    <a:pt x="855324" y="132196"/>
                  </a:lnTo>
                  <a:lnTo>
                    <a:pt x="906780" y="43107"/>
                  </a:lnTo>
                  <a:lnTo>
                    <a:pt x="907140" y="43107"/>
                  </a:lnTo>
                  <a:lnTo>
                    <a:pt x="907140" y="132196"/>
                  </a:lnTo>
                  <a:lnTo>
                    <a:pt x="921173" y="132196"/>
                  </a:lnTo>
                  <a:lnTo>
                    <a:pt x="921173" y="27301"/>
                  </a:lnTo>
                  <a:lnTo>
                    <a:pt x="903542" y="27301"/>
                  </a:lnTo>
                  <a:lnTo>
                    <a:pt x="852085" y="116390"/>
                  </a:lnTo>
                  <a:close/>
                  <a:moveTo>
                    <a:pt x="824738" y="27301"/>
                  </a:moveTo>
                  <a:lnTo>
                    <a:pt x="806387" y="27301"/>
                  </a:lnTo>
                  <a:lnTo>
                    <a:pt x="753491" y="79390"/>
                  </a:lnTo>
                  <a:lnTo>
                    <a:pt x="753491" y="27301"/>
                  </a:lnTo>
                  <a:lnTo>
                    <a:pt x="739458" y="27301"/>
                  </a:lnTo>
                  <a:lnTo>
                    <a:pt x="739458" y="132196"/>
                  </a:lnTo>
                  <a:lnTo>
                    <a:pt x="753491" y="132196"/>
                  </a:lnTo>
                  <a:lnTo>
                    <a:pt x="753491" y="95555"/>
                  </a:lnTo>
                  <a:lnTo>
                    <a:pt x="770763" y="79030"/>
                  </a:lnTo>
                  <a:lnTo>
                    <a:pt x="808905" y="132196"/>
                  </a:lnTo>
                  <a:lnTo>
                    <a:pt x="826537" y="132196"/>
                  </a:lnTo>
                  <a:lnTo>
                    <a:pt x="780479" y="69690"/>
                  </a:lnTo>
                  <a:lnTo>
                    <a:pt x="824738" y="27301"/>
                  </a:lnTo>
                  <a:close/>
                  <a:moveTo>
                    <a:pt x="676847" y="122856"/>
                  </a:moveTo>
                  <a:cubicBezTo>
                    <a:pt x="655257" y="122856"/>
                    <a:pt x="641943" y="106332"/>
                    <a:pt x="641943" y="79749"/>
                  </a:cubicBezTo>
                  <a:cubicBezTo>
                    <a:pt x="641943" y="57836"/>
                    <a:pt x="652378" y="37001"/>
                    <a:pt x="677206" y="37001"/>
                  </a:cubicBezTo>
                  <a:cubicBezTo>
                    <a:pt x="692679" y="37001"/>
                    <a:pt x="704194" y="45263"/>
                    <a:pt x="707073" y="58913"/>
                  </a:cubicBezTo>
                  <a:lnTo>
                    <a:pt x="721106" y="58913"/>
                  </a:lnTo>
                  <a:cubicBezTo>
                    <a:pt x="718947" y="36641"/>
                    <a:pt x="698077" y="25146"/>
                    <a:pt x="677566" y="25146"/>
                  </a:cubicBezTo>
                  <a:cubicBezTo>
                    <a:pt x="645181" y="25146"/>
                    <a:pt x="627909" y="49933"/>
                    <a:pt x="627909" y="80108"/>
                  </a:cubicBezTo>
                  <a:cubicBezTo>
                    <a:pt x="627909" y="113516"/>
                    <a:pt x="646621" y="134711"/>
                    <a:pt x="676487" y="134711"/>
                  </a:cubicBezTo>
                  <a:cubicBezTo>
                    <a:pt x="702395" y="134711"/>
                    <a:pt x="719667" y="119264"/>
                    <a:pt x="721826" y="92681"/>
                  </a:cubicBezTo>
                  <a:lnTo>
                    <a:pt x="708152" y="92681"/>
                  </a:lnTo>
                  <a:cubicBezTo>
                    <a:pt x="705633" y="112079"/>
                    <a:pt x="694838" y="122856"/>
                    <a:pt x="676847" y="122856"/>
                  </a:cubicBezTo>
                  <a:close/>
                  <a:moveTo>
                    <a:pt x="568177" y="20117"/>
                  </a:moveTo>
                  <a:cubicBezTo>
                    <a:pt x="580771" y="20117"/>
                    <a:pt x="588328" y="11495"/>
                    <a:pt x="590127" y="0"/>
                  </a:cubicBezTo>
                  <a:lnTo>
                    <a:pt x="582570" y="0"/>
                  </a:lnTo>
                  <a:cubicBezTo>
                    <a:pt x="580411" y="6825"/>
                    <a:pt x="575733" y="11495"/>
                    <a:pt x="567817" y="11495"/>
                  </a:cubicBezTo>
                  <a:cubicBezTo>
                    <a:pt x="560261" y="11495"/>
                    <a:pt x="555223" y="6825"/>
                    <a:pt x="553064" y="0"/>
                  </a:cubicBezTo>
                  <a:lnTo>
                    <a:pt x="545507" y="0"/>
                  </a:lnTo>
                  <a:cubicBezTo>
                    <a:pt x="546947" y="11495"/>
                    <a:pt x="555943" y="20117"/>
                    <a:pt x="568177" y="20117"/>
                  </a:cubicBezTo>
                  <a:close/>
                  <a:moveTo>
                    <a:pt x="540470" y="116390"/>
                  </a:moveTo>
                  <a:lnTo>
                    <a:pt x="540470" y="116390"/>
                  </a:lnTo>
                  <a:lnTo>
                    <a:pt x="540470" y="27301"/>
                  </a:lnTo>
                  <a:lnTo>
                    <a:pt x="526436" y="27301"/>
                  </a:lnTo>
                  <a:lnTo>
                    <a:pt x="526436" y="132196"/>
                  </a:lnTo>
                  <a:lnTo>
                    <a:pt x="543708" y="132196"/>
                  </a:lnTo>
                  <a:lnTo>
                    <a:pt x="595524" y="43107"/>
                  </a:lnTo>
                  <a:lnTo>
                    <a:pt x="595884" y="43107"/>
                  </a:lnTo>
                  <a:lnTo>
                    <a:pt x="595884" y="132196"/>
                  </a:lnTo>
                  <a:lnTo>
                    <a:pt x="609558" y="132196"/>
                  </a:lnTo>
                  <a:lnTo>
                    <a:pt x="609558" y="27301"/>
                  </a:lnTo>
                  <a:lnTo>
                    <a:pt x="591926" y="27301"/>
                  </a:lnTo>
                  <a:lnTo>
                    <a:pt x="540470" y="116390"/>
                  </a:lnTo>
                  <a:close/>
                  <a:moveTo>
                    <a:pt x="433959" y="116390"/>
                  </a:moveTo>
                  <a:lnTo>
                    <a:pt x="433959" y="116390"/>
                  </a:lnTo>
                  <a:lnTo>
                    <a:pt x="433959" y="27301"/>
                  </a:lnTo>
                  <a:lnTo>
                    <a:pt x="419926" y="27301"/>
                  </a:lnTo>
                  <a:lnTo>
                    <a:pt x="419926" y="132196"/>
                  </a:lnTo>
                  <a:lnTo>
                    <a:pt x="437198" y="132196"/>
                  </a:lnTo>
                  <a:lnTo>
                    <a:pt x="489014" y="43107"/>
                  </a:lnTo>
                  <a:lnTo>
                    <a:pt x="489373" y="43107"/>
                  </a:lnTo>
                  <a:lnTo>
                    <a:pt x="489373" y="132196"/>
                  </a:lnTo>
                  <a:lnTo>
                    <a:pt x="503047" y="132196"/>
                  </a:lnTo>
                  <a:lnTo>
                    <a:pt x="503047" y="27301"/>
                  </a:lnTo>
                  <a:lnTo>
                    <a:pt x="485775" y="27301"/>
                  </a:lnTo>
                  <a:lnTo>
                    <a:pt x="433959" y="116390"/>
                  </a:lnTo>
                  <a:close/>
                  <a:moveTo>
                    <a:pt x="357674" y="122856"/>
                  </a:moveTo>
                  <a:cubicBezTo>
                    <a:pt x="335725" y="122856"/>
                    <a:pt x="322411" y="106332"/>
                    <a:pt x="322411" y="79749"/>
                  </a:cubicBezTo>
                  <a:cubicBezTo>
                    <a:pt x="322411" y="57836"/>
                    <a:pt x="332846" y="37001"/>
                    <a:pt x="357674" y="37001"/>
                  </a:cubicBezTo>
                  <a:cubicBezTo>
                    <a:pt x="373507" y="37001"/>
                    <a:pt x="384662" y="45263"/>
                    <a:pt x="387541" y="58913"/>
                  </a:cubicBezTo>
                  <a:lnTo>
                    <a:pt x="401574" y="58913"/>
                  </a:lnTo>
                  <a:cubicBezTo>
                    <a:pt x="399415" y="36641"/>
                    <a:pt x="378545" y="25146"/>
                    <a:pt x="358034" y="25146"/>
                  </a:cubicBezTo>
                  <a:cubicBezTo>
                    <a:pt x="325649" y="25146"/>
                    <a:pt x="308377" y="49933"/>
                    <a:pt x="308377" y="80108"/>
                  </a:cubicBezTo>
                  <a:cubicBezTo>
                    <a:pt x="308377" y="113516"/>
                    <a:pt x="327089" y="134711"/>
                    <a:pt x="356955" y="134711"/>
                  </a:cubicBezTo>
                  <a:cubicBezTo>
                    <a:pt x="382863" y="134711"/>
                    <a:pt x="400135" y="119264"/>
                    <a:pt x="402294" y="92681"/>
                  </a:cubicBezTo>
                  <a:lnTo>
                    <a:pt x="388620" y="92681"/>
                  </a:lnTo>
                  <a:cubicBezTo>
                    <a:pt x="386461" y="112079"/>
                    <a:pt x="375306" y="122856"/>
                    <a:pt x="357674" y="122856"/>
                  </a:cubicBezTo>
                  <a:close/>
                  <a:moveTo>
                    <a:pt x="251164" y="122856"/>
                  </a:moveTo>
                  <a:cubicBezTo>
                    <a:pt x="229214" y="122856"/>
                    <a:pt x="215900" y="106332"/>
                    <a:pt x="215900" y="79749"/>
                  </a:cubicBezTo>
                  <a:cubicBezTo>
                    <a:pt x="215900" y="57836"/>
                    <a:pt x="226335" y="37001"/>
                    <a:pt x="251164" y="37001"/>
                  </a:cubicBezTo>
                  <a:cubicBezTo>
                    <a:pt x="266996" y="37001"/>
                    <a:pt x="278151" y="45263"/>
                    <a:pt x="281030" y="58913"/>
                  </a:cubicBezTo>
                  <a:lnTo>
                    <a:pt x="295063" y="58913"/>
                  </a:lnTo>
                  <a:cubicBezTo>
                    <a:pt x="292904" y="36641"/>
                    <a:pt x="272034" y="25146"/>
                    <a:pt x="251524" y="25146"/>
                  </a:cubicBezTo>
                  <a:cubicBezTo>
                    <a:pt x="219139" y="25146"/>
                    <a:pt x="201867" y="49933"/>
                    <a:pt x="201867" y="80108"/>
                  </a:cubicBezTo>
                  <a:cubicBezTo>
                    <a:pt x="201867" y="113516"/>
                    <a:pt x="220578" y="134711"/>
                    <a:pt x="250444" y="134711"/>
                  </a:cubicBezTo>
                  <a:cubicBezTo>
                    <a:pt x="276352" y="134711"/>
                    <a:pt x="293624" y="119264"/>
                    <a:pt x="295783" y="92681"/>
                  </a:cubicBezTo>
                  <a:lnTo>
                    <a:pt x="282109" y="92681"/>
                  </a:lnTo>
                  <a:cubicBezTo>
                    <a:pt x="279950" y="112079"/>
                    <a:pt x="268796" y="122856"/>
                    <a:pt x="251164" y="122856"/>
                  </a:cubicBezTo>
                  <a:close/>
                  <a:moveTo>
                    <a:pt x="139256" y="122856"/>
                  </a:moveTo>
                  <a:cubicBezTo>
                    <a:pt x="117306" y="122856"/>
                    <a:pt x="102912" y="105972"/>
                    <a:pt x="102912" y="79749"/>
                  </a:cubicBezTo>
                  <a:cubicBezTo>
                    <a:pt x="102912" y="57477"/>
                    <a:pt x="114427" y="37001"/>
                    <a:pt x="139256" y="37001"/>
                  </a:cubicBezTo>
                  <a:cubicBezTo>
                    <a:pt x="161565" y="37001"/>
                    <a:pt x="175599" y="53884"/>
                    <a:pt x="175599" y="79749"/>
                  </a:cubicBezTo>
                  <a:cubicBezTo>
                    <a:pt x="175599" y="105613"/>
                    <a:pt x="161565" y="122856"/>
                    <a:pt x="139256" y="122856"/>
                  </a:cubicBezTo>
                  <a:close/>
                  <a:moveTo>
                    <a:pt x="139256" y="24787"/>
                  </a:moveTo>
                  <a:cubicBezTo>
                    <a:pt x="108670" y="24787"/>
                    <a:pt x="88879" y="45981"/>
                    <a:pt x="88879" y="78671"/>
                  </a:cubicBezTo>
                  <a:cubicBezTo>
                    <a:pt x="88879" y="109205"/>
                    <a:pt x="105791" y="134711"/>
                    <a:pt x="139256" y="134711"/>
                  </a:cubicBezTo>
                  <a:cubicBezTo>
                    <a:pt x="172720" y="134711"/>
                    <a:pt x="189632" y="109565"/>
                    <a:pt x="189632" y="79030"/>
                  </a:cubicBezTo>
                  <a:cubicBezTo>
                    <a:pt x="189632" y="47777"/>
                    <a:pt x="171641" y="24787"/>
                    <a:pt x="139256" y="24787"/>
                  </a:cubicBezTo>
                  <a:close/>
                  <a:moveTo>
                    <a:pt x="40301" y="77593"/>
                  </a:moveTo>
                  <a:lnTo>
                    <a:pt x="13674" y="77593"/>
                  </a:lnTo>
                  <a:lnTo>
                    <a:pt x="13674" y="39156"/>
                  </a:lnTo>
                  <a:lnTo>
                    <a:pt x="38502" y="39156"/>
                  </a:lnTo>
                  <a:cubicBezTo>
                    <a:pt x="52176" y="39156"/>
                    <a:pt x="64050" y="41671"/>
                    <a:pt x="64050" y="58554"/>
                  </a:cubicBezTo>
                  <a:cubicBezTo>
                    <a:pt x="64050" y="74001"/>
                    <a:pt x="53975" y="77593"/>
                    <a:pt x="40301" y="77593"/>
                  </a:cubicBezTo>
                  <a:close/>
                  <a:moveTo>
                    <a:pt x="43180" y="27301"/>
                  </a:moveTo>
                  <a:lnTo>
                    <a:pt x="0" y="27301"/>
                  </a:lnTo>
                  <a:lnTo>
                    <a:pt x="0" y="132196"/>
                  </a:lnTo>
                  <a:lnTo>
                    <a:pt x="13674" y="132196"/>
                  </a:lnTo>
                  <a:lnTo>
                    <a:pt x="13674" y="89089"/>
                  </a:lnTo>
                  <a:lnTo>
                    <a:pt x="42101" y="89089"/>
                  </a:lnTo>
                  <a:cubicBezTo>
                    <a:pt x="62611" y="89089"/>
                    <a:pt x="78084" y="81186"/>
                    <a:pt x="78084" y="57477"/>
                  </a:cubicBezTo>
                  <a:cubicBezTo>
                    <a:pt x="78084" y="35923"/>
                    <a:pt x="63331" y="27301"/>
                    <a:pt x="43180" y="27301"/>
                  </a:cubicBezTo>
                  <a:close/>
                </a:path>
              </a:pathLst>
            </a:custGeom>
            <a:solidFill>
              <a:srgbClr val="2B2A29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27AFA7E4-C18C-4435-AD3B-7A71A282C8E9}"/>
                </a:ext>
              </a:extLst>
            </p:cNvPr>
            <p:cNvSpPr/>
            <p:nvPr/>
          </p:nvSpPr>
          <p:spPr>
            <a:xfrm>
              <a:off x="2875852" y="747253"/>
              <a:ext cx="752412" cy="751147"/>
            </a:xfrm>
            <a:custGeom>
              <a:avLst/>
              <a:gdLst>
                <a:gd name="connsiteX0" fmla="*/ 64050 w 752411"/>
                <a:gd name="connsiteY0" fmla="*/ 0 h 751146"/>
                <a:gd name="connsiteX1" fmla="*/ 688001 w 752411"/>
                <a:gd name="connsiteY1" fmla="*/ 0 h 751146"/>
                <a:gd name="connsiteX2" fmla="*/ 752412 w 752411"/>
                <a:gd name="connsiteY2" fmla="*/ 64302 h 751146"/>
                <a:gd name="connsiteX3" fmla="*/ 752412 w 752411"/>
                <a:gd name="connsiteY3" fmla="*/ 686845 h 751146"/>
                <a:gd name="connsiteX4" fmla="*/ 688001 w 752411"/>
                <a:gd name="connsiteY4" fmla="*/ 751147 h 751146"/>
                <a:gd name="connsiteX5" fmla="*/ 64050 w 752411"/>
                <a:gd name="connsiteY5" fmla="*/ 751147 h 751146"/>
                <a:gd name="connsiteX6" fmla="*/ 0 w 752411"/>
                <a:gd name="connsiteY6" fmla="*/ 686845 h 751146"/>
                <a:gd name="connsiteX7" fmla="*/ 0 w 752411"/>
                <a:gd name="connsiteY7" fmla="*/ 64302 h 751146"/>
                <a:gd name="connsiteX8" fmla="*/ 64050 w 752411"/>
                <a:gd name="connsiteY8" fmla="*/ 0 h 751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2411" h="751146">
                  <a:moveTo>
                    <a:pt x="64050" y="0"/>
                  </a:moveTo>
                  <a:lnTo>
                    <a:pt x="688001" y="0"/>
                  </a:lnTo>
                  <a:cubicBezTo>
                    <a:pt x="723625" y="0"/>
                    <a:pt x="752412" y="28738"/>
                    <a:pt x="752412" y="64302"/>
                  </a:cubicBezTo>
                  <a:lnTo>
                    <a:pt x="752412" y="686845"/>
                  </a:lnTo>
                  <a:cubicBezTo>
                    <a:pt x="752412" y="722409"/>
                    <a:pt x="723625" y="751147"/>
                    <a:pt x="688001" y="751147"/>
                  </a:cubicBezTo>
                  <a:lnTo>
                    <a:pt x="64050" y="751147"/>
                  </a:lnTo>
                  <a:cubicBezTo>
                    <a:pt x="28787" y="751147"/>
                    <a:pt x="0" y="722409"/>
                    <a:pt x="0" y="686845"/>
                  </a:cubicBezTo>
                  <a:lnTo>
                    <a:pt x="0" y="64302"/>
                  </a:lnTo>
                  <a:cubicBezTo>
                    <a:pt x="0" y="28738"/>
                    <a:pt x="28787" y="0"/>
                    <a:pt x="64050" y="0"/>
                  </a:cubicBezTo>
                  <a:close/>
                </a:path>
              </a:pathLst>
            </a:custGeom>
            <a:solidFill>
              <a:srgbClr val="E31E24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C2F53918-1729-47F3-BFD6-4641F9199023}"/>
                </a:ext>
              </a:extLst>
            </p:cNvPr>
            <p:cNvSpPr/>
            <p:nvPr/>
          </p:nvSpPr>
          <p:spPr>
            <a:xfrm>
              <a:off x="5208291" y="1139531"/>
              <a:ext cx="38862" cy="38797"/>
            </a:xfrm>
            <a:custGeom>
              <a:avLst/>
              <a:gdLst>
                <a:gd name="connsiteX0" fmla="*/ 19431 w 38862"/>
                <a:gd name="connsiteY0" fmla="*/ 0 h 38796"/>
                <a:gd name="connsiteX1" fmla="*/ 38862 w 38862"/>
                <a:gd name="connsiteY1" fmla="*/ 19398 h 38796"/>
                <a:gd name="connsiteX2" fmla="*/ 19431 w 38862"/>
                <a:gd name="connsiteY2" fmla="*/ 38797 h 38796"/>
                <a:gd name="connsiteX3" fmla="*/ 0 w 38862"/>
                <a:gd name="connsiteY3" fmla="*/ 19398 h 38796"/>
                <a:gd name="connsiteX4" fmla="*/ 19431 w 38862"/>
                <a:gd name="connsiteY4" fmla="*/ 0 h 38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862" h="38796">
                  <a:moveTo>
                    <a:pt x="19431" y="0"/>
                  </a:moveTo>
                  <a:cubicBezTo>
                    <a:pt x="30226" y="0"/>
                    <a:pt x="38862" y="8621"/>
                    <a:pt x="38862" y="19398"/>
                  </a:cubicBezTo>
                  <a:cubicBezTo>
                    <a:pt x="38862" y="30175"/>
                    <a:pt x="30226" y="38797"/>
                    <a:pt x="19431" y="38797"/>
                  </a:cubicBezTo>
                  <a:cubicBezTo>
                    <a:pt x="8636" y="38797"/>
                    <a:pt x="0" y="30175"/>
                    <a:pt x="0" y="19398"/>
                  </a:cubicBezTo>
                  <a:cubicBezTo>
                    <a:pt x="0" y="8621"/>
                    <a:pt x="8636" y="0"/>
                    <a:pt x="19431" y="0"/>
                  </a:cubicBezTo>
                  <a:close/>
                </a:path>
              </a:pathLst>
            </a:custGeom>
            <a:solidFill>
              <a:srgbClr val="2B2A29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46D856F2-0A01-43F2-A30F-8D069BB0CA6F}"/>
                </a:ext>
              </a:extLst>
            </p:cNvPr>
            <p:cNvSpPr/>
            <p:nvPr/>
          </p:nvSpPr>
          <p:spPr>
            <a:xfrm>
              <a:off x="5954586" y="773477"/>
              <a:ext cx="123063" cy="123575"/>
            </a:xfrm>
            <a:custGeom>
              <a:avLst/>
              <a:gdLst>
                <a:gd name="connsiteX0" fmla="*/ 61532 w 123063"/>
                <a:gd name="connsiteY0" fmla="*/ 0 h 123574"/>
                <a:gd name="connsiteX1" fmla="*/ 0 w 123063"/>
                <a:gd name="connsiteY1" fmla="*/ 61787 h 123574"/>
                <a:gd name="connsiteX2" fmla="*/ 61891 w 123063"/>
                <a:gd name="connsiteY2" fmla="*/ 123575 h 123574"/>
                <a:gd name="connsiteX3" fmla="*/ 123063 w 123063"/>
                <a:gd name="connsiteY3" fmla="*/ 61787 h 123574"/>
                <a:gd name="connsiteX4" fmla="*/ 61532 w 123063"/>
                <a:gd name="connsiteY4" fmla="*/ 0 h 123574"/>
                <a:gd name="connsiteX5" fmla="*/ 61532 w 123063"/>
                <a:gd name="connsiteY5" fmla="*/ 9699 h 123574"/>
                <a:gd name="connsiteX6" fmla="*/ 113707 w 123063"/>
                <a:gd name="connsiteY6" fmla="*/ 61787 h 123574"/>
                <a:gd name="connsiteX7" fmla="*/ 61891 w 123063"/>
                <a:gd name="connsiteY7" fmla="*/ 113875 h 123574"/>
                <a:gd name="connsiteX8" fmla="*/ 9716 w 123063"/>
                <a:gd name="connsiteY8" fmla="*/ 61787 h 123574"/>
                <a:gd name="connsiteX9" fmla="*/ 61532 w 123063"/>
                <a:gd name="connsiteY9" fmla="*/ 9699 h 123574"/>
                <a:gd name="connsiteX10" fmla="*/ 37423 w 123063"/>
                <a:gd name="connsiteY10" fmla="*/ 29457 h 123574"/>
                <a:gd name="connsiteX11" fmla="*/ 37423 w 123063"/>
                <a:gd name="connsiteY11" fmla="*/ 92681 h 123574"/>
                <a:gd name="connsiteX12" fmla="*/ 48937 w 123063"/>
                <a:gd name="connsiteY12" fmla="*/ 92681 h 123574"/>
                <a:gd name="connsiteX13" fmla="*/ 48937 w 123063"/>
                <a:gd name="connsiteY13" fmla="*/ 68253 h 123574"/>
                <a:gd name="connsiteX14" fmla="*/ 58293 w 123063"/>
                <a:gd name="connsiteY14" fmla="*/ 68253 h 123574"/>
                <a:gd name="connsiteX15" fmla="*/ 77004 w 123063"/>
                <a:gd name="connsiteY15" fmla="*/ 85856 h 123574"/>
                <a:gd name="connsiteX16" fmla="*/ 78804 w 123063"/>
                <a:gd name="connsiteY16" fmla="*/ 92681 h 123574"/>
                <a:gd name="connsiteX17" fmla="*/ 91038 w 123063"/>
                <a:gd name="connsiteY17" fmla="*/ 92681 h 123574"/>
                <a:gd name="connsiteX18" fmla="*/ 88879 w 123063"/>
                <a:gd name="connsiteY18" fmla="*/ 83700 h 123574"/>
                <a:gd name="connsiteX19" fmla="*/ 78084 w 123063"/>
                <a:gd name="connsiteY19" fmla="*/ 63583 h 123574"/>
                <a:gd name="connsiteX20" fmla="*/ 89958 w 123063"/>
                <a:gd name="connsiteY20" fmla="*/ 48137 h 123574"/>
                <a:gd name="connsiteX21" fmla="*/ 60812 w 123063"/>
                <a:gd name="connsiteY21" fmla="*/ 29457 h 123574"/>
                <a:gd name="connsiteX22" fmla="*/ 37423 w 123063"/>
                <a:gd name="connsiteY22" fmla="*/ 29457 h 123574"/>
                <a:gd name="connsiteX23" fmla="*/ 48937 w 123063"/>
                <a:gd name="connsiteY23" fmla="*/ 58913 h 123574"/>
                <a:gd name="connsiteX24" fmla="*/ 48937 w 123063"/>
                <a:gd name="connsiteY24" fmla="*/ 38797 h 123574"/>
                <a:gd name="connsiteX25" fmla="*/ 60092 w 123063"/>
                <a:gd name="connsiteY25" fmla="*/ 38797 h 123574"/>
                <a:gd name="connsiteX26" fmla="*/ 78084 w 123063"/>
                <a:gd name="connsiteY26" fmla="*/ 48496 h 123574"/>
                <a:gd name="connsiteX27" fmla="*/ 60452 w 123063"/>
                <a:gd name="connsiteY27" fmla="*/ 58913 h 123574"/>
                <a:gd name="connsiteX28" fmla="*/ 48937 w 123063"/>
                <a:gd name="connsiteY28" fmla="*/ 58913 h 12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3063" h="123574">
                  <a:moveTo>
                    <a:pt x="61532" y="0"/>
                  </a:moveTo>
                  <a:cubicBezTo>
                    <a:pt x="27707" y="0"/>
                    <a:pt x="0" y="27661"/>
                    <a:pt x="0" y="61787"/>
                  </a:cubicBezTo>
                  <a:cubicBezTo>
                    <a:pt x="0" y="95914"/>
                    <a:pt x="27707" y="123575"/>
                    <a:pt x="61891" y="123575"/>
                  </a:cubicBezTo>
                  <a:cubicBezTo>
                    <a:pt x="95716" y="123575"/>
                    <a:pt x="123063" y="95914"/>
                    <a:pt x="123063" y="61787"/>
                  </a:cubicBezTo>
                  <a:cubicBezTo>
                    <a:pt x="123063" y="27301"/>
                    <a:pt x="95716" y="0"/>
                    <a:pt x="61532" y="0"/>
                  </a:cubicBezTo>
                  <a:close/>
                  <a:moveTo>
                    <a:pt x="61532" y="9699"/>
                  </a:moveTo>
                  <a:cubicBezTo>
                    <a:pt x="90318" y="9699"/>
                    <a:pt x="113707" y="32690"/>
                    <a:pt x="113707" y="61787"/>
                  </a:cubicBezTo>
                  <a:cubicBezTo>
                    <a:pt x="113707" y="90526"/>
                    <a:pt x="90318" y="113875"/>
                    <a:pt x="61891" y="113875"/>
                  </a:cubicBezTo>
                  <a:cubicBezTo>
                    <a:pt x="33105" y="113875"/>
                    <a:pt x="9716" y="90526"/>
                    <a:pt x="9716" y="61787"/>
                  </a:cubicBezTo>
                  <a:cubicBezTo>
                    <a:pt x="9716" y="32690"/>
                    <a:pt x="33105" y="9699"/>
                    <a:pt x="61532" y="9699"/>
                  </a:cubicBezTo>
                  <a:close/>
                  <a:moveTo>
                    <a:pt x="37423" y="29457"/>
                  </a:moveTo>
                  <a:lnTo>
                    <a:pt x="37423" y="92681"/>
                  </a:lnTo>
                  <a:lnTo>
                    <a:pt x="48937" y="92681"/>
                  </a:lnTo>
                  <a:lnTo>
                    <a:pt x="48937" y="68253"/>
                  </a:lnTo>
                  <a:lnTo>
                    <a:pt x="58293" y="68253"/>
                  </a:lnTo>
                  <a:cubicBezTo>
                    <a:pt x="73766" y="68253"/>
                    <a:pt x="77004" y="70050"/>
                    <a:pt x="77004" y="85856"/>
                  </a:cubicBezTo>
                  <a:cubicBezTo>
                    <a:pt x="77004" y="87293"/>
                    <a:pt x="77364" y="90166"/>
                    <a:pt x="78804" y="92681"/>
                  </a:cubicBezTo>
                  <a:lnTo>
                    <a:pt x="91038" y="92681"/>
                  </a:lnTo>
                  <a:cubicBezTo>
                    <a:pt x="89239" y="89448"/>
                    <a:pt x="88879" y="86215"/>
                    <a:pt x="88879" y="83700"/>
                  </a:cubicBezTo>
                  <a:cubicBezTo>
                    <a:pt x="88879" y="72564"/>
                    <a:pt x="85640" y="66817"/>
                    <a:pt x="78084" y="63583"/>
                  </a:cubicBezTo>
                  <a:cubicBezTo>
                    <a:pt x="86000" y="60350"/>
                    <a:pt x="89958" y="55321"/>
                    <a:pt x="89958" y="48137"/>
                  </a:cubicBezTo>
                  <a:cubicBezTo>
                    <a:pt x="89958" y="31971"/>
                    <a:pt x="73406" y="29457"/>
                    <a:pt x="60812" y="29457"/>
                  </a:cubicBezTo>
                  <a:lnTo>
                    <a:pt x="37423" y="29457"/>
                  </a:lnTo>
                  <a:close/>
                  <a:moveTo>
                    <a:pt x="48937" y="58913"/>
                  </a:moveTo>
                  <a:lnTo>
                    <a:pt x="48937" y="38797"/>
                  </a:lnTo>
                  <a:lnTo>
                    <a:pt x="60092" y="38797"/>
                  </a:lnTo>
                  <a:cubicBezTo>
                    <a:pt x="67649" y="38797"/>
                    <a:pt x="78084" y="38797"/>
                    <a:pt x="78084" y="48496"/>
                  </a:cubicBezTo>
                  <a:cubicBezTo>
                    <a:pt x="78084" y="55680"/>
                    <a:pt x="72686" y="58913"/>
                    <a:pt x="60452" y="58913"/>
                  </a:cubicBezTo>
                  <a:lnTo>
                    <a:pt x="48937" y="58913"/>
                  </a:lnTo>
                  <a:close/>
                </a:path>
              </a:pathLst>
            </a:custGeom>
            <a:solidFill>
              <a:srgbClr val="2B2A29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E5E32E14-3320-421F-85C4-33E2F3874626}"/>
                </a:ext>
              </a:extLst>
            </p:cNvPr>
            <p:cNvSpPr/>
            <p:nvPr/>
          </p:nvSpPr>
          <p:spPr>
            <a:xfrm>
              <a:off x="3195743" y="835623"/>
              <a:ext cx="127381" cy="574406"/>
            </a:xfrm>
            <a:custGeom>
              <a:avLst/>
              <a:gdLst>
                <a:gd name="connsiteX0" fmla="*/ 76645 w 127381"/>
                <a:gd name="connsiteY0" fmla="*/ 378268 h 574406"/>
                <a:gd name="connsiteX1" fmla="*/ 59373 w 127381"/>
                <a:gd name="connsiteY1" fmla="*/ 395511 h 574406"/>
                <a:gd name="connsiteX2" fmla="*/ 27347 w 127381"/>
                <a:gd name="connsiteY2" fmla="*/ 190032 h 574406"/>
                <a:gd name="connsiteX3" fmla="*/ 27347 w 127381"/>
                <a:gd name="connsiteY3" fmla="*/ 165604 h 574406"/>
                <a:gd name="connsiteX4" fmla="*/ 33105 w 127381"/>
                <a:gd name="connsiteY4" fmla="*/ 57117 h 574406"/>
                <a:gd name="connsiteX5" fmla="*/ 127381 w 127381"/>
                <a:gd name="connsiteY5" fmla="*/ 0 h 574406"/>
                <a:gd name="connsiteX6" fmla="*/ 76285 w 127381"/>
                <a:gd name="connsiteY6" fmla="*/ 360666 h 574406"/>
                <a:gd name="connsiteX7" fmla="*/ 76645 w 127381"/>
                <a:gd name="connsiteY7" fmla="*/ 378268 h 574406"/>
                <a:gd name="connsiteX8" fmla="*/ 59373 w 127381"/>
                <a:gd name="connsiteY8" fmla="*/ 455502 h 574406"/>
                <a:gd name="connsiteX9" fmla="*/ 119105 w 127381"/>
                <a:gd name="connsiteY9" fmla="*/ 515134 h 574406"/>
                <a:gd name="connsiteX10" fmla="*/ 59373 w 127381"/>
                <a:gd name="connsiteY10" fmla="*/ 574407 h 574406"/>
                <a:gd name="connsiteX11" fmla="*/ 0 w 127381"/>
                <a:gd name="connsiteY11" fmla="*/ 515134 h 574406"/>
                <a:gd name="connsiteX12" fmla="*/ 59373 w 127381"/>
                <a:gd name="connsiteY12" fmla="*/ 455502 h 57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381" h="574406">
                  <a:moveTo>
                    <a:pt x="76645" y="378268"/>
                  </a:moveTo>
                  <a:lnTo>
                    <a:pt x="59373" y="395511"/>
                  </a:lnTo>
                  <a:cubicBezTo>
                    <a:pt x="37783" y="338393"/>
                    <a:pt x="27347" y="269781"/>
                    <a:pt x="27347" y="190032"/>
                  </a:cubicBezTo>
                  <a:lnTo>
                    <a:pt x="27347" y="165604"/>
                  </a:lnTo>
                  <a:cubicBezTo>
                    <a:pt x="27347" y="130759"/>
                    <a:pt x="29147" y="94477"/>
                    <a:pt x="33105" y="57117"/>
                  </a:cubicBezTo>
                  <a:cubicBezTo>
                    <a:pt x="64770" y="47777"/>
                    <a:pt x="96435" y="28738"/>
                    <a:pt x="127381" y="0"/>
                  </a:cubicBezTo>
                  <a:cubicBezTo>
                    <a:pt x="93557" y="117468"/>
                    <a:pt x="76285" y="237450"/>
                    <a:pt x="76285" y="360666"/>
                  </a:cubicBezTo>
                  <a:lnTo>
                    <a:pt x="76645" y="378268"/>
                  </a:lnTo>
                  <a:close/>
                  <a:moveTo>
                    <a:pt x="59373" y="455502"/>
                  </a:moveTo>
                  <a:cubicBezTo>
                    <a:pt x="76285" y="483162"/>
                    <a:pt x="96076" y="502920"/>
                    <a:pt x="119105" y="515134"/>
                  </a:cubicBezTo>
                  <a:cubicBezTo>
                    <a:pt x="96076" y="526988"/>
                    <a:pt x="76285" y="546746"/>
                    <a:pt x="59373" y="574407"/>
                  </a:cubicBezTo>
                  <a:cubicBezTo>
                    <a:pt x="42820" y="546746"/>
                    <a:pt x="23029" y="526988"/>
                    <a:pt x="0" y="515134"/>
                  </a:cubicBezTo>
                  <a:cubicBezTo>
                    <a:pt x="23029" y="502920"/>
                    <a:pt x="42820" y="483162"/>
                    <a:pt x="59373" y="455502"/>
                  </a:cubicBezTo>
                  <a:close/>
                </a:path>
              </a:pathLst>
            </a:custGeom>
            <a:solidFill>
              <a:srgbClr val="FEFEFE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A6F33E9-BA80-420C-B013-F6E3435BF0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08" y="5510522"/>
            <a:ext cx="2470605" cy="45808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659EBDE-4F26-481C-8B82-F2EE82D87552}"/>
              </a:ext>
            </a:extLst>
          </p:cNvPr>
          <p:cNvSpPr txBox="1"/>
          <p:nvPr/>
        </p:nvSpPr>
        <p:spPr>
          <a:xfrm>
            <a:off x="811345" y="4551893"/>
            <a:ext cx="2762360" cy="654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www.3dsla.ru</a:t>
            </a:r>
          </a:p>
          <a:p>
            <a:pPr algn="ctr">
              <a:lnSpc>
                <a:spcPct val="75000"/>
              </a:lnSpc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info@3dsla.ru</a:t>
            </a:r>
          </a:p>
          <a:p>
            <a:pPr algn="ctr">
              <a:lnSpc>
                <a:spcPct val="75000"/>
              </a:lnSpc>
            </a:pP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A859C5A-076F-4638-93E9-28781B346277}"/>
              </a:ext>
            </a:extLst>
          </p:cNvPr>
          <p:cNvSpPr txBox="1"/>
          <p:nvPr/>
        </p:nvSpPr>
        <p:spPr>
          <a:xfrm>
            <a:off x="749480" y="5968606"/>
            <a:ext cx="2952490" cy="654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www.triangulatica.com</a:t>
            </a:r>
          </a:p>
          <a:p>
            <a:pPr algn="ctr">
              <a:lnSpc>
                <a:spcPct val="75000"/>
              </a:lnSpc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info@triangulatica.com</a:t>
            </a:r>
          </a:p>
          <a:p>
            <a:pPr algn="ctr">
              <a:lnSpc>
                <a:spcPct val="75000"/>
              </a:lnSpc>
            </a:pP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Google Shape;378;p25">
            <a:extLst>
              <a:ext uri="{FF2B5EF4-FFF2-40B4-BE49-F238E27FC236}">
                <a16:creationId xmlns:a16="http://schemas.microsoft.com/office/drawing/2014/main" id="{6B10C691-A918-4B1F-B66A-2C26DD56785B}"/>
              </a:ext>
            </a:extLst>
          </p:cNvPr>
          <p:cNvSpPr txBox="1"/>
          <p:nvPr/>
        </p:nvSpPr>
        <p:spPr>
          <a:xfrm>
            <a:off x="517963" y="1679179"/>
            <a:ext cx="2839176" cy="1693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ru" sz="1400" b="0" u="none" strike="noStrike" cap="none" dirty="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Денис Юрьевич Власов</a:t>
            </a:r>
            <a:br>
              <a:rPr lang="ru" sz="1200" b="0" u="none" strike="noStrike" cap="none" dirty="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ru" sz="1200" b="0" u="none" strike="noStrike" cap="none" dirty="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Генеральный директор</a:t>
            </a:r>
            <a:br>
              <a:rPr lang="ru-RU" sz="12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ООО «ТРИАНГУЛЯТИКА»</a:t>
            </a:r>
            <a:br>
              <a:rPr lang="ru-RU" sz="12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info</a:t>
            </a:r>
            <a:r>
              <a:rPr lang="nl-N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@triangulatica.com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ea typeface="Arial"/>
                <a:cs typeface="Arial"/>
                <a:sym typeface="Arial"/>
              </a:rPr>
              <a:t>Зам. Ген. </a:t>
            </a:r>
            <a:r>
              <a:rPr lang="ru-RU" sz="1200" dirty="0" err="1">
                <a:solidFill>
                  <a:schemeClr val="bg1">
                    <a:lumMod val="50000"/>
                  </a:schemeClr>
                </a:solidFill>
                <a:ea typeface="Arial"/>
                <a:cs typeface="Arial"/>
                <a:sym typeface="Arial"/>
              </a:rPr>
              <a:t>дир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Arial"/>
                <a:cs typeface="Arial"/>
                <a:sym typeface="Arial"/>
              </a:rPr>
              <a:t> / </a:t>
            </a:r>
            <a:r>
              <a:rPr lang="ru-RU" sz="1200" b="0" u="none" strike="noStrike" cap="none" dirty="0">
                <a:solidFill>
                  <a:schemeClr val="bg1">
                    <a:lumMod val="50000"/>
                  </a:schemeClr>
                </a:solidFill>
                <a:ea typeface="Arial"/>
                <a:cs typeface="Arial"/>
                <a:sym typeface="Arial"/>
              </a:rPr>
              <a:t>Главный конструктор</a:t>
            </a:r>
            <a:br>
              <a:rPr lang="ru-RU" sz="1200" b="0" u="none" strike="noStrike" cap="none" dirty="0">
                <a:solidFill>
                  <a:schemeClr val="bg1">
                    <a:lumMod val="50000"/>
                  </a:schemeClr>
                </a:solidFill>
                <a:ea typeface="Arial"/>
                <a:cs typeface="Arial"/>
                <a:sym typeface="Arial"/>
              </a:rPr>
            </a:br>
            <a:r>
              <a:rPr lang="ru-RU" sz="1200" b="0" u="none" strike="noStrike" cap="none" dirty="0">
                <a:solidFill>
                  <a:schemeClr val="bg1">
                    <a:lumMod val="50000"/>
                  </a:schemeClr>
                </a:solidFill>
                <a:ea typeface="Arial"/>
                <a:cs typeface="Arial"/>
                <a:sym typeface="Arial"/>
              </a:rPr>
              <a:t>ООО «Эксклюзивные Решения»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Arial"/>
                <a:cs typeface="Arial"/>
                <a:sym typeface="Arial"/>
              </a:rPr>
              <a:t>denis.vlasov@3dsla.ru</a:t>
            </a:r>
            <a:endParaRPr lang="ru-RU" sz="1200" dirty="0">
              <a:solidFill>
                <a:schemeClr val="bg1">
                  <a:lumMod val="50000"/>
                </a:schemeClr>
              </a:solidFill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en-US" sz="1000" b="0" u="none" strike="noStrike" cap="none" dirty="0">
              <a:solidFill>
                <a:schemeClr val="bg1">
                  <a:lumMod val="50000"/>
                </a:schemeClr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" name="Google Shape;76;p14">
            <a:extLst>
              <a:ext uri="{FF2B5EF4-FFF2-40B4-BE49-F238E27FC236}">
                <a16:creationId xmlns:a16="http://schemas.microsoft.com/office/drawing/2014/main" id="{F647ED0E-4801-4209-897D-A66434782224}"/>
              </a:ext>
            </a:extLst>
          </p:cNvPr>
          <p:cNvSpPr/>
          <p:nvPr/>
        </p:nvSpPr>
        <p:spPr>
          <a:xfrm>
            <a:off x="4198693" y="434353"/>
            <a:ext cx="46877" cy="2547436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BE3C05-0D79-41CE-AB7E-2214E288D75B}"/>
              </a:ext>
            </a:extLst>
          </p:cNvPr>
          <p:cNvSpPr txBox="1"/>
          <p:nvPr/>
        </p:nvSpPr>
        <p:spPr>
          <a:xfrm>
            <a:off x="4604473" y="875343"/>
            <a:ext cx="7250070" cy="1662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ru-RU" sz="6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Корпорация по ремонту людей</a:t>
            </a:r>
          </a:p>
        </p:txBody>
      </p:sp>
      <p:pic>
        <p:nvPicPr>
          <p:cNvPr id="29" name="Google Shape;54;p13">
            <a:extLst>
              <a:ext uri="{FF2B5EF4-FFF2-40B4-BE49-F238E27FC236}">
                <a16:creationId xmlns:a16="http://schemas.microsoft.com/office/drawing/2014/main" id="{780194A1-254A-56FF-E10A-E831E46FCAD6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558"/>
          <a:stretch/>
        </p:blipFill>
        <p:spPr>
          <a:xfrm>
            <a:off x="0" y="-14971"/>
            <a:ext cx="12192000" cy="507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381;p25">
            <a:extLst>
              <a:ext uri="{FF2B5EF4-FFF2-40B4-BE49-F238E27FC236}">
                <a16:creationId xmlns:a16="http://schemas.microsoft.com/office/drawing/2014/main" id="{E7D15628-A84D-4ADD-8D73-FE34F7A5CD6F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847" y="37676"/>
            <a:ext cx="1699407" cy="16994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9477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Прямая со стрелкой 74">
            <a:extLst>
              <a:ext uri="{FF2B5EF4-FFF2-40B4-BE49-F238E27FC236}">
                <a16:creationId xmlns:a16="http://schemas.microsoft.com/office/drawing/2014/main" id="{88BA42E5-9FE7-58F9-A01C-BA7EEE2594AF}"/>
              </a:ext>
            </a:extLst>
          </p:cNvPr>
          <p:cNvCxnSpPr>
            <a:cxnSpLocks/>
          </p:cNvCxnSpPr>
          <p:nvPr/>
        </p:nvCxnSpPr>
        <p:spPr>
          <a:xfrm>
            <a:off x="1905620" y="5441377"/>
            <a:ext cx="6016512" cy="6757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>
            <a:extLst>
              <a:ext uri="{FF2B5EF4-FFF2-40B4-BE49-F238E27FC236}">
                <a16:creationId xmlns:a16="http://schemas.microsoft.com/office/drawing/2014/main" id="{20134725-ECA8-10F9-131F-248ABA60B7F3}"/>
              </a:ext>
            </a:extLst>
          </p:cNvPr>
          <p:cNvCxnSpPr>
            <a:cxnSpLocks/>
          </p:cNvCxnSpPr>
          <p:nvPr/>
        </p:nvCxnSpPr>
        <p:spPr>
          <a:xfrm>
            <a:off x="1905620" y="4943388"/>
            <a:ext cx="6016512" cy="6757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>
            <a:extLst>
              <a:ext uri="{FF2B5EF4-FFF2-40B4-BE49-F238E27FC236}">
                <a16:creationId xmlns:a16="http://schemas.microsoft.com/office/drawing/2014/main" id="{38E4ADBC-52C7-3629-E77B-C5B8AE9D90E8}"/>
              </a:ext>
            </a:extLst>
          </p:cNvPr>
          <p:cNvCxnSpPr>
            <a:cxnSpLocks/>
          </p:cNvCxnSpPr>
          <p:nvPr/>
        </p:nvCxnSpPr>
        <p:spPr>
          <a:xfrm>
            <a:off x="1905620" y="4449917"/>
            <a:ext cx="6016512" cy="6757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>
            <a:extLst>
              <a:ext uri="{FF2B5EF4-FFF2-40B4-BE49-F238E27FC236}">
                <a16:creationId xmlns:a16="http://schemas.microsoft.com/office/drawing/2014/main" id="{7C95A5AA-D1B1-C1EA-7582-DBDC1D7C223F}"/>
              </a:ext>
            </a:extLst>
          </p:cNvPr>
          <p:cNvCxnSpPr>
            <a:cxnSpLocks/>
          </p:cNvCxnSpPr>
          <p:nvPr/>
        </p:nvCxnSpPr>
        <p:spPr>
          <a:xfrm>
            <a:off x="1905620" y="3962979"/>
            <a:ext cx="6016512" cy="6757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C2F4AF-AD42-28B6-D352-E200A4E4A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66" y="1061357"/>
            <a:ext cx="4032626" cy="5514975"/>
          </a:xfrm>
          <a:prstGeom prst="rect">
            <a:avLst/>
          </a:prstGeom>
        </p:spPr>
      </p:pic>
      <p:pic>
        <p:nvPicPr>
          <p:cNvPr id="7" name="Google Shape;54;p13">
            <a:extLst>
              <a:ext uri="{FF2B5EF4-FFF2-40B4-BE49-F238E27FC236}">
                <a16:creationId xmlns:a16="http://schemas.microsoft.com/office/drawing/2014/main" id="{60DEA2CF-7CDA-B426-5487-DC7EECD839AA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558"/>
          <a:stretch/>
        </p:blipFill>
        <p:spPr>
          <a:xfrm>
            <a:off x="-9467" y="6529558"/>
            <a:ext cx="12192000" cy="328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4;p13">
            <a:extLst>
              <a:ext uri="{FF2B5EF4-FFF2-40B4-BE49-F238E27FC236}">
                <a16:creationId xmlns:a16="http://schemas.microsoft.com/office/drawing/2014/main" id="{3CA22D3E-8436-8288-9DB2-F6FEFC4B6FB6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558"/>
          <a:stretch/>
        </p:blipFill>
        <p:spPr>
          <a:xfrm>
            <a:off x="0" y="-14971"/>
            <a:ext cx="12192000" cy="50734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CDF804-BD5C-96C5-7DA3-907CCACB7BA8}"/>
              </a:ext>
            </a:extLst>
          </p:cNvPr>
          <p:cNvSpPr txBox="1"/>
          <p:nvPr/>
        </p:nvSpPr>
        <p:spPr>
          <a:xfrm>
            <a:off x="1473546" y="585495"/>
            <a:ext cx="7863849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ru-RU" sz="36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Продукт: </a:t>
            </a:r>
            <a:r>
              <a:rPr lang="ru-RU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Запчасти для людей</a:t>
            </a:r>
          </a:p>
          <a:p>
            <a:pPr>
              <a:lnSpc>
                <a:spcPts val="4000"/>
              </a:lnSpc>
            </a:pPr>
            <a:r>
              <a:rPr lang="ru-RU" sz="36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Цели: </a:t>
            </a:r>
            <a:r>
              <a:rPr lang="ru-RU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Сделать всех клиентами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A5DFA1-ADC7-CFC9-91F6-0135A7E66C59}"/>
              </a:ext>
            </a:extLst>
          </p:cNvPr>
          <p:cNvSpPr txBox="1"/>
          <p:nvPr/>
        </p:nvSpPr>
        <p:spPr>
          <a:xfrm>
            <a:off x="2560482" y="-71305"/>
            <a:ext cx="725007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ru-RU" sz="3600" b="1" dirty="0">
                <a:solidFill>
                  <a:schemeClr val="bg1"/>
                </a:solidFill>
              </a:rPr>
              <a:t>Планирование клиентской массы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F559BCCD-6771-5D9A-BF64-49FD0DCB565E}"/>
              </a:ext>
            </a:extLst>
          </p:cNvPr>
          <p:cNvCxnSpPr>
            <a:cxnSpLocks/>
          </p:cNvCxnSpPr>
          <p:nvPr/>
        </p:nvCxnSpPr>
        <p:spPr>
          <a:xfrm flipV="1">
            <a:off x="2015049" y="3698272"/>
            <a:ext cx="0" cy="2399252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olid"/>
            <a:headEnd type="none" w="med" len="me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026B07B1-FF42-C05B-FF0A-D08A67057DE3}"/>
              </a:ext>
            </a:extLst>
          </p:cNvPr>
          <p:cNvCxnSpPr>
            <a:cxnSpLocks/>
          </p:cNvCxnSpPr>
          <p:nvPr/>
        </p:nvCxnSpPr>
        <p:spPr>
          <a:xfrm>
            <a:off x="1895733" y="5947962"/>
            <a:ext cx="6016512" cy="6757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olid"/>
            <a:headEnd type="none" w="med" len="me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>
            <a:extLst>
              <a:ext uri="{FF2B5EF4-FFF2-40B4-BE49-F238E27FC236}">
                <a16:creationId xmlns:a16="http://schemas.microsoft.com/office/drawing/2014/main" id="{7F223511-ED4C-C59E-6BE8-719BD7B3FFAA}"/>
              </a:ext>
            </a:extLst>
          </p:cNvPr>
          <p:cNvSpPr/>
          <p:nvPr/>
        </p:nvSpPr>
        <p:spPr>
          <a:xfrm>
            <a:off x="1957297" y="5876395"/>
            <a:ext cx="115504" cy="11802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2C7FD161-D9E3-D123-B01B-95FD0AB29413}"/>
              </a:ext>
            </a:extLst>
          </p:cNvPr>
          <p:cNvSpPr/>
          <p:nvPr/>
        </p:nvSpPr>
        <p:spPr>
          <a:xfrm>
            <a:off x="2764151" y="5888949"/>
            <a:ext cx="115504" cy="11802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D0E51915-63D0-4451-8E4D-284A4CA4A83C}"/>
              </a:ext>
            </a:extLst>
          </p:cNvPr>
          <p:cNvSpPr/>
          <p:nvPr/>
        </p:nvSpPr>
        <p:spPr>
          <a:xfrm>
            <a:off x="3571005" y="5888948"/>
            <a:ext cx="115504" cy="11802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EF14116C-684D-8FD5-6D4E-8BC0F43D8DA2}"/>
              </a:ext>
            </a:extLst>
          </p:cNvPr>
          <p:cNvSpPr/>
          <p:nvPr/>
        </p:nvSpPr>
        <p:spPr>
          <a:xfrm>
            <a:off x="4377859" y="5893734"/>
            <a:ext cx="115504" cy="11802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2B3216A1-F9C0-E1B6-C3D3-0D35870BA222}"/>
              </a:ext>
            </a:extLst>
          </p:cNvPr>
          <p:cNvSpPr/>
          <p:nvPr/>
        </p:nvSpPr>
        <p:spPr>
          <a:xfrm>
            <a:off x="5184713" y="5895708"/>
            <a:ext cx="115504" cy="11802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CE60F324-2D1B-AFB1-0A74-53DD4F1707CE}"/>
              </a:ext>
            </a:extLst>
          </p:cNvPr>
          <p:cNvSpPr/>
          <p:nvPr/>
        </p:nvSpPr>
        <p:spPr>
          <a:xfrm>
            <a:off x="5991567" y="5888948"/>
            <a:ext cx="115504" cy="11802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EFB5EF61-578B-66F9-E32B-8AE859C53D39}"/>
              </a:ext>
            </a:extLst>
          </p:cNvPr>
          <p:cNvSpPr/>
          <p:nvPr/>
        </p:nvSpPr>
        <p:spPr>
          <a:xfrm>
            <a:off x="6798421" y="5890888"/>
            <a:ext cx="115504" cy="11802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A4926C86-D23A-A7BE-5279-8E0089D9F8A1}"/>
              </a:ext>
            </a:extLst>
          </p:cNvPr>
          <p:cNvSpPr/>
          <p:nvPr/>
        </p:nvSpPr>
        <p:spPr>
          <a:xfrm>
            <a:off x="7605278" y="5895707"/>
            <a:ext cx="115504" cy="11802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90FFFB-267A-2709-DE76-AF92E11484A1}"/>
              </a:ext>
            </a:extLst>
          </p:cNvPr>
          <p:cNvSpPr txBox="1"/>
          <p:nvPr/>
        </p:nvSpPr>
        <p:spPr>
          <a:xfrm>
            <a:off x="1725930" y="6028189"/>
            <a:ext cx="693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2025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D81E8C-8F8B-0E8C-CA94-3E3AB5FD6097}"/>
              </a:ext>
            </a:extLst>
          </p:cNvPr>
          <p:cNvSpPr txBox="1"/>
          <p:nvPr/>
        </p:nvSpPr>
        <p:spPr>
          <a:xfrm>
            <a:off x="2533782" y="6028189"/>
            <a:ext cx="693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2026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C7D676D-702F-FFD7-2EA3-52DD50179527}"/>
              </a:ext>
            </a:extLst>
          </p:cNvPr>
          <p:cNvSpPr txBox="1"/>
          <p:nvPr/>
        </p:nvSpPr>
        <p:spPr>
          <a:xfrm>
            <a:off x="3341634" y="6028189"/>
            <a:ext cx="693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2027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1D05E0E-2175-A228-B503-9C1561465AE4}"/>
              </a:ext>
            </a:extLst>
          </p:cNvPr>
          <p:cNvSpPr txBox="1"/>
          <p:nvPr/>
        </p:nvSpPr>
        <p:spPr>
          <a:xfrm>
            <a:off x="4149486" y="6028189"/>
            <a:ext cx="693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2028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33FB1B6-4EF8-16AA-40BF-3AC82049B5FA}"/>
              </a:ext>
            </a:extLst>
          </p:cNvPr>
          <p:cNvSpPr txBox="1"/>
          <p:nvPr/>
        </p:nvSpPr>
        <p:spPr>
          <a:xfrm>
            <a:off x="4957338" y="6028189"/>
            <a:ext cx="693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2029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1D24CA-4B97-ED2A-51B6-44A624C6C1BD}"/>
              </a:ext>
            </a:extLst>
          </p:cNvPr>
          <p:cNvSpPr txBox="1"/>
          <p:nvPr/>
        </p:nvSpPr>
        <p:spPr>
          <a:xfrm>
            <a:off x="5765190" y="6028189"/>
            <a:ext cx="693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2030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7C212A5-5DB1-2F10-EDFA-72FD9ADC8251}"/>
              </a:ext>
            </a:extLst>
          </p:cNvPr>
          <p:cNvSpPr txBox="1"/>
          <p:nvPr/>
        </p:nvSpPr>
        <p:spPr>
          <a:xfrm>
            <a:off x="6573042" y="6028189"/>
            <a:ext cx="693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2031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A4F3DB5-2A0D-0D0C-C46F-C1A79B6A6913}"/>
              </a:ext>
            </a:extLst>
          </p:cNvPr>
          <p:cNvSpPr txBox="1"/>
          <p:nvPr/>
        </p:nvSpPr>
        <p:spPr>
          <a:xfrm>
            <a:off x="7380894" y="6028189"/>
            <a:ext cx="693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2032</a:t>
            </a: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45D4285C-FFEE-DAE4-72CD-FAD485ABDF14}"/>
              </a:ext>
            </a:extLst>
          </p:cNvPr>
          <p:cNvSpPr/>
          <p:nvPr/>
        </p:nvSpPr>
        <p:spPr>
          <a:xfrm>
            <a:off x="1948839" y="5383597"/>
            <a:ext cx="115504" cy="11802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B9D9662D-50A7-E27F-18ED-780B48227D3B}"/>
              </a:ext>
            </a:extLst>
          </p:cNvPr>
          <p:cNvSpPr/>
          <p:nvPr/>
        </p:nvSpPr>
        <p:spPr>
          <a:xfrm>
            <a:off x="1947117" y="4890797"/>
            <a:ext cx="115504" cy="11802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DCA5211C-EC42-24EA-A63E-54A4DB4AEA5B}"/>
              </a:ext>
            </a:extLst>
          </p:cNvPr>
          <p:cNvSpPr/>
          <p:nvPr/>
        </p:nvSpPr>
        <p:spPr>
          <a:xfrm>
            <a:off x="1957297" y="4397997"/>
            <a:ext cx="115504" cy="11802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D8A36EDA-BEE4-E113-2738-AFBB53C0A4EC}"/>
              </a:ext>
            </a:extLst>
          </p:cNvPr>
          <p:cNvSpPr/>
          <p:nvPr/>
        </p:nvSpPr>
        <p:spPr>
          <a:xfrm>
            <a:off x="1948839" y="3905197"/>
            <a:ext cx="115504" cy="11802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7747A41-9B6D-6B28-4B6D-2E521BE1BDA3}"/>
              </a:ext>
            </a:extLst>
          </p:cNvPr>
          <p:cNvSpPr txBox="1"/>
          <p:nvPr/>
        </p:nvSpPr>
        <p:spPr>
          <a:xfrm>
            <a:off x="523377" y="3763203"/>
            <a:ext cx="987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1 </a:t>
            </a:r>
            <a:r>
              <a:rPr lang="ru-RU" sz="1600" dirty="0"/>
              <a:t>млрд.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F8E9BC5-2318-A6E0-DDB7-B5616191A1D0}"/>
              </a:ext>
            </a:extLst>
          </p:cNvPr>
          <p:cNvSpPr txBox="1"/>
          <p:nvPr/>
        </p:nvSpPr>
        <p:spPr>
          <a:xfrm>
            <a:off x="408691" y="5273332"/>
            <a:ext cx="12166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1</a:t>
            </a:r>
            <a:r>
              <a:rPr lang="en-US" sz="1600" dirty="0"/>
              <a:t> </a:t>
            </a:r>
            <a:r>
              <a:rPr lang="ru-RU" sz="1600" dirty="0"/>
              <a:t>млн.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2EAD917-4EC7-7CF7-EA48-36FB87D45949}"/>
              </a:ext>
            </a:extLst>
          </p:cNvPr>
          <p:cNvSpPr txBox="1"/>
          <p:nvPr/>
        </p:nvSpPr>
        <p:spPr>
          <a:xfrm>
            <a:off x="408691" y="4769955"/>
            <a:ext cx="12166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10</a:t>
            </a:r>
            <a:r>
              <a:rPr lang="en-US" sz="1600" dirty="0"/>
              <a:t> </a:t>
            </a:r>
            <a:r>
              <a:rPr lang="ru-RU" sz="1600" dirty="0"/>
              <a:t>млн.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EE2DFB3-EB06-C3C6-8B3D-D0F6F2D38DCC}"/>
              </a:ext>
            </a:extLst>
          </p:cNvPr>
          <p:cNvSpPr txBox="1"/>
          <p:nvPr/>
        </p:nvSpPr>
        <p:spPr>
          <a:xfrm>
            <a:off x="408691" y="4266579"/>
            <a:ext cx="12166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100</a:t>
            </a:r>
            <a:r>
              <a:rPr lang="en-US" sz="1600" dirty="0"/>
              <a:t> </a:t>
            </a:r>
            <a:r>
              <a:rPr lang="ru-RU" sz="1600" dirty="0"/>
              <a:t>млн.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91F88A2-58C9-EB46-6F34-8F1D774CCEAB}"/>
              </a:ext>
            </a:extLst>
          </p:cNvPr>
          <p:cNvSpPr txBox="1"/>
          <p:nvPr/>
        </p:nvSpPr>
        <p:spPr>
          <a:xfrm>
            <a:off x="1017025" y="2298763"/>
            <a:ext cx="4281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Цель на 7 лет: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«Золотой миллиард»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173FBD9-F3CC-E8C6-A3F4-E175F50C4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51499">
            <a:off x="2044357" y="2905725"/>
            <a:ext cx="1713241" cy="1382015"/>
          </a:xfrm>
          <a:prstGeom prst="rect">
            <a:avLst/>
          </a:prstGeom>
        </p:spPr>
      </p:pic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5DBF3994-ECEC-6727-DDA6-F0FCBE35CE21}"/>
              </a:ext>
            </a:extLst>
          </p:cNvPr>
          <p:cNvCxnSpPr>
            <a:cxnSpLocks/>
          </p:cNvCxnSpPr>
          <p:nvPr/>
        </p:nvCxnSpPr>
        <p:spPr>
          <a:xfrm flipV="1">
            <a:off x="1795643" y="4689614"/>
            <a:ext cx="1833114" cy="62565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05992B42-0F8C-CF1C-47C3-121C3ABB418B}"/>
              </a:ext>
            </a:extLst>
          </p:cNvPr>
          <p:cNvCxnSpPr>
            <a:cxnSpLocks/>
          </p:cNvCxnSpPr>
          <p:nvPr/>
        </p:nvCxnSpPr>
        <p:spPr>
          <a:xfrm flipV="1">
            <a:off x="3625659" y="4064215"/>
            <a:ext cx="2260243" cy="625399"/>
          </a:xfrm>
          <a:prstGeom prst="line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538E70CB-F251-F00E-084C-3A33F3152C14}"/>
              </a:ext>
            </a:extLst>
          </p:cNvPr>
          <p:cNvCxnSpPr>
            <a:cxnSpLocks/>
          </p:cNvCxnSpPr>
          <p:nvPr/>
        </p:nvCxnSpPr>
        <p:spPr>
          <a:xfrm flipV="1">
            <a:off x="5898926" y="3869862"/>
            <a:ext cx="2562570" cy="179896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Овал 78">
            <a:extLst>
              <a:ext uri="{FF2B5EF4-FFF2-40B4-BE49-F238E27FC236}">
                <a16:creationId xmlns:a16="http://schemas.microsoft.com/office/drawing/2014/main" id="{D9D5AAAF-AF88-862A-87A0-21324F1788D9}"/>
              </a:ext>
            </a:extLst>
          </p:cNvPr>
          <p:cNvSpPr/>
          <p:nvPr/>
        </p:nvSpPr>
        <p:spPr>
          <a:xfrm>
            <a:off x="3481016" y="4593019"/>
            <a:ext cx="202725" cy="20715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Овал 79">
            <a:extLst>
              <a:ext uri="{FF2B5EF4-FFF2-40B4-BE49-F238E27FC236}">
                <a16:creationId xmlns:a16="http://schemas.microsoft.com/office/drawing/2014/main" id="{E91D5B16-A586-8554-A18D-9D769DC5797A}"/>
              </a:ext>
            </a:extLst>
          </p:cNvPr>
          <p:cNvSpPr/>
          <p:nvPr/>
        </p:nvSpPr>
        <p:spPr>
          <a:xfrm>
            <a:off x="5778931" y="3960410"/>
            <a:ext cx="202725" cy="20715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>
            <a:extLst>
              <a:ext uri="{FF2B5EF4-FFF2-40B4-BE49-F238E27FC236}">
                <a16:creationId xmlns:a16="http://schemas.microsoft.com/office/drawing/2014/main" id="{7FCA1236-188E-BF86-936A-2B464C9E3568}"/>
              </a:ext>
            </a:extLst>
          </p:cNvPr>
          <p:cNvSpPr/>
          <p:nvPr/>
        </p:nvSpPr>
        <p:spPr>
          <a:xfrm>
            <a:off x="7485673" y="3836507"/>
            <a:ext cx="202725" cy="2071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FD30ED0E-DE88-C030-4958-1A3E6A0534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947962" y="2647446"/>
            <a:ext cx="1813062" cy="1382015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B02E86A8-6424-C690-D205-FE39194C3461}"/>
              </a:ext>
            </a:extLst>
          </p:cNvPr>
          <p:cNvSpPr txBox="1"/>
          <p:nvPr/>
        </p:nvSpPr>
        <p:spPr>
          <a:xfrm>
            <a:off x="4519812" y="1773067"/>
            <a:ext cx="51459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Мин. цена нашего рынка тут: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$</a:t>
            </a:r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000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000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000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000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= $1 </a:t>
            </a:r>
            <a:r>
              <a:rPr lang="ru-RU" sz="2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трл</a:t>
            </a:r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ED3F5-1EA9-32AD-AE86-16F369504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608" y="1147245"/>
            <a:ext cx="5472917" cy="5472917"/>
          </a:xfrm>
          <a:prstGeom prst="rect">
            <a:avLst/>
          </a:prstGeom>
        </p:spPr>
      </p:pic>
      <p:pic>
        <p:nvPicPr>
          <p:cNvPr id="4" name="Google Shape;54;p13">
            <a:extLst>
              <a:ext uri="{FF2B5EF4-FFF2-40B4-BE49-F238E27FC236}">
                <a16:creationId xmlns:a16="http://schemas.microsoft.com/office/drawing/2014/main" id="{B72995EA-AC70-FD8D-58A8-F8B20A97EA5B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558"/>
          <a:stretch/>
        </p:blipFill>
        <p:spPr>
          <a:xfrm>
            <a:off x="-9467" y="6529558"/>
            <a:ext cx="12192000" cy="328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4;p13">
            <a:extLst>
              <a:ext uri="{FF2B5EF4-FFF2-40B4-BE49-F238E27FC236}">
                <a16:creationId xmlns:a16="http://schemas.microsoft.com/office/drawing/2014/main" id="{4D79D5F8-6DE7-B029-CD8C-5D6F04D1573B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558"/>
          <a:stretch/>
        </p:blipFill>
        <p:spPr>
          <a:xfrm>
            <a:off x="0" y="-14971"/>
            <a:ext cx="12192000" cy="5073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A8D901-B894-460C-C13F-68E17BD4A793}"/>
              </a:ext>
            </a:extLst>
          </p:cNvPr>
          <p:cNvSpPr txBox="1"/>
          <p:nvPr/>
        </p:nvSpPr>
        <p:spPr>
          <a:xfrm>
            <a:off x="2560482" y="-71305"/>
            <a:ext cx="725007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ru-RU" sz="3600" b="1" dirty="0">
                <a:solidFill>
                  <a:schemeClr val="bg1"/>
                </a:solidFill>
              </a:rPr>
              <a:t>Пути решения задачи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80DBF82-01E8-21C2-3627-0BB9299B13E8}"/>
              </a:ext>
            </a:extLst>
          </p:cNvPr>
          <p:cNvSpPr/>
          <p:nvPr/>
        </p:nvSpPr>
        <p:spPr>
          <a:xfrm>
            <a:off x="2" y="492378"/>
            <a:ext cx="938463" cy="196562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1EC195F-C9DC-8795-FC67-35F3C2916938}"/>
              </a:ext>
            </a:extLst>
          </p:cNvPr>
          <p:cNvSpPr/>
          <p:nvPr/>
        </p:nvSpPr>
        <p:spPr>
          <a:xfrm>
            <a:off x="0" y="2511612"/>
            <a:ext cx="938463" cy="198887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1380391-74FE-299E-AA43-1C9D2988F793}"/>
              </a:ext>
            </a:extLst>
          </p:cNvPr>
          <p:cNvSpPr/>
          <p:nvPr/>
        </p:nvSpPr>
        <p:spPr>
          <a:xfrm>
            <a:off x="0" y="4563932"/>
            <a:ext cx="938463" cy="19656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58761D-DA13-2EFA-98BD-C4CEA10DADC4}"/>
              </a:ext>
            </a:extLst>
          </p:cNvPr>
          <p:cNvSpPr txBox="1"/>
          <p:nvPr/>
        </p:nvSpPr>
        <p:spPr>
          <a:xfrm rot="16200000">
            <a:off x="-430327" y="1151674"/>
            <a:ext cx="1878930" cy="67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3600" b="1" dirty="0">
                <a:solidFill>
                  <a:schemeClr val="bg1"/>
                </a:solidFill>
              </a:rPr>
              <a:t>ЭТАП </a:t>
            </a:r>
            <a:r>
              <a:rPr lang="en-US" sz="3600" b="1" dirty="0">
                <a:solidFill>
                  <a:schemeClr val="bg1"/>
                </a:solidFill>
              </a:rPr>
              <a:t>1</a:t>
            </a:r>
            <a:endParaRPr lang="ru-RU" sz="3600" b="1" dirty="0">
              <a:solidFill>
                <a:schemeClr val="bg1"/>
              </a:solidFill>
            </a:endParaRPr>
          </a:p>
          <a:p>
            <a:pPr algn="ctr">
              <a:lnSpc>
                <a:spcPts val="2000"/>
              </a:lnSpc>
            </a:pPr>
            <a:r>
              <a:rPr lang="ru-RU" sz="2000" b="1" dirty="0">
                <a:solidFill>
                  <a:schemeClr val="bg1"/>
                </a:solidFill>
              </a:rPr>
              <a:t>до 2027г.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E8AFF6-A5B7-75FF-F757-00AA722918D3}"/>
              </a:ext>
            </a:extLst>
          </p:cNvPr>
          <p:cNvSpPr txBox="1"/>
          <p:nvPr/>
        </p:nvSpPr>
        <p:spPr>
          <a:xfrm rot="16200000">
            <a:off x="-422970" y="3114575"/>
            <a:ext cx="1878930" cy="67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3600" b="1" dirty="0">
                <a:solidFill>
                  <a:schemeClr val="bg1"/>
                </a:solidFill>
              </a:rPr>
              <a:t>ЭТАП 2</a:t>
            </a:r>
          </a:p>
          <a:p>
            <a:pPr algn="ctr">
              <a:lnSpc>
                <a:spcPts val="2000"/>
              </a:lnSpc>
            </a:pPr>
            <a:r>
              <a:rPr lang="ru-RU" sz="2000" b="1" dirty="0">
                <a:solidFill>
                  <a:schemeClr val="bg1"/>
                </a:solidFill>
              </a:rPr>
              <a:t>2027-2030гг.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92EBF6-B70C-FEF3-4078-6684F4653E81}"/>
              </a:ext>
            </a:extLst>
          </p:cNvPr>
          <p:cNvSpPr txBox="1"/>
          <p:nvPr/>
        </p:nvSpPr>
        <p:spPr>
          <a:xfrm rot="16200000">
            <a:off x="-437091" y="5127045"/>
            <a:ext cx="1878930" cy="68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3600" b="1" dirty="0">
                <a:solidFill>
                  <a:schemeClr val="bg1"/>
                </a:solidFill>
              </a:rPr>
              <a:t>ЭТАП 3</a:t>
            </a:r>
          </a:p>
          <a:p>
            <a:pPr algn="ctr">
              <a:lnSpc>
                <a:spcPts val="2000"/>
              </a:lnSpc>
            </a:pP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после 2030г.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012285-71D3-F59D-46C2-11DB326639A3}"/>
              </a:ext>
            </a:extLst>
          </p:cNvPr>
          <p:cNvSpPr txBox="1"/>
          <p:nvPr/>
        </p:nvSpPr>
        <p:spPr>
          <a:xfrm>
            <a:off x="1004748" y="870354"/>
            <a:ext cx="8893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   Доминирующие продукты:       Воздействия на общество: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D45157-FC2F-4F45-1B96-C5172A4B01CC}"/>
              </a:ext>
            </a:extLst>
          </p:cNvPr>
          <p:cNvSpPr txBox="1"/>
          <p:nvPr/>
        </p:nvSpPr>
        <p:spPr>
          <a:xfrm>
            <a:off x="1004748" y="1241921"/>
            <a:ext cx="4215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omic Sans MS" panose="030F0702030302020204" pitchFamily="66" charset="0"/>
              </a:rPr>
              <a:t>Аддитивные протезы и </a:t>
            </a:r>
            <a:r>
              <a:rPr lang="ru-RU" sz="1600" dirty="0" err="1">
                <a:latin typeface="Comic Sans MS" panose="030F0702030302020204" pitchFamily="66" charset="0"/>
              </a:rPr>
              <a:t>ортезы</a:t>
            </a:r>
            <a:r>
              <a:rPr lang="ru-RU" sz="1600" dirty="0">
                <a:latin typeface="Comic Sans MS" panose="030F0702030302020204" pitchFamily="66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omic Sans MS" panose="030F0702030302020204" pitchFamily="66" charset="0"/>
              </a:rPr>
              <a:t>Ткани «из пробирки»;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omic Sans MS" panose="030F0702030302020204" pitchFamily="66" charset="0"/>
              </a:rPr>
              <a:t>Цифровая косметология.</a:t>
            </a:r>
            <a:endParaRPr lang="ru-RU" sz="1600" b="1" dirty="0"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4CD1FC-2C5C-1272-FB33-C1A5EFB5441E}"/>
              </a:ext>
            </a:extLst>
          </p:cNvPr>
          <p:cNvSpPr txBox="1"/>
          <p:nvPr/>
        </p:nvSpPr>
        <p:spPr>
          <a:xfrm>
            <a:off x="5299537" y="1251536"/>
            <a:ext cx="3469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omic Sans MS" panose="030F0702030302020204" pitchFamily="66" charset="0"/>
              </a:rPr>
              <a:t>Трансгуманизм – в политику;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omic Sans MS" panose="030F0702030302020204" pitchFamily="66" charset="0"/>
              </a:rPr>
              <a:t>Мода на «запчасти»;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omic Sans MS" panose="030F0702030302020204" pitchFamily="66" charset="0"/>
              </a:rPr>
              <a:t>Сбор ЦА.</a:t>
            </a:r>
            <a:endParaRPr lang="ru-RU" sz="1600" b="1" dirty="0">
              <a:latin typeface="Comic Sans MS" panose="030F0702030302020204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793597-CDDC-6F1A-01E1-525FC8FD567E}"/>
              </a:ext>
            </a:extLst>
          </p:cNvPr>
          <p:cNvSpPr txBox="1"/>
          <p:nvPr/>
        </p:nvSpPr>
        <p:spPr>
          <a:xfrm>
            <a:off x="1064348" y="2569410"/>
            <a:ext cx="8893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   Доминирующие продукты:       Воздействия на общество: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BEAF87D-165B-55D2-8EBD-C29943B24EBC}"/>
              </a:ext>
            </a:extLst>
          </p:cNvPr>
          <p:cNvSpPr txBox="1"/>
          <p:nvPr/>
        </p:nvSpPr>
        <p:spPr>
          <a:xfrm>
            <a:off x="1064348" y="2940977"/>
            <a:ext cx="4215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omic Sans MS" panose="030F0702030302020204" pitchFamily="66" charset="0"/>
              </a:rPr>
              <a:t>Аддитивные протезы и </a:t>
            </a:r>
            <a:r>
              <a:rPr lang="ru-RU" sz="1600" dirty="0" err="1">
                <a:latin typeface="Comic Sans MS" panose="030F0702030302020204" pitchFamily="66" charset="0"/>
              </a:rPr>
              <a:t>ортезы</a:t>
            </a:r>
            <a:r>
              <a:rPr lang="ru-RU" sz="1600" dirty="0">
                <a:latin typeface="Comic Sans MS" panose="030F0702030302020204" pitchFamily="66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omic Sans MS" panose="030F0702030302020204" pitchFamily="66" charset="0"/>
              </a:rPr>
              <a:t>Аддитивные ткани;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omic Sans MS" panose="030F0702030302020204" pitchFamily="66" charset="0"/>
              </a:rPr>
              <a:t>Замена органов.</a:t>
            </a:r>
            <a:endParaRPr lang="ru-RU" sz="1600" b="1" dirty="0">
              <a:latin typeface="Comic Sans MS" panose="030F0702030302020204" pitchFamily="66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43020E-12B5-1945-B70F-FE84894FC3A1}"/>
              </a:ext>
            </a:extLst>
          </p:cNvPr>
          <p:cNvSpPr txBox="1"/>
          <p:nvPr/>
        </p:nvSpPr>
        <p:spPr>
          <a:xfrm>
            <a:off x="5359137" y="2950592"/>
            <a:ext cx="42157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omic Sans MS" panose="030F0702030302020204" pitchFamily="66" charset="0"/>
              </a:rPr>
              <a:t>Таргетинг по ЦА;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omic Sans MS" panose="030F0702030302020204" pitchFamily="66" charset="0"/>
              </a:rPr>
              <a:t>Мода на обновление;</a:t>
            </a:r>
            <a:endParaRPr lang="ru-RU" sz="1600" b="1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omic Sans MS" panose="030F0702030302020204" pitchFamily="66" charset="0"/>
              </a:rPr>
              <a:t>Мода на здоровье без ограничений</a:t>
            </a:r>
            <a:r>
              <a:rPr lang="en-US" sz="1600" dirty="0">
                <a:latin typeface="Comic Sans MS" panose="030F0702030302020204" pitchFamily="66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omic Sans MS" panose="030F0702030302020204" pitchFamily="66" charset="0"/>
              </a:rPr>
              <a:t>«Новая кожа – это так удобно», «Зачем делать подтяжки и инъекции – просто купи новую кожу!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7789798-03BC-A63D-30AC-81977F3926DB}"/>
              </a:ext>
            </a:extLst>
          </p:cNvPr>
          <p:cNvSpPr txBox="1"/>
          <p:nvPr/>
        </p:nvSpPr>
        <p:spPr>
          <a:xfrm>
            <a:off x="1064348" y="4705157"/>
            <a:ext cx="8893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   Доминирующие продукты:       Воздействия на общество: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0F66050-6FA2-9C08-31AF-C8ED9D98C68E}"/>
              </a:ext>
            </a:extLst>
          </p:cNvPr>
          <p:cNvSpPr txBox="1"/>
          <p:nvPr/>
        </p:nvSpPr>
        <p:spPr>
          <a:xfrm>
            <a:off x="1064348" y="5076724"/>
            <a:ext cx="4215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omic Sans MS" panose="030F0702030302020204" pitchFamily="66" charset="0"/>
              </a:rPr>
              <a:t>Аддитивные органы;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omic Sans MS" panose="030F0702030302020204" pitchFamily="66" charset="0"/>
              </a:rPr>
              <a:t>Молодость по подписке.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15CB60F-9997-07EB-B25A-73EB401483CC}"/>
              </a:ext>
            </a:extLst>
          </p:cNvPr>
          <p:cNvSpPr txBox="1"/>
          <p:nvPr/>
        </p:nvSpPr>
        <p:spPr>
          <a:xfrm>
            <a:off x="5359137" y="5086339"/>
            <a:ext cx="42157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omic Sans MS" panose="030F0702030302020204" pitchFamily="66" charset="0"/>
              </a:rPr>
              <a:t>«Тебе не надо беречь свое тело – его всегда можно отремонтировать у нас!»;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omic Sans MS" panose="030F0702030302020204" pitchFamily="66" charset="0"/>
              </a:rPr>
              <a:t>«Зарабатывай на ремонт!»;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omic Sans MS" panose="030F0702030302020204" pitchFamily="66" charset="0"/>
              </a:rPr>
              <a:t>«Успех – это возможность ремонта!» </a:t>
            </a:r>
          </a:p>
        </p:txBody>
      </p:sp>
    </p:spTree>
    <p:extLst>
      <p:ext uri="{BB962C8B-B14F-4D97-AF65-F5344CB8AC3E}">
        <p14:creationId xmlns:p14="http://schemas.microsoft.com/office/powerpoint/2010/main" val="4120727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4;p13">
            <a:extLst>
              <a:ext uri="{FF2B5EF4-FFF2-40B4-BE49-F238E27FC236}">
                <a16:creationId xmlns:a16="http://schemas.microsoft.com/office/drawing/2014/main" id="{B6323AF3-E544-17B3-6F54-BDCD2E0A8DFA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558"/>
          <a:stretch/>
        </p:blipFill>
        <p:spPr>
          <a:xfrm>
            <a:off x="0" y="-14971"/>
            <a:ext cx="12192000" cy="507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4;p13">
            <a:extLst>
              <a:ext uri="{FF2B5EF4-FFF2-40B4-BE49-F238E27FC236}">
                <a16:creationId xmlns:a16="http://schemas.microsoft.com/office/drawing/2014/main" id="{605ED8FF-1712-3022-D0A4-B6C69313A566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558"/>
          <a:stretch/>
        </p:blipFill>
        <p:spPr>
          <a:xfrm>
            <a:off x="-9467" y="6529558"/>
            <a:ext cx="12192000" cy="32866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92FAEC-2AD3-CD8A-899B-F7F08F57D1FD}"/>
              </a:ext>
            </a:extLst>
          </p:cNvPr>
          <p:cNvSpPr txBox="1"/>
          <p:nvPr/>
        </p:nvSpPr>
        <p:spPr>
          <a:xfrm>
            <a:off x="2560482" y="-71305"/>
            <a:ext cx="725007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ru-RU" sz="3600" b="1" dirty="0">
                <a:solidFill>
                  <a:schemeClr val="bg1"/>
                </a:solidFill>
              </a:rPr>
              <a:t>Теперь почти серьезно!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0BFD2-62F1-F946-90B4-2569935548C6}"/>
              </a:ext>
            </a:extLst>
          </p:cNvPr>
          <p:cNvSpPr txBox="1"/>
          <p:nvPr/>
        </p:nvSpPr>
        <p:spPr>
          <a:xfrm>
            <a:off x="2164075" y="821314"/>
            <a:ext cx="786384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ru-RU" sz="3600" b="1" dirty="0">
                <a:solidFill>
                  <a:schemeClr val="bg1">
                    <a:lumMod val="50000"/>
                  </a:schemeClr>
                </a:solidFill>
              </a:rPr>
              <a:t>Горизонты технологий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1CDCDA-971C-E795-D826-D4AEBAA8A0ED}"/>
              </a:ext>
            </a:extLst>
          </p:cNvPr>
          <p:cNvSpPr txBox="1"/>
          <p:nvPr/>
        </p:nvSpPr>
        <p:spPr>
          <a:xfrm>
            <a:off x="2711428" y="3604539"/>
            <a:ext cx="32950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>
                    <a:lumMod val="50000"/>
                  </a:schemeClr>
                </a:solidFill>
              </a:rPr>
              <a:t>Цифровые протезы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ДЕЙСТВУЕТ</a:t>
            </a:r>
          </a:p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Будет полезна для: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Открытий окон «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</a:rPr>
              <a:t>Овертона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»;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Первоначального накопления активов Корпорации.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D1AB56-C27C-BB10-3BC9-CA101AD47F78}"/>
              </a:ext>
            </a:extLst>
          </p:cNvPr>
          <p:cNvSpPr txBox="1"/>
          <p:nvPr/>
        </p:nvSpPr>
        <p:spPr>
          <a:xfrm>
            <a:off x="250250" y="2227970"/>
            <a:ext cx="2905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>
                    <a:lumMod val="50000"/>
                  </a:schemeClr>
                </a:solidFill>
              </a:rPr>
              <a:t>Телемедицина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ДЕЙСТВУЕТ</a:t>
            </a:r>
          </a:p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Будет полезна для: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Сбора ЦА и таргетинга;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Воздействий на ЦА.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E59C16-15F4-DD4A-F2A8-CC02E1747547}"/>
              </a:ext>
            </a:extLst>
          </p:cNvPr>
          <p:cNvSpPr txBox="1"/>
          <p:nvPr/>
        </p:nvSpPr>
        <p:spPr>
          <a:xfrm>
            <a:off x="8819953" y="1927089"/>
            <a:ext cx="32950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>
                    <a:lumMod val="50000"/>
                  </a:schemeClr>
                </a:solidFill>
              </a:rPr>
              <a:t>Цифровые органы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с 2029г</a:t>
            </a:r>
          </a:p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Будет полезна для того, чтобы каждого в этом мире сделать клиентом Корпорации.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297A3C-D0C0-47DD-8EF5-6CE4BFDC19CE}"/>
              </a:ext>
            </a:extLst>
          </p:cNvPr>
          <p:cNvSpPr txBox="1"/>
          <p:nvPr/>
        </p:nvSpPr>
        <p:spPr>
          <a:xfrm>
            <a:off x="6252894" y="3645532"/>
            <a:ext cx="329505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>
                    <a:lumMod val="50000"/>
                  </a:schemeClr>
                </a:solidFill>
              </a:rPr>
              <a:t>Цифровые ткани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с 2027г</a:t>
            </a:r>
          </a:p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Будет полезна для: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Захвата рынка;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Борьбы с психологической грань «инвазивно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не инвазивно»;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Высокой маржинальности.</a:t>
            </a:r>
          </a:p>
        </p:txBody>
      </p:sp>
      <p:cxnSp>
        <p:nvCxnSpPr>
          <p:cNvPr id="13" name="Соединитель: изогнутый 12">
            <a:extLst>
              <a:ext uri="{FF2B5EF4-FFF2-40B4-BE49-F238E27FC236}">
                <a16:creationId xmlns:a16="http://schemas.microsoft.com/office/drawing/2014/main" id="{FD536370-4E4B-974D-EFD8-90B0B7DC0D09}"/>
              </a:ext>
            </a:extLst>
          </p:cNvPr>
          <p:cNvCxnSpPr>
            <a:stCxn id="7" idx="2"/>
            <a:endCxn id="9" idx="0"/>
          </p:cNvCxnSpPr>
          <p:nvPr/>
        </p:nvCxnSpPr>
        <p:spPr>
          <a:xfrm rot="5400000">
            <a:off x="3498752" y="-369278"/>
            <a:ext cx="801362" cy="4393134"/>
          </a:xfrm>
          <a:prstGeom prst="curvedConnector3">
            <a:avLst/>
          </a:prstGeom>
          <a:ln w="1270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Соединитель: изогнутый 13">
            <a:extLst>
              <a:ext uri="{FF2B5EF4-FFF2-40B4-BE49-F238E27FC236}">
                <a16:creationId xmlns:a16="http://schemas.microsoft.com/office/drawing/2014/main" id="{471103FC-58C4-51E5-E69C-12DB3F8E828F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 rot="5400000">
            <a:off x="4138513" y="1647051"/>
            <a:ext cx="2177931" cy="1737044"/>
          </a:xfrm>
          <a:prstGeom prst="curvedConnector3">
            <a:avLst>
              <a:gd name="adj1" fmla="val 50000"/>
            </a:avLst>
          </a:prstGeom>
          <a:ln w="1270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Соединитель: изогнутый 16">
            <a:extLst>
              <a:ext uri="{FF2B5EF4-FFF2-40B4-BE49-F238E27FC236}">
                <a16:creationId xmlns:a16="http://schemas.microsoft.com/office/drawing/2014/main" id="{B4E60ED0-F76F-EC72-D608-289A72A992A9}"/>
              </a:ext>
            </a:extLst>
          </p:cNvPr>
          <p:cNvCxnSpPr>
            <a:cxnSpLocks/>
            <a:stCxn id="7" idx="2"/>
            <a:endCxn id="11" idx="0"/>
          </p:cNvCxnSpPr>
          <p:nvPr/>
        </p:nvCxnSpPr>
        <p:spPr>
          <a:xfrm rot="16200000" flipH="1">
            <a:off x="5888749" y="1633859"/>
            <a:ext cx="2218924" cy="1804422"/>
          </a:xfrm>
          <a:prstGeom prst="curvedConnector3">
            <a:avLst>
              <a:gd name="adj1" fmla="val 50000"/>
            </a:avLst>
          </a:prstGeom>
          <a:ln w="1270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Соединитель: изогнутый 19">
            <a:extLst>
              <a:ext uri="{FF2B5EF4-FFF2-40B4-BE49-F238E27FC236}">
                <a16:creationId xmlns:a16="http://schemas.microsoft.com/office/drawing/2014/main" id="{1A40CDC0-CDC0-E825-7348-D7E6095B8013}"/>
              </a:ext>
            </a:extLst>
          </p:cNvPr>
          <p:cNvCxnSpPr>
            <a:cxnSpLocks/>
            <a:stCxn id="7" idx="2"/>
            <a:endCxn id="10" idx="0"/>
          </p:cNvCxnSpPr>
          <p:nvPr/>
        </p:nvCxnSpPr>
        <p:spPr>
          <a:xfrm rot="16200000" flipH="1">
            <a:off x="8031500" y="-508893"/>
            <a:ext cx="500481" cy="4371481"/>
          </a:xfrm>
          <a:prstGeom prst="curvedConnector3">
            <a:avLst>
              <a:gd name="adj1" fmla="val 50000"/>
            </a:avLst>
          </a:prstGeom>
          <a:ln w="1270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952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8E9636D-6C21-4E01-9333-60AC1C1314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5762" y="2486219"/>
            <a:ext cx="1543523" cy="1265102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6A13CEDF-4309-4F22-84B3-1BC4D484DB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341" y="2366905"/>
            <a:ext cx="1339830" cy="926078"/>
          </a:xfrm>
          <a:prstGeom prst="rect">
            <a:avLst/>
          </a:prstGeom>
        </p:spPr>
      </p:pic>
      <p:pic>
        <p:nvPicPr>
          <p:cNvPr id="168" name="Google Shape;54;p13">
            <a:extLst>
              <a:ext uri="{FF2B5EF4-FFF2-40B4-BE49-F238E27FC236}">
                <a16:creationId xmlns:a16="http://schemas.microsoft.com/office/drawing/2014/main" id="{2B62EAF4-9113-4728-B206-C920495D702F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558"/>
          <a:stretch/>
        </p:blipFill>
        <p:spPr>
          <a:xfrm>
            <a:off x="0" y="-14971"/>
            <a:ext cx="12192000" cy="5073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72762025-3E3D-4174-AE2C-656CF8288543}"/>
              </a:ext>
            </a:extLst>
          </p:cNvPr>
          <p:cNvGrpSpPr/>
          <p:nvPr/>
        </p:nvGrpSpPr>
        <p:grpSpPr>
          <a:xfrm>
            <a:off x="6303245" y="2465892"/>
            <a:ext cx="1133375" cy="948148"/>
            <a:chOff x="9521696" y="3451089"/>
            <a:chExt cx="2211430" cy="1850017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BCBAB190-26D5-4D4B-A8F3-49B4FF014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1696" y="3573985"/>
              <a:ext cx="1150890" cy="1727121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0DD2ED1B-2E8D-4AD6-9E0F-3BF6A0D0E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69847" y="3451089"/>
              <a:ext cx="1163279" cy="1727121"/>
            </a:xfrm>
            <a:prstGeom prst="rect">
              <a:avLst/>
            </a:prstGeom>
          </p:spPr>
        </p:pic>
      </p:grpSp>
      <p:pic>
        <p:nvPicPr>
          <p:cNvPr id="34" name="Рисунок 33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2C5782AB-FBD1-40BE-8960-0977650E284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583" y="2579616"/>
            <a:ext cx="586912" cy="867846"/>
          </a:xfrm>
          <a:prstGeom prst="rect">
            <a:avLst/>
          </a:prstGeom>
        </p:spPr>
      </p:pic>
      <p:sp>
        <p:nvSpPr>
          <p:cNvPr id="36" name="Text Box 9">
            <a:extLst>
              <a:ext uri="{FF2B5EF4-FFF2-40B4-BE49-F238E27FC236}">
                <a16:creationId xmlns:a16="http://schemas.microsoft.com/office/drawing/2014/main" id="{07CDCB2A-9E51-41D3-BC4A-412012C59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5541" y="3445930"/>
            <a:ext cx="1322471" cy="193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76" rIns="90000" bIns="4500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ru-RU" altLang="ru-RU" sz="1000" b="1" dirty="0">
                <a:solidFill>
                  <a:srgbClr val="C00000"/>
                </a:solidFill>
                <a:latin typeface="+mj-lt"/>
              </a:rPr>
              <a:t>Фото- </a:t>
            </a:r>
            <a:r>
              <a:rPr lang="ru-RU" altLang="ru-RU" sz="1000" b="1" dirty="0" err="1">
                <a:solidFill>
                  <a:srgbClr val="C00000"/>
                </a:solidFill>
                <a:latin typeface="+mj-lt"/>
              </a:rPr>
              <a:t>термо</a:t>
            </a:r>
            <a:r>
              <a:rPr lang="ru-RU" altLang="ru-RU" sz="1000" b="1" dirty="0">
                <a:solidFill>
                  <a:srgbClr val="C00000"/>
                </a:solidFill>
                <a:latin typeface="+mj-lt"/>
              </a:rPr>
              <a:t>-полимеры для </a:t>
            </a:r>
            <a:br>
              <a:rPr lang="ru-RU" altLang="ru-RU" sz="1000" b="1" dirty="0">
                <a:solidFill>
                  <a:srgbClr val="C00000"/>
                </a:solidFill>
                <a:latin typeface="+mj-lt"/>
              </a:rPr>
            </a:br>
            <a:r>
              <a:rPr lang="ru-RU" altLang="ru-RU" sz="1000" b="1" dirty="0">
                <a:solidFill>
                  <a:srgbClr val="C00000"/>
                </a:solidFill>
                <a:latin typeface="+mj-lt"/>
              </a:rPr>
              <a:t>аддитивного производства </a:t>
            </a:r>
            <a:br>
              <a:rPr lang="ru-RU" altLang="ru-RU" sz="1000" b="1" dirty="0">
                <a:solidFill>
                  <a:srgbClr val="C00000"/>
                </a:solidFill>
                <a:latin typeface="+mj-lt"/>
              </a:rPr>
            </a:br>
            <a:r>
              <a:rPr lang="ru-RU" altLang="ru-RU" sz="1000" b="1" dirty="0">
                <a:solidFill>
                  <a:srgbClr val="C00000"/>
                </a:solidFill>
                <a:latin typeface="+mj-lt"/>
              </a:rPr>
              <a:t>различных назначений</a:t>
            </a:r>
          </a:p>
          <a:p>
            <a:r>
              <a:rPr lang="ru-RU" altLang="ru-RU" sz="1000" b="1" dirty="0">
                <a:latin typeface="+mj-lt"/>
              </a:rPr>
              <a:t>Производятся</a:t>
            </a:r>
            <a:br>
              <a:rPr lang="ru-RU" altLang="ru-RU" sz="1000" b="1" dirty="0">
                <a:latin typeface="+mj-lt"/>
              </a:rPr>
            </a:br>
            <a:r>
              <a:rPr lang="ru-RU" altLang="ru-RU" sz="1000" b="1" dirty="0" err="1">
                <a:latin typeface="+mj-lt"/>
              </a:rPr>
              <a:t>фотополимеры</a:t>
            </a:r>
            <a:r>
              <a:rPr lang="ru-RU" altLang="ru-RU" sz="1000" b="1" dirty="0">
                <a:latin typeface="+mj-lt"/>
              </a:rPr>
              <a:t>:</a:t>
            </a:r>
          </a:p>
          <a:p>
            <a:pPr marL="108000" indent="-108000">
              <a:buFont typeface="+mj-lt"/>
              <a:buAutoNum type="arabicPeriod"/>
            </a:pPr>
            <a:r>
              <a:rPr lang="ru-RU" altLang="ru-RU" sz="1000" dirty="0">
                <a:latin typeface="+mj-lt"/>
              </a:rPr>
              <a:t>Для </a:t>
            </a:r>
            <a:r>
              <a:rPr lang="en-US" altLang="ru-RU" sz="1000" dirty="0">
                <a:latin typeface="+mj-lt"/>
              </a:rPr>
              <a:t>DLP </a:t>
            </a:r>
            <a:r>
              <a:rPr lang="ru-RU" altLang="ru-RU" sz="1000" dirty="0">
                <a:latin typeface="+mj-lt"/>
              </a:rPr>
              <a:t>и </a:t>
            </a:r>
            <a:r>
              <a:rPr lang="en-US" altLang="ru-RU" sz="1000" dirty="0">
                <a:latin typeface="+mj-lt"/>
              </a:rPr>
              <a:t>LCD SLA </a:t>
            </a:r>
            <a:br>
              <a:rPr lang="ru-RU" altLang="ru-RU" sz="1000" dirty="0">
                <a:latin typeface="+mj-lt"/>
              </a:rPr>
            </a:br>
            <a:r>
              <a:rPr lang="en-US" altLang="ru-RU" sz="1000" dirty="0">
                <a:latin typeface="+mj-lt"/>
              </a:rPr>
              <a:t>3D </a:t>
            </a:r>
            <a:r>
              <a:rPr lang="ru-RU" altLang="ru-RU" sz="1000" dirty="0">
                <a:latin typeface="+mj-lt"/>
              </a:rPr>
              <a:t>принтеров;</a:t>
            </a:r>
          </a:p>
          <a:p>
            <a:pPr marL="108000" indent="-108000">
              <a:buFont typeface="+mj-lt"/>
              <a:buAutoNum type="arabicPeriod"/>
            </a:pPr>
            <a:r>
              <a:rPr lang="ru-RU" altLang="ru-RU" sz="1000" dirty="0">
                <a:latin typeface="+mj-lt"/>
              </a:rPr>
              <a:t>Для </a:t>
            </a:r>
            <a:r>
              <a:rPr lang="en-US" altLang="ru-RU" sz="1000" dirty="0">
                <a:latin typeface="+mj-lt"/>
              </a:rPr>
              <a:t>SLA </a:t>
            </a:r>
            <a:r>
              <a:rPr lang="ru-RU" altLang="ru-RU" sz="1000" dirty="0">
                <a:latin typeface="+mj-lt"/>
              </a:rPr>
              <a:t> 3</a:t>
            </a:r>
            <a:r>
              <a:rPr lang="en-US" altLang="ru-RU" sz="1000" dirty="0">
                <a:latin typeface="+mj-lt"/>
              </a:rPr>
              <a:t>D</a:t>
            </a:r>
            <a:r>
              <a:rPr lang="ru-RU" altLang="ru-RU" sz="1000" dirty="0">
                <a:latin typeface="+mj-lt"/>
              </a:rPr>
              <a:t> принтеров</a:t>
            </a:r>
            <a:br>
              <a:rPr lang="ru-RU" altLang="ru-RU" sz="1000" dirty="0">
                <a:latin typeface="+mj-lt"/>
              </a:rPr>
            </a:br>
            <a:r>
              <a:rPr lang="ru-RU" altLang="ru-RU" sz="1000" dirty="0">
                <a:latin typeface="+mj-lt"/>
              </a:rPr>
              <a:t>промышленного класса;</a:t>
            </a:r>
          </a:p>
          <a:p>
            <a:pPr marL="108000" indent="-108000">
              <a:buFont typeface="+mj-lt"/>
              <a:buAutoNum type="arabicPeriod"/>
            </a:pPr>
            <a:r>
              <a:rPr lang="ru-RU" altLang="ru-RU" sz="1000" dirty="0" err="1">
                <a:latin typeface="+mj-lt"/>
              </a:rPr>
              <a:t>Фотополимеры</a:t>
            </a:r>
            <a:r>
              <a:rPr lang="ru-RU" altLang="ru-RU" sz="1000" dirty="0">
                <a:latin typeface="+mj-lt"/>
              </a:rPr>
              <a:t> для </a:t>
            </a:r>
            <a:r>
              <a:rPr lang="en-US" altLang="ru-RU" sz="1000" dirty="0">
                <a:latin typeface="+mj-lt"/>
              </a:rPr>
              <a:t>LCD</a:t>
            </a:r>
            <a:br>
              <a:rPr lang="ru-RU" altLang="ru-RU" sz="1000" dirty="0">
                <a:latin typeface="+mj-lt"/>
              </a:rPr>
            </a:br>
            <a:r>
              <a:rPr lang="ru-RU" altLang="ru-RU" sz="1000" dirty="0">
                <a:latin typeface="+mj-lt"/>
              </a:rPr>
              <a:t>3</a:t>
            </a:r>
            <a:r>
              <a:rPr lang="en-US" altLang="ru-RU" sz="1000" dirty="0">
                <a:latin typeface="+mj-lt"/>
              </a:rPr>
              <a:t>D </a:t>
            </a:r>
            <a:r>
              <a:rPr lang="ru-RU" altLang="ru-RU" sz="1000" dirty="0">
                <a:latin typeface="+mj-lt"/>
              </a:rPr>
              <a:t>принтеров.</a:t>
            </a:r>
          </a:p>
          <a:p>
            <a:endParaRPr lang="ru-RU" altLang="ru-RU" sz="1000" dirty="0">
              <a:latin typeface="+mj-lt"/>
            </a:endParaRPr>
          </a:p>
          <a:p>
            <a:pPr algn="ctr"/>
            <a:r>
              <a:rPr lang="ru-RU" altLang="ru-RU" sz="1000" dirty="0">
                <a:latin typeface="+mj-lt"/>
              </a:rPr>
              <a:t> </a:t>
            </a:r>
          </a:p>
        </p:txBody>
      </p:sp>
      <p:cxnSp>
        <p:nvCxnSpPr>
          <p:cNvPr id="37" name="Соединитель: изогнутый 36">
            <a:extLst>
              <a:ext uri="{FF2B5EF4-FFF2-40B4-BE49-F238E27FC236}">
                <a16:creationId xmlns:a16="http://schemas.microsoft.com/office/drawing/2014/main" id="{1FCCB453-8585-4456-89AB-C07A7B7549E4}"/>
              </a:ext>
            </a:extLst>
          </p:cNvPr>
          <p:cNvCxnSpPr>
            <a:cxnSpLocks/>
            <a:stCxn id="48" idx="2"/>
            <a:endCxn id="58" idx="0"/>
          </p:cNvCxnSpPr>
          <p:nvPr/>
        </p:nvCxnSpPr>
        <p:spPr bwMode="auto">
          <a:xfrm rot="16200000" flipH="1">
            <a:off x="10709916" y="974618"/>
            <a:ext cx="388016" cy="737206"/>
          </a:xfrm>
          <a:prstGeom prst="curvedConnector3">
            <a:avLst>
              <a:gd name="adj1" fmla="val 50000"/>
            </a:avLst>
          </a:prstGeom>
          <a:solidFill>
            <a:srgbClr val="00B8FF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Соединитель: изогнутый 37">
            <a:extLst>
              <a:ext uri="{FF2B5EF4-FFF2-40B4-BE49-F238E27FC236}">
                <a16:creationId xmlns:a16="http://schemas.microsoft.com/office/drawing/2014/main" id="{CCFFAA3F-A796-4262-A020-B366BF018D0C}"/>
              </a:ext>
            </a:extLst>
          </p:cNvPr>
          <p:cNvCxnSpPr>
            <a:cxnSpLocks/>
            <a:stCxn id="49" idx="2"/>
            <a:endCxn id="35" idx="0"/>
          </p:cNvCxnSpPr>
          <p:nvPr/>
        </p:nvCxnSpPr>
        <p:spPr bwMode="auto">
          <a:xfrm rot="5400000">
            <a:off x="5236183" y="2171815"/>
            <a:ext cx="465746" cy="163063"/>
          </a:xfrm>
          <a:prstGeom prst="curvedConnector3">
            <a:avLst>
              <a:gd name="adj1" fmla="val 50000"/>
            </a:avLst>
          </a:prstGeom>
          <a:solidFill>
            <a:srgbClr val="00B8FF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0E8FF468-78E0-46DC-8A02-D7228DC78EDE}"/>
              </a:ext>
            </a:extLst>
          </p:cNvPr>
          <p:cNvSpPr/>
          <p:nvPr/>
        </p:nvSpPr>
        <p:spPr>
          <a:xfrm>
            <a:off x="3950636" y="1102623"/>
            <a:ext cx="4851533" cy="8361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2DFE2E63-090C-42CF-BD77-F94B4D5BE5E5}"/>
              </a:ext>
            </a:extLst>
          </p:cNvPr>
          <p:cNvSpPr/>
          <p:nvPr/>
        </p:nvSpPr>
        <p:spPr>
          <a:xfrm>
            <a:off x="6167647" y="1096532"/>
            <a:ext cx="4968948" cy="8361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1" name="Соединитель: изогнутый 40">
            <a:extLst>
              <a:ext uri="{FF2B5EF4-FFF2-40B4-BE49-F238E27FC236}">
                <a16:creationId xmlns:a16="http://schemas.microsoft.com/office/drawing/2014/main" id="{E61A7948-AD4F-46A0-9285-82B98F06E503}"/>
              </a:ext>
            </a:extLst>
          </p:cNvPr>
          <p:cNvCxnSpPr>
            <a:cxnSpLocks/>
            <a:stCxn id="49" idx="2"/>
            <a:endCxn id="34" idx="0"/>
          </p:cNvCxnSpPr>
          <p:nvPr/>
        </p:nvCxnSpPr>
        <p:spPr bwMode="auto">
          <a:xfrm rot="5400000">
            <a:off x="4740742" y="1769770"/>
            <a:ext cx="559143" cy="1060548"/>
          </a:xfrm>
          <a:prstGeom prst="curvedConnector3">
            <a:avLst>
              <a:gd name="adj1" fmla="val 50000"/>
            </a:avLst>
          </a:prstGeom>
          <a:solidFill>
            <a:srgbClr val="00B8FF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1E19E737-D456-43B8-8CF0-342E2094928C}"/>
              </a:ext>
            </a:extLst>
          </p:cNvPr>
          <p:cNvSpPr/>
          <p:nvPr/>
        </p:nvSpPr>
        <p:spPr>
          <a:xfrm>
            <a:off x="6897421" y="2303033"/>
            <a:ext cx="1971791" cy="1843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E0560D33-CB82-4D08-92CD-5206D48E93F0}"/>
              </a:ext>
            </a:extLst>
          </p:cNvPr>
          <p:cNvSpPr/>
          <p:nvPr/>
        </p:nvSpPr>
        <p:spPr>
          <a:xfrm>
            <a:off x="483751" y="2366905"/>
            <a:ext cx="2887860" cy="1586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4" name="Соединитель: изогнутый 43">
            <a:extLst>
              <a:ext uri="{FF2B5EF4-FFF2-40B4-BE49-F238E27FC236}">
                <a16:creationId xmlns:a16="http://schemas.microsoft.com/office/drawing/2014/main" id="{551B443E-20E4-458B-9726-0BE6035C1BC6}"/>
              </a:ext>
            </a:extLst>
          </p:cNvPr>
          <p:cNvCxnSpPr>
            <a:cxnSpLocks/>
            <a:stCxn id="48" idx="2"/>
            <a:endCxn id="59" idx="0"/>
          </p:cNvCxnSpPr>
          <p:nvPr/>
        </p:nvCxnSpPr>
        <p:spPr bwMode="auto">
          <a:xfrm rot="5400000">
            <a:off x="10043860" y="1022454"/>
            <a:ext cx="364702" cy="618220"/>
          </a:xfrm>
          <a:prstGeom prst="curvedConnector3">
            <a:avLst>
              <a:gd name="adj1" fmla="val 50000"/>
            </a:avLst>
          </a:prstGeom>
          <a:solidFill>
            <a:srgbClr val="00B8FF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5" name="Рисунок 44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FD9491E5-1727-4FB3-A8E0-9EFCA1B62E3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5321" y="2405001"/>
            <a:ext cx="1466141" cy="102820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37E69F9-FE82-49ED-9E3F-CE71571AC1C0}"/>
              </a:ext>
            </a:extLst>
          </p:cNvPr>
          <p:cNvSpPr txBox="1"/>
          <p:nvPr/>
        </p:nvSpPr>
        <p:spPr>
          <a:xfrm>
            <a:off x="5607156" y="545309"/>
            <a:ext cx="2380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Производство оборудования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07CE392-3579-4B96-9E07-1D56870394C7}"/>
              </a:ext>
            </a:extLst>
          </p:cNvPr>
          <p:cNvSpPr txBox="1"/>
          <p:nvPr/>
        </p:nvSpPr>
        <p:spPr>
          <a:xfrm>
            <a:off x="9116128" y="564438"/>
            <a:ext cx="2838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Производство расходных материалов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5D6B9BF-732E-45AB-B29C-E8911C8FBABA}"/>
              </a:ext>
            </a:extLst>
          </p:cNvPr>
          <p:cNvSpPr txBox="1"/>
          <p:nvPr/>
        </p:nvSpPr>
        <p:spPr>
          <a:xfrm>
            <a:off x="4659460" y="1558808"/>
            <a:ext cx="1782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Собственные</a:t>
            </a:r>
            <a:br>
              <a:rPr lang="ru-RU" sz="1200" dirty="0"/>
            </a:br>
            <a:r>
              <a:rPr lang="ru-RU" sz="1200" dirty="0"/>
              <a:t>продукты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31F255D-CB19-4EB3-B6E0-10B14807233E}"/>
              </a:ext>
            </a:extLst>
          </p:cNvPr>
          <p:cNvSpPr txBox="1"/>
          <p:nvPr/>
        </p:nvSpPr>
        <p:spPr>
          <a:xfrm>
            <a:off x="7440421" y="1550205"/>
            <a:ext cx="1548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Продукты</a:t>
            </a:r>
            <a:br>
              <a:rPr lang="ru-RU" sz="1200" dirty="0"/>
            </a:br>
            <a:r>
              <a:rPr lang="ru-RU" sz="1200" dirty="0"/>
              <a:t>в кооперации</a:t>
            </a:r>
          </a:p>
        </p:txBody>
      </p:sp>
      <p:cxnSp>
        <p:nvCxnSpPr>
          <p:cNvPr id="51" name="Соединитель: изогнутый 50">
            <a:extLst>
              <a:ext uri="{FF2B5EF4-FFF2-40B4-BE49-F238E27FC236}">
                <a16:creationId xmlns:a16="http://schemas.microsoft.com/office/drawing/2014/main" id="{723DFA6F-ECF5-4767-ACDE-280FF3530A65}"/>
              </a:ext>
            </a:extLst>
          </p:cNvPr>
          <p:cNvCxnSpPr>
            <a:cxnSpLocks/>
            <a:stCxn id="49" idx="2"/>
            <a:endCxn id="32" idx="0"/>
          </p:cNvCxnSpPr>
          <p:nvPr/>
        </p:nvCxnSpPr>
        <p:spPr bwMode="auto">
          <a:xfrm rot="16200000" flipH="1">
            <a:off x="5820174" y="1750886"/>
            <a:ext cx="508404" cy="1047578"/>
          </a:xfrm>
          <a:prstGeom prst="curvedConnector3">
            <a:avLst>
              <a:gd name="adj1" fmla="val 50000"/>
            </a:avLst>
          </a:prstGeom>
          <a:solidFill>
            <a:srgbClr val="00B8FF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Соединитель: изогнутый 51">
            <a:extLst>
              <a:ext uri="{FF2B5EF4-FFF2-40B4-BE49-F238E27FC236}">
                <a16:creationId xmlns:a16="http://schemas.microsoft.com/office/drawing/2014/main" id="{37411DA1-442B-4089-A0A8-1EE7117A0E66}"/>
              </a:ext>
            </a:extLst>
          </p:cNvPr>
          <p:cNvCxnSpPr>
            <a:cxnSpLocks/>
            <a:stCxn id="46" idx="2"/>
            <a:endCxn id="49" idx="0"/>
          </p:cNvCxnSpPr>
          <p:nvPr/>
        </p:nvCxnSpPr>
        <p:spPr bwMode="auto">
          <a:xfrm rot="5400000">
            <a:off x="5959598" y="721073"/>
            <a:ext cx="428724" cy="1246746"/>
          </a:xfrm>
          <a:prstGeom prst="curvedConnector3">
            <a:avLst>
              <a:gd name="adj1" fmla="val 50000"/>
            </a:avLst>
          </a:prstGeom>
          <a:solidFill>
            <a:srgbClr val="00B8FF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Соединитель: изогнутый 52">
            <a:extLst>
              <a:ext uri="{FF2B5EF4-FFF2-40B4-BE49-F238E27FC236}">
                <a16:creationId xmlns:a16="http://schemas.microsoft.com/office/drawing/2014/main" id="{8218ECBD-6D0C-4189-80A2-24F033495F56}"/>
              </a:ext>
            </a:extLst>
          </p:cNvPr>
          <p:cNvCxnSpPr>
            <a:cxnSpLocks/>
            <a:stCxn id="46" idx="2"/>
            <a:endCxn id="50" idx="0"/>
          </p:cNvCxnSpPr>
          <p:nvPr/>
        </p:nvCxnSpPr>
        <p:spPr bwMode="auto">
          <a:xfrm rot="16200000" flipH="1">
            <a:off x="7296010" y="631406"/>
            <a:ext cx="420121" cy="1417475"/>
          </a:xfrm>
          <a:prstGeom prst="curvedConnector3">
            <a:avLst>
              <a:gd name="adj1" fmla="val 50000"/>
            </a:avLst>
          </a:prstGeom>
          <a:solidFill>
            <a:srgbClr val="00B8FF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C482B18-AAE8-4E5B-B047-78568BB2367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6441" y="2258440"/>
            <a:ext cx="1033982" cy="116357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046A906E-D2D4-483D-BE62-9B792E659CC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5115" y="2408577"/>
            <a:ext cx="842667" cy="1028615"/>
          </a:xfrm>
          <a:prstGeom prst="rect">
            <a:avLst/>
          </a:prstGeom>
        </p:spPr>
      </p:pic>
      <p:cxnSp>
        <p:nvCxnSpPr>
          <p:cNvPr id="56" name="Соединитель: изогнутый 55">
            <a:extLst>
              <a:ext uri="{FF2B5EF4-FFF2-40B4-BE49-F238E27FC236}">
                <a16:creationId xmlns:a16="http://schemas.microsoft.com/office/drawing/2014/main" id="{567EEA3A-A397-4892-AD4B-50D598CE86E9}"/>
              </a:ext>
            </a:extLst>
          </p:cNvPr>
          <p:cNvCxnSpPr>
            <a:cxnSpLocks/>
            <a:stCxn id="50" idx="2"/>
          </p:cNvCxnSpPr>
          <p:nvPr/>
        </p:nvCxnSpPr>
        <p:spPr bwMode="auto">
          <a:xfrm rot="5400000">
            <a:off x="8085236" y="2141442"/>
            <a:ext cx="259144" cy="12700"/>
          </a:xfrm>
          <a:prstGeom prst="curvedConnector3">
            <a:avLst>
              <a:gd name="adj1" fmla="val 50000"/>
            </a:avLst>
          </a:prstGeom>
          <a:solidFill>
            <a:srgbClr val="00B8FF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7" name="Text Box 8">
            <a:extLst>
              <a:ext uri="{FF2B5EF4-FFF2-40B4-BE49-F238E27FC236}">
                <a16:creationId xmlns:a16="http://schemas.microsoft.com/office/drawing/2014/main" id="{6FA2FC9E-E75B-4462-A095-898D0DC59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9267" y="3391406"/>
            <a:ext cx="1400099" cy="1637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76" rIns="90000" bIns="4500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ru-RU" altLang="ru-RU" sz="1000" b="1" dirty="0">
                <a:solidFill>
                  <a:srgbClr val="C00000"/>
                </a:solidFill>
                <a:latin typeface="+mj-lt"/>
              </a:rPr>
              <a:t>В партнерстве для </a:t>
            </a:r>
            <a:br>
              <a:rPr lang="ru-RU" altLang="ru-RU" sz="1000" b="1" dirty="0">
                <a:solidFill>
                  <a:srgbClr val="C00000"/>
                </a:solidFill>
                <a:latin typeface="+mj-lt"/>
              </a:rPr>
            </a:br>
            <a:r>
              <a:rPr lang="ru-RU" altLang="ru-RU" sz="1000" b="1" dirty="0">
                <a:solidFill>
                  <a:srgbClr val="C00000"/>
                </a:solidFill>
                <a:latin typeface="+mj-lt"/>
              </a:rPr>
              <a:t>других компаний</a:t>
            </a:r>
            <a:br>
              <a:rPr lang="ru-RU" altLang="ru-RU" sz="1000" b="1" dirty="0">
                <a:solidFill>
                  <a:srgbClr val="C00000"/>
                </a:solidFill>
                <a:latin typeface="+mj-lt"/>
              </a:rPr>
            </a:br>
            <a:r>
              <a:rPr lang="ru-RU" altLang="ru-RU" sz="1000" b="1" dirty="0">
                <a:solidFill>
                  <a:srgbClr val="C00000"/>
                </a:solidFill>
                <a:latin typeface="+mj-lt"/>
              </a:rPr>
              <a:t>на базе наших решений</a:t>
            </a:r>
          </a:p>
          <a:p>
            <a:r>
              <a:rPr lang="ru-RU" altLang="ru-RU" sz="1000" b="1" dirty="0">
                <a:latin typeface="+mj-lt"/>
              </a:rPr>
              <a:t>Ведутся разработки:</a:t>
            </a:r>
          </a:p>
          <a:p>
            <a:pPr marL="108000" indent="-108000">
              <a:buFont typeface="+mj-lt"/>
              <a:buAutoNum type="arabicPeriod"/>
            </a:pPr>
            <a:r>
              <a:rPr lang="ru-RU" altLang="ru-RU" sz="1000" dirty="0">
                <a:latin typeface="+mj-lt"/>
              </a:rPr>
              <a:t>Систем печати </a:t>
            </a:r>
            <a:br>
              <a:rPr lang="ru-RU" altLang="ru-RU" sz="1000" dirty="0">
                <a:latin typeface="+mj-lt"/>
              </a:rPr>
            </a:br>
            <a:r>
              <a:rPr lang="ru-RU" altLang="ru-RU" sz="1000" dirty="0">
                <a:latin typeface="+mj-lt"/>
              </a:rPr>
              <a:t>керамиками</a:t>
            </a:r>
            <a:br>
              <a:rPr lang="ru-RU" altLang="ru-RU" sz="1000" dirty="0">
                <a:latin typeface="+mj-lt"/>
              </a:rPr>
            </a:br>
            <a:r>
              <a:rPr lang="ru-RU" altLang="ru-RU" sz="1000" dirty="0">
                <a:latin typeface="+mj-lt"/>
              </a:rPr>
              <a:t>и композитами;</a:t>
            </a:r>
          </a:p>
          <a:p>
            <a:pPr marL="108000" indent="-108000">
              <a:buFont typeface="+mj-lt"/>
              <a:buAutoNum type="arabicPeriod"/>
            </a:pPr>
            <a:r>
              <a:rPr lang="ru-RU" altLang="ru-RU" sz="1000" dirty="0">
                <a:latin typeface="+mj-lt"/>
              </a:rPr>
              <a:t>Систем, базирующихся </a:t>
            </a:r>
            <a:br>
              <a:rPr lang="ru-RU" altLang="ru-RU" sz="1000" dirty="0">
                <a:latin typeface="+mj-lt"/>
              </a:rPr>
            </a:br>
            <a:r>
              <a:rPr lang="ru-RU" altLang="ru-RU" sz="1000" dirty="0">
                <a:latin typeface="+mj-lt"/>
              </a:rPr>
              <a:t>на новых </a:t>
            </a:r>
            <a:br>
              <a:rPr lang="ru-RU" altLang="ru-RU" sz="1000" dirty="0">
                <a:latin typeface="+mj-lt"/>
              </a:rPr>
            </a:br>
            <a:r>
              <a:rPr lang="ru-RU" altLang="ru-RU" sz="1000" dirty="0">
                <a:latin typeface="+mj-lt"/>
              </a:rPr>
              <a:t>технологических </a:t>
            </a:r>
            <a:br>
              <a:rPr lang="ru-RU" altLang="ru-RU" sz="1000" dirty="0">
                <a:latin typeface="+mj-lt"/>
              </a:rPr>
            </a:br>
            <a:r>
              <a:rPr lang="ru-RU" altLang="ru-RU" sz="1000" dirty="0">
                <a:latin typeface="+mj-lt"/>
              </a:rPr>
              <a:t>процессах и методах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3290ACB-ED5B-4EDA-8426-C8921EE7D3EA}"/>
              </a:ext>
            </a:extLst>
          </p:cNvPr>
          <p:cNvSpPr txBox="1"/>
          <p:nvPr/>
        </p:nvSpPr>
        <p:spPr>
          <a:xfrm>
            <a:off x="10362521" y="1537229"/>
            <a:ext cx="1820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Традиционные</a:t>
            </a:r>
            <a:br>
              <a:rPr lang="en-US" sz="1200" dirty="0"/>
            </a:br>
            <a:r>
              <a:rPr lang="en-US" sz="1200" dirty="0"/>
              <a:t>SLA </a:t>
            </a:r>
            <a:r>
              <a:rPr lang="ru-RU" sz="1200" dirty="0"/>
              <a:t>продукты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C92652B-1A81-4578-9F45-2CF2155F9327}"/>
              </a:ext>
            </a:extLst>
          </p:cNvPr>
          <p:cNvSpPr txBox="1"/>
          <p:nvPr/>
        </p:nvSpPr>
        <p:spPr>
          <a:xfrm>
            <a:off x="8943742" y="1513915"/>
            <a:ext cx="1946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Специальные</a:t>
            </a:r>
            <a:br>
              <a:rPr lang="en-US" sz="1200" dirty="0"/>
            </a:br>
            <a:r>
              <a:rPr lang="ru-RU" sz="1200" dirty="0"/>
              <a:t> </a:t>
            </a:r>
            <a:r>
              <a:rPr lang="en-US" sz="1200" dirty="0"/>
              <a:t>SLA </a:t>
            </a:r>
            <a:r>
              <a:rPr lang="ru-RU" sz="1200" dirty="0"/>
              <a:t>продукты</a:t>
            </a: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2C327693-F4BD-49A4-88B7-40BB64CB440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5069" y="2411713"/>
            <a:ext cx="1073761" cy="853436"/>
          </a:xfrm>
          <a:prstGeom prst="rect">
            <a:avLst/>
          </a:prstGeom>
        </p:spPr>
      </p:pic>
      <p:sp>
        <p:nvSpPr>
          <p:cNvPr id="61" name="Text Box 9">
            <a:extLst>
              <a:ext uri="{FF2B5EF4-FFF2-40B4-BE49-F238E27FC236}">
                <a16:creationId xmlns:a16="http://schemas.microsoft.com/office/drawing/2014/main" id="{828FB894-F328-4151-8926-C15825AC0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7196" y="3406268"/>
            <a:ext cx="1368247" cy="193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76" rIns="90000" bIns="4500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ru-RU" altLang="ru-RU" sz="1000" b="1" dirty="0">
                <a:solidFill>
                  <a:srgbClr val="C00000"/>
                </a:solidFill>
                <a:latin typeface="+mj-lt"/>
              </a:rPr>
              <a:t>Керамические и </a:t>
            </a:r>
            <a:br>
              <a:rPr lang="ru-RU" altLang="ru-RU" sz="1000" b="1" dirty="0">
                <a:solidFill>
                  <a:srgbClr val="C00000"/>
                </a:solidFill>
                <a:latin typeface="+mj-lt"/>
              </a:rPr>
            </a:br>
            <a:r>
              <a:rPr lang="ru-RU" altLang="ru-RU" sz="1000" b="1" dirty="0">
                <a:solidFill>
                  <a:srgbClr val="C00000"/>
                </a:solidFill>
                <a:latin typeface="+mj-lt"/>
              </a:rPr>
              <a:t>композитные</a:t>
            </a:r>
            <a:br>
              <a:rPr lang="ru-RU" altLang="ru-RU" sz="1000" b="1" dirty="0">
                <a:solidFill>
                  <a:srgbClr val="C00000"/>
                </a:solidFill>
                <a:latin typeface="+mj-lt"/>
              </a:rPr>
            </a:br>
            <a:r>
              <a:rPr lang="ru-RU" altLang="ru-RU" sz="1000" b="1" dirty="0">
                <a:solidFill>
                  <a:srgbClr val="C00000"/>
                </a:solidFill>
                <a:latin typeface="+mj-lt"/>
              </a:rPr>
              <a:t>пасты и </a:t>
            </a:r>
            <a:r>
              <a:rPr lang="ru-RU" altLang="ru-RU" sz="1000" b="1" dirty="0" err="1">
                <a:solidFill>
                  <a:srgbClr val="C00000"/>
                </a:solidFill>
                <a:latin typeface="+mj-lt"/>
              </a:rPr>
              <a:t>фидстоки</a:t>
            </a:r>
            <a:endParaRPr lang="ru-RU" altLang="ru-RU" sz="1000" b="1" dirty="0">
              <a:solidFill>
                <a:srgbClr val="C00000"/>
              </a:solidFill>
              <a:latin typeface="+mj-lt"/>
            </a:endParaRPr>
          </a:p>
          <a:p>
            <a:r>
              <a:rPr lang="ru-RU" altLang="ru-RU" sz="1000" b="1" dirty="0">
                <a:latin typeface="+mj-lt"/>
              </a:rPr>
              <a:t>Материалы: </a:t>
            </a:r>
          </a:p>
          <a:p>
            <a:pPr marL="108000" indent="-108000">
              <a:buFont typeface="+mj-lt"/>
              <a:buAutoNum type="arabicPeriod"/>
            </a:pPr>
            <a:r>
              <a:rPr lang="ru-RU" altLang="ru-RU" sz="1000" dirty="0">
                <a:latin typeface="+mj-lt"/>
              </a:rPr>
              <a:t>Для получения изделий</a:t>
            </a:r>
            <a:br>
              <a:rPr lang="ru-RU" altLang="ru-RU" sz="1000" dirty="0">
                <a:latin typeface="+mj-lt"/>
              </a:rPr>
            </a:br>
            <a:r>
              <a:rPr lang="ru-RU" altLang="ru-RU" sz="1000" dirty="0">
                <a:latin typeface="+mj-lt"/>
              </a:rPr>
              <a:t>из оксидов (керамик);</a:t>
            </a:r>
          </a:p>
          <a:p>
            <a:pPr marL="108000" indent="-108000">
              <a:buFont typeface="+mj-lt"/>
              <a:buAutoNum type="arabicPeriod"/>
            </a:pPr>
            <a:r>
              <a:rPr lang="ru-RU" altLang="ru-RU" sz="1000" dirty="0">
                <a:latin typeface="+mj-lt"/>
              </a:rPr>
              <a:t>Для получения изделий</a:t>
            </a:r>
            <a:br>
              <a:rPr lang="ru-RU" altLang="ru-RU" sz="1000" dirty="0">
                <a:latin typeface="+mj-lt"/>
              </a:rPr>
            </a:br>
            <a:r>
              <a:rPr lang="ru-RU" altLang="ru-RU" sz="1000" dirty="0">
                <a:latin typeface="+mj-lt"/>
              </a:rPr>
              <a:t>из металлов, </a:t>
            </a:r>
            <a:br>
              <a:rPr lang="ru-RU" altLang="ru-RU" sz="1000" dirty="0">
                <a:latin typeface="+mj-lt"/>
              </a:rPr>
            </a:br>
            <a:r>
              <a:rPr lang="ru-RU" altLang="ru-RU" sz="1000" dirty="0">
                <a:latin typeface="+mj-lt"/>
              </a:rPr>
              <a:t>композитов и </a:t>
            </a:r>
            <a:r>
              <a:rPr lang="ru-RU" altLang="ru-RU" sz="1000" dirty="0" err="1">
                <a:latin typeface="+mj-lt"/>
              </a:rPr>
              <a:t>керметов</a:t>
            </a:r>
            <a:r>
              <a:rPr lang="ru-RU" altLang="ru-RU" sz="1000" dirty="0">
                <a:latin typeface="+mj-lt"/>
              </a:rPr>
              <a:t>;</a:t>
            </a:r>
          </a:p>
          <a:p>
            <a:pPr marL="108000" indent="-108000">
              <a:buFont typeface="+mj-lt"/>
              <a:buAutoNum type="arabicPeriod"/>
            </a:pPr>
            <a:r>
              <a:rPr lang="ru-RU" altLang="ru-RU" sz="1000" dirty="0">
                <a:latin typeface="+mj-lt"/>
              </a:rPr>
              <a:t>Фото</a:t>
            </a:r>
            <a:r>
              <a:rPr lang="en-US" altLang="ru-RU" sz="1000" dirty="0">
                <a:latin typeface="+mj-lt"/>
              </a:rPr>
              <a:t>/</a:t>
            </a:r>
            <a:r>
              <a:rPr lang="ru-RU" altLang="ru-RU" sz="1000" dirty="0">
                <a:latin typeface="+mj-lt"/>
              </a:rPr>
              <a:t> </a:t>
            </a:r>
            <a:br>
              <a:rPr lang="ru-RU" altLang="ru-RU" sz="1000" dirty="0">
                <a:latin typeface="+mj-lt"/>
              </a:rPr>
            </a:br>
            <a:r>
              <a:rPr lang="ru-RU" altLang="ru-RU" sz="1000" dirty="0" err="1">
                <a:latin typeface="+mj-lt"/>
              </a:rPr>
              <a:t>термоотверждаемые</a:t>
            </a:r>
            <a:r>
              <a:rPr lang="ru-RU" altLang="ru-RU" sz="1000" dirty="0">
                <a:latin typeface="+mj-lt"/>
              </a:rPr>
              <a:t> </a:t>
            </a:r>
            <a:br>
              <a:rPr lang="ru-RU" altLang="ru-RU" sz="1000" dirty="0">
                <a:latin typeface="+mj-lt"/>
              </a:rPr>
            </a:br>
            <a:r>
              <a:rPr lang="ru-RU" altLang="ru-RU" sz="1000" dirty="0">
                <a:latin typeface="+mj-lt"/>
              </a:rPr>
              <a:t>материалы с заданными</a:t>
            </a:r>
            <a:br>
              <a:rPr lang="ru-RU" altLang="ru-RU" sz="1000" dirty="0">
                <a:latin typeface="+mj-lt"/>
              </a:rPr>
            </a:br>
            <a:r>
              <a:rPr lang="ru-RU" altLang="ru-RU" sz="1000" dirty="0">
                <a:latin typeface="+mj-lt"/>
              </a:rPr>
              <a:t>свойствами. </a:t>
            </a:r>
          </a:p>
          <a:p>
            <a:pPr algn="ctr"/>
            <a:r>
              <a:rPr lang="ru-RU" altLang="ru-RU" sz="1000" dirty="0">
                <a:latin typeface="+mj-lt"/>
              </a:rPr>
              <a:t>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97BE712-E5CC-4B15-9F40-C86B6B1C3DBB}"/>
              </a:ext>
            </a:extLst>
          </p:cNvPr>
          <p:cNvSpPr txBox="1"/>
          <p:nvPr/>
        </p:nvSpPr>
        <p:spPr>
          <a:xfrm>
            <a:off x="401253" y="492378"/>
            <a:ext cx="2010701" cy="710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1600" b="1" dirty="0"/>
              <a:t>Программное и аппаратное </a:t>
            </a:r>
            <a:br>
              <a:rPr lang="ru-RU" sz="1600" b="1" dirty="0"/>
            </a:br>
            <a:r>
              <a:rPr lang="ru-RU" sz="1600" b="1" dirty="0"/>
              <a:t>обеспечение</a:t>
            </a:r>
            <a:endParaRPr lang="ru-RU" sz="1600" b="1" dirty="0">
              <a:solidFill>
                <a:schemeClr val="bg1"/>
              </a:solidFill>
            </a:endParaRPr>
          </a:p>
        </p:txBody>
      </p:sp>
      <p:cxnSp>
        <p:nvCxnSpPr>
          <p:cNvPr id="64" name="Соединитель: изогнутый 63">
            <a:extLst>
              <a:ext uri="{FF2B5EF4-FFF2-40B4-BE49-F238E27FC236}">
                <a16:creationId xmlns:a16="http://schemas.microsoft.com/office/drawing/2014/main" id="{3890E4F0-F42D-41A9-B8E0-196C22D62F45}"/>
              </a:ext>
            </a:extLst>
          </p:cNvPr>
          <p:cNvCxnSpPr>
            <a:cxnSpLocks/>
            <a:stCxn id="59" idx="2"/>
            <a:endCxn id="60" idx="0"/>
          </p:cNvCxnSpPr>
          <p:nvPr/>
        </p:nvCxnSpPr>
        <p:spPr bwMode="auto">
          <a:xfrm rot="16200000" flipH="1">
            <a:off x="9701459" y="2191221"/>
            <a:ext cx="436133" cy="4849"/>
          </a:xfrm>
          <a:prstGeom prst="curvedConnector3">
            <a:avLst>
              <a:gd name="adj1" fmla="val 50000"/>
            </a:avLst>
          </a:prstGeom>
          <a:solidFill>
            <a:srgbClr val="00B8FF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" name="Соединитель: изогнутый 64">
            <a:extLst>
              <a:ext uri="{FF2B5EF4-FFF2-40B4-BE49-F238E27FC236}">
                <a16:creationId xmlns:a16="http://schemas.microsoft.com/office/drawing/2014/main" id="{E814BEA1-7FE8-4734-884F-F5855BD1126D}"/>
              </a:ext>
            </a:extLst>
          </p:cNvPr>
          <p:cNvCxnSpPr>
            <a:cxnSpLocks/>
            <a:stCxn id="58" idx="2"/>
            <a:endCxn id="45" idx="0"/>
          </p:cNvCxnSpPr>
          <p:nvPr/>
        </p:nvCxnSpPr>
        <p:spPr bwMode="auto">
          <a:xfrm rot="5400000">
            <a:off x="11067407" y="2199880"/>
            <a:ext cx="406107" cy="4135"/>
          </a:xfrm>
          <a:prstGeom prst="curvedConnector3">
            <a:avLst>
              <a:gd name="adj1" fmla="val 50000"/>
            </a:avLst>
          </a:prstGeom>
          <a:solidFill>
            <a:srgbClr val="00B8FF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6C5BCEB6-E29B-4DE9-B638-56DA0FADE011}"/>
              </a:ext>
            </a:extLst>
          </p:cNvPr>
          <p:cNvSpPr txBox="1"/>
          <p:nvPr/>
        </p:nvSpPr>
        <p:spPr>
          <a:xfrm>
            <a:off x="-50100" y="1418456"/>
            <a:ext cx="1632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CAM </a:t>
            </a:r>
            <a:r>
              <a:rPr lang="ru-RU" sz="1200" dirty="0"/>
              <a:t>ПО для аддитивного производства</a:t>
            </a:r>
          </a:p>
        </p:txBody>
      </p:sp>
      <p:cxnSp>
        <p:nvCxnSpPr>
          <p:cNvPr id="67" name="Соединитель: изогнутый 66">
            <a:extLst>
              <a:ext uri="{FF2B5EF4-FFF2-40B4-BE49-F238E27FC236}">
                <a16:creationId xmlns:a16="http://schemas.microsoft.com/office/drawing/2014/main" id="{CDB5B594-161C-4933-A88C-AC80F717CD4A}"/>
              </a:ext>
            </a:extLst>
          </p:cNvPr>
          <p:cNvCxnSpPr>
            <a:cxnSpLocks/>
            <a:stCxn id="63" idx="2"/>
            <a:endCxn id="66" idx="0"/>
          </p:cNvCxnSpPr>
          <p:nvPr/>
        </p:nvCxnSpPr>
        <p:spPr bwMode="auto">
          <a:xfrm rot="5400000">
            <a:off x="978743" y="990594"/>
            <a:ext cx="215371" cy="640352"/>
          </a:xfrm>
          <a:prstGeom prst="curvedConnector3">
            <a:avLst>
              <a:gd name="adj1" fmla="val 50000"/>
            </a:avLst>
          </a:prstGeom>
          <a:solidFill>
            <a:srgbClr val="00B8FF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Соединитель: изогнутый 69">
            <a:extLst>
              <a:ext uri="{FF2B5EF4-FFF2-40B4-BE49-F238E27FC236}">
                <a16:creationId xmlns:a16="http://schemas.microsoft.com/office/drawing/2014/main" id="{953FF7C1-F859-4805-8103-3720878202C5}"/>
              </a:ext>
            </a:extLst>
          </p:cNvPr>
          <p:cNvCxnSpPr>
            <a:cxnSpLocks/>
            <a:stCxn id="66" idx="2"/>
            <a:endCxn id="80" idx="0"/>
          </p:cNvCxnSpPr>
          <p:nvPr/>
        </p:nvCxnSpPr>
        <p:spPr bwMode="auto">
          <a:xfrm rot="5400000">
            <a:off x="582600" y="2221347"/>
            <a:ext cx="340213" cy="27092"/>
          </a:xfrm>
          <a:prstGeom prst="curvedConnector3">
            <a:avLst>
              <a:gd name="adj1" fmla="val 50000"/>
            </a:avLst>
          </a:prstGeom>
          <a:solidFill>
            <a:srgbClr val="00B8FF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2" name="Text Box 4">
            <a:extLst>
              <a:ext uri="{FF2B5EF4-FFF2-40B4-BE49-F238E27FC236}">
                <a16:creationId xmlns:a16="http://schemas.microsoft.com/office/drawing/2014/main" id="{0DBABC90-3680-4779-B25F-6F4582EA2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367" y="3453982"/>
            <a:ext cx="1543522" cy="1812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ru-RU" altLang="ru-RU" sz="1000" b="1" dirty="0">
                <a:solidFill>
                  <a:srgbClr val="C00000"/>
                </a:solidFill>
                <a:latin typeface="+mj-lt"/>
              </a:rPr>
              <a:t>Системы 3</a:t>
            </a:r>
            <a:r>
              <a:rPr lang="en-US" altLang="ru-RU" sz="1000" b="1" dirty="0">
                <a:solidFill>
                  <a:srgbClr val="C00000"/>
                </a:solidFill>
                <a:latin typeface="+mj-lt"/>
              </a:rPr>
              <a:t>D </a:t>
            </a:r>
            <a:r>
              <a:rPr lang="ru-RU" altLang="ru-RU" sz="1000" b="1" dirty="0">
                <a:solidFill>
                  <a:srgbClr val="C00000"/>
                </a:solidFill>
                <a:latin typeface="+mj-lt"/>
              </a:rPr>
              <a:t>печати металлами для науки, образования, производства, медицины и стоматологии</a:t>
            </a:r>
            <a:endParaRPr lang="en-US" altLang="ru-RU" sz="1000" b="1" dirty="0">
              <a:solidFill>
                <a:srgbClr val="C00000"/>
              </a:solidFill>
              <a:latin typeface="+mj-lt"/>
            </a:endParaRPr>
          </a:p>
          <a:p>
            <a:r>
              <a:rPr lang="ru-RU" altLang="ru-RU" sz="1000" b="1" dirty="0">
                <a:latin typeface="+mj-lt"/>
              </a:rPr>
              <a:t>Производятся:</a:t>
            </a:r>
            <a:endParaRPr lang="en-US" altLang="ru-RU" sz="1000" b="1" dirty="0">
              <a:latin typeface="+mj-lt"/>
            </a:endParaRPr>
          </a:p>
          <a:p>
            <a:pPr marL="108000" indent="-108000">
              <a:buFont typeface="+mj-lt"/>
              <a:buAutoNum type="arabicPeriod"/>
            </a:pPr>
            <a:r>
              <a:rPr lang="en-US" altLang="ru-RU" sz="1000" dirty="0" err="1">
                <a:latin typeface="+mj-lt"/>
              </a:rPr>
              <a:t>RussianSLM</a:t>
            </a:r>
            <a:r>
              <a:rPr lang="en-US" altLang="ru-RU" sz="1000" dirty="0">
                <a:latin typeface="+mj-lt"/>
              </a:rPr>
              <a:t> FACTORY, </a:t>
            </a:r>
            <a:r>
              <a:rPr lang="ru-RU" altLang="ru-RU" sz="1000" dirty="0">
                <a:latin typeface="+mj-lt"/>
              </a:rPr>
              <a:t>    </a:t>
            </a:r>
            <a:r>
              <a:rPr lang="en-US" altLang="ru-RU" sz="1000" dirty="0" err="1">
                <a:latin typeface="+mj-lt"/>
              </a:rPr>
              <a:t>RussianSLM</a:t>
            </a:r>
            <a:r>
              <a:rPr lang="en-US" altLang="ru-RU" sz="1000" dirty="0">
                <a:latin typeface="+mj-lt"/>
              </a:rPr>
              <a:t> FACTORY x4</a:t>
            </a:r>
            <a:endParaRPr lang="ru-RU" altLang="ru-RU" sz="1000" dirty="0">
              <a:latin typeface="+mj-lt"/>
            </a:endParaRPr>
          </a:p>
          <a:p>
            <a:pPr marL="108000" indent="-108000">
              <a:buFont typeface="+mj-lt"/>
              <a:buAutoNum type="arabicPeriod"/>
            </a:pPr>
            <a:r>
              <a:rPr lang="en-US" altLang="ru-RU" sz="1000" dirty="0" err="1">
                <a:latin typeface="+mj-lt"/>
              </a:rPr>
              <a:t>RussianSLM</a:t>
            </a:r>
            <a:r>
              <a:rPr lang="en-US" altLang="ru-RU" sz="1000" dirty="0">
                <a:latin typeface="+mj-lt"/>
              </a:rPr>
              <a:t> </a:t>
            </a:r>
            <a:r>
              <a:rPr lang="ru-RU" altLang="ru-RU" sz="1000" dirty="0">
                <a:latin typeface="+mj-lt"/>
              </a:rPr>
              <a:t>125</a:t>
            </a:r>
            <a:r>
              <a:rPr lang="en-US" altLang="ru-RU" sz="1000" dirty="0">
                <a:latin typeface="+mj-lt"/>
              </a:rPr>
              <a:t>/150,</a:t>
            </a:r>
            <a:r>
              <a:rPr lang="ru-RU" altLang="ru-RU" sz="1000" dirty="0">
                <a:latin typeface="+mj-lt"/>
              </a:rPr>
              <a:t>    </a:t>
            </a:r>
            <a:r>
              <a:rPr lang="en-US" altLang="ru-RU" sz="1000" dirty="0" err="1">
                <a:latin typeface="+mj-lt"/>
              </a:rPr>
              <a:t>RussianSLM</a:t>
            </a:r>
            <a:r>
              <a:rPr lang="en-US" altLang="ru-RU" sz="1000" dirty="0">
                <a:latin typeface="+mj-lt"/>
              </a:rPr>
              <a:t> 200, </a:t>
            </a:r>
            <a:br>
              <a:rPr lang="ru-RU" altLang="ru-RU" sz="1000" dirty="0">
                <a:latin typeface="+mj-lt"/>
              </a:rPr>
            </a:br>
            <a:r>
              <a:rPr lang="en-US" altLang="ru-RU" sz="1000" dirty="0" err="1">
                <a:latin typeface="+mj-lt"/>
              </a:rPr>
              <a:t>RussianSLM</a:t>
            </a:r>
            <a:r>
              <a:rPr lang="en-US" altLang="ru-RU" sz="1000" dirty="0">
                <a:latin typeface="+mj-lt"/>
              </a:rPr>
              <a:t> 250</a:t>
            </a:r>
            <a:endParaRPr lang="ru-RU" altLang="ru-RU" sz="1000" dirty="0">
              <a:latin typeface="+mj-lt"/>
            </a:endParaRPr>
          </a:p>
          <a:p>
            <a:pPr marL="108000" indent="-108000">
              <a:buFont typeface="+mj-lt"/>
              <a:buAutoNum type="arabicPeriod"/>
            </a:pPr>
            <a:r>
              <a:rPr lang="en-US" altLang="ru-RU" sz="1000" dirty="0" err="1">
                <a:latin typeface="+mj-lt"/>
              </a:rPr>
              <a:t>RussianSLM</a:t>
            </a:r>
            <a:r>
              <a:rPr lang="en-US" altLang="ru-RU" sz="1000" dirty="0">
                <a:latin typeface="+mj-lt"/>
              </a:rPr>
              <a:t> </a:t>
            </a:r>
            <a:r>
              <a:rPr lang="en-US" altLang="ru-RU" sz="1000" dirty="0" err="1">
                <a:latin typeface="+mj-lt"/>
              </a:rPr>
              <a:t>ProM</a:t>
            </a:r>
            <a:endParaRPr lang="ru-RU" altLang="ru-RU" sz="1000" dirty="0">
              <a:latin typeface="+mj-lt"/>
            </a:endParaRPr>
          </a:p>
        </p:txBody>
      </p:sp>
      <p:pic>
        <p:nvPicPr>
          <p:cNvPr id="80" name="Google Shape;99;p16">
            <a:extLst>
              <a:ext uri="{FF2B5EF4-FFF2-40B4-BE49-F238E27FC236}">
                <a16:creationId xmlns:a16="http://schemas.microsoft.com/office/drawing/2014/main" id="{16332CF6-F3AF-4BAE-BEF6-B4A914797279}"/>
              </a:ext>
            </a:extLst>
          </p:cNvPr>
          <p:cNvPicPr preferRelativeResize="0"/>
          <p:nvPr/>
        </p:nvPicPr>
        <p:blipFill>
          <a:blip r:embed="rId1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31" y="2405000"/>
            <a:ext cx="1168657" cy="731579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Text Box 8">
            <a:extLst>
              <a:ext uri="{FF2B5EF4-FFF2-40B4-BE49-F238E27FC236}">
                <a16:creationId xmlns:a16="http://schemas.microsoft.com/office/drawing/2014/main" id="{DE980147-DF33-449B-B1BE-58ED6A820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7928" y="3378389"/>
            <a:ext cx="1463535" cy="217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76" rIns="90000" bIns="4500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ru-RU" altLang="ru-RU" sz="1000" b="1" dirty="0">
                <a:solidFill>
                  <a:srgbClr val="C00000"/>
                </a:solidFill>
                <a:latin typeface="+mj-lt"/>
              </a:rPr>
              <a:t>3</a:t>
            </a:r>
            <a:r>
              <a:rPr lang="en-US" altLang="ru-RU" sz="1000" b="1" dirty="0">
                <a:solidFill>
                  <a:srgbClr val="C00000"/>
                </a:solidFill>
                <a:latin typeface="+mj-lt"/>
              </a:rPr>
              <a:t>D </a:t>
            </a:r>
            <a:r>
              <a:rPr lang="ru-RU" altLang="ru-RU" sz="1000" b="1" dirty="0">
                <a:solidFill>
                  <a:srgbClr val="C00000"/>
                </a:solidFill>
                <a:latin typeface="+mj-lt"/>
              </a:rPr>
              <a:t>SLA принтеры</a:t>
            </a:r>
            <a:r>
              <a:rPr lang="en-US" altLang="ru-RU" sz="1000" b="1" dirty="0">
                <a:solidFill>
                  <a:srgbClr val="C00000"/>
                </a:solidFill>
                <a:latin typeface="+mj-lt"/>
              </a:rPr>
              <a:t> </a:t>
            </a:r>
            <a:br>
              <a:rPr lang="ru-RU" altLang="ru-RU" sz="1000" b="1" dirty="0">
                <a:solidFill>
                  <a:srgbClr val="C00000"/>
                </a:solidFill>
                <a:latin typeface="+mj-lt"/>
              </a:rPr>
            </a:br>
            <a:r>
              <a:rPr lang="ru-RU" altLang="ru-RU" sz="1000" b="1" dirty="0">
                <a:solidFill>
                  <a:srgbClr val="C00000"/>
                </a:solidFill>
                <a:latin typeface="+mj-lt"/>
              </a:rPr>
              <a:t>для хобби, ювелирного </a:t>
            </a:r>
            <a:br>
              <a:rPr lang="ru-RU" altLang="ru-RU" sz="1000" b="1" dirty="0">
                <a:solidFill>
                  <a:srgbClr val="C00000"/>
                </a:solidFill>
                <a:latin typeface="+mj-lt"/>
              </a:rPr>
            </a:br>
            <a:r>
              <a:rPr lang="ru-RU" altLang="ru-RU" sz="1000" b="1" dirty="0">
                <a:solidFill>
                  <a:srgbClr val="C00000"/>
                </a:solidFill>
                <a:latin typeface="+mj-lt"/>
              </a:rPr>
              <a:t>бизнеса, стоматологии</a:t>
            </a:r>
          </a:p>
          <a:p>
            <a:r>
              <a:rPr lang="ru-RU" altLang="ru-RU" sz="1000" b="1" dirty="0">
                <a:latin typeface="+mj-lt"/>
              </a:rPr>
              <a:t>Производятся 3</a:t>
            </a:r>
            <a:r>
              <a:rPr lang="en-US" altLang="ru-RU" sz="1000" b="1" dirty="0">
                <a:latin typeface="+mj-lt"/>
              </a:rPr>
              <a:t>D </a:t>
            </a:r>
            <a:r>
              <a:rPr lang="ru-RU" altLang="ru-RU" sz="1000" b="1" dirty="0">
                <a:latin typeface="+mj-lt"/>
              </a:rPr>
              <a:t>принтеры:</a:t>
            </a:r>
          </a:p>
          <a:p>
            <a:pPr marL="108000" indent="-108000">
              <a:buFont typeface="+mj-lt"/>
              <a:buAutoNum type="arabicPeriod"/>
            </a:pPr>
            <a:r>
              <a:rPr lang="en-US" altLang="ru-RU" sz="1000" dirty="0" err="1">
                <a:latin typeface="+mj-lt"/>
              </a:rPr>
              <a:t>RussianDLP</a:t>
            </a:r>
            <a:r>
              <a:rPr lang="en-US" altLang="ru-RU" sz="1000" dirty="0">
                <a:latin typeface="+mj-lt"/>
              </a:rPr>
              <a:t>;</a:t>
            </a:r>
            <a:endParaRPr lang="ru-RU" altLang="ru-RU" sz="1000" dirty="0">
              <a:latin typeface="+mj-lt"/>
            </a:endParaRPr>
          </a:p>
          <a:p>
            <a:pPr marL="108000" indent="-108000">
              <a:buFont typeface="+mj-lt"/>
              <a:buAutoNum type="arabicPeriod"/>
            </a:pPr>
            <a:r>
              <a:rPr lang="en-US" altLang="ru-RU" sz="1000" dirty="0" err="1">
                <a:latin typeface="+mj-lt"/>
              </a:rPr>
              <a:t>StarLight</a:t>
            </a:r>
            <a:r>
              <a:rPr lang="en-US" altLang="ru-RU" sz="1000" dirty="0">
                <a:latin typeface="+mj-lt"/>
              </a:rPr>
              <a:t> 3D.</a:t>
            </a:r>
            <a:endParaRPr lang="ru-RU" altLang="ru-RU" sz="1000" dirty="0">
              <a:latin typeface="+mj-lt"/>
            </a:endParaRPr>
          </a:p>
          <a:p>
            <a:endParaRPr lang="ru-RU" altLang="ru-RU" sz="1000" b="1" dirty="0">
              <a:latin typeface="+mj-lt"/>
            </a:endParaRPr>
          </a:p>
          <a:p>
            <a:r>
              <a:rPr lang="ru-RU" altLang="ru-RU" sz="1000" b="1" dirty="0">
                <a:latin typeface="+mj-lt"/>
              </a:rPr>
              <a:t>Готовятся к выпуску </a:t>
            </a:r>
            <a:br>
              <a:rPr lang="ru-RU" altLang="ru-RU" sz="1000" b="1" dirty="0">
                <a:latin typeface="+mj-lt"/>
              </a:rPr>
            </a:br>
            <a:r>
              <a:rPr lang="ru-RU" altLang="ru-RU" sz="1000" b="1" dirty="0">
                <a:latin typeface="+mj-lt"/>
              </a:rPr>
              <a:t>в 2022-24г:</a:t>
            </a:r>
          </a:p>
          <a:p>
            <a:pPr marL="108000" indent="-108000">
              <a:buFont typeface="+mj-lt"/>
              <a:buAutoNum type="arabicPeriod"/>
            </a:pPr>
            <a:r>
              <a:rPr lang="ru-RU" altLang="ru-RU" sz="1000" dirty="0">
                <a:latin typeface="+mj-lt"/>
              </a:rPr>
              <a:t>Новый </a:t>
            </a:r>
            <a:r>
              <a:rPr lang="en-US" altLang="ru-RU" sz="1000" dirty="0">
                <a:latin typeface="+mj-lt"/>
              </a:rPr>
              <a:t>3D SLA LCD </a:t>
            </a:r>
            <a:r>
              <a:rPr lang="ru-RU" altLang="ru-RU" sz="1000" dirty="0">
                <a:latin typeface="+mj-lt"/>
              </a:rPr>
              <a:t>принтер;</a:t>
            </a:r>
          </a:p>
          <a:p>
            <a:pPr marL="108000" indent="-108000">
              <a:buFont typeface="+mj-lt"/>
              <a:buAutoNum type="arabicPeriod"/>
            </a:pPr>
            <a:r>
              <a:rPr lang="ru-RU" altLang="ru-RU" sz="1000" dirty="0">
                <a:latin typeface="+mj-lt"/>
              </a:rPr>
              <a:t>Линейка промышленных</a:t>
            </a:r>
            <a:br>
              <a:rPr lang="ru-RU" altLang="ru-RU" sz="1000" dirty="0">
                <a:latin typeface="+mj-lt"/>
              </a:rPr>
            </a:br>
            <a:r>
              <a:rPr lang="ru-RU" altLang="ru-RU" sz="1000" dirty="0">
                <a:latin typeface="+mj-lt"/>
              </a:rPr>
              <a:t>фотополимерных</a:t>
            </a:r>
            <a:br>
              <a:rPr lang="ru-RU" altLang="ru-RU" sz="1000" dirty="0">
                <a:latin typeface="+mj-lt"/>
              </a:rPr>
            </a:br>
            <a:r>
              <a:rPr lang="ru-RU" altLang="ru-RU" sz="1000" dirty="0">
                <a:latin typeface="+mj-lt"/>
              </a:rPr>
              <a:t>3</a:t>
            </a:r>
            <a:r>
              <a:rPr lang="en-US" altLang="ru-RU" sz="1000" dirty="0">
                <a:latin typeface="+mj-lt"/>
              </a:rPr>
              <a:t>D </a:t>
            </a:r>
            <a:r>
              <a:rPr lang="ru-RU" altLang="ru-RU" sz="1000" dirty="0">
                <a:latin typeface="+mj-lt"/>
              </a:rPr>
              <a:t>принтеров </a:t>
            </a:r>
            <a:r>
              <a:rPr lang="en-US" altLang="ru-RU" sz="1000" dirty="0" err="1">
                <a:latin typeface="+mj-lt"/>
              </a:rPr>
              <a:t>RussianSLA</a:t>
            </a:r>
            <a:r>
              <a:rPr lang="ru-RU" altLang="ru-RU" sz="1000" dirty="0">
                <a:latin typeface="+mj-lt"/>
              </a:rPr>
              <a:t>;</a:t>
            </a:r>
          </a:p>
          <a:p>
            <a:pPr marL="108000" indent="-108000">
              <a:buFont typeface="+mj-lt"/>
              <a:buAutoNum type="arabicPeriod"/>
            </a:pPr>
            <a:r>
              <a:rPr lang="en-US" altLang="ru-RU" sz="1000" dirty="0" err="1">
                <a:latin typeface="+mj-lt"/>
              </a:rPr>
              <a:t>RussianFDM</a:t>
            </a:r>
            <a:endParaRPr lang="ru-RU" altLang="ru-RU" sz="1000" dirty="0">
              <a:latin typeface="+mj-lt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4C0AC937-D36C-4BA9-81C2-0FCBF7324942}"/>
              </a:ext>
            </a:extLst>
          </p:cNvPr>
          <p:cNvSpPr txBox="1"/>
          <p:nvPr/>
        </p:nvSpPr>
        <p:spPr>
          <a:xfrm>
            <a:off x="1282434" y="1479499"/>
            <a:ext cx="1510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Аппаратные</a:t>
            </a:r>
          </a:p>
          <a:p>
            <a:pPr algn="ctr"/>
            <a:r>
              <a:rPr lang="ru-RU" sz="1200" dirty="0"/>
              <a:t>решения для 3</a:t>
            </a:r>
            <a:r>
              <a:rPr lang="en-US" sz="1200" dirty="0"/>
              <a:t>D</a:t>
            </a:r>
            <a:endParaRPr lang="ru-RU" sz="1200" dirty="0"/>
          </a:p>
        </p:txBody>
      </p:sp>
      <p:sp>
        <p:nvSpPr>
          <p:cNvPr id="125" name="Text Box 4">
            <a:extLst>
              <a:ext uri="{FF2B5EF4-FFF2-40B4-BE49-F238E27FC236}">
                <a16:creationId xmlns:a16="http://schemas.microsoft.com/office/drawing/2014/main" id="{2A871AC6-3244-4996-98F6-78F8311B3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748" y="3155407"/>
            <a:ext cx="1383109" cy="1812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ru-RU" altLang="ru-RU" sz="1000" b="1" dirty="0" err="1">
                <a:solidFill>
                  <a:srgbClr val="C00000"/>
                </a:solidFill>
                <a:latin typeface="+mj-lt"/>
              </a:rPr>
              <a:t>Triangulatica</a:t>
            </a:r>
            <a:r>
              <a:rPr lang="ru-RU" altLang="ru-RU" sz="1000" b="1" dirty="0">
                <a:solidFill>
                  <a:srgbClr val="C00000"/>
                </a:solidFill>
                <a:latin typeface="+mj-lt"/>
              </a:rPr>
              <a:t> это мощный </a:t>
            </a:r>
            <a:r>
              <a:rPr lang="ru-RU" altLang="ru-RU" sz="1000" b="1" dirty="0" err="1">
                <a:solidFill>
                  <a:srgbClr val="C00000"/>
                </a:solidFill>
                <a:latin typeface="+mj-lt"/>
              </a:rPr>
              <a:t>слайсер</a:t>
            </a:r>
            <a:r>
              <a:rPr lang="ru-RU" altLang="ru-RU" sz="1000" b="1" dirty="0">
                <a:solidFill>
                  <a:srgbClr val="C00000"/>
                </a:solidFill>
                <a:latin typeface="+mj-lt"/>
              </a:rPr>
              <a:t>, базирующейся на GPU вычислениях </a:t>
            </a:r>
            <a:r>
              <a:rPr lang="ru-RU" altLang="ru-RU" sz="1000" dirty="0">
                <a:latin typeface="+mj-lt"/>
              </a:rPr>
              <a:t>для всех технологий 3D печати (существующих и перспективных): SLA </a:t>
            </a:r>
            <a:r>
              <a:rPr lang="ru-RU" altLang="ru-RU" sz="1000" dirty="0" err="1">
                <a:latin typeface="+mj-lt"/>
              </a:rPr>
              <a:t>Laser</a:t>
            </a:r>
            <a:r>
              <a:rPr lang="ru-RU" altLang="ru-RU" sz="1000" dirty="0">
                <a:latin typeface="+mj-lt"/>
              </a:rPr>
              <a:t>, SLS, SLM, FDM/FFF, DMD/LMD/DMT, MJM, SLA DLP/LCD, </a:t>
            </a:r>
            <a:r>
              <a:rPr lang="ru-RU" altLang="ru-RU" sz="1000" dirty="0" err="1">
                <a:latin typeface="+mj-lt"/>
              </a:rPr>
              <a:t>Bio-printing</a:t>
            </a:r>
            <a:r>
              <a:rPr lang="ru-RU" altLang="ru-RU" sz="1000" dirty="0">
                <a:latin typeface="+mj-lt"/>
              </a:rPr>
              <a:t> </a:t>
            </a:r>
            <a:r>
              <a:rPr lang="ru-RU" altLang="ru-RU" sz="1000" dirty="0" err="1">
                <a:latin typeface="+mj-lt"/>
              </a:rPr>
              <a:t>etc</a:t>
            </a:r>
            <a:r>
              <a:rPr lang="ru-RU" altLang="ru-RU" sz="1000" dirty="0">
                <a:latin typeface="+mj-lt"/>
              </a:rPr>
              <a:t>. </a:t>
            </a:r>
          </a:p>
        </p:txBody>
      </p:sp>
      <p:cxnSp>
        <p:nvCxnSpPr>
          <p:cNvPr id="127" name="Соединитель: изогнутый 126">
            <a:extLst>
              <a:ext uri="{FF2B5EF4-FFF2-40B4-BE49-F238E27FC236}">
                <a16:creationId xmlns:a16="http://schemas.microsoft.com/office/drawing/2014/main" id="{B4B4F7DF-A872-4733-A5D7-89F1907D4170}"/>
              </a:ext>
            </a:extLst>
          </p:cNvPr>
          <p:cNvCxnSpPr>
            <a:cxnSpLocks/>
            <a:stCxn id="63" idx="2"/>
            <a:endCxn id="118" idx="0"/>
          </p:cNvCxnSpPr>
          <p:nvPr/>
        </p:nvCxnSpPr>
        <p:spPr bwMode="auto">
          <a:xfrm rot="16200000" flipH="1">
            <a:off x="1583898" y="1025791"/>
            <a:ext cx="276414" cy="631002"/>
          </a:xfrm>
          <a:prstGeom prst="curvedConnector3">
            <a:avLst>
              <a:gd name="adj1" fmla="val 50000"/>
            </a:avLst>
          </a:prstGeom>
          <a:solidFill>
            <a:srgbClr val="00B8FF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3" name="Text Box 4">
            <a:extLst>
              <a:ext uri="{FF2B5EF4-FFF2-40B4-BE49-F238E27FC236}">
                <a16:creationId xmlns:a16="http://schemas.microsoft.com/office/drawing/2014/main" id="{A84A5B99-0E5A-4AC0-880C-DE7C9D73B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262" y="3158133"/>
            <a:ext cx="1561251" cy="2074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n-US" altLang="ru-RU" sz="1000" b="1" dirty="0">
                <a:solidFill>
                  <a:srgbClr val="C00000"/>
                </a:solidFill>
                <a:latin typeface="+mj-lt"/>
              </a:rPr>
              <a:t>PCBA </a:t>
            </a:r>
            <a:r>
              <a:rPr lang="ru-RU" altLang="ru-RU" sz="1000" b="1" dirty="0">
                <a:solidFill>
                  <a:srgbClr val="C00000"/>
                </a:solidFill>
                <a:latin typeface="+mj-lt"/>
              </a:rPr>
              <a:t>(платы) и прошивки для выпуска систем аддитивного производства</a:t>
            </a:r>
            <a:endParaRPr lang="en-US" altLang="ru-RU" sz="1000" b="1" dirty="0">
              <a:solidFill>
                <a:srgbClr val="C00000"/>
              </a:solidFill>
              <a:latin typeface="+mj-lt"/>
            </a:endParaRPr>
          </a:p>
          <a:p>
            <a:r>
              <a:rPr lang="ru-RU" altLang="ru-RU" sz="1000" b="1" dirty="0">
                <a:latin typeface="+mj-lt"/>
              </a:rPr>
              <a:t>Производятся:</a:t>
            </a:r>
            <a:endParaRPr lang="en-US" altLang="ru-RU" sz="1000" b="1" dirty="0">
              <a:latin typeface="+mj-lt"/>
            </a:endParaRPr>
          </a:p>
          <a:p>
            <a:pPr marL="108000" indent="-108000">
              <a:buFont typeface="+mj-lt"/>
              <a:buAutoNum type="arabicPeriod"/>
            </a:pPr>
            <a:r>
              <a:rPr lang="ru-RU" altLang="ru-RU" sz="1000" dirty="0">
                <a:latin typeface="+mj-lt"/>
              </a:rPr>
              <a:t>Все необходимые платы для систем лазерного сканирования (</a:t>
            </a:r>
            <a:r>
              <a:rPr lang="en-US" altLang="ru-RU" sz="1000" dirty="0">
                <a:latin typeface="+mj-lt"/>
              </a:rPr>
              <a:t>SLM, SLS, SLA);</a:t>
            </a:r>
            <a:endParaRPr lang="ru-RU" altLang="ru-RU" sz="1000" dirty="0">
              <a:latin typeface="+mj-lt"/>
            </a:endParaRPr>
          </a:p>
          <a:p>
            <a:pPr marL="108000" indent="-108000">
              <a:buFont typeface="+mj-lt"/>
              <a:buAutoNum type="arabicPeriod"/>
            </a:pPr>
            <a:r>
              <a:rPr lang="ru-RU" altLang="ru-RU" sz="1000" dirty="0">
                <a:latin typeface="+mj-lt"/>
              </a:rPr>
              <a:t>Платы и УФ-фонари для растровых </a:t>
            </a:r>
            <a:r>
              <a:rPr lang="en-US" altLang="ru-RU" sz="1000" dirty="0">
                <a:latin typeface="+mj-lt"/>
              </a:rPr>
              <a:t>SLA </a:t>
            </a:r>
            <a:r>
              <a:rPr lang="ru-RU" altLang="ru-RU" sz="1000" dirty="0">
                <a:latin typeface="+mj-lt"/>
              </a:rPr>
              <a:t>систем</a:t>
            </a:r>
          </a:p>
          <a:p>
            <a:pPr marL="108000" indent="-108000">
              <a:buFont typeface="+mj-lt"/>
              <a:buAutoNum type="arabicPeriod"/>
            </a:pPr>
            <a:r>
              <a:rPr lang="ru-RU" altLang="ru-RU" sz="1000" dirty="0">
                <a:latin typeface="+mj-lt"/>
              </a:rPr>
              <a:t>Датчики, усилители сигналов.</a:t>
            </a:r>
          </a:p>
        </p:txBody>
      </p:sp>
      <p:cxnSp>
        <p:nvCxnSpPr>
          <p:cNvPr id="134" name="Соединитель: изогнутый 133">
            <a:extLst>
              <a:ext uri="{FF2B5EF4-FFF2-40B4-BE49-F238E27FC236}">
                <a16:creationId xmlns:a16="http://schemas.microsoft.com/office/drawing/2014/main" id="{8F1A05F6-AE1D-45B6-BBA3-8A9DCC45FD25}"/>
              </a:ext>
            </a:extLst>
          </p:cNvPr>
          <p:cNvCxnSpPr>
            <a:cxnSpLocks/>
            <a:stCxn id="118" idx="2"/>
            <a:endCxn id="131" idx="0"/>
          </p:cNvCxnSpPr>
          <p:nvPr/>
        </p:nvCxnSpPr>
        <p:spPr bwMode="auto">
          <a:xfrm rot="16200000" flipH="1">
            <a:off x="1830561" y="2148209"/>
            <a:ext cx="425741" cy="11650"/>
          </a:xfrm>
          <a:prstGeom prst="curvedConnector3">
            <a:avLst>
              <a:gd name="adj1" fmla="val 50000"/>
            </a:avLst>
          </a:prstGeom>
          <a:solidFill>
            <a:srgbClr val="00B8FF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8" name="Правая фигурная скобка 137">
            <a:extLst>
              <a:ext uri="{FF2B5EF4-FFF2-40B4-BE49-F238E27FC236}">
                <a16:creationId xmlns:a16="http://schemas.microsoft.com/office/drawing/2014/main" id="{050E90B5-9649-47A1-BF39-5E156B6FA57F}"/>
              </a:ext>
            </a:extLst>
          </p:cNvPr>
          <p:cNvSpPr/>
          <p:nvPr/>
        </p:nvSpPr>
        <p:spPr>
          <a:xfrm rot="5400000">
            <a:off x="6572292" y="406490"/>
            <a:ext cx="249374" cy="10542067"/>
          </a:xfrm>
          <a:prstGeom prst="rightBrace">
            <a:avLst>
              <a:gd name="adj1" fmla="val 143928"/>
              <a:gd name="adj2" fmla="val 50040"/>
            </a:avLst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9" name="Группа 138">
            <a:extLst>
              <a:ext uri="{FF2B5EF4-FFF2-40B4-BE49-F238E27FC236}">
                <a16:creationId xmlns:a16="http://schemas.microsoft.com/office/drawing/2014/main" id="{0A2C12AF-120C-4E2F-877C-3BC78F90FF87}"/>
              </a:ext>
            </a:extLst>
          </p:cNvPr>
          <p:cNvGrpSpPr/>
          <p:nvPr/>
        </p:nvGrpSpPr>
        <p:grpSpPr>
          <a:xfrm>
            <a:off x="5656122" y="5889955"/>
            <a:ext cx="2431289" cy="570384"/>
            <a:chOff x="2875852" y="747253"/>
            <a:chExt cx="3201797" cy="751147"/>
          </a:xfrm>
        </p:grpSpPr>
        <p:sp>
          <p:nvSpPr>
            <p:cNvPr id="140" name="Полилиния: фигура 139">
              <a:extLst>
                <a:ext uri="{FF2B5EF4-FFF2-40B4-BE49-F238E27FC236}">
                  <a16:creationId xmlns:a16="http://schemas.microsoft.com/office/drawing/2014/main" id="{75584567-C6A6-411E-94ED-4768CA5E6FF0}"/>
                </a:ext>
              </a:extLst>
            </p:cNvPr>
            <p:cNvSpPr/>
            <p:nvPr/>
          </p:nvSpPr>
          <p:spPr>
            <a:xfrm>
              <a:off x="3765000" y="857536"/>
              <a:ext cx="219498" cy="328694"/>
            </a:xfrm>
            <a:custGeom>
              <a:avLst/>
              <a:gdLst>
                <a:gd name="connsiteX0" fmla="*/ 154009 w 219498"/>
                <a:gd name="connsiteY0" fmla="*/ 151235 h 328694"/>
                <a:gd name="connsiteX1" fmla="*/ 207984 w 219498"/>
                <a:gd name="connsiteY1" fmla="*/ 81904 h 328694"/>
                <a:gd name="connsiteX2" fmla="*/ 111908 w 219498"/>
                <a:gd name="connsiteY2" fmla="*/ 0 h 328694"/>
                <a:gd name="connsiteX3" fmla="*/ 7916 w 219498"/>
                <a:gd name="connsiteY3" fmla="*/ 104176 h 328694"/>
                <a:gd name="connsiteX4" fmla="*/ 34904 w 219498"/>
                <a:gd name="connsiteY4" fmla="*/ 104176 h 328694"/>
                <a:gd name="connsiteX5" fmla="*/ 110469 w 219498"/>
                <a:gd name="connsiteY5" fmla="*/ 24428 h 328694"/>
                <a:gd name="connsiteX6" fmla="*/ 178477 w 219498"/>
                <a:gd name="connsiteY6" fmla="*/ 83341 h 328694"/>
                <a:gd name="connsiteX7" fmla="*/ 140695 w 219498"/>
                <a:gd name="connsiteY7" fmla="*/ 136507 h 328694"/>
                <a:gd name="connsiteX8" fmla="*/ 102193 w 219498"/>
                <a:gd name="connsiteY8" fmla="*/ 141536 h 328694"/>
                <a:gd name="connsiteX9" fmla="*/ 90318 w 219498"/>
                <a:gd name="connsiteY9" fmla="*/ 141536 h 328694"/>
                <a:gd name="connsiteX10" fmla="*/ 90318 w 219498"/>
                <a:gd name="connsiteY10" fmla="*/ 165964 h 328694"/>
                <a:gd name="connsiteX11" fmla="*/ 105791 w 219498"/>
                <a:gd name="connsiteY11" fmla="*/ 165604 h 328694"/>
                <a:gd name="connsiteX12" fmla="*/ 189992 w 219498"/>
                <a:gd name="connsiteY12" fmla="*/ 232780 h 328694"/>
                <a:gd name="connsiteX13" fmla="*/ 109749 w 219498"/>
                <a:gd name="connsiteY13" fmla="*/ 303548 h 328694"/>
                <a:gd name="connsiteX14" fmla="*/ 28067 w 219498"/>
                <a:gd name="connsiteY14" fmla="*/ 220926 h 328694"/>
                <a:gd name="connsiteX15" fmla="*/ 28067 w 219498"/>
                <a:gd name="connsiteY15" fmla="*/ 219489 h 328694"/>
                <a:gd name="connsiteX16" fmla="*/ 0 w 219498"/>
                <a:gd name="connsiteY16" fmla="*/ 219489 h 328694"/>
                <a:gd name="connsiteX17" fmla="*/ 0 w 219498"/>
                <a:gd name="connsiteY17" fmla="*/ 226673 h 328694"/>
                <a:gd name="connsiteX18" fmla="*/ 109030 w 219498"/>
                <a:gd name="connsiteY18" fmla="*/ 328694 h 328694"/>
                <a:gd name="connsiteX19" fmla="*/ 219498 w 219498"/>
                <a:gd name="connsiteY19" fmla="*/ 229547 h 328694"/>
                <a:gd name="connsiteX20" fmla="*/ 154009 w 219498"/>
                <a:gd name="connsiteY20" fmla="*/ 151235 h 328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9498" h="328694">
                  <a:moveTo>
                    <a:pt x="154009" y="151235"/>
                  </a:moveTo>
                  <a:cubicBezTo>
                    <a:pt x="187473" y="142973"/>
                    <a:pt x="207984" y="116390"/>
                    <a:pt x="207984" y="81904"/>
                  </a:cubicBezTo>
                  <a:cubicBezTo>
                    <a:pt x="207984" y="33049"/>
                    <a:pt x="169482" y="0"/>
                    <a:pt x="111908" y="0"/>
                  </a:cubicBezTo>
                  <a:cubicBezTo>
                    <a:pt x="47138" y="0"/>
                    <a:pt x="8636" y="38437"/>
                    <a:pt x="7916" y="104176"/>
                  </a:cubicBezTo>
                  <a:lnTo>
                    <a:pt x="34904" y="104176"/>
                  </a:lnTo>
                  <a:cubicBezTo>
                    <a:pt x="36703" y="53166"/>
                    <a:pt x="63691" y="24428"/>
                    <a:pt x="110469" y="24428"/>
                  </a:cubicBezTo>
                  <a:cubicBezTo>
                    <a:pt x="151850" y="24428"/>
                    <a:pt x="178477" y="47418"/>
                    <a:pt x="178477" y="83341"/>
                  </a:cubicBezTo>
                  <a:cubicBezTo>
                    <a:pt x="178477" y="108487"/>
                    <a:pt x="164804" y="127526"/>
                    <a:pt x="140695" y="136507"/>
                  </a:cubicBezTo>
                  <a:cubicBezTo>
                    <a:pt x="128820" y="140818"/>
                    <a:pt x="119825" y="141536"/>
                    <a:pt x="102193" y="141536"/>
                  </a:cubicBezTo>
                  <a:lnTo>
                    <a:pt x="90318" y="141536"/>
                  </a:lnTo>
                  <a:lnTo>
                    <a:pt x="90318" y="165964"/>
                  </a:lnTo>
                  <a:cubicBezTo>
                    <a:pt x="97155" y="165604"/>
                    <a:pt x="100034" y="165604"/>
                    <a:pt x="105791" y="165604"/>
                  </a:cubicBezTo>
                  <a:cubicBezTo>
                    <a:pt x="149691" y="165604"/>
                    <a:pt x="189992" y="181051"/>
                    <a:pt x="189992" y="232780"/>
                  </a:cubicBezTo>
                  <a:cubicBezTo>
                    <a:pt x="189992" y="274091"/>
                    <a:pt x="156528" y="303548"/>
                    <a:pt x="109749" y="303548"/>
                  </a:cubicBezTo>
                  <a:cubicBezTo>
                    <a:pt x="58653" y="303548"/>
                    <a:pt x="28067" y="272295"/>
                    <a:pt x="28067" y="220926"/>
                  </a:cubicBezTo>
                  <a:lnTo>
                    <a:pt x="28067" y="219489"/>
                  </a:lnTo>
                  <a:lnTo>
                    <a:pt x="0" y="219489"/>
                  </a:lnTo>
                  <a:lnTo>
                    <a:pt x="0" y="226673"/>
                  </a:lnTo>
                  <a:cubicBezTo>
                    <a:pt x="0" y="288820"/>
                    <a:pt x="42460" y="328694"/>
                    <a:pt x="109030" y="328694"/>
                  </a:cubicBezTo>
                  <a:cubicBezTo>
                    <a:pt x="174879" y="328694"/>
                    <a:pt x="219498" y="288461"/>
                    <a:pt x="219498" y="229547"/>
                  </a:cubicBezTo>
                  <a:cubicBezTo>
                    <a:pt x="219498" y="187877"/>
                    <a:pt x="196109" y="159857"/>
                    <a:pt x="154009" y="151235"/>
                  </a:cubicBezTo>
                  <a:close/>
                </a:path>
              </a:pathLst>
            </a:custGeom>
            <a:solidFill>
              <a:srgbClr val="2B2A29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1" name="Полилиния: фигура 140">
              <a:extLst>
                <a:ext uri="{FF2B5EF4-FFF2-40B4-BE49-F238E27FC236}">
                  <a16:creationId xmlns:a16="http://schemas.microsoft.com/office/drawing/2014/main" id="{1BC097EC-B7A6-4DDB-8362-ECC07DECDAD7}"/>
                </a:ext>
              </a:extLst>
            </p:cNvPr>
            <p:cNvSpPr/>
            <p:nvPr/>
          </p:nvSpPr>
          <p:spPr>
            <a:xfrm>
              <a:off x="4037034" y="853585"/>
              <a:ext cx="263758" cy="325102"/>
            </a:xfrm>
            <a:custGeom>
              <a:avLst/>
              <a:gdLst>
                <a:gd name="connsiteX0" fmla="*/ 112988 w 263757"/>
                <a:gd name="connsiteY0" fmla="*/ 298878 h 325101"/>
                <a:gd name="connsiteX1" fmla="*/ 31306 w 263757"/>
                <a:gd name="connsiteY1" fmla="*/ 298878 h 325101"/>
                <a:gd name="connsiteX2" fmla="*/ 31306 w 263757"/>
                <a:gd name="connsiteY2" fmla="*/ 26224 h 325101"/>
                <a:gd name="connsiteX3" fmla="*/ 118025 w 263757"/>
                <a:gd name="connsiteY3" fmla="*/ 26224 h 325101"/>
                <a:gd name="connsiteX4" fmla="*/ 232452 w 263757"/>
                <a:gd name="connsiteY4" fmla="*/ 158420 h 325101"/>
                <a:gd name="connsiteX5" fmla="*/ 112988 w 263757"/>
                <a:gd name="connsiteY5" fmla="*/ 298878 h 325101"/>
                <a:gd name="connsiteX6" fmla="*/ 118025 w 263757"/>
                <a:gd name="connsiteY6" fmla="*/ 0 h 325101"/>
                <a:gd name="connsiteX7" fmla="*/ 0 w 263757"/>
                <a:gd name="connsiteY7" fmla="*/ 0 h 325101"/>
                <a:gd name="connsiteX8" fmla="*/ 0 w 263757"/>
                <a:gd name="connsiteY8" fmla="*/ 325102 h 325101"/>
                <a:gd name="connsiteX9" fmla="*/ 120904 w 263757"/>
                <a:gd name="connsiteY9" fmla="*/ 325102 h 325101"/>
                <a:gd name="connsiteX10" fmla="*/ 263758 w 263757"/>
                <a:gd name="connsiteY10" fmla="*/ 156624 h 325101"/>
                <a:gd name="connsiteX11" fmla="*/ 118025 w 263757"/>
                <a:gd name="connsiteY11" fmla="*/ 0 h 325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3757" h="325101">
                  <a:moveTo>
                    <a:pt x="112988" y="298878"/>
                  </a:moveTo>
                  <a:lnTo>
                    <a:pt x="31306" y="298878"/>
                  </a:lnTo>
                  <a:lnTo>
                    <a:pt x="31306" y="26224"/>
                  </a:lnTo>
                  <a:lnTo>
                    <a:pt x="118025" y="26224"/>
                  </a:lnTo>
                  <a:cubicBezTo>
                    <a:pt x="193231" y="26224"/>
                    <a:pt x="232452" y="76516"/>
                    <a:pt x="232452" y="158420"/>
                  </a:cubicBezTo>
                  <a:cubicBezTo>
                    <a:pt x="232452" y="232780"/>
                    <a:pt x="208344" y="298878"/>
                    <a:pt x="112988" y="298878"/>
                  </a:cubicBezTo>
                  <a:close/>
                  <a:moveTo>
                    <a:pt x="118025" y="0"/>
                  </a:moveTo>
                  <a:lnTo>
                    <a:pt x="0" y="0"/>
                  </a:lnTo>
                  <a:lnTo>
                    <a:pt x="0" y="325102"/>
                  </a:lnTo>
                  <a:lnTo>
                    <a:pt x="120904" y="325102"/>
                  </a:lnTo>
                  <a:cubicBezTo>
                    <a:pt x="223457" y="325102"/>
                    <a:pt x="263758" y="247508"/>
                    <a:pt x="263758" y="156624"/>
                  </a:cubicBezTo>
                  <a:cubicBezTo>
                    <a:pt x="263758" y="64661"/>
                    <a:pt x="219858" y="0"/>
                    <a:pt x="118025" y="0"/>
                  </a:cubicBezTo>
                  <a:close/>
                </a:path>
              </a:pathLst>
            </a:custGeom>
            <a:solidFill>
              <a:srgbClr val="2B2A29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2" name="Полилиния: фигура 141">
              <a:extLst>
                <a:ext uri="{FF2B5EF4-FFF2-40B4-BE49-F238E27FC236}">
                  <a16:creationId xmlns:a16="http://schemas.microsoft.com/office/drawing/2014/main" id="{8874DD1E-F425-4C38-B389-5C1C179547EB}"/>
                </a:ext>
              </a:extLst>
            </p:cNvPr>
            <p:cNvSpPr/>
            <p:nvPr/>
          </p:nvSpPr>
          <p:spPr>
            <a:xfrm>
              <a:off x="4336055" y="847119"/>
              <a:ext cx="252603" cy="338753"/>
            </a:xfrm>
            <a:custGeom>
              <a:avLst/>
              <a:gdLst>
                <a:gd name="connsiteX0" fmla="*/ 128101 w 252603"/>
                <a:gd name="connsiteY0" fmla="*/ 149080 h 338752"/>
                <a:gd name="connsiteX1" fmla="*/ 40301 w 252603"/>
                <a:gd name="connsiteY1" fmla="*/ 87293 h 338752"/>
                <a:gd name="connsiteX2" fmla="*/ 121624 w 252603"/>
                <a:gd name="connsiteY2" fmla="*/ 25864 h 338752"/>
                <a:gd name="connsiteX3" fmla="*/ 212302 w 252603"/>
                <a:gd name="connsiteY3" fmla="*/ 99866 h 338752"/>
                <a:gd name="connsiteX4" fmla="*/ 242528 w 252603"/>
                <a:gd name="connsiteY4" fmla="*/ 99866 h 338752"/>
                <a:gd name="connsiteX5" fmla="*/ 124143 w 252603"/>
                <a:gd name="connsiteY5" fmla="*/ 0 h 338752"/>
                <a:gd name="connsiteX6" fmla="*/ 10435 w 252603"/>
                <a:gd name="connsiteY6" fmla="*/ 89089 h 338752"/>
                <a:gd name="connsiteX7" fmla="*/ 112628 w 252603"/>
                <a:gd name="connsiteY7" fmla="*/ 174585 h 338752"/>
                <a:gd name="connsiteX8" fmla="*/ 223097 w 252603"/>
                <a:gd name="connsiteY8" fmla="*/ 246431 h 338752"/>
                <a:gd name="connsiteX9" fmla="*/ 132419 w 252603"/>
                <a:gd name="connsiteY9" fmla="*/ 313607 h 338752"/>
                <a:gd name="connsiteX10" fmla="*/ 29866 w 252603"/>
                <a:gd name="connsiteY10" fmla="*/ 224159 h 338752"/>
                <a:gd name="connsiteX11" fmla="*/ 0 w 252603"/>
                <a:gd name="connsiteY11" fmla="*/ 224159 h 338752"/>
                <a:gd name="connsiteX12" fmla="*/ 0 w 252603"/>
                <a:gd name="connsiteY12" fmla="*/ 227032 h 338752"/>
                <a:gd name="connsiteX13" fmla="*/ 129900 w 252603"/>
                <a:gd name="connsiteY13" fmla="*/ 338753 h 338752"/>
                <a:gd name="connsiteX14" fmla="*/ 252603 w 252603"/>
                <a:gd name="connsiteY14" fmla="*/ 243198 h 338752"/>
                <a:gd name="connsiteX15" fmla="*/ 128101 w 252603"/>
                <a:gd name="connsiteY15" fmla="*/ 149080 h 338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2603" h="338752">
                  <a:moveTo>
                    <a:pt x="128101" y="149080"/>
                  </a:moveTo>
                  <a:cubicBezTo>
                    <a:pt x="76285" y="137585"/>
                    <a:pt x="40301" y="129682"/>
                    <a:pt x="40301" y="87293"/>
                  </a:cubicBezTo>
                  <a:cubicBezTo>
                    <a:pt x="40301" y="48496"/>
                    <a:pt x="70527" y="25864"/>
                    <a:pt x="121624" y="25864"/>
                  </a:cubicBezTo>
                  <a:cubicBezTo>
                    <a:pt x="174879" y="25864"/>
                    <a:pt x="209783" y="50651"/>
                    <a:pt x="212302" y="99866"/>
                  </a:cubicBezTo>
                  <a:lnTo>
                    <a:pt x="242528" y="99866"/>
                  </a:lnTo>
                  <a:cubicBezTo>
                    <a:pt x="239289" y="32690"/>
                    <a:pt x="192871" y="0"/>
                    <a:pt x="124143" y="0"/>
                  </a:cubicBezTo>
                  <a:cubicBezTo>
                    <a:pt x="53975" y="0"/>
                    <a:pt x="10435" y="34127"/>
                    <a:pt x="10435" y="89089"/>
                  </a:cubicBezTo>
                  <a:cubicBezTo>
                    <a:pt x="10435" y="151594"/>
                    <a:pt x="62611" y="163090"/>
                    <a:pt x="112628" y="174585"/>
                  </a:cubicBezTo>
                  <a:cubicBezTo>
                    <a:pt x="188553" y="192187"/>
                    <a:pt x="223097" y="202246"/>
                    <a:pt x="223097" y="246431"/>
                  </a:cubicBezTo>
                  <a:cubicBezTo>
                    <a:pt x="223097" y="288461"/>
                    <a:pt x="188553" y="313607"/>
                    <a:pt x="132419" y="313607"/>
                  </a:cubicBezTo>
                  <a:cubicBezTo>
                    <a:pt x="70168" y="313607"/>
                    <a:pt x="29866" y="284509"/>
                    <a:pt x="29866" y="224159"/>
                  </a:cubicBezTo>
                  <a:lnTo>
                    <a:pt x="0" y="224159"/>
                  </a:lnTo>
                  <a:lnTo>
                    <a:pt x="0" y="227032"/>
                  </a:lnTo>
                  <a:cubicBezTo>
                    <a:pt x="0" y="296723"/>
                    <a:pt x="48937" y="338753"/>
                    <a:pt x="129900" y="338753"/>
                  </a:cubicBezTo>
                  <a:cubicBezTo>
                    <a:pt x="190352" y="338753"/>
                    <a:pt x="252603" y="313607"/>
                    <a:pt x="252603" y="243198"/>
                  </a:cubicBezTo>
                  <a:cubicBezTo>
                    <a:pt x="252603" y="178177"/>
                    <a:pt x="200067" y="164527"/>
                    <a:pt x="128101" y="149080"/>
                  </a:cubicBezTo>
                  <a:close/>
                </a:path>
              </a:pathLst>
            </a:custGeom>
            <a:solidFill>
              <a:srgbClr val="2B2A29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3" name="Полилиния: фигура 142">
              <a:extLst>
                <a:ext uri="{FF2B5EF4-FFF2-40B4-BE49-F238E27FC236}">
                  <a16:creationId xmlns:a16="http://schemas.microsoft.com/office/drawing/2014/main" id="{1D2D802E-0186-48AE-8E99-169150F7243D}"/>
                </a:ext>
              </a:extLst>
            </p:cNvPr>
            <p:cNvSpPr/>
            <p:nvPr/>
          </p:nvSpPr>
          <p:spPr>
            <a:xfrm>
              <a:off x="4640114" y="853585"/>
              <a:ext cx="214101" cy="325102"/>
            </a:xfrm>
            <a:custGeom>
              <a:avLst/>
              <a:gdLst>
                <a:gd name="connsiteX0" fmla="*/ 30946 w 214100"/>
                <a:gd name="connsiteY0" fmla="*/ 0 h 325101"/>
                <a:gd name="connsiteX1" fmla="*/ 0 w 214100"/>
                <a:gd name="connsiteY1" fmla="*/ 0 h 325101"/>
                <a:gd name="connsiteX2" fmla="*/ 0 w 214100"/>
                <a:gd name="connsiteY2" fmla="*/ 325102 h 325101"/>
                <a:gd name="connsiteX3" fmla="*/ 214101 w 214100"/>
                <a:gd name="connsiteY3" fmla="*/ 325102 h 325101"/>
                <a:gd name="connsiteX4" fmla="*/ 214101 w 214100"/>
                <a:gd name="connsiteY4" fmla="*/ 298878 h 325101"/>
                <a:gd name="connsiteX5" fmla="*/ 30946 w 214100"/>
                <a:gd name="connsiteY5" fmla="*/ 298878 h 325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100" h="325101">
                  <a:moveTo>
                    <a:pt x="30946" y="0"/>
                  </a:moveTo>
                  <a:lnTo>
                    <a:pt x="0" y="0"/>
                  </a:lnTo>
                  <a:lnTo>
                    <a:pt x="0" y="325102"/>
                  </a:lnTo>
                  <a:lnTo>
                    <a:pt x="214101" y="325102"/>
                  </a:lnTo>
                  <a:lnTo>
                    <a:pt x="214101" y="298878"/>
                  </a:lnTo>
                  <a:lnTo>
                    <a:pt x="30946" y="298878"/>
                  </a:lnTo>
                  <a:close/>
                </a:path>
              </a:pathLst>
            </a:custGeom>
            <a:solidFill>
              <a:srgbClr val="2B2A29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4" name="Полилиния: фигура 143">
              <a:extLst>
                <a:ext uri="{FF2B5EF4-FFF2-40B4-BE49-F238E27FC236}">
                  <a16:creationId xmlns:a16="http://schemas.microsoft.com/office/drawing/2014/main" id="{A5B5D42A-D09D-4824-9382-2EE923133822}"/>
                </a:ext>
              </a:extLst>
            </p:cNvPr>
            <p:cNvSpPr/>
            <p:nvPr/>
          </p:nvSpPr>
          <p:spPr>
            <a:xfrm>
              <a:off x="4868968" y="852507"/>
              <a:ext cx="296143" cy="326180"/>
            </a:xfrm>
            <a:custGeom>
              <a:avLst/>
              <a:gdLst>
                <a:gd name="connsiteX0" fmla="*/ 82762 w 296142"/>
                <a:gd name="connsiteY0" fmla="*/ 199013 h 326179"/>
                <a:gd name="connsiteX1" fmla="*/ 148611 w 296142"/>
                <a:gd name="connsiteY1" fmla="*/ 29457 h 326179"/>
                <a:gd name="connsiteX2" fmla="*/ 212662 w 296142"/>
                <a:gd name="connsiteY2" fmla="*/ 199013 h 326179"/>
                <a:gd name="connsiteX3" fmla="*/ 82762 w 296142"/>
                <a:gd name="connsiteY3" fmla="*/ 199013 h 326179"/>
                <a:gd name="connsiteX4" fmla="*/ 131699 w 296142"/>
                <a:gd name="connsiteY4" fmla="*/ 0 h 326179"/>
                <a:gd name="connsiteX5" fmla="*/ 0 w 296142"/>
                <a:gd name="connsiteY5" fmla="*/ 326180 h 326179"/>
                <a:gd name="connsiteX6" fmla="*/ 33465 w 296142"/>
                <a:gd name="connsiteY6" fmla="*/ 326180 h 326179"/>
                <a:gd name="connsiteX7" fmla="*/ 73046 w 296142"/>
                <a:gd name="connsiteY7" fmla="*/ 223799 h 326179"/>
                <a:gd name="connsiteX8" fmla="*/ 222377 w 296142"/>
                <a:gd name="connsiteY8" fmla="*/ 223799 h 326179"/>
                <a:gd name="connsiteX9" fmla="*/ 261959 w 296142"/>
                <a:gd name="connsiteY9" fmla="*/ 326180 h 326179"/>
                <a:gd name="connsiteX10" fmla="*/ 296143 w 296142"/>
                <a:gd name="connsiteY10" fmla="*/ 326180 h 326179"/>
                <a:gd name="connsiteX11" fmla="*/ 166243 w 296142"/>
                <a:gd name="connsiteY11" fmla="*/ 0 h 326179"/>
                <a:gd name="connsiteX12" fmla="*/ 131699 w 296142"/>
                <a:gd name="connsiteY12" fmla="*/ 0 h 3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6142" h="326179">
                  <a:moveTo>
                    <a:pt x="82762" y="199013"/>
                  </a:moveTo>
                  <a:lnTo>
                    <a:pt x="148611" y="29457"/>
                  </a:lnTo>
                  <a:lnTo>
                    <a:pt x="212662" y="199013"/>
                  </a:lnTo>
                  <a:lnTo>
                    <a:pt x="82762" y="199013"/>
                  </a:lnTo>
                  <a:close/>
                  <a:moveTo>
                    <a:pt x="131699" y="0"/>
                  </a:moveTo>
                  <a:lnTo>
                    <a:pt x="0" y="326180"/>
                  </a:lnTo>
                  <a:lnTo>
                    <a:pt x="33465" y="326180"/>
                  </a:lnTo>
                  <a:lnTo>
                    <a:pt x="73046" y="223799"/>
                  </a:lnTo>
                  <a:lnTo>
                    <a:pt x="222377" y="223799"/>
                  </a:lnTo>
                  <a:lnTo>
                    <a:pt x="261959" y="326180"/>
                  </a:lnTo>
                  <a:lnTo>
                    <a:pt x="296143" y="326180"/>
                  </a:lnTo>
                  <a:lnTo>
                    <a:pt x="166243" y="0"/>
                  </a:lnTo>
                  <a:lnTo>
                    <a:pt x="131699" y="0"/>
                  </a:lnTo>
                  <a:close/>
                </a:path>
              </a:pathLst>
            </a:custGeom>
            <a:solidFill>
              <a:srgbClr val="2B2A29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5" name="Полилиния: фигура 144">
              <a:extLst>
                <a:ext uri="{FF2B5EF4-FFF2-40B4-BE49-F238E27FC236}">
                  <a16:creationId xmlns:a16="http://schemas.microsoft.com/office/drawing/2014/main" id="{98EDC7BF-F3D3-4ABD-956A-CE1AFC479069}"/>
                </a:ext>
              </a:extLst>
            </p:cNvPr>
            <p:cNvSpPr/>
            <p:nvPr/>
          </p:nvSpPr>
          <p:spPr>
            <a:xfrm>
              <a:off x="5321639" y="853585"/>
              <a:ext cx="258360" cy="325102"/>
            </a:xfrm>
            <a:custGeom>
              <a:avLst/>
              <a:gdLst>
                <a:gd name="connsiteX0" fmla="*/ 123423 w 258360"/>
                <a:gd name="connsiteY0" fmla="*/ 155187 h 325101"/>
                <a:gd name="connsiteX1" fmla="*/ 31306 w 258360"/>
                <a:gd name="connsiteY1" fmla="*/ 155187 h 325101"/>
                <a:gd name="connsiteX2" fmla="*/ 31306 w 258360"/>
                <a:gd name="connsiteY2" fmla="*/ 26224 h 325101"/>
                <a:gd name="connsiteX3" fmla="*/ 137456 w 258360"/>
                <a:gd name="connsiteY3" fmla="*/ 26224 h 325101"/>
                <a:gd name="connsiteX4" fmla="*/ 218419 w 258360"/>
                <a:gd name="connsiteY4" fmla="*/ 89448 h 325101"/>
                <a:gd name="connsiteX5" fmla="*/ 123423 w 258360"/>
                <a:gd name="connsiteY5" fmla="*/ 155187 h 325101"/>
                <a:gd name="connsiteX6" fmla="*/ 185674 w 258360"/>
                <a:gd name="connsiteY6" fmla="*/ 168119 h 325101"/>
                <a:gd name="connsiteX7" fmla="*/ 249005 w 258360"/>
                <a:gd name="connsiteY7" fmla="*/ 87652 h 325101"/>
                <a:gd name="connsiteX8" fmla="*/ 147532 w 258360"/>
                <a:gd name="connsiteY8" fmla="*/ 0 h 325101"/>
                <a:gd name="connsiteX9" fmla="*/ 0 w 258360"/>
                <a:gd name="connsiteY9" fmla="*/ 0 h 325101"/>
                <a:gd name="connsiteX10" fmla="*/ 0 w 258360"/>
                <a:gd name="connsiteY10" fmla="*/ 325102 h 325101"/>
                <a:gd name="connsiteX11" fmla="*/ 31306 w 258360"/>
                <a:gd name="connsiteY11" fmla="*/ 325102 h 325101"/>
                <a:gd name="connsiteX12" fmla="*/ 31306 w 258360"/>
                <a:gd name="connsiteY12" fmla="*/ 179974 h 325101"/>
                <a:gd name="connsiteX13" fmla="*/ 127021 w 258360"/>
                <a:gd name="connsiteY13" fmla="*/ 179974 h 325101"/>
                <a:gd name="connsiteX14" fmla="*/ 213381 w 258360"/>
                <a:gd name="connsiteY14" fmla="*/ 252897 h 325101"/>
                <a:gd name="connsiteX15" fmla="*/ 223097 w 258360"/>
                <a:gd name="connsiteY15" fmla="*/ 325102 h 325101"/>
                <a:gd name="connsiteX16" fmla="*/ 258360 w 258360"/>
                <a:gd name="connsiteY16" fmla="*/ 325102 h 325101"/>
                <a:gd name="connsiteX17" fmla="*/ 242888 w 258360"/>
                <a:gd name="connsiteY17" fmla="*/ 241761 h 325101"/>
                <a:gd name="connsiteX18" fmla="*/ 185674 w 258360"/>
                <a:gd name="connsiteY18" fmla="*/ 168119 h 325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8360" h="325101">
                  <a:moveTo>
                    <a:pt x="123423" y="155187"/>
                  </a:moveTo>
                  <a:lnTo>
                    <a:pt x="31306" y="155187"/>
                  </a:lnTo>
                  <a:lnTo>
                    <a:pt x="31306" y="26224"/>
                  </a:lnTo>
                  <a:lnTo>
                    <a:pt x="137456" y="26224"/>
                  </a:lnTo>
                  <a:cubicBezTo>
                    <a:pt x="179557" y="26224"/>
                    <a:pt x="218419" y="39515"/>
                    <a:pt x="218419" y="89448"/>
                  </a:cubicBezTo>
                  <a:cubicBezTo>
                    <a:pt x="218419" y="147643"/>
                    <a:pt x="169482" y="155187"/>
                    <a:pt x="123423" y="155187"/>
                  </a:cubicBezTo>
                  <a:close/>
                  <a:moveTo>
                    <a:pt x="185674" y="168119"/>
                  </a:moveTo>
                  <a:cubicBezTo>
                    <a:pt x="225256" y="158420"/>
                    <a:pt x="249005" y="130041"/>
                    <a:pt x="249005" y="87652"/>
                  </a:cubicBezTo>
                  <a:cubicBezTo>
                    <a:pt x="249005" y="25505"/>
                    <a:pt x="205105" y="0"/>
                    <a:pt x="147532" y="0"/>
                  </a:cubicBezTo>
                  <a:lnTo>
                    <a:pt x="0" y="0"/>
                  </a:lnTo>
                  <a:lnTo>
                    <a:pt x="0" y="325102"/>
                  </a:lnTo>
                  <a:lnTo>
                    <a:pt x="31306" y="325102"/>
                  </a:lnTo>
                  <a:lnTo>
                    <a:pt x="31306" y="179974"/>
                  </a:lnTo>
                  <a:lnTo>
                    <a:pt x="127021" y="179974"/>
                  </a:lnTo>
                  <a:cubicBezTo>
                    <a:pt x="186394" y="179974"/>
                    <a:pt x="209423" y="191828"/>
                    <a:pt x="213381" y="252897"/>
                  </a:cubicBezTo>
                  <a:cubicBezTo>
                    <a:pt x="214821" y="270140"/>
                    <a:pt x="213741" y="313966"/>
                    <a:pt x="223097" y="325102"/>
                  </a:cubicBezTo>
                  <a:lnTo>
                    <a:pt x="258360" y="325102"/>
                  </a:lnTo>
                  <a:cubicBezTo>
                    <a:pt x="243607" y="310733"/>
                    <a:pt x="243607" y="255771"/>
                    <a:pt x="242888" y="241761"/>
                  </a:cubicBezTo>
                  <a:cubicBezTo>
                    <a:pt x="240009" y="198294"/>
                    <a:pt x="226695" y="175304"/>
                    <a:pt x="185674" y="168119"/>
                  </a:cubicBezTo>
                  <a:close/>
                </a:path>
              </a:pathLst>
            </a:custGeom>
            <a:solidFill>
              <a:srgbClr val="2B2A29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6" name="Полилиния: фигура 145">
              <a:extLst>
                <a:ext uri="{FF2B5EF4-FFF2-40B4-BE49-F238E27FC236}">
                  <a16:creationId xmlns:a16="http://schemas.microsoft.com/office/drawing/2014/main" id="{74A96808-31A8-4FFE-851B-0DA858A2A6BA}"/>
                </a:ext>
              </a:extLst>
            </p:cNvPr>
            <p:cNvSpPr/>
            <p:nvPr/>
          </p:nvSpPr>
          <p:spPr>
            <a:xfrm>
              <a:off x="5623899" y="853585"/>
              <a:ext cx="254042" cy="332286"/>
            </a:xfrm>
            <a:custGeom>
              <a:avLst/>
              <a:gdLst>
                <a:gd name="connsiteX0" fmla="*/ 223097 w 254042"/>
                <a:gd name="connsiteY0" fmla="*/ 0 h 332286"/>
                <a:gd name="connsiteX1" fmla="*/ 223097 w 254042"/>
                <a:gd name="connsiteY1" fmla="*/ 193983 h 332286"/>
                <a:gd name="connsiteX2" fmla="*/ 129180 w 254042"/>
                <a:gd name="connsiteY2" fmla="*/ 306063 h 332286"/>
                <a:gd name="connsiteX3" fmla="*/ 31306 w 254042"/>
                <a:gd name="connsiteY3" fmla="*/ 194702 h 332286"/>
                <a:gd name="connsiteX4" fmla="*/ 31306 w 254042"/>
                <a:gd name="connsiteY4" fmla="*/ 0 h 332286"/>
                <a:gd name="connsiteX5" fmla="*/ 0 w 254042"/>
                <a:gd name="connsiteY5" fmla="*/ 0 h 332286"/>
                <a:gd name="connsiteX6" fmla="*/ 0 w 254042"/>
                <a:gd name="connsiteY6" fmla="*/ 202246 h 332286"/>
                <a:gd name="connsiteX7" fmla="*/ 128820 w 254042"/>
                <a:gd name="connsiteY7" fmla="*/ 332286 h 332286"/>
                <a:gd name="connsiteX8" fmla="*/ 254042 w 254042"/>
                <a:gd name="connsiteY8" fmla="*/ 203323 h 332286"/>
                <a:gd name="connsiteX9" fmla="*/ 254042 w 254042"/>
                <a:gd name="connsiteY9" fmla="*/ 0 h 332286"/>
                <a:gd name="connsiteX10" fmla="*/ 223097 w 254042"/>
                <a:gd name="connsiteY10" fmla="*/ 0 h 33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4042" h="332286">
                  <a:moveTo>
                    <a:pt x="223097" y="0"/>
                  </a:moveTo>
                  <a:lnTo>
                    <a:pt x="223097" y="193983"/>
                  </a:lnTo>
                  <a:cubicBezTo>
                    <a:pt x="223097" y="261159"/>
                    <a:pt x="206544" y="306063"/>
                    <a:pt x="129180" y="306063"/>
                  </a:cubicBezTo>
                  <a:cubicBezTo>
                    <a:pt x="50737" y="306063"/>
                    <a:pt x="31306" y="264033"/>
                    <a:pt x="31306" y="194702"/>
                  </a:cubicBezTo>
                  <a:lnTo>
                    <a:pt x="31306" y="0"/>
                  </a:lnTo>
                  <a:lnTo>
                    <a:pt x="0" y="0"/>
                  </a:lnTo>
                  <a:lnTo>
                    <a:pt x="0" y="202246"/>
                  </a:lnTo>
                  <a:cubicBezTo>
                    <a:pt x="0" y="287383"/>
                    <a:pt x="43180" y="332286"/>
                    <a:pt x="128820" y="332286"/>
                  </a:cubicBezTo>
                  <a:cubicBezTo>
                    <a:pt x="213021" y="332286"/>
                    <a:pt x="254042" y="287024"/>
                    <a:pt x="254042" y="203323"/>
                  </a:cubicBezTo>
                  <a:lnTo>
                    <a:pt x="254042" y="0"/>
                  </a:lnTo>
                  <a:lnTo>
                    <a:pt x="223097" y="0"/>
                  </a:lnTo>
                  <a:close/>
                </a:path>
              </a:pathLst>
            </a:custGeom>
            <a:solidFill>
              <a:srgbClr val="2B2A29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7" name="Полилиния: фигура 146">
              <a:extLst>
                <a:ext uri="{FF2B5EF4-FFF2-40B4-BE49-F238E27FC236}">
                  <a16:creationId xmlns:a16="http://schemas.microsoft.com/office/drawing/2014/main" id="{8154AC30-C3B4-45D2-9618-78AD1BE25D4A}"/>
                </a:ext>
              </a:extLst>
            </p:cNvPr>
            <p:cNvSpPr/>
            <p:nvPr/>
          </p:nvSpPr>
          <p:spPr>
            <a:xfrm>
              <a:off x="3778314" y="1268494"/>
              <a:ext cx="2093151" cy="134711"/>
            </a:xfrm>
            <a:custGeom>
              <a:avLst/>
              <a:gdLst>
                <a:gd name="connsiteX0" fmla="*/ 2029100 w 2093150"/>
                <a:gd name="connsiteY0" fmla="*/ 120342 h 134710"/>
                <a:gd name="connsiteX1" fmla="*/ 2001393 w 2093150"/>
                <a:gd name="connsiteY1" fmla="*/ 120342 h 134710"/>
                <a:gd name="connsiteX2" fmla="*/ 2001393 w 2093150"/>
                <a:gd name="connsiteY2" fmla="*/ 81904 h 134710"/>
                <a:gd name="connsiteX3" fmla="*/ 2029100 w 2093150"/>
                <a:gd name="connsiteY3" fmla="*/ 81904 h 134710"/>
                <a:gd name="connsiteX4" fmla="*/ 2052130 w 2093150"/>
                <a:gd name="connsiteY4" fmla="*/ 101302 h 134710"/>
                <a:gd name="connsiteX5" fmla="*/ 2029100 w 2093150"/>
                <a:gd name="connsiteY5" fmla="*/ 120342 h 134710"/>
                <a:gd name="connsiteX6" fmla="*/ 2033778 w 2093150"/>
                <a:gd name="connsiteY6" fmla="*/ 70050 h 134710"/>
                <a:gd name="connsiteX7" fmla="*/ 2001393 w 2093150"/>
                <a:gd name="connsiteY7" fmla="*/ 70050 h 134710"/>
                <a:gd name="connsiteX8" fmla="*/ 2001393 w 2093150"/>
                <a:gd name="connsiteY8" fmla="*/ 27301 h 134710"/>
                <a:gd name="connsiteX9" fmla="*/ 1987719 w 2093150"/>
                <a:gd name="connsiteY9" fmla="*/ 27301 h 134710"/>
                <a:gd name="connsiteX10" fmla="*/ 1987719 w 2093150"/>
                <a:gd name="connsiteY10" fmla="*/ 132196 h 134710"/>
                <a:gd name="connsiteX11" fmla="*/ 2033778 w 2093150"/>
                <a:gd name="connsiteY11" fmla="*/ 132196 h 134710"/>
                <a:gd name="connsiteX12" fmla="*/ 2066163 w 2093150"/>
                <a:gd name="connsiteY12" fmla="*/ 101302 h 134710"/>
                <a:gd name="connsiteX13" fmla="*/ 2033778 w 2093150"/>
                <a:gd name="connsiteY13" fmla="*/ 70050 h 134710"/>
                <a:gd name="connsiteX14" fmla="*/ 2079117 w 2093150"/>
                <a:gd name="connsiteY14" fmla="*/ 27301 h 134710"/>
                <a:gd name="connsiteX15" fmla="*/ 2079117 w 2093150"/>
                <a:gd name="connsiteY15" fmla="*/ 132196 h 134710"/>
                <a:gd name="connsiteX16" fmla="*/ 2093151 w 2093150"/>
                <a:gd name="connsiteY16" fmla="*/ 132196 h 134710"/>
                <a:gd name="connsiteX17" fmla="*/ 2093151 w 2093150"/>
                <a:gd name="connsiteY17" fmla="*/ 27301 h 134710"/>
                <a:gd name="connsiteX18" fmla="*/ 2079117 w 2093150"/>
                <a:gd name="connsiteY18" fmla="*/ 27301 h 134710"/>
                <a:gd name="connsiteX19" fmla="*/ 1933385 w 2093150"/>
                <a:gd name="connsiteY19" fmla="*/ 77593 h 134710"/>
                <a:gd name="connsiteX20" fmla="*/ 1906397 w 2093150"/>
                <a:gd name="connsiteY20" fmla="*/ 77593 h 134710"/>
                <a:gd name="connsiteX21" fmla="*/ 1906397 w 2093150"/>
                <a:gd name="connsiteY21" fmla="*/ 39156 h 134710"/>
                <a:gd name="connsiteX22" fmla="*/ 1931226 w 2093150"/>
                <a:gd name="connsiteY22" fmla="*/ 39156 h 134710"/>
                <a:gd name="connsiteX23" fmla="*/ 1957134 w 2093150"/>
                <a:gd name="connsiteY23" fmla="*/ 58554 h 134710"/>
                <a:gd name="connsiteX24" fmla="*/ 1933385 w 2093150"/>
                <a:gd name="connsiteY24" fmla="*/ 77593 h 134710"/>
                <a:gd name="connsiteX25" fmla="*/ 1935903 w 2093150"/>
                <a:gd name="connsiteY25" fmla="*/ 27301 h 134710"/>
                <a:gd name="connsiteX26" fmla="*/ 1892723 w 2093150"/>
                <a:gd name="connsiteY26" fmla="*/ 27301 h 134710"/>
                <a:gd name="connsiteX27" fmla="*/ 1892723 w 2093150"/>
                <a:gd name="connsiteY27" fmla="*/ 132196 h 134710"/>
                <a:gd name="connsiteX28" fmla="*/ 1906397 w 2093150"/>
                <a:gd name="connsiteY28" fmla="*/ 132196 h 134710"/>
                <a:gd name="connsiteX29" fmla="*/ 1906397 w 2093150"/>
                <a:gd name="connsiteY29" fmla="*/ 89089 h 134710"/>
                <a:gd name="connsiteX30" fmla="*/ 1934824 w 2093150"/>
                <a:gd name="connsiteY30" fmla="*/ 89089 h 134710"/>
                <a:gd name="connsiteX31" fmla="*/ 1970807 w 2093150"/>
                <a:gd name="connsiteY31" fmla="*/ 57477 h 134710"/>
                <a:gd name="connsiteX32" fmla="*/ 1935903 w 2093150"/>
                <a:gd name="connsiteY32" fmla="*/ 27301 h 134710"/>
                <a:gd name="connsiteX33" fmla="*/ 1815719 w 2093150"/>
                <a:gd name="connsiteY33" fmla="*/ 84059 h 134710"/>
                <a:gd name="connsiteX34" fmla="*/ 1870774 w 2093150"/>
                <a:gd name="connsiteY34" fmla="*/ 84059 h 134710"/>
                <a:gd name="connsiteX35" fmla="*/ 1870774 w 2093150"/>
                <a:gd name="connsiteY35" fmla="*/ 72205 h 134710"/>
                <a:gd name="connsiteX36" fmla="*/ 1815719 w 2093150"/>
                <a:gd name="connsiteY36" fmla="*/ 72205 h 134710"/>
                <a:gd name="connsiteX37" fmla="*/ 1815719 w 2093150"/>
                <a:gd name="connsiteY37" fmla="*/ 39515 h 134710"/>
                <a:gd name="connsiteX38" fmla="*/ 1874732 w 2093150"/>
                <a:gd name="connsiteY38" fmla="*/ 39515 h 134710"/>
                <a:gd name="connsiteX39" fmla="*/ 1874732 w 2093150"/>
                <a:gd name="connsiteY39" fmla="*/ 27301 h 134710"/>
                <a:gd name="connsiteX40" fmla="*/ 1802045 w 2093150"/>
                <a:gd name="connsiteY40" fmla="*/ 27301 h 134710"/>
                <a:gd name="connsiteX41" fmla="*/ 1802045 w 2093150"/>
                <a:gd name="connsiteY41" fmla="*/ 132196 h 134710"/>
                <a:gd name="connsiteX42" fmla="*/ 1875451 w 2093150"/>
                <a:gd name="connsiteY42" fmla="*/ 132196 h 134710"/>
                <a:gd name="connsiteX43" fmla="*/ 1875451 w 2093150"/>
                <a:gd name="connsiteY43" fmla="*/ 120342 h 134710"/>
                <a:gd name="connsiteX44" fmla="*/ 1815719 w 2093150"/>
                <a:gd name="connsiteY44" fmla="*/ 120342 h 134710"/>
                <a:gd name="connsiteX45" fmla="*/ 1815719 w 2093150"/>
                <a:gd name="connsiteY45" fmla="*/ 84059 h 134710"/>
                <a:gd name="connsiteX46" fmla="*/ 1705970 w 2093150"/>
                <a:gd name="connsiteY46" fmla="*/ 39515 h 134710"/>
                <a:gd name="connsiteX47" fmla="*/ 1741234 w 2093150"/>
                <a:gd name="connsiteY47" fmla="*/ 39515 h 134710"/>
                <a:gd name="connsiteX48" fmla="*/ 1741234 w 2093150"/>
                <a:gd name="connsiteY48" fmla="*/ 132196 h 134710"/>
                <a:gd name="connsiteX49" fmla="*/ 1754907 w 2093150"/>
                <a:gd name="connsiteY49" fmla="*/ 132196 h 134710"/>
                <a:gd name="connsiteX50" fmla="*/ 1754907 w 2093150"/>
                <a:gd name="connsiteY50" fmla="*/ 39515 h 134710"/>
                <a:gd name="connsiteX51" fmla="*/ 1790171 w 2093150"/>
                <a:gd name="connsiteY51" fmla="*/ 39515 h 134710"/>
                <a:gd name="connsiteX52" fmla="*/ 1790171 w 2093150"/>
                <a:gd name="connsiteY52" fmla="*/ 27301 h 134710"/>
                <a:gd name="connsiteX53" fmla="*/ 1705970 w 2093150"/>
                <a:gd name="connsiteY53" fmla="*/ 27301 h 134710"/>
                <a:gd name="connsiteX54" fmla="*/ 1705970 w 2093150"/>
                <a:gd name="connsiteY54" fmla="*/ 39515 h 134710"/>
                <a:gd name="connsiteX55" fmla="*/ 1680062 w 2093150"/>
                <a:gd name="connsiteY55" fmla="*/ 71127 h 134710"/>
                <a:gd name="connsiteX56" fmla="*/ 1624648 w 2093150"/>
                <a:gd name="connsiteY56" fmla="*/ 71127 h 134710"/>
                <a:gd name="connsiteX57" fmla="*/ 1624648 w 2093150"/>
                <a:gd name="connsiteY57" fmla="*/ 27301 h 134710"/>
                <a:gd name="connsiteX58" fmla="*/ 1610974 w 2093150"/>
                <a:gd name="connsiteY58" fmla="*/ 27301 h 134710"/>
                <a:gd name="connsiteX59" fmla="*/ 1610974 w 2093150"/>
                <a:gd name="connsiteY59" fmla="*/ 132196 h 134710"/>
                <a:gd name="connsiteX60" fmla="*/ 1624648 w 2093150"/>
                <a:gd name="connsiteY60" fmla="*/ 132196 h 134710"/>
                <a:gd name="connsiteX61" fmla="*/ 1624648 w 2093150"/>
                <a:gd name="connsiteY61" fmla="*/ 83341 h 134710"/>
                <a:gd name="connsiteX62" fmla="*/ 1680062 w 2093150"/>
                <a:gd name="connsiteY62" fmla="*/ 83341 h 134710"/>
                <a:gd name="connsiteX63" fmla="*/ 1680062 w 2093150"/>
                <a:gd name="connsiteY63" fmla="*/ 132196 h 134710"/>
                <a:gd name="connsiteX64" fmla="*/ 1694095 w 2093150"/>
                <a:gd name="connsiteY64" fmla="*/ 132196 h 134710"/>
                <a:gd name="connsiteX65" fmla="*/ 1694095 w 2093150"/>
                <a:gd name="connsiteY65" fmla="*/ 27301 h 134710"/>
                <a:gd name="connsiteX66" fmla="*/ 1680062 w 2093150"/>
                <a:gd name="connsiteY66" fmla="*/ 27301 h 134710"/>
                <a:gd name="connsiteX67" fmla="*/ 1680062 w 2093150"/>
                <a:gd name="connsiteY67" fmla="*/ 71127 h 134710"/>
                <a:gd name="connsiteX68" fmla="*/ 1518497 w 2093150"/>
                <a:gd name="connsiteY68" fmla="*/ 116390 h 134710"/>
                <a:gd name="connsiteX69" fmla="*/ 1518137 w 2093150"/>
                <a:gd name="connsiteY69" fmla="*/ 116390 h 134710"/>
                <a:gd name="connsiteX70" fmla="*/ 1518137 w 2093150"/>
                <a:gd name="connsiteY70" fmla="*/ 27301 h 134710"/>
                <a:gd name="connsiteX71" fmla="*/ 1504463 w 2093150"/>
                <a:gd name="connsiteY71" fmla="*/ 27301 h 134710"/>
                <a:gd name="connsiteX72" fmla="*/ 1504463 w 2093150"/>
                <a:gd name="connsiteY72" fmla="*/ 132196 h 134710"/>
                <a:gd name="connsiteX73" fmla="*/ 1521735 w 2093150"/>
                <a:gd name="connsiteY73" fmla="*/ 132196 h 134710"/>
                <a:gd name="connsiteX74" fmla="*/ 1573551 w 2093150"/>
                <a:gd name="connsiteY74" fmla="*/ 43107 h 134710"/>
                <a:gd name="connsiteX75" fmla="*/ 1573551 w 2093150"/>
                <a:gd name="connsiteY75" fmla="*/ 43107 h 134710"/>
                <a:gd name="connsiteX76" fmla="*/ 1573551 w 2093150"/>
                <a:gd name="connsiteY76" fmla="*/ 132196 h 134710"/>
                <a:gd name="connsiteX77" fmla="*/ 1587585 w 2093150"/>
                <a:gd name="connsiteY77" fmla="*/ 132196 h 134710"/>
                <a:gd name="connsiteX78" fmla="*/ 1587585 w 2093150"/>
                <a:gd name="connsiteY78" fmla="*/ 27301 h 134710"/>
                <a:gd name="connsiteX79" fmla="*/ 1569953 w 2093150"/>
                <a:gd name="connsiteY79" fmla="*/ 27301 h 134710"/>
                <a:gd name="connsiteX80" fmla="*/ 1518497 w 2093150"/>
                <a:gd name="connsiteY80" fmla="*/ 116390 h 134710"/>
                <a:gd name="connsiteX81" fmla="*/ 1449769 w 2093150"/>
                <a:gd name="connsiteY81" fmla="*/ 77593 h 134710"/>
                <a:gd name="connsiteX82" fmla="*/ 1423141 w 2093150"/>
                <a:gd name="connsiteY82" fmla="*/ 77593 h 134710"/>
                <a:gd name="connsiteX83" fmla="*/ 1423141 w 2093150"/>
                <a:gd name="connsiteY83" fmla="*/ 39156 h 134710"/>
                <a:gd name="connsiteX84" fmla="*/ 1447969 w 2093150"/>
                <a:gd name="connsiteY84" fmla="*/ 39156 h 134710"/>
                <a:gd name="connsiteX85" fmla="*/ 1473518 w 2093150"/>
                <a:gd name="connsiteY85" fmla="*/ 58554 h 134710"/>
                <a:gd name="connsiteX86" fmla="*/ 1449769 w 2093150"/>
                <a:gd name="connsiteY86" fmla="*/ 77593 h 134710"/>
                <a:gd name="connsiteX87" fmla="*/ 1452647 w 2093150"/>
                <a:gd name="connsiteY87" fmla="*/ 27301 h 134710"/>
                <a:gd name="connsiteX88" fmla="*/ 1409467 w 2093150"/>
                <a:gd name="connsiteY88" fmla="*/ 27301 h 134710"/>
                <a:gd name="connsiteX89" fmla="*/ 1409467 w 2093150"/>
                <a:gd name="connsiteY89" fmla="*/ 132196 h 134710"/>
                <a:gd name="connsiteX90" fmla="*/ 1423141 w 2093150"/>
                <a:gd name="connsiteY90" fmla="*/ 132196 h 134710"/>
                <a:gd name="connsiteX91" fmla="*/ 1423141 w 2093150"/>
                <a:gd name="connsiteY91" fmla="*/ 89089 h 134710"/>
                <a:gd name="connsiteX92" fmla="*/ 1451568 w 2093150"/>
                <a:gd name="connsiteY92" fmla="*/ 89089 h 134710"/>
                <a:gd name="connsiteX93" fmla="*/ 1487551 w 2093150"/>
                <a:gd name="connsiteY93" fmla="*/ 57477 h 134710"/>
                <a:gd name="connsiteX94" fmla="*/ 1452647 w 2093150"/>
                <a:gd name="connsiteY94" fmla="*/ 27301 h 134710"/>
                <a:gd name="connsiteX95" fmla="*/ 1302237 w 2093150"/>
                <a:gd name="connsiteY95" fmla="*/ 132196 h 134710"/>
                <a:gd name="connsiteX96" fmla="*/ 1316270 w 2093150"/>
                <a:gd name="connsiteY96" fmla="*/ 132196 h 134710"/>
                <a:gd name="connsiteX97" fmla="*/ 1316270 w 2093150"/>
                <a:gd name="connsiteY97" fmla="*/ 39515 h 134710"/>
                <a:gd name="connsiteX98" fmla="*/ 1371685 w 2093150"/>
                <a:gd name="connsiteY98" fmla="*/ 39515 h 134710"/>
                <a:gd name="connsiteX99" fmla="*/ 1371685 w 2093150"/>
                <a:gd name="connsiteY99" fmla="*/ 132196 h 134710"/>
                <a:gd name="connsiteX100" fmla="*/ 1385358 w 2093150"/>
                <a:gd name="connsiteY100" fmla="*/ 132196 h 134710"/>
                <a:gd name="connsiteX101" fmla="*/ 1385358 w 2093150"/>
                <a:gd name="connsiteY101" fmla="*/ 27301 h 134710"/>
                <a:gd name="connsiteX102" fmla="*/ 1302237 w 2093150"/>
                <a:gd name="connsiteY102" fmla="*/ 27301 h 134710"/>
                <a:gd name="connsiteX103" fmla="*/ 1302237 w 2093150"/>
                <a:gd name="connsiteY103" fmla="*/ 132196 h 134710"/>
                <a:gd name="connsiteX104" fmla="*/ 1192488 w 2093150"/>
                <a:gd name="connsiteY104" fmla="*/ 120342 h 134710"/>
                <a:gd name="connsiteX105" fmla="*/ 1171258 w 2093150"/>
                <a:gd name="connsiteY105" fmla="*/ 120342 h 134710"/>
                <a:gd name="connsiteX106" fmla="*/ 1171258 w 2093150"/>
                <a:gd name="connsiteY106" fmla="*/ 39156 h 134710"/>
                <a:gd name="connsiteX107" fmla="*/ 1191768 w 2093150"/>
                <a:gd name="connsiteY107" fmla="*/ 39156 h 134710"/>
                <a:gd name="connsiteX108" fmla="*/ 1229910 w 2093150"/>
                <a:gd name="connsiteY108" fmla="*/ 80467 h 134710"/>
                <a:gd name="connsiteX109" fmla="*/ 1192488 w 2093150"/>
                <a:gd name="connsiteY109" fmla="*/ 120342 h 134710"/>
                <a:gd name="connsiteX110" fmla="*/ 1191768 w 2093150"/>
                <a:gd name="connsiteY110" fmla="*/ 27301 h 134710"/>
                <a:gd name="connsiteX111" fmla="*/ 1157584 w 2093150"/>
                <a:gd name="connsiteY111" fmla="*/ 27301 h 134710"/>
                <a:gd name="connsiteX112" fmla="*/ 1157584 w 2093150"/>
                <a:gd name="connsiteY112" fmla="*/ 132196 h 134710"/>
                <a:gd name="connsiteX113" fmla="*/ 1194287 w 2093150"/>
                <a:gd name="connsiteY113" fmla="*/ 132196 h 134710"/>
                <a:gd name="connsiteX114" fmla="*/ 1243584 w 2093150"/>
                <a:gd name="connsiteY114" fmla="*/ 79030 h 134710"/>
                <a:gd name="connsiteX115" fmla="*/ 1191768 w 2093150"/>
                <a:gd name="connsiteY115" fmla="*/ 27301 h 134710"/>
                <a:gd name="connsiteX116" fmla="*/ 1120161 w 2093150"/>
                <a:gd name="connsiteY116" fmla="*/ 76875 h 134710"/>
                <a:gd name="connsiteX117" fmla="*/ 1134555 w 2093150"/>
                <a:gd name="connsiteY117" fmla="*/ 54962 h 134710"/>
                <a:gd name="connsiteX118" fmla="*/ 1103609 w 2093150"/>
                <a:gd name="connsiteY118" fmla="*/ 28020 h 134710"/>
                <a:gd name="connsiteX119" fmla="*/ 1070504 w 2093150"/>
                <a:gd name="connsiteY119" fmla="*/ 61787 h 134710"/>
                <a:gd name="connsiteX120" fmla="*/ 1082739 w 2093150"/>
                <a:gd name="connsiteY120" fmla="*/ 61787 h 134710"/>
                <a:gd name="connsiteX121" fmla="*/ 1103249 w 2093150"/>
                <a:gd name="connsiteY121" fmla="*/ 38797 h 134710"/>
                <a:gd name="connsiteX122" fmla="*/ 1121241 w 2093150"/>
                <a:gd name="connsiteY122" fmla="*/ 55680 h 134710"/>
                <a:gd name="connsiteX123" fmla="*/ 1100370 w 2093150"/>
                <a:gd name="connsiteY123" fmla="*/ 72923 h 134710"/>
                <a:gd name="connsiteX124" fmla="*/ 1096052 w 2093150"/>
                <a:gd name="connsiteY124" fmla="*/ 72923 h 134710"/>
                <a:gd name="connsiteX125" fmla="*/ 1096052 w 2093150"/>
                <a:gd name="connsiteY125" fmla="*/ 83700 h 134710"/>
                <a:gd name="connsiteX126" fmla="*/ 1102889 w 2093150"/>
                <a:gd name="connsiteY126" fmla="*/ 82982 h 134710"/>
                <a:gd name="connsiteX127" fmla="*/ 1125919 w 2093150"/>
                <a:gd name="connsiteY127" fmla="*/ 103099 h 134710"/>
                <a:gd name="connsiteX128" fmla="*/ 1103249 w 2093150"/>
                <a:gd name="connsiteY128" fmla="*/ 123215 h 134710"/>
                <a:gd name="connsiteX129" fmla="*/ 1080580 w 2093150"/>
                <a:gd name="connsiteY129" fmla="*/ 99866 h 134710"/>
                <a:gd name="connsiteX130" fmla="*/ 1068345 w 2093150"/>
                <a:gd name="connsiteY130" fmla="*/ 99866 h 134710"/>
                <a:gd name="connsiteX131" fmla="*/ 1068345 w 2093150"/>
                <a:gd name="connsiteY131" fmla="*/ 102021 h 134710"/>
                <a:gd name="connsiteX132" fmla="*/ 1103249 w 2093150"/>
                <a:gd name="connsiteY132" fmla="*/ 134351 h 134710"/>
                <a:gd name="connsiteX133" fmla="*/ 1139232 w 2093150"/>
                <a:gd name="connsiteY133" fmla="*/ 102021 h 134710"/>
                <a:gd name="connsiteX134" fmla="*/ 1120161 w 2093150"/>
                <a:gd name="connsiteY134" fmla="*/ 76875 h 134710"/>
                <a:gd name="connsiteX135" fmla="*/ 958236 w 2093150"/>
                <a:gd name="connsiteY135" fmla="*/ 84059 h 134710"/>
                <a:gd name="connsiteX136" fmla="*/ 1013291 w 2093150"/>
                <a:gd name="connsiteY136" fmla="*/ 84059 h 134710"/>
                <a:gd name="connsiteX137" fmla="*/ 1013291 w 2093150"/>
                <a:gd name="connsiteY137" fmla="*/ 72205 h 134710"/>
                <a:gd name="connsiteX138" fmla="*/ 958236 w 2093150"/>
                <a:gd name="connsiteY138" fmla="*/ 72205 h 134710"/>
                <a:gd name="connsiteX139" fmla="*/ 958236 w 2093150"/>
                <a:gd name="connsiteY139" fmla="*/ 39515 h 134710"/>
                <a:gd name="connsiteX140" fmla="*/ 1016889 w 2093150"/>
                <a:gd name="connsiteY140" fmla="*/ 39515 h 134710"/>
                <a:gd name="connsiteX141" fmla="*/ 1016889 w 2093150"/>
                <a:gd name="connsiteY141" fmla="*/ 27301 h 134710"/>
                <a:gd name="connsiteX142" fmla="*/ 944203 w 2093150"/>
                <a:gd name="connsiteY142" fmla="*/ 27301 h 134710"/>
                <a:gd name="connsiteX143" fmla="*/ 944203 w 2093150"/>
                <a:gd name="connsiteY143" fmla="*/ 132196 h 134710"/>
                <a:gd name="connsiteX144" fmla="*/ 1017609 w 2093150"/>
                <a:gd name="connsiteY144" fmla="*/ 132196 h 134710"/>
                <a:gd name="connsiteX145" fmla="*/ 1017609 w 2093150"/>
                <a:gd name="connsiteY145" fmla="*/ 120342 h 134710"/>
                <a:gd name="connsiteX146" fmla="*/ 958236 w 2093150"/>
                <a:gd name="connsiteY146" fmla="*/ 120342 h 134710"/>
                <a:gd name="connsiteX147" fmla="*/ 958236 w 2093150"/>
                <a:gd name="connsiteY147" fmla="*/ 84059 h 134710"/>
                <a:gd name="connsiteX148" fmla="*/ 852085 w 2093150"/>
                <a:gd name="connsiteY148" fmla="*/ 116390 h 134710"/>
                <a:gd name="connsiteX149" fmla="*/ 851726 w 2093150"/>
                <a:gd name="connsiteY149" fmla="*/ 116390 h 134710"/>
                <a:gd name="connsiteX150" fmla="*/ 851726 w 2093150"/>
                <a:gd name="connsiteY150" fmla="*/ 27301 h 134710"/>
                <a:gd name="connsiteX151" fmla="*/ 837692 w 2093150"/>
                <a:gd name="connsiteY151" fmla="*/ 27301 h 134710"/>
                <a:gd name="connsiteX152" fmla="*/ 837692 w 2093150"/>
                <a:gd name="connsiteY152" fmla="*/ 132196 h 134710"/>
                <a:gd name="connsiteX153" fmla="*/ 855324 w 2093150"/>
                <a:gd name="connsiteY153" fmla="*/ 132196 h 134710"/>
                <a:gd name="connsiteX154" fmla="*/ 906780 w 2093150"/>
                <a:gd name="connsiteY154" fmla="*/ 43107 h 134710"/>
                <a:gd name="connsiteX155" fmla="*/ 907140 w 2093150"/>
                <a:gd name="connsiteY155" fmla="*/ 43107 h 134710"/>
                <a:gd name="connsiteX156" fmla="*/ 907140 w 2093150"/>
                <a:gd name="connsiteY156" fmla="*/ 132196 h 134710"/>
                <a:gd name="connsiteX157" fmla="*/ 921173 w 2093150"/>
                <a:gd name="connsiteY157" fmla="*/ 132196 h 134710"/>
                <a:gd name="connsiteX158" fmla="*/ 921173 w 2093150"/>
                <a:gd name="connsiteY158" fmla="*/ 27301 h 134710"/>
                <a:gd name="connsiteX159" fmla="*/ 903542 w 2093150"/>
                <a:gd name="connsiteY159" fmla="*/ 27301 h 134710"/>
                <a:gd name="connsiteX160" fmla="*/ 852085 w 2093150"/>
                <a:gd name="connsiteY160" fmla="*/ 116390 h 134710"/>
                <a:gd name="connsiteX161" fmla="*/ 824738 w 2093150"/>
                <a:gd name="connsiteY161" fmla="*/ 27301 h 134710"/>
                <a:gd name="connsiteX162" fmla="*/ 806387 w 2093150"/>
                <a:gd name="connsiteY162" fmla="*/ 27301 h 134710"/>
                <a:gd name="connsiteX163" fmla="*/ 753491 w 2093150"/>
                <a:gd name="connsiteY163" fmla="*/ 79390 h 134710"/>
                <a:gd name="connsiteX164" fmla="*/ 753491 w 2093150"/>
                <a:gd name="connsiteY164" fmla="*/ 27301 h 134710"/>
                <a:gd name="connsiteX165" fmla="*/ 739458 w 2093150"/>
                <a:gd name="connsiteY165" fmla="*/ 27301 h 134710"/>
                <a:gd name="connsiteX166" fmla="*/ 739458 w 2093150"/>
                <a:gd name="connsiteY166" fmla="*/ 132196 h 134710"/>
                <a:gd name="connsiteX167" fmla="*/ 753491 w 2093150"/>
                <a:gd name="connsiteY167" fmla="*/ 132196 h 134710"/>
                <a:gd name="connsiteX168" fmla="*/ 753491 w 2093150"/>
                <a:gd name="connsiteY168" fmla="*/ 95555 h 134710"/>
                <a:gd name="connsiteX169" fmla="*/ 770763 w 2093150"/>
                <a:gd name="connsiteY169" fmla="*/ 79030 h 134710"/>
                <a:gd name="connsiteX170" fmla="*/ 808905 w 2093150"/>
                <a:gd name="connsiteY170" fmla="*/ 132196 h 134710"/>
                <a:gd name="connsiteX171" fmla="*/ 826537 w 2093150"/>
                <a:gd name="connsiteY171" fmla="*/ 132196 h 134710"/>
                <a:gd name="connsiteX172" fmla="*/ 780479 w 2093150"/>
                <a:gd name="connsiteY172" fmla="*/ 69690 h 134710"/>
                <a:gd name="connsiteX173" fmla="*/ 824738 w 2093150"/>
                <a:gd name="connsiteY173" fmla="*/ 27301 h 134710"/>
                <a:gd name="connsiteX174" fmla="*/ 676847 w 2093150"/>
                <a:gd name="connsiteY174" fmla="*/ 122856 h 134710"/>
                <a:gd name="connsiteX175" fmla="*/ 641943 w 2093150"/>
                <a:gd name="connsiteY175" fmla="*/ 79749 h 134710"/>
                <a:gd name="connsiteX176" fmla="*/ 677206 w 2093150"/>
                <a:gd name="connsiteY176" fmla="*/ 37001 h 134710"/>
                <a:gd name="connsiteX177" fmla="*/ 707073 w 2093150"/>
                <a:gd name="connsiteY177" fmla="*/ 58913 h 134710"/>
                <a:gd name="connsiteX178" fmla="*/ 721106 w 2093150"/>
                <a:gd name="connsiteY178" fmla="*/ 58913 h 134710"/>
                <a:gd name="connsiteX179" fmla="*/ 677566 w 2093150"/>
                <a:gd name="connsiteY179" fmla="*/ 25146 h 134710"/>
                <a:gd name="connsiteX180" fmla="*/ 627909 w 2093150"/>
                <a:gd name="connsiteY180" fmla="*/ 80108 h 134710"/>
                <a:gd name="connsiteX181" fmla="*/ 676487 w 2093150"/>
                <a:gd name="connsiteY181" fmla="*/ 134711 h 134710"/>
                <a:gd name="connsiteX182" fmla="*/ 721826 w 2093150"/>
                <a:gd name="connsiteY182" fmla="*/ 92681 h 134710"/>
                <a:gd name="connsiteX183" fmla="*/ 708152 w 2093150"/>
                <a:gd name="connsiteY183" fmla="*/ 92681 h 134710"/>
                <a:gd name="connsiteX184" fmla="*/ 676847 w 2093150"/>
                <a:gd name="connsiteY184" fmla="*/ 122856 h 134710"/>
                <a:gd name="connsiteX185" fmla="*/ 568177 w 2093150"/>
                <a:gd name="connsiteY185" fmla="*/ 20117 h 134710"/>
                <a:gd name="connsiteX186" fmla="*/ 590127 w 2093150"/>
                <a:gd name="connsiteY186" fmla="*/ 0 h 134710"/>
                <a:gd name="connsiteX187" fmla="*/ 582570 w 2093150"/>
                <a:gd name="connsiteY187" fmla="*/ 0 h 134710"/>
                <a:gd name="connsiteX188" fmla="*/ 567817 w 2093150"/>
                <a:gd name="connsiteY188" fmla="*/ 11495 h 134710"/>
                <a:gd name="connsiteX189" fmla="*/ 553064 w 2093150"/>
                <a:gd name="connsiteY189" fmla="*/ 0 h 134710"/>
                <a:gd name="connsiteX190" fmla="*/ 545507 w 2093150"/>
                <a:gd name="connsiteY190" fmla="*/ 0 h 134710"/>
                <a:gd name="connsiteX191" fmla="*/ 568177 w 2093150"/>
                <a:gd name="connsiteY191" fmla="*/ 20117 h 134710"/>
                <a:gd name="connsiteX192" fmla="*/ 540470 w 2093150"/>
                <a:gd name="connsiteY192" fmla="*/ 116390 h 134710"/>
                <a:gd name="connsiteX193" fmla="*/ 540470 w 2093150"/>
                <a:gd name="connsiteY193" fmla="*/ 116390 h 134710"/>
                <a:gd name="connsiteX194" fmla="*/ 540470 w 2093150"/>
                <a:gd name="connsiteY194" fmla="*/ 27301 h 134710"/>
                <a:gd name="connsiteX195" fmla="*/ 526436 w 2093150"/>
                <a:gd name="connsiteY195" fmla="*/ 27301 h 134710"/>
                <a:gd name="connsiteX196" fmla="*/ 526436 w 2093150"/>
                <a:gd name="connsiteY196" fmla="*/ 132196 h 134710"/>
                <a:gd name="connsiteX197" fmla="*/ 543708 w 2093150"/>
                <a:gd name="connsiteY197" fmla="*/ 132196 h 134710"/>
                <a:gd name="connsiteX198" fmla="*/ 595524 w 2093150"/>
                <a:gd name="connsiteY198" fmla="*/ 43107 h 134710"/>
                <a:gd name="connsiteX199" fmla="*/ 595884 w 2093150"/>
                <a:gd name="connsiteY199" fmla="*/ 43107 h 134710"/>
                <a:gd name="connsiteX200" fmla="*/ 595884 w 2093150"/>
                <a:gd name="connsiteY200" fmla="*/ 132196 h 134710"/>
                <a:gd name="connsiteX201" fmla="*/ 609558 w 2093150"/>
                <a:gd name="connsiteY201" fmla="*/ 132196 h 134710"/>
                <a:gd name="connsiteX202" fmla="*/ 609558 w 2093150"/>
                <a:gd name="connsiteY202" fmla="*/ 27301 h 134710"/>
                <a:gd name="connsiteX203" fmla="*/ 591926 w 2093150"/>
                <a:gd name="connsiteY203" fmla="*/ 27301 h 134710"/>
                <a:gd name="connsiteX204" fmla="*/ 540470 w 2093150"/>
                <a:gd name="connsiteY204" fmla="*/ 116390 h 134710"/>
                <a:gd name="connsiteX205" fmla="*/ 433959 w 2093150"/>
                <a:gd name="connsiteY205" fmla="*/ 116390 h 134710"/>
                <a:gd name="connsiteX206" fmla="*/ 433959 w 2093150"/>
                <a:gd name="connsiteY206" fmla="*/ 116390 h 134710"/>
                <a:gd name="connsiteX207" fmla="*/ 433959 w 2093150"/>
                <a:gd name="connsiteY207" fmla="*/ 27301 h 134710"/>
                <a:gd name="connsiteX208" fmla="*/ 419926 w 2093150"/>
                <a:gd name="connsiteY208" fmla="*/ 27301 h 134710"/>
                <a:gd name="connsiteX209" fmla="*/ 419926 w 2093150"/>
                <a:gd name="connsiteY209" fmla="*/ 132196 h 134710"/>
                <a:gd name="connsiteX210" fmla="*/ 437198 w 2093150"/>
                <a:gd name="connsiteY210" fmla="*/ 132196 h 134710"/>
                <a:gd name="connsiteX211" fmla="*/ 489014 w 2093150"/>
                <a:gd name="connsiteY211" fmla="*/ 43107 h 134710"/>
                <a:gd name="connsiteX212" fmla="*/ 489373 w 2093150"/>
                <a:gd name="connsiteY212" fmla="*/ 43107 h 134710"/>
                <a:gd name="connsiteX213" fmla="*/ 489373 w 2093150"/>
                <a:gd name="connsiteY213" fmla="*/ 132196 h 134710"/>
                <a:gd name="connsiteX214" fmla="*/ 503047 w 2093150"/>
                <a:gd name="connsiteY214" fmla="*/ 132196 h 134710"/>
                <a:gd name="connsiteX215" fmla="*/ 503047 w 2093150"/>
                <a:gd name="connsiteY215" fmla="*/ 27301 h 134710"/>
                <a:gd name="connsiteX216" fmla="*/ 485775 w 2093150"/>
                <a:gd name="connsiteY216" fmla="*/ 27301 h 134710"/>
                <a:gd name="connsiteX217" fmla="*/ 433959 w 2093150"/>
                <a:gd name="connsiteY217" fmla="*/ 116390 h 134710"/>
                <a:gd name="connsiteX218" fmla="*/ 357674 w 2093150"/>
                <a:gd name="connsiteY218" fmla="*/ 122856 h 134710"/>
                <a:gd name="connsiteX219" fmla="*/ 322411 w 2093150"/>
                <a:gd name="connsiteY219" fmla="*/ 79749 h 134710"/>
                <a:gd name="connsiteX220" fmla="*/ 357674 w 2093150"/>
                <a:gd name="connsiteY220" fmla="*/ 37001 h 134710"/>
                <a:gd name="connsiteX221" fmla="*/ 387541 w 2093150"/>
                <a:gd name="connsiteY221" fmla="*/ 58913 h 134710"/>
                <a:gd name="connsiteX222" fmla="*/ 401574 w 2093150"/>
                <a:gd name="connsiteY222" fmla="*/ 58913 h 134710"/>
                <a:gd name="connsiteX223" fmla="*/ 358034 w 2093150"/>
                <a:gd name="connsiteY223" fmla="*/ 25146 h 134710"/>
                <a:gd name="connsiteX224" fmla="*/ 308377 w 2093150"/>
                <a:gd name="connsiteY224" fmla="*/ 80108 h 134710"/>
                <a:gd name="connsiteX225" fmla="*/ 356955 w 2093150"/>
                <a:gd name="connsiteY225" fmla="*/ 134711 h 134710"/>
                <a:gd name="connsiteX226" fmla="*/ 402294 w 2093150"/>
                <a:gd name="connsiteY226" fmla="*/ 92681 h 134710"/>
                <a:gd name="connsiteX227" fmla="*/ 388620 w 2093150"/>
                <a:gd name="connsiteY227" fmla="*/ 92681 h 134710"/>
                <a:gd name="connsiteX228" fmla="*/ 357674 w 2093150"/>
                <a:gd name="connsiteY228" fmla="*/ 122856 h 134710"/>
                <a:gd name="connsiteX229" fmla="*/ 251164 w 2093150"/>
                <a:gd name="connsiteY229" fmla="*/ 122856 h 134710"/>
                <a:gd name="connsiteX230" fmla="*/ 215900 w 2093150"/>
                <a:gd name="connsiteY230" fmla="*/ 79749 h 134710"/>
                <a:gd name="connsiteX231" fmla="*/ 251164 w 2093150"/>
                <a:gd name="connsiteY231" fmla="*/ 37001 h 134710"/>
                <a:gd name="connsiteX232" fmla="*/ 281030 w 2093150"/>
                <a:gd name="connsiteY232" fmla="*/ 58913 h 134710"/>
                <a:gd name="connsiteX233" fmla="*/ 295063 w 2093150"/>
                <a:gd name="connsiteY233" fmla="*/ 58913 h 134710"/>
                <a:gd name="connsiteX234" fmla="*/ 251524 w 2093150"/>
                <a:gd name="connsiteY234" fmla="*/ 25146 h 134710"/>
                <a:gd name="connsiteX235" fmla="*/ 201867 w 2093150"/>
                <a:gd name="connsiteY235" fmla="*/ 80108 h 134710"/>
                <a:gd name="connsiteX236" fmla="*/ 250444 w 2093150"/>
                <a:gd name="connsiteY236" fmla="*/ 134711 h 134710"/>
                <a:gd name="connsiteX237" fmla="*/ 295783 w 2093150"/>
                <a:gd name="connsiteY237" fmla="*/ 92681 h 134710"/>
                <a:gd name="connsiteX238" fmla="*/ 282109 w 2093150"/>
                <a:gd name="connsiteY238" fmla="*/ 92681 h 134710"/>
                <a:gd name="connsiteX239" fmla="*/ 251164 w 2093150"/>
                <a:gd name="connsiteY239" fmla="*/ 122856 h 134710"/>
                <a:gd name="connsiteX240" fmla="*/ 139256 w 2093150"/>
                <a:gd name="connsiteY240" fmla="*/ 122856 h 134710"/>
                <a:gd name="connsiteX241" fmla="*/ 102912 w 2093150"/>
                <a:gd name="connsiteY241" fmla="*/ 79749 h 134710"/>
                <a:gd name="connsiteX242" fmla="*/ 139256 w 2093150"/>
                <a:gd name="connsiteY242" fmla="*/ 37001 h 134710"/>
                <a:gd name="connsiteX243" fmla="*/ 175599 w 2093150"/>
                <a:gd name="connsiteY243" fmla="*/ 79749 h 134710"/>
                <a:gd name="connsiteX244" fmla="*/ 139256 w 2093150"/>
                <a:gd name="connsiteY244" fmla="*/ 122856 h 134710"/>
                <a:gd name="connsiteX245" fmla="*/ 139256 w 2093150"/>
                <a:gd name="connsiteY245" fmla="*/ 24787 h 134710"/>
                <a:gd name="connsiteX246" fmla="*/ 88879 w 2093150"/>
                <a:gd name="connsiteY246" fmla="*/ 78671 h 134710"/>
                <a:gd name="connsiteX247" fmla="*/ 139256 w 2093150"/>
                <a:gd name="connsiteY247" fmla="*/ 134711 h 134710"/>
                <a:gd name="connsiteX248" fmla="*/ 189632 w 2093150"/>
                <a:gd name="connsiteY248" fmla="*/ 79030 h 134710"/>
                <a:gd name="connsiteX249" fmla="*/ 139256 w 2093150"/>
                <a:gd name="connsiteY249" fmla="*/ 24787 h 134710"/>
                <a:gd name="connsiteX250" fmla="*/ 40301 w 2093150"/>
                <a:gd name="connsiteY250" fmla="*/ 77593 h 134710"/>
                <a:gd name="connsiteX251" fmla="*/ 13674 w 2093150"/>
                <a:gd name="connsiteY251" fmla="*/ 77593 h 134710"/>
                <a:gd name="connsiteX252" fmla="*/ 13674 w 2093150"/>
                <a:gd name="connsiteY252" fmla="*/ 39156 h 134710"/>
                <a:gd name="connsiteX253" fmla="*/ 38502 w 2093150"/>
                <a:gd name="connsiteY253" fmla="*/ 39156 h 134710"/>
                <a:gd name="connsiteX254" fmla="*/ 64050 w 2093150"/>
                <a:gd name="connsiteY254" fmla="*/ 58554 h 134710"/>
                <a:gd name="connsiteX255" fmla="*/ 40301 w 2093150"/>
                <a:gd name="connsiteY255" fmla="*/ 77593 h 134710"/>
                <a:gd name="connsiteX256" fmla="*/ 43180 w 2093150"/>
                <a:gd name="connsiteY256" fmla="*/ 27301 h 134710"/>
                <a:gd name="connsiteX257" fmla="*/ 0 w 2093150"/>
                <a:gd name="connsiteY257" fmla="*/ 27301 h 134710"/>
                <a:gd name="connsiteX258" fmla="*/ 0 w 2093150"/>
                <a:gd name="connsiteY258" fmla="*/ 132196 h 134710"/>
                <a:gd name="connsiteX259" fmla="*/ 13674 w 2093150"/>
                <a:gd name="connsiteY259" fmla="*/ 132196 h 134710"/>
                <a:gd name="connsiteX260" fmla="*/ 13674 w 2093150"/>
                <a:gd name="connsiteY260" fmla="*/ 89089 h 134710"/>
                <a:gd name="connsiteX261" fmla="*/ 42101 w 2093150"/>
                <a:gd name="connsiteY261" fmla="*/ 89089 h 134710"/>
                <a:gd name="connsiteX262" fmla="*/ 78084 w 2093150"/>
                <a:gd name="connsiteY262" fmla="*/ 57477 h 134710"/>
                <a:gd name="connsiteX263" fmla="*/ 43180 w 2093150"/>
                <a:gd name="connsiteY263" fmla="*/ 27301 h 13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</a:cxnLst>
              <a:rect l="l" t="t" r="r" b="b"/>
              <a:pathLst>
                <a:path w="2093150" h="134710">
                  <a:moveTo>
                    <a:pt x="2029100" y="120342"/>
                  </a:moveTo>
                  <a:lnTo>
                    <a:pt x="2001393" y="120342"/>
                  </a:lnTo>
                  <a:lnTo>
                    <a:pt x="2001393" y="81904"/>
                  </a:lnTo>
                  <a:lnTo>
                    <a:pt x="2029100" y="81904"/>
                  </a:lnTo>
                  <a:cubicBezTo>
                    <a:pt x="2044573" y="81904"/>
                    <a:pt x="2052130" y="88370"/>
                    <a:pt x="2052130" y="101302"/>
                  </a:cubicBezTo>
                  <a:cubicBezTo>
                    <a:pt x="2052130" y="113875"/>
                    <a:pt x="2044213" y="120342"/>
                    <a:pt x="2029100" y="120342"/>
                  </a:cubicBezTo>
                  <a:close/>
                  <a:moveTo>
                    <a:pt x="2033778" y="70050"/>
                  </a:moveTo>
                  <a:lnTo>
                    <a:pt x="2001393" y="70050"/>
                  </a:lnTo>
                  <a:lnTo>
                    <a:pt x="2001393" y="27301"/>
                  </a:lnTo>
                  <a:lnTo>
                    <a:pt x="1987719" y="27301"/>
                  </a:lnTo>
                  <a:lnTo>
                    <a:pt x="1987719" y="132196"/>
                  </a:lnTo>
                  <a:lnTo>
                    <a:pt x="2033778" y="132196"/>
                  </a:lnTo>
                  <a:cubicBezTo>
                    <a:pt x="2054289" y="132196"/>
                    <a:pt x="2066163" y="121060"/>
                    <a:pt x="2066163" y="101302"/>
                  </a:cubicBezTo>
                  <a:cubicBezTo>
                    <a:pt x="2066163" y="81186"/>
                    <a:pt x="2054289" y="70050"/>
                    <a:pt x="2033778" y="70050"/>
                  </a:cubicBezTo>
                  <a:close/>
                  <a:moveTo>
                    <a:pt x="2079117" y="27301"/>
                  </a:moveTo>
                  <a:lnTo>
                    <a:pt x="2079117" y="132196"/>
                  </a:lnTo>
                  <a:lnTo>
                    <a:pt x="2093151" y="132196"/>
                  </a:lnTo>
                  <a:lnTo>
                    <a:pt x="2093151" y="27301"/>
                  </a:lnTo>
                  <a:lnTo>
                    <a:pt x="2079117" y="27301"/>
                  </a:lnTo>
                  <a:close/>
                  <a:moveTo>
                    <a:pt x="1933385" y="77593"/>
                  </a:moveTo>
                  <a:lnTo>
                    <a:pt x="1906397" y="77593"/>
                  </a:lnTo>
                  <a:lnTo>
                    <a:pt x="1906397" y="39156"/>
                  </a:lnTo>
                  <a:lnTo>
                    <a:pt x="1931226" y="39156"/>
                  </a:lnTo>
                  <a:cubicBezTo>
                    <a:pt x="1944899" y="39156"/>
                    <a:pt x="1957134" y="41671"/>
                    <a:pt x="1957134" y="58554"/>
                  </a:cubicBezTo>
                  <a:cubicBezTo>
                    <a:pt x="1957134" y="74001"/>
                    <a:pt x="1946698" y="77593"/>
                    <a:pt x="1933385" y="77593"/>
                  </a:cubicBezTo>
                  <a:close/>
                  <a:moveTo>
                    <a:pt x="1935903" y="27301"/>
                  </a:moveTo>
                  <a:lnTo>
                    <a:pt x="1892723" y="27301"/>
                  </a:lnTo>
                  <a:lnTo>
                    <a:pt x="1892723" y="132196"/>
                  </a:lnTo>
                  <a:lnTo>
                    <a:pt x="1906397" y="132196"/>
                  </a:lnTo>
                  <a:lnTo>
                    <a:pt x="1906397" y="89089"/>
                  </a:lnTo>
                  <a:lnTo>
                    <a:pt x="1934824" y="89089"/>
                  </a:lnTo>
                  <a:cubicBezTo>
                    <a:pt x="1955694" y="89089"/>
                    <a:pt x="1970807" y="81186"/>
                    <a:pt x="1970807" y="57477"/>
                  </a:cubicBezTo>
                  <a:cubicBezTo>
                    <a:pt x="1970807" y="35923"/>
                    <a:pt x="1956054" y="27301"/>
                    <a:pt x="1935903" y="27301"/>
                  </a:cubicBezTo>
                  <a:close/>
                  <a:moveTo>
                    <a:pt x="1815719" y="84059"/>
                  </a:moveTo>
                  <a:lnTo>
                    <a:pt x="1870774" y="84059"/>
                  </a:lnTo>
                  <a:lnTo>
                    <a:pt x="1870774" y="72205"/>
                  </a:lnTo>
                  <a:lnTo>
                    <a:pt x="1815719" y="72205"/>
                  </a:lnTo>
                  <a:lnTo>
                    <a:pt x="1815719" y="39515"/>
                  </a:lnTo>
                  <a:lnTo>
                    <a:pt x="1874732" y="39515"/>
                  </a:lnTo>
                  <a:lnTo>
                    <a:pt x="1874732" y="27301"/>
                  </a:lnTo>
                  <a:lnTo>
                    <a:pt x="1802045" y="27301"/>
                  </a:lnTo>
                  <a:lnTo>
                    <a:pt x="1802045" y="132196"/>
                  </a:lnTo>
                  <a:lnTo>
                    <a:pt x="1875451" y="132196"/>
                  </a:lnTo>
                  <a:lnTo>
                    <a:pt x="1875451" y="120342"/>
                  </a:lnTo>
                  <a:lnTo>
                    <a:pt x="1815719" y="120342"/>
                  </a:lnTo>
                  <a:lnTo>
                    <a:pt x="1815719" y="84059"/>
                  </a:lnTo>
                  <a:close/>
                  <a:moveTo>
                    <a:pt x="1705970" y="39515"/>
                  </a:moveTo>
                  <a:lnTo>
                    <a:pt x="1741234" y="39515"/>
                  </a:lnTo>
                  <a:lnTo>
                    <a:pt x="1741234" y="132196"/>
                  </a:lnTo>
                  <a:lnTo>
                    <a:pt x="1754907" y="132196"/>
                  </a:lnTo>
                  <a:lnTo>
                    <a:pt x="1754907" y="39515"/>
                  </a:lnTo>
                  <a:lnTo>
                    <a:pt x="1790171" y="39515"/>
                  </a:lnTo>
                  <a:lnTo>
                    <a:pt x="1790171" y="27301"/>
                  </a:lnTo>
                  <a:lnTo>
                    <a:pt x="1705970" y="27301"/>
                  </a:lnTo>
                  <a:lnTo>
                    <a:pt x="1705970" y="39515"/>
                  </a:lnTo>
                  <a:close/>
                  <a:moveTo>
                    <a:pt x="1680062" y="71127"/>
                  </a:moveTo>
                  <a:lnTo>
                    <a:pt x="1624648" y="71127"/>
                  </a:lnTo>
                  <a:lnTo>
                    <a:pt x="1624648" y="27301"/>
                  </a:lnTo>
                  <a:lnTo>
                    <a:pt x="1610974" y="27301"/>
                  </a:lnTo>
                  <a:lnTo>
                    <a:pt x="1610974" y="132196"/>
                  </a:lnTo>
                  <a:lnTo>
                    <a:pt x="1624648" y="132196"/>
                  </a:lnTo>
                  <a:lnTo>
                    <a:pt x="1624648" y="83341"/>
                  </a:lnTo>
                  <a:lnTo>
                    <a:pt x="1680062" y="83341"/>
                  </a:lnTo>
                  <a:lnTo>
                    <a:pt x="1680062" y="132196"/>
                  </a:lnTo>
                  <a:lnTo>
                    <a:pt x="1694095" y="132196"/>
                  </a:lnTo>
                  <a:lnTo>
                    <a:pt x="1694095" y="27301"/>
                  </a:lnTo>
                  <a:lnTo>
                    <a:pt x="1680062" y="27301"/>
                  </a:lnTo>
                  <a:lnTo>
                    <a:pt x="1680062" y="71127"/>
                  </a:lnTo>
                  <a:close/>
                  <a:moveTo>
                    <a:pt x="1518497" y="116390"/>
                  </a:moveTo>
                  <a:lnTo>
                    <a:pt x="1518137" y="116390"/>
                  </a:lnTo>
                  <a:lnTo>
                    <a:pt x="1518137" y="27301"/>
                  </a:lnTo>
                  <a:lnTo>
                    <a:pt x="1504463" y="27301"/>
                  </a:lnTo>
                  <a:lnTo>
                    <a:pt x="1504463" y="132196"/>
                  </a:lnTo>
                  <a:lnTo>
                    <a:pt x="1521735" y="132196"/>
                  </a:lnTo>
                  <a:lnTo>
                    <a:pt x="1573551" y="43107"/>
                  </a:lnTo>
                  <a:lnTo>
                    <a:pt x="1573551" y="43107"/>
                  </a:lnTo>
                  <a:lnTo>
                    <a:pt x="1573551" y="132196"/>
                  </a:lnTo>
                  <a:lnTo>
                    <a:pt x="1587585" y="132196"/>
                  </a:lnTo>
                  <a:lnTo>
                    <a:pt x="1587585" y="27301"/>
                  </a:lnTo>
                  <a:lnTo>
                    <a:pt x="1569953" y="27301"/>
                  </a:lnTo>
                  <a:lnTo>
                    <a:pt x="1518497" y="116390"/>
                  </a:lnTo>
                  <a:close/>
                  <a:moveTo>
                    <a:pt x="1449769" y="77593"/>
                  </a:moveTo>
                  <a:lnTo>
                    <a:pt x="1423141" y="77593"/>
                  </a:lnTo>
                  <a:lnTo>
                    <a:pt x="1423141" y="39156"/>
                  </a:lnTo>
                  <a:lnTo>
                    <a:pt x="1447969" y="39156"/>
                  </a:lnTo>
                  <a:cubicBezTo>
                    <a:pt x="1461643" y="39156"/>
                    <a:pt x="1473518" y="41671"/>
                    <a:pt x="1473518" y="58554"/>
                  </a:cubicBezTo>
                  <a:cubicBezTo>
                    <a:pt x="1473518" y="74001"/>
                    <a:pt x="1463442" y="77593"/>
                    <a:pt x="1449769" y="77593"/>
                  </a:cubicBezTo>
                  <a:close/>
                  <a:moveTo>
                    <a:pt x="1452647" y="27301"/>
                  </a:moveTo>
                  <a:lnTo>
                    <a:pt x="1409467" y="27301"/>
                  </a:lnTo>
                  <a:lnTo>
                    <a:pt x="1409467" y="132196"/>
                  </a:lnTo>
                  <a:lnTo>
                    <a:pt x="1423141" y="132196"/>
                  </a:lnTo>
                  <a:lnTo>
                    <a:pt x="1423141" y="89089"/>
                  </a:lnTo>
                  <a:lnTo>
                    <a:pt x="1451568" y="89089"/>
                  </a:lnTo>
                  <a:cubicBezTo>
                    <a:pt x="1472078" y="89089"/>
                    <a:pt x="1487551" y="81186"/>
                    <a:pt x="1487551" y="57477"/>
                  </a:cubicBezTo>
                  <a:cubicBezTo>
                    <a:pt x="1487551" y="35923"/>
                    <a:pt x="1472798" y="27301"/>
                    <a:pt x="1452647" y="27301"/>
                  </a:cubicBezTo>
                  <a:close/>
                  <a:moveTo>
                    <a:pt x="1302237" y="132196"/>
                  </a:moveTo>
                  <a:lnTo>
                    <a:pt x="1316270" y="132196"/>
                  </a:lnTo>
                  <a:lnTo>
                    <a:pt x="1316270" y="39515"/>
                  </a:lnTo>
                  <a:lnTo>
                    <a:pt x="1371685" y="39515"/>
                  </a:lnTo>
                  <a:lnTo>
                    <a:pt x="1371685" y="132196"/>
                  </a:lnTo>
                  <a:lnTo>
                    <a:pt x="1385358" y="132196"/>
                  </a:lnTo>
                  <a:lnTo>
                    <a:pt x="1385358" y="27301"/>
                  </a:lnTo>
                  <a:lnTo>
                    <a:pt x="1302237" y="27301"/>
                  </a:lnTo>
                  <a:lnTo>
                    <a:pt x="1302237" y="132196"/>
                  </a:lnTo>
                  <a:close/>
                  <a:moveTo>
                    <a:pt x="1192488" y="120342"/>
                  </a:moveTo>
                  <a:lnTo>
                    <a:pt x="1171258" y="120342"/>
                  </a:lnTo>
                  <a:lnTo>
                    <a:pt x="1171258" y="39156"/>
                  </a:lnTo>
                  <a:lnTo>
                    <a:pt x="1191768" y="39156"/>
                  </a:lnTo>
                  <a:cubicBezTo>
                    <a:pt x="1220195" y="39156"/>
                    <a:pt x="1229910" y="52447"/>
                    <a:pt x="1229910" y="80467"/>
                  </a:cubicBezTo>
                  <a:cubicBezTo>
                    <a:pt x="1229910" y="107409"/>
                    <a:pt x="1219115" y="120342"/>
                    <a:pt x="1192488" y="120342"/>
                  </a:cubicBezTo>
                  <a:close/>
                  <a:moveTo>
                    <a:pt x="1191768" y="27301"/>
                  </a:moveTo>
                  <a:lnTo>
                    <a:pt x="1157584" y="27301"/>
                  </a:lnTo>
                  <a:lnTo>
                    <a:pt x="1157584" y="132196"/>
                  </a:lnTo>
                  <a:lnTo>
                    <a:pt x="1194287" y="132196"/>
                  </a:lnTo>
                  <a:cubicBezTo>
                    <a:pt x="1229551" y="132196"/>
                    <a:pt x="1243584" y="113157"/>
                    <a:pt x="1243584" y="79030"/>
                  </a:cubicBezTo>
                  <a:cubicBezTo>
                    <a:pt x="1243584" y="43107"/>
                    <a:pt x="1227032" y="27301"/>
                    <a:pt x="1191768" y="27301"/>
                  </a:cubicBezTo>
                  <a:close/>
                  <a:moveTo>
                    <a:pt x="1120161" y="76875"/>
                  </a:moveTo>
                  <a:cubicBezTo>
                    <a:pt x="1129157" y="72923"/>
                    <a:pt x="1134555" y="65020"/>
                    <a:pt x="1134555" y="54962"/>
                  </a:cubicBezTo>
                  <a:cubicBezTo>
                    <a:pt x="1134555" y="38797"/>
                    <a:pt x="1122320" y="28020"/>
                    <a:pt x="1103609" y="28020"/>
                  </a:cubicBezTo>
                  <a:cubicBezTo>
                    <a:pt x="1083098" y="28020"/>
                    <a:pt x="1071224" y="40234"/>
                    <a:pt x="1070504" y="61787"/>
                  </a:cubicBezTo>
                  <a:lnTo>
                    <a:pt x="1082739" y="61787"/>
                  </a:lnTo>
                  <a:cubicBezTo>
                    <a:pt x="1083098" y="47059"/>
                    <a:pt x="1090655" y="38797"/>
                    <a:pt x="1103249" y="38797"/>
                  </a:cubicBezTo>
                  <a:cubicBezTo>
                    <a:pt x="1114044" y="38797"/>
                    <a:pt x="1121241" y="45622"/>
                    <a:pt x="1121241" y="55680"/>
                  </a:cubicBezTo>
                  <a:cubicBezTo>
                    <a:pt x="1121241" y="66457"/>
                    <a:pt x="1113324" y="72923"/>
                    <a:pt x="1100370" y="72923"/>
                  </a:cubicBezTo>
                  <a:cubicBezTo>
                    <a:pt x="1098571" y="72923"/>
                    <a:pt x="1097852" y="72923"/>
                    <a:pt x="1096052" y="72923"/>
                  </a:cubicBezTo>
                  <a:lnTo>
                    <a:pt x="1096052" y="83700"/>
                  </a:lnTo>
                  <a:cubicBezTo>
                    <a:pt x="1098931" y="82982"/>
                    <a:pt x="1100370" y="82982"/>
                    <a:pt x="1102889" y="82982"/>
                  </a:cubicBezTo>
                  <a:cubicBezTo>
                    <a:pt x="1116923" y="82982"/>
                    <a:pt x="1125919" y="90885"/>
                    <a:pt x="1125919" y="103099"/>
                  </a:cubicBezTo>
                  <a:cubicBezTo>
                    <a:pt x="1125919" y="114953"/>
                    <a:pt x="1116563" y="123215"/>
                    <a:pt x="1103249" y="123215"/>
                  </a:cubicBezTo>
                  <a:cubicBezTo>
                    <a:pt x="1089575" y="123215"/>
                    <a:pt x="1081299" y="114953"/>
                    <a:pt x="1080580" y="99866"/>
                  </a:cubicBezTo>
                  <a:lnTo>
                    <a:pt x="1068345" y="99866"/>
                  </a:lnTo>
                  <a:lnTo>
                    <a:pt x="1068345" y="102021"/>
                  </a:lnTo>
                  <a:cubicBezTo>
                    <a:pt x="1068345" y="121778"/>
                    <a:pt x="1082019" y="134351"/>
                    <a:pt x="1103249" y="134351"/>
                  </a:cubicBezTo>
                  <a:cubicBezTo>
                    <a:pt x="1124479" y="134351"/>
                    <a:pt x="1139592" y="121419"/>
                    <a:pt x="1139232" y="102021"/>
                  </a:cubicBezTo>
                  <a:cubicBezTo>
                    <a:pt x="1139232" y="89448"/>
                    <a:pt x="1132036" y="79749"/>
                    <a:pt x="1120161" y="76875"/>
                  </a:cubicBezTo>
                  <a:close/>
                  <a:moveTo>
                    <a:pt x="958236" y="84059"/>
                  </a:moveTo>
                  <a:lnTo>
                    <a:pt x="1013291" y="84059"/>
                  </a:lnTo>
                  <a:lnTo>
                    <a:pt x="1013291" y="72205"/>
                  </a:lnTo>
                  <a:lnTo>
                    <a:pt x="958236" y="72205"/>
                  </a:lnTo>
                  <a:lnTo>
                    <a:pt x="958236" y="39515"/>
                  </a:lnTo>
                  <a:lnTo>
                    <a:pt x="1016889" y="39515"/>
                  </a:lnTo>
                  <a:lnTo>
                    <a:pt x="1016889" y="27301"/>
                  </a:lnTo>
                  <a:lnTo>
                    <a:pt x="944203" y="27301"/>
                  </a:lnTo>
                  <a:lnTo>
                    <a:pt x="944203" y="132196"/>
                  </a:lnTo>
                  <a:lnTo>
                    <a:pt x="1017609" y="132196"/>
                  </a:lnTo>
                  <a:lnTo>
                    <a:pt x="1017609" y="120342"/>
                  </a:lnTo>
                  <a:lnTo>
                    <a:pt x="958236" y="120342"/>
                  </a:lnTo>
                  <a:lnTo>
                    <a:pt x="958236" y="84059"/>
                  </a:lnTo>
                  <a:close/>
                  <a:moveTo>
                    <a:pt x="852085" y="116390"/>
                  </a:moveTo>
                  <a:lnTo>
                    <a:pt x="851726" y="116390"/>
                  </a:lnTo>
                  <a:lnTo>
                    <a:pt x="851726" y="27301"/>
                  </a:lnTo>
                  <a:lnTo>
                    <a:pt x="837692" y="27301"/>
                  </a:lnTo>
                  <a:lnTo>
                    <a:pt x="837692" y="132196"/>
                  </a:lnTo>
                  <a:lnTo>
                    <a:pt x="855324" y="132196"/>
                  </a:lnTo>
                  <a:lnTo>
                    <a:pt x="906780" y="43107"/>
                  </a:lnTo>
                  <a:lnTo>
                    <a:pt x="907140" y="43107"/>
                  </a:lnTo>
                  <a:lnTo>
                    <a:pt x="907140" y="132196"/>
                  </a:lnTo>
                  <a:lnTo>
                    <a:pt x="921173" y="132196"/>
                  </a:lnTo>
                  <a:lnTo>
                    <a:pt x="921173" y="27301"/>
                  </a:lnTo>
                  <a:lnTo>
                    <a:pt x="903542" y="27301"/>
                  </a:lnTo>
                  <a:lnTo>
                    <a:pt x="852085" y="116390"/>
                  </a:lnTo>
                  <a:close/>
                  <a:moveTo>
                    <a:pt x="824738" y="27301"/>
                  </a:moveTo>
                  <a:lnTo>
                    <a:pt x="806387" y="27301"/>
                  </a:lnTo>
                  <a:lnTo>
                    <a:pt x="753491" y="79390"/>
                  </a:lnTo>
                  <a:lnTo>
                    <a:pt x="753491" y="27301"/>
                  </a:lnTo>
                  <a:lnTo>
                    <a:pt x="739458" y="27301"/>
                  </a:lnTo>
                  <a:lnTo>
                    <a:pt x="739458" y="132196"/>
                  </a:lnTo>
                  <a:lnTo>
                    <a:pt x="753491" y="132196"/>
                  </a:lnTo>
                  <a:lnTo>
                    <a:pt x="753491" y="95555"/>
                  </a:lnTo>
                  <a:lnTo>
                    <a:pt x="770763" y="79030"/>
                  </a:lnTo>
                  <a:lnTo>
                    <a:pt x="808905" y="132196"/>
                  </a:lnTo>
                  <a:lnTo>
                    <a:pt x="826537" y="132196"/>
                  </a:lnTo>
                  <a:lnTo>
                    <a:pt x="780479" y="69690"/>
                  </a:lnTo>
                  <a:lnTo>
                    <a:pt x="824738" y="27301"/>
                  </a:lnTo>
                  <a:close/>
                  <a:moveTo>
                    <a:pt x="676847" y="122856"/>
                  </a:moveTo>
                  <a:cubicBezTo>
                    <a:pt x="655257" y="122856"/>
                    <a:pt x="641943" y="106332"/>
                    <a:pt x="641943" y="79749"/>
                  </a:cubicBezTo>
                  <a:cubicBezTo>
                    <a:pt x="641943" y="57836"/>
                    <a:pt x="652378" y="37001"/>
                    <a:pt x="677206" y="37001"/>
                  </a:cubicBezTo>
                  <a:cubicBezTo>
                    <a:pt x="692679" y="37001"/>
                    <a:pt x="704194" y="45263"/>
                    <a:pt x="707073" y="58913"/>
                  </a:cubicBezTo>
                  <a:lnTo>
                    <a:pt x="721106" y="58913"/>
                  </a:lnTo>
                  <a:cubicBezTo>
                    <a:pt x="718947" y="36641"/>
                    <a:pt x="698077" y="25146"/>
                    <a:pt x="677566" y="25146"/>
                  </a:cubicBezTo>
                  <a:cubicBezTo>
                    <a:pt x="645181" y="25146"/>
                    <a:pt x="627909" y="49933"/>
                    <a:pt x="627909" y="80108"/>
                  </a:cubicBezTo>
                  <a:cubicBezTo>
                    <a:pt x="627909" y="113516"/>
                    <a:pt x="646621" y="134711"/>
                    <a:pt x="676487" y="134711"/>
                  </a:cubicBezTo>
                  <a:cubicBezTo>
                    <a:pt x="702395" y="134711"/>
                    <a:pt x="719667" y="119264"/>
                    <a:pt x="721826" y="92681"/>
                  </a:cubicBezTo>
                  <a:lnTo>
                    <a:pt x="708152" y="92681"/>
                  </a:lnTo>
                  <a:cubicBezTo>
                    <a:pt x="705633" y="112079"/>
                    <a:pt x="694838" y="122856"/>
                    <a:pt x="676847" y="122856"/>
                  </a:cubicBezTo>
                  <a:close/>
                  <a:moveTo>
                    <a:pt x="568177" y="20117"/>
                  </a:moveTo>
                  <a:cubicBezTo>
                    <a:pt x="580771" y="20117"/>
                    <a:pt x="588328" y="11495"/>
                    <a:pt x="590127" y="0"/>
                  </a:cubicBezTo>
                  <a:lnTo>
                    <a:pt x="582570" y="0"/>
                  </a:lnTo>
                  <a:cubicBezTo>
                    <a:pt x="580411" y="6825"/>
                    <a:pt x="575733" y="11495"/>
                    <a:pt x="567817" y="11495"/>
                  </a:cubicBezTo>
                  <a:cubicBezTo>
                    <a:pt x="560261" y="11495"/>
                    <a:pt x="555223" y="6825"/>
                    <a:pt x="553064" y="0"/>
                  </a:cubicBezTo>
                  <a:lnTo>
                    <a:pt x="545507" y="0"/>
                  </a:lnTo>
                  <a:cubicBezTo>
                    <a:pt x="546947" y="11495"/>
                    <a:pt x="555943" y="20117"/>
                    <a:pt x="568177" y="20117"/>
                  </a:cubicBezTo>
                  <a:close/>
                  <a:moveTo>
                    <a:pt x="540470" y="116390"/>
                  </a:moveTo>
                  <a:lnTo>
                    <a:pt x="540470" y="116390"/>
                  </a:lnTo>
                  <a:lnTo>
                    <a:pt x="540470" y="27301"/>
                  </a:lnTo>
                  <a:lnTo>
                    <a:pt x="526436" y="27301"/>
                  </a:lnTo>
                  <a:lnTo>
                    <a:pt x="526436" y="132196"/>
                  </a:lnTo>
                  <a:lnTo>
                    <a:pt x="543708" y="132196"/>
                  </a:lnTo>
                  <a:lnTo>
                    <a:pt x="595524" y="43107"/>
                  </a:lnTo>
                  <a:lnTo>
                    <a:pt x="595884" y="43107"/>
                  </a:lnTo>
                  <a:lnTo>
                    <a:pt x="595884" y="132196"/>
                  </a:lnTo>
                  <a:lnTo>
                    <a:pt x="609558" y="132196"/>
                  </a:lnTo>
                  <a:lnTo>
                    <a:pt x="609558" y="27301"/>
                  </a:lnTo>
                  <a:lnTo>
                    <a:pt x="591926" y="27301"/>
                  </a:lnTo>
                  <a:lnTo>
                    <a:pt x="540470" y="116390"/>
                  </a:lnTo>
                  <a:close/>
                  <a:moveTo>
                    <a:pt x="433959" y="116390"/>
                  </a:moveTo>
                  <a:lnTo>
                    <a:pt x="433959" y="116390"/>
                  </a:lnTo>
                  <a:lnTo>
                    <a:pt x="433959" y="27301"/>
                  </a:lnTo>
                  <a:lnTo>
                    <a:pt x="419926" y="27301"/>
                  </a:lnTo>
                  <a:lnTo>
                    <a:pt x="419926" y="132196"/>
                  </a:lnTo>
                  <a:lnTo>
                    <a:pt x="437198" y="132196"/>
                  </a:lnTo>
                  <a:lnTo>
                    <a:pt x="489014" y="43107"/>
                  </a:lnTo>
                  <a:lnTo>
                    <a:pt x="489373" y="43107"/>
                  </a:lnTo>
                  <a:lnTo>
                    <a:pt x="489373" y="132196"/>
                  </a:lnTo>
                  <a:lnTo>
                    <a:pt x="503047" y="132196"/>
                  </a:lnTo>
                  <a:lnTo>
                    <a:pt x="503047" y="27301"/>
                  </a:lnTo>
                  <a:lnTo>
                    <a:pt x="485775" y="27301"/>
                  </a:lnTo>
                  <a:lnTo>
                    <a:pt x="433959" y="116390"/>
                  </a:lnTo>
                  <a:close/>
                  <a:moveTo>
                    <a:pt x="357674" y="122856"/>
                  </a:moveTo>
                  <a:cubicBezTo>
                    <a:pt x="335725" y="122856"/>
                    <a:pt x="322411" y="106332"/>
                    <a:pt x="322411" y="79749"/>
                  </a:cubicBezTo>
                  <a:cubicBezTo>
                    <a:pt x="322411" y="57836"/>
                    <a:pt x="332846" y="37001"/>
                    <a:pt x="357674" y="37001"/>
                  </a:cubicBezTo>
                  <a:cubicBezTo>
                    <a:pt x="373507" y="37001"/>
                    <a:pt x="384662" y="45263"/>
                    <a:pt x="387541" y="58913"/>
                  </a:cubicBezTo>
                  <a:lnTo>
                    <a:pt x="401574" y="58913"/>
                  </a:lnTo>
                  <a:cubicBezTo>
                    <a:pt x="399415" y="36641"/>
                    <a:pt x="378545" y="25146"/>
                    <a:pt x="358034" y="25146"/>
                  </a:cubicBezTo>
                  <a:cubicBezTo>
                    <a:pt x="325649" y="25146"/>
                    <a:pt x="308377" y="49933"/>
                    <a:pt x="308377" y="80108"/>
                  </a:cubicBezTo>
                  <a:cubicBezTo>
                    <a:pt x="308377" y="113516"/>
                    <a:pt x="327089" y="134711"/>
                    <a:pt x="356955" y="134711"/>
                  </a:cubicBezTo>
                  <a:cubicBezTo>
                    <a:pt x="382863" y="134711"/>
                    <a:pt x="400135" y="119264"/>
                    <a:pt x="402294" y="92681"/>
                  </a:cubicBezTo>
                  <a:lnTo>
                    <a:pt x="388620" y="92681"/>
                  </a:lnTo>
                  <a:cubicBezTo>
                    <a:pt x="386461" y="112079"/>
                    <a:pt x="375306" y="122856"/>
                    <a:pt x="357674" y="122856"/>
                  </a:cubicBezTo>
                  <a:close/>
                  <a:moveTo>
                    <a:pt x="251164" y="122856"/>
                  </a:moveTo>
                  <a:cubicBezTo>
                    <a:pt x="229214" y="122856"/>
                    <a:pt x="215900" y="106332"/>
                    <a:pt x="215900" y="79749"/>
                  </a:cubicBezTo>
                  <a:cubicBezTo>
                    <a:pt x="215900" y="57836"/>
                    <a:pt x="226335" y="37001"/>
                    <a:pt x="251164" y="37001"/>
                  </a:cubicBezTo>
                  <a:cubicBezTo>
                    <a:pt x="266996" y="37001"/>
                    <a:pt x="278151" y="45263"/>
                    <a:pt x="281030" y="58913"/>
                  </a:cubicBezTo>
                  <a:lnTo>
                    <a:pt x="295063" y="58913"/>
                  </a:lnTo>
                  <a:cubicBezTo>
                    <a:pt x="292904" y="36641"/>
                    <a:pt x="272034" y="25146"/>
                    <a:pt x="251524" y="25146"/>
                  </a:cubicBezTo>
                  <a:cubicBezTo>
                    <a:pt x="219139" y="25146"/>
                    <a:pt x="201867" y="49933"/>
                    <a:pt x="201867" y="80108"/>
                  </a:cubicBezTo>
                  <a:cubicBezTo>
                    <a:pt x="201867" y="113516"/>
                    <a:pt x="220578" y="134711"/>
                    <a:pt x="250444" y="134711"/>
                  </a:cubicBezTo>
                  <a:cubicBezTo>
                    <a:pt x="276352" y="134711"/>
                    <a:pt x="293624" y="119264"/>
                    <a:pt x="295783" y="92681"/>
                  </a:cubicBezTo>
                  <a:lnTo>
                    <a:pt x="282109" y="92681"/>
                  </a:lnTo>
                  <a:cubicBezTo>
                    <a:pt x="279950" y="112079"/>
                    <a:pt x="268796" y="122856"/>
                    <a:pt x="251164" y="122856"/>
                  </a:cubicBezTo>
                  <a:close/>
                  <a:moveTo>
                    <a:pt x="139256" y="122856"/>
                  </a:moveTo>
                  <a:cubicBezTo>
                    <a:pt x="117306" y="122856"/>
                    <a:pt x="102912" y="105972"/>
                    <a:pt x="102912" y="79749"/>
                  </a:cubicBezTo>
                  <a:cubicBezTo>
                    <a:pt x="102912" y="57477"/>
                    <a:pt x="114427" y="37001"/>
                    <a:pt x="139256" y="37001"/>
                  </a:cubicBezTo>
                  <a:cubicBezTo>
                    <a:pt x="161565" y="37001"/>
                    <a:pt x="175599" y="53884"/>
                    <a:pt x="175599" y="79749"/>
                  </a:cubicBezTo>
                  <a:cubicBezTo>
                    <a:pt x="175599" y="105613"/>
                    <a:pt x="161565" y="122856"/>
                    <a:pt x="139256" y="122856"/>
                  </a:cubicBezTo>
                  <a:close/>
                  <a:moveTo>
                    <a:pt x="139256" y="24787"/>
                  </a:moveTo>
                  <a:cubicBezTo>
                    <a:pt x="108670" y="24787"/>
                    <a:pt x="88879" y="45981"/>
                    <a:pt x="88879" y="78671"/>
                  </a:cubicBezTo>
                  <a:cubicBezTo>
                    <a:pt x="88879" y="109205"/>
                    <a:pt x="105791" y="134711"/>
                    <a:pt x="139256" y="134711"/>
                  </a:cubicBezTo>
                  <a:cubicBezTo>
                    <a:pt x="172720" y="134711"/>
                    <a:pt x="189632" y="109565"/>
                    <a:pt x="189632" y="79030"/>
                  </a:cubicBezTo>
                  <a:cubicBezTo>
                    <a:pt x="189632" y="47777"/>
                    <a:pt x="171641" y="24787"/>
                    <a:pt x="139256" y="24787"/>
                  </a:cubicBezTo>
                  <a:close/>
                  <a:moveTo>
                    <a:pt x="40301" y="77593"/>
                  </a:moveTo>
                  <a:lnTo>
                    <a:pt x="13674" y="77593"/>
                  </a:lnTo>
                  <a:lnTo>
                    <a:pt x="13674" y="39156"/>
                  </a:lnTo>
                  <a:lnTo>
                    <a:pt x="38502" y="39156"/>
                  </a:lnTo>
                  <a:cubicBezTo>
                    <a:pt x="52176" y="39156"/>
                    <a:pt x="64050" y="41671"/>
                    <a:pt x="64050" y="58554"/>
                  </a:cubicBezTo>
                  <a:cubicBezTo>
                    <a:pt x="64050" y="74001"/>
                    <a:pt x="53975" y="77593"/>
                    <a:pt x="40301" y="77593"/>
                  </a:cubicBezTo>
                  <a:close/>
                  <a:moveTo>
                    <a:pt x="43180" y="27301"/>
                  </a:moveTo>
                  <a:lnTo>
                    <a:pt x="0" y="27301"/>
                  </a:lnTo>
                  <a:lnTo>
                    <a:pt x="0" y="132196"/>
                  </a:lnTo>
                  <a:lnTo>
                    <a:pt x="13674" y="132196"/>
                  </a:lnTo>
                  <a:lnTo>
                    <a:pt x="13674" y="89089"/>
                  </a:lnTo>
                  <a:lnTo>
                    <a:pt x="42101" y="89089"/>
                  </a:lnTo>
                  <a:cubicBezTo>
                    <a:pt x="62611" y="89089"/>
                    <a:pt x="78084" y="81186"/>
                    <a:pt x="78084" y="57477"/>
                  </a:cubicBezTo>
                  <a:cubicBezTo>
                    <a:pt x="78084" y="35923"/>
                    <a:pt x="63331" y="27301"/>
                    <a:pt x="43180" y="27301"/>
                  </a:cubicBezTo>
                  <a:close/>
                </a:path>
              </a:pathLst>
            </a:custGeom>
            <a:solidFill>
              <a:srgbClr val="2B2A29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8" name="Полилиния: фигура 147">
              <a:extLst>
                <a:ext uri="{FF2B5EF4-FFF2-40B4-BE49-F238E27FC236}">
                  <a16:creationId xmlns:a16="http://schemas.microsoft.com/office/drawing/2014/main" id="{4A887073-969D-4A42-869A-CDB9BFC97EDF}"/>
                </a:ext>
              </a:extLst>
            </p:cNvPr>
            <p:cNvSpPr/>
            <p:nvPr/>
          </p:nvSpPr>
          <p:spPr>
            <a:xfrm>
              <a:off x="2875852" y="747253"/>
              <a:ext cx="752412" cy="751147"/>
            </a:xfrm>
            <a:custGeom>
              <a:avLst/>
              <a:gdLst>
                <a:gd name="connsiteX0" fmla="*/ 64050 w 752411"/>
                <a:gd name="connsiteY0" fmla="*/ 0 h 751146"/>
                <a:gd name="connsiteX1" fmla="*/ 688001 w 752411"/>
                <a:gd name="connsiteY1" fmla="*/ 0 h 751146"/>
                <a:gd name="connsiteX2" fmla="*/ 752412 w 752411"/>
                <a:gd name="connsiteY2" fmla="*/ 64302 h 751146"/>
                <a:gd name="connsiteX3" fmla="*/ 752412 w 752411"/>
                <a:gd name="connsiteY3" fmla="*/ 686845 h 751146"/>
                <a:gd name="connsiteX4" fmla="*/ 688001 w 752411"/>
                <a:gd name="connsiteY4" fmla="*/ 751147 h 751146"/>
                <a:gd name="connsiteX5" fmla="*/ 64050 w 752411"/>
                <a:gd name="connsiteY5" fmla="*/ 751147 h 751146"/>
                <a:gd name="connsiteX6" fmla="*/ 0 w 752411"/>
                <a:gd name="connsiteY6" fmla="*/ 686845 h 751146"/>
                <a:gd name="connsiteX7" fmla="*/ 0 w 752411"/>
                <a:gd name="connsiteY7" fmla="*/ 64302 h 751146"/>
                <a:gd name="connsiteX8" fmla="*/ 64050 w 752411"/>
                <a:gd name="connsiteY8" fmla="*/ 0 h 751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2411" h="751146">
                  <a:moveTo>
                    <a:pt x="64050" y="0"/>
                  </a:moveTo>
                  <a:lnTo>
                    <a:pt x="688001" y="0"/>
                  </a:lnTo>
                  <a:cubicBezTo>
                    <a:pt x="723625" y="0"/>
                    <a:pt x="752412" y="28738"/>
                    <a:pt x="752412" y="64302"/>
                  </a:cubicBezTo>
                  <a:lnTo>
                    <a:pt x="752412" y="686845"/>
                  </a:lnTo>
                  <a:cubicBezTo>
                    <a:pt x="752412" y="722409"/>
                    <a:pt x="723625" y="751147"/>
                    <a:pt x="688001" y="751147"/>
                  </a:cubicBezTo>
                  <a:lnTo>
                    <a:pt x="64050" y="751147"/>
                  </a:lnTo>
                  <a:cubicBezTo>
                    <a:pt x="28787" y="751147"/>
                    <a:pt x="0" y="722409"/>
                    <a:pt x="0" y="686845"/>
                  </a:cubicBezTo>
                  <a:lnTo>
                    <a:pt x="0" y="64302"/>
                  </a:lnTo>
                  <a:cubicBezTo>
                    <a:pt x="0" y="28738"/>
                    <a:pt x="28787" y="0"/>
                    <a:pt x="64050" y="0"/>
                  </a:cubicBezTo>
                  <a:close/>
                </a:path>
              </a:pathLst>
            </a:custGeom>
            <a:solidFill>
              <a:srgbClr val="E31E24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9" name="Полилиния: фигура 148">
              <a:extLst>
                <a:ext uri="{FF2B5EF4-FFF2-40B4-BE49-F238E27FC236}">
                  <a16:creationId xmlns:a16="http://schemas.microsoft.com/office/drawing/2014/main" id="{E5A0EAD5-DC2E-4F18-806C-6F3E34C39727}"/>
                </a:ext>
              </a:extLst>
            </p:cNvPr>
            <p:cNvSpPr/>
            <p:nvPr/>
          </p:nvSpPr>
          <p:spPr>
            <a:xfrm>
              <a:off x="5208291" y="1139531"/>
              <a:ext cx="38862" cy="38797"/>
            </a:xfrm>
            <a:custGeom>
              <a:avLst/>
              <a:gdLst>
                <a:gd name="connsiteX0" fmla="*/ 19431 w 38862"/>
                <a:gd name="connsiteY0" fmla="*/ 0 h 38796"/>
                <a:gd name="connsiteX1" fmla="*/ 38862 w 38862"/>
                <a:gd name="connsiteY1" fmla="*/ 19398 h 38796"/>
                <a:gd name="connsiteX2" fmla="*/ 19431 w 38862"/>
                <a:gd name="connsiteY2" fmla="*/ 38797 h 38796"/>
                <a:gd name="connsiteX3" fmla="*/ 0 w 38862"/>
                <a:gd name="connsiteY3" fmla="*/ 19398 h 38796"/>
                <a:gd name="connsiteX4" fmla="*/ 19431 w 38862"/>
                <a:gd name="connsiteY4" fmla="*/ 0 h 38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862" h="38796">
                  <a:moveTo>
                    <a:pt x="19431" y="0"/>
                  </a:moveTo>
                  <a:cubicBezTo>
                    <a:pt x="30226" y="0"/>
                    <a:pt x="38862" y="8621"/>
                    <a:pt x="38862" y="19398"/>
                  </a:cubicBezTo>
                  <a:cubicBezTo>
                    <a:pt x="38862" y="30175"/>
                    <a:pt x="30226" y="38797"/>
                    <a:pt x="19431" y="38797"/>
                  </a:cubicBezTo>
                  <a:cubicBezTo>
                    <a:pt x="8636" y="38797"/>
                    <a:pt x="0" y="30175"/>
                    <a:pt x="0" y="19398"/>
                  </a:cubicBezTo>
                  <a:cubicBezTo>
                    <a:pt x="0" y="8621"/>
                    <a:pt x="8636" y="0"/>
                    <a:pt x="19431" y="0"/>
                  </a:cubicBezTo>
                  <a:close/>
                </a:path>
              </a:pathLst>
            </a:custGeom>
            <a:solidFill>
              <a:srgbClr val="2B2A29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972A0DAD-DD99-46C5-AD81-E0FABC192A94}"/>
                </a:ext>
              </a:extLst>
            </p:cNvPr>
            <p:cNvSpPr/>
            <p:nvPr/>
          </p:nvSpPr>
          <p:spPr>
            <a:xfrm>
              <a:off x="5954586" y="773477"/>
              <a:ext cx="123063" cy="123575"/>
            </a:xfrm>
            <a:custGeom>
              <a:avLst/>
              <a:gdLst>
                <a:gd name="connsiteX0" fmla="*/ 61532 w 123063"/>
                <a:gd name="connsiteY0" fmla="*/ 0 h 123574"/>
                <a:gd name="connsiteX1" fmla="*/ 0 w 123063"/>
                <a:gd name="connsiteY1" fmla="*/ 61787 h 123574"/>
                <a:gd name="connsiteX2" fmla="*/ 61891 w 123063"/>
                <a:gd name="connsiteY2" fmla="*/ 123575 h 123574"/>
                <a:gd name="connsiteX3" fmla="*/ 123063 w 123063"/>
                <a:gd name="connsiteY3" fmla="*/ 61787 h 123574"/>
                <a:gd name="connsiteX4" fmla="*/ 61532 w 123063"/>
                <a:gd name="connsiteY4" fmla="*/ 0 h 123574"/>
                <a:gd name="connsiteX5" fmla="*/ 61532 w 123063"/>
                <a:gd name="connsiteY5" fmla="*/ 9699 h 123574"/>
                <a:gd name="connsiteX6" fmla="*/ 113707 w 123063"/>
                <a:gd name="connsiteY6" fmla="*/ 61787 h 123574"/>
                <a:gd name="connsiteX7" fmla="*/ 61891 w 123063"/>
                <a:gd name="connsiteY7" fmla="*/ 113875 h 123574"/>
                <a:gd name="connsiteX8" fmla="*/ 9716 w 123063"/>
                <a:gd name="connsiteY8" fmla="*/ 61787 h 123574"/>
                <a:gd name="connsiteX9" fmla="*/ 61532 w 123063"/>
                <a:gd name="connsiteY9" fmla="*/ 9699 h 123574"/>
                <a:gd name="connsiteX10" fmla="*/ 37423 w 123063"/>
                <a:gd name="connsiteY10" fmla="*/ 29457 h 123574"/>
                <a:gd name="connsiteX11" fmla="*/ 37423 w 123063"/>
                <a:gd name="connsiteY11" fmla="*/ 92681 h 123574"/>
                <a:gd name="connsiteX12" fmla="*/ 48937 w 123063"/>
                <a:gd name="connsiteY12" fmla="*/ 92681 h 123574"/>
                <a:gd name="connsiteX13" fmla="*/ 48937 w 123063"/>
                <a:gd name="connsiteY13" fmla="*/ 68253 h 123574"/>
                <a:gd name="connsiteX14" fmla="*/ 58293 w 123063"/>
                <a:gd name="connsiteY14" fmla="*/ 68253 h 123574"/>
                <a:gd name="connsiteX15" fmla="*/ 77004 w 123063"/>
                <a:gd name="connsiteY15" fmla="*/ 85856 h 123574"/>
                <a:gd name="connsiteX16" fmla="*/ 78804 w 123063"/>
                <a:gd name="connsiteY16" fmla="*/ 92681 h 123574"/>
                <a:gd name="connsiteX17" fmla="*/ 91038 w 123063"/>
                <a:gd name="connsiteY17" fmla="*/ 92681 h 123574"/>
                <a:gd name="connsiteX18" fmla="*/ 88879 w 123063"/>
                <a:gd name="connsiteY18" fmla="*/ 83700 h 123574"/>
                <a:gd name="connsiteX19" fmla="*/ 78084 w 123063"/>
                <a:gd name="connsiteY19" fmla="*/ 63583 h 123574"/>
                <a:gd name="connsiteX20" fmla="*/ 89958 w 123063"/>
                <a:gd name="connsiteY20" fmla="*/ 48137 h 123574"/>
                <a:gd name="connsiteX21" fmla="*/ 60812 w 123063"/>
                <a:gd name="connsiteY21" fmla="*/ 29457 h 123574"/>
                <a:gd name="connsiteX22" fmla="*/ 37423 w 123063"/>
                <a:gd name="connsiteY22" fmla="*/ 29457 h 123574"/>
                <a:gd name="connsiteX23" fmla="*/ 48937 w 123063"/>
                <a:gd name="connsiteY23" fmla="*/ 58913 h 123574"/>
                <a:gd name="connsiteX24" fmla="*/ 48937 w 123063"/>
                <a:gd name="connsiteY24" fmla="*/ 38797 h 123574"/>
                <a:gd name="connsiteX25" fmla="*/ 60092 w 123063"/>
                <a:gd name="connsiteY25" fmla="*/ 38797 h 123574"/>
                <a:gd name="connsiteX26" fmla="*/ 78084 w 123063"/>
                <a:gd name="connsiteY26" fmla="*/ 48496 h 123574"/>
                <a:gd name="connsiteX27" fmla="*/ 60452 w 123063"/>
                <a:gd name="connsiteY27" fmla="*/ 58913 h 123574"/>
                <a:gd name="connsiteX28" fmla="*/ 48937 w 123063"/>
                <a:gd name="connsiteY28" fmla="*/ 58913 h 12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3063" h="123574">
                  <a:moveTo>
                    <a:pt x="61532" y="0"/>
                  </a:moveTo>
                  <a:cubicBezTo>
                    <a:pt x="27707" y="0"/>
                    <a:pt x="0" y="27661"/>
                    <a:pt x="0" y="61787"/>
                  </a:cubicBezTo>
                  <a:cubicBezTo>
                    <a:pt x="0" y="95914"/>
                    <a:pt x="27707" y="123575"/>
                    <a:pt x="61891" y="123575"/>
                  </a:cubicBezTo>
                  <a:cubicBezTo>
                    <a:pt x="95716" y="123575"/>
                    <a:pt x="123063" y="95914"/>
                    <a:pt x="123063" y="61787"/>
                  </a:cubicBezTo>
                  <a:cubicBezTo>
                    <a:pt x="123063" y="27301"/>
                    <a:pt x="95716" y="0"/>
                    <a:pt x="61532" y="0"/>
                  </a:cubicBezTo>
                  <a:close/>
                  <a:moveTo>
                    <a:pt x="61532" y="9699"/>
                  </a:moveTo>
                  <a:cubicBezTo>
                    <a:pt x="90318" y="9699"/>
                    <a:pt x="113707" y="32690"/>
                    <a:pt x="113707" y="61787"/>
                  </a:cubicBezTo>
                  <a:cubicBezTo>
                    <a:pt x="113707" y="90526"/>
                    <a:pt x="90318" y="113875"/>
                    <a:pt x="61891" y="113875"/>
                  </a:cubicBezTo>
                  <a:cubicBezTo>
                    <a:pt x="33105" y="113875"/>
                    <a:pt x="9716" y="90526"/>
                    <a:pt x="9716" y="61787"/>
                  </a:cubicBezTo>
                  <a:cubicBezTo>
                    <a:pt x="9716" y="32690"/>
                    <a:pt x="33105" y="9699"/>
                    <a:pt x="61532" y="9699"/>
                  </a:cubicBezTo>
                  <a:close/>
                  <a:moveTo>
                    <a:pt x="37423" y="29457"/>
                  </a:moveTo>
                  <a:lnTo>
                    <a:pt x="37423" y="92681"/>
                  </a:lnTo>
                  <a:lnTo>
                    <a:pt x="48937" y="92681"/>
                  </a:lnTo>
                  <a:lnTo>
                    <a:pt x="48937" y="68253"/>
                  </a:lnTo>
                  <a:lnTo>
                    <a:pt x="58293" y="68253"/>
                  </a:lnTo>
                  <a:cubicBezTo>
                    <a:pt x="73766" y="68253"/>
                    <a:pt x="77004" y="70050"/>
                    <a:pt x="77004" y="85856"/>
                  </a:cubicBezTo>
                  <a:cubicBezTo>
                    <a:pt x="77004" y="87293"/>
                    <a:pt x="77364" y="90166"/>
                    <a:pt x="78804" y="92681"/>
                  </a:cubicBezTo>
                  <a:lnTo>
                    <a:pt x="91038" y="92681"/>
                  </a:lnTo>
                  <a:cubicBezTo>
                    <a:pt x="89239" y="89448"/>
                    <a:pt x="88879" y="86215"/>
                    <a:pt x="88879" y="83700"/>
                  </a:cubicBezTo>
                  <a:cubicBezTo>
                    <a:pt x="88879" y="72564"/>
                    <a:pt x="85640" y="66817"/>
                    <a:pt x="78084" y="63583"/>
                  </a:cubicBezTo>
                  <a:cubicBezTo>
                    <a:pt x="86000" y="60350"/>
                    <a:pt x="89958" y="55321"/>
                    <a:pt x="89958" y="48137"/>
                  </a:cubicBezTo>
                  <a:cubicBezTo>
                    <a:pt x="89958" y="31971"/>
                    <a:pt x="73406" y="29457"/>
                    <a:pt x="60812" y="29457"/>
                  </a:cubicBezTo>
                  <a:lnTo>
                    <a:pt x="37423" y="29457"/>
                  </a:lnTo>
                  <a:close/>
                  <a:moveTo>
                    <a:pt x="48937" y="58913"/>
                  </a:moveTo>
                  <a:lnTo>
                    <a:pt x="48937" y="38797"/>
                  </a:lnTo>
                  <a:lnTo>
                    <a:pt x="60092" y="38797"/>
                  </a:lnTo>
                  <a:cubicBezTo>
                    <a:pt x="67649" y="38797"/>
                    <a:pt x="78084" y="38797"/>
                    <a:pt x="78084" y="48496"/>
                  </a:cubicBezTo>
                  <a:cubicBezTo>
                    <a:pt x="78084" y="55680"/>
                    <a:pt x="72686" y="58913"/>
                    <a:pt x="60452" y="58913"/>
                  </a:cubicBezTo>
                  <a:lnTo>
                    <a:pt x="48937" y="58913"/>
                  </a:lnTo>
                  <a:close/>
                </a:path>
              </a:pathLst>
            </a:custGeom>
            <a:solidFill>
              <a:srgbClr val="2B2A29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1" name="Полилиния: фигура 150">
              <a:extLst>
                <a:ext uri="{FF2B5EF4-FFF2-40B4-BE49-F238E27FC236}">
                  <a16:creationId xmlns:a16="http://schemas.microsoft.com/office/drawing/2014/main" id="{5009BCFD-0F3E-41EF-8195-98C4545572A4}"/>
                </a:ext>
              </a:extLst>
            </p:cNvPr>
            <p:cNvSpPr/>
            <p:nvPr/>
          </p:nvSpPr>
          <p:spPr>
            <a:xfrm>
              <a:off x="3195743" y="835623"/>
              <a:ext cx="127381" cy="574406"/>
            </a:xfrm>
            <a:custGeom>
              <a:avLst/>
              <a:gdLst>
                <a:gd name="connsiteX0" fmla="*/ 76645 w 127381"/>
                <a:gd name="connsiteY0" fmla="*/ 378268 h 574406"/>
                <a:gd name="connsiteX1" fmla="*/ 59373 w 127381"/>
                <a:gd name="connsiteY1" fmla="*/ 395511 h 574406"/>
                <a:gd name="connsiteX2" fmla="*/ 27347 w 127381"/>
                <a:gd name="connsiteY2" fmla="*/ 190032 h 574406"/>
                <a:gd name="connsiteX3" fmla="*/ 27347 w 127381"/>
                <a:gd name="connsiteY3" fmla="*/ 165604 h 574406"/>
                <a:gd name="connsiteX4" fmla="*/ 33105 w 127381"/>
                <a:gd name="connsiteY4" fmla="*/ 57117 h 574406"/>
                <a:gd name="connsiteX5" fmla="*/ 127381 w 127381"/>
                <a:gd name="connsiteY5" fmla="*/ 0 h 574406"/>
                <a:gd name="connsiteX6" fmla="*/ 76285 w 127381"/>
                <a:gd name="connsiteY6" fmla="*/ 360666 h 574406"/>
                <a:gd name="connsiteX7" fmla="*/ 76645 w 127381"/>
                <a:gd name="connsiteY7" fmla="*/ 378268 h 574406"/>
                <a:gd name="connsiteX8" fmla="*/ 59373 w 127381"/>
                <a:gd name="connsiteY8" fmla="*/ 455502 h 574406"/>
                <a:gd name="connsiteX9" fmla="*/ 119105 w 127381"/>
                <a:gd name="connsiteY9" fmla="*/ 515134 h 574406"/>
                <a:gd name="connsiteX10" fmla="*/ 59373 w 127381"/>
                <a:gd name="connsiteY10" fmla="*/ 574407 h 574406"/>
                <a:gd name="connsiteX11" fmla="*/ 0 w 127381"/>
                <a:gd name="connsiteY11" fmla="*/ 515134 h 574406"/>
                <a:gd name="connsiteX12" fmla="*/ 59373 w 127381"/>
                <a:gd name="connsiteY12" fmla="*/ 455502 h 57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381" h="574406">
                  <a:moveTo>
                    <a:pt x="76645" y="378268"/>
                  </a:moveTo>
                  <a:lnTo>
                    <a:pt x="59373" y="395511"/>
                  </a:lnTo>
                  <a:cubicBezTo>
                    <a:pt x="37783" y="338393"/>
                    <a:pt x="27347" y="269781"/>
                    <a:pt x="27347" y="190032"/>
                  </a:cubicBezTo>
                  <a:lnTo>
                    <a:pt x="27347" y="165604"/>
                  </a:lnTo>
                  <a:cubicBezTo>
                    <a:pt x="27347" y="130759"/>
                    <a:pt x="29147" y="94477"/>
                    <a:pt x="33105" y="57117"/>
                  </a:cubicBezTo>
                  <a:cubicBezTo>
                    <a:pt x="64770" y="47777"/>
                    <a:pt x="96435" y="28738"/>
                    <a:pt x="127381" y="0"/>
                  </a:cubicBezTo>
                  <a:cubicBezTo>
                    <a:pt x="93557" y="117468"/>
                    <a:pt x="76285" y="237450"/>
                    <a:pt x="76285" y="360666"/>
                  </a:cubicBezTo>
                  <a:lnTo>
                    <a:pt x="76645" y="378268"/>
                  </a:lnTo>
                  <a:close/>
                  <a:moveTo>
                    <a:pt x="59373" y="455502"/>
                  </a:moveTo>
                  <a:cubicBezTo>
                    <a:pt x="76285" y="483162"/>
                    <a:pt x="96076" y="502920"/>
                    <a:pt x="119105" y="515134"/>
                  </a:cubicBezTo>
                  <a:cubicBezTo>
                    <a:pt x="96076" y="526988"/>
                    <a:pt x="76285" y="546746"/>
                    <a:pt x="59373" y="574407"/>
                  </a:cubicBezTo>
                  <a:cubicBezTo>
                    <a:pt x="42820" y="546746"/>
                    <a:pt x="23029" y="526988"/>
                    <a:pt x="0" y="515134"/>
                  </a:cubicBezTo>
                  <a:cubicBezTo>
                    <a:pt x="23029" y="502920"/>
                    <a:pt x="42820" y="483162"/>
                    <a:pt x="59373" y="455502"/>
                  </a:cubicBezTo>
                  <a:close/>
                </a:path>
              </a:pathLst>
            </a:custGeom>
            <a:solidFill>
              <a:srgbClr val="FEFEFE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53" name="Правая фигурная скобка 152">
            <a:extLst>
              <a:ext uri="{FF2B5EF4-FFF2-40B4-BE49-F238E27FC236}">
                <a16:creationId xmlns:a16="http://schemas.microsoft.com/office/drawing/2014/main" id="{80F90EB3-12D5-470F-9244-D7F8B292B0EC}"/>
              </a:ext>
            </a:extLst>
          </p:cNvPr>
          <p:cNvSpPr/>
          <p:nvPr/>
        </p:nvSpPr>
        <p:spPr>
          <a:xfrm rot="5400000">
            <a:off x="2093185" y="3804786"/>
            <a:ext cx="249374" cy="4149995"/>
          </a:xfrm>
          <a:prstGeom prst="rightBrace">
            <a:avLst>
              <a:gd name="adj1" fmla="val 117189"/>
              <a:gd name="adj2" fmla="val 50040"/>
            </a:avLst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5" name="Рисунок 154">
            <a:extLst>
              <a:ext uri="{FF2B5EF4-FFF2-40B4-BE49-F238E27FC236}">
                <a16:creationId xmlns:a16="http://schemas.microsoft.com/office/drawing/2014/main" id="{8E61331A-CC12-4B55-8A7F-CA8F596FA8D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968" y="5969235"/>
            <a:ext cx="2511281" cy="465627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2DA06663-796F-46D0-A304-3E1E10684A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933" y="1802296"/>
            <a:ext cx="525057" cy="657332"/>
          </a:xfrm>
          <a:prstGeom prst="rect">
            <a:avLst/>
          </a:prstGeom>
        </p:spPr>
      </p:pic>
      <p:pic>
        <p:nvPicPr>
          <p:cNvPr id="69" name="Google Shape;54;p13">
            <a:extLst>
              <a:ext uri="{FF2B5EF4-FFF2-40B4-BE49-F238E27FC236}">
                <a16:creationId xmlns:a16="http://schemas.microsoft.com/office/drawing/2014/main" id="{DD94531A-88C6-42C9-B794-CFD76113BADD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558"/>
          <a:stretch/>
        </p:blipFill>
        <p:spPr>
          <a:xfrm>
            <a:off x="-9467" y="6529558"/>
            <a:ext cx="12192000" cy="328663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0C6917A2-114C-7E87-37C2-16B16399F62A}"/>
              </a:ext>
            </a:extLst>
          </p:cNvPr>
          <p:cNvSpPr txBox="1"/>
          <p:nvPr/>
        </p:nvSpPr>
        <p:spPr>
          <a:xfrm>
            <a:off x="2918199" y="447927"/>
            <a:ext cx="1972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Контрактное</a:t>
            </a:r>
            <a:br>
              <a:rPr lang="ru-RU" sz="1600" b="1" dirty="0"/>
            </a:br>
            <a:r>
              <a:rPr lang="ru-RU" sz="1600" b="1" dirty="0"/>
              <a:t>производство</a:t>
            </a:r>
          </a:p>
          <a:p>
            <a:pPr algn="ctr"/>
            <a:r>
              <a:rPr lang="ru-RU" sz="1600" b="1" dirty="0"/>
              <a:t>изделий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F1E915EF-D07D-DDE4-3449-371BECCC48F5}"/>
              </a:ext>
            </a:extLst>
          </p:cNvPr>
          <p:cNvSpPr txBox="1"/>
          <p:nvPr/>
        </p:nvSpPr>
        <p:spPr>
          <a:xfrm>
            <a:off x="2510534" y="1522694"/>
            <a:ext cx="1632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Серийное производство</a:t>
            </a:r>
          </a:p>
        </p:txBody>
      </p:sp>
      <p:cxnSp>
        <p:nvCxnSpPr>
          <p:cNvPr id="126" name="Соединитель: изогнутый 125">
            <a:extLst>
              <a:ext uri="{FF2B5EF4-FFF2-40B4-BE49-F238E27FC236}">
                <a16:creationId xmlns:a16="http://schemas.microsoft.com/office/drawing/2014/main" id="{097B43CD-00EC-A6F1-AAE7-BC85F7F11F8A}"/>
              </a:ext>
            </a:extLst>
          </p:cNvPr>
          <p:cNvCxnSpPr>
            <a:cxnSpLocks/>
            <a:stCxn id="119" idx="2"/>
            <a:endCxn id="124" idx="0"/>
          </p:cNvCxnSpPr>
          <p:nvPr/>
        </p:nvCxnSpPr>
        <p:spPr bwMode="auto">
          <a:xfrm rot="5400000">
            <a:off x="3493843" y="1111968"/>
            <a:ext cx="243770" cy="577683"/>
          </a:xfrm>
          <a:prstGeom prst="curvedConnector3">
            <a:avLst>
              <a:gd name="adj1" fmla="val 50000"/>
            </a:avLst>
          </a:prstGeom>
          <a:solidFill>
            <a:srgbClr val="00B8FF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ECAEB500-C3AF-881D-C47F-EC9EE8D2E7AF}"/>
              </a:ext>
            </a:extLst>
          </p:cNvPr>
          <p:cNvSpPr txBox="1"/>
          <p:nvPr/>
        </p:nvSpPr>
        <p:spPr>
          <a:xfrm>
            <a:off x="3794100" y="1501299"/>
            <a:ext cx="131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Разработка новых</a:t>
            </a:r>
          </a:p>
          <a:p>
            <a:pPr algn="ctr"/>
            <a:r>
              <a:rPr lang="ru-RU" sz="1200" dirty="0"/>
              <a:t>продуктов</a:t>
            </a:r>
          </a:p>
        </p:txBody>
      </p:sp>
      <p:cxnSp>
        <p:nvCxnSpPr>
          <p:cNvPr id="129" name="Соединитель: изогнутый 128">
            <a:extLst>
              <a:ext uri="{FF2B5EF4-FFF2-40B4-BE49-F238E27FC236}">
                <a16:creationId xmlns:a16="http://schemas.microsoft.com/office/drawing/2014/main" id="{2A52B491-F221-3692-39DB-A867492BB75F}"/>
              </a:ext>
            </a:extLst>
          </p:cNvPr>
          <p:cNvCxnSpPr>
            <a:cxnSpLocks/>
            <a:stCxn id="119" idx="2"/>
            <a:endCxn id="128" idx="0"/>
          </p:cNvCxnSpPr>
          <p:nvPr/>
        </p:nvCxnSpPr>
        <p:spPr bwMode="auto">
          <a:xfrm rot="16200000" flipH="1">
            <a:off x="4065878" y="1117614"/>
            <a:ext cx="222375" cy="544993"/>
          </a:xfrm>
          <a:prstGeom prst="curvedConnector3">
            <a:avLst>
              <a:gd name="adj1" fmla="val 50000"/>
            </a:avLst>
          </a:prstGeom>
          <a:solidFill>
            <a:srgbClr val="00B8FF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2436105A-559C-B986-62A5-AF1157AE51E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055" y="3262421"/>
            <a:ext cx="1470404" cy="851038"/>
          </a:xfrm>
          <a:prstGeom prst="rect">
            <a:avLst/>
          </a:prstGeom>
        </p:spPr>
      </p:pic>
      <p:pic>
        <p:nvPicPr>
          <p:cNvPr id="152" name="Рисунок 151">
            <a:extLst>
              <a:ext uri="{FF2B5EF4-FFF2-40B4-BE49-F238E27FC236}">
                <a16:creationId xmlns:a16="http://schemas.microsoft.com/office/drawing/2014/main" id="{0798E394-9F37-9F3E-1A00-AF89BF14E33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3313" y="4146603"/>
            <a:ext cx="955646" cy="501109"/>
          </a:xfrm>
          <a:prstGeom prst="rect">
            <a:avLst/>
          </a:prstGeom>
        </p:spPr>
      </p:pic>
      <p:pic>
        <p:nvPicPr>
          <p:cNvPr id="154" name="Рисунок 153">
            <a:extLst>
              <a:ext uri="{FF2B5EF4-FFF2-40B4-BE49-F238E27FC236}">
                <a16:creationId xmlns:a16="http://schemas.microsoft.com/office/drawing/2014/main" id="{1D394930-52BA-ABA3-7A21-A9702CBB1BA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109" y="2488447"/>
            <a:ext cx="987636" cy="608384"/>
          </a:xfrm>
          <a:prstGeom prst="rect">
            <a:avLst/>
          </a:prstGeom>
        </p:spPr>
      </p:pic>
      <p:sp>
        <p:nvSpPr>
          <p:cNvPr id="156" name="Текст 3">
            <a:extLst>
              <a:ext uri="{FF2B5EF4-FFF2-40B4-BE49-F238E27FC236}">
                <a16:creationId xmlns:a16="http://schemas.microsoft.com/office/drawing/2014/main" id="{8615EC55-D79A-7634-CC9D-62F9F486B2AE}"/>
              </a:ext>
            </a:extLst>
          </p:cNvPr>
          <p:cNvSpPr txBox="1">
            <a:spLocks/>
          </p:cNvSpPr>
          <p:nvPr/>
        </p:nvSpPr>
        <p:spPr>
          <a:xfrm>
            <a:off x="226184" y="520197"/>
            <a:ext cx="501568" cy="56720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40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57" name="Текст 3">
            <a:extLst>
              <a:ext uri="{FF2B5EF4-FFF2-40B4-BE49-F238E27FC236}">
                <a16:creationId xmlns:a16="http://schemas.microsoft.com/office/drawing/2014/main" id="{F231072B-2DA2-D93A-E2CC-78FEFFD53A75}"/>
              </a:ext>
            </a:extLst>
          </p:cNvPr>
          <p:cNvSpPr txBox="1">
            <a:spLocks/>
          </p:cNvSpPr>
          <p:nvPr/>
        </p:nvSpPr>
        <p:spPr>
          <a:xfrm>
            <a:off x="2818573" y="489279"/>
            <a:ext cx="501568" cy="56720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40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58" name="Текст 3">
            <a:extLst>
              <a:ext uri="{FF2B5EF4-FFF2-40B4-BE49-F238E27FC236}">
                <a16:creationId xmlns:a16="http://schemas.microsoft.com/office/drawing/2014/main" id="{9DC009A1-224D-FEA4-0DD4-E2FA73E5681A}"/>
              </a:ext>
            </a:extLst>
          </p:cNvPr>
          <p:cNvSpPr txBox="1">
            <a:spLocks/>
          </p:cNvSpPr>
          <p:nvPr/>
        </p:nvSpPr>
        <p:spPr>
          <a:xfrm>
            <a:off x="5744975" y="495376"/>
            <a:ext cx="501568" cy="56720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40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59" name="Текст 3">
            <a:extLst>
              <a:ext uri="{FF2B5EF4-FFF2-40B4-BE49-F238E27FC236}">
                <a16:creationId xmlns:a16="http://schemas.microsoft.com/office/drawing/2014/main" id="{6EFBCD31-B7E0-1C05-25C6-7B73D5D6DC8F}"/>
              </a:ext>
            </a:extLst>
          </p:cNvPr>
          <p:cNvSpPr txBox="1">
            <a:spLocks/>
          </p:cNvSpPr>
          <p:nvPr/>
        </p:nvSpPr>
        <p:spPr>
          <a:xfrm>
            <a:off x="8999639" y="485771"/>
            <a:ext cx="501568" cy="56720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4000" dirty="0">
                <a:solidFill>
                  <a:srgbClr val="C00000"/>
                </a:solidFill>
              </a:rPr>
              <a:t>4</a:t>
            </a:r>
          </a:p>
        </p:txBody>
      </p:sp>
      <p:cxnSp>
        <p:nvCxnSpPr>
          <p:cNvPr id="160" name="Соединитель: изогнутый 159">
            <a:extLst>
              <a:ext uri="{FF2B5EF4-FFF2-40B4-BE49-F238E27FC236}">
                <a16:creationId xmlns:a16="http://schemas.microsoft.com/office/drawing/2014/main" id="{8F413C50-61A4-76D0-C0CE-C404B25CBD0F}"/>
              </a:ext>
            </a:extLst>
          </p:cNvPr>
          <p:cNvCxnSpPr>
            <a:cxnSpLocks/>
            <a:stCxn id="128" idx="2"/>
            <a:endCxn id="154" idx="0"/>
          </p:cNvCxnSpPr>
          <p:nvPr/>
        </p:nvCxnSpPr>
        <p:spPr bwMode="auto">
          <a:xfrm rot="5400000">
            <a:off x="3901337" y="1940221"/>
            <a:ext cx="340817" cy="755635"/>
          </a:xfrm>
          <a:prstGeom prst="curvedConnector3">
            <a:avLst>
              <a:gd name="adj1" fmla="val 50000"/>
            </a:avLst>
          </a:prstGeom>
          <a:solidFill>
            <a:srgbClr val="00B8FF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1" name="Соединитель: изогнутый 160">
            <a:extLst>
              <a:ext uri="{FF2B5EF4-FFF2-40B4-BE49-F238E27FC236}">
                <a16:creationId xmlns:a16="http://schemas.microsoft.com/office/drawing/2014/main" id="{3395DE1D-185D-7CDC-EFE0-203DB0EF0B6E}"/>
              </a:ext>
            </a:extLst>
          </p:cNvPr>
          <p:cNvCxnSpPr>
            <a:cxnSpLocks/>
            <a:stCxn id="124" idx="2"/>
          </p:cNvCxnSpPr>
          <p:nvPr/>
        </p:nvCxnSpPr>
        <p:spPr bwMode="auto">
          <a:xfrm rot="5400000">
            <a:off x="2494138" y="2507975"/>
            <a:ext cx="1356364" cy="309133"/>
          </a:xfrm>
          <a:prstGeom prst="curvedConnector3">
            <a:avLst>
              <a:gd name="adj1" fmla="val 50000"/>
            </a:avLst>
          </a:prstGeom>
          <a:solidFill>
            <a:srgbClr val="00B8FF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62" name="Рисунок 161">
            <a:extLst>
              <a:ext uri="{FF2B5EF4-FFF2-40B4-BE49-F238E27FC236}">
                <a16:creationId xmlns:a16="http://schemas.microsoft.com/office/drawing/2014/main" id="{D8479D0D-3176-B482-3AE4-B6A7415168B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0" b="16087"/>
          <a:stretch/>
        </p:blipFill>
        <p:spPr>
          <a:xfrm>
            <a:off x="2807987" y="4880510"/>
            <a:ext cx="1546298" cy="641773"/>
          </a:xfrm>
          <a:prstGeom prst="rect">
            <a:avLst/>
          </a:prstGeom>
        </p:spPr>
      </p:pic>
      <p:pic>
        <p:nvPicPr>
          <p:cNvPr id="163" name="Picture 2" descr="Стенты для стентирования вен подвздошно-бедренного сегмента">
            <a:extLst>
              <a:ext uri="{FF2B5EF4-FFF2-40B4-BE49-F238E27FC236}">
                <a16:creationId xmlns:a16="http://schemas.microsoft.com/office/drawing/2014/main" id="{E8C1DC27-9C51-F4C8-8116-50D9A34C9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74711">
            <a:off x="2796764" y="4534068"/>
            <a:ext cx="1500027" cy="50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AE916C15-8094-C497-B69A-4C7E5987207F}"/>
              </a:ext>
            </a:extLst>
          </p:cNvPr>
          <p:cNvSpPr txBox="1"/>
          <p:nvPr/>
        </p:nvSpPr>
        <p:spPr>
          <a:xfrm>
            <a:off x="2560482" y="-71305"/>
            <a:ext cx="725007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ru-RU" sz="3600" b="1" dirty="0">
                <a:solidFill>
                  <a:schemeClr val="bg1"/>
                </a:solidFill>
              </a:rPr>
              <a:t>А что есть сейчас?</a:t>
            </a:r>
          </a:p>
        </p:txBody>
      </p:sp>
    </p:spTree>
    <p:extLst>
      <p:ext uri="{BB962C8B-B14F-4D97-AF65-F5344CB8AC3E}">
        <p14:creationId xmlns:p14="http://schemas.microsoft.com/office/powerpoint/2010/main" val="1812563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78;p25">
            <a:extLst>
              <a:ext uri="{FF2B5EF4-FFF2-40B4-BE49-F238E27FC236}">
                <a16:creationId xmlns:a16="http://schemas.microsoft.com/office/drawing/2014/main" id="{B5EAF778-90A6-E6EF-80A2-724E729118A3}"/>
              </a:ext>
            </a:extLst>
          </p:cNvPr>
          <p:cNvSpPr txBox="1"/>
          <p:nvPr/>
        </p:nvSpPr>
        <p:spPr>
          <a:xfrm>
            <a:off x="61276" y="5189247"/>
            <a:ext cx="3843689" cy="1135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ea typeface="Arial"/>
                <a:cs typeface="Arial"/>
                <a:sym typeface="Arial"/>
              </a:rPr>
              <a:t>Зам. Ген. 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  <a:ea typeface="Arial"/>
                <a:cs typeface="Arial"/>
                <a:sym typeface="Arial"/>
              </a:rPr>
              <a:t>дир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ea typeface="Arial"/>
                <a:cs typeface="Arial"/>
                <a:sym typeface="Arial"/>
              </a:rPr>
              <a:t> / </a:t>
            </a:r>
            <a:r>
              <a:rPr lang="ru-RU" b="0" u="none" strike="noStrike" cap="none" dirty="0">
                <a:solidFill>
                  <a:schemeClr val="bg1">
                    <a:lumMod val="50000"/>
                  </a:schemeClr>
                </a:solidFill>
                <a:ea typeface="Arial"/>
                <a:cs typeface="Arial"/>
                <a:sym typeface="Arial"/>
              </a:rPr>
              <a:t>Главный конструктор</a:t>
            </a:r>
            <a:br>
              <a:rPr lang="ru-RU" b="0" u="none" strike="noStrike" cap="none" dirty="0">
                <a:solidFill>
                  <a:schemeClr val="bg1">
                    <a:lumMod val="50000"/>
                  </a:schemeClr>
                </a:solidFill>
                <a:ea typeface="Arial"/>
                <a:cs typeface="Arial"/>
                <a:sym typeface="Arial"/>
              </a:rPr>
            </a:br>
            <a:r>
              <a:rPr lang="ru-RU" b="0" u="none" strike="noStrike" cap="none" dirty="0">
                <a:solidFill>
                  <a:schemeClr val="bg1">
                    <a:lumMod val="50000"/>
                  </a:schemeClr>
                </a:solidFill>
                <a:ea typeface="Arial"/>
                <a:cs typeface="Arial"/>
                <a:sym typeface="Arial"/>
              </a:rPr>
              <a:t>ООО «Эксклюзивные Решения»</a:t>
            </a:r>
          </a:p>
          <a:p>
            <a:pPr marL="0" marR="0" lvl="0" indent="0" algn="ctr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ea typeface="Arial"/>
                <a:cs typeface="Arial"/>
                <a:sym typeface="Arial"/>
              </a:rPr>
              <a:t>denis.vlasov@3dsla.ru</a:t>
            </a:r>
            <a:endParaRPr lang="ru-RU" dirty="0">
              <a:solidFill>
                <a:schemeClr val="bg1">
                  <a:lumMod val="50000"/>
                </a:schemeClr>
              </a:solidFill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en-US" sz="1000" b="0" u="none" strike="noStrike" cap="none" dirty="0">
              <a:solidFill>
                <a:schemeClr val="bg1">
                  <a:lumMod val="50000"/>
                </a:schemeClr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9B8C204-B5B6-8B4A-5C02-058261E0F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41" y="1955178"/>
            <a:ext cx="3345023" cy="334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54;p13">
            <a:extLst>
              <a:ext uri="{FF2B5EF4-FFF2-40B4-BE49-F238E27FC236}">
                <a16:creationId xmlns:a16="http://schemas.microsoft.com/office/drawing/2014/main" id="{9510E807-0973-1093-76AB-611A555482D5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558"/>
          <a:stretch/>
        </p:blipFill>
        <p:spPr>
          <a:xfrm>
            <a:off x="0" y="-14971"/>
            <a:ext cx="12192000" cy="50734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059681-0CA2-7DC2-EF19-1C6350898EDD}"/>
              </a:ext>
            </a:extLst>
          </p:cNvPr>
          <p:cNvSpPr txBox="1"/>
          <p:nvPr/>
        </p:nvSpPr>
        <p:spPr>
          <a:xfrm>
            <a:off x="180415" y="-22797"/>
            <a:ext cx="11440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Контакты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CAAEE17-8743-D629-886E-EC38B7DDF1AC}"/>
              </a:ext>
            </a:extLst>
          </p:cNvPr>
          <p:cNvGrpSpPr/>
          <p:nvPr/>
        </p:nvGrpSpPr>
        <p:grpSpPr>
          <a:xfrm>
            <a:off x="778407" y="1277742"/>
            <a:ext cx="2431289" cy="570384"/>
            <a:chOff x="2875852" y="747253"/>
            <a:chExt cx="3201797" cy="751147"/>
          </a:xfrm>
        </p:grpSpPr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id="{063D845E-4749-16B8-4F5A-1A5B6EBDC97E}"/>
                </a:ext>
              </a:extLst>
            </p:cNvPr>
            <p:cNvSpPr/>
            <p:nvPr/>
          </p:nvSpPr>
          <p:spPr>
            <a:xfrm>
              <a:off x="3765000" y="857536"/>
              <a:ext cx="219498" cy="328694"/>
            </a:xfrm>
            <a:custGeom>
              <a:avLst/>
              <a:gdLst>
                <a:gd name="connsiteX0" fmla="*/ 154009 w 219498"/>
                <a:gd name="connsiteY0" fmla="*/ 151235 h 328694"/>
                <a:gd name="connsiteX1" fmla="*/ 207984 w 219498"/>
                <a:gd name="connsiteY1" fmla="*/ 81904 h 328694"/>
                <a:gd name="connsiteX2" fmla="*/ 111908 w 219498"/>
                <a:gd name="connsiteY2" fmla="*/ 0 h 328694"/>
                <a:gd name="connsiteX3" fmla="*/ 7916 w 219498"/>
                <a:gd name="connsiteY3" fmla="*/ 104176 h 328694"/>
                <a:gd name="connsiteX4" fmla="*/ 34904 w 219498"/>
                <a:gd name="connsiteY4" fmla="*/ 104176 h 328694"/>
                <a:gd name="connsiteX5" fmla="*/ 110469 w 219498"/>
                <a:gd name="connsiteY5" fmla="*/ 24428 h 328694"/>
                <a:gd name="connsiteX6" fmla="*/ 178477 w 219498"/>
                <a:gd name="connsiteY6" fmla="*/ 83341 h 328694"/>
                <a:gd name="connsiteX7" fmla="*/ 140695 w 219498"/>
                <a:gd name="connsiteY7" fmla="*/ 136507 h 328694"/>
                <a:gd name="connsiteX8" fmla="*/ 102193 w 219498"/>
                <a:gd name="connsiteY8" fmla="*/ 141536 h 328694"/>
                <a:gd name="connsiteX9" fmla="*/ 90318 w 219498"/>
                <a:gd name="connsiteY9" fmla="*/ 141536 h 328694"/>
                <a:gd name="connsiteX10" fmla="*/ 90318 w 219498"/>
                <a:gd name="connsiteY10" fmla="*/ 165964 h 328694"/>
                <a:gd name="connsiteX11" fmla="*/ 105791 w 219498"/>
                <a:gd name="connsiteY11" fmla="*/ 165604 h 328694"/>
                <a:gd name="connsiteX12" fmla="*/ 189992 w 219498"/>
                <a:gd name="connsiteY12" fmla="*/ 232780 h 328694"/>
                <a:gd name="connsiteX13" fmla="*/ 109749 w 219498"/>
                <a:gd name="connsiteY13" fmla="*/ 303548 h 328694"/>
                <a:gd name="connsiteX14" fmla="*/ 28067 w 219498"/>
                <a:gd name="connsiteY14" fmla="*/ 220926 h 328694"/>
                <a:gd name="connsiteX15" fmla="*/ 28067 w 219498"/>
                <a:gd name="connsiteY15" fmla="*/ 219489 h 328694"/>
                <a:gd name="connsiteX16" fmla="*/ 0 w 219498"/>
                <a:gd name="connsiteY16" fmla="*/ 219489 h 328694"/>
                <a:gd name="connsiteX17" fmla="*/ 0 w 219498"/>
                <a:gd name="connsiteY17" fmla="*/ 226673 h 328694"/>
                <a:gd name="connsiteX18" fmla="*/ 109030 w 219498"/>
                <a:gd name="connsiteY18" fmla="*/ 328694 h 328694"/>
                <a:gd name="connsiteX19" fmla="*/ 219498 w 219498"/>
                <a:gd name="connsiteY19" fmla="*/ 229547 h 328694"/>
                <a:gd name="connsiteX20" fmla="*/ 154009 w 219498"/>
                <a:gd name="connsiteY20" fmla="*/ 151235 h 328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9498" h="328694">
                  <a:moveTo>
                    <a:pt x="154009" y="151235"/>
                  </a:moveTo>
                  <a:cubicBezTo>
                    <a:pt x="187473" y="142973"/>
                    <a:pt x="207984" y="116390"/>
                    <a:pt x="207984" y="81904"/>
                  </a:cubicBezTo>
                  <a:cubicBezTo>
                    <a:pt x="207984" y="33049"/>
                    <a:pt x="169482" y="0"/>
                    <a:pt x="111908" y="0"/>
                  </a:cubicBezTo>
                  <a:cubicBezTo>
                    <a:pt x="47138" y="0"/>
                    <a:pt x="8636" y="38437"/>
                    <a:pt x="7916" y="104176"/>
                  </a:cubicBezTo>
                  <a:lnTo>
                    <a:pt x="34904" y="104176"/>
                  </a:lnTo>
                  <a:cubicBezTo>
                    <a:pt x="36703" y="53166"/>
                    <a:pt x="63691" y="24428"/>
                    <a:pt x="110469" y="24428"/>
                  </a:cubicBezTo>
                  <a:cubicBezTo>
                    <a:pt x="151850" y="24428"/>
                    <a:pt x="178477" y="47418"/>
                    <a:pt x="178477" y="83341"/>
                  </a:cubicBezTo>
                  <a:cubicBezTo>
                    <a:pt x="178477" y="108487"/>
                    <a:pt x="164804" y="127526"/>
                    <a:pt x="140695" y="136507"/>
                  </a:cubicBezTo>
                  <a:cubicBezTo>
                    <a:pt x="128820" y="140818"/>
                    <a:pt x="119825" y="141536"/>
                    <a:pt x="102193" y="141536"/>
                  </a:cubicBezTo>
                  <a:lnTo>
                    <a:pt x="90318" y="141536"/>
                  </a:lnTo>
                  <a:lnTo>
                    <a:pt x="90318" y="165964"/>
                  </a:lnTo>
                  <a:cubicBezTo>
                    <a:pt x="97155" y="165604"/>
                    <a:pt x="100034" y="165604"/>
                    <a:pt x="105791" y="165604"/>
                  </a:cubicBezTo>
                  <a:cubicBezTo>
                    <a:pt x="149691" y="165604"/>
                    <a:pt x="189992" y="181051"/>
                    <a:pt x="189992" y="232780"/>
                  </a:cubicBezTo>
                  <a:cubicBezTo>
                    <a:pt x="189992" y="274091"/>
                    <a:pt x="156528" y="303548"/>
                    <a:pt x="109749" y="303548"/>
                  </a:cubicBezTo>
                  <a:cubicBezTo>
                    <a:pt x="58653" y="303548"/>
                    <a:pt x="28067" y="272295"/>
                    <a:pt x="28067" y="220926"/>
                  </a:cubicBezTo>
                  <a:lnTo>
                    <a:pt x="28067" y="219489"/>
                  </a:lnTo>
                  <a:lnTo>
                    <a:pt x="0" y="219489"/>
                  </a:lnTo>
                  <a:lnTo>
                    <a:pt x="0" y="226673"/>
                  </a:lnTo>
                  <a:cubicBezTo>
                    <a:pt x="0" y="288820"/>
                    <a:pt x="42460" y="328694"/>
                    <a:pt x="109030" y="328694"/>
                  </a:cubicBezTo>
                  <a:cubicBezTo>
                    <a:pt x="174879" y="328694"/>
                    <a:pt x="219498" y="288461"/>
                    <a:pt x="219498" y="229547"/>
                  </a:cubicBezTo>
                  <a:cubicBezTo>
                    <a:pt x="219498" y="187877"/>
                    <a:pt x="196109" y="159857"/>
                    <a:pt x="154009" y="151235"/>
                  </a:cubicBezTo>
                  <a:close/>
                </a:path>
              </a:pathLst>
            </a:custGeom>
            <a:solidFill>
              <a:srgbClr val="2B2A29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id="{F004102F-DBEE-1BCB-EA1D-746AA5133490}"/>
                </a:ext>
              </a:extLst>
            </p:cNvPr>
            <p:cNvSpPr/>
            <p:nvPr/>
          </p:nvSpPr>
          <p:spPr>
            <a:xfrm>
              <a:off x="4037034" y="853585"/>
              <a:ext cx="263758" cy="325102"/>
            </a:xfrm>
            <a:custGeom>
              <a:avLst/>
              <a:gdLst>
                <a:gd name="connsiteX0" fmla="*/ 112988 w 263757"/>
                <a:gd name="connsiteY0" fmla="*/ 298878 h 325101"/>
                <a:gd name="connsiteX1" fmla="*/ 31306 w 263757"/>
                <a:gd name="connsiteY1" fmla="*/ 298878 h 325101"/>
                <a:gd name="connsiteX2" fmla="*/ 31306 w 263757"/>
                <a:gd name="connsiteY2" fmla="*/ 26224 h 325101"/>
                <a:gd name="connsiteX3" fmla="*/ 118025 w 263757"/>
                <a:gd name="connsiteY3" fmla="*/ 26224 h 325101"/>
                <a:gd name="connsiteX4" fmla="*/ 232452 w 263757"/>
                <a:gd name="connsiteY4" fmla="*/ 158420 h 325101"/>
                <a:gd name="connsiteX5" fmla="*/ 112988 w 263757"/>
                <a:gd name="connsiteY5" fmla="*/ 298878 h 325101"/>
                <a:gd name="connsiteX6" fmla="*/ 118025 w 263757"/>
                <a:gd name="connsiteY6" fmla="*/ 0 h 325101"/>
                <a:gd name="connsiteX7" fmla="*/ 0 w 263757"/>
                <a:gd name="connsiteY7" fmla="*/ 0 h 325101"/>
                <a:gd name="connsiteX8" fmla="*/ 0 w 263757"/>
                <a:gd name="connsiteY8" fmla="*/ 325102 h 325101"/>
                <a:gd name="connsiteX9" fmla="*/ 120904 w 263757"/>
                <a:gd name="connsiteY9" fmla="*/ 325102 h 325101"/>
                <a:gd name="connsiteX10" fmla="*/ 263758 w 263757"/>
                <a:gd name="connsiteY10" fmla="*/ 156624 h 325101"/>
                <a:gd name="connsiteX11" fmla="*/ 118025 w 263757"/>
                <a:gd name="connsiteY11" fmla="*/ 0 h 325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3757" h="325101">
                  <a:moveTo>
                    <a:pt x="112988" y="298878"/>
                  </a:moveTo>
                  <a:lnTo>
                    <a:pt x="31306" y="298878"/>
                  </a:lnTo>
                  <a:lnTo>
                    <a:pt x="31306" y="26224"/>
                  </a:lnTo>
                  <a:lnTo>
                    <a:pt x="118025" y="26224"/>
                  </a:lnTo>
                  <a:cubicBezTo>
                    <a:pt x="193231" y="26224"/>
                    <a:pt x="232452" y="76516"/>
                    <a:pt x="232452" y="158420"/>
                  </a:cubicBezTo>
                  <a:cubicBezTo>
                    <a:pt x="232452" y="232780"/>
                    <a:pt x="208344" y="298878"/>
                    <a:pt x="112988" y="298878"/>
                  </a:cubicBezTo>
                  <a:close/>
                  <a:moveTo>
                    <a:pt x="118025" y="0"/>
                  </a:moveTo>
                  <a:lnTo>
                    <a:pt x="0" y="0"/>
                  </a:lnTo>
                  <a:lnTo>
                    <a:pt x="0" y="325102"/>
                  </a:lnTo>
                  <a:lnTo>
                    <a:pt x="120904" y="325102"/>
                  </a:lnTo>
                  <a:cubicBezTo>
                    <a:pt x="223457" y="325102"/>
                    <a:pt x="263758" y="247508"/>
                    <a:pt x="263758" y="156624"/>
                  </a:cubicBezTo>
                  <a:cubicBezTo>
                    <a:pt x="263758" y="64661"/>
                    <a:pt x="219858" y="0"/>
                    <a:pt x="118025" y="0"/>
                  </a:cubicBezTo>
                  <a:close/>
                </a:path>
              </a:pathLst>
            </a:custGeom>
            <a:solidFill>
              <a:srgbClr val="2B2A29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id="{FBA44B0E-EAB6-A64D-7D7D-147345D84C56}"/>
                </a:ext>
              </a:extLst>
            </p:cNvPr>
            <p:cNvSpPr/>
            <p:nvPr/>
          </p:nvSpPr>
          <p:spPr>
            <a:xfrm>
              <a:off x="4336055" y="847119"/>
              <a:ext cx="252603" cy="338753"/>
            </a:xfrm>
            <a:custGeom>
              <a:avLst/>
              <a:gdLst>
                <a:gd name="connsiteX0" fmla="*/ 128101 w 252603"/>
                <a:gd name="connsiteY0" fmla="*/ 149080 h 338752"/>
                <a:gd name="connsiteX1" fmla="*/ 40301 w 252603"/>
                <a:gd name="connsiteY1" fmla="*/ 87293 h 338752"/>
                <a:gd name="connsiteX2" fmla="*/ 121624 w 252603"/>
                <a:gd name="connsiteY2" fmla="*/ 25864 h 338752"/>
                <a:gd name="connsiteX3" fmla="*/ 212302 w 252603"/>
                <a:gd name="connsiteY3" fmla="*/ 99866 h 338752"/>
                <a:gd name="connsiteX4" fmla="*/ 242528 w 252603"/>
                <a:gd name="connsiteY4" fmla="*/ 99866 h 338752"/>
                <a:gd name="connsiteX5" fmla="*/ 124143 w 252603"/>
                <a:gd name="connsiteY5" fmla="*/ 0 h 338752"/>
                <a:gd name="connsiteX6" fmla="*/ 10435 w 252603"/>
                <a:gd name="connsiteY6" fmla="*/ 89089 h 338752"/>
                <a:gd name="connsiteX7" fmla="*/ 112628 w 252603"/>
                <a:gd name="connsiteY7" fmla="*/ 174585 h 338752"/>
                <a:gd name="connsiteX8" fmla="*/ 223097 w 252603"/>
                <a:gd name="connsiteY8" fmla="*/ 246431 h 338752"/>
                <a:gd name="connsiteX9" fmla="*/ 132419 w 252603"/>
                <a:gd name="connsiteY9" fmla="*/ 313607 h 338752"/>
                <a:gd name="connsiteX10" fmla="*/ 29866 w 252603"/>
                <a:gd name="connsiteY10" fmla="*/ 224159 h 338752"/>
                <a:gd name="connsiteX11" fmla="*/ 0 w 252603"/>
                <a:gd name="connsiteY11" fmla="*/ 224159 h 338752"/>
                <a:gd name="connsiteX12" fmla="*/ 0 w 252603"/>
                <a:gd name="connsiteY12" fmla="*/ 227032 h 338752"/>
                <a:gd name="connsiteX13" fmla="*/ 129900 w 252603"/>
                <a:gd name="connsiteY13" fmla="*/ 338753 h 338752"/>
                <a:gd name="connsiteX14" fmla="*/ 252603 w 252603"/>
                <a:gd name="connsiteY14" fmla="*/ 243198 h 338752"/>
                <a:gd name="connsiteX15" fmla="*/ 128101 w 252603"/>
                <a:gd name="connsiteY15" fmla="*/ 149080 h 338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2603" h="338752">
                  <a:moveTo>
                    <a:pt x="128101" y="149080"/>
                  </a:moveTo>
                  <a:cubicBezTo>
                    <a:pt x="76285" y="137585"/>
                    <a:pt x="40301" y="129682"/>
                    <a:pt x="40301" y="87293"/>
                  </a:cubicBezTo>
                  <a:cubicBezTo>
                    <a:pt x="40301" y="48496"/>
                    <a:pt x="70527" y="25864"/>
                    <a:pt x="121624" y="25864"/>
                  </a:cubicBezTo>
                  <a:cubicBezTo>
                    <a:pt x="174879" y="25864"/>
                    <a:pt x="209783" y="50651"/>
                    <a:pt x="212302" y="99866"/>
                  </a:cubicBezTo>
                  <a:lnTo>
                    <a:pt x="242528" y="99866"/>
                  </a:lnTo>
                  <a:cubicBezTo>
                    <a:pt x="239289" y="32690"/>
                    <a:pt x="192871" y="0"/>
                    <a:pt x="124143" y="0"/>
                  </a:cubicBezTo>
                  <a:cubicBezTo>
                    <a:pt x="53975" y="0"/>
                    <a:pt x="10435" y="34127"/>
                    <a:pt x="10435" y="89089"/>
                  </a:cubicBezTo>
                  <a:cubicBezTo>
                    <a:pt x="10435" y="151594"/>
                    <a:pt x="62611" y="163090"/>
                    <a:pt x="112628" y="174585"/>
                  </a:cubicBezTo>
                  <a:cubicBezTo>
                    <a:pt x="188553" y="192187"/>
                    <a:pt x="223097" y="202246"/>
                    <a:pt x="223097" y="246431"/>
                  </a:cubicBezTo>
                  <a:cubicBezTo>
                    <a:pt x="223097" y="288461"/>
                    <a:pt x="188553" y="313607"/>
                    <a:pt x="132419" y="313607"/>
                  </a:cubicBezTo>
                  <a:cubicBezTo>
                    <a:pt x="70168" y="313607"/>
                    <a:pt x="29866" y="284509"/>
                    <a:pt x="29866" y="224159"/>
                  </a:cubicBezTo>
                  <a:lnTo>
                    <a:pt x="0" y="224159"/>
                  </a:lnTo>
                  <a:lnTo>
                    <a:pt x="0" y="227032"/>
                  </a:lnTo>
                  <a:cubicBezTo>
                    <a:pt x="0" y="296723"/>
                    <a:pt x="48937" y="338753"/>
                    <a:pt x="129900" y="338753"/>
                  </a:cubicBezTo>
                  <a:cubicBezTo>
                    <a:pt x="190352" y="338753"/>
                    <a:pt x="252603" y="313607"/>
                    <a:pt x="252603" y="243198"/>
                  </a:cubicBezTo>
                  <a:cubicBezTo>
                    <a:pt x="252603" y="178177"/>
                    <a:pt x="200067" y="164527"/>
                    <a:pt x="128101" y="149080"/>
                  </a:cubicBezTo>
                  <a:close/>
                </a:path>
              </a:pathLst>
            </a:custGeom>
            <a:solidFill>
              <a:srgbClr val="2B2A29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C659B00E-1C2D-DBBF-4485-DD89D7BE4915}"/>
                </a:ext>
              </a:extLst>
            </p:cNvPr>
            <p:cNvSpPr/>
            <p:nvPr/>
          </p:nvSpPr>
          <p:spPr>
            <a:xfrm>
              <a:off x="4640114" y="853585"/>
              <a:ext cx="214101" cy="325102"/>
            </a:xfrm>
            <a:custGeom>
              <a:avLst/>
              <a:gdLst>
                <a:gd name="connsiteX0" fmla="*/ 30946 w 214100"/>
                <a:gd name="connsiteY0" fmla="*/ 0 h 325101"/>
                <a:gd name="connsiteX1" fmla="*/ 0 w 214100"/>
                <a:gd name="connsiteY1" fmla="*/ 0 h 325101"/>
                <a:gd name="connsiteX2" fmla="*/ 0 w 214100"/>
                <a:gd name="connsiteY2" fmla="*/ 325102 h 325101"/>
                <a:gd name="connsiteX3" fmla="*/ 214101 w 214100"/>
                <a:gd name="connsiteY3" fmla="*/ 325102 h 325101"/>
                <a:gd name="connsiteX4" fmla="*/ 214101 w 214100"/>
                <a:gd name="connsiteY4" fmla="*/ 298878 h 325101"/>
                <a:gd name="connsiteX5" fmla="*/ 30946 w 214100"/>
                <a:gd name="connsiteY5" fmla="*/ 298878 h 325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100" h="325101">
                  <a:moveTo>
                    <a:pt x="30946" y="0"/>
                  </a:moveTo>
                  <a:lnTo>
                    <a:pt x="0" y="0"/>
                  </a:lnTo>
                  <a:lnTo>
                    <a:pt x="0" y="325102"/>
                  </a:lnTo>
                  <a:lnTo>
                    <a:pt x="214101" y="325102"/>
                  </a:lnTo>
                  <a:lnTo>
                    <a:pt x="214101" y="298878"/>
                  </a:lnTo>
                  <a:lnTo>
                    <a:pt x="30946" y="298878"/>
                  </a:lnTo>
                  <a:close/>
                </a:path>
              </a:pathLst>
            </a:custGeom>
            <a:solidFill>
              <a:srgbClr val="2B2A29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8D61C66D-CC76-2DCE-182E-5087115A418A}"/>
                </a:ext>
              </a:extLst>
            </p:cNvPr>
            <p:cNvSpPr/>
            <p:nvPr/>
          </p:nvSpPr>
          <p:spPr>
            <a:xfrm>
              <a:off x="4868968" y="852507"/>
              <a:ext cx="296143" cy="326180"/>
            </a:xfrm>
            <a:custGeom>
              <a:avLst/>
              <a:gdLst>
                <a:gd name="connsiteX0" fmla="*/ 82762 w 296142"/>
                <a:gd name="connsiteY0" fmla="*/ 199013 h 326179"/>
                <a:gd name="connsiteX1" fmla="*/ 148611 w 296142"/>
                <a:gd name="connsiteY1" fmla="*/ 29457 h 326179"/>
                <a:gd name="connsiteX2" fmla="*/ 212662 w 296142"/>
                <a:gd name="connsiteY2" fmla="*/ 199013 h 326179"/>
                <a:gd name="connsiteX3" fmla="*/ 82762 w 296142"/>
                <a:gd name="connsiteY3" fmla="*/ 199013 h 326179"/>
                <a:gd name="connsiteX4" fmla="*/ 131699 w 296142"/>
                <a:gd name="connsiteY4" fmla="*/ 0 h 326179"/>
                <a:gd name="connsiteX5" fmla="*/ 0 w 296142"/>
                <a:gd name="connsiteY5" fmla="*/ 326180 h 326179"/>
                <a:gd name="connsiteX6" fmla="*/ 33465 w 296142"/>
                <a:gd name="connsiteY6" fmla="*/ 326180 h 326179"/>
                <a:gd name="connsiteX7" fmla="*/ 73046 w 296142"/>
                <a:gd name="connsiteY7" fmla="*/ 223799 h 326179"/>
                <a:gd name="connsiteX8" fmla="*/ 222377 w 296142"/>
                <a:gd name="connsiteY8" fmla="*/ 223799 h 326179"/>
                <a:gd name="connsiteX9" fmla="*/ 261959 w 296142"/>
                <a:gd name="connsiteY9" fmla="*/ 326180 h 326179"/>
                <a:gd name="connsiteX10" fmla="*/ 296143 w 296142"/>
                <a:gd name="connsiteY10" fmla="*/ 326180 h 326179"/>
                <a:gd name="connsiteX11" fmla="*/ 166243 w 296142"/>
                <a:gd name="connsiteY11" fmla="*/ 0 h 326179"/>
                <a:gd name="connsiteX12" fmla="*/ 131699 w 296142"/>
                <a:gd name="connsiteY12" fmla="*/ 0 h 3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6142" h="326179">
                  <a:moveTo>
                    <a:pt x="82762" y="199013"/>
                  </a:moveTo>
                  <a:lnTo>
                    <a:pt x="148611" y="29457"/>
                  </a:lnTo>
                  <a:lnTo>
                    <a:pt x="212662" y="199013"/>
                  </a:lnTo>
                  <a:lnTo>
                    <a:pt x="82762" y="199013"/>
                  </a:lnTo>
                  <a:close/>
                  <a:moveTo>
                    <a:pt x="131699" y="0"/>
                  </a:moveTo>
                  <a:lnTo>
                    <a:pt x="0" y="326180"/>
                  </a:lnTo>
                  <a:lnTo>
                    <a:pt x="33465" y="326180"/>
                  </a:lnTo>
                  <a:lnTo>
                    <a:pt x="73046" y="223799"/>
                  </a:lnTo>
                  <a:lnTo>
                    <a:pt x="222377" y="223799"/>
                  </a:lnTo>
                  <a:lnTo>
                    <a:pt x="261959" y="326180"/>
                  </a:lnTo>
                  <a:lnTo>
                    <a:pt x="296143" y="326180"/>
                  </a:lnTo>
                  <a:lnTo>
                    <a:pt x="166243" y="0"/>
                  </a:lnTo>
                  <a:lnTo>
                    <a:pt x="131699" y="0"/>
                  </a:lnTo>
                  <a:close/>
                </a:path>
              </a:pathLst>
            </a:custGeom>
            <a:solidFill>
              <a:srgbClr val="2B2A29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62852A89-0FDB-05BE-3DAF-C3DE02749F9A}"/>
                </a:ext>
              </a:extLst>
            </p:cNvPr>
            <p:cNvSpPr/>
            <p:nvPr/>
          </p:nvSpPr>
          <p:spPr>
            <a:xfrm>
              <a:off x="5321639" y="853585"/>
              <a:ext cx="258360" cy="325102"/>
            </a:xfrm>
            <a:custGeom>
              <a:avLst/>
              <a:gdLst>
                <a:gd name="connsiteX0" fmla="*/ 123423 w 258360"/>
                <a:gd name="connsiteY0" fmla="*/ 155187 h 325101"/>
                <a:gd name="connsiteX1" fmla="*/ 31306 w 258360"/>
                <a:gd name="connsiteY1" fmla="*/ 155187 h 325101"/>
                <a:gd name="connsiteX2" fmla="*/ 31306 w 258360"/>
                <a:gd name="connsiteY2" fmla="*/ 26224 h 325101"/>
                <a:gd name="connsiteX3" fmla="*/ 137456 w 258360"/>
                <a:gd name="connsiteY3" fmla="*/ 26224 h 325101"/>
                <a:gd name="connsiteX4" fmla="*/ 218419 w 258360"/>
                <a:gd name="connsiteY4" fmla="*/ 89448 h 325101"/>
                <a:gd name="connsiteX5" fmla="*/ 123423 w 258360"/>
                <a:gd name="connsiteY5" fmla="*/ 155187 h 325101"/>
                <a:gd name="connsiteX6" fmla="*/ 185674 w 258360"/>
                <a:gd name="connsiteY6" fmla="*/ 168119 h 325101"/>
                <a:gd name="connsiteX7" fmla="*/ 249005 w 258360"/>
                <a:gd name="connsiteY7" fmla="*/ 87652 h 325101"/>
                <a:gd name="connsiteX8" fmla="*/ 147532 w 258360"/>
                <a:gd name="connsiteY8" fmla="*/ 0 h 325101"/>
                <a:gd name="connsiteX9" fmla="*/ 0 w 258360"/>
                <a:gd name="connsiteY9" fmla="*/ 0 h 325101"/>
                <a:gd name="connsiteX10" fmla="*/ 0 w 258360"/>
                <a:gd name="connsiteY10" fmla="*/ 325102 h 325101"/>
                <a:gd name="connsiteX11" fmla="*/ 31306 w 258360"/>
                <a:gd name="connsiteY11" fmla="*/ 325102 h 325101"/>
                <a:gd name="connsiteX12" fmla="*/ 31306 w 258360"/>
                <a:gd name="connsiteY12" fmla="*/ 179974 h 325101"/>
                <a:gd name="connsiteX13" fmla="*/ 127021 w 258360"/>
                <a:gd name="connsiteY13" fmla="*/ 179974 h 325101"/>
                <a:gd name="connsiteX14" fmla="*/ 213381 w 258360"/>
                <a:gd name="connsiteY14" fmla="*/ 252897 h 325101"/>
                <a:gd name="connsiteX15" fmla="*/ 223097 w 258360"/>
                <a:gd name="connsiteY15" fmla="*/ 325102 h 325101"/>
                <a:gd name="connsiteX16" fmla="*/ 258360 w 258360"/>
                <a:gd name="connsiteY16" fmla="*/ 325102 h 325101"/>
                <a:gd name="connsiteX17" fmla="*/ 242888 w 258360"/>
                <a:gd name="connsiteY17" fmla="*/ 241761 h 325101"/>
                <a:gd name="connsiteX18" fmla="*/ 185674 w 258360"/>
                <a:gd name="connsiteY18" fmla="*/ 168119 h 325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8360" h="325101">
                  <a:moveTo>
                    <a:pt x="123423" y="155187"/>
                  </a:moveTo>
                  <a:lnTo>
                    <a:pt x="31306" y="155187"/>
                  </a:lnTo>
                  <a:lnTo>
                    <a:pt x="31306" y="26224"/>
                  </a:lnTo>
                  <a:lnTo>
                    <a:pt x="137456" y="26224"/>
                  </a:lnTo>
                  <a:cubicBezTo>
                    <a:pt x="179557" y="26224"/>
                    <a:pt x="218419" y="39515"/>
                    <a:pt x="218419" y="89448"/>
                  </a:cubicBezTo>
                  <a:cubicBezTo>
                    <a:pt x="218419" y="147643"/>
                    <a:pt x="169482" y="155187"/>
                    <a:pt x="123423" y="155187"/>
                  </a:cubicBezTo>
                  <a:close/>
                  <a:moveTo>
                    <a:pt x="185674" y="168119"/>
                  </a:moveTo>
                  <a:cubicBezTo>
                    <a:pt x="225256" y="158420"/>
                    <a:pt x="249005" y="130041"/>
                    <a:pt x="249005" y="87652"/>
                  </a:cubicBezTo>
                  <a:cubicBezTo>
                    <a:pt x="249005" y="25505"/>
                    <a:pt x="205105" y="0"/>
                    <a:pt x="147532" y="0"/>
                  </a:cubicBezTo>
                  <a:lnTo>
                    <a:pt x="0" y="0"/>
                  </a:lnTo>
                  <a:lnTo>
                    <a:pt x="0" y="325102"/>
                  </a:lnTo>
                  <a:lnTo>
                    <a:pt x="31306" y="325102"/>
                  </a:lnTo>
                  <a:lnTo>
                    <a:pt x="31306" y="179974"/>
                  </a:lnTo>
                  <a:lnTo>
                    <a:pt x="127021" y="179974"/>
                  </a:lnTo>
                  <a:cubicBezTo>
                    <a:pt x="186394" y="179974"/>
                    <a:pt x="209423" y="191828"/>
                    <a:pt x="213381" y="252897"/>
                  </a:cubicBezTo>
                  <a:cubicBezTo>
                    <a:pt x="214821" y="270140"/>
                    <a:pt x="213741" y="313966"/>
                    <a:pt x="223097" y="325102"/>
                  </a:cubicBezTo>
                  <a:lnTo>
                    <a:pt x="258360" y="325102"/>
                  </a:lnTo>
                  <a:cubicBezTo>
                    <a:pt x="243607" y="310733"/>
                    <a:pt x="243607" y="255771"/>
                    <a:pt x="242888" y="241761"/>
                  </a:cubicBezTo>
                  <a:cubicBezTo>
                    <a:pt x="240009" y="198294"/>
                    <a:pt x="226695" y="175304"/>
                    <a:pt x="185674" y="168119"/>
                  </a:cubicBezTo>
                  <a:close/>
                </a:path>
              </a:pathLst>
            </a:custGeom>
            <a:solidFill>
              <a:srgbClr val="2B2A29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61153419-E912-2804-E68E-6AB44EE55D65}"/>
                </a:ext>
              </a:extLst>
            </p:cNvPr>
            <p:cNvSpPr/>
            <p:nvPr/>
          </p:nvSpPr>
          <p:spPr>
            <a:xfrm>
              <a:off x="5623899" y="853585"/>
              <a:ext cx="254042" cy="332286"/>
            </a:xfrm>
            <a:custGeom>
              <a:avLst/>
              <a:gdLst>
                <a:gd name="connsiteX0" fmla="*/ 223097 w 254042"/>
                <a:gd name="connsiteY0" fmla="*/ 0 h 332286"/>
                <a:gd name="connsiteX1" fmla="*/ 223097 w 254042"/>
                <a:gd name="connsiteY1" fmla="*/ 193983 h 332286"/>
                <a:gd name="connsiteX2" fmla="*/ 129180 w 254042"/>
                <a:gd name="connsiteY2" fmla="*/ 306063 h 332286"/>
                <a:gd name="connsiteX3" fmla="*/ 31306 w 254042"/>
                <a:gd name="connsiteY3" fmla="*/ 194702 h 332286"/>
                <a:gd name="connsiteX4" fmla="*/ 31306 w 254042"/>
                <a:gd name="connsiteY4" fmla="*/ 0 h 332286"/>
                <a:gd name="connsiteX5" fmla="*/ 0 w 254042"/>
                <a:gd name="connsiteY5" fmla="*/ 0 h 332286"/>
                <a:gd name="connsiteX6" fmla="*/ 0 w 254042"/>
                <a:gd name="connsiteY6" fmla="*/ 202246 h 332286"/>
                <a:gd name="connsiteX7" fmla="*/ 128820 w 254042"/>
                <a:gd name="connsiteY7" fmla="*/ 332286 h 332286"/>
                <a:gd name="connsiteX8" fmla="*/ 254042 w 254042"/>
                <a:gd name="connsiteY8" fmla="*/ 203323 h 332286"/>
                <a:gd name="connsiteX9" fmla="*/ 254042 w 254042"/>
                <a:gd name="connsiteY9" fmla="*/ 0 h 332286"/>
                <a:gd name="connsiteX10" fmla="*/ 223097 w 254042"/>
                <a:gd name="connsiteY10" fmla="*/ 0 h 33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4042" h="332286">
                  <a:moveTo>
                    <a:pt x="223097" y="0"/>
                  </a:moveTo>
                  <a:lnTo>
                    <a:pt x="223097" y="193983"/>
                  </a:lnTo>
                  <a:cubicBezTo>
                    <a:pt x="223097" y="261159"/>
                    <a:pt x="206544" y="306063"/>
                    <a:pt x="129180" y="306063"/>
                  </a:cubicBezTo>
                  <a:cubicBezTo>
                    <a:pt x="50737" y="306063"/>
                    <a:pt x="31306" y="264033"/>
                    <a:pt x="31306" y="194702"/>
                  </a:cubicBezTo>
                  <a:lnTo>
                    <a:pt x="31306" y="0"/>
                  </a:lnTo>
                  <a:lnTo>
                    <a:pt x="0" y="0"/>
                  </a:lnTo>
                  <a:lnTo>
                    <a:pt x="0" y="202246"/>
                  </a:lnTo>
                  <a:cubicBezTo>
                    <a:pt x="0" y="287383"/>
                    <a:pt x="43180" y="332286"/>
                    <a:pt x="128820" y="332286"/>
                  </a:cubicBezTo>
                  <a:cubicBezTo>
                    <a:pt x="213021" y="332286"/>
                    <a:pt x="254042" y="287024"/>
                    <a:pt x="254042" y="203323"/>
                  </a:cubicBezTo>
                  <a:lnTo>
                    <a:pt x="254042" y="0"/>
                  </a:lnTo>
                  <a:lnTo>
                    <a:pt x="223097" y="0"/>
                  </a:lnTo>
                  <a:close/>
                </a:path>
              </a:pathLst>
            </a:custGeom>
            <a:solidFill>
              <a:srgbClr val="2B2A29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C78CD555-79CB-CF3C-1416-5894A0C7BFA6}"/>
                </a:ext>
              </a:extLst>
            </p:cNvPr>
            <p:cNvSpPr/>
            <p:nvPr/>
          </p:nvSpPr>
          <p:spPr>
            <a:xfrm>
              <a:off x="3778314" y="1268494"/>
              <a:ext cx="2093151" cy="134711"/>
            </a:xfrm>
            <a:custGeom>
              <a:avLst/>
              <a:gdLst>
                <a:gd name="connsiteX0" fmla="*/ 2029100 w 2093150"/>
                <a:gd name="connsiteY0" fmla="*/ 120342 h 134710"/>
                <a:gd name="connsiteX1" fmla="*/ 2001393 w 2093150"/>
                <a:gd name="connsiteY1" fmla="*/ 120342 h 134710"/>
                <a:gd name="connsiteX2" fmla="*/ 2001393 w 2093150"/>
                <a:gd name="connsiteY2" fmla="*/ 81904 h 134710"/>
                <a:gd name="connsiteX3" fmla="*/ 2029100 w 2093150"/>
                <a:gd name="connsiteY3" fmla="*/ 81904 h 134710"/>
                <a:gd name="connsiteX4" fmla="*/ 2052130 w 2093150"/>
                <a:gd name="connsiteY4" fmla="*/ 101302 h 134710"/>
                <a:gd name="connsiteX5" fmla="*/ 2029100 w 2093150"/>
                <a:gd name="connsiteY5" fmla="*/ 120342 h 134710"/>
                <a:gd name="connsiteX6" fmla="*/ 2033778 w 2093150"/>
                <a:gd name="connsiteY6" fmla="*/ 70050 h 134710"/>
                <a:gd name="connsiteX7" fmla="*/ 2001393 w 2093150"/>
                <a:gd name="connsiteY7" fmla="*/ 70050 h 134710"/>
                <a:gd name="connsiteX8" fmla="*/ 2001393 w 2093150"/>
                <a:gd name="connsiteY8" fmla="*/ 27301 h 134710"/>
                <a:gd name="connsiteX9" fmla="*/ 1987719 w 2093150"/>
                <a:gd name="connsiteY9" fmla="*/ 27301 h 134710"/>
                <a:gd name="connsiteX10" fmla="*/ 1987719 w 2093150"/>
                <a:gd name="connsiteY10" fmla="*/ 132196 h 134710"/>
                <a:gd name="connsiteX11" fmla="*/ 2033778 w 2093150"/>
                <a:gd name="connsiteY11" fmla="*/ 132196 h 134710"/>
                <a:gd name="connsiteX12" fmla="*/ 2066163 w 2093150"/>
                <a:gd name="connsiteY12" fmla="*/ 101302 h 134710"/>
                <a:gd name="connsiteX13" fmla="*/ 2033778 w 2093150"/>
                <a:gd name="connsiteY13" fmla="*/ 70050 h 134710"/>
                <a:gd name="connsiteX14" fmla="*/ 2079117 w 2093150"/>
                <a:gd name="connsiteY14" fmla="*/ 27301 h 134710"/>
                <a:gd name="connsiteX15" fmla="*/ 2079117 w 2093150"/>
                <a:gd name="connsiteY15" fmla="*/ 132196 h 134710"/>
                <a:gd name="connsiteX16" fmla="*/ 2093151 w 2093150"/>
                <a:gd name="connsiteY16" fmla="*/ 132196 h 134710"/>
                <a:gd name="connsiteX17" fmla="*/ 2093151 w 2093150"/>
                <a:gd name="connsiteY17" fmla="*/ 27301 h 134710"/>
                <a:gd name="connsiteX18" fmla="*/ 2079117 w 2093150"/>
                <a:gd name="connsiteY18" fmla="*/ 27301 h 134710"/>
                <a:gd name="connsiteX19" fmla="*/ 1933385 w 2093150"/>
                <a:gd name="connsiteY19" fmla="*/ 77593 h 134710"/>
                <a:gd name="connsiteX20" fmla="*/ 1906397 w 2093150"/>
                <a:gd name="connsiteY20" fmla="*/ 77593 h 134710"/>
                <a:gd name="connsiteX21" fmla="*/ 1906397 w 2093150"/>
                <a:gd name="connsiteY21" fmla="*/ 39156 h 134710"/>
                <a:gd name="connsiteX22" fmla="*/ 1931226 w 2093150"/>
                <a:gd name="connsiteY22" fmla="*/ 39156 h 134710"/>
                <a:gd name="connsiteX23" fmla="*/ 1957134 w 2093150"/>
                <a:gd name="connsiteY23" fmla="*/ 58554 h 134710"/>
                <a:gd name="connsiteX24" fmla="*/ 1933385 w 2093150"/>
                <a:gd name="connsiteY24" fmla="*/ 77593 h 134710"/>
                <a:gd name="connsiteX25" fmla="*/ 1935903 w 2093150"/>
                <a:gd name="connsiteY25" fmla="*/ 27301 h 134710"/>
                <a:gd name="connsiteX26" fmla="*/ 1892723 w 2093150"/>
                <a:gd name="connsiteY26" fmla="*/ 27301 h 134710"/>
                <a:gd name="connsiteX27" fmla="*/ 1892723 w 2093150"/>
                <a:gd name="connsiteY27" fmla="*/ 132196 h 134710"/>
                <a:gd name="connsiteX28" fmla="*/ 1906397 w 2093150"/>
                <a:gd name="connsiteY28" fmla="*/ 132196 h 134710"/>
                <a:gd name="connsiteX29" fmla="*/ 1906397 w 2093150"/>
                <a:gd name="connsiteY29" fmla="*/ 89089 h 134710"/>
                <a:gd name="connsiteX30" fmla="*/ 1934824 w 2093150"/>
                <a:gd name="connsiteY30" fmla="*/ 89089 h 134710"/>
                <a:gd name="connsiteX31" fmla="*/ 1970807 w 2093150"/>
                <a:gd name="connsiteY31" fmla="*/ 57477 h 134710"/>
                <a:gd name="connsiteX32" fmla="*/ 1935903 w 2093150"/>
                <a:gd name="connsiteY32" fmla="*/ 27301 h 134710"/>
                <a:gd name="connsiteX33" fmla="*/ 1815719 w 2093150"/>
                <a:gd name="connsiteY33" fmla="*/ 84059 h 134710"/>
                <a:gd name="connsiteX34" fmla="*/ 1870774 w 2093150"/>
                <a:gd name="connsiteY34" fmla="*/ 84059 h 134710"/>
                <a:gd name="connsiteX35" fmla="*/ 1870774 w 2093150"/>
                <a:gd name="connsiteY35" fmla="*/ 72205 h 134710"/>
                <a:gd name="connsiteX36" fmla="*/ 1815719 w 2093150"/>
                <a:gd name="connsiteY36" fmla="*/ 72205 h 134710"/>
                <a:gd name="connsiteX37" fmla="*/ 1815719 w 2093150"/>
                <a:gd name="connsiteY37" fmla="*/ 39515 h 134710"/>
                <a:gd name="connsiteX38" fmla="*/ 1874732 w 2093150"/>
                <a:gd name="connsiteY38" fmla="*/ 39515 h 134710"/>
                <a:gd name="connsiteX39" fmla="*/ 1874732 w 2093150"/>
                <a:gd name="connsiteY39" fmla="*/ 27301 h 134710"/>
                <a:gd name="connsiteX40" fmla="*/ 1802045 w 2093150"/>
                <a:gd name="connsiteY40" fmla="*/ 27301 h 134710"/>
                <a:gd name="connsiteX41" fmla="*/ 1802045 w 2093150"/>
                <a:gd name="connsiteY41" fmla="*/ 132196 h 134710"/>
                <a:gd name="connsiteX42" fmla="*/ 1875451 w 2093150"/>
                <a:gd name="connsiteY42" fmla="*/ 132196 h 134710"/>
                <a:gd name="connsiteX43" fmla="*/ 1875451 w 2093150"/>
                <a:gd name="connsiteY43" fmla="*/ 120342 h 134710"/>
                <a:gd name="connsiteX44" fmla="*/ 1815719 w 2093150"/>
                <a:gd name="connsiteY44" fmla="*/ 120342 h 134710"/>
                <a:gd name="connsiteX45" fmla="*/ 1815719 w 2093150"/>
                <a:gd name="connsiteY45" fmla="*/ 84059 h 134710"/>
                <a:gd name="connsiteX46" fmla="*/ 1705970 w 2093150"/>
                <a:gd name="connsiteY46" fmla="*/ 39515 h 134710"/>
                <a:gd name="connsiteX47" fmla="*/ 1741234 w 2093150"/>
                <a:gd name="connsiteY47" fmla="*/ 39515 h 134710"/>
                <a:gd name="connsiteX48" fmla="*/ 1741234 w 2093150"/>
                <a:gd name="connsiteY48" fmla="*/ 132196 h 134710"/>
                <a:gd name="connsiteX49" fmla="*/ 1754907 w 2093150"/>
                <a:gd name="connsiteY49" fmla="*/ 132196 h 134710"/>
                <a:gd name="connsiteX50" fmla="*/ 1754907 w 2093150"/>
                <a:gd name="connsiteY50" fmla="*/ 39515 h 134710"/>
                <a:gd name="connsiteX51" fmla="*/ 1790171 w 2093150"/>
                <a:gd name="connsiteY51" fmla="*/ 39515 h 134710"/>
                <a:gd name="connsiteX52" fmla="*/ 1790171 w 2093150"/>
                <a:gd name="connsiteY52" fmla="*/ 27301 h 134710"/>
                <a:gd name="connsiteX53" fmla="*/ 1705970 w 2093150"/>
                <a:gd name="connsiteY53" fmla="*/ 27301 h 134710"/>
                <a:gd name="connsiteX54" fmla="*/ 1705970 w 2093150"/>
                <a:gd name="connsiteY54" fmla="*/ 39515 h 134710"/>
                <a:gd name="connsiteX55" fmla="*/ 1680062 w 2093150"/>
                <a:gd name="connsiteY55" fmla="*/ 71127 h 134710"/>
                <a:gd name="connsiteX56" fmla="*/ 1624648 w 2093150"/>
                <a:gd name="connsiteY56" fmla="*/ 71127 h 134710"/>
                <a:gd name="connsiteX57" fmla="*/ 1624648 w 2093150"/>
                <a:gd name="connsiteY57" fmla="*/ 27301 h 134710"/>
                <a:gd name="connsiteX58" fmla="*/ 1610974 w 2093150"/>
                <a:gd name="connsiteY58" fmla="*/ 27301 h 134710"/>
                <a:gd name="connsiteX59" fmla="*/ 1610974 w 2093150"/>
                <a:gd name="connsiteY59" fmla="*/ 132196 h 134710"/>
                <a:gd name="connsiteX60" fmla="*/ 1624648 w 2093150"/>
                <a:gd name="connsiteY60" fmla="*/ 132196 h 134710"/>
                <a:gd name="connsiteX61" fmla="*/ 1624648 w 2093150"/>
                <a:gd name="connsiteY61" fmla="*/ 83341 h 134710"/>
                <a:gd name="connsiteX62" fmla="*/ 1680062 w 2093150"/>
                <a:gd name="connsiteY62" fmla="*/ 83341 h 134710"/>
                <a:gd name="connsiteX63" fmla="*/ 1680062 w 2093150"/>
                <a:gd name="connsiteY63" fmla="*/ 132196 h 134710"/>
                <a:gd name="connsiteX64" fmla="*/ 1694095 w 2093150"/>
                <a:gd name="connsiteY64" fmla="*/ 132196 h 134710"/>
                <a:gd name="connsiteX65" fmla="*/ 1694095 w 2093150"/>
                <a:gd name="connsiteY65" fmla="*/ 27301 h 134710"/>
                <a:gd name="connsiteX66" fmla="*/ 1680062 w 2093150"/>
                <a:gd name="connsiteY66" fmla="*/ 27301 h 134710"/>
                <a:gd name="connsiteX67" fmla="*/ 1680062 w 2093150"/>
                <a:gd name="connsiteY67" fmla="*/ 71127 h 134710"/>
                <a:gd name="connsiteX68" fmla="*/ 1518497 w 2093150"/>
                <a:gd name="connsiteY68" fmla="*/ 116390 h 134710"/>
                <a:gd name="connsiteX69" fmla="*/ 1518137 w 2093150"/>
                <a:gd name="connsiteY69" fmla="*/ 116390 h 134710"/>
                <a:gd name="connsiteX70" fmla="*/ 1518137 w 2093150"/>
                <a:gd name="connsiteY70" fmla="*/ 27301 h 134710"/>
                <a:gd name="connsiteX71" fmla="*/ 1504463 w 2093150"/>
                <a:gd name="connsiteY71" fmla="*/ 27301 h 134710"/>
                <a:gd name="connsiteX72" fmla="*/ 1504463 w 2093150"/>
                <a:gd name="connsiteY72" fmla="*/ 132196 h 134710"/>
                <a:gd name="connsiteX73" fmla="*/ 1521735 w 2093150"/>
                <a:gd name="connsiteY73" fmla="*/ 132196 h 134710"/>
                <a:gd name="connsiteX74" fmla="*/ 1573551 w 2093150"/>
                <a:gd name="connsiteY74" fmla="*/ 43107 h 134710"/>
                <a:gd name="connsiteX75" fmla="*/ 1573551 w 2093150"/>
                <a:gd name="connsiteY75" fmla="*/ 43107 h 134710"/>
                <a:gd name="connsiteX76" fmla="*/ 1573551 w 2093150"/>
                <a:gd name="connsiteY76" fmla="*/ 132196 h 134710"/>
                <a:gd name="connsiteX77" fmla="*/ 1587585 w 2093150"/>
                <a:gd name="connsiteY77" fmla="*/ 132196 h 134710"/>
                <a:gd name="connsiteX78" fmla="*/ 1587585 w 2093150"/>
                <a:gd name="connsiteY78" fmla="*/ 27301 h 134710"/>
                <a:gd name="connsiteX79" fmla="*/ 1569953 w 2093150"/>
                <a:gd name="connsiteY79" fmla="*/ 27301 h 134710"/>
                <a:gd name="connsiteX80" fmla="*/ 1518497 w 2093150"/>
                <a:gd name="connsiteY80" fmla="*/ 116390 h 134710"/>
                <a:gd name="connsiteX81" fmla="*/ 1449769 w 2093150"/>
                <a:gd name="connsiteY81" fmla="*/ 77593 h 134710"/>
                <a:gd name="connsiteX82" fmla="*/ 1423141 w 2093150"/>
                <a:gd name="connsiteY82" fmla="*/ 77593 h 134710"/>
                <a:gd name="connsiteX83" fmla="*/ 1423141 w 2093150"/>
                <a:gd name="connsiteY83" fmla="*/ 39156 h 134710"/>
                <a:gd name="connsiteX84" fmla="*/ 1447969 w 2093150"/>
                <a:gd name="connsiteY84" fmla="*/ 39156 h 134710"/>
                <a:gd name="connsiteX85" fmla="*/ 1473518 w 2093150"/>
                <a:gd name="connsiteY85" fmla="*/ 58554 h 134710"/>
                <a:gd name="connsiteX86" fmla="*/ 1449769 w 2093150"/>
                <a:gd name="connsiteY86" fmla="*/ 77593 h 134710"/>
                <a:gd name="connsiteX87" fmla="*/ 1452647 w 2093150"/>
                <a:gd name="connsiteY87" fmla="*/ 27301 h 134710"/>
                <a:gd name="connsiteX88" fmla="*/ 1409467 w 2093150"/>
                <a:gd name="connsiteY88" fmla="*/ 27301 h 134710"/>
                <a:gd name="connsiteX89" fmla="*/ 1409467 w 2093150"/>
                <a:gd name="connsiteY89" fmla="*/ 132196 h 134710"/>
                <a:gd name="connsiteX90" fmla="*/ 1423141 w 2093150"/>
                <a:gd name="connsiteY90" fmla="*/ 132196 h 134710"/>
                <a:gd name="connsiteX91" fmla="*/ 1423141 w 2093150"/>
                <a:gd name="connsiteY91" fmla="*/ 89089 h 134710"/>
                <a:gd name="connsiteX92" fmla="*/ 1451568 w 2093150"/>
                <a:gd name="connsiteY92" fmla="*/ 89089 h 134710"/>
                <a:gd name="connsiteX93" fmla="*/ 1487551 w 2093150"/>
                <a:gd name="connsiteY93" fmla="*/ 57477 h 134710"/>
                <a:gd name="connsiteX94" fmla="*/ 1452647 w 2093150"/>
                <a:gd name="connsiteY94" fmla="*/ 27301 h 134710"/>
                <a:gd name="connsiteX95" fmla="*/ 1302237 w 2093150"/>
                <a:gd name="connsiteY95" fmla="*/ 132196 h 134710"/>
                <a:gd name="connsiteX96" fmla="*/ 1316270 w 2093150"/>
                <a:gd name="connsiteY96" fmla="*/ 132196 h 134710"/>
                <a:gd name="connsiteX97" fmla="*/ 1316270 w 2093150"/>
                <a:gd name="connsiteY97" fmla="*/ 39515 h 134710"/>
                <a:gd name="connsiteX98" fmla="*/ 1371685 w 2093150"/>
                <a:gd name="connsiteY98" fmla="*/ 39515 h 134710"/>
                <a:gd name="connsiteX99" fmla="*/ 1371685 w 2093150"/>
                <a:gd name="connsiteY99" fmla="*/ 132196 h 134710"/>
                <a:gd name="connsiteX100" fmla="*/ 1385358 w 2093150"/>
                <a:gd name="connsiteY100" fmla="*/ 132196 h 134710"/>
                <a:gd name="connsiteX101" fmla="*/ 1385358 w 2093150"/>
                <a:gd name="connsiteY101" fmla="*/ 27301 h 134710"/>
                <a:gd name="connsiteX102" fmla="*/ 1302237 w 2093150"/>
                <a:gd name="connsiteY102" fmla="*/ 27301 h 134710"/>
                <a:gd name="connsiteX103" fmla="*/ 1302237 w 2093150"/>
                <a:gd name="connsiteY103" fmla="*/ 132196 h 134710"/>
                <a:gd name="connsiteX104" fmla="*/ 1192488 w 2093150"/>
                <a:gd name="connsiteY104" fmla="*/ 120342 h 134710"/>
                <a:gd name="connsiteX105" fmla="*/ 1171258 w 2093150"/>
                <a:gd name="connsiteY105" fmla="*/ 120342 h 134710"/>
                <a:gd name="connsiteX106" fmla="*/ 1171258 w 2093150"/>
                <a:gd name="connsiteY106" fmla="*/ 39156 h 134710"/>
                <a:gd name="connsiteX107" fmla="*/ 1191768 w 2093150"/>
                <a:gd name="connsiteY107" fmla="*/ 39156 h 134710"/>
                <a:gd name="connsiteX108" fmla="*/ 1229910 w 2093150"/>
                <a:gd name="connsiteY108" fmla="*/ 80467 h 134710"/>
                <a:gd name="connsiteX109" fmla="*/ 1192488 w 2093150"/>
                <a:gd name="connsiteY109" fmla="*/ 120342 h 134710"/>
                <a:gd name="connsiteX110" fmla="*/ 1191768 w 2093150"/>
                <a:gd name="connsiteY110" fmla="*/ 27301 h 134710"/>
                <a:gd name="connsiteX111" fmla="*/ 1157584 w 2093150"/>
                <a:gd name="connsiteY111" fmla="*/ 27301 h 134710"/>
                <a:gd name="connsiteX112" fmla="*/ 1157584 w 2093150"/>
                <a:gd name="connsiteY112" fmla="*/ 132196 h 134710"/>
                <a:gd name="connsiteX113" fmla="*/ 1194287 w 2093150"/>
                <a:gd name="connsiteY113" fmla="*/ 132196 h 134710"/>
                <a:gd name="connsiteX114" fmla="*/ 1243584 w 2093150"/>
                <a:gd name="connsiteY114" fmla="*/ 79030 h 134710"/>
                <a:gd name="connsiteX115" fmla="*/ 1191768 w 2093150"/>
                <a:gd name="connsiteY115" fmla="*/ 27301 h 134710"/>
                <a:gd name="connsiteX116" fmla="*/ 1120161 w 2093150"/>
                <a:gd name="connsiteY116" fmla="*/ 76875 h 134710"/>
                <a:gd name="connsiteX117" fmla="*/ 1134555 w 2093150"/>
                <a:gd name="connsiteY117" fmla="*/ 54962 h 134710"/>
                <a:gd name="connsiteX118" fmla="*/ 1103609 w 2093150"/>
                <a:gd name="connsiteY118" fmla="*/ 28020 h 134710"/>
                <a:gd name="connsiteX119" fmla="*/ 1070504 w 2093150"/>
                <a:gd name="connsiteY119" fmla="*/ 61787 h 134710"/>
                <a:gd name="connsiteX120" fmla="*/ 1082739 w 2093150"/>
                <a:gd name="connsiteY120" fmla="*/ 61787 h 134710"/>
                <a:gd name="connsiteX121" fmla="*/ 1103249 w 2093150"/>
                <a:gd name="connsiteY121" fmla="*/ 38797 h 134710"/>
                <a:gd name="connsiteX122" fmla="*/ 1121241 w 2093150"/>
                <a:gd name="connsiteY122" fmla="*/ 55680 h 134710"/>
                <a:gd name="connsiteX123" fmla="*/ 1100370 w 2093150"/>
                <a:gd name="connsiteY123" fmla="*/ 72923 h 134710"/>
                <a:gd name="connsiteX124" fmla="*/ 1096052 w 2093150"/>
                <a:gd name="connsiteY124" fmla="*/ 72923 h 134710"/>
                <a:gd name="connsiteX125" fmla="*/ 1096052 w 2093150"/>
                <a:gd name="connsiteY125" fmla="*/ 83700 h 134710"/>
                <a:gd name="connsiteX126" fmla="*/ 1102889 w 2093150"/>
                <a:gd name="connsiteY126" fmla="*/ 82982 h 134710"/>
                <a:gd name="connsiteX127" fmla="*/ 1125919 w 2093150"/>
                <a:gd name="connsiteY127" fmla="*/ 103099 h 134710"/>
                <a:gd name="connsiteX128" fmla="*/ 1103249 w 2093150"/>
                <a:gd name="connsiteY128" fmla="*/ 123215 h 134710"/>
                <a:gd name="connsiteX129" fmla="*/ 1080580 w 2093150"/>
                <a:gd name="connsiteY129" fmla="*/ 99866 h 134710"/>
                <a:gd name="connsiteX130" fmla="*/ 1068345 w 2093150"/>
                <a:gd name="connsiteY130" fmla="*/ 99866 h 134710"/>
                <a:gd name="connsiteX131" fmla="*/ 1068345 w 2093150"/>
                <a:gd name="connsiteY131" fmla="*/ 102021 h 134710"/>
                <a:gd name="connsiteX132" fmla="*/ 1103249 w 2093150"/>
                <a:gd name="connsiteY132" fmla="*/ 134351 h 134710"/>
                <a:gd name="connsiteX133" fmla="*/ 1139232 w 2093150"/>
                <a:gd name="connsiteY133" fmla="*/ 102021 h 134710"/>
                <a:gd name="connsiteX134" fmla="*/ 1120161 w 2093150"/>
                <a:gd name="connsiteY134" fmla="*/ 76875 h 134710"/>
                <a:gd name="connsiteX135" fmla="*/ 958236 w 2093150"/>
                <a:gd name="connsiteY135" fmla="*/ 84059 h 134710"/>
                <a:gd name="connsiteX136" fmla="*/ 1013291 w 2093150"/>
                <a:gd name="connsiteY136" fmla="*/ 84059 h 134710"/>
                <a:gd name="connsiteX137" fmla="*/ 1013291 w 2093150"/>
                <a:gd name="connsiteY137" fmla="*/ 72205 h 134710"/>
                <a:gd name="connsiteX138" fmla="*/ 958236 w 2093150"/>
                <a:gd name="connsiteY138" fmla="*/ 72205 h 134710"/>
                <a:gd name="connsiteX139" fmla="*/ 958236 w 2093150"/>
                <a:gd name="connsiteY139" fmla="*/ 39515 h 134710"/>
                <a:gd name="connsiteX140" fmla="*/ 1016889 w 2093150"/>
                <a:gd name="connsiteY140" fmla="*/ 39515 h 134710"/>
                <a:gd name="connsiteX141" fmla="*/ 1016889 w 2093150"/>
                <a:gd name="connsiteY141" fmla="*/ 27301 h 134710"/>
                <a:gd name="connsiteX142" fmla="*/ 944203 w 2093150"/>
                <a:gd name="connsiteY142" fmla="*/ 27301 h 134710"/>
                <a:gd name="connsiteX143" fmla="*/ 944203 w 2093150"/>
                <a:gd name="connsiteY143" fmla="*/ 132196 h 134710"/>
                <a:gd name="connsiteX144" fmla="*/ 1017609 w 2093150"/>
                <a:gd name="connsiteY144" fmla="*/ 132196 h 134710"/>
                <a:gd name="connsiteX145" fmla="*/ 1017609 w 2093150"/>
                <a:gd name="connsiteY145" fmla="*/ 120342 h 134710"/>
                <a:gd name="connsiteX146" fmla="*/ 958236 w 2093150"/>
                <a:gd name="connsiteY146" fmla="*/ 120342 h 134710"/>
                <a:gd name="connsiteX147" fmla="*/ 958236 w 2093150"/>
                <a:gd name="connsiteY147" fmla="*/ 84059 h 134710"/>
                <a:gd name="connsiteX148" fmla="*/ 852085 w 2093150"/>
                <a:gd name="connsiteY148" fmla="*/ 116390 h 134710"/>
                <a:gd name="connsiteX149" fmla="*/ 851726 w 2093150"/>
                <a:gd name="connsiteY149" fmla="*/ 116390 h 134710"/>
                <a:gd name="connsiteX150" fmla="*/ 851726 w 2093150"/>
                <a:gd name="connsiteY150" fmla="*/ 27301 h 134710"/>
                <a:gd name="connsiteX151" fmla="*/ 837692 w 2093150"/>
                <a:gd name="connsiteY151" fmla="*/ 27301 h 134710"/>
                <a:gd name="connsiteX152" fmla="*/ 837692 w 2093150"/>
                <a:gd name="connsiteY152" fmla="*/ 132196 h 134710"/>
                <a:gd name="connsiteX153" fmla="*/ 855324 w 2093150"/>
                <a:gd name="connsiteY153" fmla="*/ 132196 h 134710"/>
                <a:gd name="connsiteX154" fmla="*/ 906780 w 2093150"/>
                <a:gd name="connsiteY154" fmla="*/ 43107 h 134710"/>
                <a:gd name="connsiteX155" fmla="*/ 907140 w 2093150"/>
                <a:gd name="connsiteY155" fmla="*/ 43107 h 134710"/>
                <a:gd name="connsiteX156" fmla="*/ 907140 w 2093150"/>
                <a:gd name="connsiteY156" fmla="*/ 132196 h 134710"/>
                <a:gd name="connsiteX157" fmla="*/ 921173 w 2093150"/>
                <a:gd name="connsiteY157" fmla="*/ 132196 h 134710"/>
                <a:gd name="connsiteX158" fmla="*/ 921173 w 2093150"/>
                <a:gd name="connsiteY158" fmla="*/ 27301 h 134710"/>
                <a:gd name="connsiteX159" fmla="*/ 903542 w 2093150"/>
                <a:gd name="connsiteY159" fmla="*/ 27301 h 134710"/>
                <a:gd name="connsiteX160" fmla="*/ 852085 w 2093150"/>
                <a:gd name="connsiteY160" fmla="*/ 116390 h 134710"/>
                <a:gd name="connsiteX161" fmla="*/ 824738 w 2093150"/>
                <a:gd name="connsiteY161" fmla="*/ 27301 h 134710"/>
                <a:gd name="connsiteX162" fmla="*/ 806387 w 2093150"/>
                <a:gd name="connsiteY162" fmla="*/ 27301 h 134710"/>
                <a:gd name="connsiteX163" fmla="*/ 753491 w 2093150"/>
                <a:gd name="connsiteY163" fmla="*/ 79390 h 134710"/>
                <a:gd name="connsiteX164" fmla="*/ 753491 w 2093150"/>
                <a:gd name="connsiteY164" fmla="*/ 27301 h 134710"/>
                <a:gd name="connsiteX165" fmla="*/ 739458 w 2093150"/>
                <a:gd name="connsiteY165" fmla="*/ 27301 h 134710"/>
                <a:gd name="connsiteX166" fmla="*/ 739458 w 2093150"/>
                <a:gd name="connsiteY166" fmla="*/ 132196 h 134710"/>
                <a:gd name="connsiteX167" fmla="*/ 753491 w 2093150"/>
                <a:gd name="connsiteY167" fmla="*/ 132196 h 134710"/>
                <a:gd name="connsiteX168" fmla="*/ 753491 w 2093150"/>
                <a:gd name="connsiteY168" fmla="*/ 95555 h 134710"/>
                <a:gd name="connsiteX169" fmla="*/ 770763 w 2093150"/>
                <a:gd name="connsiteY169" fmla="*/ 79030 h 134710"/>
                <a:gd name="connsiteX170" fmla="*/ 808905 w 2093150"/>
                <a:gd name="connsiteY170" fmla="*/ 132196 h 134710"/>
                <a:gd name="connsiteX171" fmla="*/ 826537 w 2093150"/>
                <a:gd name="connsiteY171" fmla="*/ 132196 h 134710"/>
                <a:gd name="connsiteX172" fmla="*/ 780479 w 2093150"/>
                <a:gd name="connsiteY172" fmla="*/ 69690 h 134710"/>
                <a:gd name="connsiteX173" fmla="*/ 824738 w 2093150"/>
                <a:gd name="connsiteY173" fmla="*/ 27301 h 134710"/>
                <a:gd name="connsiteX174" fmla="*/ 676847 w 2093150"/>
                <a:gd name="connsiteY174" fmla="*/ 122856 h 134710"/>
                <a:gd name="connsiteX175" fmla="*/ 641943 w 2093150"/>
                <a:gd name="connsiteY175" fmla="*/ 79749 h 134710"/>
                <a:gd name="connsiteX176" fmla="*/ 677206 w 2093150"/>
                <a:gd name="connsiteY176" fmla="*/ 37001 h 134710"/>
                <a:gd name="connsiteX177" fmla="*/ 707073 w 2093150"/>
                <a:gd name="connsiteY177" fmla="*/ 58913 h 134710"/>
                <a:gd name="connsiteX178" fmla="*/ 721106 w 2093150"/>
                <a:gd name="connsiteY178" fmla="*/ 58913 h 134710"/>
                <a:gd name="connsiteX179" fmla="*/ 677566 w 2093150"/>
                <a:gd name="connsiteY179" fmla="*/ 25146 h 134710"/>
                <a:gd name="connsiteX180" fmla="*/ 627909 w 2093150"/>
                <a:gd name="connsiteY180" fmla="*/ 80108 h 134710"/>
                <a:gd name="connsiteX181" fmla="*/ 676487 w 2093150"/>
                <a:gd name="connsiteY181" fmla="*/ 134711 h 134710"/>
                <a:gd name="connsiteX182" fmla="*/ 721826 w 2093150"/>
                <a:gd name="connsiteY182" fmla="*/ 92681 h 134710"/>
                <a:gd name="connsiteX183" fmla="*/ 708152 w 2093150"/>
                <a:gd name="connsiteY183" fmla="*/ 92681 h 134710"/>
                <a:gd name="connsiteX184" fmla="*/ 676847 w 2093150"/>
                <a:gd name="connsiteY184" fmla="*/ 122856 h 134710"/>
                <a:gd name="connsiteX185" fmla="*/ 568177 w 2093150"/>
                <a:gd name="connsiteY185" fmla="*/ 20117 h 134710"/>
                <a:gd name="connsiteX186" fmla="*/ 590127 w 2093150"/>
                <a:gd name="connsiteY186" fmla="*/ 0 h 134710"/>
                <a:gd name="connsiteX187" fmla="*/ 582570 w 2093150"/>
                <a:gd name="connsiteY187" fmla="*/ 0 h 134710"/>
                <a:gd name="connsiteX188" fmla="*/ 567817 w 2093150"/>
                <a:gd name="connsiteY188" fmla="*/ 11495 h 134710"/>
                <a:gd name="connsiteX189" fmla="*/ 553064 w 2093150"/>
                <a:gd name="connsiteY189" fmla="*/ 0 h 134710"/>
                <a:gd name="connsiteX190" fmla="*/ 545507 w 2093150"/>
                <a:gd name="connsiteY190" fmla="*/ 0 h 134710"/>
                <a:gd name="connsiteX191" fmla="*/ 568177 w 2093150"/>
                <a:gd name="connsiteY191" fmla="*/ 20117 h 134710"/>
                <a:gd name="connsiteX192" fmla="*/ 540470 w 2093150"/>
                <a:gd name="connsiteY192" fmla="*/ 116390 h 134710"/>
                <a:gd name="connsiteX193" fmla="*/ 540470 w 2093150"/>
                <a:gd name="connsiteY193" fmla="*/ 116390 h 134710"/>
                <a:gd name="connsiteX194" fmla="*/ 540470 w 2093150"/>
                <a:gd name="connsiteY194" fmla="*/ 27301 h 134710"/>
                <a:gd name="connsiteX195" fmla="*/ 526436 w 2093150"/>
                <a:gd name="connsiteY195" fmla="*/ 27301 h 134710"/>
                <a:gd name="connsiteX196" fmla="*/ 526436 w 2093150"/>
                <a:gd name="connsiteY196" fmla="*/ 132196 h 134710"/>
                <a:gd name="connsiteX197" fmla="*/ 543708 w 2093150"/>
                <a:gd name="connsiteY197" fmla="*/ 132196 h 134710"/>
                <a:gd name="connsiteX198" fmla="*/ 595524 w 2093150"/>
                <a:gd name="connsiteY198" fmla="*/ 43107 h 134710"/>
                <a:gd name="connsiteX199" fmla="*/ 595884 w 2093150"/>
                <a:gd name="connsiteY199" fmla="*/ 43107 h 134710"/>
                <a:gd name="connsiteX200" fmla="*/ 595884 w 2093150"/>
                <a:gd name="connsiteY200" fmla="*/ 132196 h 134710"/>
                <a:gd name="connsiteX201" fmla="*/ 609558 w 2093150"/>
                <a:gd name="connsiteY201" fmla="*/ 132196 h 134710"/>
                <a:gd name="connsiteX202" fmla="*/ 609558 w 2093150"/>
                <a:gd name="connsiteY202" fmla="*/ 27301 h 134710"/>
                <a:gd name="connsiteX203" fmla="*/ 591926 w 2093150"/>
                <a:gd name="connsiteY203" fmla="*/ 27301 h 134710"/>
                <a:gd name="connsiteX204" fmla="*/ 540470 w 2093150"/>
                <a:gd name="connsiteY204" fmla="*/ 116390 h 134710"/>
                <a:gd name="connsiteX205" fmla="*/ 433959 w 2093150"/>
                <a:gd name="connsiteY205" fmla="*/ 116390 h 134710"/>
                <a:gd name="connsiteX206" fmla="*/ 433959 w 2093150"/>
                <a:gd name="connsiteY206" fmla="*/ 116390 h 134710"/>
                <a:gd name="connsiteX207" fmla="*/ 433959 w 2093150"/>
                <a:gd name="connsiteY207" fmla="*/ 27301 h 134710"/>
                <a:gd name="connsiteX208" fmla="*/ 419926 w 2093150"/>
                <a:gd name="connsiteY208" fmla="*/ 27301 h 134710"/>
                <a:gd name="connsiteX209" fmla="*/ 419926 w 2093150"/>
                <a:gd name="connsiteY209" fmla="*/ 132196 h 134710"/>
                <a:gd name="connsiteX210" fmla="*/ 437198 w 2093150"/>
                <a:gd name="connsiteY210" fmla="*/ 132196 h 134710"/>
                <a:gd name="connsiteX211" fmla="*/ 489014 w 2093150"/>
                <a:gd name="connsiteY211" fmla="*/ 43107 h 134710"/>
                <a:gd name="connsiteX212" fmla="*/ 489373 w 2093150"/>
                <a:gd name="connsiteY212" fmla="*/ 43107 h 134710"/>
                <a:gd name="connsiteX213" fmla="*/ 489373 w 2093150"/>
                <a:gd name="connsiteY213" fmla="*/ 132196 h 134710"/>
                <a:gd name="connsiteX214" fmla="*/ 503047 w 2093150"/>
                <a:gd name="connsiteY214" fmla="*/ 132196 h 134710"/>
                <a:gd name="connsiteX215" fmla="*/ 503047 w 2093150"/>
                <a:gd name="connsiteY215" fmla="*/ 27301 h 134710"/>
                <a:gd name="connsiteX216" fmla="*/ 485775 w 2093150"/>
                <a:gd name="connsiteY216" fmla="*/ 27301 h 134710"/>
                <a:gd name="connsiteX217" fmla="*/ 433959 w 2093150"/>
                <a:gd name="connsiteY217" fmla="*/ 116390 h 134710"/>
                <a:gd name="connsiteX218" fmla="*/ 357674 w 2093150"/>
                <a:gd name="connsiteY218" fmla="*/ 122856 h 134710"/>
                <a:gd name="connsiteX219" fmla="*/ 322411 w 2093150"/>
                <a:gd name="connsiteY219" fmla="*/ 79749 h 134710"/>
                <a:gd name="connsiteX220" fmla="*/ 357674 w 2093150"/>
                <a:gd name="connsiteY220" fmla="*/ 37001 h 134710"/>
                <a:gd name="connsiteX221" fmla="*/ 387541 w 2093150"/>
                <a:gd name="connsiteY221" fmla="*/ 58913 h 134710"/>
                <a:gd name="connsiteX222" fmla="*/ 401574 w 2093150"/>
                <a:gd name="connsiteY222" fmla="*/ 58913 h 134710"/>
                <a:gd name="connsiteX223" fmla="*/ 358034 w 2093150"/>
                <a:gd name="connsiteY223" fmla="*/ 25146 h 134710"/>
                <a:gd name="connsiteX224" fmla="*/ 308377 w 2093150"/>
                <a:gd name="connsiteY224" fmla="*/ 80108 h 134710"/>
                <a:gd name="connsiteX225" fmla="*/ 356955 w 2093150"/>
                <a:gd name="connsiteY225" fmla="*/ 134711 h 134710"/>
                <a:gd name="connsiteX226" fmla="*/ 402294 w 2093150"/>
                <a:gd name="connsiteY226" fmla="*/ 92681 h 134710"/>
                <a:gd name="connsiteX227" fmla="*/ 388620 w 2093150"/>
                <a:gd name="connsiteY227" fmla="*/ 92681 h 134710"/>
                <a:gd name="connsiteX228" fmla="*/ 357674 w 2093150"/>
                <a:gd name="connsiteY228" fmla="*/ 122856 h 134710"/>
                <a:gd name="connsiteX229" fmla="*/ 251164 w 2093150"/>
                <a:gd name="connsiteY229" fmla="*/ 122856 h 134710"/>
                <a:gd name="connsiteX230" fmla="*/ 215900 w 2093150"/>
                <a:gd name="connsiteY230" fmla="*/ 79749 h 134710"/>
                <a:gd name="connsiteX231" fmla="*/ 251164 w 2093150"/>
                <a:gd name="connsiteY231" fmla="*/ 37001 h 134710"/>
                <a:gd name="connsiteX232" fmla="*/ 281030 w 2093150"/>
                <a:gd name="connsiteY232" fmla="*/ 58913 h 134710"/>
                <a:gd name="connsiteX233" fmla="*/ 295063 w 2093150"/>
                <a:gd name="connsiteY233" fmla="*/ 58913 h 134710"/>
                <a:gd name="connsiteX234" fmla="*/ 251524 w 2093150"/>
                <a:gd name="connsiteY234" fmla="*/ 25146 h 134710"/>
                <a:gd name="connsiteX235" fmla="*/ 201867 w 2093150"/>
                <a:gd name="connsiteY235" fmla="*/ 80108 h 134710"/>
                <a:gd name="connsiteX236" fmla="*/ 250444 w 2093150"/>
                <a:gd name="connsiteY236" fmla="*/ 134711 h 134710"/>
                <a:gd name="connsiteX237" fmla="*/ 295783 w 2093150"/>
                <a:gd name="connsiteY237" fmla="*/ 92681 h 134710"/>
                <a:gd name="connsiteX238" fmla="*/ 282109 w 2093150"/>
                <a:gd name="connsiteY238" fmla="*/ 92681 h 134710"/>
                <a:gd name="connsiteX239" fmla="*/ 251164 w 2093150"/>
                <a:gd name="connsiteY239" fmla="*/ 122856 h 134710"/>
                <a:gd name="connsiteX240" fmla="*/ 139256 w 2093150"/>
                <a:gd name="connsiteY240" fmla="*/ 122856 h 134710"/>
                <a:gd name="connsiteX241" fmla="*/ 102912 w 2093150"/>
                <a:gd name="connsiteY241" fmla="*/ 79749 h 134710"/>
                <a:gd name="connsiteX242" fmla="*/ 139256 w 2093150"/>
                <a:gd name="connsiteY242" fmla="*/ 37001 h 134710"/>
                <a:gd name="connsiteX243" fmla="*/ 175599 w 2093150"/>
                <a:gd name="connsiteY243" fmla="*/ 79749 h 134710"/>
                <a:gd name="connsiteX244" fmla="*/ 139256 w 2093150"/>
                <a:gd name="connsiteY244" fmla="*/ 122856 h 134710"/>
                <a:gd name="connsiteX245" fmla="*/ 139256 w 2093150"/>
                <a:gd name="connsiteY245" fmla="*/ 24787 h 134710"/>
                <a:gd name="connsiteX246" fmla="*/ 88879 w 2093150"/>
                <a:gd name="connsiteY246" fmla="*/ 78671 h 134710"/>
                <a:gd name="connsiteX247" fmla="*/ 139256 w 2093150"/>
                <a:gd name="connsiteY247" fmla="*/ 134711 h 134710"/>
                <a:gd name="connsiteX248" fmla="*/ 189632 w 2093150"/>
                <a:gd name="connsiteY248" fmla="*/ 79030 h 134710"/>
                <a:gd name="connsiteX249" fmla="*/ 139256 w 2093150"/>
                <a:gd name="connsiteY249" fmla="*/ 24787 h 134710"/>
                <a:gd name="connsiteX250" fmla="*/ 40301 w 2093150"/>
                <a:gd name="connsiteY250" fmla="*/ 77593 h 134710"/>
                <a:gd name="connsiteX251" fmla="*/ 13674 w 2093150"/>
                <a:gd name="connsiteY251" fmla="*/ 77593 h 134710"/>
                <a:gd name="connsiteX252" fmla="*/ 13674 w 2093150"/>
                <a:gd name="connsiteY252" fmla="*/ 39156 h 134710"/>
                <a:gd name="connsiteX253" fmla="*/ 38502 w 2093150"/>
                <a:gd name="connsiteY253" fmla="*/ 39156 h 134710"/>
                <a:gd name="connsiteX254" fmla="*/ 64050 w 2093150"/>
                <a:gd name="connsiteY254" fmla="*/ 58554 h 134710"/>
                <a:gd name="connsiteX255" fmla="*/ 40301 w 2093150"/>
                <a:gd name="connsiteY255" fmla="*/ 77593 h 134710"/>
                <a:gd name="connsiteX256" fmla="*/ 43180 w 2093150"/>
                <a:gd name="connsiteY256" fmla="*/ 27301 h 134710"/>
                <a:gd name="connsiteX257" fmla="*/ 0 w 2093150"/>
                <a:gd name="connsiteY257" fmla="*/ 27301 h 134710"/>
                <a:gd name="connsiteX258" fmla="*/ 0 w 2093150"/>
                <a:gd name="connsiteY258" fmla="*/ 132196 h 134710"/>
                <a:gd name="connsiteX259" fmla="*/ 13674 w 2093150"/>
                <a:gd name="connsiteY259" fmla="*/ 132196 h 134710"/>
                <a:gd name="connsiteX260" fmla="*/ 13674 w 2093150"/>
                <a:gd name="connsiteY260" fmla="*/ 89089 h 134710"/>
                <a:gd name="connsiteX261" fmla="*/ 42101 w 2093150"/>
                <a:gd name="connsiteY261" fmla="*/ 89089 h 134710"/>
                <a:gd name="connsiteX262" fmla="*/ 78084 w 2093150"/>
                <a:gd name="connsiteY262" fmla="*/ 57477 h 134710"/>
                <a:gd name="connsiteX263" fmla="*/ 43180 w 2093150"/>
                <a:gd name="connsiteY263" fmla="*/ 27301 h 13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</a:cxnLst>
              <a:rect l="l" t="t" r="r" b="b"/>
              <a:pathLst>
                <a:path w="2093150" h="134710">
                  <a:moveTo>
                    <a:pt x="2029100" y="120342"/>
                  </a:moveTo>
                  <a:lnTo>
                    <a:pt x="2001393" y="120342"/>
                  </a:lnTo>
                  <a:lnTo>
                    <a:pt x="2001393" y="81904"/>
                  </a:lnTo>
                  <a:lnTo>
                    <a:pt x="2029100" y="81904"/>
                  </a:lnTo>
                  <a:cubicBezTo>
                    <a:pt x="2044573" y="81904"/>
                    <a:pt x="2052130" y="88370"/>
                    <a:pt x="2052130" y="101302"/>
                  </a:cubicBezTo>
                  <a:cubicBezTo>
                    <a:pt x="2052130" y="113875"/>
                    <a:pt x="2044213" y="120342"/>
                    <a:pt x="2029100" y="120342"/>
                  </a:cubicBezTo>
                  <a:close/>
                  <a:moveTo>
                    <a:pt x="2033778" y="70050"/>
                  </a:moveTo>
                  <a:lnTo>
                    <a:pt x="2001393" y="70050"/>
                  </a:lnTo>
                  <a:lnTo>
                    <a:pt x="2001393" y="27301"/>
                  </a:lnTo>
                  <a:lnTo>
                    <a:pt x="1987719" y="27301"/>
                  </a:lnTo>
                  <a:lnTo>
                    <a:pt x="1987719" y="132196"/>
                  </a:lnTo>
                  <a:lnTo>
                    <a:pt x="2033778" y="132196"/>
                  </a:lnTo>
                  <a:cubicBezTo>
                    <a:pt x="2054289" y="132196"/>
                    <a:pt x="2066163" y="121060"/>
                    <a:pt x="2066163" y="101302"/>
                  </a:cubicBezTo>
                  <a:cubicBezTo>
                    <a:pt x="2066163" y="81186"/>
                    <a:pt x="2054289" y="70050"/>
                    <a:pt x="2033778" y="70050"/>
                  </a:cubicBezTo>
                  <a:close/>
                  <a:moveTo>
                    <a:pt x="2079117" y="27301"/>
                  </a:moveTo>
                  <a:lnTo>
                    <a:pt x="2079117" y="132196"/>
                  </a:lnTo>
                  <a:lnTo>
                    <a:pt x="2093151" y="132196"/>
                  </a:lnTo>
                  <a:lnTo>
                    <a:pt x="2093151" y="27301"/>
                  </a:lnTo>
                  <a:lnTo>
                    <a:pt x="2079117" y="27301"/>
                  </a:lnTo>
                  <a:close/>
                  <a:moveTo>
                    <a:pt x="1933385" y="77593"/>
                  </a:moveTo>
                  <a:lnTo>
                    <a:pt x="1906397" y="77593"/>
                  </a:lnTo>
                  <a:lnTo>
                    <a:pt x="1906397" y="39156"/>
                  </a:lnTo>
                  <a:lnTo>
                    <a:pt x="1931226" y="39156"/>
                  </a:lnTo>
                  <a:cubicBezTo>
                    <a:pt x="1944899" y="39156"/>
                    <a:pt x="1957134" y="41671"/>
                    <a:pt x="1957134" y="58554"/>
                  </a:cubicBezTo>
                  <a:cubicBezTo>
                    <a:pt x="1957134" y="74001"/>
                    <a:pt x="1946698" y="77593"/>
                    <a:pt x="1933385" y="77593"/>
                  </a:cubicBezTo>
                  <a:close/>
                  <a:moveTo>
                    <a:pt x="1935903" y="27301"/>
                  </a:moveTo>
                  <a:lnTo>
                    <a:pt x="1892723" y="27301"/>
                  </a:lnTo>
                  <a:lnTo>
                    <a:pt x="1892723" y="132196"/>
                  </a:lnTo>
                  <a:lnTo>
                    <a:pt x="1906397" y="132196"/>
                  </a:lnTo>
                  <a:lnTo>
                    <a:pt x="1906397" y="89089"/>
                  </a:lnTo>
                  <a:lnTo>
                    <a:pt x="1934824" y="89089"/>
                  </a:lnTo>
                  <a:cubicBezTo>
                    <a:pt x="1955694" y="89089"/>
                    <a:pt x="1970807" y="81186"/>
                    <a:pt x="1970807" y="57477"/>
                  </a:cubicBezTo>
                  <a:cubicBezTo>
                    <a:pt x="1970807" y="35923"/>
                    <a:pt x="1956054" y="27301"/>
                    <a:pt x="1935903" y="27301"/>
                  </a:cubicBezTo>
                  <a:close/>
                  <a:moveTo>
                    <a:pt x="1815719" y="84059"/>
                  </a:moveTo>
                  <a:lnTo>
                    <a:pt x="1870774" y="84059"/>
                  </a:lnTo>
                  <a:lnTo>
                    <a:pt x="1870774" y="72205"/>
                  </a:lnTo>
                  <a:lnTo>
                    <a:pt x="1815719" y="72205"/>
                  </a:lnTo>
                  <a:lnTo>
                    <a:pt x="1815719" y="39515"/>
                  </a:lnTo>
                  <a:lnTo>
                    <a:pt x="1874732" y="39515"/>
                  </a:lnTo>
                  <a:lnTo>
                    <a:pt x="1874732" y="27301"/>
                  </a:lnTo>
                  <a:lnTo>
                    <a:pt x="1802045" y="27301"/>
                  </a:lnTo>
                  <a:lnTo>
                    <a:pt x="1802045" y="132196"/>
                  </a:lnTo>
                  <a:lnTo>
                    <a:pt x="1875451" y="132196"/>
                  </a:lnTo>
                  <a:lnTo>
                    <a:pt x="1875451" y="120342"/>
                  </a:lnTo>
                  <a:lnTo>
                    <a:pt x="1815719" y="120342"/>
                  </a:lnTo>
                  <a:lnTo>
                    <a:pt x="1815719" y="84059"/>
                  </a:lnTo>
                  <a:close/>
                  <a:moveTo>
                    <a:pt x="1705970" y="39515"/>
                  </a:moveTo>
                  <a:lnTo>
                    <a:pt x="1741234" y="39515"/>
                  </a:lnTo>
                  <a:lnTo>
                    <a:pt x="1741234" y="132196"/>
                  </a:lnTo>
                  <a:lnTo>
                    <a:pt x="1754907" y="132196"/>
                  </a:lnTo>
                  <a:lnTo>
                    <a:pt x="1754907" y="39515"/>
                  </a:lnTo>
                  <a:lnTo>
                    <a:pt x="1790171" y="39515"/>
                  </a:lnTo>
                  <a:lnTo>
                    <a:pt x="1790171" y="27301"/>
                  </a:lnTo>
                  <a:lnTo>
                    <a:pt x="1705970" y="27301"/>
                  </a:lnTo>
                  <a:lnTo>
                    <a:pt x="1705970" y="39515"/>
                  </a:lnTo>
                  <a:close/>
                  <a:moveTo>
                    <a:pt x="1680062" y="71127"/>
                  </a:moveTo>
                  <a:lnTo>
                    <a:pt x="1624648" y="71127"/>
                  </a:lnTo>
                  <a:lnTo>
                    <a:pt x="1624648" y="27301"/>
                  </a:lnTo>
                  <a:lnTo>
                    <a:pt x="1610974" y="27301"/>
                  </a:lnTo>
                  <a:lnTo>
                    <a:pt x="1610974" y="132196"/>
                  </a:lnTo>
                  <a:lnTo>
                    <a:pt x="1624648" y="132196"/>
                  </a:lnTo>
                  <a:lnTo>
                    <a:pt x="1624648" y="83341"/>
                  </a:lnTo>
                  <a:lnTo>
                    <a:pt x="1680062" y="83341"/>
                  </a:lnTo>
                  <a:lnTo>
                    <a:pt x="1680062" y="132196"/>
                  </a:lnTo>
                  <a:lnTo>
                    <a:pt x="1694095" y="132196"/>
                  </a:lnTo>
                  <a:lnTo>
                    <a:pt x="1694095" y="27301"/>
                  </a:lnTo>
                  <a:lnTo>
                    <a:pt x="1680062" y="27301"/>
                  </a:lnTo>
                  <a:lnTo>
                    <a:pt x="1680062" y="71127"/>
                  </a:lnTo>
                  <a:close/>
                  <a:moveTo>
                    <a:pt x="1518497" y="116390"/>
                  </a:moveTo>
                  <a:lnTo>
                    <a:pt x="1518137" y="116390"/>
                  </a:lnTo>
                  <a:lnTo>
                    <a:pt x="1518137" y="27301"/>
                  </a:lnTo>
                  <a:lnTo>
                    <a:pt x="1504463" y="27301"/>
                  </a:lnTo>
                  <a:lnTo>
                    <a:pt x="1504463" y="132196"/>
                  </a:lnTo>
                  <a:lnTo>
                    <a:pt x="1521735" y="132196"/>
                  </a:lnTo>
                  <a:lnTo>
                    <a:pt x="1573551" y="43107"/>
                  </a:lnTo>
                  <a:lnTo>
                    <a:pt x="1573551" y="43107"/>
                  </a:lnTo>
                  <a:lnTo>
                    <a:pt x="1573551" y="132196"/>
                  </a:lnTo>
                  <a:lnTo>
                    <a:pt x="1587585" y="132196"/>
                  </a:lnTo>
                  <a:lnTo>
                    <a:pt x="1587585" y="27301"/>
                  </a:lnTo>
                  <a:lnTo>
                    <a:pt x="1569953" y="27301"/>
                  </a:lnTo>
                  <a:lnTo>
                    <a:pt x="1518497" y="116390"/>
                  </a:lnTo>
                  <a:close/>
                  <a:moveTo>
                    <a:pt x="1449769" y="77593"/>
                  </a:moveTo>
                  <a:lnTo>
                    <a:pt x="1423141" y="77593"/>
                  </a:lnTo>
                  <a:lnTo>
                    <a:pt x="1423141" y="39156"/>
                  </a:lnTo>
                  <a:lnTo>
                    <a:pt x="1447969" y="39156"/>
                  </a:lnTo>
                  <a:cubicBezTo>
                    <a:pt x="1461643" y="39156"/>
                    <a:pt x="1473518" y="41671"/>
                    <a:pt x="1473518" y="58554"/>
                  </a:cubicBezTo>
                  <a:cubicBezTo>
                    <a:pt x="1473518" y="74001"/>
                    <a:pt x="1463442" y="77593"/>
                    <a:pt x="1449769" y="77593"/>
                  </a:cubicBezTo>
                  <a:close/>
                  <a:moveTo>
                    <a:pt x="1452647" y="27301"/>
                  </a:moveTo>
                  <a:lnTo>
                    <a:pt x="1409467" y="27301"/>
                  </a:lnTo>
                  <a:lnTo>
                    <a:pt x="1409467" y="132196"/>
                  </a:lnTo>
                  <a:lnTo>
                    <a:pt x="1423141" y="132196"/>
                  </a:lnTo>
                  <a:lnTo>
                    <a:pt x="1423141" y="89089"/>
                  </a:lnTo>
                  <a:lnTo>
                    <a:pt x="1451568" y="89089"/>
                  </a:lnTo>
                  <a:cubicBezTo>
                    <a:pt x="1472078" y="89089"/>
                    <a:pt x="1487551" y="81186"/>
                    <a:pt x="1487551" y="57477"/>
                  </a:cubicBezTo>
                  <a:cubicBezTo>
                    <a:pt x="1487551" y="35923"/>
                    <a:pt x="1472798" y="27301"/>
                    <a:pt x="1452647" y="27301"/>
                  </a:cubicBezTo>
                  <a:close/>
                  <a:moveTo>
                    <a:pt x="1302237" y="132196"/>
                  </a:moveTo>
                  <a:lnTo>
                    <a:pt x="1316270" y="132196"/>
                  </a:lnTo>
                  <a:lnTo>
                    <a:pt x="1316270" y="39515"/>
                  </a:lnTo>
                  <a:lnTo>
                    <a:pt x="1371685" y="39515"/>
                  </a:lnTo>
                  <a:lnTo>
                    <a:pt x="1371685" y="132196"/>
                  </a:lnTo>
                  <a:lnTo>
                    <a:pt x="1385358" y="132196"/>
                  </a:lnTo>
                  <a:lnTo>
                    <a:pt x="1385358" y="27301"/>
                  </a:lnTo>
                  <a:lnTo>
                    <a:pt x="1302237" y="27301"/>
                  </a:lnTo>
                  <a:lnTo>
                    <a:pt x="1302237" y="132196"/>
                  </a:lnTo>
                  <a:close/>
                  <a:moveTo>
                    <a:pt x="1192488" y="120342"/>
                  </a:moveTo>
                  <a:lnTo>
                    <a:pt x="1171258" y="120342"/>
                  </a:lnTo>
                  <a:lnTo>
                    <a:pt x="1171258" y="39156"/>
                  </a:lnTo>
                  <a:lnTo>
                    <a:pt x="1191768" y="39156"/>
                  </a:lnTo>
                  <a:cubicBezTo>
                    <a:pt x="1220195" y="39156"/>
                    <a:pt x="1229910" y="52447"/>
                    <a:pt x="1229910" y="80467"/>
                  </a:cubicBezTo>
                  <a:cubicBezTo>
                    <a:pt x="1229910" y="107409"/>
                    <a:pt x="1219115" y="120342"/>
                    <a:pt x="1192488" y="120342"/>
                  </a:cubicBezTo>
                  <a:close/>
                  <a:moveTo>
                    <a:pt x="1191768" y="27301"/>
                  </a:moveTo>
                  <a:lnTo>
                    <a:pt x="1157584" y="27301"/>
                  </a:lnTo>
                  <a:lnTo>
                    <a:pt x="1157584" y="132196"/>
                  </a:lnTo>
                  <a:lnTo>
                    <a:pt x="1194287" y="132196"/>
                  </a:lnTo>
                  <a:cubicBezTo>
                    <a:pt x="1229551" y="132196"/>
                    <a:pt x="1243584" y="113157"/>
                    <a:pt x="1243584" y="79030"/>
                  </a:cubicBezTo>
                  <a:cubicBezTo>
                    <a:pt x="1243584" y="43107"/>
                    <a:pt x="1227032" y="27301"/>
                    <a:pt x="1191768" y="27301"/>
                  </a:cubicBezTo>
                  <a:close/>
                  <a:moveTo>
                    <a:pt x="1120161" y="76875"/>
                  </a:moveTo>
                  <a:cubicBezTo>
                    <a:pt x="1129157" y="72923"/>
                    <a:pt x="1134555" y="65020"/>
                    <a:pt x="1134555" y="54962"/>
                  </a:cubicBezTo>
                  <a:cubicBezTo>
                    <a:pt x="1134555" y="38797"/>
                    <a:pt x="1122320" y="28020"/>
                    <a:pt x="1103609" y="28020"/>
                  </a:cubicBezTo>
                  <a:cubicBezTo>
                    <a:pt x="1083098" y="28020"/>
                    <a:pt x="1071224" y="40234"/>
                    <a:pt x="1070504" y="61787"/>
                  </a:cubicBezTo>
                  <a:lnTo>
                    <a:pt x="1082739" y="61787"/>
                  </a:lnTo>
                  <a:cubicBezTo>
                    <a:pt x="1083098" y="47059"/>
                    <a:pt x="1090655" y="38797"/>
                    <a:pt x="1103249" y="38797"/>
                  </a:cubicBezTo>
                  <a:cubicBezTo>
                    <a:pt x="1114044" y="38797"/>
                    <a:pt x="1121241" y="45622"/>
                    <a:pt x="1121241" y="55680"/>
                  </a:cubicBezTo>
                  <a:cubicBezTo>
                    <a:pt x="1121241" y="66457"/>
                    <a:pt x="1113324" y="72923"/>
                    <a:pt x="1100370" y="72923"/>
                  </a:cubicBezTo>
                  <a:cubicBezTo>
                    <a:pt x="1098571" y="72923"/>
                    <a:pt x="1097852" y="72923"/>
                    <a:pt x="1096052" y="72923"/>
                  </a:cubicBezTo>
                  <a:lnTo>
                    <a:pt x="1096052" y="83700"/>
                  </a:lnTo>
                  <a:cubicBezTo>
                    <a:pt x="1098931" y="82982"/>
                    <a:pt x="1100370" y="82982"/>
                    <a:pt x="1102889" y="82982"/>
                  </a:cubicBezTo>
                  <a:cubicBezTo>
                    <a:pt x="1116923" y="82982"/>
                    <a:pt x="1125919" y="90885"/>
                    <a:pt x="1125919" y="103099"/>
                  </a:cubicBezTo>
                  <a:cubicBezTo>
                    <a:pt x="1125919" y="114953"/>
                    <a:pt x="1116563" y="123215"/>
                    <a:pt x="1103249" y="123215"/>
                  </a:cubicBezTo>
                  <a:cubicBezTo>
                    <a:pt x="1089575" y="123215"/>
                    <a:pt x="1081299" y="114953"/>
                    <a:pt x="1080580" y="99866"/>
                  </a:cubicBezTo>
                  <a:lnTo>
                    <a:pt x="1068345" y="99866"/>
                  </a:lnTo>
                  <a:lnTo>
                    <a:pt x="1068345" y="102021"/>
                  </a:lnTo>
                  <a:cubicBezTo>
                    <a:pt x="1068345" y="121778"/>
                    <a:pt x="1082019" y="134351"/>
                    <a:pt x="1103249" y="134351"/>
                  </a:cubicBezTo>
                  <a:cubicBezTo>
                    <a:pt x="1124479" y="134351"/>
                    <a:pt x="1139592" y="121419"/>
                    <a:pt x="1139232" y="102021"/>
                  </a:cubicBezTo>
                  <a:cubicBezTo>
                    <a:pt x="1139232" y="89448"/>
                    <a:pt x="1132036" y="79749"/>
                    <a:pt x="1120161" y="76875"/>
                  </a:cubicBezTo>
                  <a:close/>
                  <a:moveTo>
                    <a:pt x="958236" y="84059"/>
                  </a:moveTo>
                  <a:lnTo>
                    <a:pt x="1013291" y="84059"/>
                  </a:lnTo>
                  <a:lnTo>
                    <a:pt x="1013291" y="72205"/>
                  </a:lnTo>
                  <a:lnTo>
                    <a:pt x="958236" y="72205"/>
                  </a:lnTo>
                  <a:lnTo>
                    <a:pt x="958236" y="39515"/>
                  </a:lnTo>
                  <a:lnTo>
                    <a:pt x="1016889" y="39515"/>
                  </a:lnTo>
                  <a:lnTo>
                    <a:pt x="1016889" y="27301"/>
                  </a:lnTo>
                  <a:lnTo>
                    <a:pt x="944203" y="27301"/>
                  </a:lnTo>
                  <a:lnTo>
                    <a:pt x="944203" y="132196"/>
                  </a:lnTo>
                  <a:lnTo>
                    <a:pt x="1017609" y="132196"/>
                  </a:lnTo>
                  <a:lnTo>
                    <a:pt x="1017609" y="120342"/>
                  </a:lnTo>
                  <a:lnTo>
                    <a:pt x="958236" y="120342"/>
                  </a:lnTo>
                  <a:lnTo>
                    <a:pt x="958236" y="84059"/>
                  </a:lnTo>
                  <a:close/>
                  <a:moveTo>
                    <a:pt x="852085" y="116390"/>
                  </a:moveTo>
                  <a:lnTo>
                    <a:pt x="851726" y="116390"/>
                  </a:lnTo>
                  <a:lnTo>
                    <a:pt x="851726" y="27301"/>
                  </a:lnTo>
                  <a:lnTo>
                    <a:pt x="837692" y="27301"/>
                  </a:lnTo>
                  <a:lnTo>
                    <a:pt x="837692" y="132196"/>
                  </a:lnTo>
                  <a:lnTo>
                    <a:pt x="855324" y="132196"/>
                  </a:lnTo>
                  <a:lnTo>
                    <a:pt x="906780" y="43107"/>
                  </a:lnTo>
                  <a:lnTo>
                    <a:pt x="907140" y="43107"/>
                  </a:lnTo>
                  <a:lnTo>
                    <a:pt x="907140" y="132196"/>
                  </a:lnTo>
                  <a:lnTo>
                    <a:pt x="921173" y="132196"/>
                  </a:lnTo>
                  <a:lnTo>
                    <a:pt x="921173" y="27301"/>
                  </a:lnTo>
                  <a:lnTo>
                    <a:pt x="903542" y="27301"/>
                  </a:lnTo>
                  <a:lnTo>
                    <a:pt x="852085" y="116390"/>
                  </a:lnTo>
                  <a:close/>
                  <a:moveTo>
                    <a:pt x="824738" y="27301"/>
                  </a:moveTo>
                  <a:lnTo>
                    <a:pt x="806387" y="27301"/>
                  </a:lnTo>
                  <a:lnTo>
                    <a:pt x="753491" y="79390"/>
                  </a:lnTo>
                  <a:lnTo>
                    <a:pt x="753491" y="27301"/>
                  </a:lnTo>
                  <a:lnTo>
                    <a:pt x="739458" y="27301"/>
                  </a:lnTo>
                  <a:lnTo>
                    <a:pt x="739458" y="132196"/>
                  </a:lnTo>
                  <a:lnTo>
                    <a:pt x="753491" y="132196"/>
                  </a:lnTo>
                  <a:lnTo>
                    <a:pt x="753491" y="95555"/>
                  </a:lnTo>
                  <a:lnTo>
                    <a:pt x="770763" y="79030"/>
                  </a:lnTo>
                  <a:lnTo>
                    <a:pt x="808905" y="132196"/>
                  </a:lnTo>
                  <a:lnTo>
                    <a:pt x="826537" y="132196"/>
                  </a:lnTo>
                  <a:lnTo>
                    <a:pt x="780479" y="69690"/>
                  </a:lnTo>
                  <a:lnTo>
                    <a:pt x="824738" y="27301"/>
                  </a:lnTo>
                  <a:close/>
                  <a:moveTo>
                    <a:pt x="676847" y="122856"/>
                  </a:moveTo>
                  <a:cubicBezTo>
                    <a:pt x="655257" y="122856"/>
                    <a:pt x="641943" y="106332"/>
                    <a:pt x="641943" y="79749"/>
                  </a:cubicBezTo>
                  <a:cubicBezTo>
                    <a:pt x="641943" y="57836"/>
                    <a:pt x="652378" y="37001"/>
                    <a:pt x="677206" y="37001"/>
                  </a:cubicBezTo>
                  <a:cubicBezTo>
                    <a:pt x="692679" y="37001"/>
                    <a:pt x="704194" y="45263"/>
                    <a:pt x="707073" y="58913"/>
                  </a:cubicBezTo>
                  <a:lnTo>
                    <a:pt x="721106" y="58913"/>
                  </a:lnTo>
                  <a:cubicBezTo>
                    <a:pt x="718947" y="36641"/>
                    <a:pt x="698077" y="25146"/>
                    <a:pt x="677566" y="25146"/>
                  </a:cubicBezTo>
                  <a:cubicBezTo>
                    <a:pt x="645181" y="25146"/>
                    <a:pt x="627909" y="49933"/>
                    <a:pt x="627909" y="80108"/>
                  </a:cubicBezTo>
                  <a:cubicBezTo>
                    <a:pt x="627909" y="113516"/>
                    <a:pt x="646621" y="134711"/>
                    <a:pt x="676487" y="134711"/>
                  </a:cubicBezTo>
                  <a:cubicBezTo>
                    <a:pt x="702395" y="134711"/>
                    <a:pt x="719667" y="119264"/>
                    <a:pt x="721826" y="92681"/>
                  </a:cubicBezTo>
                  <a:lnTo>
                    <a:pt x="708152" y="92681"/>
                  </a:lnTo>
                  <a:cubicBezTo>
                    <a:pt x="705633" y="112079"/>
                    <a:pt x="694838" y="122856"/>
                    <a:pt x="676847" y="122856"/>
                  </a:cubicBezTo>
                  <a:close/>
                  <a:moveTo>
                    <a:pt x="568177" y="20117"/>
                  </a:moveTo>
                  <a:cubicBezTo>
                    <a:pt x="580771" y="20117"/>
                    <a:pt x="588328" y="11495"/>
                    <a:pt x="590127" y="0"/>
                  </a:cubicBezTo>
                  <a:lnTo>
                    <a:pt x="582570" y="0"/>
                  </a:lnTo>
                  <a:cubicBezTo>
                    <a:pt x="580411" y="6825"/>
                    <a:pt x="575733" y="11495"/>
                    <a:pt x="567817" y="11495"/>
                  </a:cubicBezTo>
                  <a:cubicBezTo>
                    <a:pt x="560261" y="11495"/>
                    <a:pt x="555223" y="6825"/>
                    <a:pt x="553064" y="0"/>
                  </a:cubicBezTo>
                  <a:lnTo>
                    <a:pt x="545507" y="0"/>
                  </a:lnTo>
                  <a:cubicBezTo>
                    <a:pt x="546947" y="11495"/>
                    <a:pt x="555943" y="20117"/>
                    <a:pt x="568177" y="20117"/>
                  </a:cubicBezTo>
                  <a:close/>
                  <a:moveTo>
                    <a:pt x="540470" y="116390"/>
                  </a:moveTo>
                  <a:lnTo>
                    <a:pt x="540470" y="116390"/>
                  </a:lnTo>
                  <a:lnTo>
                    <a:pt x="540470" y="27301"/>
                  </a:lnTo>
                  <a:lnTo>
                    <a:pt x="526436" y="27301"/>
                  </a:lnTo>
                  <a:lnTo>
                    <a:pt x="526436" y="132196"/>
                  </a:lnTo>
                  <a:lnTo>
                    <a:pt x="543708" y="132196"/>
                  </a:lnTo>
                  <a:lnTo>
                    <a:pt x="595524" y="43107"/>
                  </a:lnTo>
                  <a:lnTo>
                    <a:pt x="595884" y="43107"/>
                  </a:lnTo>
                  <a:lnTo>
                    <a:pt x="595884" y="132196"/>
                  </a:lnTo>
                  <a:lnTo>
                    <a:pt x="609558" y="132196"/>
                  </a:lnTo>
                  <a:lnTo>
                    <a:pt x="609558" y="27301"/>
                  </a:lnTo>
                  <a:lnTo>
                    <a:pt x="591926" y="27301"/>
                  </a:lnTo>
                  <a:lnTo>
                    <a:pt x="540470" y="116390"/>
                  </a:lnTo>
                  <a:close/>
                  <a:moveTo>
                    <a:pt x="433959" y="116390"/>
                  </a:moveTo>
                  <a:lnTo>
                    <a:pt x="433959" y="116390"/>
                  </a:lnTo>
                  <a:lnTo>
                    <a:pt x="433959" y="27301"/>
                  </a:lnTo>
                  <a:lnTo>
                    <a:pt x="419926" y="27301"/>
                  </a:lnTo>
                  <a:lnTo>
                    <a:pt x="419926" y="132196"/>
                  </a:lnTo>
                  <a:lnTo>
                    <a:pt x="437198" y="132196"/>
                  </a:lnTo>
                  <a:lnTo>
                    <a:pt x="489014" y="43107"/>
                  </a:lnTo>
                  <a:lnTo>
                    <a:pt x="489373" y="43107"/>
                  </a:lnTo>
                  <a:lnTo>
                    <a:pt x="489373" y="132196"/>
                  </a:lnTo>
                  <a:lnTo>
                    <a:pt x="503047" y="132196"/>
                  </a:lnTo>
                  <a:lnTo>
                    <a:pt x="503047" y="27301"/>
                  </a:lnTo>
                  <a:lnTo>
                    <a:pt x="485775" y="27301"/>
                  </a:lnTo>
                  <a:lnTo>
                    <a:pt x="433959" y="116390"/>
                  </a:lnTo>
                  <a:close/>
                  <a:moveTo>
                    <a:pt x="357674" y="122856"/>
                  </a:moveTo>
                  <a:cubicBezTo>
                    <a:pt x="335725" y="122856"/>
                    <a:pt x="322411" y="106332"/>
                    <a:pt x="322411" y="79749"/>
                  </a:cubicBezTo>
                  <a:cubicBezTo>
                    <a:pt x="322411" y="57836"/>
                    <a:pt x="332846" y="37001"/>
                    <a:pt x="357674" y="37001"/>
                  </a:cubicBezTo>
                  <a:cubicBezTo>
                    <a:pt x="373507" y="37001"/>
                    <a:pt x="384662" y="45263"/>
                    <a:pt x="387541" y="58913"/>
                  </a:cubicBezTo>
                  <a:lnTo>
                    <a:pt x="401574" y="58913"/>
                  </a:lnTo>
                  <a:cubicBezTo>
                    <a:pt x="399415" y="36641"/>
                    <a:pt x="378545" y="25146"/>
                    <a:pt x="358034" y="25146"/>
                  </a:cubicBezTo>
                  <a:cubicBezTo>
                    <a:pt x="325649" y="25146"/>
                    <a:pt x="308377" y="49933"/>
                    <a:pt x="308377" y="80108"/>
                  </a:cubicBezTo>
                  <a:cubicBezTo>
                    <a:pt x="308377" y="113516"/>
                    <a:pt x="327089" y="134711"/>
                    <a:pt x="356955" y="134711"/>
                  </a:cubicBezTo>
                  <a:cubicBezTo>
                    <a:pt x="382863" y="134711"/>
                    <a:pt x="400135" y="119264"/>
                    <a:pt x="402294" y="92681"/>
                  </a:cubicBezTo>
                  <a:lnTo>
                    <a:pt x="388620" y="92681"/>
                  </a:lnTo>
                  <a:cubicBezTo>
                    <a:pt x="386461" y="112079"/>
                    <a:pt x="375306" y="122856"/>
                    <a:pt x="357674" y="122856"/>
                  </a:cubicBezTo>
                  <a:close/>
                  <a:moveTo>
                    <a:pt x="251164" y="122856"/>
                  </a:moveTo>
                  <a:cubicBezTo>
                    <a:pt x="229214" y="122856"/>
                    <a:pt x="215900" y="106332"/>
                    <a:pt x="215900" y="79749"/>
                  </a:cubicBezTo>
                  <a:cubicBezTo>
                    <a:pt x="215900" y="57836"/>
                    <a:pt x="226335" y="37001"/>
                    <a:pt x="251164" y="37001"/>
                  </a:cubicBezTo>
                  <a:cubicBezTo>
                    <a:pt x="266996" y="37001"/>
                    <a:pt x="278151" y="45263"/>
                    <a:pt x="281030" y="58913"/>
                  </a:cubicBezTo>
                  <a:lnTo>
                    <a:pt x="295063" y="58913"/>
                  </a:lnTo>
                  <a:cubicBezTo>
                    <a:pt x="292904" y="36641"/>
                    <a:pt x="272034" y="25146"/>
                    <a:pt x="251524" y="25146"/>
                  </a:cubicBezTo>
                  <a:cubicBezTo>
                    <a:pt x="219139" y="25146"/>
                    <a:pt x="201867" y="49933"/>
                    <a:pt x="201867" y="80108"/>
                  </a:cubicBezTo>
                  <a:cubicBezTo>
                    <a:pt x="201867" y="113516"/>
                    <a:pt x="220578" y="134711"/>
                    <a:pt x="250444" y="134711"/>
                  </a:cubicBezTo>
                  <a:cubicBezTo>
                    <a:pt x="276352" y="134711"/>
                    <a:pt x="293624" y="119264"/>
                    <a:pt x="295783" y="92681"/>
                  </a:cubicBezTo>
                  <a:lnTo>
                    <a:pt x="282109" y="92681"/>
                  </a:lnTo>
                  <a:cubicBezTo>
                    <a:pt x="279950" y="112079"/>
                    <a:pt x="268796" y="122856"/>
                    <a:pt x="251164" y="122856"/>
                  </a:cubicBezTo>
                  <a:close/>
                  <a:moveTo>
                    <a:pt x="139256" y="122856"/>
                  </a:moveTo>
                  <a:cubicBezTo>
                    <a:pt x="117306" y="122856"/>
                    <a:pt x="102912" y="105972"/>
                    <a:pt x="102912" y="79749"/>
                  </a:cubicBezTo>
                  <a:cubicBezTo>
                    <a:pt x="102912" y="57477"/>
                    <a:pt x="114427" y="37001"/>
                    <a:pt x="139256" y="37001"/>
                  </a:cubicBezTo>
                  <a:cubicBezTo>
                    <a:pt x="161565" y="37001"/>
                    <a:pt x="175599" y="53884"/>
                    <a:pt x="175599" y="79749"/>
                  </a:cubicBezTo>
                  <a:cubicBezTo>
                    <a:pt x="175599" y="105613"/>
                    <a:pt x="161565" y="122856"/>
                    <a:pt x="139256" y="122856"/>
                  </a:cubicBezTo>
                  <a:close/>
                  <a:moveTo>
                    <a:pt x="139256" y="24787"/>
                  </a:moveTo>
                  <a:cubicBezTo>
                    <a:pt x="108670" y="24787"/>
                    <a:pt x="88879" y="45981"/>
                    <a:pt x="88879" y="78671"/>
                  </a:cubicBezTo>
                  <a:cubicBezTo>
                    <a:pt x="88879" y="109205"/>
                    <a:pt x="105791" y="134711"/>
                    <a:pt x="139256" y="134711"/>
                  </a:cubicBezTo>
                  <a:cubicBezTo>
                    <a:pt x="172720" y="134711"/>
                    <a:pt x="189632" y="109565"/>
                    <a:pt x="189632" y="79030"/>
                  </a:cubicBezTo>
                  <a:cubicBezTo>
                    <a:pt x="189632" y="47777"/>
                    <a:pt x="171641" y="24787"/>
                    <a:pt x="139256" y="24787"/>
                  </a:cubicBezTo>
                  <a:close/>
                  <a:moveTo>
                    <a:pt x="40301" y="77593"/>
                  </a:moveTo>
                  <a:lnTo>
                    <a:pt x="13674" y="77593"/>
                  </a:lnTo>
                  <a:lnTo>
                    <a:pt x="13674" y="39156"/>
                  </a:lnTo>
                  <a:lnTo>
                    <a:pt x="38502" y="39156"/>
                  </a:lnTo>
                  <a:cubicBezTo>
                    <a:pt x="52176" y="39156"/>
                    <a:pt x="64050" y="41671"/>
                    <a:pt x="64050" y="58554"/>
                  </a:cubicBezTo>
                  <a:cubicBezTo>
                    <a:pt x="64050" y="74001"/>
                    <a:pt x="53975" y="77593"/>
                    <a:pt x="40301" y="77593"/>
                  </a:cubicBezTo>
                  <a:close/>
                  <a:moveTo>
                    <a:pt x="43180" y="27301"/>
                  </a:moveTo>
                  <a:lnTo>
                    <a:pt x="0" y="27301"/>
                  </a:lnTo>
                  <a:lnTo>
                    <a:pt x="0" y="132196"/>
                  </a:lnTo>
                  <a:lnTo>
                    <a:pt x="13674" y="132196"/>
                  </a:lnTo>
                  <a:lnTo>
                    <a:pt x="13674" y="89089"/>
                  </a:lnTo>
                  <a:lnTo>
                    <a:pt x="42101" y="89089"/>
                  </a:lnTo>
                  <a:cubicBezTo>
                    <a:pt x="62611" y="89089"/>
                    <a:pt x="78084" y="81186"/>
                    <a:pt x="78084" y="57477"/>
                  </a:cubicBezTo>
                  <a:cubicBezTo>
                    <a:pt x="78084" y="35923"/>
                    <a:pt x="63331" y="27301"/>
                    <a:pt x="43180" y="27301"/>
                  </a:cubicBezTo>
                  <a:close/>
                </a:path>
              </a:pathLst>
            </a:custGeom>
            <a:solidFill>
              <a:srgbClr val="2B2A29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00461D1D-CEEB-4D53-1422-D89AECB37B2B}"/>
                </a:ext>
              </a:extLst>
            </p:cNvPr>
            <p:cNvSpPr/>
            <p:nvPr/>
          </p:nvSpPr>
          <p:spPr>
            <a:xfrm>
              <a:off x="2875852" y="747253"/>
              <a:ext cx="752412" cy="751147"/>
            </a:xfrm>
            <a:custGeom>
              <a:avLst/>
              <a:gdLst>
                <a:gd name="connsiteX0" fmla="*/ 64050 w 752411"/>
                <a:gd name="connsiteY0" fmla="*/ 0 h 751146"/>
                <a:gd name="connsiteX1" fmla="*/ 688001 w 752411"/>
                <a:gd name="connsiteY1" fmla="*/ 0 h 751146"/>
                <a:gd name="connsiteX2" fmla="*/ 752412 w 752411"/>
                <a:gd name="connsiteY2" fmla="*/ 64302 h 751146"/>
                <a:gd name="connsiteX3" fmla="*/ 752412 w 752411"/>
                <a:gd name="connsiteY3" fmla="*/ 686845 h 751146"/>
                <a:gd name="connsiteX4" fmla="*/ 688001 w 752411"/>
                <a:gd name="connsiteY4" fmla="*/ 751147 h 751146"/>
                <a:gd name="connsiteX5" fmla="*/ 64050 w 752411"/>
                <a:gd name="connsiteY5" fmla="*/ 751147 h 751146"/>
                <a:gd name="connsiteX6" fmla="*/ 0 w 752411"/>
                <a:gd name="connsiteY6" fmla="*/ 686845 h 751146"/>
                <a:gd name="connsiteX7" fmla="*/ 0 w 752411"/>
                <a:gd name="connsiteY7" fmla="*/ 64302 h 751146"/>
                <a:gd name="connsiteX8" fmla="*/ 64050 w 752411"/>
                <a:gd name="connsiteY8" fmla="*/ 0 h 751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2411" h="751146">
                  <a:moveTo>
                    <a:pt x="64050" y="0"/>
                  </a:moveTo>
                  <a:lnTo>
                    <a:pt x="688001" y="0"/>
                  </a:lnTo>
                  <a:cubicBezTo>
                    <a:pt x="723625" y="0"/>
                    <a:pt x="752412" y="28738"/>
                    <a:pt x="752412" y="64302"/>
                  </a:cubicBezTo>
                  <a:lnTo>
                    <a:pt x="752412" y="686845"/>
                  </a:lnTo>
                  <a:cubicBezTo>
                    <a:pt x="752412" y="722409"/>
                    <a:pt x="723625" y="751147"/>
                    <a:pt x="688001" y="751147"/>
                  </a:cubicBezTo>
                  <a:lnTo>
                    <a:pt x="64050" y="751147"/>
                  </a:lnTo>
                  <a:cubicBezTo>
                    <a:pt x="28787" y="751147"/>
                    <a:pt x="0" y="722409"/>
                    <a:pt x="0" y="686845"/>
                  </a:cubicBezTo>
                  <a:lnTo>
                    <a:pt x="0" y="64302"/>
                  </a:lnTo>
                  <a:cubicBezTo>
                    <a:pt x="0" y="28738"/>
                    <a:pt x="28787" y="0"/>
                    <a:pt x="64050" y="0"/>
                  </a:cubicBezTo>
                  <a:close/>
                </a:path>
              </a:pathLst>
            </a:custGeom>
            <a:solidFill>
              <a:srgbClr val="E31E24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2C419332-3682-78A7-D875-C524FB782FFC}"/>
                </a:ext>
              </a:extLst>
            </p:cNvPr>
            <p:cNvSpPr/>
            <p:nvPr/>
          </p:nvSpPr>
          <p:spPr>
            <a:xfrm>
              <a:off x="5208291" y="1139531"/>
              <a:ext cx="38862" cy="38797"/>
            </a:xfrm>
            <a:custGeom>
              <a:avLst/>
              <a:gdLst>
                <a:gd name="connsiteX0" fmla="*/ 19431 w 38862"/>
                <a:gd name="connsiteY0" fmla="*/ 0 h 38796"/>
                <a:gd name="connsiteX1" fmla="*/ 38862 w 38862"/>
                <a:gd name="connsiteY1" fmla="*/ 19398 h 38796"/>
                <a:gd name="connsiteX2" fmla="*/ 19431 w 38862"/>
                <a:gd name="connsiteY2" fmla="*/ 38797 h 38796"/>
                <a:gd name="connsiteX3" fmla="*/ 0 w 38862"/>
                <a:gd name="connsiteY3" fmla="*/ 19398 h 38796"/>
                <a:gd name="connsiteX4" fmla="*/ 19431 w 38862"/>
                <a:gd name="connsiteY4" fmla="*/ 0 h 38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862" h="38796">
                  <a:moveTo>
                    <a:pt x="19431" y="0"/>
                  </a:moveTo>
                  <a:cubicBezTo>
                    <a:pt x="30226" y="0"/>
                    <a:pt x="38862" y="8621"/>
                    <a:pt x="38862" y="19398"/>
                  </a:cubicBezTo>
                  <a:cubicBezTo>
                    <a:pt x="38862" y="30175"/>
                    <a:pt x="30226" y="38797"/>
                    <a:pt x="19431" y="38797"/>
                  </a:cubicBezTo>
                  <a:cubicBezTo>
                    <a:pt x="8636" y="38797"/>
                    <a:pt x="0" y="30175"/>
                    <a:pt x="0" y="19398"/>
                  </a:cubicBezTo>
                  <a:cubicBezTo>
                    <a:pt x="0" y="8621"/>
                    <a:pt x="8636" y="0"/>
                    <a:pt x="19431" y="0"/>
                  </a:cubicBezTo>
                  <a:close/>
                </a:path>
              </a:pathLst>
            </a:custGeom>
            <a:solidFill>
              <a:srgbClr val="2B2A29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977F968D-842B-913E-CD31-53760E8696B1}"/>
                </a:ext>
              </a:extLst>
            </p:cNvPr>
            <p:cNvSpPr/>
            <p:nvPr/>
          </p:nvSpPr>
          <p:spPr>
            <a:xfrm>
              <a:off x="5954586" y="773477"/>
              <a:ext cx="123063" cy="123575"/>
            </a:xfrm>
            <a:custGeom>
              <a:avLst/>
              <a:gdLst>
                <a:gd name="connsiteX0" fmla="*/ 61532 w 123063"/>
                <a:gd name="connsiteY0" fmla="*/ 0 h 123574"/>
                <a:gd name="connsiteX1" fmla="*/ 0 w 123063"/>
                <a:gd name="connsiteY1" fmla="*/ 61787 h 123574"/>
                <a:gd name="connsiteX2" fmla="*/ 61891 w 123063"/>
                <a:gd name="connsiteY2" fmla="*/ 123575 h 123574"/>
                <a:gd name="connsiteX3" fmla="*/ 123063 w 123063"/>
                <a:gd name="connsiteY3" fmla="*/ 61787 h 123574"/>
                <a:gd name="connsiteX4" fmla="*/ 61532 w 123063"/>
                <a:gd name="connsiteY4" fmla="*/ 0 h 123574"/>
                <a:gd name="connsiteX5" fmla="*/ 61532 w 123063"/>
                <a:gd name="connsiteY5" fmla="*/ 9699 h 123574"/>
                <a:gd name="connsiteX6" fmla="*/ 113707 w 123063"/>
                <a:gd name="connsiteY6" fmla="*/ 61787 h 123574"/>
                <a:gd name="connsiteX7" fmla="*/ 61891 w 123063"/>
                <a:gd name="connsiteY7" fmla="*/ 113875 h 123574"/>
                <a:gd name="connsiteX8" fmla="*/ 9716 w 123063"/>
                <a:gd name="connsiteY8" fmla="*/ 61787 h 123574"/>
                <a:gd name="connsiteX9" fmla="*/ 61532 w 123063"/>
                <a:gd name="connsiteY9" fmla="*/ 9699 h 123574"/>
                <a:gd name="connsiteX10" fmla="*/ 37423 w 123063"/>
                <a:gd name="connsiteY10" fmla="*/ 29457 h 123574"/>
                <a:gd name="connsiteX11" fmla="*/ 37423 w 123063"/>
                <a:gd name="connsiteY11" fmla="*/ 92681 h 123574"/>
                <a:gd name="connsiteX12" fmla="*/ 48937 w 123063"/>
                <a:gd name="connsiteY12" fmla="*/ 92681 h 123574"/>
                <a:gd name="connsiteX13" fmla="*/ 48937 w 123063"/>
                <a:gd name="connsiteY13" fmla="*/ 68253 h 123574"/>
                <a:gd name="connsiteX14" fmla="*/ 58293 w 123063"/>
                <a:gd name="connsiteY14" fmla="*/ 68253 h 123574"/>
                <a:gd name="connsiteX15" fmla="*/ 77004 w 123063"/>
                <a:gd name="connsiteY15" fmla="*/ 85856 h 123574"/>
                <a:gd name="connsiteX16" fmla="*/ 78804 w 123063"/>
                <a:gd name="connsiteY16" fmla="*/ 92681 h 123574"/>
                <a:gd name="connsiteX17" fmla="*/ 91038 w 123063"/>
                <a:gd name="connsiteY17" fmla="*/ 92681 h 123574"/>
                <a:gd name="connsiteX18" fmla="*/ 88879 w 123063"/>
                <a:gd name="connsiteY18" fmla="*/ 83700 h 123574"/>
                <a:gd name="connsiteX19" fmla="*/ 78084 w 123063"/>
                <a:gd name="connsiteY19" fmla="*/ 63583 h 123574"/>
                <a:gd name="connsiteX20" fmla="*/ 89958 w 123063"/>
                <a:gd name="connsiteY20" fmla="*/ 48137 h 123574"/>
                <a:gd name="connsiteX21" fmla="*/ 60812 w 123063"/>
                <a:gd name="connsiteY21" fmla="*/ 29457 h 123574"/>
                <a:gd name="connsiteX22" fmla="*/ 37423 w 123063"/>
                <a:gd name="connsiteY22" fmla="*/ 29457 h 123574"/>
                <a:gd name="connsiteX23" fmla="*/ 48937 w 123063"/>
                <a:gd name="connsiteY23" fmla="*/ 58913 h 123574"/>
                <a:gd name="connsiteX24" fmla="*/ 48937 w 123063"/>
                <a:gd name="connsiteY24" fmla="*/ 38797 h 123574"/>
                <a:gd name="connsiteX25" fmla="*/ 60092 w 123063"/>
                <a:gd name="connsiteY25" fmla="*/ 38797 h 123574"/>
                <a:gd name="connsiteX26" fmla="*/ 78084 w 123063"/>
                <a:gd name="connsiteY26" fmla="*/ 48496 h 123574"/>
                <a:gd name="connsiteX27" fmla="*/ 60452 w 123063"/>
                <a:gd name="connsiteY27" fmla="*/ 58913 h 123574"/>
                <a:gd name="connsiteX28" fmla="*/ 48937 w 123063"/>
                <a:gd name="connsiteY28" fmla="*/ 58913 h 12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3063" h="123574">
                  <a:moveTo>
                    <a:pt x="61532" y="0"/>
                  </a:moveTo>
                  <a:cubicBezTo>
                    <a:pt x="27707" y="0"/>
                    <a:pt x="0" y="27661"/>
                    <a:pt x="0" y="61787"/>
                  </a:cubicBezTo>
                  <a:cubicBezTo>
                    <a:pt x="0" y="95914"/>
                    <a:pt x="27707" y="123575"/>
                    <a:pt x="61891" y="123575"/>
                  </a:cubicBezTo>
                  <a:cubicBezTo>
                    <a:pt x="95716" y="123575"/>
                    <a:pt x="123063" y="95914"/>
                    <a:pt x="123063" y="61787"/>
                  </a:cubicBezTo>
                  <a:cubicBezTo>
                    <a:pt x="123063" y="27301"/>
                    <a:pt x="95716" y="0"/>
                    <a:pt x="61532" y="0"/>
                  </a:cubicBezTo>
                  <a:close/>
                  <a:moveTo>
                    <a:pt x="61532" y="9699"/>
                  </a:moveTo>
                  <a:cubicBezTo>
                    <a:pt x="90318" y="9699"/>
                    <a:pt x="113707" y="32690"/>
                    <a:pt x="113707" y="61787"/>
                  </a:cubicBezTo>
                  <a:cubicBezTo>
                    <a:pt x="113707" y="90526"/>
                    <a:pt x="90318" y="113875"/>
                    <a:pt x="61891" y="113875"/>
                  </a:cubicBezTo>
                  <a:cubicBezTo>
                    <a:pt x="33105" y="113875"/>
                    <a:pt x="9716" y="90526"/>
                    <a:pt x="9716" y="61787"/>
                  </a:cubicBezTo>
                  <a:cubicBezTo>
                    <a:pt x="9716" y="32690"/>
                    <a:pt x="33105" y="9699"/>
                    <a:pt x="61532" y="9699"/>
                  </a:cubicBezTo>
                  <a:close/>
                  <a:moveTo>
                    <a:pt x="37423" y="29457"/>
                  </a:moveTo>
                  <a:lnTo>
                    <a:pt x="37423" y="92681"/>
                  </a:lnTo>
                  <a:lnTo>
                    <a:pt x="48937" y="92681"/>
                  </a:lnTo>
                  <a:lnTo>
                    <a:pt x="48937" y="68253"/>
                  </a:lnTo>
                  <a:lnTo>
                    <a:pt x="58293" y="68253"/>
                  </a:lnTo>
                  <a:cubicBezTo>
                    <a:pt x="73766" y="68253"/>
                    <a:pt x="77004" y="70050"/>
                    <a:pt x="77004" y="85856"/>
                  </a:cubicBezTo>
                  <a:cubicBezTo>
                    <a:pt x="77004" y="87293"/>
                    <a:pt x="77364" y="90166"/>
                    <a:pt x="78804" y="92681"/>
                  </a:cubicBezTo>
                  <a:lnTo>
                    <a:pt x="91038" y="92681"/>
                  </a:lnTo>
                  <a:cubicBezTo>
                    <a:pt x="89239" y="89448"/>
                    <a:pt x="88879" y="86215"/>
                    <a:pt x="88879" y="83700"/>
                  </a:cubicBezTo>
                  <a:cubicBezTo>
                    <a:pt x="88879" y="72564"/>
                    <a:pt x="85640" y="66817"/>
                    <a:pt x="78084" y="63583"/>
                  </a:cubicBezTo>
                  <a:cubicBezTo>
                    <a:pt x="86000" y="60350"/>
                    <a:pt x="89958" y="55321"/>
                    <a:pt x="89958" y="48137"/>
                  </a:cubicBezTo>
                  <a:cubicBezTo>
                    <a:pt x="89958" y="31971"/>
                    <a:pt x="73406" y="29457"/>
                    <a:pt x="60812" y="29457"/>
                  </a:cubicBezTo>
                  <a:lnTo>
                    <a:pt x="37423" y="29457"/>
                  </a:lnTo>
                  <a:close/>
                  <a:moveTo>
                    <a:pt x="48937" y="58913"/>
                  </a:moveTo>
                  <a:lnTo>
                    <a:pt x="48937" y="38797"/>
                  </a:lnTo>
                  <a:lnTo>
                    <a:pt x="60092" y="38797"/>
                  </a:lnTo>
                  <a:cubicBezTo>
                    <a:pt x="67649" y="38797"/>
                    <a:pt x="78084" y="38797"/>
                    <a:pt x="78084" y="48496"/>
                  </a:cubicBezTo>
                  <a:cubicBezTo>
                    <a:pt x="78084" y="55680"/>
                    <a:pt x="72686" y="58913"/>
                    <a:pt x="60452" y="58913"/>
                  </a:cubicBezTo>
                  <a:lnTo>
                    <a:pt x="48937" y="58913"/>
                  </a:lnTo>
                  <a:close/>
                </a:path>
              </a:pathLst>
            </a:custGeom>
            <a:solidFill>
              <a:srgbClr val="2B2A29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" name="Полилиния: фигура 20">
              <a:extLst>
                <a:ext uri="{FF2B5EF4-FFF2-40B4-BE49-F238E27FC236}">
                  <a16:creationId xmlns:a16="http://schemas.microsoft.com/office/drawing/2014/main" id="{45DB1DCE-AA97-3BA6-8FE7-76121C577688}"/>
                </a:ext>
              </a:extLst>
            </p:cNvPr>
            <p:cNvSpPr/>
            <p:nvPr/>
          </p:nvSpPr>
          <p:spPr>
            <a:xfrm>
              <a:off x="3195743" y="835623"/>
              <a:ext cx="127381" cy="574406"/>
            </a:xfrm>
            <a:custGeom>
              <a:avLst/>
              <a:gdLst>
                <a:gd name="connsiteX0" fmla="*/ 76645 w 127381"/>
                <a:gd name="connsiteY0" fmla="*/ 378268 h 574406"/>
                <a:gd name="connsiteX1" fmla="*/ 59373 w 127381"/>
                <a:gd name="connsiteY1" fmla="*/ 395511 h 574406"/>
                <a:gd name="connsiteX2" fmla="*/ 27347 w 127381"/>
                <a:gd name="connsiteY2" fmla="*/ 190032 h 574406"/>
                <a:gd name="connsiteX3" fmla="*/ 27347 w 127381"/>
                <a:gd name="connsiteY3" fmla="*/ 165604 h 574406"/>
                <a:gd name="connsiteX4" fmla="*/ 33105 w 127381"/>
                <a:gd name="connsiteY4" fmla="*/ 57117 h 574406"/>
                <a:gd name="connsiteX5" fmla="*/ 127381 w 127381"/>
                <a:gd name="connsiteY5" fmla="*/ 0 h 574406"/>
                <a:gd name="connsiteX6" fmla="*/ 76285 w 127381"/>
                <a:gd name="connsiteY6" fmla="*/ 360666 h 574406"/>
                <a:gd name="connsiteX7" fmla="*/ 76645 w 127381"/>
                <a:gd name="connsiteY7" fmla="*/ 378268 h 574406"/>
                <a:gd name="connsiteX8" fmla="*/ 59373 w 127381"/>
                <a:gd name="connsiteY8" fmla="*/ 455502 h 574406"/>
                <a:gd name="connsiteX9" fmla="*/ 119105 w 127381"/>
                <a:gd name="connsiteY9" fmla="*/ 515134 h 574406"/>
                <a:gd name="connsiteX10" fmla="*/ 59373 w 127381"/>
                <a:gd name="connsiteY10" fmla="*/ 574407 h 574406"/>
                <a:gd name="connsiteX11" fmla="*/ 0 w 127381"/>
                <a:gd name="connsiteY11" fmla="*/ 515134 h 574406"/>
                <a:gd name="connsiteX12" fmla="*/ 59373 w 127381"/>
                <a:gd name="connsiteY12" fmla="*/ 455502 h 57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381" h="574406">
                  <a:moveTo>
                    <a:pt x="76645" y="378268"/>
                  </a:moveTo>
                  <a:lnTo>
                    <a:pt x="59373" y="395511"/>
                  </a:lnTo>
                  <a:cubicBezTo>
                    <a:pt x="37783" y="338393"/>
                    <a:pt x="27347" y="269781"/>
                    <a:pt x="27347" y="190032"/>
                  </a:cubicBezTo>
                  <a:lnTo>
                    <a:pt x="27347" y="165604"/>
                  </a:lnTo>
                  <a:cubicBezTo>
                    <a:pt x="27347" y="130759"/>
                    <a:pt x="29147" y="94477"/>
                    <a:pt x="33105" y="57117"/>
                  </a:cubicBezTo>
                  <a:cubicBezTo>
                    <a:pt x="64770" y="47777"/>
                    <a:pt x="96435" y="28738"/>
                    <a:pt x="127381" y="0"/>
                  </a:cubicBezTo>
                  <a:cubicBezTo>
                    <a:pt x="93557" y="117468"/>
                    <a:pt x="76285" y="237450"/>
                    <a:pt x="76285" y="360666"/>
                  </a:cubicBezTo>
                  <a:lnTo>
                    <a:pt x="76645" y="378268"/>
                  </a:lnTo>
                  <a:close/>
                  <a:moveTo>
                    <a:pt x="59373" y="455502"/>
                  </a:moveTo>
                  <a:cubicBezTo>
                    <a:pt x="76285" y="483162"/>
                    <a:pt x="96076" y="502920"/>
                    <a:pt x="119105" y="515134"/>
                  </a:cubicBezTo>
                  <a:cubicBezTo>
                    <a:pt x="96076" y="526988"/>
                    <a:pt x="76285" y="546746"/>
                    <a:pt x="59373" y="574407"/>
                  </a:cubicBezTo>
                  <a:cubicBezTo>
                    <a:pt x="42820" y="546746"/>
                    <a:pt x="23029" y="526988"/>
                    <a:pt x="0" y="515134"/>
                  </a:cubicBezTo>
                  <a:cubicBezTo>
                    <a:pt x="23029" y="502920"/>
                    <a:pt x="42820" y="483162"/>
                    <a:pt x="59373" y="455502"/>
                  </a:cubicBezTo>
                  <a:close/>
                </a:path>
              </a:pathLst>
            </a:custGeom>
            <a:solidFill>
              <a:srgbClr val="FEFEFE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22" name="Google Shape;54;p13">
            <a:extLst>
              <a:ext uri="{FF2B5EF4-FFF2-40B4-BE49-F238E27FC236}">
                <a16:creationId xmlns:a16="http://schemas.microsoft.com/office/drawing/2014/main" id="{116CF660-911E-FFC3-DA78-0156D6D51DD1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558"/>
          <a:stretch/>
        </p:blipFill>
        <p:spPr>
          <a:xfrm>
            <a:off x="-9467" y="6529558"/>
            <a:ext cx="12192000" cy="328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A8BA5C92-93F3-84C8-35FA-B862EC635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188" y="1941677"/>
            <a:ext cx="3345023" cy="334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5DAC8AE-7C4A-B9C0-6A09-4D585151E0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0064" y="1330120"/>
            <a:ext cx="2511281" cy="46562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E5A195C-11A0-3418-7D02-D1B583485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457" y="2161026"/>
            <a:ext cx="4353396" cy="2906327"/>
          </a:xfrm>
          <a:prstGeom prst="rect">
            <a:avLst/>
          </a:prstGeom>
        </p:spPr>
      </p:pic>
      <p:sp>
        <p:nvSpPr>
          <p:cNvPr id="27" name="Google Shape;378;p25">
            <a:extLst>
              <a:ext uri="{FF2B5EF4-FFF2-40B4-BE49-F238E27FC236}">
                <a16:creationId xmlns:a16="http://schemas.microsoft.com/office/drawing/2014/main" id="{E6807F96-A747-6976-9D8D-F6A8DB0DAFFD}"/>
              </a:ext>
            </a:extLst>
          </p:cNvPr>
          <p:cNvSpPr txBox="1"/>
          <p:nvPr/>
        </p:nvSpPr>
        <p:spPr>
          <a:xfrm>
            <a:off x="4004461" y="5359489"/>
            <a:ext cx="4434434" cy="507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ts val="1200"/>
              </a:lnSpc>
              <a:buClr>
                <a:srgbClr val="000000"/>
              </a:buClr>
              <a:buSzPts val="1200"/>
            </a:pPr>
            <a:r>
              <a:rPr lang="ru" sz="2800" b="0" u="none" strike="noStrike" cap="none" dirty="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Денис Юрьевич Власов</a:t>
            </a:r>
            <a:endParaRPr lang="en-US" sz="2800" b="0" u="none" strike="noStrike" cap="none" dirty="0">
              <a:solidFill>
                <a:schemeClr val="bg1">
                  <a:lumMod val="50000"/>
                </a:schemeClr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8" name="Google Shape;378;p25">
            <a:extLst>
              <a:ext uri="{FF2B5EF4-FFF2-40B4-BE49-F238E27FC236}">
                <a16:creationId xmlns:a16="http://schemas.microsoft.com/office/drawing/2014/main" id="{F6553FA4-DD8C-B68A-0D6D-22223E43FF03}"/>
              </a:ext>
            </a:extLst>
          </p:cNvPr>
          <p:cNvSpPr txBox="1"/>
          <p:nvPr/>
        </p:nvSpPr>
        <p:spPr>
          <a:xfrm>
            <a:off x="8538391" y="5257628"/>
            <a:ext cx="3434615" cy="121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ts val="1800"/>
              </a:lnSpc>
              <a:buClr>
                <a:srgbClr val="000000"/>
              </a:buClr>
              <a:buSzPts val="1200"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Генеральный директор</a:t>
            </a:r>
            <a:br>
              <a:rPr lang="ru-RU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ООО «ТРИАНГУЛЯТИКА»</a:t>
            </a:r>
            <a:br>
              <a:rPr lang="ru-RU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info</a:t>
            </a:r>
            <a:r>
              <a:rPr lang="nl-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@triangulatica.com</a:t>
            </a:r>
            <a:endParaRPr lang="en-US" sz="1000" b="0" u="none" strike="noStrike" cap="none" dirty="0">
              <a:solidFill>
                <a:schemeClr val="bg1">
                  <a:lumMod val="50000"/>
                </a:schemeClr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17133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740</Words>
  <Application>Microsoft Office PowerPoint</Application>
  <PresentationFormat>Широкоэкранный</PresentationFormat>
  <Paragraphs>143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Comic Sans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Denis Vlasov</dc:creator>
  <cp:lastModifiedBy>Denis Vlasov</cp:lastModifiedBy>
  <cp:revision>20</cp:revision>
  <dcterms:created xsi:type="dcterms:W3CDTF">2021-07-02T07:26:35Z</dcterms:created>
  <dcterms:modified xsi:type="dcterms:W3CDTF">2022-05-26T11:06:26Z</dcterms:modified>
</cp:coreProperties>
</file>