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734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4726" r:id="rId9"/>
    <p:sldId id="264" r:id="rId10"/>
    <p:sldId id="265" r:id="rId11"/>
    <p:sldId id="4725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tamaran" panose="020F0502020204030204" pitchFamily="34" charset="0"/>
      <p:regular r:id="rId25"/>
      <p:bold r:id="rId26"/>
      <p:italic r:id="rId27"/>
      <p:boldItalic r:id="rId28"/>
    </p:embeddedFont>
    <p:embeddedFont>
      <p:font typeface="Cousine" panose="020F0502020204030204" pitchFamily="34" charset="0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</p:embeddedFontLst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90" userDrawn="1">
          <p15:clr>
            <a:srgbClr val="A4A3A4"/>
          </p15:clr>
        </p15:guide>
        <p15:guide id="2" pos="295" userDrawn="1">
          <p15:clr>
            <a:srgbClr val="A4A3A4"/>
          </p15:clr>
        </p15:guide>
        <p15:guide id="3" orient="horz" pos="35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436" userDrawn="1">
          <p15:clr>
            <a:srgbClr val="A4A3A4"/>
          </p15:clr>
        </p15:guide>
        <p15:guide id="6" orient="horz" pos="6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6979B6-7944-4027-6795-B1C67B5C691C}">
  <a:tblStyle styleId="{3F6979B6-7944-4027-6795-B1C67B5C691C}" styleName="Table_0">
    <a:wholeTbl>
      <a:tcTxStyle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rgbClr val="E8F2E9"/>
          </a:solidFill>
        </a:fill>
      </a:tcStyle>
    </a:wholeTbl>
    <a:band1H>
      <a:tcStyle>
        <a:tcBdr/>
        <a:fill>
          <a:solidFill>
            <a:srgbClr val="CEE4D1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EE4D1"/>
          </a:solidFill>
        </a:fill>
      </a:tcStyle>
    </a:band1V>
    <a:band2V>
      <a:tcStyle>
        <a:tcBdr/>
        <a:fill>
          <a:solidFill>
            <a:srgbClr val="CEE4D1"/>
          </a:solidFill>
        </a:fill>
      </a:tcStyle>
    </a:band2V>
    <a:lastCol>
      <a:tcTxStyle b="on" i="off"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 i="off"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9"/>
  </p:normalViewPr>
  <p:slideViewPr>
    <p:cSldViewPr>
      <p:cViewPr varScale="1">
        <p:scale>
          <a:sx n="146" d="100"/>
          <a:sy n="146" d="100"/>
        </p:scale>
        <p:origin x="640" y="168"/>
      </p:cViewPr>
      <p:guideLst>
        <p:guide orient="horz" pos="2890"/>
        <p:guide pos="295"/>
        <p:guide orient="horz" pos="350"/>
        <p:guide pos="5465"/>
        <p:guide orient="horz" pos="2436"/>
        <p:guide orient="horz" pos="6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" name="Google Shape;4;n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pPr>
              <a:defRPr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4;g110c211025f_1_130:notes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/>
              <a:t>вывод</a:t>
            </a:r>
            <a:endParaRPr/>
          </a:p>
        </p:txBody>
      </p:sp>
      <p:sp>
        <p:nvSpPr>
          <p:cNvPr id="5" name="Google Shape;375;g110c211025f_1_130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067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1684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Титульный слайд для продуктов" userDrawn="1">
  <p:cSld name="CUSTOM_1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55;p16"/>
          <p:cNvSpPr/>
          <p:nvPr/>
        </p:nvSpPr>
        <p:spPr bwMode="auto">
          <a:xfrm>
            <a:off x="603849" y="511834"/>
            <a:ext cx="2858100" cy="5349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5" name="Google Shape;56;p16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853536" y="644462"/>
            <a:ext cx="2358845" cy="2695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7;p16"/>
          <p:cNvSpPr>
            <a:spLocks noGrp="1"/>
          </p:cNvSpPr>
          <p:nvPr>
            <p:ph type="title"/>
          </p:nvPr>
        </p:nvSpPr>
        <p:spPr bwMode="auto">
          <a:xfrm>
            <a:off x="726300" y="1642100"/>
            <a:ext cx="6586200" cy="13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58;p16"/>
          <p:cNvSpPr>
            <a:spLocks noGrp="1"/>
          </p:cNvSpPr>
          <p:nvPr>
            <p:ph type="subTitle" idx="1"/>
          </p:nvPr>
        </p:nvSpPr>
        <p:spPr bwMode="auto">
          <a:xfrm>
            <a:off x="720000" y="3243675"/>
            <a:ext cx="52902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1pPr>
            <a:lvl2pPr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2pPr>
            <a:lvl3pPr lvl="2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3pPr>
            <a:lvl4pPr lvl="3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4pPr>
            <a:lvl5pPr lvl="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5pPr>
            <a:lvl6pPr lvl="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6pPr>
            <a:lvl7pPr lvl="6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7pPr>
            <a:lvl8pPr lvl="7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8pPr>
            <a:lvl9pPr lvl="8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Пустой слайд" userDrawn="1">
  <p:cSld name="CUSTO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Финальный слайд для продукта" userDrawn="1">
  <p:cSld name="CUSTOM_2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92;p27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796045" y="4508062"/>
            <a:ext cx="1551908" cy="1773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3;p27"/>
          <p:cNvSpPr>
            <a:spLocks noGrp="1"/>
          </p:cNvSpPr>
          <p:nvPr>
            <p:ph type="title"/>
          </p:nvPr>
        </p:nvSpPr>
        <p:spPr bwMode="auto">
          <a:xfrm>
            <a:off x="1170750" y="1759250"/>
            <a:ext cx="6802500" cy="13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only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5;p28"/>
          <p:cNvSpPr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96;p28"/>
          <p:cNvSpPr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Только заголовок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9"/>
          <p:cNvSpPr>
            <a:spLocks noGrp="1"/>
          </p:cNvSpPr>
          <p:nvPr>
            <p:ph type="title"/>
          </p:nvPr>
        </p:nvSpPr>
        <p:spPr bwMode="auto">
          <a:xfrm>
            <a:off x="628650" y="27384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>
                <a:latin typeface="Calibri"/>
                <a:ea typeface="Calibri"/>
                <a:cs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99;p29"/>
          <p:cNvSpPr>
            <a:spLocks noGrp="1"/>
          </p:cNvSpPr>
          <p:nvPr>
            <p:ph type="sldNum" idx="12"/>
          </p:nvPr>
        </p:nvSpPr>
        <p:spPr bwMode="auto">
          <a:xfrm>
            <a:off x="8318207" y="4812657"/>
            <a:ext cx="1971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201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36069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64083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Титульный слайд 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75274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731765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2">
  <p:cSld name="Титульный слайд 2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1a7c71e709_0_26" descr="http://73292D7D2810DBC2A671AC5011099DC9.dms.sberbank.ru/73292D7D2810DBC2A671AC5011099DC9-E4762FEE05486FCFDC52512902C03E73-E9E1D2845183B44A48CF81063BCD0D08/1.png"/>
          <p:cNvSpPr/>
          <p:nvPr/>
        </p:nvSpPr>
        <p:spPr>
          <a:xfrm>
            <a:off x="0" y="0"/>
            <a:ext cx="1200" cy="12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047796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Заголовок и текст 1" userDrawn="1">
  <p:cSld name="TITLE_AND_BODY_1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60;p17"/>
          <p:cNvSpPr>
            <a:spLocks noGrp="1"/>
          </p:cNvSpPr>
          <p:nvPr>
            <p:ph type="title"/>
          </p:nvPr>
        </p:nvSpPr>
        <p:spPr bwMode="auto">
          <a:xfrm>
            <a:off x="523575" y="194850"/>
            <a:ext cx="7691400" cy="4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61;p17"/>
          <p:cNvSpPr>
            <a:spLocks noGrp="1"/>
          </p:cNvSpPr>
          <p:nvPr>
            <p:ph type="body" idx="1"/>
          </p:nvPr>
        </p:nvSpPr>
        <p:spPr bwMode="auto">
          <a:xfrm>
            <a:off x="183000" y="769250"/>
            <a:ext cx="43320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1pPr>
            <a:lvl2pPr marL="91440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2pPr>
            <a:lvl3pPr marL="137160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3pPr>
            <a:lvl4pPr marL="182880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4pPr>
            <a:lvl5pPr marL="228600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5pPr>
            <a:lvl6pPr marL="274320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6pPr>
            <a:lvl7pPr marL="320040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7pPr>
            <a:lvl8pPr marL="365760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8pPr>
            <a:lvl9pPr marL="411480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6" name="Google Shape;62;p17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182998" y="256076"/>
            <a:ext cx="340575" cy="34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Заголовок и текст 1" userDrawn="1">
  <p:cSld name="Заголовок и текст 1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3;p7"/>
          <p:cNvSpPr>
            <a:spLocks noGrp="1"/>
          </p:cNvSpPr>
          <p:nvPr>
            <p:ph type="title"/>
          </p:nvPr>
        </p:nvSpPr>
        <p:spPr bwMode="auto">
          <a:xfrm>
            <a:off x="523575" y="194850"/>
            <a:ext cx="7691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24;p7"/>
          <p:cNvSpPr>
            <a:spLocks noGrp="1"/>
          </p:cNvSpPr>
          <p:nvPr>
            <p:ph type="body" idx="1"/>
          </p:nvPr>
        </p:nvSpPr>
        <p:spPr bwMode="auto">
          <a:xfrm>
            <a:off x="183000" y="769250"/>
            <a:ext cx="4332000" cy="23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1pPr>
            <a:lvl2pPr marL="914400" lvl="1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2pPr>
            <a:lvl3pPr marL="1371600" lvl="2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3pPr>
            <a:lvl4pPr marL="1828800" lvl="3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4pPr>
            <a:lvl5pPr marL="2286000" lvl="4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5pPr>
            <a:lvl6pPr marL="2743200" lvl="5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6pPr>
            <a:lvl7pPr marL="3200400" lvl="6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7pPr>
            <a:lvl8pPr marL="3657600" lvl="7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8pPr>
            <a:lvl9pPr marL="4114800" lvl="8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6" name="Google Shape;25;p7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182998" y="256076"/>
            <a:ext cx="340575" cy="340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584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0061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Пустой слайд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735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Титульный слайд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;p2"/>
          <p:cNvSpPr>
            <a:spLocks noGrp="1"/>
          </p:cNvSpPr>
          <p:nvPr>
            <p:ph type="title"/>
          </p:nvPr>
        </p:nvSpPr>
        <p:spPr bwMode="auto">
          <a:xfrm>
            <a:off x="726300" y="2003606"/>
            <a:ext cx="7691400" cy="11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0;p2"/>
          <p:cNvSpPr>
            <a:spLocks noGrp="1"/>
          </p:cNvSpPr>
          <p:nvPr>
            <p:ph type="subTitle" idx="1"/>
          </p:nvPr>
        </p:nvSpPr>
        <p:spPr bwMode="auto">
          <a:xfrm>
            <a:off x="726300" y="3212835"/>
            <a:ext cx="76914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1pPr>
            <a:lvl2pPr lv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2pPr>
            <a:lvl3pPr lvl="2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3pPr>
            <a:lvl4pPr lvl="3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4pPr>
            <a:lvl5pPr lvl="4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5pPr>
            <a:lvl6pPr lvl="5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6pPr>
            <a:lvl7pPr lvl="6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7pPr>
            <a:lvl8pPr lvl="7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8pPr>
            <a:lvl9pPr lvl="8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6" name="Google Shape;11;p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3392565" y="1144980"/>
            <a:ext cx="2358845" cy="26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header" type="secHead" userDrawn="1">
  <p:cSld name="Section header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3;p3"/>
          <p:cNvSpPr>
            <a:spLocks noGrp="1"/>
          </p:cNvSpPr>
          <p:nvPr>
            <p:ph type="title"/>
          </p:nvPr>
        </p:nvSpPr>
        <p:spPr bwMode="auto">
          <a:xfrm>
            <a:off x="726288" y="2174538"/>
            <a:ext cx="76914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Название раздела 1" userDrawn="1">
  <p:cSld name="Название раздела 1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5;p4"/>
          <p:cNvSpPr>
            <a:spLocks noGrp="1"/>
          </p:cNvSpPr>
          <p:nvPr>
            <p:ph type="title"/>
          </p:nvPr>
        </p:nvSpPr>
        <p:spPr bwMode="auto">
          <a:xfrm>
            <a:off x="726288" y="2174538"/>
            <a:ext cx="76914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Название раздела 3" userDrawn="1">
  <p:cSld name="Название раздела 3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7;p5"/>
          <p:cNvSpPr>
            <a:spLocks noGrp="1"/>
          </p:cNvSpPr>
          <p:nvPr>
            <p:ph type="title"/>
          </p:nvPr>
        </p:nvSpPr>
        <p:spPr bwMode="auto">
          <a:xfrm>
            <a:off x="726300" y="2174556"/>
            <a:ext cx="76914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body" type="tx" userDrawn="1">
  <p:cSld name="1_Title and 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9;p6"/>
          <p:cNvSpPr>
            <a:spLocks noGrp="1"/>
          </p:cNvSpPr>
          <p:nvPr>
            <p:ph type="title"/>
          </p:nvPr>
        </p:nvSpPr>
        <p:spPr bwMode="auto">
          <a:xfrm>
            <a:off x="523575" y="194850"/>
            <a:ext cx="7691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20;p6"/>
          <p:cNvSpPr>
            <a:spLocks noGrp="1"/>
          </p:cNvSpPr>
          <p:nvPr>
            <p:ph type="body" idx="1"/>
          </p:nvPr>
        </p:nvSpPr>
        <p:spPr bwMode="auto">
          <a:xfrm>
            <a:off x="183000" y="769250"/>
            <a:ext cx="4332000" cy="23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1pPr>
            <a:lvl2pPr marL="914400" lvl="1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2pPr>
            <a:lvl3pPr marL="1371600" lvl="2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3pPr>
            <a:lvl4pPr marL="1828800" lvl="3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4pPr>
            <a:lvl5pPr marL="2286000" lvl="4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5pPr>
            <a:lvl6pPr marL="2743200" lvl="5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6pPr>
            <a:lvl7pPr marL="3200400" lvl="6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7pPr>
            <a:lvl8pPr marL="3657600" lvl="7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8pPr>
            <a:lvl9pPr marL="4114800" lvl="8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6" name="Google Shape;21;p6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82998" y="256076"/>
            <a:ext cx="340575" cy="34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title and description" userDrawn="1">
  <p:cSld name="Section title and descri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7;p8"/>
          <p:cNvSpPr>
            <a:spLocks noGrp="1"/>
          </p:cNvSpPr>
          <p:nvPr>
            <p:ph type="subTitle" idx="1"/>
          </p:nvPr>
        </p:nvSpPr>
        <p:spPr bwMode="auto">
          <a:xfrm>
            <a:off x="183000" y="1088250"/>
            <a:ext cx="4508100" cy="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1pPr>
            <a:lvl2pPr lvl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2pPr>
            <a:lvl3pPr lvl="2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3pPr>
            <a:lvl4pPr lvl="3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4pPr>
            <a:lvl5pPr lvl="4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5pPr>
            <a:lvl6pPr lvl="5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6pPr>
            <a:lvl7pPr lvl="6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7pPr>
            <a:lvl8pPr lvl="7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8pPr>
            <a:lvl9pPr lvl="8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28;p8"/>
          <p:cNvSpPr/>
          <p:nvPr/>
        </p:nvSpPr>
        <p:spPr bwMode="auto">
          <a:xfrm>
            <a:off x="4978000" y="0"/>
            <a:ext cx="4166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chemeClr val="dk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6" name="Google Shape;29;p8"/>
          <p:cNvSpPr>
            <a:spLocks noGrp="1"/>
          </p:cNvSpPr>
          <p:nvPr>
            <p:ph type="body" idx="2"/>
          </p:nvPr>
        </p:nvSpPr>
        <p:spPr bwMode="auto">
          <a:xfrm>
            <a:off x="5220850" y="394650"/>
            <a:ext cx="3717600" cy="4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1pPr>
            <a:lvl2pPr marL="914400" lvl="1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2pPr>
            <a:lvl3pPr marL="1371600" lvl="2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3pPr>
            <a:lvl4pPr marL="1828800" lvl="3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4pPr>
            <a:lvl5pPr marL="2286000" lvl="4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5pPr>
            <a:lvl6pPr marL="2743200" lvl="5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6pPr>
            <a:lvl7pPr marL="3200400" lvl="6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7pPr>
            <a:lvl8pPr marL="3657600" lvl="7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8pPr>
            <a:lvl9pPr marL="4114800" lvl="8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30;p8"/>
          <p:cNvSpPr>
            <a:spLocks noGrp="1"/>
          </p:cNvSpPr>
          <p:nvPr>
            <p:ph type="title"/>
          </p:nvPr>
        </p:nvSpPr>
        <p:spPr bwMode="auto">
          <a:xfrm>
            <a:off x="523575" y="194850"/>
            <a:ext cx="445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8" name="Google Shape;31;p8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82998" y="256076"/>
            <a:ext cx="340575" cy="34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Финальный слайд — контакты" userDrawn="1">
  <p:cSld name="Финальный слайд — контакты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3;p9"/>
          <p:cNvSpPr>
            <a:spLocks noGrp="1"/>
          </p:cNvSpPr>
          <p:nvPr>
            <p:ph type="title"/>
          </p:nvPr>
        </p:nvSpPr>
        <p:spPr bwMode="auto">
          <a:xfrm>
            <a:off x="726288" y="1639088"/>
            <a:ext cx="76914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34;p9"/>
          <p:cNvSpPr>
            <a:spLocks noGrp="1"/>
          </p:cNvSpPr>
          <p:nvPr>
            <p:ph type="subTitle" idx="1"/>
          </p:nvPr>
        </p:nvSpPr>
        <p:spPr bwMode="auto">
          <a:xfrm>
            <a:off x="720000" y="3172875"/>
            <a:ext cx="32430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1pPr>
            <a:lvl2pPr lvl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2pPr>
            <a:lvl3pPr lvl="2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3pPr>
            <a:lvl4pPr lvl="3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4pPr>
            <a:lvl5pPr lvl="4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5pPr>
            <a:lvl6pPr lvl="5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6pPr>
            <a:lvl7pPr lvl="6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7pPr>
            <a:lvl8pPr lvl="7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8pPr>
            <a:lvl9pPr lvl="8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6" name="Google Shape;35;p9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837790" y="863530"/>
            <a:ext cx="2358845" cy="26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Титульный слайд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66;p19"/>
          <p:cNvSpPr>
            <a:spLocks noGrp="1"/>
          </p:cNvSpPr>
          <p:nvPr>
            <p:ph type="title"/>
          </p:nvPr>
        </p:nvSpPr>
        <p:spPr bwMode="auto">
          <a:xfrm>
            <a:off x="726300" y="2003606"/>
            <a:ext cx="7691400" cy="11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67;p19"/>
          <p:cNvSpPr>
            <a:spLocks noGrp="1"/>
          </p:cNvSpPr>
          <p:nvPr>
            <p:ph type="subTitle" idx="1"/>
          </p:nvPr>
        </p:nvSpPr>
        <p:spPr bwMode="auto">
          <a:xfrm>
            <a:off x="726300" y="3212835"/>
            <a:ext cx="7691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1pPr>
            <a:lvl2pPr lv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2pPr>
            <a:lvl3pPr lvl="2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3pPr>
            <a:lvl4pPr lvl="3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4pPr>
            <a:lvl5pPr lvl="4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5pPr>
            <a:lvl6pPr lvl="5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6pPr>
            <a:lvl7pPr lvl="6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7pPr>
            <a:lvl8pPr lvl="7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8pPr>
            <a:lvl9pPr lvl="8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6" name="Google Shape;68;p19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3392565" y="1144980"/>
            <a:ext cx="2358845" cy="26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Финальный слайд — внутренний" userDrawn="1">
  <p:cSld name="Финальный слайд — внутренни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;p10"/>
          <p:cNvSpPr>
            <a:spLocks noGrp="1"/>
          </p:cNvSpPr>
          <p:nvPr>
            <p:ph type="title"/>
          </p:nvPr>
        </p:nvSpPr>
        <p:spPr bwMode="auto">
          <a:xfrm>
            <a:off x="726288" y="2003588"/>
            <a:ext cx="76914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 b="1"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5" name="Google Shape;38;p10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3392565" y="1144980"/>
            <a:ext cx="2358845" cy="26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Пустой слайд" userDrawn="1">
  <p:cSld name="1_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Титульный слайд для продуктов" userDrawn="1">
  <p:cSld name="Титульный слайд для продуктов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41;p12"/>
          <p:cNvSpPr/>
          <p:nvPr/>
        </p:nvSpPr>
        <p:spPr bwMode="auto">
          <a:xfrm>
            <a:off x="603849" y="511834"/>
            <a:ext cx="2858100" cy="5349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5" name="Google Shape;42;p1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853536" y="644462"/>
            <a:ext cx="2358845" cy="2695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3;p12"/>
          <p:cNvSpPr>
            <a:spLocks noGrp="1"/>
          </p:cNvSpPr>
          <p:nvPr>
            <p:ph type="title"/>
          </p:nvPr>
        </p:nvSpPr>
        <p:spPr bwMode="auto">
          <a:xfrm>
            <a:off x="726300" y="1642100"/>
            <a:ext cx="6586200" cy="13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44;p12"/>
          <p:cNvSpPr>
            <a:spLocks noGrp="1"/>
          </p:cNvSpPr>
          <p:nvPr>
            <p:ph type="subTitle" idx="1"/>
          </p:nvPr>
        </p:nvSpPr>
        <p:spPr bwMode="auto">
          <a:xfrm>
            <a:off x="720000" y="3243675"/>
            <a:ext cx="52902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Финальный слайд для продукта" userDrawn="1">
  <p:cSld name="Финальный слайд для продукта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46;p1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796045" y="4508062"/>
            <a:ext cx="1551908" cy="1773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7;p13"/>
          <p:cNvSpPr>
            <a:spLocks noGrp="1"/>
          </p:cNvSpPr>
          <p:nvPr>
            <p:ph type="title"/>
          </p:nvPr>
        </p:nvSpPr>
        <p:spPr bwMode="auto">
          <a:xfrm>
            <a:off x="1170750" y="1759250"/>
            <a:ext cx="6802500" cy="13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only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49;p14"/>
          <p:cNvSpPr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50;p14"/>
          <p:cNvSpPr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Титульный слайд для продуктов" type="tx" userDrawn="1">
  <p:cSld name="1_Титульный слайд для продуктов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05;p31"/>
          <p:cNvSpPr/>
          <p:nvPr/>
        </p:nvSpPr>
        <p:spPr bwMode="auto">
          <a:xfrm>
            <a:off x="603848" y="511834"/>
            <a:ext cx="2858101" cy="5349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5" name="Google Shape;106;p31" descr="Google Shape;55;p14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853535" y="644462"/>
            <a:ext cx="2358846" cy="2695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07;p31"/>
          <p:cNvSpPr>
            <a:spLocks noGrp="1"/>
          </p:cNvSpPr>
          <p:nvPr>
            <p:ph type="title"/>
          </p:nvPr>
        </p:nvSpPr>
        <p:spPr bwMode="auto">
          <a:xfrm>
            <a:off x="726299" y="1642099"/>
            <a:ext cx="5652601" cy="134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oboto"/>
              <a:buNone/>
              <a:defRPr sz="36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108;p31"/>
          <p:cNvSpPr>
            <a:spLocks noGrp="1"/>
          </p:cNvSpPr>
          <p:nvPr>
            <p:ph type="body" idx="1"/>
          </p:nvPr>
        </p:nvSpPr>
        <p:spPr bwMode="auto">
          <a:xfrm>
            <a:off x="719999" y="3243675"/>
            <a:ext cx="4604401" cy="413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109;p31"/>
          <p:cNvSpPr>
            <a:spLocks noGrp="1"/>
          </p:cNvSpPr>
          <p:nvPr>
            <p:ph type="sldNum" idx="12"/>
          </p:nvPr>
        </p:nvSpPr>
        <p:spPr bwMode="auto">
          <a:xfrm>
            <a:off x="4419600" y="4608064"/>
            <a:ext cx="2133600" cy="31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_AND_TWO_COLUMNS" type="twoColTx" userDrawn="1">
  <p:cSld name="TITLE_AND_TWO_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11;p32"/>
          <p:cNvSpPr>
            <a:spLocks noGrp="1"/>
          </p:cNvSpPr>
          <p:nvPr>
            <p:ph type="title"/>
          </p:nvPr>
        </p:nvSpPr>
        <p:spPr bwMode="auto"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12;p32"/>
          <p:cNvSpPr>
            <a:spLocks noGrp="1"/>
          </p:cNvSpPr>
          <p:nvPr>
            <p:ph type="body" idx="1"/>
          </p:nvPr>
        </p:nvSpPr>
        <p:spPr bwMode="auto">
          <a:xfrm>
            <a:off x="311699" y="1152475"/>
            <a:ext cx="3999901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113;p32"/>
          <p:cNvSpPr>
            <a:spLocks noGrp="1"/>
          </p:cNvSpPr>
          <p:nvPr>
            <p:ph type="body" idx="2"/>
          </p:nvPr>
        </p:nvSpPr>
        <p:spPr bwMode="auto">
          <a:xfrm>
            <a:off x="4832399" y="1152475"/>
            <a:ext cx="3999901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114;p32"/>
          <p:cNvSpPr>
            <a:spLocks noGrp="1"/>
          </p:cNvSpPr>
          <p:nvPr>
            <p:ph type="sldNum" idx="12"/>
          </p:nvPr>
        </p:nvSpPr>
        <p:spPr bwMode="auto"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Заголовок и текст 1" userDrawn="1">
  <p:cSld name="1_Заголовок и текст 1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16;p33"/>
          <p:cNvSpPr>
            <a:spLocks noGrp="1"/>
          </p:cNvSpPr>
          <p:nvPr>
            <p:ph type="title"/>
          </p:nvPr>
        </p:nvSpPr>
        <p:spPr bwMode="auto">
          <a:xfrm>
            <a:off x="523575" y="194850"/>
            <a:ext cx="7691400" cy="4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17;p33"/>
          <p:cNvSpPr>
            <a:spLocks noGrp="1"/>
          </p:cNvSpPr>
          <p:nvPr>
            <p:ph type="body" idx="1"/>
          </p:nvPr>
        </p:nvSpPr>
        <p:spPr bwMode="auto">
          <a:xfrm>
            <a:off x="183000" y="769250"/>
            <a:ext cx="43320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1pPr>
            <a:lvl2pPr marL="91440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2pPr>
            <a:lvl3pPr marL="137160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3pPr>
            <a:lvl4pPr marL="182880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4pPr>
            <a:lvl5pPr marL="228600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5pPr>
            <a:lvl6pPr marL="274320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6pPr>
            <a:lvl7pPr marL="320040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7pPr>
            <a:lvl8pPr marL="365760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8pPr>
            <a:lvl9pPr marL="411480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6" name="Google Shape;118;p3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182998" y="256076"/>
            <a:ext cx="340575" cy="34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_ONLY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20;p34"/>
          <p:cNvSpPr>
            <a:spLocks noGrp="1"/>
          </p:cNvSpPr>
          <p:nvPr>
            <p:ph type="title"/>
          </p:nvPr>
        </p:nvSpPr>
        <p:spPr bwMode="auto">
          <a:xfrm>
            <a:off x="893912" y="270799"/>
            <a:ext cx="7691402" cy="47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Roboto"/>
              <a:buNone/>
              <a:defRPr sz="1800" b="1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5" name="Google Shape;121;p34" descr="Google Shape;64;p16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400316" y="258175"/>
            <a:ext cx="501979" cy="5019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2;p34"/>
          <p:cNvSpPr>
            <a:spLocks noGrp="1"/>
          </p:cNvSpPr>
          <p:nvPr>
            <p:ph type="sldNum" idx="12"/>
          </p:nvPr>
        </p:nvSpPr>
        <p:spPr bwMode="auto">
          <a:xfrm>
            <a:off x="4419600" y="4608064"/>
            <a:ext cx="2133600" cy="31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_AND_BODY" userDrawn="1">
  <p:cSld name="TITLE_AND_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24;p35"/>
          <p:cNvSpPr>
            <a:spLocks noGrp="1"/>
          </p:cNvSpPr>
          <p:nvPr>
            <p:ph type="title"/>
          </p:nvPr>
        </p:nvSpPr>
        <p:spPr bwMode="auto">
          <a:xfrm>
            <a:off x="893924" y="270799"/>
            <a:ext cx="7691402" cy="48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Arial"/>
              <a:buNone/>
              <a:defRPr sz="1800" b="1">
                <a:solidFill>
                  <a:srgbClr val="2636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25;p35"/>
          <p:cNvSpPr>
            <a:spLocks noGrp="1"/>
          </p:cNvSpPr>
          <p:nvPr>
            <p:ph type="body" idx="1"/>
          </p:nvPr>
        </p:nvSpPr>
        <p:spPr bwMode="auto">
          <a:xfrm>
            <a:off x="450000" y="990000"/>
            <a:ext cx="4332000" cy="231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Char char="●"/>
              <a:defRPr sz="1200">
                <a:solidFill>
                  <a:srgbClr val="26364B"/>
                </a:solidFill>
              </a:defRPr>
            </a:lvl1pPr>
            <a:lvl2pPr marL="914400" lvl="1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Char char="○"/>
              <a:defRPr sz="1200">
                <a:solidFill>
                  <a:srgbClr val="26364B"/>
                </a:solidFill>
              </a:defRPr>
            </a:lvl2pPr>
            <a:lvl3pPr marL="1371600" lvl="2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Char char="■"/>
              <a:defRPr sz="1200">
                <a:solidFill>
                  <a:srgbClr val="26364B"/>
                </a:solidFill>
              </a:defRPr>
            </a:lvl3pPr>
            <a:lvl4pPr marL="1828800" lvl="3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Char char="●"/>
              <a:defRPr sz="1200">
                <a:solidFill>
                  <a:srgbClr val="26364B"/>
                </a:solidFill>
              </a:defRPr>
            </a:lvl4pPr>
            <a:lvl5pPr marL="2286000" lvl="4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Char char="○"/>
              <a:defRPr sz="1200">
                <a:solidFill>
                  <a:srgbClr val="26364B"/>
                </a:solidFill>
              </a:defRPr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6" name="Google Shape;126;p35" descr="Google Shape;18;p19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400316" y="270799"/>
            <a:ext cx="485101" cy="4851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27;p35"/>
          <p:cNvSpPr>
            <a:spLocks noGrp="1"/>
          </p:cNvSpPr>
          <p:nvPr>
            <p:ph type="sldNum" idx="12"/>
          </p:nvPr>
        </p:nvSpPr>
        <p:spPr bwMode="auto"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Название раздела 1" userDrawn="1">
  <p:cSld name="SECTION_HEADER_1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70;p20"/>
          <p:cNvSpPr>
            <a:spLocks noGrp="1"/>
          </p:cNvSpPr>
          <p:nvPr>
            <p:ph type="title"/>
          </p:nvPr>
        </p:nvSpPr>
        <p:spPr bwMode="auto">
          <a:xfrm>
            <a:off x="726288" y="2174538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_AND_BODY" userDrawn="1">
  <p:cSld name="1_TITLE_AND_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29;p36"/>
          <p:cNvSpPr>
            <a:spLocks noGrp="1"/>
          </p:cNvSpPr>
          <p:nvPr>
            <p:ph type="title"/>
          </p:nvPr>
        </p:nvSpPr>
        <p:spPr bwMode="auto">
          <a:xfrm>
            <a:off x="893924" y="270799"/>
            <a:ext cx="7691402" cy="48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Roboto"/>
              <a:buNone/>
              <a:defRPr sz="1800" b="1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30;p36"/>
          <p:cNvSpPr>
            <a:spLocks noGrp="1"/>
          </p:cNvSpPr>
          <p:nvPr>
            <p:ph type="body" idx="1"/>
          </p:nvPr>
        </p:nvSpPr>
        <p:spPr bwMode="auto">
          <a:xfrm>
            <a:off x="450000" y="990000"/>
            <a:ext cx="4332000" cy="231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Helvetica Neue"/>
              <a:buChar char="●"/>
              <a:defRPr sz="1200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1pPr>
            <a:lvl2pPr marL="914400" lvl="1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Helvetica Neue"/>
              <a:buChar char="○"/>
              <a:defRPr sz="1200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2pPr>
            <a:lvl3pPr marL="1371600" lvl="2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Helvetica Neue"/>
              <a:buChar char="■"/>
              <a:defRPr sz="1200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3pPr>
            <a:lvl4pPr marL="1828800" lvl="3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Helvetica Neue"/>
              <a:buChar char="●"/>
              <a:defRPr sz="1200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4pPr>
            <a:lvl5pPr marL="2286000" lvl="4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Helvetica Neue"/>
              <a:buChar char="○"/>
              <a:defRPr sz="1200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6" name="Google Shape;131;p36" descr="Google Shape;28;p7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408689" y="266547"/>
            <a:ext cx="485236" cy="4852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2;p36"/>
          <p:cNvSpPr>
            <a:spLocks noGrp="1"/>
          </p:cNvSpPr>
          <p:nvPr>
            <p:ph type="sldNum" idx="12"/>
          </p:nvPr>
        </p:nvSpPr>
        <p:spPr bwMode="auto">
          <a:xfrm>
            <a:off x="8768671" y="4749851"/>
            <a:ext cx="336813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EA5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28EA5"/>
                </a:solidFill>
                <a:latin typeface="Roboto"/>
                <a:ea typeface="Roboto"/>
                <a:cs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EA5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28EA5"/>
                </a:solidFill>
                <a:latin typeface="Roboto"/>
                <a:ea typeface="Roboto"/>
                <a:cs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EA5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28EA5"/>
                </a:solidFill>
                <a:latin typeface="Roboto"/>
                <a:ea typeface="Roboto"/>
                <a:cs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EA5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28EA5"/>
                </a:solidFill>
                <a:latin typeface="Roboto"/>
                <a:ea typeface="Roboto"/>
                <a:cs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EA5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28EA5"/>
                </a:solidFill>
                <a:latin typeface="Roboto"/>
                <a:ea typeface="Roboto"/>
                <a:cs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EA5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28EA5"/>
                </a:solidFill>
                <a:latin typeface="Roboto"/>
                <a:ea typeface="Roboto"/>
                <a:cs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EA5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28EA5"/>
                </a:solidFill>
                <a:latin typeface="Roboto"/>
                <a:ea typeface="Roboto"/>
                <a:cs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EA5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28EA5"/>
                </a:solidFill>
                <a:latin typeface="Roboto"/>
                <a:ea typeface="Roboto"/>
                <a:cs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EA5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28EA5"/>
                </a:solidFill>
                <a:latin typeface="Roboto"/>
                <a:ea typeface="Roboto"/>
                <a:cs typeface="Roboto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>
              <a:solidFill>
                <a:srgbClr val="585858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Только заголовок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34;p37"/>
          <p:cNvSpPr>
            <a:spLocks noGrp="1"/>
          </p:cNvSpPr>
          <p:nvPr>
            <p:ph type="title"/>
          </p:nvPr>
        </p:nvSpPr>
        <p:spPr bwMode="auto">
          <a:xfrm>
            <a:off x="628650" y="273843"/>
            <a:ext cx="7886700" cy="99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>
                <a:latin typeface="Calibri"/>
                <a:ea typeface="Calibri"/>
                <a:cs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35;p37"/>
          <p:cNvSpPr>
            <a:spLocks noGrp="1"/>
          </p:cNvSpPr>
          <p:nvPr>
            <p:ph type="sldNum" idx="12"/>
          </p:nvPr>
        </p:nvSpPr>
        <p:spPr bwMode="auto">
          <a:xfrm>
            <a:off x="8318207" y="4812657"/>
            <a:ext cx="197144" cy="18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585858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APTION_ONLY" userDrawn="1">
  <p:cSld name="CAPTION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37;p38"/>
          <p:cNvSpPr>
            <a:spLocks noGrp="1"/>
          </p:cNvSpPr>
          <p:nvPr>
            <p:ph type="title"/>
          </p:nvPr>
        </p:nvSpPr>
        <p:spPr bwMode="auto">
          <a:xfrm>
            <a:off x="726287" y="1639087"/>
            <a:ext cx="7691402" cy="79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3600"/>
              <a:buFont typeface="Roboto"/>
              <a:buNone/>
              <a:defRPr sz="3600" b="1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38;p38"/>
          <p:cNvSpPr>
            <a:spLocks noGrp="1"/>
          </p:cNvSpPr>
          <p:nvPr>
            <p:ph type="body" idx="1"/>
          </p:nvPr>
        </p:nvSpPr>
        <p:spPr bwMode="auto">
          <a:xfrm>
            <a:off x="719999" y="3172874"/>
            <a:ext cx="3243001" cy="413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Roboto"/>
              <a:buNone/>
              <a:defRPr sz="1200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6" name="Google Shape;139;p38" descr="Google Shape;79;p21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837790" y="863530"/>
            <a:ext cx="2358846" cy="2695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40;p38"/>
          <p:cNvSpPr>
            <a:spLocks noGrp="1"/>
          </p:cNvSpPr>
          <p:nvPr>
            <p:ph type="sldNum" idx="12"/>
          </p:nvPr>
        </p:nvSpPr>
        <p:spPr bwMode="auto">
          <a:xfrm>
            <a:off x="4419600" y="4608064"/>
            <a:ext cx="2133600" cy="31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42;p39"/>
          <p:cNvSpPr>
            <a:spLocks noGrp="1"/>
          </p:cNvSpPr>
          <p:nvPr>
            <p:ph type="title"/>
          </p:nvPr>
        </p:nvSpPr>
        <p:spPr bwMode="auto">
          <a:xfrm>
            <a:off x="311708" y="744574"/>
            <a:ext cx="8520601" cy="20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43;p39"/>
          <p:cNvSpPr>
            <a:spLocks noGrp="1"/>
          </p:cNvSpPr>
          <p:nvPr>
            <p:ph type="body" idx="1"/>
          </p:nvPr>
        </p:nvSpPr>
        <p:spPr bwMode="auto">
          <a:xfrm>
            <a:off x="311699" y="2834125"/>
            <a:ext cx="8520602" cy="79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144;p39"/>
          <p:cNvSpPr>
            <a:spLocks noGrp="1"/>
          </p:cNvSpPr>
          <p:nvPr>
            <p:ph type="sldNum" idx="12"/>
          </p:nvPr>
        </p:nvSpPr>
        <p:spPr bwMode="auto"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_HEADER" type="secHead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46;p40"/>
          <p:cNvSpPr>
            <a:spLocks noGrp="1"/>
          </p:cNvSpPr>
          <p:nvPr>
            <p:ph type="title"/>
          </p:nvPr>
        </p:nvSpPr>
        <p:spPr bwMode="auto">
          <a:xfrm>
            <a:off x="311699" y="2150849"/>
            <a:ext cx="8520602" cy="84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47;p40"/>
          <p:cNvSpPr>
            <a:spLocks noGrp="1"/>
          </p:cNvSpPr>
          <p:nvPr>
            <p:ph type="sldNum" idx="12"/>
          </p:nvPr>
        </p:nvSpPr>
        <p:spPr bwMode="auto"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_AND_BODY" userDrawn="1">
  <p:cSld name="1_TITLE_AND_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49;p41"/>
          <p:cNvSpPr>
            <a:spLocks noGrp="1"/>
          </p:cNvSpPr>
          <p:nvPr>
            <p:ph type="title"/>
          </p:nvPr>
        </p:nvSpPr>
        <p:spPr bwMode="auto"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50;p41"/>
          <p:cNvSpPr>
            <a:spLocks noGrp="1"/>
          </p:cNvSpPr>
          <p:nvPr>
            <p:ph type="body" idx="1"/>
          </p:nvPr>
        </p:nvSpPr>
        <p:spPr bwMode="auto">
          <a:xfrm>
            <a:off x="311699" y="1152475"/>
            <a:ext cx="8520602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151;p41"/>
          <p:cNvSpPr>
            <a:spLocks noGrp="1"/>
          </p:cNvSpPr>
          <p:nvPr>
            <p:ph type="sldNum" idx="12"/>
          </p:nvPr>
        </p:nvSpPr>
        <p:spPr bwMode="auto"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_ONLY" userDrawn="1">
  <p:cSld name="1_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53;p42"/>
          <p:cNvSpPr>
            <a:spLocks noGrp="1"/>
          </p:cNvSpPr>
          <p:nvPr>
            <p:ph type="title"/>
          </p:nvPr>
        </p:nvSpPr>
        <p:spPr bwMode="auto"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54;p42"/>
          <p:cNvSpPr>
            <a:spLocks noGrp="1"/>
          </p:cNvSpPr>
          <p:nvPr>
            <p:ph type="sldNum" idx="12"/>
          </p:nvPr>
        </p:nvSpPr>
        <p:spPr bwMode="auto"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ONE_COLUMN_TEXT" userDrawn="1">
  <p:cSld name="ONE_COLUM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56;p43"/>
          <p:cNvSpPr>
            <a:spLocks noGrp="1"/>
          </p:cNvSpPr>
          <p:nvPr>
            <p:ph type="title"/>
          </p:nvPr>
        </p:nvSpPr>
        <p:spPr bwMode="auto">
          <a:xfrm>
            <a:off x="311699" y="555600"/>
            <a:ext cx="2808001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57;p43"/>
          <p:cNvSpPr>
            <a:spLocks noGrp="1"/>
          </p:cNvSpPr>
          <p:nvPr>
            <p:ph type="body" idx="1"/>
          </p:nvPr>
        </p:nvSpPr>
        <p:spPr bwMode="auto">
          <a:xfrm>
            <a:off x="311699" y="1389599"/>
            <a:ext cx="2808001" cy="31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158;p43"/>
          <p:cNvSpPr>
            <a:spLocks noGrp="1"/>
          </p:cNvSpPr>
          <p:nvPr>
            <p:ph type="sldNum" idx="12"/>
          </p:nvPr>
        </p:nvSpPr>
        <p:spPr bwMode="auto"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MAIN_POINT" userDrawn="1">
  <p:cSld name="MAIN_POI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60;p44"/>
          <p:cNvSpPr>
            <a:spLocks noGrp="1"/>
          </p:cNvSpPr>
          <p:nvPr>
            <p:ph type="title"/>
          </p:nvPr>
        </p:nvSpPr>
        <p:spPr bwMode="auto">
          <a:xfrm>
            <a:off x="490250" y="450149"/>
            <a:ext cx="6367801" cy="4090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61;p44"/>
          <p:cNvSpPr>
            <a:spLocks noGrp="1"/>
          </p:cNvSpPr>
          <p:nvPr>
            <p:ph type="sldNum" idx="12"/>
          </p:nvPr>
        </p:nvSpPr>
        <p:spPr bwMode="auto"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_TITLE_AND_DESCRIPTION" userDrawn="1">
  <p:cSld name="SECTION_TITLE_AND_DESCRI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63;p45"/>
          <p:cNvSpPr/>
          <p:nvPr/>
        </p:nvSpPr>
        <p:spPr bwMode="auto"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Google Shape;164;p45"/>
          <p:cNvSpPr>
            <a:spLocks noGrp="1"/>
          </p:cNvSpPr>
          <p:nvPr>
            <p:ph type="title"/>
          </p:nvPr>
        </p:nvSpPr>
        <p:spPr bwMode="auto">
          <a:xfrm>
            <a:off x="265500" y="1233175"/>
            <a:ext cx="4045199" cy="1482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165;p45"/>
          <p:cNvSpPr>
            <a:spLocks noGrp="1"/>
          </p:cNvSpPr>
          <p:nvPr>
            <p:ph type="body" idx="1"/>
          </p:nvPr>
        </p:nvSpPr>
        <p:spPr bwMode="auto">
          <a:xfrm>
            <a:off x="265500" y="2803075"/>
            <a:ext cx="4045199" cy="123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166;p45"/>
          <p:cNvSpPr>
            <a:spLocks noGrp="1"/>
          </p:cNvSpPr>
          <p:nvPr>
            <p:ph type="body" idx="2"/>
          </p:nvPr>
        </p:nvSpPr>
        <p:spPr bwMode="auto">
          <a:xfrm>
            <a:off x="4939500" y="724074"/>
            <a:ext cx="3837000" cy="3695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457200" lvl="0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167;p45"/>
          <p:cNvSpPr>
            <a:spLocks noGrp="1"/>
          </p:cNvSpPr>
          <p:nvPr>
            <p:ph type="sldNum" idx="12"/>
          </p:nvPr>
        </p:nvSpPr>
        <p:spPr bwMode="auto"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Название раздела 3" userDrawn="1">
  <p:cSld name="SECTION_HEADER_1_1_1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72;p21"/>
          <p:cNvSpPr>
            <a:spLocks noGrp="1"/>
          </p:cNvSpPr>
          <p:nvPr>
            <p:ph type="title"/>
          </p:nvPr>
        </p:nvSpPr>
        <p:spPr bwMode="auto">
          <a:xfrm>
            <a:off x="726300" y="2174556"/>
            <a:ext cx="76914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APTION_ONLY" userDrawn="1">
  <p:cSld name="1_CAPTION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69;p46"/>
          <p:cNvSpPr>
            <a:spLocks noGrp="1"/>
          </p:cNvSpPr>
          <p:nvPr>
            <p:ph type="body" idx="1"/>
          </p:nvPr>
        </p:nvSpPr>
        <p:spPr bwMode="auto">
          <a:xfrm>
            <a:off x="311699" y="4230575"/>
            <a:ext cx="5998802" cy="60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1pPr>
            <a:lvl2pPr marL="914400" lvl="1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70;p46"/>
          <p:cNvSpPr>
            <a:spLocks noGrp="1"/>
          </p:cNvSpPr>
          <p:nvPr>
            <p:ph type="sldNum" idx="12"/>
          </p:nvPr>
        </p:nvSpPr>
        <p:spPr bwMode="auto"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IG_NUMBER" userDrawn="1">
  <p:cSld name="BIG_NUMB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72;p47"/>
          <p:cNvSpPr>
            <a:spLocks noGrp="1"/>
          </p:cNvSpPr>
          <p:nvPr>
            <p:ph type="title" hasCustomPrompt="1"/>
          </p:nvPr>
        </p:nvSpPr>
        <p:spPr bwMode="auto">
          <a:xfrm>
            <a:off x="311699" y="1106125"/>
            <a:ext cx="8520602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r>
              <a:t>xx%</a:t>
            </a:r>
          </a:p>
        </p:txBody>
      </p:sp>
      <p:sp>
        <p:nvSpPr>
          <p:cNvPr id="5" name="Google Shape;173;p47"/>
          <p:cNvSpPr>
            <a:spLocks noGrp="1"/>
          </p:cNvSpPr>
          <p:nvPr>
            <p:ph type="body" idx="1"/>
          </p:nvPr>
        </p:nvSpPr>
        <p:spPr bwMode="auto">
          <a:xfrm>
            <a:off x="311699" y="3152225"/>
            <a:ext cx="8520602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429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174;p47"/>
          <p:cNvSpPr>
            <a:spLocks noGrp="1"/>
          </p:cNvSpPr>
          <p:nvPr>
            <p:ph type="sldNum" idx="12"/>
          </p:nvPr>
        </p:nvSpPr>
        <p:spPr bwMode="auto"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LANK" type="blank" userDrawn="1">
  <p:cSld name="1_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76;p48"/>
          <p:cNvSpPr>
            <a:spLocks noGrp="1"/>
          </p:cNvSpPr>
          <p:nvPr>
            <p:ph type="sldNum" idx="12"/>
          </p:nvPr>
        </p:nvSpPr>
        <p:spPr bwMode="auto"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_AND_BODY" userDrawn="1">
  <p:cSld name="1_TITLE_AND_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78;p49"/>
          <p:cNvSpPr>
            <a:spLocks noGrp="1"/>
          </p:cNvSpPr>
          <p:nvPr>
            <p:ph type="title"/>
          </p:nvPr>
        </p:nvSpPr>
        <p:spPr bwMode="auto">
          <a:xfrm>
            <a:off x="893924" y="270799"/>
            <a:ext cx="7691402" cy="48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Roboto"/>
              <a:buNone/>
              <a:defRPr sz="1800" b="1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79;p49"/>
          <p:cNvSpPr>
            <a:spLocks noGrp="1"/>
          </p:cNvSpPr>
          <p:nvPr>
            <p:ph type="body" idx="1"/>
          </p:nvPr>
        </p:nvSpPr>
        <p:spPr bwMode="auto">
          <a:xfrm>
            <a:off x="450000" y="990000"/>
            <a:ext cx="4332000" cy="231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Helvetica Neue"/>
              <a:buChar char="●"/>
              <a:defRPr sz="1200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1pPr>
            <a:lvl2pPr marL="914400" lvl="1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Helvetica Neue"/>
              <a:buChar char="○"/>
              <a:defRPr sz="1200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2pPr>
            <a:lvl3pPr marL="1371600" lvl="2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Helvetica Neue"/>
              <a:buChar char="■"/>
              <a:defRPr sz="1200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3pPr>
            <a:lvl4pPr marL="1828800" lvl="3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Helvetica Neue"/>
              <a:buChar char="●"/>
              <a:defRPr sz="1200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4pPr>
            <a:lvl5pPr marL="2286000" lvl="4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Helvetica Neue"/>
              <a:buChar char="○"/>
              <a:defRPr sz="1200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6" name="Google Shape;180;p49" descr="Google Shape;61;p15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400316" y="258175"/>
            <a:ext cx="501979" cy="5019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81;p49"/>
          <p:cNvSpPr>
            <a:spLocks noGrp="1"/>
          </p:cNvSpPr>
          <p:nvPr>
            <p:ph type="sldNum" idx="12"/>
          </p:nvPr>
        </p:nvSpPr>
        <p:spPr bwMode="auto">
          <a:xfrm>
            <a:off x="4419600" y="4608064"/>
            <a:ext cx="2133600" cy="31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1_Пустой слайд" userDrawn="1">
  <p:cSld name="1_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183;p50" descr="Google Shape;66;p17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4597" y="0"/>
            <a:ext cx="913480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4;p50"/>
          <p:cNvSpPr>
            <a:spLocks noGrp="1"/>
          </p:cNvSpPr>
          <p:nvPr>
            <p:ph type="sldNum" idx="12"/>
          </p:nvPr>
        </p:nvSpPr>
        <p:spPr bwMode="auto">
          <a:xfrm>
            <a:off x="4419600" y="4608064"/>
            <a:ext cx="2133600" cy="31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_HEADER_1_1" userDrawn="1">
  <p:cSld name="SECTION_HEADER_1_1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86;p51"/>
          <p:cNvSpPr>
            <a:spLocks noGrp="1"/>
          </p:cNvSpPr>
          <p:nvPr>
            <p:ph type="title"/>
          </p:nvPr>
        </p:nvSpPr>
        <p:spPr bwMode="auto">
          <a:xfrm>
            <a:off x="726287" y="2174538"/>
            <a:ext cx="7691402" cy="79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3600"/>
              <a:buFont typeface="Roboto"/>
              <a:buNone/>
              <a:defRPr sz="3600" b="1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87;p51"/>
          <p:cNvSpPr>
            <a:spLocks noGrp="1"/>
          </p:cNvSpPr>
          <p:nvPr>
            <p:ph type="sldNum" idx="12"/>
          </p:nvPr>
        </p:nvSpPr>
        <p:spPr bwMode="auto">
          <a:xfrm>
            <a:off x="4419600" y="4608064"/>
            <a:ext cx="2133600" cy="31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_HEADER_1_1_1" userDrawn="1">
  <p:cSld name="SECTION_HEADER_1_1_1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89;p52"/>
          <p:cNvSpPr>
            <a:spLocks noGrp="1"/>
          </p:cNvSpPr>
          <p:nvPr>
            <p:ph type="title"/>
          </p:nvPr>
        </p:nvSpPr>
        <p:spPr bwMode="auto">
          <a:xfrm>
            <a:off x="726287" y="2174538"/>
            <a:ext cx="7691402" cy="79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3600"/>
              <a:buFont typeface="Roboto"/>
              <a:buNone/>
              <a:defRPr sz="3600" b="1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90;p52"/>
          <p:cNvSpPr>
            <a:spLocks noGrp="1"/>
          </p:cNvSpPr>
          <p:nvPr>
            <p:ph type="sldNum" idx="12"/>
          </p:nvPr>
        </p:nvSpPr>
        <p:spPr bwMode="auto">
          <a:xfrm>
            <a:off x="4419600" y="4608064"/>
            <a:ext cx="2133600" cy="31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_AND_TWO_COLUMNS" userDrawn="1">
  <p:cSld name="1_TITLE_AND_TWO_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92;p53"/>
          <p:cNvSpPr>
            <a:spLocks noGrp="1"/>
          </p:cNvSpPr>
          <p:nvPr>
            <p:ph type="title"/>
          </p:nvPr>
        </p:nvSpPr>
        <p:spPr bwMode="auto">
          <a:xfrm>
            <a:off x="893912" y="270799"/>
            <a:ext cx="7691402" cy="47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Roboto"/>
              <a:buNone/>
              <a:defRPr sz="1800" b="1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93;p53"/>
          <p:cNvSpPr>
            <a:spLocks noGrp="1"/>
          </p:cNvSpPr>
          <p:nvPr>
            <p:ph type="body" idx="1"/>
          </p:nvPr>
        </p:nvSpPr>
        <p:spPr bwMode="auto">
          <a:xfrm>
            <a:off x="450000" y="990000"/>
            <a:ext cx="4332000" cy="231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Helvetica Neue"/>
              <a:buChar char="●"/>
              <a:defRPr sz="1200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1pPr>
            <a:lvl2pPr marL="914400" lvl="1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Helvetica Neue"/>
              <a:buChar char="○"/>
              <a:defRPr sz="1200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2pPr>
            <a:lvl3pPr marL="1371600" lvl="2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Helvetica Neue"/>
              <a:buChar char="■"/>
              <a:defRPr sz="1200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3pPr>
            <a:lvl4pPr marL="1828800" lvl="3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Helvetica Neue"/>
              <a:buChar char="●"/>
              <a:defRPr sz="1200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4pPr>
            <a:lvl5pPr marL="2286000" lvl="4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Helvetica Neue"/>
              <a:buChar char="○"/>
              <a:defRPr sz="1200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194;p53"/>
          <p:cNvSpPr>
            <a:spLocks noGrp="1"/>
          </p:cNvSpPr>
          <p:nvPr>
            <p:ph type="body" idx="2"/>
          </p:nvPr>
        </p:nvSpPr>
        <p:spPr bwMode="auto">
          <a:xfrm>
            <a:off x="4763525" y="990000"/>
            <a:ext cx="4332001" cy="231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7" name="Google Shape;195;p53" descr="Google Shape;75;p20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400316" y="258175"/>
            <a:ext cx="501979" cy="5019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96;p53"/>
          <p:cNvSpPr>
            <a:spLocks noGrp="1"/>
          </p:cNvSpPr>
          <p:nvPr>
            <p:ph type="sldNum" idx="12"/>
          </p:nvPr>
        </p:nvSpPr>
        <p:spPr bwMode="auto">
          <a:xfrm>
            <a:off x="4419600" y="4608064"/>
            <a:ext cx="2133600" cy="31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USTOM_2" userDrawn="1">
  <p:cSld name="CUSTOM_2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198;p54" descr="Google Shape;81;p2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796045" y="4508062"/>
            <a:ext cx="1551909" cy="1773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9;p54"/>
          <p:cNvSpPr>
            <a:spLocks noGrp="1"/>
          </p:cNvSpPr>
          <p:nvPr>
            <p:ph type="title"/>
          </p:nvPr>
        </p:nvSpPr>
        <p:spPr bwMode="auto">
          <a:xfrm>
            <a:off x="1170749" y="1759249"/>
            <a:ext cx="6802502" cy="134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oboto"/>
              <a:buNone/>
              <a:defRPr sz="36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200;p54"/>
          <p:cNvSpPr>
            <a:spLocks noGrp="1"/>
          </p:cNvSpPr>
          <p:nvPr>
            <p:ph type="sldNum" idx="12"/>
          </p:nvPr>
        </p:nvSpPr>
        <p:spPr bwMode="auto">
          <a:xfrm>
            <a:off x="4419600" y="4608064"/>
            <a:ext cx="2133600" cy="31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USTOM" userDrawn="1">
  <p:cSld name="CUSTO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02;p55"/>
          <p:cNvSpPr>
            <a:spLocks noGrp="1"/>
          </p:cNvSpPr>
          <p:nvPr>
            <p:ph type="sldNum" idx="12"/>
          </p:nvPr>
        </p:nvSpPr>
        <p:spPr bwMode="auto">
          <a:xfrm>
            <a:off x="4419600" y="4608064"/>
            <a:ext cx="2133600" cy="31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body" type="tx" userDrawn="1">
  <p:cSld name="TITLE_AND_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74;p22"/>
          <p:cNvSpPr>
            <a:spLocks noGrp="1"/>
          </p:cNvSpPr>
          <p:nvPr>
            <p:ph type="title"/>
          </p:nvPr>
        </p:nvSpPr>
        <p:spPr bwMode="auto">
          <a:xfrm>
            <a:off x="523575" y="194850"/>
            <a:ext cx="7691400" cy="4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75;p22"/>
          <p:cNvSpPr>
            <a:spLocks noGrp="1"/>
          </p:cNvSpPr>
          <p:nvPr>
            <p:ph type="body" idx="1"/>
          </p:nvPr>
        </p:nvSpPr>
        <p:spPr bwMode="auto">
          <a:xfrm>
            <a:off x="183000" y="769250"/>
            <a:ext cx="43320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1pPr>
            <a:lvl2pPr marL="91440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2pPr>
            <a:lvl3pPr marL="137160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3pPr>
            <a:lvl4pPr marL="182880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4pPr>
            <a:lvl5pPr marL="228600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5pPr>
            <a:lvl6pPr marL="274320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6pPr>
            <a:lvl7pPr marL="320040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7pPr>
            <a:lvl8pPr marL="365760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8pPr>
            <a:lvl9pPr marL="411480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6" name="Google Shape;76;p2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82998" y="256076"/>
            <a:ext cx="340575" cy="34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_HEADER_1" userDrawn="1">
  <p:cSld name="SECTION_HEADER_1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04;p56"/>
          <p:cNvSpPr>
            <a:spLocks noGrp="1"/>
          </p:cNvSpPr>
          <p:nvPr>
            <p:ph type="title"/>
          </p:nvPr>
        </p:nvSpPr>
        <p:spPr bwMode="auto">
          <a:xfrm>
            <a:off x="726287" y="2174538"/>
            <a:ext cx="7691402" cy="79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3600"/>
              <a:buFont typeface="Roboto"/>
              <a:buNone/>
              <a:defRPr sz="3600" b="1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205;p56"/>
          <p:cNvSpPr>
            <a:spLocks noGrp="1"/>
          </p:cNvSpPr>
          <p:nvPr>
            <p:ph type="sldNum" idx="12"/>
          </p:nvPr>
        </p:nvSpPr>
        <p:spPr bwMode="auto">
          <a:xfrm>
            <a:off x="4419600" y="4608064"/>
            <a:ext cx="2133600" cy="31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USTOM_1" userDrawn="1">
  <p:cSld name="CUSTOM_1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07;p57"/>
          <p:cNvSpPr/>
          <p:nvPr/>
        </p:nvSpPr>
        <p:spPr bwMode="auto">
          <a:xfrm>
            <a:off x="603848" y="511834"/>
            <a:ext cx="2858101" cy="5349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5" name="Google Shape;208;p57" descr="Google Shape;88;p2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853535" y="644462"/>
            <a:ext cx="2358846" cy="2695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09;p57"/>
          <p:cNvSpPr>
            <a:spLocks noGrp="1"/>
          </p:cNvSpPr>
          <p:nvPr>
            <p:ph type="title"/>
          </p:nvPr>
        </p:nvSpPr>
        <p:spPr bwMode="auto">
          <a:xfrm>
            <a:off x="726299" y="1642099"/>
            <a:ext cx="5652601" cy="134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oboto"/>
              <a:buNone/>
              <a:defRPr sz="36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210;p57"/>
          <p:cNvSpPr>
            <a:spLocks noGrp="1"/>
          </p:cNvSpPr>
          <p:nvPr>
            <p:ph type="body" idx="1"/>
          </p:nvPr>
        </p:nvSpPr>
        <p:spPr bwMode="auto">
          <a:xfrm>
            <a:off x="719999" y="3243675"/>
            <a:ext cx="4604401" cy="413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211;p57"/>
          <p:cNvSpPr>
            <a:spLocks noGrp="1"/>
          </p:cNvSpPr>
          <p:nvPr>
            <p:ph type="sldNum" idx="12"/>
          </p:nvPr>
        </p:nvSpPr>
        <p:spPr bwMode="auto">
          <a:xfrm>
            <a:off x="4419600" y="4608064"/>
            <a:ext cx="2133600" cy="31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1_Clear Slide" userDrawn="1">
  <p:cSld name="1_Clear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13;p58"/>
          <p:cNvSpPr>
            <a:spLocks noGrp="1"/>
          </p:cNvSpPr>
          <p:nvPr>
            <p:ph type="sldNum" idx="12"/>
          </p:nvPr>
        </p:nvSpPr>
        <p:spPr bwMode="auto">
          <a:xfrm>
            <a:off x="8481397" y="4839891"/>
            <a:ext cx="194291" cy="17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585858"/>
              </a:solidFill>
            </a:endParaRPr>
          </a:p>
        </p:txBody>
      </p:sp>
      <p:sp>
        <p:nvSpPr>
          <p:cNvPr id="5" name="Google Shape;214;p58"/>
          <p:cNvSpPr>
            <a:spLocks noGrp="1"/>
          </p:cNvSpPr>
          <p:nvPr>
            <p:ph type="title"/>
          </p:nvPr>
        </p:nvSpPr>
        <p:spPr bwMode="auto">
          <a:xfrm>
            <a:off x="1399146" y="329136"/>
            <a:ext cx="7276541" cy="30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1"/>
              </a:buClr>
              <a:buSzPts val="1400"/>
              <a:buFont typeface="Arial"/>
              <a:buNone/>
              <a:defRPr sz="1400" b="1">
                <a:solidFill>
                  <a:srgbClr val="E3061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6" name="Google Shape;215;p58" descr="Рисунок 4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297223" y="183000"/>
            <a:ext cx="1169433" cy="625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Заголовок и объект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17;p59"/>
          <p:cNvSpPr>
            <a:spLocks noGrp="1"/>
          </p:cNvSpPr>
          <p:nvPr>
            <p:ph type="title"/>
          </p:nvPr>
        </p:nvSpPr>
        <p:spPr bwMode="auto">
          <a:xfrm>
            <a:off x="628650" y="273843"/>
            <a:ext cx="7886700" cy="99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>
                <a:latin typeface="Calibri"/>
                <a:ea typeface="Calibri"/>
                <a:cs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218;p59"/>
          <p:cNvSpPr>
            <a:spLocks noGrp="1"/>
          </p:cNvSpPr>
          <p:nvPr>
            <p:ph type="body" idx="1"/>
          </p:nvPr>
        </p:nvSpPr>
        <p:spPr bwMode="auto">
          <a:xfrm>
            <a:off x="628650" y="1369218"/>
            <a:ext cx="788670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  <a:lvl2pPr marL="914400" lvl="1" indent="-355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3pPr>
            <a:lvl4pPr marL="1828800" lvl="3" indent="-355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4pPr>
            <a:lvl5pPr marL="2286000" lvl="4" indent="-355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219;p59"/>
          <p:cNvSpPr>
            <a:spLocks noGrp="1"/>
          </p:cNvSpPr>
          <p:nvPr>
            <p:ph type="sldNum" idx="12"/>
          </p:nvPr>
        </p:nvSpPr>
        <p:spPr bwMode="auto">
          <a:xfrm>
            <a:off x="8318207" y="4812657"/>
            <a:ext cx="197144" cy="18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585858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D. Title Only" userDrawn="1">
  <p:cSld name="D. 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21;p60"/>
          <p:cNvSpPr>
            <a:spLocks noGrp="1"/>
          </p:cNvSpPr>
          <p:nvPr>
            <p:ph type="title"/>
          </p:nvPr>
        </p:nvSpPr>
        <p:spPr bwMode="auto">
          <a:xfrm>
            <a:off x="472500" y="467100"/>
            <a:ext cx="8200013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>
                <a:latin typeface="Calibri"/>
                <a:ea typeface="Calibri"/>
                <a:cs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222;p60"/>
          <p:cNvSpPr>
            <a:spLocks noGrp="1"/>
          </p:cNvSpPr>
          <p:nvPr>
            <p:ph type="sldNum" idx="12"/>
          </p:nvPr>
        </p:nvSpPr>
        <p:spPr bwMode="auto"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585858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Титульный слайд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24;p61"/>
          <p:cNvSpPr>
            <a:spLocks noGrp="1"/>
          </p:cNvSpPr>
          <p:nvPr>
            <p:ph type="title"/>
          </p:nvPr>
        </p:nvSpPr>
        <p:spPr bwMode="auto"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225;p61"/>
          <p:cNvSpPr>
            <a:spLocks noGrp="1"/>
          </p:cNvSpPr>
          <p:nvPr>
            <p:ph type="body" idx="1"/>
          </p:nvPr>
        </p:nvSpPr>
        <p:spPr bwMode="auto"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  <a:lvl2pPr marL="914400" lvl="1" indent="-22860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2pPr>
            <a:lvl3pPr marL="1371600" lvl="2" indent="-22860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3pPr>
            <a:lvl4pPr marL="1828800" lvl="3" indent="-22860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4pPr>
            <a:lvl5pPr marL="2286000" lvl="4" indent="-22860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226;p61"/>
          <p:cNvSpPr>
            <a:spLocks noGrp="1"/>
          </p:cNvSpPr>
          <p:nvPr>
            <p:ph type="sldNum" idx="12"/>
          </p:nvPr>
        </p:nvSpPr>
        <p:spPr bwMode="auto">
          <a:xfrm>
            <a:off x="8318207" y="4812657"/>
            <a:ext cx="197144" cy="18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585858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1_Clear Slide" userDrawn="1">
  <p:cSld name="2_Clear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28;p62"/>
          <p:cNvSpPr>
            <a:spLocks noGrp="1"/>
          </p:cNvSpPr>
          <p:nvPr>
            <p:ph type="title"/>
          </p:nvPr>
        </p:nvSpPr>
        <p:spPr bwMode="auto">
          <a:xfrm>
            <a:off x="1399146" y="329136"/>
            <a:ext cx="7276543" cy="30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1"/>
              </a:buClr>
              <a:buSzPts val="1400"/>
              <a:buFont typeface="Arial"/>
              <a:buNone/>
              <a:defRPr sz="1400" b="1">
                <a:solidFill>
                  <a:srgbClr val="E3061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5" name="Google Shape;229;p62" descr="Рисунок 4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297223" y="182999"/>
            <a:ext cx="1169433" cy="6254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30;p62"/>
          <p:cNvSpPr>
            <a:spLocks noGrp="1"/>
          </p:cNvSpPr>
          <p:nvPr>
            <p:ph type="sldNum" idx="12"/>
          </p:nvPr>
        </p:nvSpPr>
        <p:spPr bwMode="auto">
          <a:xfrm>
            <a:off x="8481399" y="4839890"/>
            <a:ext cx="194290" cy="179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lear Slide" userDrawn="1">
  <p:cSld name="Clear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232;p63" descr="Рисунок 4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297223" y="182999"/>
            <a:ext cx="1169433" cy="6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33;p63" descr="Рисунок 7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297223" y="182999"/>
            <a:ext cx="1169433" cy="6254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34;p63"/>
          <p:cNvSpPr>
            <a:spLocks noGrp="1"/>
          </p:cNvSpPr>
          <p:nvPr>
            <p:ph type="title"/>
          </p:nvPr>
        </p:nvSpPr>
        <p:spPr bwMode="auto">
          <a:xfrm>
            <a:off x="1399146" y="329136"/>
            <a:ext cx="7276543" cy="30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1"/>
              </a:buClr>
              <a:buSzPts val="1400"/>
              <a:buFont typeface="Arial"/>
              <a:buNone/>
              <a:defRPr sz="1400" b="1">
                <a:solidFill>
                  <a:srgbClr val="E3061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235;p63"/>
          <p:cNvSpPr>
            <a:spLocks noGrp="1"/>
          </p:cNvSpPr>
          <p:nvPr>
            <p:ph type="sldNum" idx="12"/>
          </p:nvPr>
        </p:nvSpPr>
        <p:spPr bwMode="auto">
          <a:xfrm>
            <a:off x="8481399" y="4839890"/>
            <a:ext cx="194290" cy="179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_ONLY" userDrawn="1">
  <p:cSld name="1_TITLE_ONLY">
    <p:bg>
      <p:bgPr>
        <a:solidFill>
          <a:srgbClr val="3D85C6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237;p64" descr="Google Shape;6;p1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116" y="0"/>
            <a:ext cx="914176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38;p64"/>
          <p:cNvSpPr/>
          <p:nvPr/>
        </p:nvSpPr>
        <p:spPr bwMode="auto">
          <a:xfrm>
            <a:off x="91699" y="96299"/>
            <a:ext cx="8966101" cy="4945202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Google Shape;239;p64"/>
          <p:cNvSpPr>
            <a:spLocks noGrp="1"/>
          </p:cNvSpPr>
          <p:nvPr>
            <p:ph type="title"/>
          </p:nvPr>
        </p:nvSpPr>
        <p:spPr bwMode="auto">
          <a:xfrm>
            <a:off x="404329" y="493832"/>
            <a:ext cx="8229601" cy="41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ousine"/>
              <a:buNone/>
              <a:defRPr sz="2000"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240;p64"/>
          <p:cNvSpPr>
            <a:spLocks noGrp="1"/>
          </p:cNvSpPr>
          <p:nvPr>
            <p:ph type="sldNum" idx="12"/>
          </p:nvPr>
        </p:nvSpPr>
        <p:spPr bwMode="auto">
          <a:xfrm>
            <a:off x="8647444" y="4641567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ousine"/>
              <a:buNone/>
              <a:defRPr sz="1000" b="0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ousine"/>
              <a:buNone/>
              <a:defRPr sz="1000" b="0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ousine"/>
              <a:buNone/>
              <a:defRPr sz="1000" b="0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ousine"/>
              <a:buNone/>
              <a:defRPr sz="1000" b="0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ousine"/>
              <a:buNone/>
              <a:defRPr sz="1000" b="0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ousine"/>
              <a:buNone/>
              <a:defRPr sz="1000" b="0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ousine"/>
              <a:buNone/>
              <a:defRPr sz="1000" b="0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ousine"/>
              <a:buNone/>
              <a:defRPr sz="1000" b="0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ousine"/>
              <a:buNone/>
              <a:defRPr sz="1000" b="0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>
              <a:solidFill>
                <a:srgbClr val="585858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_ONLY" userDrawn="1">
  <p:cSld name="1_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42;p65"/>
          <p:cNvSpPr/>
          <p:nvPr/>
        </p:nvSpPr>
        <p:spPr bwMode="auto">
          <a:xfrm>
            <a:off x="-45517" y="689768"/>
            <a:ext cx="624049" cy="688795"/>
          </a:xfrm>
          <a:custGeom>
            <a:avLst/>
            <a:gdLst/>
            <a:ahLst/>
            <a:cxnLst/>
            <a:rect l="l" t="t" r="r" b="b"/>
            <a:pathLst>
              <a:path w="21599" h="21315" extrusionOk="0">
                <a:moveTo>
                  <a:pt x="21599" y="14388"/>
                </a:moveTo>
                <a:lnTo>
                  <a:pt x="21599" y="6923"/>
                </a:lnTo>
                <a:cubicBezTo>
                  <a:pt x="21599" y="5783"/>
                  <a:pt x="20918" y="4729"/>
                  <a:pt x="19814" y="4160"/>
                </a:cubicBezTo>
                <a:lnTo>
                  <a:pt x="12583" y="427"/>
                </a:lnTo>
                <a:cubicBezTo>
                  <a:pt x="11478" y="-143"/>
                  <a:pt x="10118" y="-143"/>
                  <a:pt x="9013" y="427"/>
                </a:cubicBezTo>
                <a:lnTo>
                  <a:pt x="1783" y="4160"/>
                </a:lnTo>
                <a:cubicBezTo>
                  <a:pt x="679" y="4730"/>
                  <a:pt x="0" y="5783"/>
                  <a:pt x="0" y="6923"/>
                </a:cubicBezTo>
                <a:lnTo>
                  <a:pt x="0" y="14391"/>
                </a:lnTo>
                <a:cubicBezTo>
                  <a:pt x="1" y="15531"/>
                  <a:pt x="681" y="16584"/>
                  <a:pt x="1785" y="17154"/>
                </a:cubicBezTo>
                <a:lnTo>
                  <a:pt x="9016" y="20887"/>
                </a:lnTo>
                <a:cubicBezTo>
                  <a:pt x="10120" y="21457"/>
                  <a:pt x="11481" y="21457"/>
                  <a:pt x="12585" y="20887"/>
                </a:cubicBezTo>
                <a:lnTo>
                  <a:pt x="19816" y="17154"/>
                </a:lnTo>
                <a:cubicBezTo>
                  <a:pt x="20920" y="16583"/>
                  <a:pt x="21600" y="15529"/>
                  <a:pt x="21599" y="14388"/>
                </a:cubicBezTo>
                <a:close/>
              </a:path>
            </a:pathLst>
          </a:custGeom>
          <a:solidFill>
            <a:srgbClr val="725DC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5" name="Google Shape;243;p65"/>
          <p:cNvGrpSpPr/>
          <p:nvPr/>
        </p:nvGrpSpPr>
        <p:grpSpPr bwMode="auto">
          <a:xfrm>
            <a:off x="6320989" y="-9"/>
            <a:ext cx="3630887" cy="5143503"/>
            <a:chOff x="-1" y="-1"/>
            <a:chExt cx="3630885" cy="5143501"/>
          </a:xfrm>
        </p:grpSpPr>
        <p:sp>
          <p:nvSpPr>
            <p:cNvPr id="6" name="Google Shape;244;p65"/>
            <p:cNvSpPr/>
            <p:nvPr/>
          </p:nvSpPr>
          <p:spPr bwMode="auto">
            <a:xfrm>
              <a:off x="-1" y="4115813"/>
              <a:ext cx="1403570" cy="1027686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F4F3F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7" name="Google Shape;245;p65"/>
            <p:cNvSpPr/>
            <p:nvPr/>
          </p:nvSpPr>
          <p:spPr bwMode="auto">
            <a:xfrm>
              <a:off x="1485644" y="4115813"/>
              <a:ext cx="1403570" cy="1027686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F4F3F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8" name="Google Shape;246;p65"/>
            <p:cNvSpPr/>
            <p:nvPr/>
          </p:nvSpPr>
          <p:spPr bwMode="auto">
            <a:xfrm>
              <a:off x="2227218" y="261017"/>
              <a:ext cx="1403666" cy="1549388"/>
            </a:xfrm>
            <a:custGeom>
              <a:avLst/>
              <a:gdLst/>
              <a:ahLst/>
              <a:cxnLst/>
              <a:rect l="l" t="t" r="r" b="b"/>
              <a:pathLst>
                <a:path w="21599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4F3F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9" name="Google Shape;247;p65"/>
            <p:cNvSpPr/>
            <p:nvPr/>
          </p:nvSpPr>
          <p:spPr bwMode="auto">
            <a:xfrm rot="10800000">
              <a:off x="1485430" y="36"/>
              <a:ext cx="1404540" cy="51540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4F3F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0" name="Google Shape;248;p65"/>
            <p:cNvSpPr/>
            <p:nvPr/>
          </p:nvSpPr>
          <p:spPr bwMode="auto">
            <a:xfrm>
              <a:off x="1485651" y="1543722"/>
              <a:ext cx="1403666" cy="1549388"/>
            </a:xfrm>
            <a:custGeom>
              <a:avLst/>
              <a:gdLst/>
              <a:ahLst/>
              <a:cxnLst/>
              <a:rect l="l" t="t" r="r" b="b"/>
              <a:pathLst>
                <a:path w="21599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4F3F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1" name="Google Shape;249;p65"/>
            <p:cNvSpPr/>
            <p:nvPr/>
          </p:nvSpPr>
          <p:spPr bwMode="auto">
            <a:xfrm>
              <a:off x="744085" y="261017"/>
              <a:ext cx="1403666" cy="1549388"/>
            </a:xfrm>
            <a:custGeom>
              <a:avLst/>
              <a:gdLst/>
              <a:ahLst/>
              <a:cxnLst/>
              <a:rect l="l" t="t" r="r" b="b"/>
              <a:pathLst>
                <a:path w="21599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4F3F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2" name="Google Shape;250;p65"/>
            <p:cNvSpPr/>
            <p:nvPr/>
          </p:nvSpPr>
          <p:spPr bwMode="auto">
            <a:xfrm>
              <a:off x="2424625" y="1335170"/>
              <a:ext cx="835720" cy="922461"/>
            </a:xfrm>
            <a:custGeom>
              <a:avLst/>
              <a:gdLst/>
              <a:ahLst/>
              <a:cxnLst/>
              <a:rect l="l" t="t" r="r" b="b"/>
              <a:pathLst>
                <a:path w="21599" h="21315" extrusionOk="0">
                  <a:moveTo>
                    <a:pt x="21599" y="14388"/>
                  </a:moveTo>
                  <a:lnTo>
                    <a:pt x="21599" y="6923"/>
                  </a:lnTo>
                  <a:cubicBezTo>
                    <a:pt x="21599" y="5783"/>
                    <a:pt x="20918" y="4729"/>
                    <a:pt x="19814" y="4160"/>
                  </a:cubicBezTo>
                  <a:lnTo>
                    <a:pt x="12583" y="427"/>
                  </a:lnTo>
                  <a:cubicBezTo>
                    <a:pt x="11478" y="-143"/>
                    <a:pt x="10118" y="-143"/>
                    <a:pt x="9013" y="427"/>
                  </a:cubicBezTo>
                  <a:lnTo>
                    <a:pt x="1783" y="4160"/>
                  </a:lnTo>
                  <a:cubicBezTo>
                    <a:pt x="679" y="4730"/>
                    <a:pt x="0" y="5783"/>
                    <a:pt x="0" y="6923"/>
                  </a:cubicBezTo>
                  <a:lnTo>
                    <a:pt x="0" y="14391"/>
                  </a:lnTo>
                  <a:cubicBezTo>
                    <a:pt x="1" y="15531"/>
                    <a:pt x="681" y="16584"/>
                    <a:pt x="1785" y="17154"/>
                  </a:cubicBezTo>
                  <a:lnTo>
                    <a:pt x="9016" y="20887"/>
                  </a:lnTo>
                  <a:cubicBezTo>
                    <a:pt x="10120" y="21457"/>
                    <a:pt x="11481" y="21457"/>
                    <a:pt x="12585" y="20887"/>
                  </a:cubicBezTo>
                  <a:lnTo>
                    <a:pt x="19816" y="17154"/>
                  </a:lnTo>
                  <a:cubicBezTo>
                    <a:pt x="20920" y="16583"/>
                    <a:pt x="21600" y="15529"/>
                    <a:pt x="21599" y="14388"/>
                  </a:cubicBezTo>
                  <a:close/>
                </a:path>
              </a:pathLst>
            </a:custGeom>
            <a:solidFill>
              <a:srgbClr val="5322C9">
                <a:alpha val="14509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3" name="Google Shape;251;p65"/>
            <p:cNvSpPr/>
            <p:nvPr/>
          </p:nvSpPr>
          <p:spPr bwMode="auto">
            <a:xfrm>
              <a:off x="812781" y="3941744"/>
              <a:ext cx="507470" cy="560159"/>
            </a:xfrm>
            <a:custGeom>
              <a:avLst/>
              <a:gdLst/>
              <a:ahLst/>
              <a:cxnLst/>
              <a:rect l="l" t="t" r="r" b="b"/>
              <a:pathLst>
                <a:path w="21599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4509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4" name="Google Shape;252;p65"/>
            <p:cNvSpPr/>
            <p:nvPr/>
          </p:nvSpPr>
          <p:spPr bwMode="auto">
            <a:xfrm rot="10800000">
              <a:off x="1085491" y="-1"/>
              <a:ext cx="720793" cy="527771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4509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5" name="Google Shape;253;p65"/>
            <p:cNvSpPr/>
            <p:nvPr/>
          </p:nvSpPr>
          <p:spPr bwMode="auto">
            <a:xfrm>
              <a:off x="1010895" y="2182013"/>
              <a:ext cx="962075" cy="1061968"/>
            </a:xfrm>
            <a:custGeom>
              <a:avLst/>
              <a:gdLst/>
              <a:ahLst/>
              <a:cxnLst/>
              <a:rect l="l" t="t" r="r" b="b"/>
              <a:pathLst>
                <a:path w="21599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4509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6" name="Google Shape;254;p65"/>
            <p:cNvSpPr/>
            <p:nvPr/>
          </p:nvSpPr>
          <p:spPr bwMode="auto">
            <a:xfrm>
              <a:off x="2227218" y="2833120"/>
              <a:ext cx="1403666" cy="1549388"/>
            </a:xfrm>
            <a:custGeom>
              <a:avLst/>
              <a:gdLst/>
              <a:ahLst/>
              <a:cxnLst/>
              <a:rect l="l" t="t" r="r" b="b"/>
              <a:pathLst>
                <a:path w="21599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4F3F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17" name="Google Shape;255;p65"/>
          <p:cNvSpPr>
            <a:spLocks noGrp="1"/>
          </p:cNvSpPr>
          <p:nvPr>
            <p:ph type="title"/>
          </p:nvPr>
        </p:nvSpPr>
        <p:spPr bwMode="auto">
          <a:xfrm>
            <a:off x="779100" y="836000"/>
            <a:ext cx="6010501" cy="396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25DCF"/>
              </a:buClr>
              <a:buSzPts val="3200"/>
              <a:buFont typeface="Catamaran"/>
              <a:buNone/>
              <a:defRPr sz="3200" b="1">
                <a:solidFill>
                  <a:srgbClr val="725DCF"/>
                </a:solidFill>
                <a:latin typeface="Catamaran"/>
                <a:ea typeface="Catamaran"/>
                <a:cs typeface="Catamar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8" name="Google Shape;256;p65"/>
          <p:cNvSpPr>
            <a:spLocks noGrp="1"/>
          </p:cNvSpPr>
          <p:nvPr>
            <p:ph type="sldNum" idx="12"/>
          </p:nvPr>
        </p:nvSpPr>
        <p:spPr bwMode="auto">
          <a:xfrm>
            <a:off x="8832942" y="4845051"/>
            <a:ext cx="196342" cy="20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5DCF"/>
              </a:buClr>
              <a:buSzPts val="1300"/>
              <a:buFont typeface="Catamaran"/>
              <a:buNone/>
              <a:defRPr sz="1300" b="0" i="0" u="none" strike="noStrike" cap="none">
                <a:solidFill>
                  <a:srgbClr val="725DCF"/>
                </a:solidFill>
                <a:latin typeface="Catamaran"/>
                <a:ea typeface="Catamaran"/>
                <a:cs typeface="Catamar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5DCF"/>
              </a:buClr>
              <a:buSzPts val="1300"/>
              <a:buFont typeface="Catamaran"/>
              <a:buNone/>
              <a:defRPr sz="1300" b="0" i="0" u="none" strike="noStrike" cap="none">
                <a:solidFill>
                  <a:srgbClr val="725DCF"/>
                </a:solidFill>
                <a:latin typeface="Catamaran"/>
                <a:ea typeface="Catamaran"/>
                <a:cs typeface="Catamar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5DCF"/>
              </a:buClr>
              <a:buSzPts val="1300"/>
              <a:buFont typeface="Catamaran"/>
              <a:buNone/>
              <a:defRPr sz="1300" b="0" i="0" u="none" strike="noStrike" cap="none">
                <a:solidFill>
                  <a:srgbClr val="725DCF"/>
                </a:solidFill>
                <a:latin typeface="Catamaran"/>
                <a:ea typeface="Catamaran"/>
                <a:cs typeface="Catamar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5DCF"/>
              </a:buClr>
              <a:buSzPts val="1300"/>
              <a:buFont typeface="Catamaran"/>
              <a:buNone/>
              <a:defRPr sz="1300" b="0" i="0" u="none" strike="noStrike" cap="none">
                <a:solidFill>
                  <a:srgbClr val="725DCF"/>
                </a:solidFill>
                <a:latin typeface="Catamaran"/>
                <a:ea typeface="Catamaran"/>
                <a:cs typeface="Catamar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5DCF"/>
              </a:buClr>
              <a:buSzPts val="1300"/>
              <a:buFont typeface="Catamaran"/>
              <a:buNone/>
              <a:defRPr sz="1300" b="0" i="0" u="none" strike="noStrike" cap="none">
                <a:solidFill>
                  <a:srgbClr val="725DCF"/>
                </a:solidFill>
                <a:latin typeface="Catamaran"/>
                <a:ea typeface="Catamaran"/>
                <a:cs typeface="Catamar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5DCF"/>
              </a:buClr>
              <a:buSzPts val="1300"/>
              <a:buFont typeface="Catamaran"/>
              <a:buNone/>
              <a:defRPr sz="1300" b="0" i="0" u="none" strike="noStrike" cap="none">
                <a:solidFill>
                  <a:srgbClr val="725DCF"/>
                </a:solidFill>
                <a:latin typeface="Catamaran"/>
                <a:ea typeface="Catamaran"/>
                <a:cs typeface="Catamar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5DCF"/>
              </a:buClr>
              <a:buSzPts val="1300"/>
              <a:buFont typeface="Catamaran"/>
              <a:buNone/>
              <a:defRPr sz="1300" b="0" i="0" u="none" strike="noStrike" cap="none">
                <a:solidFill>
                  <a:srgbClr val="725DCF"/>
                </a:solidFill>
                <a:latin typeface="Catamaran"/>
                <a:ea typeface="Catamaran"/>
                <a:cs typeface="Catamar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5DCF"/>
              </a:buClr>
              <a:buSzPts val="1300"/>
              <a:buFont typeface="Catamaran"/>
              <a:buNone/>
              <a:defRPr sz="1300" b="0" i="0" u="none" strike="noStrike" cap="none">
                <a:solidFill>
                  <a:srgbClr val="725DCF"/>
                </a:solidFill>
                <a:latin typeface="Catamaran"/>
                <a:ea typeface="Catamaran"/>
                <a:cs typeface="Catamar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5DCF"/>
              </a:buClr>
              <a:buSzPts val="1300"/>
              <a:buFont typeface="Catamaran"/>
              <a:buNone/>
              <a:defRPr sz="1300" b="0" i="0" u="none" strike="noStrike" cap="none">
                <a:solidFill>
                  <a:srgbClr val="725DCF"/>
                </a:solidFill>
                <a:latin typeface="Catamaran"/>
                <a:ea typeface="Catamaran"/>
                <a:cs typeface="Catamaran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585858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title and description" userDrawn="1">
  <p:cSld name="SECTION_TITLE_AND_DESCRI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78;p23"/>
          <p:cNvSpPr>
            <a:spLocks noGrp="1"/>
          </p:cNvSpPr>
          <p:nvPr>
            <p:ph type="subTitle" idx="1"/>
          </p:nvPr>
        </p:nvSpPr>
        <p:spPr bwMode="auto">
          <a:xfrm>
            <a:off x="183000" y="1088250"/>
            <a:ext cx="45081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1pPr>
            <a:lvl2pPr lvl="1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2pPr>
            <a:lvl3pPr lvl="2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3pPr>
            <a:lvl4pPr lvl="3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4pPr>
            <a:lvl5pPr lvl="4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5pPr>
            <a:lvl6pPr lvl="5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6pPr>
            <a:lvl7pPr lvl="6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7pPr>
            <a:lvl8pPr lvl="7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8pPr>
            <a:lvl9pPr lvl="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79;p23"/>
          <p:cNvSpPr/>
          <p:nvPr/>
        </p:nvSpPr>
        <p:spPr bwMode="auto">
          <a:xfrm>
            <a:off x="4978000" y="0"/>
            <a:ext cx="4166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6" name="Google Shape;80;p23"/>
          <p:cNvSpPr>
            <a:spLocks noGrp="1"/>
          </p:cNvSpPr>
          <p:nvPr>
            <p:ph type="body" idx="2"/>
          </p:nvPr>
        </p:nvSpPr>
        <p:spPr bwMode="auto">
          <a:xfrm>
            <a:off x="5220850" y="394650"/>
            <a:ext cx="3717600" cy="43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1pPr>
            <a:lvl2pPr marL="914400" lvl="1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2pPr>
            <a:lvl3pPr marL="1371600" lvl="2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3pPr>
            <a:lvl4pPr marL="1828800" lvl="3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4pPr>
            <a:lvl5pPr marL="2286000" lvl="4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5pPr>
            <a:lvl6pPr marL="2743200" lvl="5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6pPr>
            <a:lvl7pPr marL="3200400" lvl="6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7pPr>
            <a:lvl8pPr marL="3657600" lvl="7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8pPr>
            <a:lvl9pPr marL="4114800" lvl="8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81;p23"/>
          <p:cNvSpPr>
            <a:spLocks noGrp="1"/>
          </p:cNvSpPr>
          <p:nvPr>
            <p:ph type="title"/>
          </p:nvPr>
        </p:nvSpPr>
        <p:spPr bwMode="auto">
          <a:xfrm>
            <a:off x="523575" y="194850"/>
            <a:ext cx="4454400" cy="4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8" name="Google Shape;82;p23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82998" y="256076"/>
            <a:ext cx="340575" cy="34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_AND_TWO_COLUMNS_1" userDrawn="1">
  <p:cSld name="TITLE_AND_TWO_COLUMNS_1">
    <p:bg>
      <p:bgPr>
        <a:solidFill>
          <a:srgbClr val="3D85C6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258;p66" descr="Google Shape;6;p1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116" y="0"/>
            <a:ext cx="914176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59;p66"/>
          <p:cNvSpPr/>
          <p:nvPr/>
        </p:nvSpPr>
        <p:spPr bwMode="auto">
          <a:xfrm>
            <a:off x="91699" y="96299"/>
            <a:ext cx="8966101" cy="4945202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Google Shape;260;p66"/>
          <p:cNvSpPr>
            <a:spLocks noGrp="1"/>
          </p:cNvSpPr>
          <p:nvPr>
            <p:ph type="title"/>
          </p:nvPr>
        </p:nvSpPr>
        <p:spPr bwMode="auto">
          <a:xfrm>
            <a:off x="404329" y="493832"/>
            <a:ext cx="8229601" cy="41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ousine"/>
              <a:buNone/>
              <a:defRPr sz="2000"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261;p66"/>
          <p:cNvSpPr>
            <a:spLocks noGrp="1"/>
          </p:cNvSpPr>
          <p:nvPr>
            <p:ph type="body" idx="1"/>
          </p:nvPr>
        </p:nvSpPr>
        <p:spPr bwMode="auto">
          <a:xfrm>
            <a:off x="457200" y="1234142"/>
            <a:ext cx="2631901" cy="334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▪"/>
              <a:defRPr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▫"/>
              <a:defRPr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■"/>
              <a:defRPr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●"/>
              <a:defRPr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○"/>
              <a:defRPr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262;p66"/>
          <p:cNvSpPr>
            <a:spLocks noGrp="1"/>
          </p:cNvSpPr>
          <p:nvPr>
            <p:ph type="body" idx="2"/>
          </p:nvPr>
        </p:nvSpPr>
        <p:spPr bwMode="auto">
          <a:xfrm>
            <a:off x="3223964" y="1234143"/>
            <a:ext cx="2631901" cy="3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263;p66"/>
          <p:cNvSpPr>
            <a:spLocks noGrp="1"/>
          </p:cNvSpPr>
          <p:nvPr>
            <p:ph type="body" idx="3"/>
          </p:nvPr>
        </p:nvSpPr>
        <p:spPr bwMode="auto">
          <a:xfrm>
            <a:off x="5990726" y="1234143"/>
            <a:ext cx="2631901" cy="3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" name="Google Shape;264;p66"/>
          <p:cNvSpPr>
            <a:spLocks noGrp="1"/>
          </p:cNvSpPr>
          <p:nvPr>
            <p:ph type="sldNum" idx="12"/>
          </p:nvPr>
        </p:nvSpPr>
        <p:spPr bwMode="auto">
          <a:xfrm>
            <a:off x="8647444" y="4641567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ousine"/>
              <a:buNone/>
              <a:defRPr sz="1000" b="0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ousine"/>
              <a:buNone/>
              <a:defRPr sz="1000" b="0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ousine"/>
              <a:buNone/>
              <a:defRPr sz="1000" b="0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ousine"/>
              <a:buNone/>
              <a:defRPr sz="1000" b="0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ousine"/>
              <a:buNone/>
              <a:defRPr sz="1000" b="0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ousine"/>
              <a:buNone/>
              <a:defRPr sz="1000" b="0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ousine"/>
              <a:buNone/>
              <a:defRPr sz="1000" b="0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ousine"/>
              <a:buNone/>
              <a:defRPr sz="1000" b="0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ousine"/>
              <a:buNone/>
              <a:defRPr sz="1000" b="0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>
              <a:solidFill>
                <a:srgbClr val="585858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9_Custom Layout" userDrawn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66;p67"/>
          <p:cNvSpPr>
            <a:spLocks noGrp="1"/>
          </p:cNvSpPr>
          <p:nvPr>
            <p:ph type="pic" idx="2"/>
          </p:nvPr>
        </p:nvSpPr>
        <p:spPr bwMode="auto">
          <a:xfrm>
            <a:off x="808147" y="1414462"/>
            <a:ext cx="2314576" cy="2314576"/>
          </a:xfrm>
          <a:prstGeom prst="rect">
            <a:avLst/>
          </a:prstGeom>
          <a:noFill/>
          <a:ln>
            <a:noFill/>
          </a:ln>
        </p:spPr>
      </p:sp>
      <p:sp>
        <p:nvSpPr>
          <p:cNvPr id="5" name="Google Shape;267;p67"/>
          <p:cNvSpPr>
            <a:spLocks noGrp="1"/>
          </p:cNvSpPr>
          <p:nvPr>
            <p:ph type="pic" idx="3"/>
          </p:nvPr>
        </p:nvSpPr>
        <p:spPr bwMode="auto">
          <a:xfrm>
            <a:off x="3714750" y="1714500"/>
            <a:ext cx="17145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6" name="Google Shape;268;p67"/>
          <p:cNvSpPr>
            <a:spLocks noGrp="1"/>
          </p:cNvSpPr>
          <p:nvPr>
            <p:ph type="pic" idx="4"/>
          </p:nvPr>
        </p:nvSpPr>
        <p:spPr bwMode="auto">
          <a:xfrm>
            <a:off x="5965935" y="1414462"/>
            <a:ext cx="2314576" cy="2314576"/>
          </a:xfrm>
          <a:prstGeom prst="rect">
            <a:avLst/>
          </a:prstGeom>
          <a:noFill/>
          <a:ln>
            <a:noFill/>
          </a:ln>
        </p:spPr>
      </p:sp>
      <p:sp>
        <p:nvSpPr>
          <p:cNvPr id="7" name="Google Shape;269;p67"/>
          <p:cNvSpPr>
            <a:spLocks noGrp="1"/>
          </p:cNvSpPr>
          <p:nvPr>
            <p:ph type="sldNum" idx="12"/>
          </p:nvPr>
        </p:nvSpPr>
        <p:spPr bwMode="auto"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585858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LANK_1" userDrawn="1">
  <p:cSld name="BLANK_1">
    <p:bg>
      <p:bgPr>
        <a:solidFill>
          <a:srgbClr val="725DC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71;p68"/>
          <p:cNvSpPr>
            <a:spLocks noGrp="1"/>
          </p:cNvSpPr>
          <p:nvPr>
            <p:ph type="sldNum" idx="12"/>
          </p:nvPr>
        </p:nvSpPr>
        <p:spPr bwMode="auto">
          <a:xfrm>
            <a:off x="8832942" y="4845051"/>
            <a:ext cx="196342" cy="20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tamaran"/>
              <a:buNone/>
              <a:defRPr sz="1300" b="0" i="0" u="none" strike="noStrike" cap="none">
                <a:solidFill>
                  <a:srgbClr val="FFFFFF"/>
                </a:solidFill>
                <a:latin typeface="Catamaran"/>
                <a:ea typeface="Catamaran"/>
                <a:cs typeface="Catamar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tamaran"/>
              <a:buNone/>
              <a:defRPr sz="1300" b="0" i="0" u="none" strike="noStrike" cap="none">
                <a:solidFill>
                  <a:srgbClr val="FFFFFF"/>
                </a:solidFill>
                <a:latin typeface="Catamaran"/>
                <a:ea typeface="Catamaran"/>
                <a:cs typeface="Catamar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tamaran"/>
              <a:buNone/>
              <a:defRPr sz="1300" b="0" i="0" u="none" strike="noStrike" cap="none">
                <a:solidFill>
                  <a:srgbClr val="FFFFFF"/>
                </a:solidFill>
                <a:latin typeface="Catamaran"/>
                <a:ea typeface="Catamaran"/>
                <a:cs typeface="Catamar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tamaran"/>
              <a:buNone/>
              <a:defRPr sz="1300" b="0" i="0" u="none" strike="noStrike" cap="none">
                <a:solidFill>
                  <a:srgbClr val="FFFFFF"/>
                </a:solidFill>
                <a:latin typeface="Catamaran"/>
                <a:ea typeface="Catamaran"/>
                <a:cs typeface="Catamar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tamaran"/>
              <a:buNone/>
              <a:defRPr sz="1300" b="0" i="0" u="none" strike="noStrike" cap="none">
                <a:solidFill>
                  <a:srgbClr val="FFFFFF"/>
                </a:solidFill>
                <a:latin typeface="Catamaran"/>
                <a:ea typeface="Catamaran"/>
                <a:cs typeface="Catamar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tamaran"/>
              <a:buNone/>
              <a:defRPr sz="1300" b="0" i="0" u="none" strike="noStrike" cap="none">
                <a:solidFill>
                  <a:srgbClr val="FFFFFF"/>
                </a:solidFill>
                <a:latin typeface="Catamaran"/>
                <a:ea typeface="Catamaran"/>
                <a:cs typeface="Catamar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tamaran"/>
              <a:buNone/>
              <a:defRPr sz="1300" b="0" i="0" u="none" strike="noStrike" cap="none">
                <a:solidFill>
                  <a:srgbClr val="FFFFFF"/>
                </a:solidFill>
                <a:latin typeface="Catamaran"/>
                <a:ea typeface="Catamaran"/>
                <a:cs typeface="Catamar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tamaran"/>
              <a:buNone/>
              <a:defRPr sz="1300" b="0" i="0" u="none" strike="noStrike" cap="none">
                <a:solidFill>
                  <a:srgbClr val="FFFFFF"/>
                </a:solidFill>
                <a:latin typeface="Catamaran"/>
                <a:ea typeface="Catamaran"/>
                <a:cs typeface="Catamar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tamaran"/>
              <a:buNone/>
              <a:defRPr sz="1300" b="0" i="0" u="none" strike="noStrike" cap="none">
                <a:solidFill>
                  <a:srgbClr val="FFFFFF"/>
                </a:solidFill>
                <a:latin typeface="Catamaran"/>
                <a:ea typeface="Catamaran"/>
                <a:cs typeface="Catamaran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585858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5" name="Google Shape;272;p68"/>
          <p:cNvGrpSpPr/>
          <p:nvPr/>
        </p:nvGrpSpPr>
        <p:grpSpPr bwMode="auto">
          <a:xfrm>
            <a:off x="-981076" y="-78065"/>
            <a:ext cx="11516440" cy="5221519"/>
            <a:chOff x="0" y="35"/>
            <a:chExt cx="11516438" cy="5221517"/>
          </a:xfrm>
        </p:grpSpPr>
        <p:sp>
          <p:nvSpPr>
            <p:cNvPr id="6" name="Google Shape;273;p68"/>
            <p:cNvSpPr/>
            <p:nvPr/>
          </p:nvSpPr>
          <p:spPr bwMode="auto">
            <a:xfrm rot="10800000">
              <a:off x="5285539" y="78097"/>
              <a:ext cx="2002537" cy="734887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4509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7" name="Google Shape;274;p68"/>
            <p:cNvSpPr/>
            <p:nvPr/>
          </p:nvSpPr>
          <p:spPr bwMode="auto">
            <a:xfrm rot="10800000">
              <a:off x="7400352" y="78097"/>
              <a:ext cx="2002537" cy="734887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9411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8" name="Google Shape;275;p68"/>
            <p:cNvSpPr/>
            <p:nvPr/>
          </p:nvSpPr>
          <p:spPr bwMode="auto">
            <a:xfrm rot="10800000">
              <a:off x="3171063" y="78097"/>
              <a:ext cx="2002538" cy="734887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9411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9" name="Google Shape;276;p68"/>
            <p:cNvSpPr/>
            <p:nvPr/>
          </p:nvSpPr>
          <p:spPr bwMode="auto">
            <a:xfrm>
              <a:off x="2114475" y="4117327"/>
              <a:ext cx="2001187" cy="1104225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4509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0" name="Google Shape;277;p68"/>
            <p:cNvSpPr/>
            <p:nvPr/>
          </p:nvSpPr>
          <p:spPr bwMode="auto">
            <a:xfrm>
              <a:off x="4228987" y="4117327"/>
              <a:ext cx="2001187" cy="1104225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9411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1" name="Google Shape;278;p68"/>
            <p:cNvSpPr/>
            <p:nvPr/>
          </p:nvSpPr>
          <p:spPr bwMode="auto">
            <a:xfrm>
              <a:off x="8457963" y="4117327"/>
              <a:ext cx="2001187" cy="1104225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9411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2" name="Google Shape;279;p68"/>
            <p:cNvSpPr/>
            <p:nvPr/>
          </p:nvSpPr>
          <p:spPr bwMode="auto">
            <a:xfrm>
              <a:off x="1057275" y="2279039"/>
              <a:ext cx="2001256" cy="2208981"/>
            </a:xfrm>
            <a:custGeom>
              <a:avLst/>
              <a:gdLst/>
              <a:ahLst/>
              <a:cxnLst/>
              <a:rect l="l" t="t" r="r" b="b"/>
              <a:pathLst>
                <a:path w="21599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9411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3" name="Google Shape;280;p68"/>
            <p:cNvSpPr/>
            <p:nvPr/>
          </p:nvSpPr>
          <p:spPr bwMode="auto">
            <a:xfrm>
              <a:off x="3171752" y="2279039"/>
              <a:ext cx="2001256" cy="2208981"/>
            </a:xfrm>
            <a:custGeom>
              <a:avLst/>
              <a:gdLst/>
              <a:ahLst/>
              <a:cxnLst/>
              <a:rect l="l" t="t" r="r" b="b"/>
              <a:pathLst>
                <a:path w="21599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9411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4" name="Google Shape;281;p68"/>
            <p:cNvSpPr/>
            <p:nvPr/>
          </p:nvSpPr>
          <p:spPr bwMode="auto">
            <a:xfrm>
              <a:off x="7400704" y="2279039"/>
              <a:ext cx="2001257" cy="2208981"/>
            </a:xfrm>
            <a:custGeom>
              <a:avLst/>
              <a:gdLst/>
              <a:ahLst/>
              <a:cxnLst/>
              <a:rect l="l" t="t" r="r" b="b"/>
              <a:pathLst>
                <a:path w="21599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9411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5" name="Google Shape;282;p68"/>
            <p:cNvSpPr/>
            <p:nvPr/>
          </p:nvSpPr>
          <p:spPr bwMode="auto">
            <a:xfrm>
              <a:off x="9515181" y="2279039"/>
              <a:ext cx="2001257" cy="2208981"/>
            </a:xfrm>
            <a:custGeom>
              <a:avLst/>
              <a:gdLst/>
              <a:ahLst/>
              <a:cxnLst/>
              <a:rect l="l" t="t" r="r" b="b"/>
              <a:pathLst>
                <a:path w="21599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9411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6" name="Google Shape;283;p68"/>
            <p:cNvSpPr/>
            <p:nvPr/>
          </p:nvSpPr>
          <p:spPr bwMode="auto">
            <a:xfrm>
              <a:off x="0" y="450239"/>
              <a:ext cx="2001256" cy="2208981"/>
            </a:xfrm>
            <a:custGeom>
              <a:avLst/>
              <a:gdLst/>
              <a:ahLst/>
              <a:cxnLst/>
              <a:rect l="l" t="t" r="r" b="b"/>
              <a:pathLst>
                <a:path w="21599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9411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7" name="Google Shape;284;p68"/>
            <p:cNvSpPr/>
            <p:nvPr/>
          </p:nvSpPr>
          <p:spPr bwMode="auto">
            <a:xfrm>
              <a:off x="4228953" y="450239"/>
              <a:ext cx="2001256" cy="2208981"/>
            </a:xfrm>
            <a:custGeom>
              <a:avLst/>
              <a:gdLst/>
              <a:ahLst/>
              <a:cxnLst/>
              <a:rect l="l" t="t" r="r" b="b"/>
              <a:pathLst>
                <a:path w="21599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9411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8" name="Google Shape;285;p68"/>
            <p:cNvSpPr/>
            <p:nvPr/>
          </p:nvSpPr>
          <p:spPr bwMode="auto">
            <a:xfrm>
              <a:off x="6343430" y="450239"/>
              <a:ext cx="2001257" cy="2208981"/>
            </a:xfrm>
            <a:custGeom>
              <a:avLst/>
              <a:gdLst/>
              <a:ahLst/>
              <a:cxnLst/>
              <a:rect l="l" t="t" r="r" b="b"/>
              <a:pathLst>
                <a:path w="21599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9411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9" name="Google Shape;286;p68"/>
            <p:cNvSpPr/>
            <p:nvPr/>
          </p:nvSpPr>
          <p:spPr bwMode="auto">
            <a:xfrm>
              <a:off x="8829676" y="1905035"/>
              <a:ext cx="1371645" cy="1514059"/>
            </a:xfrm>
            <a:custGeom>
              <a:avLst/>
              <a:gdLst/>
              <a:ahLst/>
              <a:cxnLst/>
              <a:rect l="l" t="t" r="r" b="b"/>
              <a:pathLst>
                <a:path w="21599" h="21315" extrusionOk="0">
                  <a:moveTo>
                    <a:pt x="21599" y="14388"/>
                  </a:moveTo>
                  <a:lnTo>
                    <a:pt x="21599" y="6923"/>
                  </a:lnTo>
                  <a:cubicBezTo>
                    <a:pt x="21599" y="5783"/>
                    <a:pt x="20918" y="4729"/>
                    <a:pt x="19814" y="4160"/>
                  </a:cubicBezTo>
                  <a:lnTo>
                    <a:pt x="12583" y="427"/>
                  </a:lnTo>
                  <a:cubicBezTo>
                    <a:pt x="11478" y="-143"/>
                    <a:pt x="10118" y="-143"/>
                    <a:pt x="9013" y="427"/>
                  </a:cubicBezTo>
                  <a:lnTo>
                    <a:pt x="1783" y="4160"/>
                  </a:lnTo>
                  <a:cubicBezTo>
                    <a:pt x="679" y="4730"/>
                    <a:pt x="0" y="5783"/>
                    <a:pt x="0" y="6923"/>
                  </a:cubicBezTo>
                  <a:lnTo>
                    <a:pt x="0" y="14391"/>
                  </a:lnTo>
                  <a:cubicBezTo>
                    <a:pt x="1" y="15531"/>
                    <a:pt x="681" y="16584"/>
                    <a:pt x="1785" y="17154"/>
                  </a:cubicBezTo>
                  <a:lnTo>
                    <a:pt x="9016" y="20887"/>
                  </a:lnTo>
                  <a:cubicBezTo>
                    <a:pt x="10120" y="21457"/>
                    <a:pt x="11481" y="21457"/>
                    <a:pt x="12585" y="20887"/>
                  </a:cubicBezTo>
                  <a:lnTo>
                    <a:pt x="19816" y="17154"/>
                  </a:lnTo>
                  <a:cubicBezTo>
                    <a:pt x="20920" y="16583"/>
                    <a:pt x="21600" y="15529"/>
                    <a:pt x="21599" y="14388"/>
                  </a:cubicBezTo>
                  <a:close/>
                </a:path>
              </a:pathLst>
            </a:custGeom>
            <a:solidFill>
              <a:srgbClr val="4F0089">
                <a:alpha val="14509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0" name="Google Shape;287;p68"/>
            <p:cNvSpPr/>
            <p:nvPr/>
          </p:nvSpPr>
          <p:spPr bwMode="auto">
            <a:xfrm>
              <a:off x="2429276" y="35"/>
              <a:ext cx="1371645" cy="1514059"/>
            </a:xfrm>
            <a:custGeom>
              <a:avLst/>
              <a:gdLst/>
              <a:ahLst/>
              <a:cxnLst/>
              <a:rect l="l" t="t" r="r" b="b"/>
              <a:pathLst>
                <a:path w="21599" h="21315" extrusionOk="0">
                  <a:moveTo>
                    <a:pt x="21599" y="14388"/>
                  </a:moveTo>
                  <a:lnTo>
                    <a:pt x="21599" y="6923"/>
                  </a:lnTo>
                  <a:cubicBezTo>
                    <a:pt x="21599" y="5783"/>
                    <a:pt x="20918" y="4729"/>
                    <a:pt x="19814" y="4160"/>
                  </a:cubicBezTo>
                  <a:lnTo>
                    <a:pt x="12583" y="427"/>
                  </a:lnTo>
                  <a:cubicBezTo>
                    <a:pt x="11478" y="-143"/>
                    <a:pt x="10118" y="-143"/>
                    <a:pt x="9013" y="427"/>
                  </a:cubicBezTo>
                  <a:lnTo>
                    <a:pt x="1783" y="4160"/>
                  </a:lnTo>
                  <a:cubicBezTo>
                    <a:pt x="679" y="4730"/>
                    <a:pt x="0" y="5783"/>
                    <a:pt x="0" y="6923"/>
                  </a:cubicBezTo>
                  <a:lnTo>
                    <a:pt x="0" y="14391"/>
                  </a:lnTo>
                  <a:cubicBezTo>
                    <a:pt x="1" y="15531"/>
                    <a:pt x="681" y="16584"/>
                    <a:pt x="1785" y="17154"/>
                  </a:cubicBezTo>
                  <a:lnTo>
                    <a:pt x="9016" y="20887"/>
                  </a:lnTo>
                  <a:cubicBezTo>
                    <a:pt x="10120" y="21457"/>
                    <a:pt x="11481" y="21457"/>
                    <a:pt x="12585" y="20887"/>
                  </a:cubicBezTo>
                  <a:lnTo>
                    <a:pt x="19816" y="17154"/>
                  </a:lnTo>
                  <a:cubicBezTo>
                    <a:pt x="20920" y="16583"/>
                    <a:pt x="21600" y="15529"/>
                    <a:pt x="21599" y="14388"/>
                  </a:cubicBezTo>
                  <a:close/>
                </a:path>
              </a:pathLst>
            </a:custGeom>
            <a:solidFill>
              <a:srgbClr val="4F0089">
                <a:alpha val="14509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1" name="Google Shape;288;p68"/>
            <p:cNvSpPr/>
            <p:nvPr/>
          </p:nvSpPr>
          <p:spPr bwMode="auto">
            <a:xfrm>
              <a:off x="400051" y="3419085"/>
              <a:ext cx="1371645" cy="1514059"/>
            </a:xfrm>
            <a:custGeom>
              <a:avLst/>
              <a:gdLst/>
              <a:ahLst/>
              <a:cxnLst/>
              <a:rect l="l" t="t" r="r" b="b"/>
              <a:pathLst>
                <a:path w="21599" h="21315" extrusionOk="0">
                  <a:moveTo>
                    <a:pt x="21599" y="14388"/>
                  </a:moveTo>
                  <a:lnTo>
                    <a:pt x="21599" y="6923"/>
                  </a:lnTo>
                  <a:cubicBezTo>
                    <a:pt x="21599" y="5783"/>
                    <a:pt x="20918" y="4729"/>
                    <a:pt x="19814" y="4160"/>
                  </a:cubicBezTo>
                  <a:lnTo>
                    <a:pt x="12583" y="427"/>
                  </a:lnTo>
                  <a:cubicBezTo>
                    <a:pt x="11478" y="-143"/>
                    <a:pt x="10118" y="-143"/>
                    <a:pt x="9013" y="427"/>
                  </a:cubicBezTo>
                  <a:lnTo>
                    <a:pt x="1783" y="4160"/>
                  </a:lnTo>
                  <a:cubicBezTo>
                    <a:pt x="679" y="4730"/>
                    <a:pt x="0" y="5783"/>
                    <a:pt x="0" y="6923"/>
                  </a:cubicBezTo>
                  <a:lnTo>
                    <a:pt x="0" y="14391"/>
                  </a:lnTo>
                  <a:cubicBezTo>
                    <a:pt x="1" y="15531"/>
                    <a:pt x="681" y="16584"/>
                    <a:pt x="1785" y="17154"/>
                  </a:cubicBezTo>
                  <a:lnTo>
                    <a:pt x="9016" y="20887"/>
                  </a:lnTo>
                  <a:cubicBezTo>
                    <a:pt x="10120" y="21457"/>
                    <a:pt x="11481" y="21457"/>
                    <a:pt x="12585" y="20887"/>
                  </a:cubicBezTo>
                  <a:lnTo>
                    <a:pt x="19816" y="17154"/>
                  </a:lnTo>
                  <a:cubicBezTo>
                    <a:pt x="20920" y="16583"/>
                    <a:pt x="21600" y="15529"/>
                    <a:pt x="21599" y="14388"/>
                  </a:cubicBezTo>
                  <a:close/>
                </a:path>
              </a:pathLst>
            </a:custGeom>
            <a:solidFill>
              <a:srgbClr val="4F0089">
                <a:alpha val="14509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2" name="Google Shape;289;p68"/>
            <p:cNvSpPr/>
            <p:nvPr/>
          </p:nvSpPr>
          <p:spPr bwMode="auto">
            <a:xfrm>
              <a:off x="2133525" y="1391718"/>
              <a:ext cx="723513" cy="798620"/>
            </a:xfrm>
            <a:custGeom>
              <a:avLst/>
              <a:gdLst/>
              <a:ahLst/>
              <a:cxnLst/>
              <a:rect l="l" t="t" r="r" b="b"/>
              <a:pathLst>
                <a:path w="21599" h="21315" extrusionOk="0">
                  <a:moveTo>
                    <a:pt x="21599" y="14388"/>
                  </a:moveTo>
                  <a:lnTo>
                    <a:pt x="21599" y="6923"/>
                  </a:lnTo>
                  <a:cubicBezTo>
                    <a:pt x="21599" y="5783"/>
                    <a:pt x="20918" y="4729"/>
                    <a:pt x="19814" y="4160"/>
                  </a:cubicBezTo>
                  <a:lnTo>
                    <a:pt x="12583" y="427"/>
                  </a:lnTo>
                  <a:cubicBezTo>
                    <a:pt x="11478" y="-143"/>
                    <a:pt x="10118" y="-143"/>
                    <a:pt x="9013" y="427"/>
                  </a:cubicBezTo>
                  <a:lnTo>
                    <a:pt x="1783" y="4160"/>
                  </a:lnTo>
                  <a:cubicBezTo>
                    <a:pt x="679" y="4730"/>
                    <a:pt x="0" y="5783"/>
                    <a:pt x="0" y="6923"/>
                  </a:cubicBezTo>
                  <a:lnTo>
                    <a:pt x="0" y="14391"/>
                  </a:lnTo>
                  <a:cubicBezTo>
                    <a:pt x="1" y="15531"/>
                    <a:pt x="681" y="16584"/>
                    <a:pt x="1785" y="17154"/>
                  </a:cubicBezTo>
                  <a:lnTo>
                    <a:pt x="9016" y="20887"/>
                  </a:lnTo>
                  <a:cubicBezTo>
                    <a:pt x="10120" y="21457"/>
                    <a:pt x="11481" y="21457"/>
                    <a:pt x="12585" y="20887"/>
                  </a:cubicBezTo>
                  <a:lnTo>
                    <a:pt x="19816" y="17154"/>
                  </a:lnTo>
                  <a:cubicBezTo>
                    <a:pt x="20920" y="16583"/>
                    <a:pt x="21600" y="15529"/>
                    <a:pt x="21599" y="14388"/>
                  </a:cubicBezTo>
                  <a:close/>
                </a:path>
              </a:pathLst>
            </a:custGeom>
            <a:solidFill>
              <a:srgbClr val="4F0089">
                <a:alpha val="14509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3" name="Google Shape;290;p68"/>
            <p:cNvSpPr/>
            <p:nvPr/>
          </p:nvSpPr>
          <p:spPr bwMode="auto">
            <a:xfrm>
              <a:off x="8477449" y="3239569"/>
              <a:ext cx="723514" cy="798620"/>
            </a:xfrm>
            <a:custGeom>
              <a:avLst/>
              <a:gdLst/>
              <a:ahLst/>
              <a:cxnLst/>
              <a:rect l="l" t="t" r="r" b="b"/>
              <a:pathLst>
                <a:path w="21599" h="21315" extrusionOk="0">
                  <a:moveTo>
                    <a:pt x="21599" y="14388"/>
                  </a:moveTo>
                  <a:lnTo>
                    <a:pt x="21599" y="6923"/>
                  </a:lnTo>
                  <a:cubicBezTo>
                    <a:pt x="21599" y="5783"/>
                    <a:pt x="20918" y="4729"/>
                    <a:pt x="19814" y="4160"/>
                  </a:cubicBezTo>
                  <a:lnTo>
                    <a:pt x="12583" y="427"/>
                  </a:lnTo>
                  <a:cubicBezTo>
                    <a:pt x="11478" y="-143"/>
                    <a:pt x="10118" y="-143"/>
                    <a:pt x="9013" y="427"/>
                  </a:cubicBezTo>
                  <a:lnTo>
                    <a:pt x="1783" y="4160"/>
                  </a:lnTo>
                  <a:cubicBezTo>
                    <a:pt x="679" y="4730"/>
                    <a:pt x="0" y="5783"/>
                    <a:pt x="0" y="6923"/>
                  </a:cubicBezTo>
                  <a:lnTo>
                    <a:pt x="0" y="14391"/>
                  </a:lnTo>
                  <a:cubicBezTo>
                    <a:pt x="1" y="15531"/>
                    <a:pt x="681" y="16584"/>
                    <a:pt x="1785" y="17154"/>
                  </a:cubicBezTo>
                  <a:lnTo>
                    <a:pt x="9016" y="20887"/>
                  </a:lnTo>
                  <a:cubicBezTo>
                    <a:pt x="10120" y="21457"/>
                    <a:pt x="11481" y="21457"/>
                    <a:pt x="12585" y="20887"/>
                  </a:cubicBezTo>
                  <a:lnTo>
                    <a:pt x="19816" y="17154"/>
                  </a:lnTo>
                  <a:cubicBezTo>
                    <a:pt x="20920" y="16583"/>
                    <a:pt x="21600" y="15529"/>
                    <a:pt x="21599" y="14388"/>
                  </a:cubicBezTo>
                  <a:close/>
                </a:path>
              </a:pathLst>
            </a:custGeom>
            <a:solidFill>
              <a:srgbClr val="4F0089">
                <a:alpha val="14509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4" name="Google Shape;291;p68"/>
            <p:cNvSpPr/>
            <p:nvPr/>
          </p:nvSpPr>
          <p:spPr bwMode="auto">
            <a:xfrm rot="10800000">
              <a:off x="8725550" y="78091"/>
              <a:ext cx="1027675" cy="752468"/>
            </a:xfrm>
            <a:custGeom>
              <a:avLst/>
              <a:gdLst/>
              <a:ahLst/>
              <a:cxnLst/>
              <a:rect l="l" t="t" r="r" b="b"/>
              <a:pathLst>
                <a:path w="21600" h="21384" extrusionOk="0">
                  <a:moveTo>
                    <a:pt x="21600" y="21384"/>
                  </a:moveTo>
                  <a:lnTo>
                    <a:pt x="21600" y="10471"/>
                  </a:lnTo>
                  <a:cubicBezTo>
                    <a:pt x="21600" y="8747"/>
                    <a:pt x="20920" y="7154"/>
                    <a:pt x="19816" y="6291"/>
                  </a:cubicBezTo>
                  <a:lnTo>
                    <a:pt x="12585" y="646"/>
                  </a:lnTo>
                  <a:cubicBezTo>
                    <a:pt x="11480" y="-216"/>
                    <a:pt x="10120" y="-216"/>
                    <a:pt x="9015" y="646"/>
                  </a:cubicBezTo>
                  <a:lnTo>
                    <a:pt x="1785" y="6291"/>
                  </a:lnTo>
                  <a:cubicBezTo>
                    <a:pt x="680" y="7153"/>
                    <a:pt x="0" y="8747"/>
                    <a:pt x="0" y="10471"/>
                  </a:cubicBezTo>
                  <a:lnTo>
                    <a:pt x="0" y="21384"/>
                  </a:lnTo>
                  <a:close/>
                </a:path>
              </a:pathLst>
            </a:custGeom>
            <a:solidFill>
              <a:srgbClr val="4F0089">
                <a:alpha val="14509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</p:grp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1_Normal Center" userDrawn="1">
  <p:cSld name="1_Normal Cent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93;p69"/>
          <p:cNvSpPr>
            <a:spLocks noGrp="1"/>
          </p:cNvSpPr>
          <p:nvPr>
            <p:ph type="title"/>
          </p:nvPr>
        </p:nvSpPr>
        <p:spPr bwMode="auto">
          <a:xfrm>
            <a:off x="352841" y="343554"/>
            <a:ext cx="8517835" cy="421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9"/>
              </a:buClr>
              <a:buSzPts val="3600"/>
              <a:buFont typeface="Helvetica Neue"/>
              <a:buNone/>
              <a:defRPr sz="3600">
                <a:solidFill>
                  <a:srgbClr val="445469"/>
                </a:solidFill>
                <a:latin typeface="Helvetica Neue"/>
                <a:ea typeface="Helvetica Neue"/>
                <a:cs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294;p69"/>
          <p:cNvSpPr>
            <a:spLocks noGrp="1"/>
          </p:cNvSpPr>
          <p:nvPr>
            <p:ph type="body" idx="1"/>
          </p:nvPr>
        </p:nvSpPr>
        <p:spPr bwMode="auto">
          <a:xfrm>
            <a:off x="352841" y="726523"/>
            <a:ext cx="8517835" cy="32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445469"/>
              </a:buClr>
              <a:buSzPts val="1200"/>
              <a:buFont typeface="Helvetica Neue"/>
              <a:buNone/>
              <a:defRPr sz="1200">
                <a:solidFill>
                  <a:srgbClr val="445469"/>
                </a:solidFill>
                <a:latin typeface="Helvetica Neue"/>
                <a:ea typeface="Helvetica Neue"/>
                <a:cs typeface="Helvetica Neue"/>
              </a:defRPr>
            </a:lvl1pPr>
            <a:lvl2pPr marL="914400" lvl="1" indent="-30480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445469"/>
              </a:buClr>
              <a:buSzPts val="1200"/>
              <a:buFont typeface="Helvetica Neue"/>
              <a:buChar char="•"/>
              <a:defRPr sz="1200">
                <a:solidFill>
                  <a:srgbClr val="445469"/>
                </a:solidFill>
                <a:latin typeface="Helvetica Neue"/>
                <a:ea typeface="Helvetica Neue"/>
                <a:cs typeface="Helvetica Neue"/>
              </a:defRPr>
            </a:lvl2pPr>
            <a:lvl3pPr marL="1371600" lvl="2" indent="-30480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445469"/>
              </a:buClr>
              <a:buSzPts val="1200"/>
              <a:buFont typeface="Helvetica Neue"/>
              <a:buChar char="•"/>
              <a:defRPr sz="1200">
                <a:solidFill>
                  <a:srgbClr val="445469"/>
                </a:solidFill>
                <a:latin typeface="Helvetica Neue"/>
                <a:ea typeface="Helvetica Neue"/>
                <a:cs typeface="Helvetica Neue"/>
              </a:defRPr>
            </a:lvl3pPr>
            <a:lvl4pPr marL="1828800" lvl="3" indent="-30480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445469"/>
              </a:buClr>
              <a:buSzPts val="1200"/>
              <a:buFont typeface="Helvetica Neue"/>
              <a:buChar char="•"/>
              <a:defRPr sz="1200">
                <a:solidFill>
                  <a:srgbClr val="445469"/>
                </a:solidFill>
                <a:latin typeface="Helvetica Neue"/>
                <a:ea typeface="Helvetica Neue"/>
                <a:cs typeface="Helvetica Neue"/>
              </a:defRPr>
            </a:lvl4pPr>
            <a:lvl5pPr marL="2286000" lvl="4" indent="-30480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445469"/>
              </a:buClr>
              <a:buSzPts val="1200"/>
              <a:buFont typeface="Helvetica Neue"/>
              <a:buChar char="•"/>
              <a:defRPr sz="1200">
                <a:solidFill>
                  <a:srgbClr val="445469"/>
                </a:solidFill>
                <a:latin typeface="Helvetica Neue"/>
                <a:ea typeface="Helvetica Neue"/>
                <a:cs typeface="Helvetica Neue"/>
              </a:defRPr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295;p69"/>
          <p:cNvSpPr>
            <a:spLocks noGrp="1"/>
          </p:cNvSpPr>
          <p:nvPr>
            <p:ph type="sldNum" idx="12"/>
          </p:nvPr>
        </p:nvSpPr>
        <p:spPr bwMode="auto"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445469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445469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445469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445469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445469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445469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445469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445469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445469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585858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Content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97;p70"/>
          <p:cNvSpPr>
            <a:spLocks noGrp="1"/>
          </p:cNvSpPr>
          <p:nvPr>
            <p:ph type="title"/>
          </p:nvPr>
        </p:nvSpPr>
        <p:spPr bwMode="auto">
          <a:xfrm>
            <a:off x="784393" y="362201"/>
            <a:ext cx="7575301" cy="29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Arial"/>
              <a:buChar char="●"/>
              <a:defRPr sz="1800" b="1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298;p70"/>
          <p:cNvSpPr>
            <a:spLocks noGrp="1"/>
          </p:cNvSpPr>
          <p:nvPr>
            <p:ph type="body" idx="1"/>
          </p:nvPr>
        </p:nvSpPr>
        <p:spPr bwMode="auto">
          <a:xfrm>
            <a:off x="263015" y="1608835"/>
            <a:ext cx="8618101" cy="240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Helvetica Neue"/>
              <a:buChar char="●"/>
              <a:defRPr sz="1200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Helvetica Neue"/>
              <a:buChar char="○"/>
              <a:defRPr sz="1200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Helvetica Neue"/>
              <a:buChar char="■"/>
              <a:defRPr sz="1200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Helvetica Neue"/>
              <a:buChar char="●"/>
              <a:defRPr sz="1200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Helvetica Neue"/>
              <a:buChar char="○"/>
              <a:defRPr sz="1200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5pPr>
            <a:lvl6pPr marL="2743200" lvl="5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299;p70"/>
          <p:cNvSpPr>
            <a:spLocks noGrp="1"/>
          </p:cNvSpPr>
          <p:nvPr>
            <p:ph type="sldNum" idx="12"/>
          </p:nvPr>
        </p:nvSpPr>
        <p:spPr bwMode="auto">
          <a:xfrm>
            <a:off x="8532910" y="4783454"/>
            <a:ext cx="153963" cy="15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>
              <a:solidFill>
                <a:srgbClr val="585858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Only" userDrawn="1">
  <p:cSld name="1_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01;p71"/>
          <p:cNvSpPr>
            <a:spLocks noGrp="1"/>
          </p:cNvSpPr>
          <p:nvPr>
            <p:ph type="title"/>
          </p:nvPr>
        </p:nvSpPr>
        <p:spPr bwMode="auto">
          <a:xfrm>
            <a:off x="784393" y="362201"/>
            <a:ext cx="7575301" cy="29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Arial"/>
              <a:buChar char="●"/>
              <a:defRPr sz="1800" b="1">
                <a:solidFill>
                  <a:srgbClr val="26364B"/>
                </a:solidFill>
                <a:latin typeface="Roboto"/>
                <a:ea typeface="Roboto"/>
                <a:cs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302;p71"/>
          <p:cNvSpPr>
            <a:spLocks noGrp="1"/>
          </p:cNvSpPr>
          <p:nvPr>
            <p:ph type="sldNum" idx="12"/>
          </p:nvPr>
        </p:nvSpPr>
        <p:spPr bwMode="auto">
          <a:xfrm>
            <a:off x="8532910" y="4783454"/>
            <a:ext cx="153963" cy="15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Roboto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>
              <a:solidFill>
                <a:srgbClr val="585858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30_Part page" userDrawn="1">
  <p:cSld name="30_Part p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304;p72" descr="image1.png"/>
          <p:cNvPicPr/>
          <p:nvPr/>
        </p:nvPicPr>
        <p:blipFill>
          <a:blip r:embed="rId2">
            <a:alphaModFix/>
          </a:blip>
          <a:srcRect l="39803"/>
          <a:stretch/>
        </p:blipFill>
        <p:spPr bwMode="auto">
          <a:xfrm rot="5400000">
            <a:off x="-2310461" y="2269429"/>
            <a:ext cx="5187588" cy="648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05;p72" descr="image1.png"/>
          <p:cNvPicPr/>
          <p:nvPr/>
        </p:nvPicPr>
        <p:blipFill>
          <a:blip r:embed="rId2">
            <a:alphaModFix/>
          </a:blip>
          <a:srcRect l="39803"/>
          <a:stretch/>
        </p:blipFill>
        <p:spPr bwMode="auto">
          <a:xfrm rot="5400000">
            <a:off x="-2310461" y="2269429"/>
            <a:ext cx="5187588" cy="6487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06;p72"/>
          <p:cNvSpPr>
            <a:spLocks noGrp="1"/>
          </p:cNvSpPr>
          <p:nvPr>
            <p:ph type="title"/>
          </p:nvPr>
        </p:nvSpPr>
        <p:spPr bwMode="auto">
          <a:xfrm>
            <a:off x="1137285" y="428920"/>
            <a:ext cx="7444740" cy="113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>
                <a:latin typeface="Arial"/>
                <a:ea typeface="Arial"/>
                <a:cs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307;p72"/>
          <p:cNvSpPr>
            <a:spLocks noGrp="1"/>
          </p:cNvSpPr>
          <p:nvPr>
            <p:ph type="sldNum" idx="12"/>
          </p:nvPr>
        </p:nvSpPr>
        <p:spPr bwMode="auto">
          <a:xfrm>
            <a:off x="8747931" y="4770122"/>
            <a:ext cx="230163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 b="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body" type="tx" userDrawn="1">
  <p:cSld name="1_Title and 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13;p74"/>
          <p:cNvSpPr>
            <a:spLocks noGrp="1"/>
          </p:cNvSpPr>
          <p:nvPr>
            <p:ph type="title"/>
          </p:nvPr>
        </p:nvSpPr>
        <p:spPr bwMode="auto">
          <a:xfrm>
            <a:off x="1060075" y="216425"/>
            <a:ext cx="7772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314;p74"/>
          <p:cNvSpPr>
            <a:spLocks noGrp="1"/>
          </p:cNvSpPr>
          <p:nvPr>
            <p:ph type="body" idx="1"/>
          </p:nvPr>
        </p:nvSpPr>
        <p:spPr bwMode="auto"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315;p74"/>
          <p:cNvSpPr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7" name="Google Shape;316;p74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408689" y="266547"/>
            <a:ext cx="485235" cy="485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Заголовок и текст 1" userDrawn="1">
  <p:cSld name="1_Заголовок и текст 1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18;p75"/>
          <p:cNvSpPr>
            <a:spLocks noGrp="1"/>
          </p:cNvSpPr>
          <p:nvPr>
            <p:ph type="title"/>
          </p:nvPr>
        </p:nvSpPr>
        <p:spPr bwMode="auto">
          <a:xfrm>
            <a:off x="523575" y="194850"/>
            <a:ext cx="7691400" cy="4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319;p75"/>
          <p:cNvSpPr>
            <a:spLocks noGrp="1"/>
          </p:cNvSpPr>
          <p:nvPr>
            <p:ph type="body" idx="1"/>
          </p:nvPr>
        </p:nvSpPr>
        <p:spPr bwMode="auto">
          <a:xfrm>
            <a:off x="183000" y="769250"/>
            <a:ext cx="43320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1pPr>
            <a:lvl2pPr marL="91440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2pPr>
            <a:lvl3pPr marL="137160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3pPr>
            <a:lvl4pPr marL="182880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4pPr>
            <a:lvl5pPr marL="228600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5pPr>
            <a:lvl6pPr marL="274320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6pPr>
            <a:lvl7pPr marL="320040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7pPr>
            <a:lvl8pPr marL="365760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8pPr>
            <a:lvl9pPr marL="411480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6" name="Google Shape;320;p7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182998" y="256076"/>
            <a:ext cx="340575" cy="34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Название раздела 3" userDrawn="1">
  <p:cSld name="1_Название раздела 3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22;p76"/>
          <p:cNvSpPr>
            <a:spLocks noGrp="1"/>
          </p:cNvSpPr>
          <p:nvPr>
            <p:ph type="title"/>
          </p:nvPr>
        </p:nvSpPr>
        <p:spPr bwMode="auto">
          <a:xfrm>
            <a:off x="726288" y="2174538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latin typeface="Roboto"/>
                <a:ea typeface="Roboto"/>
                <a:cs typeface="Roboto"/>
              </a:defRPr>
            </a:lvl1pPr>
            <a:lvl2pPr lvl="1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latin typeface="Roboto"/>
                <a:ea typeface="Roboto"/>
                <a:cs typeface="Roboto"/>
              </a:defRPr>
            </a:lvl2pPr>
            <a:lvl3pPr lvl="2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latin typeface="Roboto"/>
                <a:ea typeface="Roboto"/>
                <a:cs typeface="Roboto"/>
              </a:defRPr>
            </a:lvl3pPr>
            <a:lvl4pPr lvl="3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latin typeface="Roboto"/>
                <a:ea typeface="Roboto"/>
                <a:cs typeface="Roboto"/>
              </a:defRPr>
            </a:lvl4pPr>
            <a:lvl5pPr lvl="4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latin typeface="Roboto"/>
                <a:ea typeface="Roboto"/>
                <a:cs typeface="Roboto"/>
              </a:defRPr>
            </a:lvl5pPr>
            <a:lvl6pPr lvl="5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latin typeface="Roboto"/>
                <a:ea typeface="Roboto"/>
                <a:cs typeface="Roboto"/>
              </a:defRPr>
            </a:lvl6pPr>
            <a:lvl7pPr lvl="6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latin typeface="Roboto"/>
                <a:ea typeface="Roboto"/>
                <a:cs typeface="Roboto"/>
              </a:defRPr>
            </a:lvl7pPr>
            <a:lvl8pPr lvl="7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latin typeface="Roboto"/>
                <a:ea typeface="Roboto"/>
                <a:cs typeface="Roboto"/>
              </a:defRPr>
            </a:lvl8pPr>
            <a:lvl9pPr lvl="8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323;p76"/>
          <p:cNvSpPr>
            <a:spLocks noGrp="1"/>
          </p:cNvSpPr>
          <p:nvPr>
            <p:ph type="sldNum" idx="12"/>
          </p:nvPr>
        </p:nvSpPr>
        <p:spPr bwMode="auto"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Финальный слайд — контакты" userDrawn="1">
  <p:cSld name="CAPTION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84;p24"/>
          <p:cNvSpPr>
            <a:spLocks noGrp="1"/>
          </p:cNvSpPr>
          <p:nvPr>
            <p:ph type="title"/>
          </p:nvPr>
        </p:nvSpPr>
        <p:spPr bwMode="auto">
          <a:xfrm>
            <a:off x="726288" y="1639088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1pPr>
            <a:lvl2pPr lvl="1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2pPr>
            <a:lvl3pPr lvl="2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3pPr>
            <a:lvl4pPr lvl="3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4pPr>
            <a:lvl5pPr lvl="4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5pPr>
            <a:lvl6pPr lvl="5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6pPr>
            <a:lvl7pPr lvl="6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7pPr>
            <a:lvl8pPr lvl="7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8pPr>
            <a:lvl9pPr lvl="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85;p24"/>
          <p:cNvSpPr>
            <a:spLocks noGrp="1"/>
          </p:cNvSpPr>
          <p:nvPr>
            <p:ph type="subTitle" idx="1"/>
          </p:nvPr>
        </p:nvSpPr>
        <p:spPr bwMode="auto">
          <a:xfrm>
            <a:off x="720000" y="3172875"/>
            <a:ext cx="32430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1pPr>
            <a:lvl2pPr lvl="1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2pPr>
            <a:lvl3pPr lvl="2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3pPr>
            <a:lvl4pPr lvl="3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4pPr>
            <a:lvl5pPr lvl="4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5pPr>
            <a:lvl6pPr lvl="5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6pPr>
            <a:lvl7pPr lvl="6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7pPr>
            <a:lvl8pPr lvl="7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8pPr>
            <a:lvl9pPr lvl="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6" name="Google Shape;86;p24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837790" y="863530"/>
            <a:ext cx="2358845" cy="26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only" type="titleOnly" userDrawn="1">
  <p:cSld name="1_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25;p77"/>
          <p:cNvSpPr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326;p77"/>
          <p:cNvSpPr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6" name="Google Shape;327;p77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408689" y="266547"/>
            <a:ext cx="485235" cy="485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slide" type="title" userDrawn="1">
  <p:cSld name="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29;p78"/>
          <p:cNvSpPr>
            <a:spLocks noGrp="1"/>
          </p:cNvSpPr>
          <p:nvPr>
            <p:ph type="ctrTitle"/>
          </p:nvPr>
        </p:nvSpPr>
        <p:spPr bwMode="auto"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330;p78"/>
          <p:cNvSpPr>
            <a:spLocks noGrp="1"/>
          </p:cNvSpPr>
          <p:nvPr>
            <p:ph type="subTitle" idx="1"/>
          </p:nvPr>
        </p:nvSpPr>
        <p:spPr bwMode="auto"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331;p78"/>
          <p:cNvSpPr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header" type="secHead" userDrawn="1">
  <p:cSld name="1_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33;p79"/>
          <p:cNvSpPr>
            <a:spLocks noGrp="1"/>
          </p:cNvSpPr>
          <p:nvPr>
            <p:ph type="title"/>
          </p:nvPr>
        </p:nvSpPr>
        <p:spPr bwMode="auto"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334;p79"/>
          <p:cNvSpPr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two columns" type="twoColTx" userDrawn="1">
  <p:cSld name="Title and two 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36;p80"/>
          <p:cNvSpPr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337;p80"/>
          <p:cNvSpPr>
            <a:spLocks noGrp="1"/>
          </p:cNvSpPr>
          <p:nvPr>
            <p:ph type="body" idx="1"/>
          </p:nvPr>
        </p:nvSpPr>
        <p:spPr bwMode="auto"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338;p80"/>
          <p:cNvSpPr>
            <a:spLocks noGrp="1"/>
          </p:cNvSpPr>
          <p:nvPr>
            <p:ph type="body" idx="2"/>
          </p:nvPr>
        </p:nvSpPr>
        <p:spPr bwMode="auto">
          <a:xfrm>
            <a:off x="4832399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339;p80"/>
          <p:cNvSpPr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8" name="Google Shape;340;p80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408689" y="266547"/>
            <a:ext cx="485235" cy="485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One column text" userDrawn="1">
  <p:cSld name="One column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42;p81"/>
          <p:cNvSpPr>
            <a:spLocks noGrp="1"/>
          </p:cNvSpPr>
          <p:nvPr>
            <p:ph type="title"/>
          </p:nvPr>
        </p:nvSpPr>
        <p:spPr bwMode="auto"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343;p81"/>
          <p:cNvSpPr>
            <a:spLocks noGrp="1"/>
          </p:cNvSpPr>
          <p:nvPr>
            <p:ph type="body" idx="1"/>
          </p:nvPr>
        </p:nvSpPr>
        <p:spPr bwMode="auto"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344;p81"/>
          <p:cNvSpPr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7" name="Google Shape;345;p81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408689" y="266547"/>
            <a:ext cx="485235" cy="485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Main point" userDrawn="1">
  <p:cSld name="Main poi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47;p82"/>
          <p:cNvSpPr>
            <a:spLocks noGrp="1"/>
          </p:cNvSpPr>
          <p:nvPr>
            <p:ph type="title"/>
          </p:nvPr>
        </p:nvSpPr>
        <p:spPr bwMode="auto"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348;p82"/>
          <p:cNvSpPr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6" name="Google Shape;349;p8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408689" y="266547"/>
            <a:ext cx="485235" cy="485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title and description" userDrawn="1">
  <p:cSld name="1_Section title and descri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51;p83"/>
          <p:cNvSpPr/>
          <p:nvPr/>
        </p:nvSpPr>
        <p:spPr bwMode="auto"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Google Shape;352;p83"/>
          <p:cNvSpPr>
            <a:spLocks noGrp="1"/>
          </p:cNvSpPr>
          <p:nvPr>
            <p:ph type="title"/>
          </p:nvPr>
        </p:nvSpPr>
        <p:spPr bwMode="auto"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353;p83"/>
          <p:cNvSpPr>
            <a:spLocks noGrp="1"/>
          </p:cNvSpPr>
          <p:nvPr>
            <p:ph type="subTitle" idx="1"/>
          </p:nvPr>
        </p:nvSpPr>
        <p:spPr bwMode="auto">
          <a:xfrm>
            <a:off x="265500" y="2803075"/>
            <a:ext cx="4045199" cy="123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354;p83"/>
          <p:cNvSpPr>
            <a:spLocks noGrp="1"/>
          </p:cNvSpPr>
          <p:nvPr>
            <p:ph type="body" idx="2"/>
          </p:nvPr>
        </p:nvSpPr>
        <p:spPr bwMode="auto"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355;p83"/>
          <p:cNvSpPr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9" name="Google Shape;356;p83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408689" y="266547"/>
            <a:ext cx="485235" cy="485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aption" userDrawn="1">
  <p:cSld name="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58;p84"/>
          <p:cNvSpPr>
            <a:spLocks noGrp="1"/>
          </p:cNvSpPr>
          <p:nvPr>
            <p:ph type="body" idx="1"/>
          </p:nvPr>
        </p:nvSpPr>
        <p:spPr bwMode="auto"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Google Shape;359;p84"/>
          <p:cNvSpPr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6" name="Google Shape;360;p84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408689" y="266547"/>
            <a:ext cx="485235" cy="485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ig number" userDrawn="1">
  <p:cSld name="Big numb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62;p85"/>
          <p:cNvSpPr>
            <a:spLocks noGrp="1"/>
          </p:cNvSpPr>
          <p:nvPr>
            <p:ph type="title" hasCustomPrompt="1"/>
          </p:nvPr>
        </p:nvSpPr>
        <p:spPr bwMode="auto"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pPr>
              <a:defRPr/>
            </a:pPr>
            <a:r>
              <a:t>xx%</a:t>
            </a:r>
          </a:p>
        </p:txBody>
      </p:sp>
      <p:sp>
        <p:nvSpPr>
          <p:cNvPr id="5" name="Google Shape;363;p85"/>
          <p:cNvSpPr>
            <a:spLocks noGrp="1"/>
          </p:cNvSpPr>
          <p:nvPr>
            <p:ph type="body" idx="1"/>
          </p:nvPr>
        </p:nvSpPr>
        <p:spPr bwMode="auto"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364;p85"/>
          <p:cNvSpPr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lank" type="blank" userDrawn="1">
  <p:cSld name="1_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66;p86"/>
          <p:cNvSpPr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Финальный слайд — внутренний" userDrawn="1">
  <p:cSld name="CUSTOM_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88;p25"/>
          <p:cNvSpPr>
            <a:spLocks noGrp="1"/>
          </p:cNvSpPr>
          <p:nvPr>
            <p:ph type="title"/>
          </p:nvPr>
        </p:nvSpPr>
        <p:spPr bwMode="auto">
          <a:xfrm>
            <a:off x="726288" y="2003588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1pPr>
            <a:lvl2pPr lvl="1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2pPr>
            <a:lvl3pPr lvl="2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3pPr>
            <a:lvl4pPr lvl="3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4pPr>
            <a:lvl5pPr lvl="4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5pPr>
            <a:lvl6pPr lvl="5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6pPr>
            <a:lvl7pPr lvl="6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7pPr>
            <a:lvl8pPr lvl="7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8pPr>
            <a:lvl9pPr lvl="8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5" name="Google Shape;89;p25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3392565" y="1144980"/>
            <a:ext cx="2358845" cy="26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1">
  <p:cSld name="1_Заголовок и текст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757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3">
          <p15:clr>
            <a:srgbClr val="FA7B17"/>
          </p15:clr>
        </p15:guide>
        <p15:guide id="2" orient="horz" pos="624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35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77.xml"/><Relationship Id="rId68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3" Type="http://schemas.openxmlformats.org/officeDocument/2006/relationships/slideLayout" Target="../slideLayouts/slideLayout67.xml"/><Relationship Id="rId58" Type="http://schemas.openxmlformats.org/officeDocument/2006/relationships/slideLayout" Target="../slideLayouts/slideLayout72.xml"/><Relationship Id="rId66" Type="http://schemas.openxmlformats.org/officeDocument/2006/relationships/slideLayout" Target="../slideLayouts/slideLayout80.xml"/><Relationship Id="rId7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19.xml"/><Relationship Id="rId61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56" Type="http://schemas.openxmlformats.org/officeDocument/2006/relationships/slideLayout" Target="../slideLayouts/slideLayout70.xml"/><Relationship Id="rId64" Type="http://schemas.openxmlformats.org/officeDocument/2006/relationships/slideLayout" Target="../slideLayouts/slideLayout78.xml"/><Relationship Id="rId69" Type="http://schemas.openxmlformats.org/officeDocument/2006/relationships/slideLayout" Target="../slideLayouts/slideLayout83.xml"/><Relationship Id="rId77" Type="http://schemas.openxmlformats.org/officeDocument/2006/relationships/theme" Target="../theme/theme2.xml"/><Relationship Id="rId8" Type="http://schemas.openxmlformats.org/officeDocument/2006/relationships/slideLayout" Target="../slideLayouts/slideLayout22.xml"/><Relationship Id="rId51" Type="http://schemas.openxmlformats.org/officeDocument/2006/relationships/slideLayout" Target="../slideLayouts/slideLayout65.xml"/><Relationship Id="rId7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59" Type="http://schemas.openxmlformats.org/officeDocument/2006/relationships/slideLayout" Target="../slideLayouts/slideLayout73.xml"/><Relationship Id="rId67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68.xml"/><Relationship Id="rId62" Type="http://schemas.openxmlformats.org/officeDocument/2006/relationships/slideLayout" Target="../slideLayouts/slideLayout76.xml"/><Relationship Id="rId70" Type="http://schemas.openxmlformats.org/officeDocument/2006/relationships/slideLayout" Target="../slideLayouts/slideLayout84.xml"/><Relationship Id="rId75" Type="http://schemas.openxmlformats.org/officeDocument/2006/relationships/slideLayout" Target="../slideLayouts/slideLayout89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Relationship Id="rId57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slideLayout" Target="../slideLayouts/slideLayout66.xml"/><Relationship Id="rId60" Type="http://schemas.openxmlformats.org/officeDocument/2006/relationships/slideLayout" Target="../slideLayouts/slideLayout74.xml"/><Relationship Id="rId65" Type="http://schemas.openxmlformats.org/officeDocument/2006/relationships/slideLayout" Target="../slideLayouts/slideLayout79.xml"/><Relationship Id="rId7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64.xml"/><Relationship Id="rId55" Type="http://schemas.openxmlformats.org/officeDocument/2006/relationships/slideLayout" Target="../slideLayouts/slideLayout69.xml"/><Relationship Id="rId7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21.xml"/><Relationship Id="rId7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52;p15"/>
          <p:cNvSpPr>
            <a:spLocks noGrp="1"/>
          </p:cNvSpPr>
          <p:nvPr>
            <p:ph type="title"/>
          </p:nvPr>
        </p:nvSpPr>
        <p:spPr bwMode="auto">
          <a:xfrm>
            <a:off x="510938" y="808288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1pPr>
            <a:lvl2pPr marR="0" lvl="1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2pPr>
            <a:lvl3pPr marR="0" lvl="2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3pPr>
            <a:lvl4pPr marR="0" lvl="3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4pPr>
            <a:lvl5pPr marR="0" lvl="4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5pPr>
            <a:lvl6pPr marR="0" lvl="5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6pPr>
            <a:lvl7pPr marR="0" lvl="6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7pPr>
            <a:lvl8pPr marR="0" lvl="7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8pPr>
            <a:lvl9pPr marR="0" lvl="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53;p15"/>
          <p:cNvSpPr>
            <a:spLocks noGrp="1"/>
          </p:cNvSpPr>
          <p:nvPr>
            <p:ph type="body" idx="1"/>
          </p:nvPr>
        </p:nvSpPr>
        <p:spPr bwMode="auto">
          <a:xfrm>
            <a:off x="502125" y="1552925"/>
            <a:ext cx="7700100" cy="26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1pPr>
            <a:lvl2pPr marL="914400" marR="0" lvl="1" indent="-3175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2pPr>
            <a:lvl3pPr marL="1371600" marR="0" lvl="2" indent="-3175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3pPr>
            <a:lvl4pPr marL="1828800" marR="0" lvl="3" indent="-3175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4pPr>
            <a:lvl5pPr marL="2286000" marR="0" lvl="4" indent="-3175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5pPr>
            <a:lvl6pPr marL="2743200" marR="0" lvl="5" indent="-3175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6pPr>
            <a:lvl7pPr marL="3200400" marR="0" lvl="6" indent="-3175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7pPr>
            <a:lvl8pPr marL="3657600" marR="0" lvl="7" indent="-3175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8pPr>
            <a:lvl9pPr marL="4114800" marR="0" lvl="8" indent="-3175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733" r:id="rId14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008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  <p:sldLayoutId id="2147483683" r:id="rId27"/>
    <p:sldLayoutId id="2147483684" r:id="rId28"/>
    <p:sldLayoutId id="2147483685" r:id="rId29"/>
    <p:sldLayoutId id="2147483686" r:id="rId30"/>
    <p:sldLayoutId id="2147483687" r:id="rId31"/>
    <p:sldLayoutId id="2147483688" r:id="rId32"/>
    <p:sldLayoutId id="2147483689" r:id="rId33"/>
    <p:sldLayoutId id="2147483690" r:id="rId34"/>
    <p:sldLayoutId id="2147483691" r:id="rId35"/>
    <p:sldLayoutId id="2147483692" r:id="rId36"/>
    <p:sldLayoutId id="2147483693" r:id="rId37"/>
    <p:sldLayoutId id="2147483694" r:id="rId38"/>
    <p:sldLayoutId id="2147483695" r:id="rId39"/>
    <p:sldLayoutId id="2147483696" r:id="rId40"/>
    <p:sldLayoutId id="2147483697" r:id="rId41"/>
    <p:sldLayoutId id="2147483698" r:id="rId42"/>
    <p:sldLayoutId id="2147483699" r:id="rId43"/>
    <p:sldLayoutId id="2147483700" r:id="rId44"/>
    <p:sldLayoutId id="2147483701" r:id="rId45"/>
    <p:sldLayoutId id="2147483702" r:id="rId46"/>
    <p:sldLayoutId id="2147483703" r:id="rId47"/>
    <p:sldLayoutId id="2147483704" r:id="rId48"/>
    <p:sldLayoutId id="2147483705" r:id="rId49"/>
    <p:sldLayoutId id="2147483706" r:id="rId50"/>
    <p:sldLayoutId id="2147483707" r:id="rId51"/>
    <p:sldLayoutId id="2147483708" r:id="rId52"/>
    <p:sldLayoutId id="2147483709" r:id="rId53"/>
    <p:sldLayoutId id="2147483710" r:id="rId54"/>
    <p:sldLayoutId id="2147483711" r:id="rId55"/>
    <p:sldLayoutId id="2147483712" r:id="rId56"/>
    <p:sldLayoutId id="2147483713" r:id="rId57"/>
    <p:sldLayoutId id="2147483714" r:id="rId58"/>
    <p:sldLayoutId id="2147483715" r:id="rId59"/>
    <p:sldLayoutId id="2147483716" r:id="rId60"/>
    <p:sldLayoutId id="2147483717" r:id="rId61"/>
    <p:sldLayoutId id="2147483718" r:id="rId62"/>
    <p:sldLayoutId id="2147483720" r:id="rId63"/>
    <p:sldLayoutId id="2147483721" r:id="rId64"/>
    <p:sldLayoutId id="2147483722" r:id="rId65"/>
    <p:sldLayoutId id="2147483723" r:id="rId66"/>
    <p:sldLayoutId id="2147483724" r:id="rId67"/>
    <p:sldLayoutId id="2147483725" r:id="rId68"/>
    <p:sldLayoutId id="2147483726" r:id="rId69"/>
    <p:sldLayoutId id="2147483727" r:id="rId70"/>
    <p:sldLayoutId id="2147483728" r:id="rId71"/>
    <p:sldLayoutId id="2147483729" r:id="rId72"/>
    <p:sldLayoutId id="2147483730" r:id="rId73"/>
    <p:sldLayoutId id="2147483731" r:id="rId74"/>
    <p:sldLayoutId id="2147483732" r:id="rId75"/>
    <p:sldLayoutId id="2147483743" r:id="rId7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23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23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8.png"/><Relationship Id="rId7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9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9.png"/><Relationship Id="rId7" Type="http://schemas.openxmlformats.org/officeDocument/2006/relationships/image" Target="../media/image41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3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3.png"/><Relationship Id="rId7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9" name="WhatsApp Video 2022-01-11 at 19.01.27" descr="WhatsApp Video 2022-01-11 at 19.01.27">
            <a:hlinkClick r:id="" action="ppaction://media"/>
            <a:extLst>
              <a:ext uri="{FF2B5EF4-FFF2-40B4-BE49-F238E27FC236}">
                <a16:creationId xmlns:a16="http://schemas.microsoft.com/office/drawing/2014/main" id="{27C1D490-24B5-1D4C-A8BB-31A937374D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362"/>
          <a:stretch/>
        </p:blipFill>
        <p:spPr>
          <a:xfrm>
            <a:off x="3727706" y="1659835"/>
            <a:ext cx="5416293" cy="3483665"/>
          </a:xfrm>
          <a:prstGeom prst="rect">
            <a:avLst/>
          </a:prstGeom>
        </p:spPr>
      </p:pic>
      <p:sp>
        <p:nvSpPr>
          <p:cNvPr id="5" name="Google Shape;371;p87"/>
          <p:cNvSpPr>
            <a:spLocks noGrp="1"/>
          </p:cNvSpPr>
          <p:nvPr>
            <p:ph type="title" idx="4294967295"/>
          </p:nvPr>
        </p:nvSpPr>
        <p:spPr bwMode="auto">
          <a:xfrm>
            <a:off x="370115" y="1916341"/>
            <a:ext cx="4561925" cy="13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Дистанционный </a:t>
            </a:r>
            <a:endParaRPr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мониторинг</a:t>
            </a:r>
            <a:endParaRPr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Google Shape;81;p21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457201" y="500063"/>
            <a:ext cx="1262270" cy="354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13;p96"/>
          <p:cNvPicPr/>
          <p:nvPr/>
        </p:nvPicPr>
        <p:blipFill>
          <a:blip r:embed="rId6">
            <a:alphaModFix amt="70000"/>
          </a:blip>
          <a:srcRect l="2407" t="38" r="55839" b="-177"/>
          <a:stretch/>
        </p:blipFill>
        <p:spPr bwMode="auto">
          <a:xfrm rot="16199999">
            <a:off x="3706382" y="-1998695"/>
            <a:ext cx="3914162" cy="7911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717;p96"/>
          <p:cNvGrpSpPr/>
          <p:nvPr/>
        </p:nvGrpSpPr>
        <p:grpSpPr bwMode="auto">
          <a:xfrm>
            <a:off x="6007905" y="500063"/>
            <a:ext cx="1484054" cy="780078"/>
            <a:chOff x="7202886" y="719054"/>
            <a:chExt cx="1484054" cy="780078"/>
          </a:xfrm>
        </p:grpSpPr>
        <p:grpSp>
          <p:nvGrpSpPr>
            <p:cNvPr id="9" name="Google Shape;718;p96"/>
            <p:cNvGrpSpPr/>
            <p:nvPr/>
          </p:nvGrpSpPr>
          <p:grpSpPr bwMode="auto">
            <a:xfrm>
              <a:off x="7202886" y="1390658"/>
              <a:ext cx="1484054" cy="108473"/>
              <a:chOff x="6876752" y="1443000"/>
              <a:chExt cx="1810043" cy="132300"/>
            </a:xfrm>
          </p:grpSpPr>
          <p:sp>
            <p:nvSpPr>
              <p:cNvPr id="10" name="Google Shape;719;p96"/>
              <p:cNvSpPr/>
              <p:nvPr/>
            </p:nvSpPr>
            <p:spPr bwMode="auto">
              <a:xfrm>
                <a:off x="6876752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1" name="Google Shape;720;p96"/>
              <p:cNvSpPr/>
              <p:nvPr/>
            </p:nvSpPr>
            <p:spPr bwMode="auto">
              <a:xfrm>
                <a:off x="7296187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" name="Google Shape;721;p96"/>
              <p:cNvSpPr/>
              <p:nvPr/>
            </p:nvSpPr>
            <p:spPr bwMode="auto">
              <a:xfrm>
                <a:off x="7715623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3" name="Google Shape;722;p96"/>
              <p:cNvSpPr/>
              <p:nvPr/>
            </p:nvSpPr>
            <p:spPr bwMode="auto">
              <a:xfrm>
                <a:off x="8135059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4" name="Google Shape;723;p96"/>
              <p:cNvSpPr/>
              <p:nvPr/>
            </p:nvSpPr>
            <p:spPr bwMode="auto">
              <a:xfrm>
                <a:off x="8554495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5" name="Google Shape;724;p96"/>
            <p:cNvGrpSpPr/>
            <p:nvPr/>
          </p:nvGrpSpPr>
          <p:grpSpPr bwMode="auto">
            <a:xfrm>
              <a:off x="7202886" y="1054856"/>
              <a:ext cx="1484054" cy="108473"/>
              <a:chOff x="6876752" y="1443000"/>
              <a:chExt cx="1810043" cy="132300"/>
            </a:xfrm>
          </p:grpSpPr>
          <p:sp>
            <p:nvSpPr>
              <p:cNvPr id="16" name="Google Shape;725;p96"/>
              <p:cNvSpPr/>
              <p:nvPr/>
            </p:nvSpPr>
            <p:spPr bwMode="auto">
              <a:xfrm>
                <a:off x="6876752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7" name="Google Shape;726;p96"/>
              <p:cNvSpPr/>
              <p:nvPr/>
            </p:nvSpPr>
            <p:spPr bwMode="auto">
              <a:xfrm>
                <a:off x="7296187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" name="Google Shape;727;p96"/>
              <p:cNvSpPr/>
              <p:nvPr/>
            </p:nvSpPr>
            <p:spPr bwMode="auto">
              <a:xfrm>
                <a:off x="7715623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" name="Google Shape;728;p96"/>
              <p:cNvSpPr/>
              <p:nvPr/>
            </p:nvSpPr>
            <p:spPr bwMode="auto">
              <a:xfrm>
                <a:off x="8135059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" name="Google Shape;729;p96"/>
              <p:cNvSpPr/>
              <p:nvPr/>
            </p:nvSpPr>
            <p:spPr bwMode="auto">
              <a:xfrm>
                <a:off x="8554495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21" name="Google Shape;730;p96"/>
            <p:cNvGrpSpPr/>
            <p:nvPr/>
          </p:nvGrpSpPr>
          <p:grpSpPr bwMode="auto">
            <a:xfrm>
              <a:off x="7202886" y="719054"/>
              <a:ext cx="1484054" cy="108473"/>
              <a:chOff x="6876752" y="1443000"/>
              <a:chExt cx="1810043" cy="132300"/>
            </a:xfrm>
          </p:grpSpPr>
          <p:sp>
            <p:nvSpPr>
              <p:cNvPr id="22" name="Google Shape;731;p96"/>
              <p:cNvSpPr/>
              <p:nvPr/>
            </p:nvSpPr>
            <p:spPr bwMode="auto">
              <a:xfrm>
                <a:off x="6876752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3" name="Google Shape;732;p96"/>
              <p:cNvSpPr/>
              <p:nvPr/>
            </p:nvSpPr>
            <p:spPr bwMode="auto">
              <a:xfrm>
                <a:off x="7296187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4" name="Google Shape;733;p96"/>
              <p:cNvSpPr/>
              <p:nvPr/>
            </p:nvSpPr>
            <p:spPr bwMode="auto">
              <a:xfrm>
                <a:off x="7715623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5" name="Google Shape;734;p96"/>
              <p:cNvSpPr/>
              <p:nvPr/>
            </p:nvSpPr>
            <p:spPr bwMode="auto">
              <a:xfrm>
                <a:off x="8135059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6" name="Google Shape;735;p96"/>
              <p:cNvSpPr/>
              <p:nvPr/>
            </p:nvSpPr>
            <p:spPr bwMode="auto">
              <a:xfrm>
                <a:off x="8554495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pic>
        <p:nvPicPr>
          <p:cNvPr id="27" name="Google Shape;556;p92"/>
          <p:cNvPicPr/>
          <p:nvPr/>
        </p:nvPicPr>
        <p:blipFill>
          <a:blip r:embed="rId6">
            <a:alphaModFix amt="70000"/>
          </a:blip>
          <a:srcRect l="57783" r="-1"/>
          <a:stretch/>
        </p:blipFill>
        <p:spPr bwMode="auto">
          <a:xfrm rot="-5400000">
            <a:off x="2470071" y="1437303"/>
            <a:ext cx="1741560" cy="568518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372;p87"/>
          <p:cNvSpPr>
            <a:spLocks noGrp="1"/>
          </p:cNvSpPr>
          <p:nvPr>
            <p:ph type="subTitle" idx="4294967295"/>
          </p:nvPr>
        </p:nvSpPr>
        <p:spPr bwMode="auto">
          <a:xfrm>
            <a:off x="370115" y="3977475"/>
            <a:ext cx="2113653" cy="6048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Дмитрий Домарев </a:t>
            </a:r>
            <a:endParaRPr sz="1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Директор по развитию </a:t>
            </a:r>
            <a:endParaRPr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10000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oogle Shape;713;p96"/>
          <p:cNvPicPr/>
          <p:nvPr/>
        </p:nvPicPr>
        <p:blipFill rotWithShape="1">
          <a:blip r:embed="rId2">
            <a:alphaModFix/>
          </a:blip>
          <a:srcRect l="23650" t="-140" r="18976"/>
          <a:stretch/>
        </p:blipFill>
        <p:spPr bwMode="auto">
          <a:xfrm rot="16200015" flipV="1">
            <a:off x="2367161" y="-589721"/>
            <a:ext cx="5143500" cy="63229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717;p96"/>
          <p:cNvGrpSpPr/>
          <p:nvPr/>
        </p:nvGrpSpPr>
        <p:grpSpPr bwMode="auto">
          <a:xfrm>
            <a:off x="3821551" y="289411"/>
            <a:ext cx="1484054" cy="780078"/>
            <a:chOff x="7202886" y="719054"/>
            <a:chExt cx="1484054" cy="780078"/>
          </a:xfrm>
        </p:grpSpPr>
        <p:grpSp>
          <p:nvGrpSpPr>
            <p:cNvPr id="10" name="Google Shape;718;p96"/>
            <p:cNvGrpSpPr/>
            <p:nvPr/>
          </p:nvGrpSpPr>
          <p:grpSpPr bwMode="auto">
            <a:xfrm>
              <a:off x="7202886" y="1390658"/>
              <a:ext cx="1484054" cy="108473"/>
              <a:chOff x="6876752" y="1443000"/>
              <a:chExt cx="1810043" cy="132300"/>
            </a:xfrm>
          </p:grpSpPr>
          <p:sp>
            <p:nvSpPr>
              <p:cNvPr id="11" name="Google Shape;719;p96"/>
              <p:cNvSpPr/>
              <p:nvPr/>
            </p:nvSpPr>
            <p:spPr bwMode="auto">
              <a:xfrm>
                <a:off x="6876752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" name="Google Shape;720;p96"/>
              <p:cNvSpPr/>
              <p:nvPr/>
            </p:nvSpPr>
            <p:spPr bwMode="auto">
              <a:xfrm>
                <a:off x="7296187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3" name="Google Shape;721;p96"/>
              <p:cNvSpPr/>
              <p:nvPr/>
            </p:nvSpPr>
            <p:spPr bwMode="auto">
              <a:xfrm>
                <a:off x="7715623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4" name="Google Shape;722;p96"/>
              <p:cNvSpPr/>
              <p:nvPr/>
            </p:nvSpPr>
            <p:spPr bwMode="auto">
              <a:xfrm>
                <a:off x="8135059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" name="Google Shape;723;p96"/>
              <p:cNvSpPr/>
              <p:nvPr/>
            </p:nvSpPr>
            <p:spPr bwMode="auto">
              <a:xfrm>
                <a:off x="8554495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6" name="Google Shape;724;p96"/>
            <p:cNvGrpSpPr/>
            <p:nvPr/>
          </p:nvGrpSpPr>
          <p:grpSpPr bwMode="auto">
            <a:xfrm>
              <a:off x="7202886" y="1054856"/>
              <a:ext cx="1484054" cy="108473"/>
              <a:chOff x="6876752" y="1443000"/>
              <a:chExt cx="1810043" cy="132300"/>
            </a:xfrm>
          </p:grpSpPr>
          <p:sp>
            <p:nvSpPr>
              <p:cNvPr id="17" name="Google Shape;725;p96"/>
              <p:cNvSpPr/>
              <p:nvPr/>
            </p:nvSpPr>
            <p:spPr bwMode="auto">
              <a:xfrm>
                <a:off x="6876752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" name="Google Shape;726;p96"/>
              <p:cNvSpPr/>
              <p:nvPr/>
            </p:nvSpPr>
            <p:spPr bwMode="auto">
              <a:xfrm>
                <a:off x="7296187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" name="Google Shape;727;p96"/>
              <p:cNvSpPr/>
              <p:nvPr/>
            </p:nvSpPr>
            <p:spPr bwMode="auto">
              <a:xfrm>
                <a:off x="7715623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" name="Google Shape;728;p96"/>
              <p:cNvSpPr/>
              <p:nvPr/>
            </p:nvSpPr>
            <p:spPr bwMode="auto">
              <a:xfrm>
                <a:off x="8135059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1" name="Google Shape;729;p96"/>
              <p:cNvSpPr/>
              <p:nvPr/>
            </p:nvSpPr>
            <p:spPr bwMode="auto">
              <a:xfrm>
                <a:off x="8554495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22" name="Google Shape;730;p96"/>
            <p:cNvGrpSpPr/>
            <p:nvPr/>
          </p:nvGrpSpPr>
          <p:grpSpPr bwMode="auto">
            <a:xfrm>
              <a:off x="7202886" y="719054"/>
              <a:ext cx="1484054" cy="108473"/>
              <a:chOff x="6876752" y="1443000"/>
              <a:chExt cx="1810043" cy="132300"/>
            </a:xfrm>
          </p:grpSpPr>
          <p:sp>
            <p:nvSpPr>
              <p:cNvPr id="23" name="Google Shape;731;p96"/>
              <p:cNvSpPr/>
              <p:nvPr/>
            </p:nvSpPr>
            <p:spPr bwMode="auto">
              <a:xfrm>
                <a:off x="6876752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4" name="Google Shape;732;p96"/>
              <p:cNvSpPr/>
              <p:nvPr/>
            </p:nvSpPr>
            <p:spPr bwMode="auto">
              <a:xfrm>
                <a:off x="7296187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5" name="Google Shape;733;p96"/>
              <p:cNvSpPr/>
              <p:nvPr/>
            </p:nvSpPr>
            <p:spPr bwMode="auto">
              <a:xfrm>
                <a:off x="7715623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6" name="Google Shape;734;p96"/>
              <p:cNvSpPr/>
              <p:nvPr/>
            </p:nvSpPr>
            <p:spPr bwMode="auto">
              <a:xfrm>
                <a:off x="8135059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7" name="Google Shape;735;p96"/>
              <p:cNvSpPr/>
              <p:nvPr/>
            </p:nvSpPr>
            <p:spPr bwMode="auto">
              <a:xfrm>
                <a:off x="8554495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pic>
        <p:nvPicPr>
          <p:cNvPr id="57" name="Google Shape;386;p6">
            <a:extLst>
              <a:ext uri="{FF2B5EF4-FFF2-40B4-BE49-F238E27FC236}">
                <a16:creationId xmlns:a16="http://schemas.microsoft.com/office/drawing/2014/main" id="{E616BEB3-A7A9-1543-861C-3EDCCBB774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56" y="339502"/>
            <a:ext cx="9144000" cy="35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387;p6">
            <a:extLst>
              <a:ext uri="{FF2B5EF4-FFF2-40B4-BE49-F238E27FC236}">
                <a16:creationId xmlns:a16="http://schemas.microsoft.com/office/drawing/2014/main" id="{8F1C9F91-9817-3D4E-8371-A27522A27720}"/>
              </a:ext>
            </a:extLst>
          </p:cNvPr>
          <p:cNvSpPr/>
          <p:nvPr/>
        </p:nvSpPr>
        <p:spPr>
          <a:xfrm>
            <a:off x="467323" y="4036781"/>
            <a:ext cx="2218812" cy="562430"/>
          </a:xfrm>
          <a:prstGeom prst="roundRect">
            <a:avLst>
              <a:gd name="adj" fmla="val 12832"/>
            </a:avLst>
          </a:prstGeom>
          <a:solidFill>
            <a:schemeClr val="bg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058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</p:txBody>
      </p:sp>
      <p:sp>
        <p:nvSpPr>
          <p:cNvPr id="59" name="Google Shape;388;p6">
            <a:extLst>
              <a:ext uri="{FF2B5EF4-FFF2-40B4-BE49-F238E27FC236}">
                <a16:creationId xmlns:a16="http://schemas.microsoft.com/office/drawing/2014/main" id="{8BDD91F8-95FA-814C-B110-2C68A70DC978}"/>
              </a:ext>
            </a:extLst>
          </p:cNvPr>
          <p:cNvSpPr/>
          <p:nvPr/>
        </p:nvSpPr>
        <p:spPr>
          <a:xfrm>
            <a:off x="6454711" y="4016512"/>
            <a:ext cx="2217484" cy="562430"/>
          </a:xfrm>
          <a:prstGeom prst="roundRect">
            <a:avLst>
              <a:gd name="adj" fmla="val 10230"/>
            </a:avLst>
          </a:prstGeom>
          <a:solidFill>
            <a:schemeClr val="bg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058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</p:txBody>
      </p:sp>
      <p:sp>
        <p:nvSpPr>
          <p:cNvPr id="60" name="Google Shape;389;p6">
            <a:extLst>
              <a:ext uri="{FF2B5EF4-FFF2-40B4-BE49-F238E27FC236}">
                <a16:creationId xmlns:a16="http://schemas.microsoft.com/office/drawing/2014/main" id="{96862462-7837-2B41-A213-03E3B5AB4FB7}"/>
              </a:ext>
            </a:extLst>
          </p:cNvPr>
          <p:cNvSpPr txBox="1"/>
          <p:nvPr/>
        </p:nvSpPr>
        <p:spPr>
          <a:xfrm>
            <a:off x="467329" y="4031869"/>
            <a:ext cx="22188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Задачи </a:t>
            </a:r>
            <a:endParaRPr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с отклонениями</a:t>
            </a:r>
            <a:endParaRPr sz="1200" b="1" i="0" u="none" strike="noStrike" cap="none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</p:txBody>
      </p:sp>
      <p:sp>
        <p:nvSpPr>
          <p:cNvPr id="61" name="Google Shape;391;p6">
            <a:extLst>
              <a:ext uri="{FF2B5EF4-FFF2-40B4-BE49-F238E27FC236}">
                <a16:creationId xmlns:a16="http://schemas.microsoft.com/office/drawing/2014/main" id="{46B09B60-0224-9546-9385-6672CC16DFE5}"/>
              </a:ext>
            </a:extLst>
          </p:cNvPr>
          <p:cNvSpPr/>
          <p:nvPr/>
        </p:nvSpPr>
        <p:spPr>
          <a:xfrm>
            <a:off x="3455920" y="4025445"/>
            <a:ext cx="2218812" cy="562430"/>
          </a:xfrm>
          <a:prstGeom prst="roundRect">
            <a:avLst>
              <a:gd name="adj" fmla="val 12832"/>
            </a:avLst>
          </a:prstGeom>
          <a:solidFill>
            <a:schemeClr val="bg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058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</p:txBody>
      </p:sp>
      <p:sp>
        <p:nvSpPr>
          <p:cNvPr id="62" name="Google Shape;392;p6">
            <a:extLst>
              <a:ext uri="{FF2B5EF4-FFF2-40B4-BE49-F238E27FC236}">
                <a16:creationId xmlns:a16="http://schemas.microsoft.com/office/drawing/2014/main" id="{741B0C9A-5DA8-2441-85AC-4FB6D4875A2B}"/>
              </a:ext>
            </a:extLst>
          </p:cNvPr>
          <p:cNvSpPr txBox="1"/>
          <p:nvPr/>
        </p:nvSpPr>
        <p:spPr>
          <a:xfrm>
            <a:off x="3449078" y="4083819"/>
            <a:ext cx="2229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Дэшборд </a:t>
            </a:r>
            <a:endParaRPr sz="1200" b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с показателями</a:t>
            </a:r>
            <a:endParaRPr sz="1200" b="1" i="0" u="none" strike="noStrike" cap="none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</p:txBody>
      </p:sp>
      <p:sp>
        <p:nvSpPr>
          <p:cNvPr id="63" name="Google Shape;393;p6">
            <a:extLst>
              <a:ext uri="{FF2B5EF4-FFF2-40B4-BE49-F238E27FC236}">
                <a16:creationId xmlns:a16="http://schemas.microsoft.com/office/drawing/2014/main" id="{CC6E85AC-A2A1-7B47-B09B-A0AF2E9AF334}"/>
              </a:ext>
            </a:extLst>
          </p:cNvPr>
          <p:cNvSpPr txBox="1"/>
          <p:nvPr/>
        </p:nvSpPr>
        <p:spPr>
          <a:xfrm>
            <a:off x="6461388" y="4074886"/>
            <a:ext cx="2229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Профиль пациента</a:t>
            </a:r>
            <a:endParaRPr sz="1200" b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с динамикой</a:t>
            </a:r>
            <a:endParaRPr sz="1200" b="1" i="0" u="none" strike="noStrike" cap="none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</p:txBody>
      </p:sp>
      <p:sp>
        <p:nvSpPr>
          <p:cNvPr id="31" name="Google Shape;379;p88">
            <a:extLst>
              <a:ext uri="{FF2B5EF4-FFF2-40B4-BE49-F238E27FC236}">
                <a16:creationId xmlns:a16="http://schemas.microsoft.com/office/drawing/2014/main" id="{5176E432-C622-414B-BC80-BABD41D57C95}"/>
              </a:ext>
            </a:extLst>
          </p:cNvPr>
          <p:cNvSpPr txBox="1">
            <a:spLocks/>
          </p:cNvSpPr>
          <p:nvPr/>
        </p:nvSpPr>
        <p:spPr bwMode="auto">
          <a:xfrm>
            <a:off x="355657" y="234520"/>
            <a:ext cx="2265704" cy="839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6364B"/>
              </a:buClr>
              <a:buSzPts val="1800"/>
              <a:buFont typeface="Roboto"/>
              <a:buNone/>
              <a:defRPr/>
            </a:pPr>
            <a:r>
              <a:rPr lang="ru-RU" sz="18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 нас видит </a:t>
            </a:r>
          </a:p>
          <a:p>
            <a:pPr>
              <a:buClr>
                <a:srgbClr val="26364B"/>
              </a:buClr>
              <a:buSzPts val="1800"/>
              <a:buFont typeface="Roboto"/>
              <a:buNone/>
              <a:defRPr/>
            </a:pPr>
            <a:r>
              <a:rPr lang="ru-RU" sz="18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врач</a:t>
            </a:r>
          </a:p>
        </p:txBody>
      </p:sp>
      <p:pic>
        <p:nvPicPr>
          <p:cNvPr id="32" name="Google Shape;81;p8">
            <a:extLst>
              <a:ext uri="{FF2B5EF4-FFF2-40B4-BE49-F238E27FC236}">
                <a16:creationId xmlns:a16="http://schemas.microsoft.com/office/drawing/2014/main" id="{5EC52E0D-9743-5F44-91AA-41BA3D9986E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 bwMode="auto">
          <a:xfrm>
            <a:off x="8010525" y="352425"/>
            <a:ext cx="683476" cy="191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8471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784;p98"/>
          <p:cNvPicPr/>
          <p:nvPr/>
        </p:nvPicPr>
        <p:blipFill>
          <a:blip r:embed="rId2">
            <a:alphaModFix/>
          </a:blip>
          <a:srcRect l="15547" t="49584"/>
          <a:stretch/>
        </p:blipFill>
        <p:spPr bwMode="auto">
          <a:xfrm rot="-5399993">
            <a:off x="-790421" y="2028329"/>
            <a:ext cx="3898968" cy="23504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86;p98"/>
          <p:cNvSpPr/>
          <p:nvPr/>
        </p:nvSpPr>
        <p:spPr bwMode="auto">
          <a:xfrm>
            <a:off x="468313" y="1851669"/>
            <a:ext cx="8207376" cy="1944943"/>
          </a:xfrm>
          <a:prstGeom prst="roundRect">
            <a:avLst>
              <a:gd name="adj" fmla="val 4607"/>
            </a:avLst>
          </a:prstGeom>
          <a:solidFill>
            <a:schemeClr val="lt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84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endParaRPr sz="12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Google Shape;787;p98"/>
          <p:cNvSpPr>
            <a:spLocks/>
          </p:cNvSpPr>
          <p:nvPr/>
        </p:nvSpPr>
        <p:spPr bwMode="auto">
          <a:xfrm>
            <a:off x="6938569" y="2179828"/>
            <a:ext cx="1665300" cy="1315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5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регионов мы сможем делать </a:t>
            </a:r>
            <a:endParaRPr sz="105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5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white label, </a:t>
            </a:r>
            <a:r>
              <a:rPr lang="ru" sz="105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 есть адаптировать приложение </a:t>
            </a:r>
            <a:endParaRPr sz="105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5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 конкретный регион/клинику</a:t>
            </a:r>
            <a:endParaRPr sz="105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Google Shape;788;p98"/>
          <p:cNvGrpSpPr/>
          <p:nvPr/>
        </p:nvGrpSpPr>
        <p:grpSpPr bwMode="auto">
          <a:xfrm>
            <a:off x="433768" y="1254051"/>
            <a:ext cx="2316480" cy="3488288"/>
            <a:chOff x="281367" y="1008471"/>
            <a:chExt cx="2479563" cy="3733868"/>
          </a:xfrm>
        </p:grpSpPr>
        <p:pic>
          <p:nvPicPr>
            <p:cNvPr id="9" name="Google Shape;789;p98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716831" y="1097996"/>
              <a:ext cx="1608599" cy="3519000"/>
            </a:xfrm>
            <a:prstGeom prst="roundRect">
              <a:avLst>
                <a:gd name="adj" fmla="val 12005"/>
              </a:avLst>
            </a:prstGeom>
            <a:noFill/>
            <a:ln>
              <a:noFill/>
            </a:ln>
          </p:spPr>
        </p:pic>
        <p:pic>
          <p:nvPicPr>
            <p:cNvPr id="10" name="Google Shape;790;p98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281367" y="1008471"/>
              <a:ext cx="2479563" cy="37338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oogle Shape;791;p98"/>
          <p:cNvGrpSpPr/>
          <p:nvPr/>
        </p:nvGrpSpPr>
        <p:grpSpPr bwMode="auto">
          <a:xfrm>
            <a:off x="2554118" y="1254051"/>
            <a:ext cx="2316480" cy="3488288"/>
            <a:chOff x="2516017" y="1008471"/>
            <a:chExt cx="2479563" cy="3733868"/>
          </a:xfrm>
        </p:grpSpPr>
        <p:pic>
          <p:nvPicPr>
            <p:cNvPr id="12" name="Google Shape;792;p98"/>
            <p:cNvPicPr/>
            <p:nvPr/>
          </p:nvPicPr>
          <p:blipFill>
            <a:blip r:embed="rId5">
              <a:alphaModFix/>
            </a:blip>
            <a:stretch/>
          </p:blipFill>
          <p:spPr bwMode="auto">
            <a:xfrm>
              <a:off x="2951481" y="1109686"/>
              <a:ext cx="1608599" cy="3456000"/>
            </a:xfrm>
            <a:prstGeom prst="roundRect">
              <a:avLst>
                <a:gd name="adj" fmla="val 11059"/>
              </a:avLst>
            </a:prstGeom>
            <a:noFill/>
            <a:ln>
              <a:noFill/>
            </a:ln>
          </p:spPr>
        </p:pic>
        <p:pic>
          <p:nvPicPr>
            <p:cNvPr id="13" name="Google Shape;793;p98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2516017" y="1008471"/>
              <a:ext cx="2479563" cy="37338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oogle Shape;794;p98"/>
          <p:cNvGrpSpPr/>
          <p:nvPr/>
        </p:nvGrpSpPr>
        <p:grpSpPr bwMode="auto">
          <a:xfrm>
            <a:off x="4674468" y="1254051"/>
            <a:ext cx="2316480" cy="3488288"/>
            <a:chOff x="4750668" y="1008471"/>
            <a:chExt cx="2479563" cy="3733868"/>
          </a:xfrm>
        </p:grpSpPr>
        <p:pic>
          <p:nvPicPr>
            <p:cNvPr id="15" name="Google Shape;795;p98"/>
            <p:cNvPicPr/>
            <p:nvPr/>
          </p:nvPicPr>
          <p:blipFill>
            <a:blip r:embed="rId6">
              <a:alphaModFix/>
            </a:blip>
            <a:stretch/>
          </p:blipFill>
          <p:spPr bwMode="auto">
            <a:xfrm>
              <a:off x="5202603" y="1109686"/>
              <a:ext cx="1593900" cy="3490500"/>
            </a:xfrm>
            <a:prstGeom prst="roundRect">
              <a:avLst>
                <a:gd name="adj" fmla="val 9869"/>
              </a:avLst>
            </a:prstGeom>
            <a:noFill/>
            <a:ln>
              <a:noFill/>
            </a:ln>
          </p:spPr>
        </p:pic>
        <p:pic>
          <p:nvPicPr>
            <p:cNvPr id="16" name="Google Shape;796;p98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4750668" y="1008471"/>
              <a:ext cx="2479563" cy="37338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379;p88">
            <a:extLst>
              <a:ext uri="{FF2B5EF4-FFF2-40B4-BE49-F238E27FC236}">
                <a16:creationId xmlns:a16="http://schemas.microsoft.com/office/drawing/2014/main" id="{962AA42B-0F00-1549-BDC6-DE1FFA684400}"/>
              </a:ext>
            </a:extLst>
          </p:cNvPr>
          <p:cNvSpPr txBox="1">
            <a:spLocks/>
          </p:cNvSpPr>
          <p:nvPr/>
        </p:nvSpPr>
        <p:spPr bwMode="auto">
          <a:xfrm>
            <a:off x="355656" y="234520"/>
            <a:ext cx="6880639" cy="839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6364B"/>
              </a:buClr>
              <a:buSzPts val="1800"/>
              <a:buFont typeface="Roboto"/>
              <a:buNone/>
              <a:defRPr/>
            </a:pPr>
            <a:r>
              <a:rPr lang="ru-RU" sz="18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Супер </a:t>
            </a:r>
            <a:r>
              <a:rPr lang="ru-RU" sz="1800" b="1" dirty="0" err="1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апп</a:t>
            </a:r>
            <a:r>
              <a:rPr lang="ru-RU" sz="18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или </a:t>
            </a:r>
            <a:r>
              <a:rPr lang="en" sz="18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white label — </a:t>
            </a:r>
            <a:r>
              <a:rPr lang="ru-RU" sz="18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мобильное приложение «Умный мониторинг»</a:t>
            </a:r>
          </a:p>
        </p:txBody>
      </p:sp>
      <p:pic>
        <p:nvPicPr>
          <p:cNvPr id="18" name="Google Shape;81;p8">
            <a:extLst>
              <a:ext uri="{FF2B5EF4-FFF2-40B4-BE49-F238E27FC236}">
                <a16:creationId xmlns:a16="http://schemas.microsoft.com/office/drawing/2014/main" id="{C0557981-9643-3249-9812-3EE19F10AD4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 bwMode="auto">
          <a:xfrm>
            <a:off x="8010525" y="352425"/>
            <a:ext cx="683476" cy="19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801;p99"/>
          <p:cNvPicPr/>
          <p:nvPr/>
        </p:nvPicPr>
        <p:blipFill>
          <a:blip r:embed="rId2">
            <a:alphaModFix/>
          </a:blip>
          <a:srcRect l="15547" t="49584"/>
          <a:stretch/>
        </p:blipFill>
        <p:spPr bwMode="auto">
          <a:xfrm rot="5399993" flipH="1">
            <a:off x="4566658" y="564351"/>
            <a:ext cx="5997837" cy="31604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04;p99"/>
          <p:cNvSpPr/>
          <p:nvPr/>
        </p:nvSpPr>
        <p:spPr bwMode="auto">
          <a:xfrm>
            <a:off x="270803" y="990600"/>
            <a:ext cx="2034600" cy="3597275"/>
          </a:xfrm>
          <a:prstGeom prst="roundRect">
            <a:avLst>
              <a:gd name="adj" fmla="val 5026"/>
            </a:avLst>
          </a:prstGeom>
          <a:solidFill>
            <a:schemeClr val="lt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endParaRPr sz="11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Google Shape;805;p99"/>
          <p:cNvSpPr>
            <a:spLocks/>
          </p:cNvSpPr>
          <p:nvPr/>
        </p:nvSpPr>
        <p:spPr bwMode="auto">
          <a:xfrm>
            <a:off x="472981" y="3005959"/>
            <a:ext cx="1748700" cy="94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/>
            </a:pPr>
            <a:r>
              <a:rPr lang="ru" sz="1000" i="0" u="none" strike="noStrike" cap="none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Платформа в облаке</a:t>
            </a:r>
            <a:endParaRPr lang="en-US" sz="1000" i="0" u="none" strike="noStrike" cap="none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/>
            </a:pPr>
            <a:endParaRPr sz="1000" i="0" u="none" strike="noStrike" cap="none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/>
            </a:pPr>
            <a:endParaRPr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/>
            </a:pPr>
            <a:endParaRPr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1000"/>
              <a:buFont typeface="Helvetica Neue Light"/>
              <a:buNone/>
              <a:defRPr/>
            </a:pPr>
            <a:r>
              <a:rPr lang="ru" sz="1000" i="0" u="none" strike="noStrike" cap="none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 интерфейс врача СберЗдоровье </a:t>
            </a:r>
            <a:endParaRPr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Google Shape;806;p99"/>
          <p:cNvSpPr/>
          <p:nvPr/>
        </p:nvSpPr>
        <p:spPr bwMode="auto">
          <a:xfrm>
            <a:off x="202242" y="1203745"/>
            <a:ext cx="865800" cy="329700"/>
          </a:xfrm>
          <a:prstGeom prst="roundRect">
            <a:avLst>
              <a:gd name="adj" fmla="val 16667"/>
            </a:avLst>
          </a:prstGeom>
          <a:solidFill>
            <a:srgbClr val="26364B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SAAS</a:t>
            </a:r>
            <a:endParaRPr sz="11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" name="Google Shape;807;p99"/>
          <p:cNvCxnSpPr>
            <a:cxnSpLocks/>
          </p:cNvCxnSpPr>
          <p:nvPr/>
        </p:nvCxnSpPr>
        <p:spPr bwMode="auto">
          <a:xfrm>
            <a:off x="419563" y="2788147"/>
            <a:ext cx="17241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808;p99"/>
          <p:cNvCxnSpPr>
            <a:cxnSpLocks/>
          </p:cNvCxnSpPr>
          <p:nvPr/>
        </p:nvCxnSpPr>
        <p:spPr bwMode="auto">
          <a:xfrm>
            <a:off x="419563" y="3435846"/>
            <a:ext cx="17241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810;p99"/>
          <p:cNvSpPr/>
          <p:nvPr/>
        </p:nvSpPr>
        <p:spPr bwMode="auto">
          <a:xfrm>
            <a:off x="2479823" y="990600"/>
            <a:ext cx="2034600" cy="3597275"/>
          </a:xfrm>
          <a:prstGeom prst="roundRect">
            <a:avLst>
              <a:gd name="adj" fmla="val 5026"/>
            </a:avLst>
          </a:prstGeom>
          <a:solidFill>
            <a:schemeClr val="lt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endParaRPr sz="11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Google Shape;811;p99"/>
          <p:cNvSpPr/>
          <p:nvPr/>
        </p:nvSpPr>
        <p:spPr bwMode="auto">
          <a:xfrm>
            <a:off x="2414958" y="1203745"/>
            <a:ext cx="1292945" cy="329700"/>
          </a:xfrm>
          <a:prstGeom prst="roundRect">
            <a:avLst>
              <a:gd name="adj" fmla="val 16667"/>
            </a:avLst>
          </a:prstGeom>
          <a:solidFill>
            <a:srgbClr val="26364B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On-Premises</a:t>
            </a:r>
            <a:endParaRPr sz="1100" b="1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Google Shape;812;p99"/>
          <p:cNvSpPr>
            <a:spLocks/>
          </p:cNvSpPr>
          <p:nvPr/>
        </p:nvSpPr>
        <p:spPr bwMode="auto">
          <a:xfrm>
            <a:off x="2667126" y="2850942"/>
            <a:ext cx="1671900" cy="1670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/>
            </a:pPr>
            <a:r>
              <a:rPr lang="ru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Платформа развернутая </a:t>
            </a:r>
            <a:endParaRPr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/>
            </a:pPr>
            <a:r>
              <a:rPr lang="ru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мощностях заказчика (РЦОД)</a:t>
            </a:r>
            <a:endParaRPr lang="en-US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/>
            </a:pPr>
            <a:endParaRPr sz="1000" i="0" u="none" strike="noStrike" cap="none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/>
            </a:pPr>
            <a:r>
              <a:rPr lang="ru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1000"/>
              <a:buFont typeface="Helvetica Neue Light"/>
              <a:buNone/>
              <a:defRPr/>
            </a:pPr>
            <a:r>
              <a:rPr lang="ru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API для интеграции </a:t>
            </a:r>
            <a:endParaRPr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1000"/>
              <a:buFont typeface="Helvetica Neue Light"/>
              <a:buNone/>
              <a:defRPr/>
            </a:pPr>
            <a:r>
              <a:rPr lang="ru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МИС или другие системы</a:t>
            </a:r>
            <a:endParaRPr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6" name="Google Shape;813;p99"/>
          <p:cNvCxnSpPr>
            <a:cxnSpLocks/>
          </p:cNvCxnSpPr>
          <p:nvPr/>
        </p:nvCxnSpPr>
        <p:spPr bwMode="auto">
          <a:xfrm>
            <a:off x="2644876" y="2788147"/>
            <a:ext cx="17145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814;p99"/>
          <p:cNvCxnSpPr>
            <a:cxnSpLocks/>
          </p:cNvCxnSpPr>
          <p:nvPr/>
        </p:nvCxnSpPr>
        <p:spPr bwMode="auto">
          <a:xfrm>
            <a:off x="2644876" y="3435846"/>
            <a:ext cx="17145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816;p99"/>
          <p:cNvSpPr/>
          <p:nvPr/>
        </p:nvSpPr>
        <p:spPr bwMode="auto">
          <a:xfrm>
            <a:off x="4698132" y="998692"/>
            <a:ext cx="2034600" cy="3597275"/>
          </a:xfrm>
          <a:prstGeom prst="roundRect">
            <a:avLst>
              <a:gd name="adj" fmla="val 5026"/>
            </a:avLst>
          </a:prstGeom>
          <a:solidFill>
            <a:schemeClr val="lt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endParaRPr sz="11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Google Shape;817;p99"/>
          <p:cNvSpPr/>
          <p:nvPr/>
        </p:nvSpPr>
        <p:spPr bwMode="auto">
          <a:xfrm>
            <a:off x="4623979" y="1198104"/>
            <a:ext cx="996900" cy="329700"/>
          </a:xfrm>
          <a:prstGeom prst="roundRect">
            <a:avLst>
              <a:gd name="adj" fmla="val 16667"/>
            </a:avLst>
          </a:prstGeom>
          <a:solidFill>
            <a:srgbClr val="26364B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11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Mix</a:t>
            </a:r>
            <a:endParaRPr sz="1100" b="1" i="0" u="none" strike="noStrike" cap="none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Google Shape;818;p99"/>
          <p:cNvSpPr>
            <a:spLocks/>
          </p:cNvSpPr>
          <p:nvPr/>
        </p:nvSpPr>
        <p:spPr bwMode="auto">
          <a:xfrm>
            <a:off x="4826529" y="2850942"/>
            <a:ext cx="1828800" cy="158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/>
            </a:pPr>
            <a:r>
              <a:rPr lang="ru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Платформа развернутая </a:t>
            </a:r>
            <a:endParaRPr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/>
            </a:pPr>
            <a:r>
              <a:rPr lang="ru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мощностях заказчика (РЦОД)</a:t>
            </a:r>
            <a:endParaRPr sz="1000" i="0" u="none" strike="noStrike" cap="none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/>
            </a:pPr>
            <a:endParaRPr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/>
            </a:pPr>
            <a:endParaRPr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1000"/>
              <a:buFont typeface="Helvetica Neue Light"/>
              <a:buNone/>
              <a:defRPr/>
            </a:pPr>
            <a:r>
              <a:rPr lang="ru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API для интеграции в МИС </a:t>
            </a:r>
            <a:endParaRPr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1000"/>
              <a:buFont typeface="Helvetica Neue Light"/>
              <a:buNone/>
              <a:defRPr/>
            </a:pPr>
            <a:r>
              <a:rPr lang="ru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или Web интерфейс врача СберЗдоровье </a:t>
            </a:r>
            <a:endParaRPr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2" name="Google Shape;819;p99"/>
          <p:cNvCxnSpPr>
            <a:cxnSpLocks/>
          </p:cNvCxnSpPr>
          <p:nvPr/>
        </p:nvCxnSpPr>
        <p:spPr bwMode="auto">
          <a:xfrm>
            <a:off x="4827879" y="2788147"/>
            <a:ext cx="17430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820;p99"/>
          <p:cNvCxnSpPr>
            <a:cxnSpLocks/>
          </p:cNvCxnSpPr>
          <p:nvPr/>
        </p:nvCxnSpPr>
        <p:spPr bwMode="auto">
          <a:xfrm>
            <a:off x="4827879" y="3435846"/>
            <a:ext cx="17430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822;p99"/>
          <p:cNvSpPr/>
          <p:nvPr/>
        </p:nvSpPr>
        <p:spPr bwMode="auto">
          <a:xfrm>
            <a:off x="6907160" y="990600"/>
            <a:ext cx="2034600" cy="3597275"/>
          </a:xfrm>
          <a:prstGeom prst="roundRect">
            <a:avLst>
              <a:gd name="adj" fmla="val 5026"/>
            </a:avLst>
          </a:prstGeom>
          <a:solidFill>
            <a:schemeClr val="lt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endParaRPr sz="11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Google Shape;823;p99"/>
          <p:cNvSpPr/>
          <p:nvPr/>
        </p:nvSpPr>
        <p:spPr bwMode="auto">
          <a:xfrm>
            <a:off x="6842288" y="1203750"/>
            <a:ext cx="976500" cy="329700"/>
          </a:xfrm>
          <a:prstGeom prst="roundRect">
            <a:avLst>
              <a:gd name="adj" fmla="val 16667"/>
            </a:avLst>
          </a:prstGeom>
          <a:solidFill>
            <a:srgbClr val="26364B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ГОСТЕХ</a:t>
            </a:r>
            <a:endParaRPr sz="1100" b="1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Google Shape;824;p99"/>
          <p:cNvSpPr>
            <a:spLocks/>
          </p:cNvSpPr>
          <p:nvPr/>
        </p:nvSpPr>
        <p:spPr bwMode="auto">
          <a:xfrm>
            <a:off x="7063251" y="2680138"/>
            <a:ext cx="1785000" cy="1907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Умный мониторинг  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платформе ГОСТЕХ </a:t>
            </a:r>
            <a:endParaRPr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API для интеграции </a:t>
            </a:r>
            <a:endParaRPr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МИС или другие системы</a:t>
            </a:r>
            <a:endParaRPr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8" name="Google Shape;825;p99"/>
          <p:cNvCxnSpPr>
            <a:cxnSpLocks/>
          </p:cNvCxnSpPr>
          <p:nvPr/>
        </p:nvCxnSpPr>
        <p:spPr bwMode="auto">
          <a:xfrm>
            <a:off x="7058488" y="2788147"/>
            <a:ext cx="17430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826;p99"/>
          <p:cNvCxnSpPr>
            <a:cxnSpLocks/>
          </p:cNvCxnSpPr>
          <p:nvPr/>
        </p:nvCxnSpPr>
        <p:spPr bwMode="auto">
          <a:xfrm>
            <a:off x="7058488" y="3435846"/>
            <a:ext cx="17430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" name="Google Shape;827;p99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7917063" y="1265489"/>
            <a:ext cx="898650" cy="23153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79;p88">
            <a:extLst>
              <a:ext uri="{FF2B5EF4-FFF2-40B4-BE49-F238E27FC236}">
                <a16:creationId xmlns:a16="http://schemas.microsoft.com/office/drawing/2014/main" id="{C8F05CD1-FBE3-BE4D-A3ED-A63F4DD5BD4B}"/>
              </a:ext>
            </a:extLst>
          </p:cNvPr>
          <p:cNvSpPr txBox="1">
            <a:spLocks/>
          </p:cNvSpPr>
          <p:nvPr/>
        </p:nvSpPr>
        <p:spPr bwMode="auto">
          <a:xfrm>
            <a:off x="355656" y="220353"/>
            <a:ext cx="4864416" cy="839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6364B"/>
              </a:buClr>
              <a:buSzPts val="1800"/>
              <a:buFont typeface="Roboto"/>
              <a:buNone/>
              <a:defRPr/>
            </a:pPr>
            <a:r>
              <a:rPr lang="ru-RU" sz="20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Варианты поставки решения</a:t>
            </a:r>
          </a:p>
        </p:txBody>
      </p:sp>
      <p:pic>
        <p:nvPicPr>
          <p:cNvPr id="32" name="Google Shape;81;p8">
            <a:extLst>
              <a:ext uri="{FF2B5EF4-FFF2-40B4-BE49-F238E27FC236}">
                <a16:creationId xmlns:a16="http://schemas.microsoft.com/office/drawing/2014/main" id="{63D2F796-FAC2-3243-9BB9-41E32884B41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 bwMode="auto">
          <a:xfrm>
            <a:off x="8010525" y="352425"/>
            <a:ext cx="683476" cy="19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A17194C-12FB-AE42-988C-7A3E1F213764}"/>
              </a:ext>
            </a:extLst>
          </p:cNvPr>
          <p:cNvSpPr/>
          <p:nvPr/>
        </p:nvSpPr>
        <p:spPr>
          <a:xfrm>
            <a:off x="379958" y="1743512"/>
            <a:ext cx="189581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433FF"/>
              </a:buClr>
              <a:buSzPts val="1000"/>
              <a:defRPr/>
            </a:pP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Мобильное приложение </a:t>
            </a:r>
            <a:r>
              <a:rPr lang="ru-RU" sz="105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СберЗдоровье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lvl="0">
              <a:buClr>
                <a:srgbClr val="0433FF"/>
              </a:buClr>
              <a:buSzPts val="1000"/>
              <a:defRPr/>
            </a:pPr>
            <a:r>
              <a:rPr lang="en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разделом Умный Мониторинг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C227845-1297-AB4D-B4C6-A47E73FB5650}"/>
              </a:ext>
            </a:extLst>
          </p:cNvPr>
          <p:cNvSpPr/>
          <p:nvPr/>
        </p:nvSpPr>
        <p:spPr>
          <a:xfrm>
            <a:off x="2567281" y="1743512"/>
            <a:ext cx="187144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433FF"/>
              </a:buClr>
              <a:buSzPts val="1000"/>
              <a:defRPr/>
            </a:pPr>
            <a:r>
              <a:rPr lang="en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SDK —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мобильного приложения раздел Умный мониторинг 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73EA622A-A065-BC4D-90B5-3C3803D1E194}"/>
              </a:ext>
            </a:extLst>
          </p:cNvPr>
          <p:cNvSpPr/>
          <p:nvPr/>
        </p:nvSpPr>
        <p:spPr>
          <a:xfrm>
            <a:off x="4781525" y="1743512"/>
            <a:ext cx="18095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433FF"/>
              </a:buClr>
              <a:buSzPts val="1000"/>
              <a:defRPr/>
            </a:pP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Приложение Умный мониторинг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B886934-6B96-BA4D-8733-9E5AB288F567}"/>
              </a:ext>
            </a:extLst>
          </p:cNvPr>
          <p:cNvSpPr/>
          <p:nvPr/>
        </p:nvSpPr>
        <p:spPr>
          <a:xfrm>
            <a:off x="6973447" y="1743512"/>
            <a:ext cx="180956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433FF"/>
              </a:buClr>
              <a:buSzPts val="1000"/>
              <a:defRPr/>
            </a:pPr>
            <a:r>
              <a:rPr lang="en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SDK —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мобильного приложения раздел Умный мониторинг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oogle Shape;900;p102"/>
          <p:cNvPicPr/>
          <p:nvPr/>
        </p:nvPicPr>
        <p:blipFill>
          <a:blip r:embed="rId3">
            <a:alphaModFix/>
          </a:blip>
          <a:srcRect l="15547" t="49584"/>
          <a:stretch/>
        </p:blipFill>
        <p:spPr bwMode="auto">
          <a:xfrm rot="-5399993">
            <a:off x="-790421" y="2028329"/>
            <a:ext cx="3898968" cy="235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01;p102"/>
          <p:cNvPicPr/>
          <p:nvPr/>
        </p:nvPicPr>
        <p:blipFill>
          <a:blip r:embed="rId3">
            <a:alphaModFix/>
          </a:blip>
          <a:stretch/>
        </p:blipFill>
        <p:spPr bwMode="auto">
          <a:xfrm rot="-464819">
            <a:off x="3710525" y="-130056"/>
            <a:ext cx="5671211" cy="5727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902;p102"/>
          <p:cNvGrpSpPr/>
          <p:nvPr/>
        </p:nvGrpSpPr>
        <p:grpSpPr bwMode="auto">
          <a:xfrm>
            <a:off x="3829972" y="4101380"/>
            <a:ext cx="1484054" cy="780078"/>
            <a:chOff x="457211" y="1037154"/>
            <a:chExt cx="1484054" cy="780078"/>
          </a:xfrm>
        </p:grpSpPr>
        <p:grpSp>
          <p:nvGrpSpPr>
            <p:cNvPr id="8" name="Google Shape;903;p102"/>
            <p:cNvGrpSpPr/>
            <p:nvPr/>
          </p:nvGrpSpPr>
          <p:grpSpPr bwMode="auto">
            <a:xfrm>
              <a:off x="457211" y="1708758"/>
              <a:ext cx="1484054" cy="108473"/>
              <a:chOff x="6876752" y="1443000"/>
              <a:chExt cx="1810043" cy="132300"/>
            </a:xfrm>
          </p:grpSpPr>
          <p:sp>
            <p:nvSpPr>
              <p:cNvPr id="9" name="Google Shape;904;p102"/>
              <p:cNvSpPr/>
              <p:nvPr/>
            </p:nvSpPr>
            <p:spPr bwMode="auto">
              <a:xfrm>
                <a:off x="6876752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0" name="Google Shape;905;p102"/>
              <p:cNvSpPr/>
              <p:nvPr/>
            </p:nvSpPr>
            <p:spPr bwMode="auto">
              <a:xfrm>
                <a:off x="7296187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1" name="Google Shape;906;p102"/>
              <p:cNvSpPr/>
              <p:nvPr/>
            </p:nvSpPr>
            <p:spPr bwMode="auto">
              <a:xfrm>
                <a:off x="7715623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" name="Google Shape;907;p102"/>
              <p:cNvSpPr/>
              <p:nvPr/>
            </p:nvSpPr>
            <p:spPr bwMode="auto">
              <a:xfrm>
                <a:off x="8135059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3" name="Google Shape;908;p102"/>
              <p:cNvSpPr/>
              <p:nvPr/>
            </p:nvSpPr>
            <p:spPr bwMode="auto">
              <a:xfrm>
                <a:off x="8554495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4" name="Google Shape;909;p102"/>
            <p:cNvGrpSpPr/>
            <p:nvPr/>
          </p:nvGrpSpPr>
          <p:grpSpPr bwMode="auto">
            <a:xfrm>
              <a:off x="457211" y="1372956"/>
              <a:ext cx="1484054" cy="108473"/>
              <a:chOff x="6876752" y="1443000"/>
              <a:chExt cx="1810043" cy="132300"/>
            </a:xfrm>
          </p:grpSpPr>
          <p:sp>
            <p:nvSpPr>
              <p:cNvPr id="15" name="Google Shape;910;p102"/>
              <p:cNvSpPr/>
              <p:nvPr/>
            </p:nvSpPr>
            <p:spPr bwMode="auto">
              <a:xfrm>
                <a:off x="6876752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" name="Google Shape;911;p102"/>
              <p:cNvSpPr/>
              <p:nvPr/>
            </p:nvSpPr>
            <p:spPr bwMode="auto">
              <a:xfrm>
                <a:off x="7296187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7" name="Google Shape;912;p102"/>
              <p:cNvSpPr/>
              <p:nvPr/>
            </p:nvSpPr>
            <p:spPr bwMode="auto">
              <a:xfrm>
                <a:off x="7715623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" name="Google Shape;913;p102"/>
              <p:cNvSpPr/>
              <p:nvPr/>
            </p:nvSpPr>
            <p:spPr bwMode="auto">
              <a:xfrm>
                <a:off x="8135059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" name="Google Shape;914;p102"/>
              <p:cNvSpPr/>
              <p:nvPr/>
            </p:nvSpPr>
            <p:spPr bwMode="auto">
              <a:xfrm>
                <a:off x="8554495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20" name="Google Shape;915;p102"/>
            <p:cNvGrpSpPr/>
            <p:nvPr/>
          </p:nvGrpSpPr>
          <p:grpSpPr bwMode="auto">
            <a:xfrm>
              <a:off x="457211" y="1037154"/>
              <a:ext cx="1484054" cy="108473"/>
              <a:chOff x="6876752" y="1443000"/>
              <a:chExt cx="1810043" cy="132300"/>
            </a:xfrm>
          </p:grpSpPr>
          <p:sp>
            <p:nvSpPr>
              <p:cNvPr id="21" name="Google Shape;916;p102"/>
              <p:cNvSpPr/>
              <p:nvPr/>
            </p:nvSpPr>
            <p:spPr bwMode="auto">
              <a:xfrm>
                <a:off x="6876752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2" name="Google Shape;917;p102"/>
              <p:cNvSpPr/>
              <p:nvPr/>
            </p:nvSpPr>
            <p:spPr bwMode="auto">
              <a:xfrm>
                <a:off x="7296187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3" name="Google Shape;918;p102"/>
              <p:cNvSpPr/>
              <p:nvPr/>
            </p:nvSpPr>
            <p:spPr bwMode="auto">
              <a:xfrm>
                <a:off x="7715623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4" name="Google Shape;919;p102"/>
              <p:cNvSpPr/>
              <p:nvPr/>
            </p:nvSpPr>
            <p:spPr bwMode="auto">
              <a:xfrm>
                <a:off x="8135059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5" name="Google Shape;920;p102"/>
              <p:cNvSpPr/>
              <p:nvPr/>
            </p:nvSpPr>
            <p:spPr bwMode="auto">
              <a:xfrm>
                <a:off x="8554495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26" name="Google Shape;921;p102"/>
          <p:cNvSpPr/>
          <p:nvPr/>
        </p:nvSpPr>
        <p:spPr bwMode="auto">
          <a:xfrm>
            <a:off x="457125" y="1558975"/>
            <a:ext cx="2425199" cy="3030900"/>
          </a:xfrm>
          <a:prstGeom prst="roundRect">
            <a:avLst>
              <a:gd name="adj" fmla="val 7515"/>
            </a:avLst>
          </a:prstGeom>
          <a:solidFill>
            <a:srgbClr val="FFFFFF"/>
          </a:solidFill>
          <a:ln>
            <a:noFill/>
          </a:ln>
          <a:effectLst>
            <a:outerShdw blurRad="71438" dist="38100" dir="2640000" rotWithShape="0">
              <a:srgbClr val="26364B">
                <a:alpha val="627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/>
            </a:pPr>
            <a:endParaRPr sz="17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Google Shape;922;p102"/>
          <p:cNvSpPr>
            <a:spLocks/>
          </p:cNvSpPr>
          <p:nvPr/>
        </p:nvSpPr>
        <p:spPr bwMode="auto">
          <a:xfrm>
            <a:off x="658133" y="2139702"/>
            <a:ext cx="2116856" cy="21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Целевая </a:t>
            </a:r>
            <a:endParaRPr sz="1200" b="1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аудитория</a:t>
            </a:r>
            <a:endParaRPr sz="1200" b="1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9999" marR="0" lvl="0" indent="-15349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364B"/>
              </a:buClr>
              <a:buSzPts val="1000"/>
              <a:buFont typeface="Roboto"/>
              <a:buChar char="●"/>
              <a:defRPr/>
            </a:pPr>
            <a:r>
              <a:rPr lang="ru" sz="1000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мужчины и женщины </a:t>
            </a:r>
            <a:br>
              <a:rPr lang="ru" sz="1000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sz="1000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9999" marR="0" lvl="0" indent="-15349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000"/>
              <a:buFont typeface="Roboto"/>
              <a:buChar char="●"/>
              <a:defRPr/>
            </a:pPr>
            <a:r>
              <a:rPr lang="ru" sz="1000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возраст от 30 до 65 лет</a:t>
            </a:r>
            <a:br>
              <a:rPr lang="ru" sz="1000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sz="1000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9999" marR="0" lvl="0" indent="-15349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000"/>
              <a:buFont typeface="Roboto"/>
              <a:buChar char="●"/>
              <a:defRPr/>
            </a:pPr>
            <a:r>
              <a:rPr lang="ru" sz="1000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страдающие артериальной гипертензией</a:t>
            </a:r>
            <a:br>
              <a:rPr lang="ru" sz="1000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" sz="1000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sz="1000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9999" marR="0" lvl="0" indent="-15349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000"/>
              <a:buFont typeface="Roboto"/>
              <a:buChar char="●"/>
              <a:defRPr/>
            </a:pPr>
            <a:r>
              <a:rPr lang="ru" sz="1000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купившие новый тонометр за последний год</a:t>
            </a:r>
            <a:endParaRPr sz="1000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9999" marR="0" lvl="0" indent="-8999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endParaRPr sz="1100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Google Shape;923;p102"/>
          <p:cNvSpPr/>
          <p:nvPr/>
        </p:nvSpPr>
        <p:spPr bwMode="auto">
          <a:xfrm>
            <a:off x="663575" y="990588"/>
            <a:ext cx="1020900" cy="102090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700" b="0" i="0" u="none" strike="noStrike" cap="none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Google Shape;924;p102"/>
          <p:cNvSpPr/>
          <p:nvPr/>
        </p:nvSpPr>
        <p:spPr bwMode="auto">
          <a:xfrm>
            <a:off x="3359400" y="1558975"/>
            <a:ext cx="2425199" cy="3030900"/>
          </a:xfrm>
          <a:prstGeom prst="roundRect">
            <a:avLst>
              <a:gd name="adj" fmla="val 7515"/>
            </a:avLst>
          </a:prstGeom>
          <a:solidFill>
            <a:srgbClr val="FFFFFF"/>
          </a:solidFill>
          <a:ln>
            <a:noFill/>
          </a:ln>
          <a:effectLst>
            <a:outerShdw blurRad="71438" dist="38100" dir="2640000" rotWithShape="0">
              <a:srgbClr val="26364B">
                <a:alpha val="627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/>
            </a:pPr>
            <a:endParaRPr sz="17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Google Shape;925;p102"/>
          <p:cNvSpPr/>
          <p:nvPr/>
        </p:nvSpPr>
        <p:spPr bwMode="auto">
          <a:xfrm>
            <a:off x="3600328" y="990588"/>
            <a:ext cx="1020900" cy="102090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700" b="0" i="0" u="none" strike="noStrike" cap="none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Google Shape;926;p102"/>
          <p:cNvSpPr/>
          <p:nvPr/>
        </p:nvSpPr>
        <p:spPr bwMode="auto">
          <a:xfrm>
            <a:off x="6261675" y="1558977"/>
            <a:ext cx="2425199" cy="3030900"/>
          </a:xfrm>
          <a:prstGeom prst="roundRect">
            <a:avLst>
              <a:gd name="adj" fmla="val 7515"/>
            </a:avLst>
          </a:prstGeom>
          <a:solidFill>
            <a:srgbClr val="FFFFFF"/>
          </a:solidFill>
          <a:ln>
            <a:noFill/>
          </a:ln>
          <a:effectLst>
            <a:outerShdw blurRad="71438" dist="38100" dir="2640000" rotWithShape="0">
              <a:srgbClr val="26364B">
                <a:alpha val="627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Google Shape;927;p102"/>
          <p:cNvSpPr/>
          <p:nvPr/>
        </p:nvSpPr>
        <p:spPr bwMode="auto">
          <a:xfrm>
            <a:off x="6467171" y="990588"/>
            <a:ext cx="1020900" cy="102090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Google Shape;928;p102"/>
          <p:cNvSpPr>
            <a:spLocks/>
          </p:cNvSpPr>
          <p:nvPr/>
        </p:nvSpPr>
        <p:spPr bwMode="auto">
          <a:xfrm>
            <a:off x="3560408" y="2139702"/>
            <a:ext cx="1989000" cy="20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Выборка</a:t>
            </a:r>
            <a:endParaRPr sz="1200" b="1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исследования</a:t>
            </a:r>
            <a:endParaRPr sz="1200" b="1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9999" marR="0" lvl="0" indent="-15349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364B"/>
              </a:buClr>
              <a:buSzPts val="1000"/>
              <a:buFont typeface="Roboto"/>
              <a:buChar char="●"/>
              <a:defRPr/>
            </a:pPr>
            <a:r>
              <a:rPr lang="ru" sz="10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76 </a:t>
            </a:r>
            <a:r>
              <a:rPr lang="ru" sz="1000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вопросов в анкете</a:t>
            </a:r>
            <a:r>
              <a:rPr lang="ru" sz="10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sz="1000" b="1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000" b="1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9999" marR="0" lvl="0" indent="-15349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000"/>
              <a:buFont typeface="Roboto"/>
              <a:buChar char="●"/>
              <a:defRPr/>
            </a:pPr>
            <a:r>
              <a:rPr lang="ru" sz="10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12 425 </a:t>
            </a:r>
            <a:r>
              <a:rPr lang="ru" sz="1000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интервью </a:t>
            </a:r>
            <a:endParaRPr sz="1000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9999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00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первичного скрининга </a:t>
            </a:r>
            <a:br>
              <a:rPr lang="ru" sz="1000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sz="1000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9999" marR="0" lvl="0" indent="-15349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000"/>
              <a:buFont typeface="Roboto"/>
              <a:buChar char="●"/>
              <a:defRPr/>
            </a:pPr>
            <a:r>
              <a:rPr lang="ru" sz="10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2 595</a:t>
            </a:r>
            <a:r>
              <a:rPr lang="ru" sz="1000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полных интервью с целевыми респондентами</a:t>
            </a:r>
            <a:endParaRPr sz="1000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endParaRPr sz="1050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Google Shape;929;p102"/>
          <p:cNvSpPr>
            <a:spLocks/>
          </p:cNvSpPr>
          <p:nvPr/>
        </p:nvSpPr>
        <p:spPr bwMode="auto">
          <a:xfrm>
            <a:off x="6462684" y="2139702"/>
            <a:ext cx="1547842" cy="20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География исследования</a:t>
            </a:r>
            <a:endParaRPr sz="1200" b="1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ru" sz="1000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Города РФ </a:t>
            </a:r>
            <a:endParaRPr lang="en-US" sz="1000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" sz="1000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населением более 1 000 000 человек </a:t>
            </a:r>
            <a:endParaRPr sz="1000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endParaRPr sz="1100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5" name="Google Shape;930;p10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6767550" y="1290975"/>
            <a:ext cx="420149" cy="42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31;p102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3868218" y="1258500"/>
            <a:ext cx="485100" cy="4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932;p102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931482" y="1258500"/>
            <a:ext cx="485100" cy="4851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79;p88">
            <a:extLst>
              <a:ext uri="{FF2B5EF4-FFF2-40B4-BE49-F238E27FC236}">
                <a16:creationId xmlns:a16="http://schemas.microsoft.com/office/drawing/2014/main" id="{A0457EFC-E7D9-D34E-97DE-7CAE3B897B24}"/>
              </a:ext>
            </a:extLst>
          </p:cNvPr>
          <p:cNvSpPr txBox="1">
            <a:spLocks/>
          </p:cNvSpPr>
          <p:nvPr/>
        </p:nvSpPr>
        <p:spPr bwMode="auto">
          <a:xfrm>
            <a:off x="355655" y="220353"/>
            <a:ext cx="6832043" cy="839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6364B"/>
              </a:buClr>
              <a:buSzPts val="1800"/>
              <a:buFont typeface="Roboto"/>
              <a:buNone/>
              <a:defRPr/>
            </a:pPr>
            <a:r>
              <a:rPr lang="ru-RU" sz="20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Исследование клиентской аудитории с </a:t>
            </a:r>
            <a:r>
              <a:rPr lang="en" sz="20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Ipsos</a:t>
            </a:r>
            <a:endParaRPr lang="ru-RU" sz="2000" b="1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9" name="Google Shape;81;p8">
            <a:extLst>
              <a:ext uri="{FF2B5EF4-FFF2-40B4-BE49-F238E27FC236}">
                <a16:creationId xmlns:a16="http://schemas.microsoft.com/office/drawing/2014/main" id="{337AE1BC-9579-5E44-AE69-3457441B277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 bwMode="auto">
          <a:xfrm>
            <a:off x="8010525" y="352425"/>
            <a:ext cx="683476" cy="19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9" name="Google Shape;901;p102">
            <a:extLst>
              <a:ext uri="{FF2B5EF4-FFF2-40B4-BE49-F238E27FC236}">
                <a16:creationId xmlns:a16="http://schemas.microsoft.com/office/drawing/2014/main" id="{3D3E203C-78FA-F046-A6D8-2467B8480492}"/>
              </a:ext>
            </a:extLst>
          </p:cNvPr>
          <p:cNvPicPr/>
          <p:nvPr/>
        </p:nvPicPr>
        <p:blipFill rotWithShape="1">
          <a:blip r:embed="rId2">
            <a:alphaModFix/>
          </a:blip>
          <a:srcRect t="25297"/>
          <a:stretch/>
        </p:blipFill>
        <p:spPr bwMode="auto">
          <a:xfrm>
            <a:off x="3653317" y="0"/>
            <a:ext cx="5671211" cy="29679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37;p103"/>
          <p:cNvSpPr/>
          <p:nvPr/>
        </p:nvSpPr>
        <p:spPr bwMode="auto">
          <a:xfrm>
            <a:off x="457200" y="1236449"/>
            <a:ext cx="8229600" cy="3353013"/>
          </a:xfrm>
          <a:prstGeom prst="roundRect">
            <a:avLst>
              <a:gd name="adj" fmla="val 4076"/>
            </a:avLst>
          </a:prstGeom>
          <a:solidFill>
            <a:srgbClr val="FFFFFF"/>
          </a:solidFill>
          <a:ln>
            <a:noFill/>
          </a:ln>
          <a:effectLst>
            <a:outerShdw blurRad="71438" dist="38100" dir="2640000" rotWithShape="0">
              <a:srgbClr val="26364B">
                <a:alpha val="6666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Google Shape;939;p103"/>
          <p:cNvSpPr>
            <a:spLocks/>
          </p:cNvSpPr>
          <p:nvPr/>
        </p:nvSpPr>
        <p:spPr bwMode="auto">
          <a:xfrm>
            <a:off x="640130" y="1351004"/>
            <a:ext cx="4777239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ru-RU" sz="10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 </a:t>
            </a:r>
            <a:r>
              <a:rPr lang="ru" sz="10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испытываете</a:t>
            </a:r>
            <a:r>
              <a:rPr lang="ru" sz="10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</a:t>
            </a:r>
            <a:r>
              <a:rPr lang="ru" sz="10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облемы </a:t>
            </a:r>
            <a:r>
              <a:rPr lang="ru" sz="10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взаимодействии с врачами?</a:t>
            </a:r>
            <a:endParaRPr sz="1000" b="1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Google Shape;940;p103"/>
          <p:cNvSpPr/>
          <p:nvPr/>
        </p:nvSpPr>
        <p:spPr bwMode="auto">
          <a:xfrm>
            <a:off x="6156166" y="1482262"/>
            <a:ext cx="2310723" cy="2847277"/>
          </a:xfrm>
          <a:prstGeom prst="roundRect">
            <a:avLst>
              <a:gd name="adj" fmla="val 5070"/>
            </a:avLst>
          </a:prstGeom>
          <a:solidFill>
            <a:schemeClr val="dk1"/>
          </a:solidFill>
          <a:ln>
            <a:noFill/>
          </a:ln>
          <a:effectLst>
            <a:outerShdw blurRad="71438" dist="47625" dir="5400000" algn="b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/>
            </a:pPr>
            <a:endParaRPr sz="900" b="1" i="0" u="none" strike="noStrike" cap="none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Google Shape;941;p103"/>
          <p:cNvSpPr>
            <a:spLocks/>
          </p:cNvSpPr>
          <p:nvPr/>
        </p:nvSpPr>
        <p:spPr bwMode="auto">
          <a:xfrm>
            <a:off x="6342493" y="1662177"/>
            <a:ext cx="2028192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Проблема №2: </a:t>
            </a:r>
            <a:r>
              <a:rPr lang="ru" sz="1200" b="0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невозможность отслеживания врачом состояния пациента между приёмами. </a:t>
            </a:r>
            <a:endParaRPr sz="1200" b="0" i="0" u="none" strike="noStrike" cap="none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endParaRPr sz="1200" b="0" i="0" u="none" strike="noStrike" cap="none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buSzPts val="1000"/>
              <a:defRPr/>
            </a:pPr>
            <a:r>
              <a:rPr lang="ru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30% — </a:t>
            </a:r>
            <a:r>
              <a:rPr lang="ru" sz="1200" b="1" i="0" u="none" strike="noStrike" cap="non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невозможность общения </a:t>
            </a:r>
            <a:endParaRPr sz="1200" b="1" i="0" u="none" strike="noStrike" cap="none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1200" b="1" i="0" u="none" strike="noStrike" cap="non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врачом 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1200" b="1" i="0" u="none" strike="noStrike" cap="non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удаленном 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1200" b="1" i="0" u="none" strike="noStrike" cap="non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формате</a:t>
            </a:r>
            <a:endParaRPr sz="1200" b="1" i="0" u="none" strike="noStrike" cap="none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9" name="Google Shape;942;p10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0517660"/>
              </p:ext>
            </p:extLst>
          </p:nvPr>
        </p:nvGraphicFramePr>
        <p:xfrm>
          <a:off x="586856" y="2104238"/>
          <a:ext cx="5258625" cy="2260825"/>
        </p:xfrm>
        <a:graphic>
          <a:graphicData uri="http://schemas.openxmlformats.org/drawingml/2006/table">
            <a:tbl>
              <a:tblPr>
                <a:tableStyleId>{3F6979B6-7944-4027-6795-B1C67B5C691C}</a:tableStyleId>
              </a:tblPr>
              <a:tblGrid>
                <a:gridCol w="2325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4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05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5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Всё устраивает / не беспокоят / не возникает проблем</a:t>
                      </a:r>
                      <a:endParaRPr/>
                    </a:p>
                  </a:txBody>
                  <a:tcPr marL="5950" marR="59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5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5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Долго ждать записи к врачу / запись на приём / трудно попасть</a:t>
                      </a:r>
                      <a:endParaRPr/>
                    </a:p>
                  </a:txBody>
                  <a:tcPr marL="5950" marR="59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5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500" b="0" i="0" u="none" strike="noStrike" cap="none">
                          <a:latin typeface="Arial"/>
                          <a:ea typeface="Arial"/>
                          <a:cs typeface="Arial"/>
                        </a:rPr>
                        <a:t>Невозможность отслеживания врачом моего состояния между приемами</a:t>
                      </a:r>
                      <a:endParaRPr/>
                    </a:p>
                  </a:txBody>
                  <a:tcPr marL="5950" marR="59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chemeClr val="accent2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5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5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Врач не ищет причину / врачи не лечат / врачи работают по шаблону</a:t>
                      </a:r>
                      <a:endParaRPr/>
                    </a:p>
                  </a:txBody>
                  <a:tcPr marL="5950" marR="59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5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5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Симптомы</a:t>
                      </a:r>
                      <a:endParaRPr/>
                    </a:p>
                  </a:txBody>
                  <a:tcPr marL="5950" marR="59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5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5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Некомпетентность врача / непрофессионализм врачей</a:t>
                      </a:r>
                      <a:endParaRPr/>
                    </a:p>
                  </a:txBody>
                  <a:tcPr marL="5950" marR="59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05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5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Ковид / коронавирус / карантин / пандемия / ограничения пандемии</a:t>
                      </a:r>
                      <a:endParaRPr/>
                    </a:p>
                  </a:txBody>
                  <a:tcPr marL="5950" marR="59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205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5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Высокое давление/ давление/ повышенное давление/ скачки дав</a:t>
                      </a:r>
                      <a:endParaRPr/>
                    </a:p>
                  </a:txBody>
                  <a:tcPr marL="5950" marR="59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205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5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Время приёма/ на приём всего 10 минут/ недостаток времени на</a:t>
                      </a:r>
                      <a:endParaRPr/>
                    </a:p>
                  </a:txBody>
                  <a:tcPr marL="5950" marR="59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205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5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Нет времени/ нехватка времени/ отсутствие времени</a:t>
                      </a:r>
                      <a:endParaRPr/>
                    </a:p>
                  </a:txBody>
                  <a:tcPr marL="5950" marR="59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205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5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Нет возможности онлайн-консультации / удаленного взаимодействия</a:t>
                      </a:r>
                      <a:endParaRPr/>
                    </a:p>
                  </a:txBody>
                  <a:tcPr marL="5950" marR="59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7775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5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Не направляют на обследование / ЭКГ / холтер / УЗИ / к узким специалистам</a:t>
                      </a:r>
                      <a:endParaRPr/>
                    </a:p>
                  </a:txBody>
                  <a:tcPr marL="5950" marR="59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205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5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Цена/ цена вопроса/ цена консультации/ дорого</a:t>
                      </a:r>
                      <a:endParaRPr/>
                    </a:p>
                  </a:txBody>
                  <a:tcPr marL="5950" marR="59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0205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5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Назначение дорогих лекарств/ платное лечение</a:t>
                      </a:r>
                      <a:endParaRPr/>
                    </a:p>
                  </a:txBody>
                  <a:tcPr marL="5950" marR="59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205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5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Лечение не эффективно/ неправильный подбор препаратов</a:t>
                      </a:r>
                      <a:endParaRPr/>
                    </a:p>
                  </a:txBody>
                  <a:tcPr marL="5950" marR="59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0205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5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.Заболевания сердца/ аритмия/ брадикардия/ тахикардия</a:t>
                      </a:r>
                      <a:endParaRPr/>
                    </a:p>
                  </a:txBody>
                  <a:tcPr marL="5950" marR="59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0205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5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.Головные боли/ головокружение</a:t>
                      </a:r>
                      <a:endParaRPr/>
                    </a:p>
                  </a:txBody>
                  <a:tcPr marL="5950" marR="59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0205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5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Частая смена докторов</a:t>
                      </a:r>
                      <a:endParaRPr/>
                    </a:p>
                  </a:txBody>
                  <a:tcPr marL="5950" marR="59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0205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5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Отсутствие необходимого оборудования/ устаревшее</a:t>
                      </a:r>
                      <a:endParaRPr/>
                    </a:p>
                  </a:txBody>
                  <a:tcPr marL="5950" marR="59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0205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5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.Вялость/ слабость/ плохое самочувствие</a:t>
                      </a:r>
                      <a:endParaRPr/>
                    </a:p>
                  </a:txBody>
                  <a:tcPr marL="5950" marR="59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0205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5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Другое</a:t>
                      </a:r>
                      <a:endParaRPr/>
                    </a:p>
                  </a:txBody>
                  <a:tcPr marL="5950" marR="59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0205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5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Затрудняюсь ответить / не знаю</a:t>
                      </a:r>
                      <a:endParaRPr/>
                    </a:p>
                  </a:txBody>
                  <a:tcPr marL="5950" marR="59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950" marR="179850" marT="5950" marB="0" anchor="ctr">
                    <a:lnL w="9525" algn="ctr">
                      <a:solidFill>
                        <a:srgbClr val="CCCCCC">
                          <a:alpha val="0"/>
                        </a:srgbClr>
                      </a:solidFill>
                    </a:lnL>
                    <a:lnR w="9525" algn="ctr">
                      <a:solidFill>
                        <a:srgbClr val="CCCCCC">
                          <a:alpha val="0"/>
                        </a:srgbClr>
                      </a:solidFill>
                    </a:lnR>
                    <a:lnT w="9525" algn="ctr">
                      <a:solidFill>
                        <a:srgbClr val="CCCCCC">
                          <a:alpha val="0"/>
                        </a:srgbClr>
                      </a:solidFill>
                    </a:lnT>
                    <a:lnB w="9525" algn="ctr">
                      <a:solidFill>
                        <a:srgbClr val="CCCCCC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pic>
        <p:nvPicPr>
          <p:cNvPr id="10" name="Google Shape;943;p10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028750" y="2104250"/>
            <a:ext cx="1438500" cy="22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44;p103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4600100" y="2104249"/>
            <a:ext cx="1369800" cy="215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45;p103"/>
          <p:cNvSpPr>
            <a:spLocks/>
          </p:cNvSpPr>
          <p:nvPr/>
        </p:nvSpPr>
        <p:spPr bwMode="auto">
          <a:xfrm>
            <a:off x="3076645" y="1750241"/>
            <a:ext cx="11235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/>
            </a:pPr>
            <a:r>
              <a:rPr lang="ru" sz="600" b="1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 подсказки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/>
            </a:pPr>
            <a:r>
              <a:rPr lang="ru" sz="60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(% респондентов)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Google Shape;946;p103"/>
          <p:cNvSpPr>
            <a:spLocks/>
          </p:cNvSpPr>
          <p:nvPr/>
        </p:nvSpPr>
        <p:spPr bwMode="auto">
          <a:xfrm>
            <a:off x="4625856" y="1750241"/>
            <a:ext cx="11046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/>
            </a:pPr>
            <a:r>
              <a:rPr lang="ru" sz="600" b="1" i="0" u="none" strike="noStrike" cap="none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подсказкой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/>
            </a:pPr>
            <a:r>
              <a:rPr lang="ru" sz="600" b="0" i="0" u="none" strike="noStrike" cap="none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(% респондентов)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4" name="Google Shape;947;p103"/>
          <p:cNvCxnSpPr>
            <a:cxnSpLocks/>
          </p:cNvCxnSpPr>
          <p:nvPr/>
        </p:nvCxnSpPr>
        <p:spPr bwMode="auto">
          <a:xfrm>
            <a:off x="630000" y="2206300"/>
            <a:ext cx="52587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948;p103"/>
          <p:cNvCxnSpPr>
            <a:cxnSpLocks/>
          </p:cNvCxnSpPr>
          <p:nvPr/>
        </p:nvCxnSpPr>
        <p:spPr bwMode="auto">
          <a:xfrm>
            <a:off x="630000" y="2309138"/>
            <a:ext cx="52587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949;p103"/>
          <p:cNvCxnSpPr>
            <a:cxnSpLocks/>
          </p:cNvCxnSpPr>
          <p:nvPr/>
        </p:nvCxnSpPr>
        <p:spPr bwMode="auto">
          <a:xfrm>
            <a:off x="630000" y="2411975"/>
            <a:ext cx="52587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950;p103"/>
          <p:cNvCxnSpPr>
            <a:cxnSpLocks/>
          </p:cNvCxnSpPr>
          <p:nvPr/>
        </p:nvCxnSpPr>
        <p:spPr bwMode="auto">
          <a:xfrm>
            <a:off x="630000" y="2514813"/>
            <a:ext cx="52587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951;p103"/>
          <p:cNvCxnSpPr>
            <a:cxnSpLocks/>
          </p:cNvCxnSpPr>
          <p:nvPr/>
        </p:nvCxnSpPr>
        <p:spPr bwMode="auto">
          <a:xfrm>
            <a:off x="630000" y="2617650"/>
            <a:ext cx="52587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952;p103"/>
          <p:cNvCxnSpPr>
            <a:cxnSpLocks/>
          </p:cNvCxnSpPr>
          <p:nvPr/>
        </p:nvCxnSpPr>
        <p:spPr bwMode="auto">
          <a:xfrm>
            <a:off x="630000" y="2720488"/>
            <a:ext cx="52587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953;p103"/>
          <p:cNvCxnSpPr>
            <a:cxnSpLocks/>
          </p:cNvCxnSpPr>
          <p:nvPr/>
        </p:nvCxnSpPr>
        <p:spPr bwMode="auto">
          <a:xfrm>
            <a:off x="630000" y="2823325"/>
            <a:ext cx="52587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954;p103"/>
          <p:cNvCxnSpPr>
            <a:cxnSpLocks/>
          </p:cNvCxnSpPr>
          <p:nvPr/>
        </p:nvCxnSpPr>
        <p:spPr bwMode="auto">
          <a:xfrm>
            <a:off x="630000" y="2926163"/>
            <a:ext cx="52587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955;p103"/>
          <p:cNvCxnSpPr>
            <a:cxnSpLocks/>
          </p:cNvCxnSpPr>
          <p:nvPr/>
        </p:nvCxnSpPr>
        <p:spPr bwMode="auto">
          <a:xfrm>
            <a:off x="630000" y="3029000"/>
            <a:ext cx="52587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956;p103"/>
          <p:cNvCxnSpPr>
            <a:cxnSpLocks/>
          </p:cNvCxnSpPr>
          <p:nvPr/>
        </p:nvCxnSpPr>
        <p:spPr bwMode="auto">
          <a:xfrm>
            <a:off x="630000" y="3131838"/>
            <a:ext cx="52587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957;p103"/>
          <p:cNvCxnSpPr>
            <a:cxnSpLocks/>
          </p:cNvCxnSpPr>
          <p:nvPr/>
        </p:nvCxnSpPr>
        <p:spPr bwMode="auto">
          <a:xfrm>
            <a:off x="630000" y="3234675"/>
            <a:ext cx="52587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958;p103"/>
          <p:cNvCxnSpPr>
            <a:cxnSpLocks/>
          </p:cNvCxnSpPr>
          <p:nvPr/>
        </p:nvCxnSpPr>
        <p:spPr bwMode="auto">
          <a:xfrm>
            <a:off x="630000" y="3337513"/>
            <a:ext cx="52587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959;p103"/>
          <p:cNvCxnSpPr>
            <a:cxnSpLocks/>
          </p:cNvCxnSpPr>
          <p:nvPr/>
        </p:nvCxnSpPr>
        <p:spPr bwMode="auto">
          <a:xfrm>
            <a:off x="630000" y="3440350"/>
            <a:ext cx="52587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960;p103"/>
          <p:cNvCxnSpPr>
            <a:cxnSpLocks/>
          </p:cNvCxnSpPr>
          <p:nvPr/>
        </p:nvCxnSpPr>
        <p:spPr bwMode="auto">
          <a:xfrm>
            <a:off x="630000" y="3543187"/>
            <a:ext cx="52587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961;p103"/>
          <p:cNvCxnSpPr>
            <a:cxnSpLocks/>
          </p:cNvCxnSpPr>
          <p:nvPr/>
        </p:nvCxnSpPr>
        <p:spPr bwMode="auto">
          <a:xfrm>
            <a:off x="630000" y="3646025"/>
            <a:ext cx="52587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962;p103"/>
          <p:cNvCxnSpPr>
            <a:cxnSpLocks/>
          </p:cNvCxnSpPr>
          <p:nvPr/>
        </p:nvCxnSpPr>
        <p:spPr bwMode="auto">
          <a:xfrm>
            <a:off x="630000" y="3748863"/>
            <a:ext cx="52587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963;p103"/>
          <p:cNvCxnSpPr>
            <a:cxnSpLocks/>
          </p:cNvCxnSpPr>
          <p:nvPr/>
        </p:nvCxnSpPr>
        <p:spPr bwMode="auto">
          <a:xfrm>
            <a:off x="630000" y="3851700"/>
            <a:ext cx="52587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964;p103"/>
          <p:cNvCxnSpPr>
            <a:cxnSpLocks/>
          </p:cNvCxnSpPr>
          <p:nvPr/>
        </p:nvCxnSpPr>
        <p:spPr bwMode="auto">
          <a:xfrm>
            <a:off x="630000" y="3954538"/>
            <a:ext cx="52587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965;p103"/>
          <p:cNvCxnSpPr>
            <a:cxnSpLocks/>
          </p:cNvCxnSpPr>
          <p:nvPr/>
        </p:nvCxnSpPr>
        <p:spPr bwMode="auto">
          <a:xfrm>
            <a:off x="630000" y="4057375"/>
            <a:ext cx="52587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966;p103"/>
          <p:cNvCxnSpPr>
            <a:cxnSpLocks/>
          </p:cNvCxnSpPr>
          <p:nvPr/>
        </p:nvCxnSpPr>
        <p:spPr bwMode="auto">
          <a:xfrm>
            <a:off x="630000" y="4160213"/>
            <a:ext cx="52587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967;p103"/>
          <p:cNvCxnSpPr>
            <a:cxnSpLocks/>
          </p:cNvCxnSpPr>
          <p:nvPr/>
        </p:nvCxnSpPr>
        <p:spPr bwMode="auto">
          <a:xfrm>
            <a:off x="630000" y="4263050"/>
            <a:ext cx="52587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968;p103"/>
          <p:cNvSpPr>
            <a:spLocks/>
          </p:cNvSpPr>
          <p:nvPr/>
        </p:nvSpPr>
        <p:spPr bwMode="auto">
          <a:xfrm>
            <a:off x="417930" y="4679265"/>
            <a:ext cx="2505175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данным исследования Ipsos</a:t>
            </a:r>
            <a:endParaRPr sz="10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Google Shape;969;p103"/>
          <p:cNvSpPr/>
          <p:nvPr/>
        </p:nvSpPr>
        <p:spPr bwMode="auto">
          <a:xfrm>
            <a:off x="629950" y="2308350"/>
            <a:ext cx="5258700" cy="103500"/>
          </a:xfrm>
          <a:prstGeom prst="rect">
            <a:avLst/>
          </a:prstGeom>
          <a:solidFill>
            <a:srgbClr val="FF0066">
              <a:alpha val="2071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Google Shape;379;p88">
            <a:extLst>
              <a:ext uri="{FF2B5EF4-FFF2-40B4-BE49-F238E27FC236}">
                <a16:creationId xmlns:a16="http://schemas.microsoft.com/office/drawing/2014/main" id="{FA2CC0C8-E4F9-8043-8643-250DBE519F22}"/>
              </a:ext>
            </a:extLst>
          </p:cNvPr>
          <p:cNvSpPr txBox="1">
            <a:spLocks/>
          </p:cNvSpPr>
          <p:nvPr/>
        </p:nvSpPr>
        <p:spPr bwMode="auto">
          <a:xfrm>
            <a:off x="355655" y="220353"/>
            <a:ext cx="4864417" cy="839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6364B"/>
              </a:buClr>
              <a:buSzPts val="1800"/>
              <a:buFont typeface="Roboto"/>
              <a:buNone/>
              <a:defRPr/>
            </a:pPr>
            <a:r>
              <a:rPr lang="ru-RU" sz="18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Врач не может наблюдать за мной между приемами</a:t>
            </a:r>
          </a:p>
        </p:txBody>
      </p:sp>
      <p:pic>
        <p:nvPicPr>
          <p:cNvPr id="38" name="Google Shape;81;p8">
            <a:extLst>
              <a:ext uri="{FF2B5EF4-FFF2-40B4-BE49-F238E27FC236}">
                <a16:creationId xmlns:a16="http://schemas.microsoft.com/office/drawing/2014/main" id="{15E03C52-2EBF-5D4F-8243-800B0CDB908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 bwMode="auto">
          <a:xfrm>
            <a:off x="8010525" y="352425"/>
            <a:ext cx="683476" cy="19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0" name="Google Shape;901;p102">
            <a:extLst>
              <a:ext uri="{FF2B5EF4-FFF2-40B4-BE49-F238E27FC236}">
                <a16:creationId xmlns:a16="http://schemas.microsoft.com/office/drawing/2014/main" id="{75DF8ABF-D5C2-CB4C-BA8A-D15927DD01D7}"/>
              </a:ext>
            </a:extLst>
          </p:cNvPr>
          <p:cNvPicPr/>
          <p:nvPr/>
        </p:nvPicPr>
        <p:blipFill rotWithShape="1">
          <a:blip r:embed="rId2">
            <a:alphaModFix/>
          </a:blip>
          <a:srcRect t="25297"/>
          <a:stretch/>
        </p:blipFill>
        <p:spPr bwMode="auto">
          <a:xfrm rot="10800000">
            <a:off x="3413304" y="3181454"/>
            <a:ext cx="5262383" cy="19620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75;p104"/>
          <p:cNvSpPr/>
          <p:nvPr/>
        </p:nvSpPr>
        <p:spPr bwMode="auto">
          <a:xfrm>
            <a:off x="457200" y="990600"/>
            <a:ext cx="8229600" cy="3597275"/>
          </a:xfrm>
          <a:prstGeom prst="roundRect">
            <a:avLst>
              <a:gd name="adj" fmla="val 4076"/>
            </a:avLst>
          </a:prstGeom>
          <a:solidFill>
            <a:srgbClr val="FFFFFF"/>
          </a:solidFill>
          <a:ln>
            <a:noFill/>
          </a:ln>
          <a:effectLst>
            <a:outerShdw blurRad="71438" dist="38100" dir="2640000" rotWithShape="0">
              <a:srgbClr val="26364B">
                <a:alpha val="6666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Google Shape;976;p104"/>
          <p:cNvSpPr>
            <a:spLocks/>
          </p:cNvSpPr>
          <p:nvPr/>
        </p:nvSpPr>
        <p:spPr bwMode="auto">
          <a:xfrm>
            <a:off x="737755" y="1350127"/>
            <a:ext cx="4370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ru" sz="105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Знание марок тонометров и приобретаемые марки</a:t>
            </a:r>
            <a:endParaRPr sz="1050" b="1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Google Shape;977;p104"/>
          <p:cNvSpPr/>
          <p:nvPr/>
        </p:nvSpPr>
        <p:spPr bwMode="auto">
          <a:xfrm>
            <a:off x="5345233" y="1519744"/>
            <a:ext cx="3034859" cy="2644493"/>
          </a:xfrm>
          <a:prstGeom prst="roundRect">
            <a:avLst>
              <a:gd name="adj" fmla="val 6383"/>
            </a:avLst>
          </a:prstGeom>
          <a:solidFill>
            <a:schemeClr val="dk1"/>
          </a:solidFill>
          <a:ln>
            <a:noFill/>
          </a:ln>
          <a:effectLst>
            <a:outerShdw blurRad="71438" dist="47625" dir="5400000" algn="b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/>
            </a:pPr>
            <a:endParaRPr sz="900" b="1" i="0" u="none" strike="noStrike" cap="none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Google Shape;978;p104"/>
          <p:cNvSpPr>
            <a:spLocks/>
          </p:cNvSpPr>
          <p:nvPr/>
        </p:nvSpPr>
        <p:spPr bwMode="auto">
          <a:xfrm>
            <a:off x="5660173" y="1783666"/>
            <a:ext cx="2418455" cy="196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1050" b="1" i="0" u="none" strike="noStrike" cap="none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OMRON и AND </a:t>
            </a:r>
            <a:r>
              <a:rPr lang="ru" sz="1050" b="0" i="0" u="none" strike="noStrike" cap="none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— </a:t>
            </a:r>
            <a:r>
              <a:rPr lang="ru" sz="1050" b="0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наиболее популярные марки тонометров, на них приходится 65% всех покупок. </a:t>
            </a:r>
            <a:endParaRPr sz="1050" b="0" i="0" u="none" strike="noStrike" cap="none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endParaRPr sz="1050" b="0" i="0" u="none" strike="noStrike" cap="none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1050" b="1" i="0" u="none" strike="noStrike" cap="none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21% </a:t>
            </a:r>
            <a:r>
              <a:rPr lang="ru" sz="1050" b="0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считаю</a:t>
            </a:r>
            <a:r>
              <a:rPr lang="ru" sz="10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т, что </a:t>
            </a:r>
            <a:r>
              <a:rPr lang="ru" sz="1050" b="0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приобрели тонометр с функцией Bluetooth</a:t>
            </a:r>
            <a:endParaRPr sz="1050" b="0" i="0" u="none" strike="noStrike" cap="none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endParaRPr sz="1050" b="0" i="0" u="none" strike="noStrike" cap="none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buSzPts val="1000"/>
              <a:defRPr/>
            </a:pPr>
            <a:r>
              <a:rPr lang="ru" sz="105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Bluetooth </a:t>
            </a:r>
            <a:r>
              <a:rPr lang="ru" sz="105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— </a:t>
            </a:r>
            <a:r>
              <a:rPr lang="ru" sz="10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основная причина выбора </a:t>
            </a:r>
            <a:r>
              <a:rPr lang="ru" sz="1050" b="0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редк</a:t>
            </a:r>
            <a:r>
              <a:rPr lang="ru" sz="10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их </a:t>
            </a:r>
            <a:r>
              <a:rPr lang="ru" sz="1050" b="0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приборов Microlife, Hartmann и BMG.</a:t>
            </a:r>
            <a:endParaRPr sz="1050" b="0" i="0" u="none" strike="noStrike" cap="none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9" name="Google Shape;979;p10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8287141"/>
              </p:ext>
            </p:extLst>
          </p:nvPr>
        </p:nvGraphicFramePr>
        <p:xfrm>
          <a:off x="841716" y="2269368"/>
          <a:ext cx="4169175" cy="1916400"/>
        </p:xfrm>
        <a:graphic>
          <a:graphicData uri="http://schemas.openxmlformats.org/drawingml/2006/table">
            <a:tbl>
              <a:tblPr>
                <a:tableStyleId>{3F6979B6-7944-4027-6795-B1C67B5C691C}</a:tableStyleId>
              </a:tblPr>
              <a:tblGrid>
                <a:gridCol w="128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4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4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970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Omron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70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AND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70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B. Well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70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Meditech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970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Microlife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970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Little Doctor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970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Hartmann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970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Nissei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970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Medisana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70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BMG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970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Другая марка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9700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0" i="0" u="none" strike="noStrike" cap="none">
                          <a:solidFill>
                            <a:srgbClr val="26364B"/>
                          </a:solidFill>
                          <a:latin typeface="Arial"/>
                          <a:ea typeface="Arial"/>
                          <a:cs typeface="Arial"/>
                        </a:rPr>
                        <a:t>Затрудняюсь ответить / Не помню 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500" b="0" i="0" u="none" strike="noStrike" cap="none" dirty="0">
                        <a:solidFill>
                          <a:srgbClr val="5379A6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165700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A5A5A5">
                          <a:alpha val="0"/>
                        </a:srgbClr>
                      </a:solidFill>
                    </a:lnT>
                    <a:lnB w="9525" algn="ctr">
                      <a:solidFill>
                        <a:srgbClr val="A5A5A5">
                          <a:alpha val="0"/>
                        </a:srgbClr>
                      </a:solidFill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Google Shape;980;p10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0358775"/>
              </p:ext>
            </p:extLst>
          </p:nvPr>
        </p:nvGraphicFramePr>
        <p:xfrm>
          <a:off x="4438081" y="2278459"/>
          <a:ext cx="572800" cy="1747889"/>
        </p:xfrm>
        <a:graphic>
          <a:graphicData uri="http://schemas.openxmlformats.org/drawingml/2006/table">
            <a:tbl>
              <a:tblPr>
                <a:tableStyleId>{3F6979B6-7944-4027-6795-B1C67B5C691C}</a:tableStyleId>
              </a:tblPr>
              <a:tblGrid>
                <a:gridCol w="326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8899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364B"/>
                        </a:buClr>
                        <a:buSzPts val="600"/>
                        <a:buFont typeface="Arial"/>
                        <a:buNone/>
                        <a:defRPr/>
                      </a:pPr>
                      <a:r>
                        <a:rPr lang="ru" sz="600" b="1" i="1" u="none" strike="noStrike" cap="none">
                          <a:latin typeface="Arial"/>
                          <a:ea typeface="Arial"/>
                          <a:cs typeface="Arial"/>
                        </a:rPr>
                        <a:t>→ n=</a:t>
                      </a:r>
                      <a:endParaRPr sz="600" b="1" i="1" u="none" strike="noStrike" cap="none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1" i="1" u="none" strike="noStrike" cap="none">
                          <a:latin typeface="Arial"/>
                          <a:ea typeface="Arial"/>
                          <a:cs typeface="Arial"/>
                        </a:rPr>
                        <a:t>1 062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899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364B"/>
                        </a:buClr>
                        <a:buSzPts val="600"/>
                        <a:buFont typeface="Arial"/>
                        <a:buNone/>
                        <a:defRPr/>
                      </a:pPr>
                      <a:r>
                        <a:rPr lang="ru" sz="600" b="1" i="1" u="none" strike="noStrike" cap="none">
                          <a:latin typeface="Arial"/>
                          <a:ea typeface="Arial"/>
                          <a:cs typeface="Arial"/>
                        </a:rPr>
                        <a:t>→ n=</a:t>
                      </a:r>
                      <a:endParaRPr sz="600" b="1" i="1" u="none" strike="noStrike" cap="none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1" i="1" u="none" strike="noStrike" cap="none">
                          <a:latin typeface="Arial"/>
                          <a:ea typeface="Arial"/>
                          <a:cs typeface="Arial"/>
                        </a:rPr>
                        <a:t>613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899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364B"/>
                        </a:buClr>
                        <a:buSzPts val="600"/>
                        <a:buFont typeface="Arial"/>
                        <a:buNone/>
                        <a:defRPr/>
                      </a:pPr>
                      <a:r>
                        <a:rPr lang="ru" sz="600" b="1" i="1" u="none" strike="noStrike" cap="none">
                          <a:latin typeface="Arial"/>
                          <a:ea typeface="Arial"/>
                          <a:cs typeface="Arial"/>
                        </a:rPr>
                        <a:t>→ n=</a:t>
                      </a:r>
                      <a:endParaRPr sz="600" b="1" i="1" u="none" strike="noStrike" cap="none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1" i="1" u="none" strike="noStrike" cap="none">
                          <a:latin typeface="Arial"/>
                          <a:ea typeface="Arial"/>
                          <a:cs typeface="Arial"/>
                        </a:rPr>
                        <a:t>269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899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364B"/>
                        </a:buClr>
                        <a:buSzPts val="600"/>
                        <a:buFont typeface="Arial"/>
                        <a:buNone/>
                        <a:defRPr/>
                      </a:pPr>
                      <a:r>
                        <a:rPr lang="ru" sz="600" b="1" i="1" u="none" strike="noStrike" cap="none">
                          <a:latin typeface="Arial"/>
                          <a:ea typeface="Arial"/>
                          <a:cs typeface="Arial"/>
                        </a:rPr>
                        <a:t>→ n=</a:t>
                      </a:r>
                      <a:endParaRPr sz="600" b="1" i="1" u="none" strike="noStrike" cap="none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1" i="1" u="none" strike="noStrike" cap="none">
                          <a:latin typeface="Arial"/>
                          <a:ea typeface="Arial"/>
                          <a:cs typeface="Arial"/>
                        </a:rPr>
                        <a:t>127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899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364B"/>
                        </a:buClr>
                        <a:buSzPts val="600"/>
                        <a:buFont typeface="Arial"/>
                        <a:buNone/>
                        <a:defRPr/>
                      </a:pPr>
                      <a:r>
                        <a:rPr lang="ru" sz="600" b="1" i="1" u="none" strike="noStrike" cap="none">
                          <a:latin typeface="Arial"/>
                          <a:ea typeface="Arial"/>
                          <a:cs typeface="Arial"/>
                        </a:rPr>
                        <a:t>→ n=</a:t>
                      </a:r>
                      <a:endParaRPr sz="600" b="1" i="1" u="none" strike="noStrike" cap="none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1" i="1" u="none" strike="noStrike" cap="none">
                          <a:latin typeface="Arial"/>
                          <a:ea typeface="Arial"/>
                          <a:cs typeface="Arial"/>
                        </a:rPr>
                        <a:t>117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8899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364B"/>
                        </a:buClr>
                        <a:buSzPts val="600"/>
                        <a:buFont typeface="Arial"/>
                        <a:buNone/>
                        <a:defRPr/>
                      </a:pPr>
                      <a:r>
                        <a:rPr lang="ru" sz="600" b="1" i="1" u="none" strike="noStrike" cap="none">
                          <a:latin typeface="Arial"/>
                          <a:ea typeface="Arial"/>
                          <a:cs typeface="Arial"/>
                        </a:rPr>
                        <a:t>→ n=</a:t>
                      </a:r>
                      <a:endParaRPr sz="600" b="1" i="1" u="none" strike="noStrike" cap="none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1" i="1" u="none" strike="noStrike" cap="none">
                          <a:latin typeface="Arial"/>
                          <a:ea typeface="Arial"/>
                          <a:cs typeface="Arial"/>
                        </a:rPr>
                        <a:t>92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899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364B"/>
                        </a:buClr>
                        <a:buSzPts val="600"/>
                        <a:buFont typeface="Arial"/>
                        <a:buNone/>
                        <a:defRPr/>
                      </a:pPr>
                      <a:r>
                        <a:rPr lang="ru" sz="600" b="1" i="1" u="none" strike="noStrike" cap="none">
                          <a:latin typeface="Arial"/>
                          <a:ea typeface="Arial"/>
                          <a:cs typeface="Arial"/>
                        </a:rPr>
                        <a:t>→ n=</a:t>
                      </a:r>
                      <a:endParaRPr sz="600" b="1" i="1" u="none" strike="noStrike" cap="none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1" i="1" u="none" strike="noStrike" cap="none">
                          <a:latin typeface="Arial"/>
                          <a:ea typeface="Arial"/>
                          <a:cs typeface="Arial"/>
                        </a:rPr>
                        <a:t>65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8899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364B"/>
                        </a:buClr>
                        <a:buSzPts val="600"/>
                        <a:buFont typeface="Arial"/>
                        <a:buNone/>
                        <a:defRPr/>
                      </a:pPr>
                      <a:r>
                        <a:rPr lang="ru" sz="600" b="1" i="1" u="none" strike="noStrike" cap="none">
                          <a:latin typeface="Arial"/>
                          <a:ea typeface="Arial"/>
                          <a:cs typeface="Arial"/>
                        </a:rPr>
                        <a:t>→ n=</a:t>
                      </a:r>
                      <a:endParaRPr sz="600" b="1" i="1" u="none" strike="noStrike" cap="none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1" i="1" u="none" strike="noStrike" cap="none">
                          <a:latin typeface="Arial"/>
                          <a:ea typeface="Arial"/>
                          <a:cs typeface="Arial"/>
                        </a:rPr>
                        <a:t>60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8899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364B"/>
                        </a:buClr>
                        <a:buSzPts val="600"/>
                        <a:buFont typeface="Arial"/>
                        <a:buNone/>
                        <a:defRPr/>
                      </a:pPr>
                      <a:r>
                        <a:rPr lang="ru" sz="600" b="1" i="1" u="none" strike="noStrike" cap="none">
                          <a:latin typeface="Arial"/>
                          <a:ea typeface="Arial"/>
                          <a:cs typeface="Arial"/>
                        </a:rPr>
                        <a:t>→ n=</a:t>
                      </a:r>
                      <a:endParaRPr sz="600" b="1" i="1" u="none" strike="noStrike" cap="none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1" i="1" u="none" strike="noStrike" cap="none">
                          <a:latin typeface="Arial"/>
                          <a:ea typeface="Arial"/>
                          <a:cs typeface="Arial"/>
                        </a:rPr>
                        <a:t>54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8899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364B"/>
                        </a:buClr>
                        <a:buSzPts val="600"/>
                        <a:buFont typeface="Arial"/>
                        <a:buNone/>
                        <a:defRPr/>
                      </a:pPr>
                      <a:r>
                        <a:rPr lang="ru" sz="600" b="1" i="1" u="none" strike="noStrike" cap="none">
                          <a:latin typeface="Arial"/>
                          <a:ea typeface="Arial"/>
                          <a:cs typeface="Arial"/>
                        </a:rPr>
                        <a:t>→ n=</a:t>
                      </a:r>
                      <a:endParaRPr sz="600" b="1" i="1" u="none" strike="noStrike" cap="none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1" i="1" u="none" strike="noStrike" cap="none">
                          <a:latin typeface="Arial"/>
                          <a:ea typeface="Arial"/>
                          <a:cs typeface="Arial"/>
                        </a:rPr>
                        <a:t>35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8899"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364B"/>
                        </a:buClr>
                        <a:buSzPts val="600"/>
                        <a:buFont typeface="Arial"/>
                        <a:buNone/>
                        <a:defRPr/>
                      </a:pPr>
                      <a:r>
                        <a:rPr lang="ru" sz="600" b="1" i="1" u="none" strike="noStrike" cap="none">
                          <a:latin typeface="Arial"/>
                          <a:ea typeface="Arial"/>
                          <a:cs typeface="Arial"/>
                        </a:rPr>
                        <a:t>→ n=</a:t>
                      </a:r>
                      <a:endParaRPr sz="600" b="1" i="1" u="none" strike="noStrike" cap="none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600" b="1" i="1" u="none" strike="noStrike" cap="none">
                          <a:latin typeface="Arial"/>
                          <a:ea typeface="Arial"/>
                          <a:cs typeface="Arial"/>
                        </a:rPr>
                        <a:t>39</a:t>
                      </a:r>
                      <a:endParaRPr/>
                    </a:p>
                  </a:txBody>
                  <a:tcPr marL="5474" marR="5474" marT="5474" marB="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1" name="Google Shape;981;p104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652493" y="2266250"/>
            <a:ext cx="1358400" cy="191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Google Shape;982;p104"/>
          <p:cNvCxnSpPr>
            <a:cxnSpLocks/>
          </p:cNvCxnSpPr>
          <p:nvPr/>
        </p:nvCxnSpPr>
        <p:spPr bwMode="auto">
          <a:xfrm>
            <a:off x="831025" y="2434864"/>
            <a:ext cx="42075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983;p104"/>
          <p:cNvCxnSpPr>
            <a:cxnSpLocks/>
          </p:cNvCxnSpPr>
          <p:nvPr/>
        </p:nvCxnSpPr>
        <p:spPr bwMode="auto">
          <a:xfrm>
            <a:off x="831025" y="2594077"/>
            <a:ext cx="42075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984;p104"/>
          <p:cNvCxnSpPr>
            <a:cxnSpLocks/>
          </p:cNvCxnSpPr>
          <p:nvPr/>
        </p:nvCxnSpPr>
        <p:spPr bwMode="auto">
          <a:xfrm>
            <a:off x="831025" y="2753289"/>
            <a:ext cx="42075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985;p104"/>
          <p:cNvCxnSpPr>
            <a:cxnSpLocks/>
          </p:cNvCxnSpPr>
          <p:nvPr/>
        </p:nvCxnSpPr>
        <p:spPr bwMode="auto">
          <a:xfrm>
            <a:off x="831025" y="2912502"/>
            <a:ext cx="42075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986;p104"/>
          <p:cNvCxnSpPr>
            <a:cxnSpLocks/>
          </p:cNvCxnSpPr>
          <p:nvPr/>
        </p:nvCxnSpPr>
        <p:spPr bwMode="auto">
          <a:xfrm>
            <a:off x="831025" y="3071714"/>
            <a:ext cx="42075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987;p104"/>
          <p:cNvCxnSpPr>
            <a:cxnSpLocks/>
          </p:cNvCxnSpPr>
          <p:nvPr/>
        </p:nvCxnSpPr>
        <p:spPr bwMode="auto">
          <a:xfrm>
            <a:off x="831025" y="3230927"/>
            <a:ext cx="42075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988;p104"/>
          <p:cNvCxnSpPr>
            <a:cxnSpLocks/>
          </p:cNvCxnSpPr>
          <p:nvPr/>
        </p:nvCxnSpPr>
        <p:spPr bwMode="auto">
          <a:xfrm>
            <a:off x="831025" y="3390139"/>
            <a:ext cx="42075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989;p104"/>
          <p:cNvCxnSpPr>
            <a:cxnSpLocks/>
          </p:cNvCxnSpPr>
          <p:nvPr/>
        </p:nvCxnSpPr>
        <p:spPr bwMode="auto">
          <a:xfrm>
            <a:off x="831025" y="3549352"/>
            <a:ext cx="42075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990;p104"/>
          <p:cNvCxnSpPr>
            <a:cxnSpLocks/>
          </p:cNvCxnSpPr>
          <p:nvPr/>
        </p:nvCxnSpPr>
        <p:spPr bwMode="auto">
          <a:xfrm>
            <a:off x="831025" y="3708564"/>
            <a:ext cx="42075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991;p104"/>
          <p:cNvCxnSpPr>
            <a:cxnSpLocks/>
          </p:cNvCxnSpPr>
          <p:nvPr/>
        </p:nvCxnSpPr>
        <p:spPr bwMode="auto">
          <a:xfrm>
            <a:off x="831025" y="3867777"/>
            <a:ext cx="42075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992;p104"/>
          <p:cNvCxnSpPr>
            <a:cxnSpLocks/>
          </p:cNvCxnSpPr>
          <p:nvPr/>
        </p:nvCxnSpPr>
        <p:spPr bwMode="auto">
          <a:xfrm>
            <a:off x="831025" y="4026989"/>
            <a:ext cx="42075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" name="Google Shape;993;p104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2268025" y="2269364"/>
            <a:ext cx="1470600" cy="175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994;p104"/>
          <p:cNvSpPr>
            <a:spLocks/>
          </p:cNvSpPr>
          <p:nvPr/>
        </p:nvSpPr>
        <p:spPr bwMode="auto">
          <a:xfrm>
            <a:off x="2300093" y="1930067"/>
            <a:ext cx="11235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/>
            </a:pPr>
            <a:r>
              <a:rPr lang="ru" sz="600" b="1" i="0" u="none" strike="noStrike" cap="none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Знание марки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/>
            </a:pPr>
            <a:r>
              <a:rPr lang="ru" sz="600" b="0" i="0" u="none" strike="noStrike" cap="none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(% респондентов)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Google Shape;995;p104"/>
          <p:cNvSpPr>
            <a:spLocks/>
          </p:cNvSpPr>
          <p:nvPr/>
        </p:nvSpPr>
        <p:spPr bwMode="auto">
          <a:xfrm>
            <a:off x="3689503" y="1930067"/>
            <a:ext cx="11046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/>
            </a:pPr>
            <a:r>
              <a:rPr lang="ru" sz="600" b="1" i="0" u="none" strike="noStrike" cap="none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Приобретение марки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/>
            </a:pPr>
            <a:r>
              <a:rPr lang="ru" sz="600" b="0" i="0" u="none" strike="noStrike" cap="none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(% респондентов)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Google Shape;379;p88">
            <a:extLst>
              <a:ext uri="{FF2B5EF4-FFF2-40B4-BE49-F238E27FC236}">
                <a16:creationId xmlns:a16="http://schemas.microsoft.com/office/drawing/2014/main" id="{B03EDF68-1EDC-7D4A-BC6A-9739FA107828}"/>
              </a:ext>
            </a:extLst>
          </p:cNvPr>
          <p:cNvSpPr txBox="1">
            <a:spLocks/>
          </p:cNvSpPr>
          <p:nvPr/>
        </p:nvSpPr>
        <p:spPr bwMode="auto">
          <a:xfrm>
            <a:off x="355655" y="220353"/>
            <a:ext cx="4864417" cy="839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6364B"/>
              </a:buClr>
              <a:buSzPts val="1800"/>
              <a:buFont typeface="Roboto"/>
              <a:buNone/>
              <a:defRPr/>
            </a:pPr>
            <a:r>
              <a:rPr lang="ru-RU" sz="20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21% устройств с </a:t>
            </a:r>
            <a:r>
              <a:rPr lang="en" sz="2000" b="1" dirty="0" err="1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bluetooth</a:t>
            </a:r>
            <a:r>
              <a:rPr lang="en" sz="20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2000" b="1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" name="Google Shape;81;p8">
            <a:extLst>
              <a:ext uri="{FF2B5EF4-FFF2-40B4-BE49-F238E27FC236}">
                <a16:creationId xmlns:a16="http://schemas.microsoft.com/office/drawing/2014/main" id="{E892FB1B-5436-5749-A427-576FC290AAA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 bwMode="auto">
          <a:xfrm>
            <a:off x="8010525" y="352425"/>
            <a:ext cx="683476" cy="19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968;p103">
            <a:extLst>
              <a:ext uri="{FF2B5EF4-FFF2-40B4-BE49-F238E27FC236}">
                <a16:creationId xmlns:a16="http://schemas.microsoft.com/office/drawing/2014/main" id="{68965162-860C-A347-B5A6-2236D96315A0}"/>
              </a:ext>
            </a:extLst>
          </p:cNvPr>
          <p:cNvSpPr>
            <a:spLocks/>
          </p:cNvSpPr>
          <p:nvPr/>
        </p:nvSpPr>
        <p:spPr bwMode="auto">
          <a:xfrm>
            <a:off x="417930" y="4679265"/>
            <a:ext cx="2505175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данным исследования Ipsos</a:t>
            </a:r>
            <a:endParaRPr sz="10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1001;p105"/>
          <p:cNvPicPr/>
          <p:nvPr/>
        </p:nvPicPr>
        <p:blipFill>
          <a:blip r:embed="rId2">
            <a:alphaModFix/>
          </a:blip>
          <a:srcRect l="23650" t="31191" r="7"/>
          <a:stretch/>
        </p:blipFill>
        <p:spPr bwMode="auto">
          <a:xfrm rot="5399986">
            <a:off x="4049730" y="-904607"/>
            <a:ext cx="4208702" cy="599887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1071;p107">
            <a:extLst>
              <a:ext uri="{FF2B5EF4-FFF2-40B4-BE49-F238E27FC236}">
                <a16:creationId xmlns:a16="http://schemas.microsoft.com/office/drawing/2014/main" id="{647A0D01-6FD2-9F41-BB74-D33300596B5A}"/>
              </a:ext>
            </a:extLst>
          </p:cNvPr>
          <p:cNvSpPr/>
          <p:nvPr/>
        </p:nvSpPr>
        <p:spPr bwMode="auto">
          <a:xfrm>
            <a:off x="3771244" y="1643891"/>
            <a:ext cx="4889975" cy="2555296"/>
          </a:xfrm>
          <a:prstGeom prst="roundRect">
            <a:avLst>
              <a:gd name="adj" fmla="val 2736"/>
            </a:avLst>
          </a:prstGeom>
          <a:solidFill>
            <a:srgbClr val="FFFFFF"/>
          </a:solidFill>
          <a:ln>
            <a:noFill/>
          </a:ln>
          <a:effectLst>
            <a:outerShdw blurRad="71438" dist="38100" dir="2640000" rotWithShape="0">
              <a:srgbClr val="26364B">
                <a:alpha val="627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/>
            </a:pPr>
            <a:endParaRPr sz="17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" name="Google Shape;1003;p105"/>
          <p:cNvGrpSpPr/>
          <p:nvPr/>
        </p:nvGrpSpPr>
        <p:grpSpPr bwMode="auto">
          <a:xfrm>
            <a:off x="5940152" y="351512"/>
            <a:ext cx="1484054" cy="780078"/>
            <a:chOff x="7202886" y="719054"/>
            <a:chExt cx="1484054" cy="780078"/>
          </a:xfrm>
        </p:grpSpPr>
        <p:grpSp>
          <p:nvGrpSpPr>
            <p:cNvPr id="7" name="Google Shape;1004;p105"/>
            <p:cNvGrpSpPr/>
            <p:nvPr/>
          </p:nvGrpSpPr>
          <p:grpSpPr bwMode="auto">
            <a:xfrm>
              <a:off x="7202886" y="1390658"/>
              <a:ext cx="1484054" cy="108473"/>
              <a:chOff x="6876752" y="1443000"/>
              <a:chExt cx="1810043" cy="132300"/>
            </a:xfrm>
          </p:grpSpPr>
          <p:sp>
            <p:nvSpPr>
              <p:cNvPr id="8" name="Google Shape;1005;p105"/>
              <p:cNvSpPr/>
              <p:nvPr/>
            </p:nvSpPr>
            <p:spPr bwMode="auto">
              <a:xfrm>
                <a:off x="6876752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" name="Google Shape;1006;p105"/>
              <p:cNvSpPr/>
              <p:nvPr/>
            </p:nvSpPr>
            <p:spPr bwMode="auto">
              <a:xfrm>
                <a:off x="7296187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0" name="Google Shape;1007;p105"/>
              <p:cNvSpPr/>
              <p:nvPr/>
            </p:nvSpPr>
            <p:spPr bwMode="auto">
              <a:xfrm>
                <a:off x="7715623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1" name="Google Shape;1008;p105"/>
              <p:cNvSpPr/>
              <p:nvPr/>
            </p:nvSpPr>
            <p:spPr bwMode="auto">
              <a:xfrm>
                <a:off x="8135059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" name="Google Shape;1009;p105"/>
              <p:cNvSpPr/>
              <p:nvPr/>
            </p:nvSpPr>
            <p:spPr bwMode="auto">
              <a:xfrm>
                <a:off x="8554495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3" name="Google Shape;1010;p105"/>
            <p:cNvGrpSpPr/>
            <p:nvPr/>
          </p:nvGrpSpPr>
          <p:grpSpPr bwMode="auto">
            <a:xfrm>
              <a:off x="7202886" y="1054856"/>
              <a:ext cx="1484054" cy="108473"/>
              <a:chOff x="6876752" y="1443000"/>
              <a:chExt cx="1810043" cy="132300"/>
            </a:xfrm>
          </p:grpSpPr>
          <p:sp>
            <p:nvSpPr>
              <p:cNvPr id="14" name="Google Shape;1011;p105"/>
              <p:cNvSpPr/>
              <p:nvPr/>
            </p:nvSpPr>
            <p:spPr bwMode="auto">
              <a:xfrm>
                <a:off x="6876752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" name="Google Shape;1012;p105"/>
              <p:cNvSpPr/>
              <p:nvPr/>
            </p:nvSpPr>
            <p:spPr bwMode="auto">
              <a:xfrm>
                <a:off x="7296187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" name="Google Shape;1013;p105"/>
              <p:cNvSpPr/>
              <p:nvPr/>
            </p:nvSpPr>
            <p:spPr bwMode="auto">
              <a:xfrm>
                <a:off x="7715623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7" name="Google Shape;1014;p105"/>
              <p:cNvSpPr/>
              <p:nvPr/>
            </p:nvSpPr>
            <p:spPr bwMode="auto">
              <a:xfrm>
                <a:off x="8135059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" name="Google Shape;1015;p105"/>
              <p:cNvSpPr/>
              <p:nvPr/>
            </p:nvSpPr>
            <p:spPr bwMode="auto">
              <a:xfrm>
                <a:off x="8554495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9" name="Google Shape;1016;p105"/>
            <p:cNvGrpSpPr/>
            <p:nvPr/>
          </p:nvGrpSpPr>
          <p:grpSpPr bwMode="auto">
            <a:xfrm>
              <a:off x="7202886" y="719054"/>
              <a:ext cx="1484054" cy="108473"/>
              <a:chOff x="6876752" y="1443000"/>
              <a:chExt cx="1810043" cy="132300"/>
            </a:xfrm>
          </p:grpSpPr>
          <p:sp>
            <p:nvSpPr>
              <p:cNvPr id="20" name="Google Shape;1017;p105"/>
              <p:cNvSpPr/>
              <p:nvPr/>
            </p:nvSpPr>
            <p:spPr bwMode="auto">
              <a:xfrm>
                <a:off x="6876752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1" name="Google Shape;1018;p105"/>
              <p:cNvSpPr/>
              <p:nvPr/>
            </p:nvSpPr>
            <p:spPr bwMode="auto">
              <a:xfrm>
                <a:off x="7296187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2" name="Google Shape;1019;p105"/>
              <p:cNvSpPr/>
              <p:nvPr/>
            </p:nvSpPr>
            <p:spPr bwMode="auto">
              <a:xfrm>
                <a:off x="7715623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3" name="Google Shape;1020;p105"/>
              <p:cNvSpPr/>
              <p:nvPr/>
            </p:nvSpPr>
            <p:spPr bwMode="auto">
              <a:xfrm>
                <a:off x="8135059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4" name="Google Shape;1021;p105"/>
              <p:cNvSpPr/>
              <p:nvPr/>
            </p:nvSpPr>
            <p:spPr bwMode="auto">
              <a:xfrm>
                <a:off x="8554495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25" name="Google Shape;1022;p105"/>
          <p:cNvGrpSpPr/>
          <p:nvPr/>
        </p:nvGrpSpPr>
        <p:grpSpPr bwMode="auto">
          <a:xfrm>
            <a:off x="465079" y="3503187"/>
            <a:ext cx="3042822" cy="696000"/>
            <a:chOff x="449275" y="3894007"/>
            <a:chExt cx="3042822" cy="696000"/>
          </a:xfrm>
        </p:grpSpPr>
        <p:sp>
          <p:nvSpPr>
            <p:cNvPr id="26" name="Google Shape;1023;p105"/>
            <p:cNvSpPr/>
            <p:nvPr/>
          </p:nvSpPr>
          <p:spPr bwMode="auto">
            <a:xfrm>
              <a:off x="449275" y="3894007"/>
              <a:ext cx="3042822" cy="696000"/>
            </a:xfrm>
            <a:prstGeom prst="roundRect">
              <a:avLst>
                <a:gd name="adj" fmla="val 1183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809999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5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Доставка в любую точку РФ</a:t>
              </a:r>
              <a:endParaRPr sz="105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27" name="Google Shape;1024;p105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607595" y="4021187"/>
              <a:ext cx="427562" cy="44178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oogle Shape;1025;p105"/>
          <p:cNvGrpSpPr/>
          <p:nvPr/>
        </p:nvGrpSpPr>
        <p:grpSpPr bwMode="auto">
          <a:xfrm>
            <a:off x="465079" y="2573539"/>
            <a:ext cx="3042822" cy="696000"/>
            <a:chOff x="449275" y="3026788"/>
            <a:chExt cx="3042822" cy="696000"/>
          </a:xfrm>
        </p:grpSpPr>
        <p:sp>
          <p:nvSpPr>
            <p:cNvPr id="29" name="Google Shape;1026;p105"/>
            <p:cNvSpPr/>
            <p:nvPr/>
          </p:nvSpPr>
          <p:spPr bwMode="auto">
            <a:xfrm>
              <a:off x="449275" y="3026788"/>
              <a:ext cx="3042822" cy="696000"/>
            </a:xfrm>
            <a:prstGeom prst="roundRect">
              <a:avLst>
                <a:gd name="adj" fmla="val 1183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809999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1050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Наблюдение за отклонениями врачами СберЗдоровья</a:t>
              </a:r>
              <a:endParaRPr sz="105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30" name="Google Shape;1027;p105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607595" y="3153968"/>
              <a:ext cx="427562" cy="44178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1028;p105"/>
          <p:cNvGrpSpPr/>
          <p:nvPr/>
        </p:nvGrpSpPr>
        <p:grpSpPr bwMode="auto">
          <a:xfrm>
            <a:off x="465079" y="1643891"/>
            <a:ext cx="3042822" cy="696000"/>
            <a:chOff x="449275" y="2159569"/>
            <a:chExt cx="3042822" cy="696000"/>
          </a:xfrm>
        </p:grpSpPr>
        <p:sp>
          <p:nvSpPr>
            <p:cNvPr id="32" name="Google Shape;1029;p105"/>
            <p:cNvSpPr/>
            <p:nvPr/>
          </p:nvSpPr>
          <p:spPr bwMode="auto">
            <a:xfrm>
              <a:off x="449275" y="2159569"/>
              <a:ext cx="3042822" cy="696000"/>
            </a:xfrm>
            <a:prstGeom prst="roundRect">
              <a:avLst>
                <a:gd name="adj" fmla="val 1183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809999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defRPr/>
              </a:pPr>
              <a:r>
                <a:rPr lang="ru" sz="105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Умный тонометр: </a:t>
              </a:r>
            </a:p>
            <a:p>
              <a:pPr marL="809999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defRPr/>
              </a:pPr>
              <a:r>
                <a:rPr lang="ru" sz="105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 модели тонометров</a:t>
              </a:r>
              <a:endParaRPr sz="1050" b="0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33" name="Google Shape;1030;p105"/>
            <p:cNvPicPr/>
            <p:nvPr/>
          </p:nvPicPr>
          <p:blipFill>
            <a:blip r:embed="rId5">
              <a:alphaModFix/>
            </a:blip>
            <a:stretch/>
          </p:blipFill>
          <p:spPr bwMode="auto">
            <a:xfrm>
              <a:off x="607595" y="2286749"/>
              <a:ext cx="427562" cy="4417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" name="Google Shape;1031;p10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3892606" y="1738801"/>
            <a:ext cx="2365476" cy="236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035;p10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5989358" y="2611265"/>
            <a:ext cx="2857769" cy="190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036;p105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6629898" y="1473640"/>
            <a:ext cx="1668590" cy="123597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79;p88">
            <a:extLst>
              <a:ext uri="{FF2B5EF4-FFF2-40B4-BE49-F238E27FC236}">
                <a16:creationId xmlns:a16="http://schemas.microsoft.com/office/drawing/2014/main" id="{26408B91-03ED-604A-B8C7-19F736F4E734}"/>
              </a:ext>
            </a:extLst>
          </p:cNvPr>
          <p:cNvSpPr txBox="1">
            <a:spLocks/>
          </p:cNvSpPr>
          <p:nvPr/>
        </p:nvSpPr>
        <p:spPr bwMode="auto">
          <a:xfrm>
            <a:off x="355655" y="220353"/>
            <a:ext cx="3280241" cy="839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6364B"/>
              </a:buClr>
              <a:buSzPts val="1800"/>
              <a:buFont typeface="Roboto"/>
              <a:buNone/>
              <a:defRPr/>
            </a:pPr>
            <a:r>
              <a:rPr lang="ru-RU" sz="20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Розничный продукт </a:t>
            </a:r>
          </a:p>
        </p:txBody>
      </p:sp>
      <p:pic>
        <p:nvPicPr>
          <p:cNvPr id="36" name="Google Shape;81;p8">
            <a:extLst>
              <a:ext uri="{FF2B5EF4-FFF2-40B4-BE49-F238E27FC236}">
                <a16:creationId xmlns:a16="http://schemas.microsoft.com/office/drawing/2014/main" id="{33D32B46-BBB8-6544-AF62-5E9D418DE3E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 bwMode="auto">
          <a:xfrm>
            <a:off x="8010525" y="352425"/>
            <a:ext cx="683476" cy="19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068;p107"/>
          <p:cNvSpPr/>
          <p:nvPr/>
        </p:nvSpPr>
        <p:spPr bwMode="auto">
          <a:xfrm>
            <a:off x="1471184" y="1466849"/>
            <a:ext cx="7204504" cy="2033700"/>
          </a:xfrm>
          <a:prstGeom prst="roundRect">
            <a:avLst>
              <a:gd name="adj" fmla="val 5819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2640000" rotWithShape="0">
              <a:srgbClr val="26364B">
                <a:alpha val="627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5" name="Google Shape;1069;p107"/>
          <p:cNvPicPr/>
          <p:nvPr/>
        </p:nvPicPr>
        <p:blipFill>
          <a:blip r:embed="rId3">
            <a:alphaModFix/>
          </a:blip>
          <a:srcRect t="28484" r="40554"/>
          <a:stretch/>
        </p:blipFill>
        <p:spPr bwMode="auto">
          <a:xfrm rot="10799986">
            <a:off x="10" y="21311"/>
            <a:ext cx="4552951" cy="51380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070;p107"/>
          <p:cNvSpPr>
            <a:spLocks noGrp="1"/>
          </p:cNvSpPr>
          <p:nvPr>
            <p:ph type="title" idx="4294967295"/>
          </p:nvPr>
        </p:nvSpPr>
        <p:spPr bwMode="auto">
          <a:xfrm>
            <a:off x="3567704" y="1890767"/>
            <a:ext cx="2544762" cy="1185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Дмитрий </a:t>
            </a:r>
            <a:endParaRPr sz="3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Домарев</a:t>
            </a:r>
            <a:endParaRPr sz="3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Google Shape;1074;p107"/>
          <p:cNvSpPr>
            <a:spLocks noGrp="1"/>
          </p:cNvSpPr>
          <p:nvPr>
            <p:ph type="body" idx="4294967295"/>
          </p:nvPr>
        </p:nvSpPr>
        <p:spPr bwMode="auto">
          <a:xfrm>
            <a:off x="4049019" y="4010008"/>
            <a:ext cx="1990886" cy="387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+7 (916) 621 54 88</a:t>
            </a:r>
            <a:endParaRPr sz="11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Google Shape;1078;p107"/>
          <p:cNvSpPr>
            <a:spLocks noGrp="1"/>
          </p:cNvSpPr>
          <p:nvPr>
            <p:ph type="body" idx="4294967295"/>
          </p:nvPr>
        </p:nvSpPr>
        <p:spPr bwMode="auto">
          <a:xfrm>
            <a:off x="6653048" y="4010959"/>
            <a:ext cx="1850670" cy="387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dd@sberhealth.ru</a:t>
            </a:r>
            <a:endParaRPr sz="11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oogle Shape;1072;p107"/>
          <p:cNvPicPr/>
          <p:nvPr/>
        </p:nvPicPr>
        <p:blipFill>
          <a:blip r:embed="rId4">
            <a:alphaModFix/>
          </a:blip>
          <a:srcRect t="7787" b="25367"/>
          <a:stretch/>
        </p:blipFill>
        <p:spPr bwMode="auto">
          <a:xfrm>
            <a:off x="467544" y="1104900"/>
            <a:ext cx="2749199" cy="27576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0DA4E01-F372-D143-AFFE-C8053810A4BD}"/>
              </a:ext>
            </a:extLst>
          </p:cNvPr>
          <p:cNvGrpSpPr/>
          <p:nvPr/>
        </p:nvGrpSpPr>
        <p:grpSpPr>
          <a:xfrm>
            <a:off x="6204966" y="1104900"/>
            <a:ext cx="2183457" cy="2119790"/>
            <a:chOff x="6276975" y="1104900"/>
            <a:chExt cx="1882800" cy="1827900"/>
          </a:xfrm>
        </p:grpSpPr>
        <p:sp>
          <p:nvSpPr>
            <p:cNvPr id="7" name="Google Shape;1071;p107"/>
            <p:cNvSpPr/>
            <p:nvPr/>
          </p:nvSpPr>
          <p:spPr bwMode="auto">
            <a:xfrm>
              <a:off x="6276975" y="1104900"/>
              <a:ext cx="1882800" cy="1827900"/>
            </a:xfrm>
            <a:prstGeom prst="roundRect">
              <a:avLst>
                <a:gd name="adj" fmla="val 4793"/>
              </a:avLst>
            </a:prstGeom>
            <a:solidFill>
              <a:srgbClr val="FFFFFF"/>
            </a:solidFill>
            <a:ln>
              <a:noFill/>
            </a:ln>
            <a:effectLst>
              <a:outerShdw blurRad="71438" dist="38100" dir="2640000" rotWithShape="0">
                <a:srgbClr val="26364B">
                  <a:alpha val="627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  <a:defRPr/>
              </a:pPr>
              <a:endParaRPr sz="17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9" name="Google Shape;1073;p107"/>
            <p:cNvPicPr/>
            <p:nvPr/>
          </p:nvPicPr>
          <p:blipFill>
            <a:blip r:embed="rId5">
              <a:alphaModFix/>
            </a:blip>
            <a:stretch/>
          </p:blipFill>
          <p:spPr bwMode="auto">
            <a:xfrm>
              <a:off x="6356838" y="1157271"/>
              <a:ext cx="1723174" cy="172318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Google Shape;1075;p107" descr="Logo · Light.png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85975" y="500427"/>
            <a:ext cx="1818249" cy="20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76;p107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6204966" y="4011910"/>
            <a:ext cx="386396" cy="38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77;p107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3655485" y="4010959"/>
            <a:ext cx="386396" cy="38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7;p88"/>
          <p:cNvSpPr/>
          <p:nvPr/>
        </p:nvSpPr>
        <p:spPr bwMode="auto">
          <a:xfrm>
            <a:off x="453675" y="831725"/>
            <a:ext cx="5198444" cy="425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71438" dist="47625" dir="5400000" algn="bl" rotWithShape="0">
              <a:schemeClr val="dk1">
                <a:alpha val="784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 b="1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Google Shape;378;p88"/>
          <p:cNvSpPr/>
          <p:nvPr/>
        </p:nvSpPr>
        <p:spPr bwMode="auto">
          <a:xfrm>
            <a:off x="453675" y="1116575"/>
            <a:ext cx="6288600" cy="1358700"/>
          </a:xfrm>
          <a:prstGeom prst="roundRect">
            <a:avLst>
              <a:gd name="adj" fmla="val 5026"/>
            </a:avLst>
          </a:prstGeom>
          <a:solidFill>
            <a:schemeClr val="lt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endParaRPr sz="11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Google Shape;379;p88"/>
          <p:cNvSpPr>
            <a:spLocks noGrp="1"/>
          </p:cNvSpPr>
          <p:nvPr>
            <p:ph type="title" idx="4294967295"/>
          </p:nvPr>
        </p:nvSpPr>
        <p:spPr bwMode="auto">
          <a:xfrm>
            <a:off x="355657" y="234520"/>
            <a:ext cx="5292080" cy="681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Roboto"/>
              <a:buNone/>
              <a:defRPr/>
            </a:pPr>
            <a:r>
              <a:rPr lang="ru" sz="18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Чем мы болели и чем будем болеть?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7" name="Google Shape;380;p88"/>
          <p:cNvGrpSpPr/>
          <p:nvPr/>
        </p:nvGrpSpPr>
        <p:grpSpPr bwMode="auto">
          <a:xfrm>
            <a:off x="640808" y="1311547"/>
            <a:ext cx="425679" cy="425679"/>
            <a:chOff x="725050" y="2325750"/>
            <a:chExt cx="695100" cy="695100"/>
          </a:xfrm>
        </p:grpSpPr>
        <p:sp>
          <p:nvSpPr>
            <p:cNvPr id="8" name="Google Shape;381;p88"/>
            <p:cNvSpPr/>
            <p:nvPr/>
          </p:nvSpPr>
          <p:spPr bwMode="auto">
            <a:xfrm>
              <a:off x="725050" y="2325750"/>
              <a:ext cx="695100" cy="695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9" name="Google Shape;382;p88" descr="Picture 5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844008" y="2444711"/>
              <a:ext cx="457201" cy="4572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383;p88"/>
          <p:cNvSpPr>
            <a:spLocks/>
          </p:cNvSpPr>
          <p:nvPr/>
        </p:nvSpPr>
        <p:spPr bwMode="auto">
          <a:xfrm>
            <a:off x="1164062" y="1955861"/>
            <a:ext cx="798300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900" b="1" i="0" u="none" strike="noStrike" cap="none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Р</a:t>
            </a:r>
            <a:r>
              <a:rPr lang="ru" sz="900" b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оссии</a:t>
            </a:r>
            <a:r>
              <a:rPr lang="ru" sz="900" b="1" i="0" u="none" strike="noStrike" cap="none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sz="12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Google Shape;384;p88"/>
          <p:cNvSpPr>
            <a:spLocks/>
          </p:cNvSpPr>
          <p:nvPr/>
        </p:nvSpPr>
        <p:spPr bwMode="auto">
          <a:xfrm>
            <a:off x="1164057" y="1412800"/>
            <a:ext cx="617100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900" b="1" i="0" u="none" strike="noStrike" cap="none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" sz="900" b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мире</a:t>
            </a:r>
            <a:r>
              <a:rPr lang="ru" sz="900" b="1" i="0" u="none" strike="noStrike" cap="none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sz="12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Google Shape;385;p88"/>
          <p:cNvSpPr>
            <a:spLocks/>
          </p:cNvSpPr>
          <p:nvPr/>
        </p:nvSpPr>
        <p:spPr bwMode="auto">
          <a:xfrm>
            <a:off x="387732" y="4659982"/>
            <a:ext cx="21624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Источники: ВОЗ, Росстат</a:t>
            </a:r>
            <a:endParaRPr sz="9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3" name="Google Shape;386;p88"/>
          <p:cNvGrpSpPr/>
          <p:nvPr/>
        </p:nvGrpSpPr>
        <p:grpSpPr bwMode="auto">
          <a:xfrm>
            <a:off x="640818" y="1854630"/>
            <a:ext cx="425679" cy="425679"/>
            <a:chOff x="1697450" y="2362775"/>
            <a:chExt cx="695100" cy="695100"/>
          </a:xfrm>
        </p:grpSpPr>
        <p:sp>
          <p:nvSpPr>
            <p:cNvPr id="14" name="Google Shape;387;p88"/>
            <p:cNvSpPr/>
            <p:nvPr/>
          </p:nvSpPr>
          <p:spPr bwMode="auto">
            <a:xfrm>
              <a:off x="1697450" y="2362775"/>
              <a:ext cx="695100" cy="695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5" name="Google Shape;388;p88" descr="Picture 11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1844462" y="2509787"/>
              <a:ext cx="401100" cy="401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Google Shape;389;p88"/>
          <p:cNvSpPr>
            <a:spLocks/>
          </p:cNvSpPr>
          <p:nvPr/>
        </p:nvSpPr>
        <p:spPr bwMode="auto">
          <a:xfrm>
            <a:off x="2020412" y="1358538"/>
            <a:ext cx="1519200" cy="330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900" b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миллиарда</a:t>
            </a:r>
            <a:endParaRPr sz="900" b="1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80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хронические заболевания</a:t>
            </a:r>
            <a:endParaRPr sz="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Google Shape;390;p88"/>
          <p:cNvSpPr>
            <a:spLocks/>
          </p:cNvSpPr>
          <p:nvPr/>
        </p:nvSpPr>
        <p:spPr bwMode="auto">
          <a:xfrm>
            <a:off x="2020412" y="1915738"/>
            <a:ext cx="1519200" cy="330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900" b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43 миллиона </a:t>
            </a:r>
            <a:endParaRPr sz="900" b="1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80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хронические заболевания</a:t>
            </a:r>
            <a:endParaRPr sz="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Google Shape;391;p88"/>
          <p:cNvSpPr>
            <a:spLocks/>
          </p:cNvSpPr>
          <p:nvPr/>
        </p:nvSpPr>
        <p:spPr bwMode="auto">
          <a:xfrm>
            <a:off x="3902387" y="1351638"/>
            <a:ext cx="1519200" cy="330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900" b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655 миллиона</a:t>
            </a:r>
            <a:endParaRPr sz="900" b="1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80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пенсионного возраста</a:t>
            </a:r>
            <a:endParaRPr sz="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Google Shape;392;p88"/>
          <p:cNvSpPr>
            <a:spLocks/>
          </p:cNvSpPr>
          <p:nvPr/>
        </p:nvSpPr>
        <p:spPr bwMode="auto">
          <a:xfrm>
            <a:off x="3902387" y="1908838"/>
            <a:ext cx="1519200" cy="330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900" b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 миллионов</a:t>
            </a:r>
            <a:endParaRPr sz="900" b="1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80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пенсионного возраста</a:t>
            </a:r>
            <a:endParaRPr sz="900" b="1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Google Shape;393;p88"/>
          <p:cNvSpPr>
            <a:spLocks/>
          </p:cNvSpPr>
          <p:nvPr/>
        </p:nvSpPr>
        <p:spPr bwMode="auto">
          <a:xfrm>
            <a:off x="5555762" y="1351638"/>
            <a:ext cx="905100" cy="330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900" b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миллиард</a:t>
            </a:r>
            <a:endParaRPr sz="900" b="1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80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ожирение</a:t>
            </a:r>
            <a:endParaRPr sz="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Google Shape;394;p88"/>
          <p:cNvSpPr>
            <a:spLocks/>
          </p:cNvSpPr>
          <p:nvPr/>
        </p:nvSpPr>
        <p:spPr bwMode="auto">
          <a:xfrm>
            <a:off x="5555762" y="1908838"/>
            <a:ext cx="990300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900" b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 миллионов</a:t>
            </a:r>
            <a:endParaRPr sz="900" b="1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80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ожирение</a:t>
            </a:r>
            <a:endParaRPr sz="900" b="1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Google Shape;395;p88"/>
          <p:cNvSpPr/>
          <p:nvPr/>
        </p:nvSpPr>
        <p:spPr bwMode="auto">
          <a:xfrm>
            <a:off x="6926400" y="831725"/>
            <a:ext cx="1760400" cy="1643400"/>
          </a:xfrm>
          <a:prstGeom prst="roundRect">
            <a:avLst>
              <a:gd name="adj" fmla="val 5026"/>
            </a:avLst>
          </a:prstGeom>
          <a:solidFill>
            <a:schemeClr val="dk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oboto"/>
              <a:buNone/>
              <a:defRPr/>
            </a:pPr>
            <a:endParaRPr sz="8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oboto"/>
              <a:buNone/>
              <a:defRPr/>
            </a:pPr>
            <a:endParaRPr sz="8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oboto"/>
              <a:buNone/>
              <a:defRPr/>
            </a:pPr>
            <a:endParaRPr sz="8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9709" lvl="0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oboto"/>
              <a:buNone/>
              <a:defRPr/>
            </a:pPr>
            <a:r>
              <a:rPr lang="ru" sz="8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Стоимость терапии больных пациентов </a:t>
            </a:r>
            <a:endParaRPr sz="8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9709" lvl="0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oboto"/>
              <a:buNone/>
              <a:defRPr/>
            </a:pPr>
            <a:r>
              <a:rPr lang="ru" sz="8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растет из-за осложнений, связанных с </a:t>
            </a:r>
            <a:r>
              <a:rPr lang="ru" sz="8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хроническим заболеванием</a:t>
            </a:r>
            <a:endParaRPr sz="1100" b="1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" name="Google Shape;396;p88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7152713" y="998837"/>
            <a:ext cx="190525" cy="3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97;p88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7476863" y="998837"/>
            <a:ext cx="190525" cy="3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398;p88"/>
          <p:cNvSpPr/>
          <p:nvPr/>
        </p:nvSpPr>
        <p:spPr bwMode="auto">
          <a:xfrm>
            <a:off x="453599" y="2891875"/>
            <a:ext cx="4577875" cy="425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71438" dist="47625" dir="5400000" algn="bl" rotWithShape="0">
              <a:schemeClr val="dk1">
                <a:alpha val="784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 b="1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6" name="Google Shape;399;p88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7801013" y="998837"/>
            <a:ext cx="190525" cy="3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400;p88"/>
          <p:cNvSpPr/>
          <p:nvPr/>
        </p:nvSpPr>
        <p:spPr bwMode="auto">
          <a:xfrm>
            <a:off x="453600" y="3120600"/>
            <a:ext cx="6288600" cy="1469400"/>
          </a:xfrm>
          <a:prstGeom prst="roundRect">
            <a:avLst>
              <a:gd name="adj" fmla="val 5026"/>
            </a:avLst>
          </a:prstGeom>
          <a:solidFill>
            <a:schemeClr val="lt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endParaRPr sz="11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Google Shape;401;p88"/>
          <p:cNvSpPr>
            <a:spLocks/>
          </p:cNvSpPr>
          <p:nvPr/>
        </p:nvSpPr>
        <p:spPr bwMode="auto">
          <a:xfrm>
            <a:off x="464474" y="831725"/>
            <a:ext cx="5187645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Новый вызов в области заболеваемости – неинфекционные заболевания</a:t>
            </a:r>
            <a:endParaRPr sz="12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Google Shape;402;p88"/>
          <p:cNvSpPr>
            <a:spLocks/>
          </p:cNvSpPr>
          <p:nvPr/>
        </p:nvSpPr>
        <p:spPr bwMode="auto">
          <a:xfrm>
            <a:off x="460800" y="2891875"/>
            <a:ext cx="4543248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9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Смертность при неинфекционных заболеваниях крайне высока</a:t>
            </a:r>
            <a:endParaRPr sz="9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0" name="Google Shape;403;p88"/>
          <p:cNvGrpSpPr/>
          <p:nvPr/>
        </p:nvGrpSpPr>
        <p:grpSpPr bwMode="auto">
          <a:xfrm>
            <a:off x="637133" y="3370922"/>
            <a:ext cx="425679" cy="425679"/>
            <a:chOff x="725050" y="2325750"/>
            <a:chExt cx="695100" cy="695100"/>
          </a:xfrm>
        </p:grpSpPr>
        <p:sp>
          <p:nvSpPr>
            <p:cNvPr id="31" name="Google Shape;404;p88"/>
            <p:cNvSpPr/>
            <p:nvPr/>
          </p:nvSpPr>
          <p:spPr bwMode="auto">
            <a:xfrm>
              <a:off x="725050" y="2325750"/>
              <a:ext cx="695100" cy="695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32" name="Google Shape;405;p88" descr="Picture 5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844008" y="2444711"/>
              <a:ext cx="457201" cy="4572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Google Shape;406;p88"/>
          <p:cNvSpPr>
            <a:spLocks/>
          </p:cNvSpPr>
          <p:nvPr/>
        </p:nvSpPr>
        <p:spPr bwMode="auto">
          <a:xfrm>
            <a:off x="1160387" y="4015236"/>
            <a:ext cx="798300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900" b="1" i="0" u="none" strike="noStrike" cap="none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Р</a:t>
            </a:r>
            <a:r>
              <a:rPr lang="ru" sz="900" b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оссии</a:t>
            </a:r>
            <a:r>
              <a:rPr lang="ru" sz="900" b="1" i="0" u="none" strike="noStrike" cap="none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sz="12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Google Shape;407;p88"/>
          <p:cNvSpPr>
            <a:spLocks/>
          </p:cNvSpPr>
          <p:nvPr/>
        </p:nvSpPr>
        <p:spPr bwMode="auto">
          <a:xfrm>
            <a:off x="1160382" y="3472175"/>
            <a:ext cx="617100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900" b="1" i="0" u="none" strike="noStrike" cap="none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" sz="900" b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мире</a:t>
            </a:r>
            <a:r>
              <a:rPr lang="ru" sz="900" b="1" i="0" u="none" strike="noStrike" cap="none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sz="12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5" name="Google Shape;408;p88"/>
          <p:cNvGrpSpPr/>
          <p:nvPr/>
        </p:nvGrpSpPr>
        <p:grpSpPr bwMode="auto">
          <a:xfrm>
            <a:off x="637143" y="3914005"/>
            <a:ext cx="425679" cy="425679"/>
            <a:chOff x="1697450" y="2362775"/>
            <a:chExt cx="695100" cy="695100"/>
          </a:xfrm>
        </p:grpSpPr>
        <p:sp>
          <p:nvSpPr>
            <p:cNvPr id="36" name="Google Shape;409;p88"/>
            <p:cNvSpPr/>
            <p:nvPr/>
          </p:nvSpPr>
          <p:spPr bwMode="auto">
            <a:xfrm>
              <a:off x="1697450" y="2362775"/>
              <a:ext cx="695100" cy="695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37" name="Google Shape;410;p88" descr="Picture 11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1844462" y="2509787"/>
              <a:ext cx="401100" cy="401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" name="Google Shape;411;p88"/>
          <p:cNvSpPr>
            <a:spLocks/>
          </p:cNvSpPr>
          <p:nvPr/>
        </p:nvSpPr>
        <p:spPr bwMode="auto">
          <a:xfrm>
            <a:off x="2016724" y="3419062"/>
            <a:ext cx="2123227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"/>
              <a:buNone/>
              <a:defRPr/>
            </a:pPr>
            <a:r>
              <a:rPr lang="ru" sz="8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2019:</a:t>
            </a:r>
            <a:r>
              <a:rPr lang="ru" sz="8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41 млн чел</a:t>
            </a:r>
            <a:r>
              <a:rPr lang="ru" sz="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овек </a:t>
            </a:r>
            <a:r>
              <a:rPr lang="ru" sz="8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(71% смертей)</a:t>
            </a:r>
            <a:endParaRPr sz="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"/>
              <a:buNone/>
              <a:defRPr/>
            </a:pPr>
            <a:r>
              <a:rPr lang="ru" sz="8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2030F:</a:t>
            </a:r>
            <a:r>
              <a:rPr lang="ru" sz="8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более 52 млн чел</a:t>
            </a:r>
            <a:r>
              <a:rPr lang="ru" sz="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овек</a:t>
            </a:r>
            <a:endParaRPr sz="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Google Shape;412;p88"/>
          <p:cNvSpPr>
            <a:spLocks/>
          </p:cNvSpPr>
          <p:nvPr/>
        </p:nvSpPr>
        <p:spPr bwMode="auto">
          <a:xfrm>
            <a:off x="2017117" y="3953741"/>
            <a:ext cx="1317300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"/>
              <a:buNone/>
              <a:defRPr/>
            </a:pPr>
            <a:r>
              <a:rPr lang="ru" sz="800" b="1" i="0" u="none" strike="noStrike" cap="none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2016:</a:t>
            </a:r>
            <a:r>
              <a:rPr lang="ru" sz="800" b="0" i="0" u="none" strike="noStrike" cap="none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1.6 млн чел</a:t>
            </a:r>
            <a:r>
              <a:rPr lang="ru" sz="80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овек</a:t>
            </a:r>
            <a:br>
              <a:rPr lang="ru" sz="800" b="0" i="0" u="none" strike="noStrike" cap="none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" sz="800" b="1" i="0" u="none" strike="noStrike" cap="none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87%</a:t>
            </a:r>
            <a:r>
              <a:rPr lang="ru" sz="800" b="0" i="0" u="none" strike="noStrike" cap="none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случаев смерти</a:t>
            </a:r>
            <a:endParaRPr sz="8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Google Shape;413;p88"/>
          <p:cNvSpPr/>
          <p:nvPr/>
        </p:nvSpPr>
        <p:spPr bwMode="auto">
          <a:xfrm>
            <a:off x="4481108" y="3370922"/>
            <a:ext cx="425700" cy="425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6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 </a:t>
            </a:r>
            <a:r>
              <a:rPr lang="ru" sz="4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век</a:t>
            </a:r>
            <a:endParaRPr sz="400" b="1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Google Shape;414;p88"/>
          <p:cNvSpPr/>
          <p:nvPr/>
        </p:nvSpPr>
        <p:spPr bwMode="auto">
          <a:xfrm>
            <a:off x="4481118" y="3914005"/>
            <a:ext cx="425700" cy="425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05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Google Shape;415;p88"/>
          <p:cNvSpPr>
            <a:spLocks/>
          </p:cNvSpPr>
          <p:nvPr/>
        </p:nvSpPr>
        <p:spPr bwMode="auto">
          <a:xfrm>
            <a:off x="4481100" y="3972950"/>
            <a:ext cx="425700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91425" rIns="72000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</a:t>
            </a:r>
            <a:endParaRPr sz="7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Google Shape;416;p88"/>
          <p:cNvSpPr>
            <a:spLocks/>
          </p:cNvSpPr>
          <p:nvPr/>
        </p:nvSpPr>
        <p:spPr bwMode="auto">
          <a:xfrm>
            <a:off x="5031475" y="3349774"/>
            <a:ext cx="1100400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Высокая смертность </a:t>
            </a:r>
            <a:endParaRPr sz="7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инфекционных заболеваний</a:t>
            </a:r>
            <a:endParaRPr sz="7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" name="Google Shape;417;p88"/>
          <p:cNvSpPr>
            <a:spLocks/>
          </p:cNvSpPr>
          <p:nvPr/>
        </p:nvSpPr>
        <p:spPr bwMode="auto">
          <a:xfrm>
            <a:off x="5031475" y="3907550"/>
            <a:ext cx="1458600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Люди живут дольше </a:t>
            </a:r>
            <a:endParaRPr sz="7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70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доживают до хронических заболеваний</a:t>
            </a:r>
            <a:endParaRPr sz="7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Google Shape;418;p88"/>
          <p:cNvSpPr/>
          <p:nvPr/>
        </p:nvSpPr>
        <p:spPr bwMode="auto">
          <a:xfrm>
            <a:off x="6957166" y="2901766"/>
            <a:ext cx="1720453" cy="1697400"/>
          </a:xfrm>
          <a:prstGeom prst="roundRect">
            <a:avLst>
              <a:gd name="adj" fmla="val 5026"/>
            </a:avLst>
          </a:prstGeom>
          <a:solidFill>
            <a:schemeClr val="dk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9709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Факторы, повышающие риск смерти от НИЗ:  </a:t>
            </a:r>
            <a:endParaRPr sz="800" b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9999" lvl="0" indent="-8962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Char char="●"/>
              <a:defRPr/>
            </a:pPr>
            <a:r>
              <a:rPr lang="ru" sz="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употребление табака</a:t>
            </a:r>
            <a:endParaRPr sz="7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9999" lvl="0" indent="-8962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Char char="●"/>
              <a:defRPr/>
            </a:pPr>
            <a:r>
              <a:rPr lang="ru" sz="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низкий уровень физической активности</a:t>
            </a:r>
            <a:endParaRPr sz="7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9999" lvl="0" indent="-8962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Char char="●"/>
              <a:defRPr/>
            </a:pPr>
            <a:r>
              <a:rPr lang="ru" sz="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злоупотребление алкоголем и нездоровое питание</a:t>
            </a:r>
            <a:endParaRPr sz="7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9999" lvl="0" indent="-8962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oboto"/>
              <a:buChar char="●"/>
              <a:defRPr/>
            </a:pPr>
            <a:r>
              <a:rPr lang="ru" sz="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отсутствие медикаментозной терапии</a:t>
            </a:r>
            <a:endParaRPr sz="7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6" name="Google Shape;81;p8">
            <a:extLst>
              <a:ext uri="{FF2B5EF4-FFF2-40B4-BE49-F238E27FC236}">
                <a16:creationId xmlns:a16="http://schemas.microsoft.com/office/drawing/2014/main" id="{4465BC96-2208-5444-AE2E-9AC23EA75DA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0525" y="352425"/>
            <a:ext cx="683476" cy="19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423;p89"/>
          <p:cNvPicPr/>
          <p:nvPr/>
        </p:nvPicPr>
        <p:blipFill>
          <a:blip r:embed="rId3">
            <a:alphaModFix/>
          </a:blip>
          <a:srcRect t="49584"/>
          <a:stretch/>
        </p:blipFill>
        <p:spPr bwMode="auto">
          <a:xfrm rot="-5399991">
            <a:off x="-1149242" y="1396542"/>
            <a:ext cx="4616600" cy="23504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26;p89"/>
          <p:cNvSpPr/>
          <p:nvPr/>
        </p:nvSpPr>
        <p:spPr bwMode="auto">
          <a:xfrm>
            <a:off x="457250" y="1298608"/>
            <a:ext cx="1893170" cy="1209558"/>
          </a:xfrm>
          <a:prstGeom prst="roundRect">
            <a:avLst>
              <a:gd name="adj" fmla="val 7658"/>
            </a:avLst>
          </a:prstGeom>
          <a:solidFill>
            <a:schemeClr val="lt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endParaRPr sz="11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Google Shape;424;p89"/>
          <p:cNvPicPr/>
          <p:nvPr/>
        </p:nvPicPr>
        <p:blipFill>
          <a:blip r:embed="rId3">
            <a:alphaModFix/>
          </a:blip>
          <a:stretch/>
        </p:blipFill>
        <p:spPr bwMode="auto">
          <a:xfrm rot="-4317146">
            <a:off x="3782735" y="2340143"/>
            <a:ext cx="4616599" cy="46620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27;p89"/>
          <p:cNvSpPr>
            <a:spLocks noGrp="1"/>
          </p:cNvSpPr>
          <p:nvPr>
            <p:ph type="body" idx="4294967295"/>
          </p:nvPr>
        </p:nvSpPr>
        <p:spPr bwMode="auto">
          <a:xfrm>
            <a:off x="542324" y="1561474"/>
            <a:ext cx="1641475" cy="839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" sz="9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Увеличение продолжительности жизни</a:t>
            </a:r>
            <a:endParaRPr sz="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Google Shape;428;p89"/>
          <p:cNvSpPr/>
          <p:nvPr/>
        </p:nvSpPr>
        <p:spPr bwMode="auto">
          <a:xfrm>
            <a:off x="611188" y="1178458"/>
            <a:ext cx="343672" cy="329700"/>
          </a:xfrm>
          <a:prstGeom prst="roundRect">
            <a:avLst>
              <a:gd name="adj" fmla="val 16667"/>
            </a:avLst>
          </a:prstGeom>
          <a:solidFill>
            <a:srgbClr val="26364B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9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sz="900" b="1" i="0" u="none" strike="noStrike" cap="none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Google Shape;429;p89"/>
          <p:cNvGrpSpPr/>
          <p:nvPr/>
        </p:nvGrpSpPr>
        <p:grpSpPr bwMode="auto">
          <a:xfrm>
            <a:off x="3829973" y="4695525"/>
            <a:ext cx="1484054" cy="108473"/>
            <a:chOff x="6876752" y="1443000"/>
            <a:chExt cx="1810043" cy="132300"/>
          </a:xfrm>
        </p:grpSpPr>
        <p:sp>
          <p:nvSpPr>
            <p:cNvPr id="11" name="Google Shape;430;p89"/>
            <p:cNvSpPr/>
            <p:nvPr/>
          </p:nvSpPr>
          <p:spPr bwMode="auto">
            <a:xfrm>
              <a:off x="6876752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Google Shape;431;p89"/>
            <p:cNvSpPr/>
            <p:nvPr/>
          </p:nvSpPr>
          <p:spPr bwMode="auto">
            <a:xfrm>
              <a:off x="7296187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Google Shape;432;p89"/>
            <p:cNvSpPr/>
            <p:nvPr/>
          </p:nvSpPr>
          <p:spPr bwMode="auto">
            <a:xfrm>
              <a:off x="7715623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Google Shape;433;p89"/>
            <p:cNvSpPr/>
            <p:nvPr/>
          </p:nvSpPr>
          <p:spPr bwMode="auto">
            <a:xfrm>
              <a:off x="8135059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Google Shape;434;p89"/>
            <p:cNvSpPr/>
            <p:nvPr/>
          </p:nvSpPr>
          <p:spPr bwMode="auto">
            <a:xfrm>
              <a:off x="8554495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6" name="Google Shape;435;p89"/>
          <p:cNvGrpSpPr/>
          <p:nvPr/>
        </p:nvGrpSpPr>
        <p:grpSpPr bwMode="auto">
          <a:xfrm>
            <a:off x="5543781" y="4695525"/>
            <a:ext cx="1484054" cy="108473"/>
            <a:chOff x="6876752" y="1443000"/>
            <a:chExt cx="1810043" cy="132300"/>
          </a:xfrm>
        </p:grpSpPr>
        <p:sp>
          <p:nvSpPr>
            <p:cNvPr id="17" name="Google Shape;436;p89"/>
            <p:cNvSpPr/>
            <p:nvPr/>
          </p:nvSpPr>
          <p:spPr bwMode="auto">
            <a:xfrm>
              <a:off x="6876752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Google Shape;437;p89"/>
            <p:cNvSpPr/>
            <p:nvPr/>
          </p:nvSpPr>
          <p:spPr bwMode="auto">
            <a:xfrm>
              <a:off x="7296187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Google Shape;438;p89"/>
            <p:cNvSpPr/>
            <p:nvPr/>
          </p:nvSpPr>
          <p:spPr bwMode="auto">
            <a:xfrm>
              <a:off x="7715623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Google Shape;439;p89"/>
            <p:cNvSpPr/>
            <p:nvPr/>
          </p:nvSpPr>
          <p:spPr bwMode="auto">
            <a:xfrm>
              <a:off x="8135059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Google Shape;440;p89"/>
            <p:cNvSpPr/>
            <p:nvPr/>
          </p:nvSpPr>
          <p:spPr bwMode="auto">
            <a:xfrm>
              <a:off x="8554495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2" name="Google Shape;441;p89"/>
          <p:cNvGrpSpPr/>
          <p:nvPr/>
        </p:nvGrpSpPr>
        <p:grpSpPr bwMode="auto">
          <a:xfrm>
            <a:off x="2111788" y="4695525"/>
            <a:ext cx="1484054" cy="108473"/>
            <a:chOff x="6876752" y="1443000"/>
            <a:chExt cx="1810043" cy="132300"/>
          </a:xfrm>
        </p:grpSpPr>
        <p:sp>
          <p:nvSpPr>
            <p:cNvPr id="23" name="Google Shape;442;p89"/>
            <p:cNvSpPr/>
            <p:nvPr/>
          </p:nvSpPr>
          <p:spPr bwMode="auto">
            <a:xfrm>
              <a:off x="6876752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Google Shape;443;p89"/>
            <p:cNvSpPr/>
            <p:nvPr/>
          </p:nvSpPr>
          <p:spPr bwMode="auto">
            <a:xfrm>
              <a:off x="7296187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Google Shape;444;p89"/>
            <p:cNvSpPr/>
            <p:nvPr/>
          </p:nvSpPr>
          <p:spPr bwMode="auto">
            <a:xfrm>
              <a:off x="7715623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Google Shape;445;p89"/>
            <p:cNvSpPr/>
            <p:nvPr/>
          </p:nvSpPr>
          <p:spPr bwMode="auto">
            <a:xfrm>
              <a:off x="8135059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Google Shape;446;p89"/>
            <p:cNvSpPr/>
            <p:nvPr/>
          </p:nvSpPr>
          <p:spPr bwMode="auto">
            <a:xfrm>
              <a:off x="8554495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8" name="Google Shape;447;p89"/>
          <p:cNvSpPr/>
          <p:nvPr/>
        </p:nvSpPr>
        <p:spPr bwMode="auto">
          <a:xfrm>
            <a:off x="2563876" y="1290516"/>
            <a:ext cx="1893170" cy="1217650"/>
          </a:xfrm>
          <a:prstGeom prst="roundRect">
            <a:avLst>
              <a:gd name="adj" fmla="val 7658"/>
            </a:avLst>
          </a:prstGeom>
          <a:solidFill>
            <a:schemeClr val="lt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endParaRPr sz="11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Google Shape;448;p89"/>
          <p:cNvSpPr>
            <a:spLocks/>
          </p:cNvSpPr>
          <p:nvPr/>
        </p:nvSpPr>
        <p:spPr bwMode="auto">
          <a:xfrm>
            <a:off x="2648950" y="1560768"/>
            <a:ext cx="1642526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900" b="1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Повышение качества жизни </a:t>
            </a:r>
            <a:r>
              <a:rPr lang="ru" sz="90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пациентов </a:t>
            </a:r>
            <a:endParaRPr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90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хроническими заболеваниями</a:t>
            </a:r>
            <a:endParaRPr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endParaRPr sz="900" b="0" i="0" u="none" strike="noStrike" cap="none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Google Shape;449;p89"/>
          <p:cNvSpPr/>
          <p:nvPr/>
        </p:nvSpPr>
        <p:spPr bwMode="auto">
          <a:xfrm>
            <a:off x="2717814" y="1170366"/>
            <a:ext cx="343672" cy="329700"/>
          </a:xfrm>
          <a:prstGeom prst="roundRect">
            <a:avLst>
              <a:gd name="adj" fmla="val 16667"/>
            </a:avLst>
          </a:prstGeom>
          <a:solidFill>
            <a:srgbClr val="26364B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9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sz="900" b="1" i="0" u="none" strike="noStrike" cap="none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Google Shape;450;p89"/>
          <p:cNvSpPr/>
          <p:nvPr/>
        </p:nvSpPr>
        <p:spPr bwMode="auto">
          <a:xfrm>
            <a:off x="4670502" y="1298608"/>
            <a:ext cx="1893170" cy="1209558"/>
          </a:xfrm>
          <a:prstGeom prst="roundRect">
            <a:avLst>
              <a:gd name="adj" fmla="val 7658"/>
            </a:avLst>
          </a:prstGeom>
          <a:solidFill>
            <a:schemeClr val="lt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endParaRPr sz="11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Google Shape;451;p89"/>
          <p:cNvSpPr>
            <a:spLocks/>
          </p:cNvSpPr>
          <p:nvPr/>
        </p:nvSpPr>
        <p:spPr bwMode="auto">
          <a:xfrm>
            <a:off x="4757277" y="1560768"/>
            <a:ext cx="1808097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90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Болеть </a:t>
            </a:r>
            <a:r>
              <a:rPr lang="ru" sz="900" b="1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 осложнений </a:t>
            </a:r>
            <a:r>
              <a:rPr lang="ru" sz="90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(сокращение госпитализаций, </a:t>
            </a: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90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вызовов СМП)</a:t>
            </a:r>
            <a:endParaRPr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endParaRPr sz="900" b="0" i="0" u="none" strike="noStrike" cap="none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Google Shape;452;p89"/>
          <p:cNvSpPr/>
          <p:nvPr/>
        </p:nvSpPr>
        <p:spPr bwMode="auto">
          <a:xfrm>
            <a:off x="4824440" y="1178458"/>
            <a:ext cx="343672" cy="329700"/>
          </a:xfrm>
          <a:prstGeom prst="roundRect">
            <a:avLst>
              <a:gd name="adj" fmla="val 16667"/>
            </a:avLst>
          </a:prstGeom>
          <a:solidFill>
            <a:srgbClr val="26364B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9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sz="900" b="1" i="0" u="none" strike="noStrike" cap="none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Google Shape;453;p89"/>
          <p:cNvSpPr/>
          <p:nvPr/>
        </p:nvSpPr>
        <p:spPr bwMode="auto">
          <a:xfrm>
            <a:off x="6777129" y="1298608"/>
            <a:ext cx="1893170" cy="1209558"/>
          </a:xfrm>
          <a:prstGeom prst="roundRect">
            <a:avLst>
              <a:gd name="adj" fmla="val 7658"/>
            </a:avLst>
          </a:prstGeom>
          <a:solidFill>
            <a:schemeClr val="lt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endParaRPr sz="11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Google Shape;454;p89"/>
          <p:cNvSpPr>
            <a:spLocks/>
          </p:cNvSpPr>
          <p:nvPr/>
        </p:nvSpPr>
        <p:spPr bwMode="auto">
          <a:xfrm>
            <a:off x="6862203" y="1560768"/>
            <a:ext cx="1642526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900" b="0" i="0" u="none" strike="noStrike" cap="none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Меня ведет </a:t>
            </a:r>
            <a:endParaRPr sz="9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900" b="0" i="0" u="none" strike="noStrike" cap="none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(обо мне заботится) современная система</a:t>
            </a:r>
            <a:endParaRPr sz="9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Google Shape;455;p89"/>
          <p:cNvSpPr/>
          <p:nvPr/>
        </p:nvSpPr>
        <p:spPr bwMode="auto">
          <a:xfrm>
            <a:off x="6931067" y="1178458"/>
            <a:ext cx="343672" cy="329700"/>
          </a:xfrm>
          <a:prstGeom prst="roundRect">
            <a:avLst>
              <a:gd name="adj" fmla="val 16667"/>
            </a:avLst>
          </a:prstGeom>
          <a:solidFill>
            <a:srgbClr val="26364B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9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sz="900" b="1" i="0" u="none" strike="noStrike" cap="none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Google Shape;456;p89"/>
          <p:cNvSpPr/>
          <p:nvPr/>
        </p:nvSpPr>
        <p:spPr bwMode="auto">
          <a:xfrm>
            <a:off x="457250" y="3143591"/>
            <a:ext cx="1893170" cy="1209558"/>
          </a:xfrm>
          <a:prstGeom prst="roundRect">
            <a:avLst>
              <a:gd name="adj" fmla="val 7658"/>
            </a:avLst>
          </a:prstGeom>
          <a:solidFill>
            <a:schemeClr val="lt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endParaRPr sz="11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Google Shape;457;p89"/>
          <p:cNvSpPr>
            <a:spLocks/>
          </p:cNvSpPr>
          <p:nvPr/>
        </p:nvSpPr>
        <p:spPr bwMode="auto">
          <a:xfrm>
            <a:off x="542324" y="3435951"/>
            <a:ext cx="1642526" cy="72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900" b="1" i="0" u="none" strike="noStrike" cap="none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Снижение медикаментозной нагрузки</a:t>
            </a:r>
            <a:endParaRPr sz="9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Google Shape;458;p89"/>
          <p:cNvSpPr/>
          <p:nvPr/>
        </p:nvSpPr>
        <p:spPr bwMode="auto">
          <a:xfrm>
            <a:off x="611188" y="3023442"/>
            <a:ext cx="343672" cy="329700"/>
          </a:xfrm>
          <a:prstGeom prst="roundRect">
            <a:avLst>
              <a:gd name="adj" fmla="val 16667"/>
            </a:avLst>
          </a:prstGeom>
          <a:solidFill>
            <a:srgbClr val="26364B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9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endParaRPr sz="900" b="1" i="0" u="none" strike="noStrike" cap="none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Google Shape;459;p89"/>
          <p:cNvSpPr/>
          <p:nvPr/>
        </p:nvSpPr>
        <p:spPr bwMode="auto">
          <a:xfrm>
            <a:off x="2563876" y="3135500"/>
            <a:ext cx="1893170" cy="1217650"/>
          </a:xfrm>
          <a:prstGeom prst="roundRect">
            <a:avLst>
              <a:gd name="adj" fmla="val 7658"/>
            </a:avLst>
          </a:prstGeom>
          <a:solidFill>
            <a:schemeClr val="lt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endParaRPr sz="11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Google Shape;460;p89"/>
          <p:cNvSpPr>
            <a:spLocks/>
          </p:cNvSpPr>
          <p:nvPr/>
        </p:nvSpPr>
        <p:spPr bwMode="auto">
          <a:xfrm>
            <a:off x="2648950" y="3435951"/>
            <a:ext cx="1642526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900" b="1" i="0" u="none" strike="noStrike" cap="none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Сбор и хранение </a:t>
            </a:r>
            <a:r>
              <a:rPr lang="ru" sz="900" b="0" i="0" u="none" strike="noStrike" cap="none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своих медицинских данных</a:t>
            </a:r>
            <a:endParaRPr sz="9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endParaRPr sz="9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Google Shape;461;p89"/>
          <p:cNvSpPr/>
          <p:nvPr/>
        </p:nvSpPr>
        <p:spPr bwMode="auto">
          <a:xfrm>
            <a:off x="2717814" y="3015350"/>
            <a:ext cx="343672" cy="329700"/>
          </a:xfrm>
          <a:prstGeom prst="roundRect">
            <a:avLst>
              <a:gd name="adj" fmla="val 16667"/>
            </a:avLst>
          </a:prstGeom>
          <a:solidFill>
            <a:srgbClr val="26364B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9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endParaRPr sz="900" b="1" i="0" u="none" strike="noStrike" cap="none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Google Shape;462;p89"/>
          <p:cNvSpPr/>
          <p:nvPr/>
        </p:nvSpPr>
        <p:spPr bwMode="auto">
          <a:xfrm>
            <a:off x="4670502" y="3143591"/>
            <a:ext cx="1893170" cy="1209558"/>
          </a:xfrm>
          <a:prstGeom prst="roundRect">
            <a:avLst>
              <a:gd name="adj" fmla="val 7658"/>
            </a:avLst>
          </a:prstGeom>
          <a:solidFill>
            <a:schemeClr val="lt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endParaRPr sz="11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" name="Google Shape;463;p89"/>
          <p:cNvSpPr>
            <a:spLocks/>
          </p:cNvSpPr>
          <p:nvPr/>
        </p:nvSpPr>
        <p:spPr bwMode="auto">
          <a:xfrm>
            <a:off x="4755576" y="3435951"/>
            <a:ext cx="1642526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90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Возможность </a:t>
            </a: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900" b="1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проявить заботу </a:t>
            </a: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90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 родственнике</a:t>
            </a:r>
            <a:endParaRPr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endParaRPr sz="900" b="0" i="0" u="none" strike="noStrike" cap="none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Google Shape;464;p89"/>
          <p:cNvSpPr/>
          <p:nvPr/>
        </p:nvSpPr>
        <p:spPr bwMode="auto">
          <a:xfrm>
            <a:off x="4824440" y="3023442"/>
            <a:ext cx="343672" cy="329700"/>
          </a:xfrm>
          <a:prstGeom prst="roundRect">
            <a:avLst>
              <a:gd name="adj" fmla="val 16667"/>
            </a:avLst>
          </a:prstGeom>
          <a:solidFill>
            <a:srgbClr val="26364B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9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endParaRPr sz="900" b="1" i="0" u="none" strike="noStrike" cap="none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Google Shape;465;p89"/>
          <p:cNvSpPr/>
          <p:nvPr/>
        </p:nvSpPr>
        <p:spPr bwMode="auto">
          <a:xfrm>
            <a:off x="6777129" y="3143591"/>
            <a:ext cx="1893170" cy="1209558"/>
          </a:xfrm>
          <a:prstGeom prst="roundRect">
            <a:avLst>
              <a:gd name="adj" fmla="val 7658"/>
            </a:avLst>
          </a:prstGeom>
          <a:solidFill>
            <a:schemeClr val="lt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endParaRPr sz="11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Google Shape;466;p89"/>
          <p:cNvSpPr>
            <a:spLocks/>
          </p:cNvSpPr>
          <p:nvPr/>
        </p:nvSpPr>
        <p:spPr bwMode="auto">
          <a:xfrm>
            <a:off x="6862202" y="3435951"/>
            <a:ext cx="1808098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900" b="0" i="0" u="none" strike="noStrike" cap="none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Доступ </a:t>
            </a:r>
            <a:endParaRPr sz="9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900" b="1" i="0" u="none" strike="noStrike" cap="none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 квалифицированному </a:t>
            </a:r>
            <a:r>
              <a:rPr lang="ru" sz="900" b="0" i="0" u="none" strike="noStrike" cap="none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врачу</a:t>
            </a:r>
            <a:endParaRPr sz="9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endParaRPr sz="9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Google Shape;467;p89"/>
          <p:cNvSpPr/>
          <p:nvPr/>
        </p:nvSpPr>
        <p:spPr bwMode="auto">
          <a:xfrm>
            <a:off x="6931067" y="3023442"/>
            <a:ext cx="343672" cy="329700"/>
          </a:xfrm>
          <a:prstGeom prst="roundRect">
            <a:avLst>
              <a:gd name="adj" fmla="val 16667"/>
            </a:avLst>
          </a:prstGeom>
          <a:solidFill>
            <a:srgbClr val="26364B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9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endParaRPr sz="900" b="1" i="0" u="none" strike="noStrike" cap="none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Google Shape;468;p89"/>
          <p:cNvSpPr/>
          <p:nvPr/>
        </p:nvSpPr>
        <p:spPr bwMode="auto">
          <a:xfrm>
            <a:off x="611204" y="2356741"/>
            <a:ext cx="899400" cy="271500"/>
          </a:xfrm>
          <a:prstGeom prst="roundRect">
            <a:avLst>
              <a:gd name="adj" fmla="val 23089"/>
            </a:avLst>
          </a:prstGeom>
          <a:solidFill>
            <a:srgbClr val="FF0066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938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900" b="1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r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ru" sz="900" b="1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лет</a:t>
            </a:r>
            <a:endParaRPr sz="900" b="1" i="0" u="none" strike="noStrike" cap="none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Google Shape;469;p89"/>
          <p:cNvSpPr/>
          <p:nvPr/>
        </p:nvSpPr>
        <p:spPr bwMode="auto">
          <a:xfrm>
            <a:off x="611150" y="4244466"/>
            <a:ext cx="899400" cy="271500"/>
          </a:xfrm>
          <a:prstGeom prst="roundRect">
            <a:avLst>
              <a:gd name="adj" fmla="val 23089"/>
            </a:avLst>
          </a:prstGeom>
          <a:solidFill>
            <a:srgbClr val="FF0066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937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9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таблетки</a:t>
            </a:r>
            <a:endParaRPr sz="900" b="1" i="0" u="none" strike="noStrike" cap="none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Google Shape;470;p89"/>
          <p:cNvSpPr/>
          <p:nvPr/>
        </p:nvSpPr>
        <p:spPr bwMode="auto">
          <a:xfrm>
            <a:off x="6946379" y="2412504"/>
            <a:ext cx="899400" cy="271500"/>
          </a:xfrm>
          <a:prstGeom prst="roundRect">
            <a:avLst>
              <a:gd name="adj" fmla="val 23089"/>
            </a:avLst>
          </a:prstGeom>
          <a:solidFill>
            <a:srgbClr val="FF0066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937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9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забота</a:t>
            </a:r>
            <a:endParaRPr sz="900" b="1" i="0" u="none" strike="noStrike" cap="none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2" name="Google Shape;379;p88">
            <a:extLst>
              <a:ext uri="{FF2B5EF4-FFF2-40B4-BE49-F238E27FC236}">
                <a16:creationId xmlns:a16="http://schemas.microsoft.com/office/drawing/2014/main" id="{C1F4A828-9D4D-B74F-A549-FBC180065FBF}"/>
              </a:ext>
            </a:extLst>
          </p:cNvPr>
          <p:cNvSpPr txBox="1">
            <a:spLocks/>
          </p:cNvSpPr>
          <p:nvPr/>
        </p:nvSpPr>
        <p:spPr bwMode="auto">
          <a:xfrm>
            <a:off x="355656" y="234520"/>
            <a:ext cx="5296597" cy="681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6364B"/>
              </a:buClr>
              <a:buSzPts val="1800"/>
              <a:buFont typeface="Roboto"/>
              <a:buNone/>
              <a:defRPr/>
            </a:pPr>
            <a:r>
              <a:rPr lang="ru-RU" sz="18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Почему Дистанционный Мониторинг важен пользователю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3" name="Google Shape;81;p8">
            <a:extLst>
              <a:ext uri="{FF2B5EF4-FFF2-40B4-BE49-F238E27FC236}">
                <a16:creationId xmlns:a16="http://schemas.microsoft.com/office/drawing/2014/main" id="{3DA99185-F928-D545-A292-440D89210BE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 bwMode="auto">
          <a:xfrm>
            <a:off x="8010525" y="352425"/>
            <a:ext cx="683476" cy="19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475;p90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529628" y="-449388"/>
            <a:ext cx="4676279" cy="5037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477;p90"/>
          <p:cNvGrpSpPr/>
          <p:nvPr/>
        </p:nvGrpSpPr>
        <p:grpSpPr bwMode="auto">
          <a:xfrm>
            <a:off x="3829973" y="349053"/>
            <a:ext cx="1484054" cy="780077"/>
            <a:chOff x="3644160" y="329854"/>
            <a:chExt cx="1484054" cy="780077"/>
          </a:xfrm>
        </p:grpSpPr>
        <p:grpSp>
          <p:nvGrpSpPr>
            <p:cNvPr id="7" name="Google Shape;478;p90"/>
            <p:cNvGrpSpPr/>
            <p:nvPr/>
          </p:nvGrpSpPr>
          <p:grpSpPr bwMode="auto">
            <a:xfrm>
              <a:off x="3644160" y="1001458"/>
              <a:ext cx="1484054" cy="108473"/>
              <a:chOff x="6876752" y="1443000"/>
              <a:chExt cx="1810043" cy="132300"/>
            </a:xfrm>
          </p:grpSpPr>
          <p:sp>
            <p:nvSpPr>
              <p:cNvPr id="8" name="Google Shape;479;p90"/>
              <p:cNvSpPr/>
              <p:nvPr/>
            </p:nvSpPr>
            <p:spPr bwMode="auto">
              <a:xfrm>
                <a:off x="6876752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" name="Google Shape;480;p90"/>
              <p:cNvSpPr/>
              <p:nvPr/>
            </p:nvSpPr>
            <p:spPr bwMode="auto">
              <a:xfrm>
                <a:off x="7296187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0" name="Google Shape;481;p90"/>
              <p:cNvSpPr/>
              <p:nvPr/>
            </p:nvSpPr>
            <p:spPr bwMode="auto">
              <a:xfrm>
                <a:off x="7715623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1" name="Google Shape;482;p90"/>
              <p:cNvSpPr/>
              <p:nvPr/>
            </p:nvSpPr>
            <p:spPr bwMode="auto">
              <a:xfrm>
                <a:off x="8135059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" name="Google Shape;483;p90"/>
              <p:cNvSpPr/>
              <p:nvPr/>
            </p:nvSpPr>
            <p:spPr bwMode="auto">
              <a:xfrm>
                <a:off x="8554495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3" name="Google Shape;484;p90"/>
            <p:cNvGrpSpPr/>
            <p:nvPr/>
          </p:nvGrpSpPr>
          <p:grpSpPr bwMode="auto">
            <a:xfrm>
              <a:off x="3644160" y="665656"/>
              <a:ext cx="1484054" cy="108473"/>
              <a:chOff x="6876752" y="1443000"/>
              <a:chExt cx="1810043" cy="132300"/>
            </a:xfrm>
          </p:grpSpPr>
          <p:sp>
            <p:nvSpPr>
              <p:cNvPr id="14" name="Google Shape;485;p90"/>
              <p:cNvSpPr/>
              <p:nvPr/>
            </p:nvSpPr>
            <p:spPr bwMode="auto">
              <a:xfrm>
                <a:off x="6876752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" name="Google Shape;486;p90"/>
              <p:cNvSpPr/>
              <p:nvPr/>
            </p:nvSpPr>
            <p:spPr bwMode="auto">
              <a:xfrm>
                <a:off x="7296187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" name="Google Shape;487;p90"/>
              <p:cNvSpPr/>
              <p:nvPr/>
            </p:nvSpPr>
            <p:spPr bwMode="auto">
              <a:xfrm>
                <a:off x="7715623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7" name="Google Shape;488;p90"/>
              <p:cNvSpPr/>
              <p:nvPr/>
            </p:nvSpPr>
            <p:spPr bwMode="auto">
              <a:xfrm>
                <a:off x="8135059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" name="Google Shape;489;p90"/>
              <p:cNvSpPr/>
              <p:nvPr/>
            </p:nvSpPr>
            <p:spPr bwMode="auto">
              <a:xfrm>
                <a:off x="8554495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9" name="Google Shape;490;p90"/>
            <p:cNvGrpSpPr/>
            <p:nvPr/>
          </p:nvGrpSpPr>
          <p:grpSpPr bwMode="auto">
            <a:xfrm>
              <a:off x="3644160" y="329854"/>
              <a:ext cx="1484054" cy="108473"/>
              <a:chOff x="6876752" y="1443000"/>
              <a:chExt cx="1810043" cy="132300"/>
            </a:xfrm>
          </p:grpSpPr>
          <p:sp>
            <p:nvSpPr>
              <p:cNvPr id="20" name="Google Shape;491;p90"/>
              <p:cNvSpPr/>
              <p:nvPr/>
            </p:nvSpPr>
            <p:spPr bwMode="auto">
              <a:xfrm>
                <a:off x="6876752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1" name="Google Shape;492;p90"/>
              <p:cNvSpPr/>
              <p:nvPr/>
            </p:nvSpPr>
            <p:spPr bwMode="auto">
              <a:xfrm>
                <a:off x="7296187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2" name="Google Shape;493;p90"/>
              <p:cNvSpPr/>
              <p:nvPr/>
            </p:nvSpPr>
            <p:spPr bwMode="auto">
              <a:xfrm>
                <a:off x="7715623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3" name="Google Shape;494;p90"/>
              <p:cNvSpPr/>
              <p:nvPr/>
            </p:nvSpPr>
            <p:spPr bwMode="auto">
              <a:xfrm>
                <a:off x="8135059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4" name="Google Shape;495;p90"/>
              <p:cNvSpPr/>
              <p:nvPr/>
            </p:nvSpPr>
            <p:spPr bwMode="auto">
              <a:xfrm>
                <a:off x="8554495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25" name="Google Shape;496;p90"/>
          <p:cNvSpPr/>
          <p:nvPr/>
        </p:nvSpPr>
        <p:spPr bwMode="auto">
          <a:xfrm>
            <a:off x="450000" y="990600"/>
            <a:ext cx="2615080" cy="3633788"/>
          </a:xfrm>
          <a:prstGeom prst="roundRect">
            <a:avLst>
              <a:gd name="adj" fmla="val 5026"/>
            </a:avLst>
          </a:prstGeom>
          <a:solidFill>
            <a:schemeClr val="lt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endParaRPr sz="12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6" name="Google Shape;497;p90"/>
          <p:cNvGrpSpPr/>
          <p:nvPr/>
        </p:nvGrpSpPr>
        <p:grpSpPr bwMode="auto">
          <a:xfrm>
            <a:off x="575649" y="2453691"/>
            <a:ext cx="2227599" cy="820585"/>
            <a:chOff x="3311036" y="1950424"/>
            <a:chExt cx="4596778" cy="1693325"/>
          </a:xfrm>
        </p:grpSpPr>
        <p:pic>
          <p:nvPicPr>
            <p:cNvPr id="27" name="Google Shape;498;p90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5578937" y="2189401"/>
              <a:ext cx="2328878" cy="1054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499;p90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3311036" y="1950424"/>
              <a:ext cx="2533650" cy="16933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" name="Google Shape;500;p90"/>
          <p:cNvPicPr/>
          <p:nvPr/>
        </p:nvPicPr>
        <p:blipFill>
          <a:blip r:embed="rId5">
            <a:alphaModFix/>
          </a:blip>
          <a:srcRect l="14851" t="21235" r="9912"/>
          <a:stretch/>
        </p:blipFill>
        <p:spPr bwMode="auto">
          <a:xfrm>
            <a:off x="3829968" y="2497847"/>
            <a:ext cx="1016863" cy="92324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501;p90"/>
          <p:cNvSpPr>
            <a:spLocks/>
          </p:cNvSpPr>
          <p:nvPr/>
        </p:nvSpPr>
        <p:spPr bwMode="auto">
          <a:xfrm>
            <a:off x="604495" y="3421667"/>
            <a:ext cx="2334625" cy="103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5080" lvl="0" indent="12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000"/>
              <a:buFont typeface="Roboto"/>
              <a:buNone/>
              <a:defRPr/>
            </a:pPr>
            <a:r>
              <a:rPr lang="ru" sz="105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Точная и автоматическая запись уровня сахара </a:t>
            </a:r>
            <a:endParaRPr lang="ru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5080" lvl="0" indent="12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000"/>
              <a:buFont typeface="Roboto"/>
              <a:buNone/>
              <a:defRPr/>
            </a:pPr>
            <a:r>
              <a:rPr lang="ru" sz="105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крови, артериального давления, веса, и других параметров</a:t>
            </a:r>
            <a:endParaRPr sz="1050" b="0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Google Shape;502;p90"/>
          <p:cNvSpPr/>
          <p:nvPr/>
        </p:nvSpPr>
        <p:spPr bwMode="auto">
          <a:xfrm>
            <a:off x="3256980" y="990600"/>
            <a:ext cx="2615080" cy="3633788"/>
          </a:xfrm>
          <a:prstGeom prst="roundRect">
            <a:avLst>
              <a:gd name="adj" fmla="val 5026"/>
            </a:avLst>
          </a:prstGeom>
          <a:solidFill>
            <a:schemeClr val="lt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endParaRPr sz="12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Google Shape;503;p90"/>
          <p:cNvSpPr>
            <a:spLocks/>
          </p:cNvSpPr>
          <p:nvPr/>
        </p:nvSpPr>
        <p:spPr bwMode="auto">
          <a:xfrm>
            <a:off x="3422668" y="2931790"/>
            <a:ext cx="2330121" cy="152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5080" lvl="0" indent="12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5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Данные будут автоматически загружаться в приложение СберЗдоровье.</a:t>
            </a:r>
            <a:endParaRPr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5080" lvl="0" indent="1270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  <a:defRPr/>
            </a:pPr>
            <a:r>
              <a:rPr lang="ru" sz="105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Врач может получать данные в режиме реального времени и предлагать варианты решения</a:t>
            </a:r>
            <a:endParaRPr sz="1050" b="0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Google Shape;504;p90"/>
          <p:cNvSpPr/>
          <p:nvPr/>
        </p:nvSpPr>
        <p:spPr bwMode="auto">
          <a:xfrm>
            <a:off x="6056824" y="998692"/>
            <a:ext cx="2615080" cy="3633788"/>
          </a:xfrm>
          <a:prstGeom prst="roundRect">
            <a:avLst>
              <a:gd name="adj" fmla="val 5026"/>
            </a:avLst>
          </a:prstGeom>
          <a:solidFill>
            <a:schemeClr val="lt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endParaRPr sz="12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Google Shape;505;p90"/>
          <p:cNvSpPr>
            <a:spLocks/>
          </p:cNvSpPr>
          <p:nvPr/>
        </p:nvSpPr>
        <p:spPr bwMode="auto">
          <a:xfrm>
            <a:off x="6206591" y="3421667"/>
            <a:ext cx="2339353" cy="103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136525" marR="5080" lvl="0" indent="-12858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000"/>
              <a:buFont typeface="Arial"/>
              <a:buChar char="•"/>
              <a:defRPr/>
            </a:pPr>
            <a:r>
              <a:rPr lang="ru" sz="105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Личный кабинет врача</a:t>
            </a:r>
            <a:endParaRPr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36525" marR="5080" lvl="0" indent="-12858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000"/>
              <a:buFont typeface="Arial"/>
              <a:buChar char="•"/>
              <a:defRPr/>
            </a:pPr>
            <a:r>
              <a:rPr lang="ru" sz="105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Врачи СберЗдоровье</a:t>
            </a:r>
            <a:endParaRPr sz="1050" b="0" i="0" u="none" strike="noStrike" cap="none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36525" marR="5080" lvl="0" indent="-12858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000"/>
              <a:buFont typeface="Arial"/>
              <a:buChar char="•"/>
              <a:defRPr/>
            </a:pPr>
            <a:r>
              <a:rPr lang="ru" sz="105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Доставка приборов</a:t>
            </a:r>
            <a:endParaRPr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36525" marR="5080" lvl="0" indent="-12858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000"/>
              <a:buFont typeface="Arial"/>
              <a:buChar char="•"/>
              <a:defRPr/>
            </a:pPr>
            <a:r>
              <a:rPr lang="ru" sz="105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Интеграции, алгоритмы </a:t>
            </a:r>
            <a:endParaRPr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36525" marR="508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5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другое</a:t>
            </a:r>
            <a:endParaRPr sz="1050" b="0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5" name="Google Shape;506;p90"/>
          <p:cNvGrpSpPr/>
          <p:nvPr/>
        </p:nvGrpSpPr>
        <p:grpSpPr bwMode="auto">
          <a:xfrm>
            <a:off x="3456545" y="1693564"/>
            <a:ext cx="2230910" cy="1038112"/>
            <a:chOff x="3414557" y="1627659"/>
            <a:chExt cx="2329789" cy="1084125"/>
          </a:xfrm>
        </p:grpSpPr>
        <p:pic>
          <p:nvPicPr>
            <p:cNvPr id="36" name="Google Shape;507;p90"/>
            <p:cNvPicPr/>
            <p:nvPr/>
          </p:nvPicPr>
          <p:blipFill>
            <a:blip r:embed="rId6">
              <a:alphaModFix/>
            </a:blip>
            <a:stretch/>
          </p:blipFill>
          <p:spPr bwMode="auto">
            <a:xfrm>
              <a:off x="3414557" y="1631635"/>
              <a:ext cx="571192" cy="1080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508;p90"/>
            <p:cNvPicPr/>
            <p:nvPr/>
          </p:nvPicPr>
          <p:blipFill>
            <a:blip r:embed="rId7">
              <a:alphaModFix/>
            </a:blip>
            <a:stretch/>
          </p:blipFill>
          <p:spPr bwMode="auto">
            <a:xfrm>
              <a:off x="4000756" y="1627659"/>
              <a:ext cx="571192" cy="1080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509;p90"/>
            <p:cNvPicPr/>
            <p:nvPr/>
          </p:nvPicPr>
          <p:blipFill>
            <a:blip r:embed="rId8">
              <a:alphaModFix/>
            </a:blip>
            <a:stretch/>
          </p:blipFill>
          <p:spPr bwMode="auto">
            <a:xfrm>
              <a:off x="4586955" y="1627659"/>
              <a:ext cx="571192" cy="1080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510;p90"/>
            <p:cNvPicPr/>
            <p:nvPr/>
          </p:nvPicPr>
          <p:blipFill>
            <a:blip r:embed="rId9">
              <a:alphaModFix/>
            </a:blip>
            <a:stretch/>
          </p:blipFill>
          <p:spPr bwMode="auto">
            <a:xfrm>
              <a:off x="5173154" y="1627659"/>
              <a:ext cx="571192" cy="10801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Google Shape;511;p90" descr="Дашборд_imac2013_front.png"/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6469891" y="1517263"/>
            <a:ext cx="1788946" cy="1788944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512;p90"/>
          <p:cNvSpPr/>
          <p:nvPr/>
        </p:nvSpPr>
        <p:spPr bwMode="auto">
          <a:xfrm>
            <a:off x="361882" y="1203745"/>
            <a:ext cx="1112738" cy="329700"/>
          </a:xfrm>
          <a:prstGeom prst="roundRect">
            <a:avLst>
              <a:gd name="adj" fmla="val 16667"/>
            </a:avLst>
          </a:prstGeom>
          <a:solidFill>
            <a:srgbClr val="26364B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1100" b="1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Приборы</a:t>
            </a:r>
            <a:endParaRPr sz="1100" b="1" i="0" u="none" strike="noStrike" cap="none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Google Shape;513;p90"/>
          <p:cNvSpPr/>
          <p:nvPr/>
        </p:nvSpPr>
        <p:spPr bwMode="auto">
          <a:xfrm>
            <a:off x="3173614" y="1203745"/>
            <a:ext cx="1502232" cy="329700"/>
          </a:xfrm>
          <a:prstGeom prst="roundRect">
            <a:avLst>
              <a:gd name="adj" fmla="val 16667"/>
            </a:avLst>
          </a:prstGeom>
          <a:solidFill>
            <a:srgbClr val="26364B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11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Приложение</a:t>
            </a:r>
            <a:endParaRPr sz="1100" b="1" i="0" u="none" strike="noStrike" cap="none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Google Shape;514;p90"/>
          <p:cNvSpPr/>
          <p:nvPr/>
        </p:nvSpPr>
        <p:spPr bwMode="auto">
          <a:xfrm>
            <a:off x="5961519" y="1198104"/>
            <a:ext cx="1281617" cy="329700"/>
          </a:xfrm>
          <a:prstGeom prst="roundRect">
            <a:avLst>
              <a:gd name="adj" fmla="val 16667"/>
            </a:avLst>
          </a:prstGeom>
          <a:solidFill>
            <a:srgbClr val="26364B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11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Сервисы</a:t>
            </a:r>
            <a:endParaRPr sz="1100" b="1" i="0" u="none" strike="noStrike" cap="none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4" name="Google Shape;515;p90"/>
          <p:cNvPicPr/>
          <p:nvPr/>
        </p:nvPicPr>
        <p:blipFill>
          <a:blip r:embed="rId11">
            <a:alphaModFix/>
          </a:blip>
          <a:stretch/>
        </p:blipFill>
        <p:spPr bwMode="auto">
          <a:xfrm>
            <a:off x="750393" y="1168250"/>
            <a:ext cx="2437013" cy="162429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379;p88">
            <a:extLst>
              <a:ext uri="{FF2B5EF4-FFF2-40B4-BE49-F238E27FC236}">
                <a16:creationId xmlns:a16="http://schemas.microsoft.com/office/drawing/2014/main" id="{589BFA42-868A-884E-8CBE-1AAA2BCA41DD}"/>
              </a:ext>
            </a:extLst>
          </p:cNvPr>
          <p:cNvSpPr txBox="1">
            <a:spLocks/>
          </p:cNvSpPr>
          <p:nvPr/>
        </p:nvSpPr>
        <p:spPr bwMode="auto">
          <a:xfrm>
            <a:off x="355657" y="234520"/>
            <a:ext cx="3238893" cy="681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4999"/>
              </a:lnSpc>
              <a:buClr>
                <a:srgbClr val="26364B"/>
              </a:buClr>
              <a:buSzPts val="1800"/>
              <a:buFont typeface="Roboto"/>
              <a:buNone/>
              <a:defRPr/>
            </a:pPr>
            <a:r>
              <a:rPr lang="ru-RU" sz="18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Компоненты продукта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6" name="Google Shape;81;p8">
            <a:extLst>
              <a:ext uri="{FF2B5EF4-FFF2-40B4-BE49-F238E27FC236}">
                <a16:creationId xmlns:a16="http://schemas.microsoft.com/office/drawing/2014/main" id="{0B743660-3E6F-8049-BAF6-6377D788C5ED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 bwMode="auto">
          <a:xfrm>
            <a:off x="8010525" y="352425"/>
            <a:ext cx="683476" cy="19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520;p91"/>
          <p:cNvPicPr/>
          <p:nvPr/>
        </p:nvPicPr>
        <p:blipFill>
          <a:blip r:embed="rId2">
            <a:alphaModFix/>
          </a:blip>
          <a:srcRect t="49584"/>
          <a:stretch/>
        </p:blipFill>
        <p:spPr bwMode="auto">
          <a:xfrm>
            <a:off x="2477089" y="-4802"/>
            <a:ext cx="4616600" cy="23504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21;p91"/>
          <p:cNvSpPr/>
          <p:nvPr/>
        </p:nvSpPr>
        <p:spPr bwMode="auto">
          <a:xfrm>
            <a:off x="454664" y="3013333"/>
            <a:ext cx="2426011" cy="1602223"/>
          </a:xfrm>
          <a:prstGeom prst="roundRect">
            <a:avLst>
              <a:gd name="adj" fmla="val 9902"/>
            </a:avLst>
          </a:prstGeom>
          <a:solidFill>
            <a:srgbClr val="FFFFFF"/>
          </a:solidFill>
          <a:ln>
            <a:noFill/>
          </a:ln>
          <a:effectLst>
            <a:outerShdw blurRad="71438" dist="38100" dir="2640000" rotWithShape="0">
              <a:srgbClr val="26364B">
                <a:alpha val="6274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Google Shape;522;p91"/>
          <p:cNvSpPr/>
          <p:nvPr/>
        </p:nvSpPr>
        <p:spPr bwMode="auto">
          <a:xfrm>
            <a:off x="3097656" y="3018329"/>
            <a:ext cx="2426011" cy="1602223"/>
          </a:xfrm>
          <a:prstGeom prst="roundRect">
            <a:avLst>
              <a:gd name="adj" fmla="val 7960"/>
            </a:avLst>
          </a:prstGeom>
          <a:solidFill>
            <a:srgbClr val="FFFFFF"/>
          </a:solidFill>
          <a:ln>
            <a:noFill/>
          </a:ln>
          <a:effectLst>
            <a:outerShdw blurRad="71438" dist="38100" dir="2640000" rotWithShape="0">
              <a:srgbClr val="26364B">
                <a:alpha val="6274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Google Shape;523;p91"/>
          <p:cNvSpPr/>
          <p:nvPr/>
        </p:nvSpPr>
        <p:spPr bwMode="auto">
          <a:xfrm>
            <a:off x="462756" y="1071519"/>
            <a:ext cx="2426011" cy="1666685"/>
          </a:xfrm>
          <a:prstGeom prst="roundRect">
            <a:avLst>
              <a:gd name="adj" fmla="val 8931"/>
            </a:avLst>
          </a:prstGeom>
          <a:solidFill>
            <a:srgbClr val="FFFFFF"/>
          </a:solidFill>
          <a:ln>
            <a:noFill/>
          </a:ln>
          <a:effectLst>
            <a:outerShdw blurRad="71438" dist="38100" dir="2640000" rotWithShape="0">
              <a:srgbClr val="26364B">
                <a:alpha val="6274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Google Shape;524;p91"/>
          <p:cNvSpPr/>
          <p:nvPr/>
        </p:nvSpPr>
        <p:spPr bwMode="auto">
          <a:xfrm>
            <a:off x="3105748" y="1076515"/>
            <a:ext cx="2426011" cy="1666685"/>
          </a:xfrm>
          <a:prstGeom prst="roundRect">
            <a:avLst>
              <a:gd name="adj" fmla="val 7960"/>
            </a:avLst>
          </a:prstGeom>
          <a:solidFill>
            <a:srgbClr val="FFFFFF"/>
          </a:solidFill>
          <a:ln>
            <a:noFill/>
          </a:ln>
          <a:effectLst>
            <a:outerShdw blurRad="71438" dist="38100" dir="2640000" rotWithShape="0">
              <a:srgbClr val="26364B">
                <a:alpha val="6274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Google Shape;526;p91"/>
          <p:cNvSpPr/>
          <p:nvPr/>
        </p:nvSpPr>
        <p:spPr bwMode="auto">
          <a:xfrm>
            <a:off x="5908575" y="1071525"/>
            <a:ext cx="2401500" cy="3543900"/>
          </a:xfrm>
          <a:prstGeom prst="roundRect">
            <a:avLst>
              <a:gd name="adj" fmla="val 6383"/>
            </a:avLst>
          </a:prstGeom>
          <a:solidFill>
            <a:srgbClr val="26364B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/>
            </a:pPr>
            <a:endParaRPr sz="900" b="1" i="0" u="none" strike="noStrike" cap="none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Google Shape;527;p91"/>
          <p:cNvSpPr>
            <a:spLocks/>
          </p:cNvSpPr>
          <p:nvPr/>
        </p:nvSpPr>
        <p:spPr bwMode="auto">
          <a:xfrm>
            <a:off x="6119949" y="1337899"/>
            <a:ext cx="2131674" cy="281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ru" b="1" i="0" u="none" strike="noStrike" cap="none" dirty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Виды мониторинга </a:t>
            </a:r>
            <a:endParaRPr sz="1050" b="1" i="0" u="none" strike="noStrike" cap="none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3838" marR="0" lvl="0" indent="-136525" algn="l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100"/>
              <a:buFont typeface="Arial"/>
              <a:buChar char="•"/>
              <a:defRPr/>
            </a:pPr>
            <a:r>
              <a:rPr lang="ru" sz="1000" b="0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ССЗ</a:t>
            </a:r>
            <a:endParaRPr sz="1000" b="0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3838" marR="0" lvl="0" indent="-136525" algn="l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100"/>
              <a:buFont typeface="Arial"/>
              <a:buChar char="•"/>
              <a:defRPr/>
            </a:pPr>
            <a:r>
              <a:rPr lang="ru" sz="1000" b="0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Диабет </a:t>
            </a:r>
            <a:endParaRPr sz="1000" b="0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3838" marR="0" lvl="0" indent="-136525" algn="l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100"/>
              <a:buFont typeface="Arial"/>
              <a:buChar char="•"/>
              <a:defRPr/>
            </a:pPr>
            <a:r>
              <a:rPr lang="ru" sz="1000" b="0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COVID 19 </a:t>
            </a:r>
          </a:p>
          <a:p>
            <a:pPr marL="223838" marR="0" lvl="0" indent="-136525" algn="l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100"/>
              <a:buFont typeface="Arial"/>
              <a:buChar char="•"/>
              <a:defRPr/>
            </a:pPr>
            <a:endParaRPr lang="ru-RU" sz="1050" b="0" i="0" u="none" strike="noStrike" cap="none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3838" marR="0" lvl="0" indent="-136525" algn="l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100"/>
              <a:buFont typeface="Arial"/>
              <a:buChar char="•"/>
              <a:defRPr/>
            </a:pPr>
            <a:endParaRPr sz="1050" b="0" i="0" u="none" strike="noStrike" cap="none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3838" marR="0" lvl="0" indent="-136525" algn="l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" sz="1050" b="1" i="0" u="none" strike="noStrike" cap="none" dirty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 в 2022 в B2G</a:t>
            </a:r>
            <a:endParaRPr sz="1050" b="0" i="0" u="none" strike="noStrike" cap="none" dirty="0">
              <a:solidFill>
                <a:srgbClr val="FF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3838" marR="0" lvl="0" indent="-136525" algn="l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100"/>
              <a:buFont typeface="Arial"/>
              <a:buChar char="•"/>
              <a:defRPr/>
            </a:pPr>
            <a:r>
              <a:rPr lang="ru" sz="1000" b="0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Беременные </a:t>
            </a:r>
            <a:endParaRPr sz="1000" b="0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3838" marR="0" lvl="0" indent="-136525" algn="l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100"/>
              <a:buFont typeface="Arial"/>
              <a:buChar char="•"/>
              <a:defRPr/>
            </a:pPr>
            <a:r>
              <a:rPr lang="ru" sz="1000" b="0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Онкология </a:t>
            </a:r>
            <a:endParaRPr lang="ru-RU" sz="1050" b="0" i="0" u="none" strike="noStrike" cap="none" dirty="0">
              <a:solidFill>
                <a:srgbClr val="FF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3838" marR="0" lvl="0" indent="-136525" algn="l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" sz="1050" b="1" i="0" u="none" strike="noStrike" cap="none" dirty="0">
              <a:solidFill>
                <a:srgbClr val="FF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3838" marR="0" lvl="0" indent="-136525" algn="l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" sz="1050" b="1" i="0" u="none" strike="noStrike" cap="none" dirty="0">
              <a:solidFill>
                <a:srgbClr val="FF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3838" marR="0" lvl="0" indent="-136525" algn="l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" sz="1050" b="1" i="0" u="none" strike="noStrike" cap="none" dirty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B2B/B2C</a:t>
            </a: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3838" marR="0" lvl="0" indent="-136525" algn="l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100"/>
              <a:buFont typeface="Arial"/>
              <a:buChar char="•"/>
              <a:defRPr/>
            </a:pPr>
            <a:r>
              <a:rPr lang="ru" sz="1000" b="0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Избыточная масса тела </a:t>
            </a:r>
            <a:endParaRPr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3838" marR="0" lvl="0" indent="-136525" algn="l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100"/>
              <a:buFont typeface="Arial"/>
              <a:buChar char="•"/>
              <a:defRPr/>
            </a:pPr>
            <a:r>
              <a:rPr lang="ru" sz="1000" b="0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Ментальное здоровье</a:t>
            </a:r>
            <a:endParaRPr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Google Shape;528;p91"/>
          <p:cNvSpPr>
            <a:spLocks/>
          </p:cNvSpPr>
          <p:nvPr/>
        </p:nvSpPr>
        <p:spPr bwMode="auto">
          <a:xfrm>
            <a:off x="558079" y="1574234"/>
            <a:ext cx="2235363" cy="109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1000" b="1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Универсальная платформа</a:t>
            </a:r>
            <a:endParaRPr sz="1000" b="1" i="0" u="none" strike="noStrike" cap="none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90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Масштабирование для любых заболеваний, открыта </a:t>
            </a:r>
            <a:endParaRPr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90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интеграции со всеми </a:t>
            </a:r>
            <a:endParaRPr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90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 и приборами</a:t>
            </a:r>
            <a:endParaRPr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endParaRPr sz="900" b="1" i="0" u="none" strike="noStrike" cap="none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Google Shape;529;p91"/>
          <p:cNvSpPr>
            <a:spLocks/>
          </p:cNvSpPr>
          <p:nvPr/>
        </p:nvSpPr>
        <p:spPr bwMode="auto">
          <a:xfrm>
            <a:off x="558080" y="3600533"/>
            <a:ext cx="2096108" cy="748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1000" b="1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Научный подход</a:t>
            </a:r>
            <a:endParaRPr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90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Доказанный клинический эффект </a:t>
            </a:r>
            <a:endParaRPr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Google Shape;530;p91"/>
          <p:cNvSpPr>
            <a:spLocks/>
          </p:cNvSpPr>
          <p:nvPr/>
        </p:nvSpPr>
        <p:spPr bwMode="auto">
          <a:xfrm>
            <a:off x="3273667" y="1574234"/>
            <a:ext cx="2042800" cy="7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1000" b="1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Забота о пользователе</a:t>
            </a:r>
            <a:endParaRPr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90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Простота и удобство </a:t>
            </a:r>
            <a:endParaRPr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90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использовании</a:t>
            </a:r>
            <a:endParaRPr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Google Shape;531;p91"/>
          <p:cNvSpPr>
            <a:spLocks/>
          </p:cNvSpPr>
          <p:nvPr/>
        </p:nvSpPr>
        <p:spPr bwMode="auto">
          <a:xfrm>
            <a:off x="3273668" y="3600533"/>
            <a:ext cx="2042800" cy="1099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1000" b="1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Аналитика данных</a:t>
            </a:r>
            <a:endParaRPr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90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 решения принимаются </a:t>
            </a:r>
            <a:endParaRPr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90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основе данных </a:t>
            </a:r>
            <a:endParaRPr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" sz="900" b="0" i="0" u="none" strike="noStrike" cap="none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пользователя</a:t>
            </a:r>
            <a:endParaRPr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Google Shape;532;p91"/>
          <p:cNvSpPr/>
          <p:nvPr/>
        </p:nvSpPr>
        <p:spPr bwMode="auto">
          <a:xfrm>
            <a:off x="611188" y="873568"/>
            <a:ext cx="626893" cy="626893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Google Shape;533;p91"/>
          <p:cNvSpPr/>
          <p:nvPr/>
        </p:nvSpPr>
        <p:spPr bwMode="auto">
          <a:xfrm>
            <a:off x="3338204" y="867896"/>
            <a:ext cx="626893" cy="626893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Google Shape;534;p91"/>
          <p:cNvSpPr/>
          <p:nvPr/>
        </p:nvSpPr>
        <p:spPr bwMode="auto">
          <a:xfrm>
            <a:off x="3338204" y="2870899"/>
            <a:ext cx="626893" cy="626893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Google Shape;535;p91"/>
          <p:cNvSpPr/>
          <p:nvPr/>
        </p:nvSpPr>
        <p:spPr bwMode="auto">
          <a:xfrm>
            <a:off x="611188" y="2870899"/>
            <a:ext cx="626893" cy="626893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Google Shape;536;p91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464286" y="1001470"/>
            <a:ext cx="374727" cy="37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37;p9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3464285" y="2987072"/>
            <a:ext cx="374727" cy="37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38;p91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739033" y="993977"/>
            <a:ext cx="374727" cy="37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39;p9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750623" y="2976828"/>
            <a:ext cx="374727" cy="374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540;p91"/>
          <p:cNvGrpSpPr/>
          <p:nvPr/>
        </p:nvGrpSpPr>
        <p:grpSpPr bwMode="auto">
          <a:xfrm>
            <a:off x="5508104" y="340683"/>
            <a:ext cx="1484054" cy="108473"/>
            <a:chOff x="6876752" y="1443000"/>
            <a:chExt cx="1810043" cy="132300"/>
          </a:xfrm>
        </p:grpSpPr>
        <p:sp>
          <p:nvSpPr>
            <p:cNvPr id="25" name="Google Shape;541;p91"/>
            <p:cNvSpPr/>
            <p:nvPr/>
          </p:nvSpPr>
          <p:spPr bwMode="auto">
            <a:xfrm>
              <a:off x="6876752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Google Shape;542;p91"/>
            <p:cNvSpPr/>
            <p:nvPr/>
          </p:nvSpPr>
          <p:spPr bwMode="auto">
            <a:xfrm>
              <a:off x="7296187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Google Shape;543;p91"/>
            <p:cNvSpPr/>
            <p:nvPr/>
          </p:nvSpPr>
          <p:spPr bwMode="auto">
            <a:xfrm>
              <a:off x="7715623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Google Shape;544;p91"/>
            <p:cNvSpPr/>
            <p:nvPr/>
          </p:nvSpPr>
          <p:spPr bwMode="auto">
            <a:xfrm>
              <a:off x="8135059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Google Shape;545;p91"/>
            <p:cNvSpPr/>
            <p:nvPr/>
          </p:nvSpPr>
          <p:spPr bwMode="auto">
            <a:xfrm>
              <a:off x="8554495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0" name="Google Shape;546;p91"/>
          <p:cNvGrpSpPr/>
          <p:nvPr/>
        </p:nvGrpSpPr>
        <p:grpSpPr bwMode="auto">
          <a:xfrm>
            <a:off x="5508105" y="665643"/>
            <a:ext cx="1484054" cy="108473"/>
            <a:chOff x="6876752" y="1443000"/>
            <a:chExt cx="1810043" cy="132300"/>
          </a:xfrm>
        </p:grpSpPr>
        <p:sp>
          <p:nvSpPr>
            <p:cNvPr id="31" name="Google Shape;547;p91"/>
            <p:cNvSpPr/>
            <p:nvPr/>
          </p:nvSpPr>
          <p:spPr bwMode="auto">
            <a:xfrm>
              <a:off x="6876752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Google Shape;548;p91"/>
            <p:cNvSpPr/>
            <p:nvPr/>
          </p:nvSpPr>
          <p:spPr bwMode="auto">
            <a:xfrm>
              <a:off x="7296187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Google Shape;549;p91"/>
            <p:cNvSpPr/>
            <p:nvPr/>
          </p:nvSpPr>
          <p:spPr bwMode="auto">
            <a:xfrm>
              <a:off x="7715623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Google Shape;550;p91"/>
            <p:cNvSpPr/>
            <p:nvPr/>
          </p:nvSpPr>
          <p:spPr bwMode="auto">
            <a:xfrm>
              <a:off x="8135059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Google Shape;551;p91"/>
            <p:cNvSpPr/>
            <p:nvPr/>
          </p:nvSpPr>
          <p:spPr bwMode="auto">
            <a:xfrm>
              <a:off x="8554495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6" name="Google Shape;379;p88">
            <a:extLst>
              <a:ext uri="{FF2B5EF4-FFF2-40B4-BE49-F238E27FC236}">
                <a16:creationId xmlns:a16="http://schemas.microsoft.com/office/drawing/2014/main" id="{0D7BB777-5EAC-4F43-AE50-9022BF86C130}"/>
              </a:ext>
            </a:extLst>
          </p:cNvPr>
          <p:cNvSpPr txBox="1">
            <a:spLocks/>
          </p:cNvSpPr>
          <p:nvPr/>
        </p:nvSpPr>
        <p:spPr bwMode="auto">
          <a:xfrm>
            <a:off x="355657" y="234520"/>
            <a:ext cx="4432367" cy="681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4999"/>
              </a:lnSpc>
              <a:buClr>
                <a:srgbClr val="26364B"/>
              </a:buClr>
              <a:buSzPts val="1800"/>
              <a:buFont typeface="Roboto"/>
              <a:buNone/>
              <a:defRPr/>
            </a:pPr>
            <a:r>
              <a:rPr lang="ru-RU" sz="18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Какой продукт мы делаем?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7" name="Google Shape;81;p8">
            <a:extLst>
              <a:ext uri="{FF2B5EF4-FFF2-40B4-BE49-F238E27FC236}">
                <a16:creationId xmlns:a16="http://schemas.microsoft.com/office/drawing/2014/main" id="{5C74A1B6-E1F0-0A4B-A429-8F7065765D1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 bwMode="auto">
          <a:xfrm>
            <a:off x="8010525" y="352425"/>
            <a:ext cx="683476" cy="19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556;p92"/>
          <p:cNvPicPr/>
          <p:nvPr/>
        </p:nvPicPr>
        <p:blipFill>
          <a:blip r:embed="rId2">
            <a:alphaModFix/>
          </a:blip>
          <a:srcRect l="50922"/>
          <a:stretch/>
        </p:blipFill>
        <p:spPr bwMode="auto">
          <a:xfrm rot="-5400000">
            <a:off x="752475" y="1866900"/>
            <a:ext cx="2095500" cy="44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57;p92"/>
          <p:cNvPicPr/>
          <p:nvPr/>
        </p:nvPicPr>
        <p:blipFill>
          <a:blip r:embed="rId3">
            <a:alphaModFix amt="20000"/>
          </a:blip>
          <a:srcRect l="3960" r="4998" b="7415"/>
          <a:stretch/>
        </p:blipFill>
        <p:spPr bwMode="auto">
          <a:xfrm>
            <a:off x="523575" y="362205"/>
            <a:ext cx="8620426" cy="4729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558;p92"/>
          <p:cNvGrpSpPr/>
          <p:nvPr/>
        </p:nvGrpSpPr>
        <p:grpSpPr bwMode="auto">
          <a:xfrm>
            <a:off x="5796136" y="1347614"/>
            <a:ext cx="2180461" cy="1323900"/>
            <a:chOff x="450000" y="2998050"/>
            <a:chExt cx="1809751" cy="1323900"/>
          </a:xfrm>
        </p:grpSpPr>
        <p:sp>
          <p:nvSpPr>
            <p:cNvPr id="7" name="Google Shape;559;p92"/>
            <p:cNvSpPr/>
            <p:nvPr/>
          </p:nvSpPr>
          <p:spPr bwMode="auto">
            <a:xfrm>
              <a:off x="450000" y="2998050"/>
              <a:ext cx="1754662" cy="1323900"/>
            </a:xfrm>
            <a:prstGeom prst="roundRect">
              <a:avLst>
                <a:gd name="adj" fmla="val 6662"/>
              </a:avLst>
            </a:prstGeom>
            <a:solidFill>
              <a:srgbClr val="FFFFFF"/>
            </a:solidFill>
            <a:ln>
              <a:noFill/>
            </a:ln>
            <a:effectLst>
              <a:outerShdw blurRad="285750" dist="114300" dir="5400000" algn="bl" rotWithShape="0">
                <a:schemeClr val="dk1">
                  <a:alpha val="784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63000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defRPr/>
              </a:pPr>
              <a:endParaRPr sz="1050" b="0" i="0" u="none" strike="noStrike" cap="none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8" name="Google Shape;560;p92"/>
            <p:cNvGrpSpPr/>
            <p:nvPr/>
          </p:nvGrpSpPr>
          <p:grpSpPr bwMode="auto">
            <a:xfrm>
              <a:off x="638633" y="3181875"/>
              <a:ext cx="1621118" cy="856387"/>
              <a:chOff x="6045819" y="3145575"/>
              <a:chExt cx="2196043" cy="856387"/>
            </a:xfrm>
          </p:grpSpPr>
          <p:sp>
            <p:nvSpPr>
              <p:cNvPr id="9" name="Google Shape;561;p92"/>
              <p:cNvSpPr>
                <a:spLocks/>
              </p:cNvSpPr>
              <p:nvPr/>
            </p:nvSpPr>
            <p:spPr bwMode="auto">
              <a:xfrm>
                <a:off x="6045819" y="3145575"/>
                <a:ext cx="1833959" cy="57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  <a:defRPr/>
                </a:pPr>
                <a:r>
                  <a:rPr lang="ru" sz="2400" b="1" dirty="0">
                    <a:solidFill>
                      <a:srgbClr val="FF0066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117 155</a:t>
                </a:r>
                <a:endParaRPr sz="2400" b="1" i="0" u="none" strike="noStrike" cap="none" baseline="30000" dirty="0">
                  <a:solidFill>
                    <a:srgbClr val="FF0066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0" name="Google Shape;562;p92"/>
              <p:cNvSpPr>
                <a:spLocks/>
              </p:cNvSpPr>
              <p:nvPr/>
            </p:nvSpPr>
            <p:spPr bwMode="auto">
              <a:xfrm>
                <a:off x="6086663" y="3594188"/>
                <a:ext cx="2155199" cy="407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r>
                  <a:rPr lang="ru" sz="1100" b="0" i="0" u="none" strike="noStrike" cap="none" dirty="0">
                    <a:solidFill>
                      <a:schemeClr val="dk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консультаций </a:t>
                </a:r>
                <a:endParaRPr sz="1100" b="0" i="0" u="none" strike="noStrike" cap="none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r>
                  <a:rPr lang="ru" sz="1100" b="0" i="0" u="none" strike="noStrike" cap="none" dirty="0">
                    <a:solidFill>
                      <a:schemeClr val="dk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врача</a:t>
                </a:r>
                <a:endParaRPr sz="1100" b="0" i="0" u="none" strike="noStrike" cap="none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12" name="Google Shape;564;p92"/>
          <p:cNvGrpSpPr/>
          <p:nvPr/>
        </p:nvGrpSpPr>
        <p:grpSpPr bwMode="auto">
          <a:xfrm>
            <a:off x="457200" y="1352035"/>
            <a:ext cx="1409700" cy="1323900"/>
            <a:chOff x="457200" y="1276350"/>
            <a:chExt cx="1409700" cy="1323900"/>
          </a:xfrm>
        </p:grpSpPr>
        <p:sp>
          <p:nvSpPr>
            <p:cNvPr id="13" name="Google Shape;565;p92"/>
            <p:cNvSpPr/>
            <p:nvPr/>
          </p:nvSpPr>
          <p:spPr bwMode="auto">
            <a:xfrm>
              <a:off x="457200" y="1276350"/>
              <a:ext cx="1409700" cy="1323900"/>
            </a:xfrm>
            <a:prstGeom prst="roundRect">
              <a:avLst>
                <a:gd name="adj" fmla="val 8545"/>
              </a:avLst>
            </a:prstGeom>
            <a:solidFill>
              <a:srgbClr val="FFFFFF"/>
            </a:solidFill>
            <a:ln>
              <a:noFill/>
            </a:ln>
            <a:effectLst>
              <a:outerShdw blurRad="285750" dist="114300" dir="5400000" algn="bl" rotWithShape="0">
                <a:schemeClr val="dk1">
                  <a:alpha val="784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63000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defRPr/>
              </a:pPr>
              <a:endParaRPr sz="1050" b="0" i="0" u="none" strike="noStrike" cap="none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14" name="Google Shape;566;p92"/>
            <p:cNvGrpSpPr/>
            <p:nvPr/>
          </p:nvGrpSpPr>
          <p:grpSpPr bwMode="auto">
            <a:xfrm>
              <a:off x="611560" y="1494994"/>
              <a:ext cx="876600" cy="677382"/>
              <a:chOff x="459160" y="1418793"/>
              <a:chExt cx="876600" cy="677382"/>
            </a:xfrm>
          </p:grpSpPr>
          <p:sp>
            <p:nvSpPr>
              <p:cNvPr id="15" name="Google Shape;567;p92"/>
              <p:cNvSpPr>
                <a:spLocks/>
              </p:cNvSpPr>
              <p:nvPr/>
            </p:nvSpPr>
            <p:spPr bwMode="auto">
              <a:xfrm>
                <a:off x="459160" y="1418793"/>
                <a:ext cx="730800" cy="572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  <a:defRPr/>
                </a:pPr>
                <a:r>
                  <a:rPr lang="ru" sz="2400" b="1" i="0" u="none" strike="noStrike" cap="none" dirty="0">
                    <a:solidFill>
                      <a:srgbClr val="FF0066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4</a:t>
                </a:r>
                <a:r>
                  <a:rPr lang="ru" sz="2400" b="1" dirty="0">
                    <a:solidFill>
                      <a:srgbClr val="FF0066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</a:t>
                </a:r>
                <a:endParaRPr sz="2400" b="1" i="0" u="none" strike="noStrike" cap="none" baseline="30000" dirty="0">
                  <a:solidFill>
                    <a:srgbClr val="FF0066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" name="Google Shape;568;p92"/>
              <p:cNvSpPr>
                <a:spLocks/>
              </p:cNvSpPr>
              <p:nvPr/>
            </p:nvSpPr>
            <p:spPr bwMode="auto">
              <a:xfrm>
                <a:off x="459160" y="1857678"/>
                <a:ext cx="876600" cy="23849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  <a:defRPr/>
                </a:pPr>
                <a:r>
                  <a:rPr lang="ru" sz="1100" b="0" i="0" u="none" strike="noStrike" cap="none" dirty="0">
                    <a:solidFill>
                      <a:schemeClr val="dk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региона</a:t>
                </a:r>
                <a:endParaRPr sz="1200" b="0" i="0" u="none" strike="noStrike" cap="none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17" name="Google Shape;569;p92"/>
          <p:cNvGrpSpPr/>
          <p:nvPr/>
        </p:nvGrpSpPr>
        <p:grpSpPr bwMode="auto">
          <a:xfrm>
            <a:off x="2591183" y="3073735"/>
            <a:ext cx="2480370" cy="1323900"/>
            <a:chOff x="2847976" y="2998050"/>
            <a:chExt cx="2417279" cy="1323900"/>
          </a:xfrm>
        </p:grpSpPr>
        <p:sp>
          <p:nvSpPr>
            <p:cNvPr id="18" name="Google Shape;570;p92"/>
            <p:cNvSpPr/>
            <p:nvPr/>
          </p:nvSpPr>
          <p:spPr bwMode="auto">
            <a:xfrm>
              <a:off x="2847976" y="2998050"/>
              <a:ext cx="2417279" cy="1323900"/>
            </a:xfrm>
            <a:prstGeom prst="roundRect">
              <a:avLst>
                <a:gd name="adj" fmla="val 6662"/>
              </a:avLst>
            </a:prstGeom>
            <a:solidFill>
              <a:srgbClr val="FFFFFF"/>
            </a:solidFill>
            <a:ln>
              <a:noFill/>
            </a:ln>
            <a:effectLst>
              <a:outerShdw blurRad="285750" dist="114300" dir="5400000" algn="bl" rotWithShape="0">
                <a:schemeClr val="dk1">
                  <a:alpha val="784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63000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defRPr/>
              </a:pPr>
              <a:endParaRPr sz="1050" b="0" i="0" u="none" strike="noStrike" cap="none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19" name="Google Shape;571;p92"/>
            <p:cNvGrpSpPr/>
            <p:nvPr/>
          </p:nvGrpSpPr>
          <p:grpSpPr bwMode="auto">
            <a:xfrm>
              <a:off x="3075896" y="3181875"/>
              <a:ext cx="2156038" cy="716360"/>
              <a:chOff x="1131621" y="3258900"/>
              <a:chExt cx="2156038" cy="716360"/>
            </a:xfrm>
          </p:grpSpPr>
          <p:sp>
            <p:nvSpPr>
              <p:cNvPr id="20" name="Google Shape;572;p92"/>
              <p:cNvSpPr>
                <a:spLocks/>
              </p:cNvSpPr>
              <p:nvPr/>
            </p:nvSpPr>
            <p:spPr bwMode="auto">
              <a:xfrm>
                <a:off x="1132459" y="3258900"/>
                <a:ext cx="2155200" cy="57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  <a:defRPr/>
                </a:pPr>
                <a:r>
                  <a:rPr lang="ru" sz="2400" b="1" dirty="0">
                    <a:solidFill>
                      <a:srgbClr val="FF0066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2 959 816</a:t>
                </a:r>
                <a:endParaRPr sz="2400" b="1" i="0" u="none" strike="noStrike" cap="none" baseline="30000" dirty="0">
                  <a:solidFill>
                    <a:srgbClr val="FF0066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1" name="Google Shape;573;p92"/>
              <p:cNvSpPr>
                <a:spLocks/>
              </p:cNvSpPr>
              <p:nvPr/>
            </p:nvSpPr>
            <p:spPr bwMode="auto">
              <a:xfrm>
                <a:off x="1131621" y="3736763"/>
                <a:ext cx="1674000" cy="2384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r>
                  <a:rPr lang="ru" sz="1100" b="0" i="0" u="none" strike="noStrike" cap="none" dirty="0">
                    <a:solidFill>
                      <a:schemeClr val="dk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звонков робота</a:t>
                </a:r>
                <a:endParaRPr sz="1100" b="0" i="0" u="none" strike="noStrike" cap="none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22" name="Google Shape;574;p92"/>
          <p:cNvGrpSpPr/>
          <p:nvPr/>
        </p:nvGrpSpPr>
        <p:grpSpPr bwMode="auto">
          <a:xfrm>
            <a:off x="2591183" y="1356468"/>
            <a:ext cx="2480370" cy="1323900"/>
            <a:chOff x="6133875" y="1276350"/>
            <a:chExt cx="2007600" cy="1323900"/>
          </a:xfrm>
        </p:grpSpPr>
        <p:sp>
          <p:nvSpPr>
            <p:cNvPr id="23" name="Google Shape;575;p92"/>
            <p:cNvSpPr/>
            <p:nvPr/>
          </p:nvSpPr>
          <p:spPr bwMode="auto">
            <a:xfrm>
              <a:off x="6133875" y="1276350"/>
              <a:ext cx="2007600" cy="1323900"/>
            </a:xfrm>
            <a:prstGeom prst="roundRect">
              <a:avLst>
                <a:gd name="adj" fmla="val 7290"/>
              </a:avLst>
            </a:prstGeom>
            <a:solidFill>
              <a:srgbClr val="FFFFFF"/>
            </a:solidFill>
            <a:ln>
              <a:noFill/>
            </a:ln>
            <a:effectLst>
              <a:outerShdw blurRad="285750" dist="114300" dir="5400000" algn="bl" rotWithShape="0">
                <a:schemeClr val="dk1">
                  <a:alpha val="784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63000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defRPr/>
              </a:pPr>
              <a:endParaRPr sz="1050" b="0" i="0" u="none" strike="noStrike" cap="none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24" name="Google Shape;576;p92"/>
            <p:cNvGrpSpPr/>
            <p:nvPr/>
          </p:nvGrpSpPr>
          <p:grpSpPr bwMode="auto">
            <a:xfrm>
              <a:off x="6356902" y="1494994"/>
              <a:ext cx="1674000" cy="836267"/>
              <a:chOff x="4532452" y="1478307"/>
              <a:chExt cx="1674000" cy="836267"/>
            </a:xfrm>
          </p:grpSpPr>
          <p:sp>
            <p:nvSpPr>
              <p:cNvPr id="25" name="Google Shape;577;p92"/>
              <p:cNvSpPr>
                <a:spLocks/>
              </p:cNvSpPr>
              <p:nvPr/>
            </p:nvSpPr>
            <p:spPr bwMode="auto">
              <a:xfrm>
                <a:off x="4532452" y="1478307"/>
                <a:ext cx="1674000" cy="572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  <a:defRPr/>
                </a:pPr>
                <a:r>
                  <a:rPr lang="ru" sz="2400" b="1" dirty="0">
                    <a:solidFill>
                      <a:srgbClr val="FF0066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155 310 </a:t>
                </a:r>
                <a:endParaRPr sz="2400" b="1" i="0" u="none" strike="noStrike" cap="none" baseline="30000" dirty="0">
                  <a:solidFill>
                    <a:srgbClr val="FF0066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6" name="Google Shape;578;p92"/>
              <p:cNvSpPr>
                <a:spLocks/>
              </p:cNvSpPr>
              <p:nvPr/>
            </p:nvSpPr>
            <p:spPr bwMode="auto">
              <a:xfrm>
                <a:off x="4562693" y="1906800"/>
                <a:ext cx="1343950" cy="40777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r>
                  <a:rPr lang="ru" sz="1100" b="0" i="0" u="none" strike="noStrike" cap="none" dirty="0">
                    <a:solidFill>
                      <a:schemeClr val="dk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всего пациентов </a:t>
                </a:r>
              </a:p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r>
                  <a:rPr lang="ru" sz="1100" b="0" i="0" u="none" strike="noStrike" cap="none" dirty="0">
                    <a:solidFill>
                      <a:schemeClr val="dk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на мониторинге</a:t>
                </a:r>
                <a:endParaRPr sz="1100" b="0" i="0" u="none" strike="noStrike" cap="none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28" name="Google Shape;580;p92"/>
          <p:cNvGrpSpPr/>
          <p:nvPr/>
        </p:nvGrpSpPr>
        <p:grpSpPr bwMode="auto">
          <a:xfrm>
            <a:off x="457050" y="3073735"/>
            <a:ext cx="1409700" cy="1323900"/>
            <a:chOff x="457200" y="1276350"/>
            <a:chExt cx="1409700" cy="1323900"/>
          </a:xfrm>
        </p:grpSpPr>
        <p:sp>
          <p:nvSpPr>
            <p:cNvPr id="29" name="Google Shape;581;p92"/>
            <p:cNvSpPr/>
            <p:nvPr/>
          </p:nvSpPr>
          <p:spPr bwMode="auto">
            <a:xfrm>
              <a:off x="457200" y="1276350"/>
              <a:ext cx="1409700" cy="1323900"/>
            </a:xfrm>
            <a:prstGeom prst="roundRect">
              <a:avLst>
                <a:gd name="adj" fmla="val 7290"/>
              </a:avLst>
            </a:prstGeom>
            <a:solidFill>
              <a:srgbClr val="FFFFFF"/>
            </a:solidFill>
            <a:ln>
              <a:noFill/>
            </a:ln>
            <a:effectLst>
              <a:outerShdw blurRad="285750" dist="114300" dir="5400000" algn="bl" rotWithShape="0">
                <a:schemeClr val="dk1">
                  <a:alpha val="784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63000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defRPr/>
              </a:pPr>
              <a:endParaRPr sz="1050" b="0" i="0" u="none" strike="noStrike" cap="none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30" name="Google Shape;582;p92"/>
            <p:cNvGrpSpPr/>
            <p:nvPr/>
          </p:nvGrpSpPr>
          <p:grpSpPr bwMode="auto">
            <a:xfrm>
              <a:off x="571200" y="1494994"/>
              <a:ext cx="1295700" cy="681542"/>
              <a:chOff x="418800" y="1418793"/>
              <a:chExt cx="1295700" cy="681542"/>
            </a:xfrm>
          </p:grpSpPr>
          <p:sp>
            <p:nvSpPr>
              <p:cNvPr id="31" name="Google Shape;583;p92"/>
              <p:cNvSpPr>
                <a:spLocks/>
              </p:cNvSpPr>
              <p:nvPr/>
            </p:nvSpPr>
            <p:spPr bwMode="auto">
              <a:xfrm>
                <a:off x="418800" y="1418793"/>
                <a:ext cx="1295700" cy="57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  <a:defRPr/>
                </a:pPr>
                <a:r>
                  <a:rPr lang="ru" sz="2400" b="1" i="0" u="none" strike="noStrike" cap="none" dirty="0">
                    <a:solidFill>
                      <a:srgbClr val="FF0066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4</a:t>
                </a:r>
                <a:r>
                  <a:rPr lang="ru" sz="2400" b="1" dirty="0">
                    <a:solidFill>
                      <a:srgbClr val="FF0066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531</a:t>
                </a:r>
                <a:endParaRPr sz="2400" b="1" i="0" u="none" strike="noStrike" cap="none" baseline="30000" dirty="0">
                  <a:solidFill>
                    <a:srgbClr val="FF0066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2" name="Google Shape;584;p92"/>
              <p:cNvSpPr>
                <a:spLocks/>
              </p:cNvSpPr>
              <p:nvPr/>
            </p:nvSpPr>
            <p:spPr bwMode="auto">
              <a:xfrm>
                <a:off x="418800" y="1861838"/>
                <a:ext cx="876600" cy="23849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  <a:defRPr/>
                </a:pPr>
                <a:r>
                  <a:rPr lang="ru" sz="1100" dirty="0">
                    <a:solidFill>
                      <a:schemeClr val="dk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врачей</a:t>
                </a:r>
                <a:endParaRPr sz="1200" b="0" i="0" u="none" strike="noStrike" cap="none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33" name="Google Shape;379;p88">
            <a:extLst>
              <a:ext uri="{FF2B5EF4-FFF2-40B4-BE49-F238E27FC236}">
                <a16:creationId xmlns:a16="http://schemas.microsoft.com/office/drawing/2014/main" id="{D92D2457-3E49-3149-BE92-E6A9184F2085}"/>
              </a:ext>
            </a:extLst>
          </p:cNvPr>
          <p:cNvSpPr txBox="1">
            <a:spLocks/>
          </p:cNvSpPr>
          <p:nvPr/>
        </p:nvSpPr>
        <p:spPr bwMode="auto">
          <a:xfrm>
            <a:off x="355656" y="234520"/>
            <a:ext cx="6088552" cy="77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6364B"/>
              </a:buClr>
              <a:buSzPts val="1800"/>
              <a:buFont typeface="Roboto"/>
              <a:buNone/>
              <a:defRPr/>
            </a:pPr>
            <a:r>
              <a:rPr lang="ru-RU" sz="18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Дистанционный мониторинг работает </a:t>
            </a:r>
          </a:p>
          <a:p>
            <a:pPr>
              <a:buClr>
                <a:srgbClr val="26364B"/>
              </a:buClr>
              <a:buSzPts val="1800"/>
              <a:buFont typeface="Roboto"/>
              <a:buNone/>
              <a:defRPr/>
            </a:pPr>
            <a:r>
              <a:rPr lang="ru-RU" sz="18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уже в более 40 регионах РФ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4" name="Google Shape;81;p8">
            <a:extLst>
              <a:ext uri="{FF2B5EF4-FFF2-40B4-BE49-F238E27FC236}">
                <a16:creationId xmlns:a16="http://schemas.microsoft.com/office/drawing/2014/main" id="{020CA24B-A019-8448-8906-F6130E8E4D7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 bwMode="auto">
          <a:xfrm>
            <a:off x="8010525" y="352425"/>
            <a:ext cx="683476" cy="19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520;p91">
            <a:extLst>
              <a:ext uri="{FF2B5EF4-FFF2-40B4-BE49-F238E27FC236}">
                <a16:creationId xmlns:a16="http://schemas.microsoft.com/office/drawing/2014/main" id="{0D1502EB-F34E-CE4A-B468-F79EEDD92C6D}"/>
              </a:ext>
            </a:extLst>
          </p:cNvPr>
          <p:cNvPicPr/>
          <p:nvPr/>
        </p:nvPicPr>
        <p:blipFill>
          <a:blip r:embed="rId3">
            <a:alphaModFix/>
          </a:blip>
          <a:srcRect t="49584"/>
          <a:stretch/>
        </p:blipFill>
        <p:spPr bwMode="auto">
          <a:xfrm rot="10800000" flipH="1">
            <a:off x="3203848" y="2804326"/>
            <a:ext cx="4616600" cy="235041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339;p5">
            <a:extLst>
              <a:ext uri="{FF2B5EF4-FFF2-40B4-BE49-F238E27FC236}">
                <a16:creationId xmlns:a16="http://schemas.microsoft.com/office/drawing/2014/main" id="{3F972AD4-9866-34C3-033A-8F601786BCE9}"/>
              </a:ext>
            </a:extLst>
          </p:cNvPr>
          <p:cNvSpPr/>
          <p:nvPr/>
        </p:nvSpPr>
        <p:spPr>
          <a:xfrm>
            <a:off x="449275" y="989450"/>
            <a:ext cx="8222700" cy="3598425"/>
          </a:xfrm>
          <a:prstGeom prst="roundRect">
            <a:avLst>
              <a:gd name="adj" fmla="val 3030"/>
            </a:avLst>
          </a:prstGeom>
          <a:solidFill>
            <a:schemeClr val="lt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>
              <a:buSzPts val="1200"/>
            </a:pPr>
            <a:endParaRPr sz="1200" dirty="0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0" name="Google Shape;308;p4">
            <a:extLst>
              <a:ext uri="{FF2B5EF4-FFF2-40B4-BE49-F238E27FC236}">
                <a16:creationId xmlns:a16="http://schemas.microsoft.com/office/drawing/2014/main" id="{AFC1CEA8-A9B8-C2A2-B587-8122F5F30307}"/>
              </a:ext>
            </a:extLst>
          </p:cNvPr>
          <p:cNvGrpSpPr/>
          <p:nvPr/>
        </p:nvGrpSpPr>
        <p:grpSpPr>
          <a:xfrm>
            <a:off x="3835886" y="4144675"/>
            <a:ext cx="1484054" cy="780077"/>
            <a:chOff x="3644160" y="329854"/>
            <a:chExt cx="1484054" cy="780077"/>
          </a:xfrm>
        </p:grpSpPr>
        <p:grpSp>
          <p:nvGrpSpPr>
            <p:cNvPr id="41" name="Google Shape;309;p4">
              <a:extLst>
                <a:ext uri="{FF2B5EF4-FFF2-40B4-BE49-F238E27FC236}">
                  <a16:creationId xmlns:a16="http://schemas.microsoft.com/office/drawing/2014/main" id="{92FBE0B9-5083-EFE7-05CA-FA6F4D590A58}"/>
                </a:ext>
              </a:extLst>
            </p:cNvPr>
            <p:cNvGrpSpPr/>
            <p:nvPr/>
          </p:nvGrpSpPr>
          <p:grpSpPr>
            <a:xfrm>
              <a:off x="3644160" y="1001458"/>
              <a:ext cx="1484054" cy="108473"/>
              <a:chOff x="6876752" y="1443000"/>
              <a:chExt cx="1810043" cy="132300"/>
            </a:xfrm>
          </p:grpSpPr>
          <p:sp>
            <p:nvSpPr>
              <p:cNvPr id="54" name="Google Shape;310;p4">
                <a:extLst>
                  <a:ext uri="{FF2B5EF4-FFF2-40B4-BE49-F238E27FC236}">
                    <a16:creationId xmlns:a16="http://schemas.microsoft.com/office/drawing/2014/main" id="{C99A021A-5BFB-85E3-0EE5-DDAACD801B77}"/>
                  </a:ext>
                </a:extLst>
              </p:cNvPr>
              <p:cNvSpPr/>
              <p:nvPr/>
            </p:nvSpPr>
            <p:spPr>
              <a:xfrm>
                <a:off x="6876752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endParaRPr>
              </a:p>
            </p:txBody>
          </p:sp>
          <p:sp>
            <p:nvSpPr>
              <p:cNvPr id="55" name="Google Shape;311;p4">
                <a:extLst>
                  <a:ext uri="{FF2B5EF4-FFF2-40B4-BE49-F238E27FC236}">
                    <a16:creationId xmlns:a16="http://schemas.microsoft.com/office/drawing/2014/main" id="{104F9DDF-5D96-2941-616E-9AC620216909}"/>
                  </a:ext>
                </a:extLst>
              </p:cNvPr>
              <p:cNvSpPr/>
              <p:nvPr/>
            </p:nvSpPr>
            <p:spPr>
              <a:xfrm>
                <a:off x="7296187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endParaRPr>
              </a:p>
            </p:txBody>
          </p:sp>
          <p:sp>
            <p:nvSpPr>
              <p:cNvPr id="56" name="Google Shape;312;p4">
                <a:extLst>
                  <a:ext uri="{FF2B5EF4-FFF2-40B4-BE49-F238E27FC236}">
                    <a16:creationId xmlns:a16="http://schemas.microsoft.com/office/drawing/2014/main" id="{3B9F3BAD-1307-296D-DB9B-F825B27C3B9E}"/>
                  </a:ext>
                </a:extLst>
              </p:cNvPr>
              <p:cNvSpPr/>
              <p:nvPr/>
            </p:nvSpPr>
            <p:spPr>
              <a:xfrm>
                <a:off x="7715623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endParaRPr>
              </a:p>
            </p:txBody>
          </p:sp>
          <p:sp>
            <p:nvSpPr>
              <p:cNvPr id="57" name="Google Shape;313;p4">
                <a:extLst>
                  <a:ext uri="{FF2B5EF4-FFF2-40B4-BE49-F238E27FC236}">
                    <a16:creationId xmlns:a16="http://schemas.microsoft.com/office/drawing/2014/main" id="{0CCE7DC9-6914-8CCB-1307-F436D79CEF80}"/>
                  </a:ext>
                </a:extLst>
              </p:cNvPr>
              <p:cNvSpPr/>
              <p:nvPr/>
            </p:nvSpPr>
            <p:spPr>
              <a:xfrm>
                <a:off x="8135059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endParaRPr>
              </a:p>
            </p:txBody>
          </p:sp>
          <p:sp>
            <p:nvSpPr>
              <p:cNvPr id="58" name="Google Shape;314;p4">
                <a:extLst>
                  <a:ext uri="{FF2B5EF4-FFF2-40B4-BE49-F238E27FC236}">
                    <a16:creationId xmlns:a16="http://schemas.microsoft.com/office/drawing/2014/main" id="{5548B776-6344-172C-E829-A1070E4FF493}"/>
                  </a:ext>
                </a:extLst>
              </p:cNvPr>
              <p:cNvSpPr/>
              <p:nvPr/>
            </p:nvSpPr>
            <p:spPr>
              <a:xfrm>
                <a:off x="8554495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endParaRPr>
              </a:p>
            </p:txBody>
          </p:sp>
        </p:grpSp>
        <p:grpSp>
          <p:nvGrpSpPr>
            <p:cNvPr id="42" name="Google Shape;315;p4">
              <a:extLst>
                <a:ext uri="{FF2B5EF4-FFF2-40B4-BE49-F238E27FC236}">
                  <a16:creationId xmlns:a16="http://schemas.microsoft.com/office/drawing/2014/main" id="{0B32206C-73B1-E4F7-F103-BF9FF3CCB164}"/>
                </a:ext>
              </a:extLst>
            </p:cNvPr>
            <p:cNvGrpSpPr/>
            <p:nvPr/>
          </p:nvGrpSpPr>
          <p:grpSpPr>
            <a:xfrm>
              <a:off x="3644160" y="665656"/>
              <a:ext cx="1484054" cy="108473"/>
              <a:chOff x="6876752" y="1443000"/>
              <a:chExt cx="1810043" cy="132300"/>
            </a:xfrm>
          </p:grpSpPr>
          <p:sp>
            <p:nvSpPr>
              <p:cNvPr id="49" name="Google Shape;316;p4">
                <a:extLst>
                  <a:ext uri="{FF2B5EF4-FFF2-40B4-BE49-F238E27FC236}">
                    <a16:creationId xmlns:a16="http://schemas.microsoft.com/office/drawing/2014/main" id="{9C57303D-9EA2-A275-AF80-BEB6F817E2A5}"/>
                  </a:ext>
                </a:extLst>
              </p:cNvPr>
              <p:cNvSpPr/>
              <p:nvPr/>
            </p:nvSpPr>
            <p:spPr>
              <a:xfrm>
                <a:off x="6876752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endParaRPr>
              </a:p>
            </p:txBody>
          </p:sp>
          <p:sp>
            <p:nvSpPr>
              <p:cNvPr id="50" name="Google Shape;317;p4">
                <a:extLst>
                  <a:ext uri="{FF2B5EF4-FFF2-40B4-BE49-F238E27FC236}">
                    <a16:creationId xmlns:a16="http://schemas.microsoft.com/office/drawing/2014/main" id="{E45590AA-8B9D-7243-F50D-3E85E4C7C403}"/>
                  </a:ext>
                </a:extLst>
              </p:cNvPr>
              <p:cNvSpPr/>
              <p:nvPr/>
            </p:nvSpPr>
            <p:spPr>
              <a:xfrm>
                <a:off x="7296187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endParaRPr>
              </a:p>
            </p:txBody>
          </p:sp>
          <p:sp>
            <p:nvSpPr>
              <p:cNvPr id="51" name="Google Shape;318;p4">
                <a:extLst>
                  <a:ext uri="{FF2B5EF4-FFF2-40B4-BE49-F238E27FC236}">
                    <a16:creationId xmlns:a16="http://schemas.microsoft.com/office/drawing/2014/main" id="{1F6F2C61-1E16-C377-0BBC-E83869CAE0E2}"/>
                  </a:ext>
                </a:extLst>
              </p:cNvPr>
              <p:cNvSpPr/>
              <p:nvPr/>
            </p:nvSpPr>
            <p:spPr>
              <a:xfrm>
                <a:off x="7715623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endParaRPr>
              </a:p>
            </p:txBody>
          </p:sp>
          <p:sp>
            <p:nvSpPr>
              <p:cNvPr id="52" name="Google Shape;319;p4">
                <a:extLst>
                  <a:ext uri="{FF2B5EF4-FFF2-40B4-BE49-F238E27FC236}">
                    <a16:creationId xmlns:a16="http://schemas.microsoft.com/office/drawing/2014/main" id="{459F3106-EF3F-73DB-AF1B-1EB6166BDA5D}"/>
                  </a:ext>
                </a:extLst>
              </p:cNvPr>
              <p:cNvSpPr/>
              <p:nvPr/>
            </p:nvSpPr>
            <p:spPr>
              <a:xfrm>
                <a:off x="8135059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endParaRPr>
              </a:p>
            </p:txBody>
          </p:sp>
          <p:sp>
            <p:nvSpPr>
              <p:cNvPr id="53" name="Google Shape;320;p4">
                <a:extLst>
                  <a:ext uri="{FF2B5EF4-FFF2-40B4-BE49-F238E27FC236}">
                    <a16:creationId xmlns:a16="http://schemas.microsoft.com/office/drawing/2014/main" id="{8546455F-A43D-B8F6-1C50-001E47050139}"/>
                  </a:ext>
                </a:extLst>
              </p:cNvPr>
              <p:cNvSpPr/>
              <p:nvPr/>
            </p:nvSpPr>
            <p:spPr>
              <a:xfrm>
                <a:off x="8554495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endParaRPr>
              </a:p>
            </p:txBody>
          </p:sp>
        </p:grpSp>
        <p:grpSp>
          <p:nvGrpSpPr>
            <p:cNvPr id="43" name="Google Shape;321;p4">
              <a:extLst>
                <a:ext uri="{FF2B5EF4-FFF2-40B4-BE49-F238E27FC236}">
                  <a16:creationId xmlns:a16="http://schemas.microsoft.com/office/drawing/2014/main" id="{F1FC0887-F7DE-3E61-10D5-0853E60590D4}"/>
                </a:ext>
              </a:extLst>
            </p:cNvPr>
            <p:cNvGrpSpPr/>
            <p:nvPr/>
          </p:nvGrpSpPr>
          <p:grpSpPr>
            <a:xfrm>
              <a:off x="3644160" y="329854"/>
              <a:ext cx="1484054" cy="108473"/>
              <a:chOff x="6876752" y="1443000"/>
              <a:chExt cx="1810043" cy="132300"/>
            </a:xfrm>
          </p:grpSpPr>
          <p:sp>
            <p:nvSpPr>
              <p:cNvPr id="44" name="Google Shape;322;p4">
                <a:extLst>
                  <a:ext uri="{FF2B5EF4-FFF2-40B4-BE49-F238E27FC236}">
                    <a16:creationId xmlns:a16="http://schemas.microsoft.com/office/drawing/2014/main" id="{7A985CC5-4E85-F54F-EE32-08FB0FAD48D0}"/>
                  </a:ext>
                </a:extLst>
              </p:cNvPr>
              <p:cNvSpPr/>
              <p:nvPr/>
            </p:nvSpPr>
            <p:spPr>
              <a:xfrm>
                <a:off x="6876752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endParaRPr>
              </a:p>
            </p:txBody>
          </p:sp>
          <p:sp>
            <p:nvSpPr>
              <p:cNvPr id="45" name="Google Shape;323;p4">
                <a:extLst>
                  <a:ext uri="{FF2B5EF4-FFF2-40B4-BE49-F238E27FC236}">
                    <a16:creationId xmlns:a16="http://schemas.microsoft.com/office/drawing/2014/main" id="{C4024894-89AE-4FE1-2F2B-E5C90B657D9A}"/>
                  </a:ext>
                </a:extLst>
              </p:cNvPr>
              <p:cNvSpPr/>
              <p:nvPr/>
            </p:nvSpPr>
            <p:spPr>
              <a:xfrm>
                <a:off x="7296187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endParaRPr>
              </a:p>
            </p:txBody>
          </p:sp>
          <p:sp>
            <p:nvSpPr>
              <p:cNvPr id="46" name="Google Shape;324;p4">
                <a:extLst>
                  <a:ext uri="{FF2B5EF4-FFF2-40B4-BE49-F238E27FC236}">
                    <a16:creationId xmlns:a16="http://schemas.microsoft.com/office/drawing/2014/main" id="{8B0D9278-8010-6AEB-0398-5C1A475609F6}"/>
                  </a:ext>
                </a:extLst>
              </p:cNvPr>
              <p:cNvSpPr/>
              <p:nvPr/>
            </p:nvSpPr>
            <p:spPr>
              <a:xfrm>
                <a:off x="7715623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endParaRPr>
              </a:p>
            </p:txBody>
          </p:sp>
          <p:sp>
            <p:nvSpPr>
              <p:cNvPr id="47" name="Google Shape;325;p4">
                <a:extLst>
                  <a:ext uri="{FF2B5EF4-FFF2-40B4-BE49-F238E27FC236}">
                    <a16:creationId xmlns:a16="http://schemas.microsoft.com/office/drawing/2014/main" id="{0901C6ED-53B5-5897-0A16-8503932DE68E}"/>
                  </a:ext>
                </a:extLst>
              </p:cNvPr>
              <p:cNvSpPr/>
              <p:nvPr/>
            </p:nvSpPr>
            <p:spPr>
              <a:xfrm>
                <a:off x="8135059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endParaRPr>
              </a:p>
            </p:txBody>
          </p:sp>
          <p:sp>
            <p:nvSpPr>
              <p:cNvPr id="48" name="Google Shape;326;p4">
                <a:extLst>
                  <a:ext uri="{FF2B5EF4-FFF2-40B4-BE49-F238E27FC236}">
                    <a16:creationId xmlns:a16="http://schemas.microsoft.com/office/drawing/2014/main" id="{3995C039-1595-FE87-D74D-A9A898B9C92C}"/>
                  </a:ext>
                </a:extLst>
              </p:cNvPr>
              <p:cNvSpPr/>
              <p:nvPr/>
            </p:nvSpPr>
            <p:spPr>
              <a:xfrm>
                <a:off x="8554495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endParaRPr>
              </a:p>
            </p:txBody>
          </p:sp>
        </p:grpSp>
      </p:grpSp>
      <p:sp>
        <p:nvSpPr>
          <p:cNvPr id="299" name="Google Shape;299;p4"/>
          <p:cNvSpPr txBox="1"/>
          <p:nvPr/>
        </p:nvSpPr>
        <p:spPr>
          <a:xfrm>
            <a:off x="648277" y="1112457"/>
            <a:ext cx="2411555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Устройства по измерению давления</a:t>
            </a:r>
            <a:endParaRPr sz="1100" b="1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</p:txBody>
      </p:sp>
      <p:sp>
        <p:nvSpPr>
          <p:cNvPr id="300" name="Google Shape;300;p4"/>
          <p:cNvSpPr txBox="1"/>
          <p:nvPr/>
        </p:nvSpPr>
        <p:spPr>
          <a:xfrm>
            <a:off x="3305122" y="1112457"/>
            <a:ext cx="242906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Устройство по измерению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уровня сахара в крови</a:t>
            </a:r>
            <a:endParaRPr sz="1100" b="1" i="0" u="none" strike="noStrike" cap="none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</p:txBody>
      </p:sp>
      <p:sp>
        <p:nvSpPr>
          <p:cNvPr id="301" name="Google Shape;301;p4"/>
          <p:cNvSpPr txBox="1"/>
          <p:nvPr/>
        </p:nvSpPr>
        <p:spPr>
          <a:xfrm>
            <a:off x="726948" y="2804326"/>
            <a:ext cx="1557197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800" b="1" i="0" u="none" strike="noStrike" cap="none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Тонометр </a:t>
            </a:r>
            <a:r>
              <a:rPr lang="ru-RU" sz="800" b="1" i="0" u="none" strike="noStrike" cap="none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AnD</a:t>
            </a:r>
            <a:r>
              <a:rPr lang="ru-RU" sz="800" b="1" i="0" u="none" strike="noStrike" cap="none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 UA-911</a:t>
            </a:r>
            <a:endParaRPr sz="800" b="1" i="0" u="none" strike="noStrike" cap="none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</p:txBody>
      </p:sp>
      <p:sp>
        <p:nvSpPr>
          <p:cNvPr id="302" name="Google Shape;302;p4"/>
          <p:cNvSpPr txBox="1"/>
          <p:nvPr/>
        </p:nvSpPr>
        <p:spPr>
          <a:xfrm>
            <a:off x="611560" y="4128126"/>
            <a:ext cx="1787974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800" b="1" i="0" u="none" strike="noStrike" cap="none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Тонометр </a:t>
            </a:r>
            <a:r>
              <a:rPr lang="ru-RU" sz="800" b="1" i="0" u="none" strike="noStrike" cap="none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Omron</a:t>
            </a:r>
            <a:r>
              <a:rPr lang="ru-RU" sz="800" b="1" i="0" u="none" strike="noStrike" cap="none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 </a:t>
            </a:r>
            <a:r>
              <a:rPr lang="ru-RU" sz="800" b="1" i="0" u="none" strike="noStrike" cap="none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Evolv</a:t>
            </a:r>
            <a:endParaRPr sz="800" b="1" i="0" u="none" strike="noStrike" cap="none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</p:txBody>
      </p:sp>
      <p:sp>
        <p:nvSpPr>
          <p:cNvPr id="303" name="Google Shape;303;p4"/>
          <p:cNvSpPr txBox="1"/>
          <p:nvPr/>
        </p:nvSpPr>
        <p:spPr>
          <a:xfrm>
            <a:off x="3302849" y="2233144"/>
            <a:ext cx="1387946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800" b="1" i="0" u="none" strike="noStrike" cap="none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Contour Plus One</a:t>
            </a:r>
            <a:endParaRPr sz="800" b="1" i="0" u="none" strike="noStrike" cap="none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</p:txBody>
      </p:sp>
      <p:pic>
        <p:nvPicPr>
          <p:cNvPr id="304" name="Google Shape;30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305" y="3220016"/>
            <a:ext cx="1216468" cy="894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6">
            <a:off x="822408" y="1707657"/>
            <a:ext cx="1229309" cy="109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"/>
          <p:cNvPicPr preferRelativeResize="0"/>
          <p:nvPr/>
        </p:nvPicPr>
        <p:blipFill rotWithShape="1">
          <a:blip r:embed="rId6">
            <a:alphaModFix/>
          </a:blip>
          <a:srcRect r="27977" b="23187"/>
          <a:stretch/>
        </p:blipFill>
        <p:spPr>
          <a:xfrm rot="1927693">
            <a:off x="3414317" y="1630783"/>
            <a:ext cx="843138" cy="628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995926">
            <a:off x="4552350" y="1552310"/>
            <a:ext cx="1056199" cy="773604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"/>
          <p:cNvSpPr txBox="1"/>
          <p:nvPr/>
        </p:nvSpPr>
        <p:spPr>
          <a:xfrm>
            <a:off x="3203848" y="4123841"/>
            <a:ext cx="1486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800" b="1" i="0" u="none" strike="noStrike" cap="none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Accu-chek</a:t>
            </a:r>
            <a:r>
              <a:rPr lang="en-US" sz="800" b="1" i="0" u="none" strike="noStrike" cap="none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 Instant</a:t>
            </a:r>
            <a:endParaRPr sz="800" b="1" i="0" u="none" strike="noStrike" cap="none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</p:txBody>
      </p:sp>
      <p:pic>
        <p:nvPicPr>
          <p:cNvPr id="306" name="Google Shape;306;p4"/>
          <p:cNvPicPr preferRelativeResize="0"/>
          <p:nvPr/>
        </p:nvPicPr>
        <p:blipFill rotWithShape="1">
          <a:blip r:embed="rId8">
            <a:alphaModFix/>
          </a:blip>
          <a:srcRect l="933" r="1547" b="2541"/>
          <a:stretch/>
        </p:blipFill>
        <p:spPr>
          <a:xfrm>
            <a:off x="6043521" y="1241945"/>
            <a:ext cx="1594589" cy="2290144"/>
          </a:xfrm>
          <a:prstGeom prst="roundRect">
            <a:avLst>
              <a:gd name="adj" fmla="val 5198"/>
            </a:avLst>
          </a:prstGeom>
          <a:noFill/>
          <a:ln>
            <a:noFill/>
          </a:ln>
          <a:effectLst/>
        </p:spPr>
      </p:pic>
      <p:pic>
        <p:nvPicPr>
          <p:cNvPr id="307" name="Google Shape;307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00837" y="2074944"/>
            <a:ext cx="1569179" cy="2290144"/>
          </a:xfrm>
          <a:prstGeom prst="roundRect">
            <a:avLst>
              <a:gd name="adj" fmla="val 4483"/>
            </a:avLst>
          </a:prstGeom>
          <a:noFill/>
          <a:ln>
            <a:noFill/>
          </a:ln>
          <a:effectLst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065846D-2528-09BE-7D75-64769378A85E}"/>
              </a:ext>
            </a:extLst>
          </p:cNvPr>
          <p:cNvGrpSpPr/>
          <p:nvPr/>
        </p:nvGrpSpPr>
        <p:grpSpPr>
          <a:xfrm>
            <a:off x="3261346" y="2625607"/>
            <a:ext cx="1486800" cy="1482769"/>
            <a:chOff x="4402691" y="3317091"/>
            <a:chExt cx="839234" cy="836959"/>
          </a:xfrm>
        </p:grpSpPr>
        <p:pic>
          <p:nvPicPr>
            <p:cNvPr id="332" name="Google Shape;332;p4"/>
            <p:cNvPicPr preferRelativeResize="0"/>
            <p:nvPr/>
          </p:nvPicPr>
          <p:blipFill rotWithShape="1">
            <a:blip r:embed="rId10">
              <a:alphaModFix/>
            </a:blip>
            <a:srcRect t="76957"/>
            <a:stretch/>
          </p:blipFill>
          <p:spPr>
            <a:xfrm>
              <a:off x="4405926" y="3960009"/>
              <a:ext cx="834000" cy="194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EC19634-A363-0C41-AAAF-7790ECC43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02691" y="3317091"/>
              <a:ext cx="839234" cy="829459"/>
            </a:xfrm>
            <a:prstGeom prst="rect">
              <a:avLst/>
            </a:prstGeom>
          </p:spPr>
        </p:pic>
      </p:grpSp>
      <p:sp>
        <p:nvSpPr>
          <p:cNvPr id="64" name="Google Shape;379;p88">
            <a:extLst>
              <a:ext uri="{FF2B5EF4-FFF2-40B4-BE49-F238E27FC236}">
                <a16:creationId xmlns:a16="http://schemas.microsoft.com/office/drawing/2014/main" id="{063DF6B9-FC34-3E47-84F1-5B5C0873F0E6}"/>
              </a:ext>
            </a:extLst>
          </p:cNvPr>
          <p:cNvSpPr txBox="1">
            <a:spLocks/>
          </p:cNvSpPr>
          <p:nvPr/>
        </p:nvSpPr>
        <p:spPr bwMode="auto">
          <a:xfrm>
            <a:off x="355655" y="234520"/>
            <a:ext cx="6823383" cy="77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6364B"/>
              </a:buClr>
              <a:buSzPts val="1800"/>
              <a:buFont typeface="Roboto"/>
              <a:buNone/>
              <a:defRPr/>
            </a:pPr>
            <a:r>
              <a:rPr lang="ru-RU" sz="18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какими устройствами работаем: </a:t>
            </a:r>
            <a:r>
              <a:rPr lang="en" sz="18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Bluetooth + </a:t>
            </a:r>
            <a:r>
              <a:rPr lang="ru-RU" sz="18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5" name="Google Shape;81;p8">
            <a:extLst>
              <a:ext uri="{FF2B5EF4-FFF2-40B4-BE49-F238E27FC236}">
                <a16:creationId xmlns:a16="http://schemas.microsoft.com/office/drawing/2014/main" id="{53B3F99D-EBFD-8044-941B-09E9C3C7FBB5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 bwMode="auto">
          <a:xfrm>
            <a:off x="8010525" y="352425"/>
            <a:ext cx="683476" cy="19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661;p95"/>
          <p:cNvPicPr/>
          <p:nvPr/>
        </p:nvPicPr>
        <p:blipFill>
          <a:blip r:embed="rId2">
            <a:alphaModFix/>
          </a:blip>
          <a:srcRect t="49584"/>
          <a:stretch/>
        </p:blipFill>
        <p:spPr bwMode="auto">
          <a:xfrm rot="-5399991">
            <a:off x="-1133092" y="1396543"/>
            <a:ext cx="4616600" cy="2350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62;p95"/>
          <p:cNvPicPr/>
          <p:nvPr/>
        </p:nvPicPr>
        <p:blipFill>
          <a:blip r:embed="rId2">
            <a:alphaModFix/>
          </a:blip>
          <a:stretch/>
        </p:blipFill>
        <p:spPr bwMode="auto">
          <a:xfrm rot="-4317146">
            <a:off x="3269388" y="441240"/>
            <a:ext cx="4806551" cy="49702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65;p95"/>
          <p:cNvSpPr/>
          <p:nvPr/>
        </p:nvSpPr>
        <p:spPr bwMode="auto">
          <a:xfrm>
            <a:off x="457250" y="2362199"/>
            <a:ext cx="2493600" cy="2038500"/>
          </a:xfrm>
          <a:prstGeom prst="roundRect">
            <a:avLst>
              <a:gd name="adj" fmla="val 7658"/>
            </a:avLst>
          </a:prstGeom>
          <a:solidFill>
            <a:schemeClr val="lt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endParaRPr sz="12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Google Shape;666;p95"/>
          <p:cNvSpPr/>
          <p:nvPr/>
        </p:nvSpPr>
        <p:spPr bwMode="auto">
          <a:xfrm>
            <a:off x="3325225" y="2815167"/>
            <a:ext cx="2493600" cy="1585500"/>
          </a:xfrm>
          <a:prstGeom prst="roundRect">
            <a:avLst>
              <a:gd name="adj" fmla="val 6964"/>
            </a:avLst>
          </a:prstGeom>
          <a:solidFill>
            <a:schemeClr val="lt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endParaRPr sz="12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Google Shape;667;p95"/>
          <p:cNvSpPr/>
          <p:nvPr/>
        </p:nvSpPr>
        <p:spPr bwMode="auto">
          <a:xfrm>
            <a:off x="6193200" y="3222837"/>
            <a:ext cx="2493600" cy="1177800"/>
          </a:xfrm>
          <a:prstGeom prst="roundRect">
            <a:avLst>
              <a:gd name="adj" fmla="val 6269"/>
            </a:avLst>
          </a:prstGeom>
          <a:solidFill>
            <a:schemeClr val="lt1"/>
          </a:solidFill>
          <a:ln>
            <a:noFill/>
          </a:ln>
          <a:effectLst>
            <a:outerShdw blurRad="285750" dist="114300" dir="5400000" algn="b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00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endParaRPr sz="1200" b="0" i="0" u="none" strike="noStrike" cap="none">
              <a:solidFill>
                <a:srgbClr val="263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Google Shape;663;p9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449269" y="1156669"/>
            <a:ext cx="1035742" cy="133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670;p95"/>
          <p:cNvSpPr>
            <a:spLocks noGrp="1"/>
          </p:cNvSpPr>
          <p:nvPr>
            <p:ph type="body" idx="4294967295"/>
          </p:nvPr>
        </p:nvSpPr>
        <p:spPr bwMode="auto">
          <a:xfrm>
            <a:off x="3472947" y="3077134"/>
            <a:ext cx="1603109" cy="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Устройства без РУ (часы, фитнес браслеты)</a:t>
            </a:r>
            <a:endParaRPr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Google Shape;671;p95"/>
          <p:cNvSpPr>
            <a:spLocks noGrp="1"/>
          </p:cNvSpPr>
          <p:nvPr>
            <p:ph type="body" idx="4294967295"/>
          </p:nvPr>
        </p:nvSpPr>
        <p:spPr bwMode="auto">
          <a:xfrm>
            <a:off x="6339069" y="3322716"/>
            <a:ext cx="2201862" cy="84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noAutofit/>
          </a:bodyPr>
          <a:lstStyle/>
          <a:p>
            <a:pPr marL="171450" lvl="0" indent="-171450" algn="l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Ручной ввод</a:t>
            </a:r>
          </a:p>
          <a:p>
            <a:pPr marL="171450" lvl="0" indent="-171450" algn="l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Голосовой ввод</a:t>
            </a:r>
          </a:p>
          <a:p>
            <a:pPr marL="171450" lvl="0" indent="-171450" algn="l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Робот</a:t>
            </a:r>
          </a:p>
          <a:p>
            <a:pPr marL="171450" lvl="0" indent="-171450" algn="l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Распознование по фото</a:t>
            </a:r>
            <a:endParaRPr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Google Shape;669;p95"/>
          <p:cNvSpPr>
            <a:spLocks noGrp="1"/>
          </p:cNvSpPr>
          <p:nvPr>
            <p:ph type="body" idx="4294967295"/>
          </p:nvPr>
        </p:nvSpPr>
        <p:spPr bwMode="auto">
          <a:xfrm>
            <a:off x="536498" y="2802149"/>
            <a:ext cx="1830125" cy="84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Достоверные данные с устройств с РУ</a:t>
            </a:r>
            <a:endParaRPr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0" indent="-171450" algn="l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0" indent="-171450" algn="l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Google Shape;668;p95"/>
          <p:cNvSpPr/>
          <p:nvPr/>
        </p:nvSpPr>
        <p:spPr bwMode="auto">
          <a:xfrm>
            <a:off x="666825" y="2214525"/>
            <a:ext cx="1903500" cy="329700"/>
          </a:xfrm>
          <a:prstGeom prst="roundRect">
            <a:avLst>
              <a:gd name="adj" fmla="val 23089"/>
            </a:avLst>
          </a:prstGeom>
          <a:solidFill>
            <a:schemeClr val="accent1"/>
          </a:solidFill>
          <a:ln>
            <a:noFill/>
          </a:ln>
          <a:effectLst>
            <a:outerShdw blurRad="71438" dist="47625" dir="5400000" algn="b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69999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10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</a:t>
            </a:r>
            <a:r>
              <a:rPr lang="ru" sz="1000" b="1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остоверный</a:t>
            </a:r>
            <a:endParaRPr sz="1000" b="1" i="0" u="none" strike="noStrike" cap="none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Google Shape;672;p95"/>
          <p:cNvSpPr/>
          <p:nvPr/>
        </p:nvSpPr>
        <p:spPr bwMode="auto">
          <a:xfrm>
            <a:off x="666825" y="4247100"/>
            <a:ext cx="1209600" cy="329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71438" dist="47625" dir="5400000" algn="b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1000" b="1" i="0" u="none" strike="noStrike" cap="none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уровень </a:t>
            </a:r>
            <a:endParaRPr sz="1000" b="1" i="0" u="none" strike="noStrike" cap="none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Google Shape;673;p95"/>
          <p:cNvSpPr/>
          <p:nvPr/>
        </p:nvSpPr>
        <p:spPr bwMode="auto">
          <a:xfrm>
            <a:off x="3548113" y="4247100"/>
            <a:ext cx="1209600" cy="329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71438" dist="47625" dir="5400000" algn="b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10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уровень </a:t>
            </a:r>
            <a:endParaRPr sz="1000" b="1" i="0" u="none" strike="noStrike" cap="none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Google Shape;674;p95"/>
          <p:cNvSpPr/>
          <p:nvPr/>
        </p:nvSpPr>
        <p:spPr bwMode="auto">
          <a:xfrm>
            <a:off x="6429425" y="4247100"/>
            <a:ext cx="1209600" cy="329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71438" dist="47625" dir="5400000" algn="b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10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уровень </a:t>
            </a:r>
            <a:endParaRPr sz="1000" b="1" i="0" u="none" strike="noStrike" cap="none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" name="Google Shape;675;p95"/>
          <p:cNvGrpSpPr/>
          <p:nvPr/>
        </p:nvGrpSpPr>
        <p:grpSpPr bwMode="auto">
          <a:xfrm>
            <a:off x="5796136" y="1719794"/>
            <a:ext cx="1484054" cy="108473"/>
            <a:chOff x="6876752" y="1443000"/>
            <a:chExt cx="1810043" cy="132300"/>
          </a:xfrm>
        </p:grpSpPr>
        <p:sp>
          <p:nvSpPr>
            <p:cNvPr id="19" name="Google Shape;676;p95"/>
            <p:cNvSpPr/>
            <p:nvPr/>
          </p:nvSpPr>
          <p:spPr bwMode="auto">
            <a:xfrm>
              <a:off x="6876752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Google Shape;677;p95"/>
            <p:cNvSpPr/>
            <p:nvPr/>
          </p:nvSpPr>
          <p:spPr bwMode="auto">
            <a:xfrm>
              <a:off x="7296187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Google Shape;678;p95"/>
            <p:cNvSpPr/>
            <p:nvPr/>
          </p:nvSpPr>
          <p:spPr bwMode="auto">
            <a:xfrm>
              <a:off x="7715623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Google Shape;679;p95"/>
            <p:cNvSpPr/>
            <p:nvPr/>
          </p:nvSpPr>
          <p:spPr bwMode="auto">
            <a:xfrm>
              <a:off x="8135059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Google Shape;680;p95"/>
            <p:cNvSpPr/>
            <p:nvPr/>
          </p:nvSpPr>
          <p:spPr bwMode="auto">
            <a:xfrm>
              <a:off x="8554495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4" name="Google Shape;681;p95"/>
          <p:cNvGrpSpPr/>
          <p:nvPr/>
        </p:nvGrpSpPr>
        <p:grpSpPr bwMode="auto">
          <a:xfrm>
            <a:off x="5796136" y="1383991"/>
            <a:ext cx="1484054" cy="108473"/>
            <a:chOff x="6876752" y="1443000"/>
            <a:chExt cx="1810043" cy="132300"/>
          </a:xfrm>
        </p:grpSpPr>
        <p:sp>
          <p:nvSpPr>
            <p:cNvPr id="25" name="Google Shape;682;p95"/>
            <p:cNvSpPr/>
            <p:nvPr/>
          </p:nvSpPr>
          <p:spPr bwMode="auto">
            <a:xfrm>
              <a:off x="6876752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Google Shape;683;p95"/>
            <p:cNvSpPr/>
            <p:nvPr/>
          </p:nvSpPr>
          <p:spPr bwMode="auto">
            <a:xfrm>
              <a:off x="7296187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Google Shape;684;p95"/>
            <p:cNvSpPr/>
            <p:nvPr/>
          </p:nvSpPr>
          <p:spPr bwMode="auto">
            <a:xfrm>
              <a:off x="7715623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Google Shape;685;p95"/>
            <p:cNvSpPr/>
            <p:nvPr/>
          </p:nvSpPr>
          <p:spPr bwMode="auto">
            <a:xfrm>
              <a:off x="8135059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Google Shape;686;p95"/>
            <p:cNvSpPr/>
            <p:nvPr/>
          </p:nvSpPr>
          <p:spPr bwMode="auto">
            <a:xfrm>
              <a:off x="8554495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0" name="Google Shape;687;p95"/>
          <p:cNvGrpSpPr/>
          <p:nvPr/>
        </p:nvGrpSpPr>
        <p:grpSpPr bwMode="auto">
          <a:xfrm>
            <a:off x="5796136" y="1048196"/>
            <a:ext cx="1484054" cy="108473"/>
            <a:chOff x="6876752" y="1443000"/>
            <a:chExt cx="1810043" cy="132300"/>
          </a:xfrm>
        </p:grpSpPr>
        <p:sp>
          <p:nvSpPr>
            <p:cNvPr id="31" name="Google Shape;688;p95"/>
            <p:cNvSpPr/>
            <p:nvPr/>
          </p:nvSpPr>
          <p:spPr bwMode="auto">
            <a:xfrm>
              <a:off x="6876752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Google Shape;689;p95"/>
            <p:cNvSpPr/>
            <p:nvPr/>
          </p:nvSpPr>
          <p:spPr bwMode="auto">
            <a:xfrm>
              <a:off x="7296187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Google Shape;690;p95"/>
            <p:cNvSpPr/>
            <p:nvPr/>
          </p:nvSpPr>
          <p:spPr bwMode="auto">
            <a:xfrm>
              <a:off x="7715623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Google Shape;691;p95"/>
            <p:cNvSpPr/>
            <p:nvPr/>
          </p:nvSpPr>
          <p:spPr bwMode="auto">
            <a:xfrm>
              <a:off x="8135059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Google Shape;692;p95"/>
            <p:cNvSpPr/>
            <p:nvPr/>
          </p:nvSpPr>
          <p:spPr bwMode="auto">
            <a:xfrm>
              <a:off x="8554495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6" name="Google Shape;693;p95"/>
          <p:cNvGrpSpPr/>
          <p:nvPr/>
        </p:nvGrpSpPr>
        <p:grpSpPr bwMode="auto">
          <a:xfrm>
            <a:off x="5796136" y="712394"/>
            <a:ext cx="1484054" cy="108473"/>
            <a:chOff x="6876752" y="1443000"/>
            <a:chExt cx="1810043" cy="132300"/>
          </a:xfrm>
        </p:grpSpPr>
        <p:sp>
          <p:nvSpPr>
            <p:cNvPr id="37" name="Google Shape;694;p95"/>
            <p:cNvSpPr/>
            <p:nvPr/>
          </p:nvSpPr>
          <p:spPr bwMode="auto">
            <a:xfrm>
              <a:off x="6876752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Google Shape;695;p95"/>
            <p:cNvSpPr/>
            <p:nvPr/>
          </p:nvSpPr>
          <p:spPr bwMode="auto">
            <a:xfrm>
              <a:off x="7296187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Google Shape;696;p95"/>
            <p:cNvSpPr/>
            <p:nvPr/>
          </p:nvSpPr>
          <p:spPr bwMode="auto">
            <a:xfrm>
              <a:off x="7715623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Google Shape;697;p95"/>
            <p:cNvSpPr/>
            <p:nvPr/>
          </p:nvSpPr>
          <p:spPr bwMode="auto">
            <a:xfrm>
              <a:off x="8135059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Google Shape;698;p95"/>
            <p:cNvSpPr/>
            <p:nvPr/>
          </p:nvSpPr>
          <p:spPr bwMode="auto">
            <a:xfrm>
              <a:off x="8554495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42" name="Google Shape;699;p95"/>
          <p:cNvGrpSpPr/>
          <p:nvPr/>
        </p:nvGrpSpPr>
        <p:grpSpPr bwMode="auto">
          <a:xfrm>
            <a:off x="5796136" y="376591"/>
            <a:ext cx="1484054" cy="108473"/>
            <a:chOff x="6876752" y="1443000"/>
            <a:chExt cx="1810043" cy="132300"/>
          </a:xfrm>
        </p:grpSpPr>
        <p:sp>
          <p:nvSpPr>
            <p:cNvPr id="43" name="Google Shape;700;p95"/>
            <p:cNvSpPr/>
            <p:nvPr/>
          </p:nvSpPr>
          <p:spPr bwMode="auto">
            <a:xfrm>
              <a:off x="6876752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Google Shape;701;p95"/>
            <p:cNvSpPr/>
            <p:nvPr/>
          </p:nvSpPr>
          <p:spPr bwMode="auto">
            <a:xfrm>
              <a:off x="7296187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Google Shape;702;p95"/>
            <p:cNvSpPr/>
            <p:nvPr/>
          </p:nvSpPr>
          <p:spPr bwMode="auto">
            <a:xfrm>
              <a:off x="7715623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Google Shape;703;p95"/>
            <p:cNvSpPr/>
            <p:nvPr/>
          </p:nvSpPr>
          <p:spPr bwMode="auto">
            <a:xfrm>
              <a:off x="8135059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Google Shape;704;p95"/>
            <p:cNvSpPr/>
            <p:nvPr/>
          </p:nvSpPr>
          <p:spPr bwMode="auto">
            <a:xfrm>
              <a:off x="8554495" y="1443000"/>
              <a:ext cx="132300" cy="132300"/>
            </a:xfrm>
            <a:prstGeom prst="mathPlus">
              <a:avLst>
                <a:gd name="adj1" fmla="val 2060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8" name="Google Shape;705;p95"/>
          <p:cNvSpPr/>
          <p:nvPr/>
        </p:nvSpPr>
        <p:spPr bwMode="auto">
          <a:xfrm>
            <a:off x="762025" y="2288750"/>
            <a:ext cx="176100" cy="167400"/>
          </a:xfrm>
          <a:prstGeom prst="star5">
            <a:avLst>
              <a:gd name="adj" fmla="val 25193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9" name="Google Shape;706;p9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3405244" y="1703844"/>
            <a:ext cx="1035742" cy="133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707;p9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6236594" y="2109156"/>
            <a:ext cx="1035742" cy="133722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379;p88">
            <a:extLst>
              <a:ext uri="{FF2B5EF4-FFF2-40B4-BE49-F238E27FC236}">
                <a16:creationId xmlns:a16="http://schemas.microsoft.com/office/drawing/2014/main" id="{8827253E-C93D-0C48-92D4-B2B568C4661D}"/>
              </a:ext>
            </a:extLst>
          </p:cNvPr>
          <p:cNvSpPr txBox="1">
            <a:spLocks/>
          </p:cNvSpPr>
          <p:nvPr/>
        </p:nvSpPr>
        <p:spPr bwMode="auto">
          <a:xfrm>
            <a:off x="355655" y="234520"/>
            <a:ext cx="4720401" cy="77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6364B"/>
              </a:buClr>
              <a:buSzPts val="1800"/>
              <a:buFont typeface="Roboto"/>
              <a:buNone/>
              <a:defRPr/>
            </a:pPr>
            <a:r>
              <a:rPr lang="ru-RU" sz="18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Работаем с информацией </a:t>
            </a:r>
          </a:p>
          <a:p>
            <a:pPr>
              <a:buClr>
                <a:srgbClr val="26364B"/>
              </a:buClr>
              <a:buSzPts val="1800"/>
              <a:buFont typeface="Roboto"/>
              <a:buNone/>
              <a:defRPr/>
            </a:pPr>
            <a:r>
              <a:rPr lang="ru-RU" sz="18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разного уровня достоверности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2" name="Google Shape;81;p8">
            <a:extLst>
              <a:ext uri="{FF2B5EF4-FFF2-40B4-BE49-F238E27FC236}">
                <a16:creationId xmlns:a16="http://schemas.microsoft.com/office/drawing/2014/main" id="{1775C8AB-5A46-1D4E-ABAD-1E45824A8E2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 bwMode="auto">
          <a:xfrm>
            <a:off x="8010525" y="352425"/>
            <a:ext cx="683476" cy="19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oogle Shape;713;p96"/>
          <p:cNvPicPr/>
          <p:nvPr/>
        </p:nvPicPr>
        <p:blipFill>
          <a:blip r:embed="rId2">
            <a:alphaModFix/>
          </a:blip>
          <a:srcRect l="23650" t="-140" r="7"/>
          <a:stretch/>
        </p:blipFill>
        <p:spPr bwMode="auto">
          <a:xfrm rot="5399985">
            <a:off x="2955903" y="-696366"/>
            <a:ext cx="4290350" cy="56830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717;p96"/>
          <p:cNvGrpSpPr/>
          <p:nvPr/>
        </p:nvGrpSpPr>
        <p:grpSpPr bwMode="auto">
          <a:xfrm>
            <a:off x="3828724" y="195486"/>
            <a:ext cx="1484054" cy="780078"/>
            <a:chOff x="7202886" y="719054"/>
            <a:chExt cx="1484054" cy="780078"/>
          </a:xfrm>
        </p:grpSpPr>
        <p:grpSp>
          <p:nvGrpSpPr>
            <p:cNvPr id="10" name="Google Shape;718;p96"/>
            <p:cNvGrpSpPr/>
            <p:nvPr/>
          </p:nvGrpSpPr>
          <p:grpSpPr bwMode="auto">
            <a:xfrm>
              <a:off x="7202886" y="1390658"/>
              <a:ext cx="1484054" cy="108473"/>
              <a:chOff x="6876752" y="1443000"/>
              <a:chExt cx="1810043" cy="132300"/>
            </a:xfrm>
          </p:grpSpPr>
          <p:sp>
            <p:nvSpPr>
              <p:cNvPr id="11" name="Google Shape;719;p96"/>
              <p:cNvSpPr/>
              <p:nvPr/>
            </p:nvSpPr>
            <p:spPr bwMode="auto">
              <a:xfrm>
                <a:off x="6876752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" name="Google Shape;720;p96"/>
              <p:cNvSpPr/>
              <p:nvPr/>
            </p:nvSpPr>
            <p:spPr bwMode="auto">
              <a:xfrm>
                <a:off x="7296187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3" name="Google Shape;721;p96"/>
              <p:cNvSpPr/>
              <p:nvPr/>
            </p:nvSpPr>
            <p:spPr bwMode="auto">
              <a:xfrm>
                <a:off x="7715623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4" name="Google Shape;722;p96"/>
              <p:cNvSpPr/>
              <p:nvPr/>
            </p:nvSpPr>
            <p:spPr bwMode="auto">
              <a:xfrm>
                <a:off x="8135059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" name="Google Shape;723;p96"/>
              <p:cNvSpPr/>
              <p:nvPr/>
            </p:nvSpPr>
            <p:spPr bwMode="auto">
              <a:xfrm>
                <a:off x="8554495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6" name="Google Shape;724;p96"/>
            <p:cNvGrpSpPr/>
            <p:nvPr/>
          </p:nvGrpSpPr>
          <p:grpSpPr bwMode="auto">
            <a:xfrm>
              <a:off x="7202886" y="1054856"/>
              <a:ext cx="1484054" cy="108473"/>
              <a:chOff x="6876752" y="1443000"/>
              <a:chExt cx="1810043" cy="132300"/>
            </a:xfrm>
          </p:grpSpPr>
          <p:sp>
            <p:nvSpPr>
              <p:cNvPr id="17" name="Google Shape;725;p96"/>
              <p:cNvSpPr/>
              <p:nvPr/>
            </p:nvSpPr>
            <p:spPr bwMode="auto">
              <a:xfrm>
                <a:off x="6876752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" name="Google Shape;726;p96"/>
              <p:cNvSpPr/>
              <p:nvPr/>
            </p:nvSpPr>
            <p:spPr bwMode="auto">
              <a:xfrm>
                <a:off x="7296187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" name="Google Shape;727;p96"/>
              <p:cNvSpPr/>
              <p:nvPr/>
            </p:nvSpPr>
            <p:spPr bwMode="auto">
              <a:xfrm>
                <a:off x="7715623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" name="Google Shape;728;p96"/>
              <p:cNvSpPr/>
              <p:nvPr/>
            </p:nvSpPr>
            <p:spPr bwMode="auto">
              <a:xfrm>
                <a:off x="8135059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1" name="Google Shape;729;p96"/>
              <p:cNvSpPr/>
              <p:nvPr/>
            </p:nvSpPr>
            <p:spPr bwMode="auto">
              <a:xfrm>
                <a:off x="8554495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22" name="Google Shape;730;p96"/>
            <p:cNvGrpSpPr/>
            <p:nvPr/>
          </p:nvGrpSpPr>
          <p:grpSpPr bwMode="auto">
            <a:xfrm>
              <a:off x="7202886" y="719054"/>
              <a:ext cx="1484054" cy="108473"/>
              <a:chOff x="6876752" y="1443000"/>
              <a:chExt cx="1810043" cy="132300"/>
            </a:xfrm>
          </p:grpSpPr>
          <p:sp>
            <p:nvSpPr>
              <p:cNvPr id="23" name="Google Shape;731;p96"/>
              <p:cNvSpPr/>
              <p:nvPr/>
            </p:nvSpPr>
            <p:spPr bwMode="auto">
              <a:xfrm>
                <a:off x="6876752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4" name="Google Shape;732;p96"/>
              <p:cNvSpPr/>
              <p:nvPr/>
            </p:nvSpPr>
            <p:spPr bwMode="auto">
              <a:xfrm>
                <a:off x="7296187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5" name="Google Shape;733;p96"/>
              <p:cNvSpPr/>
              <p:nvPr/>
            </p:nvSpPr>
            <p:spPr bwMode="auto">
              <a:xfrm>
                <a:off x="7715623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6" name="Google Shape;734;p96"/>
              <p:cNvSpPr/>
              <p:nvPr/>
            </p:nvSpPr>
            <p:spPr bwMode="auto">
              <a:xfrm>
                <a:off x="8135059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7" name="Google Shape;735;p96"/>
              <p:cNvSpPr/>
              <p:nvPr/>
            </p:nvSpPr>
            <p:spPr bwMode="auto">
              <a:xfrm>
                <a:off x="8554495" y="1443000"/>
                <a:ext cx="132300" cy="132300"/>
              </a:xfrm>
              <a:prstGeom prst="mathPlus">
                <a:avLst>
                  <a:gd name="adj1" fmla="val 20604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57" name="Google Shape;379;p88">
            <a:extLst>
              <a:ext uri="{FF2B5EF4-FFF2-40B4-BE49-F238E27FC236}">
                <a16:creationId xmlns:a16="http://schemas.microsoft.com/office/drawing/2014/main" id="{2B999B93-E8D6-FD4A-A452-F896F6165AD6}"/>
              </a:ext>
            </a:extLst>
          </p:cNvPr>
          <p:cNvSpPr txBox="1">
            <a:spLocks/>
          </p:cNvSpPr>
          <p:nvPr/>
        </p:nvSpPr>
        <p:spPr bwMode="auto">
          <a:xfrm>
            <a:off x="355657" y="234520"/>
            <a:ext cx="2265704" cy="839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6364B"/>
              </a:buClr>
              <a:buSzPts val="1800"/>
              <a:buFont typeface="Roboto"/>
              <a:buNone/>
              <a:defRPr/>
            </a:pPr>
            <a:r>
              <a:rPr lang="ru-RU" sz="18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 нас видит </a:t>
            </a:r>
          </a:p>
          <a:p>
            <a:pPr>
              <a:buClr>
                <a:srgbClr val="26364B"/>
              </a:buClr>
              <a:buSzPts val="1800"/>
              <a:buFont typeface="Roboto"/>
              <a:buNone/>
              <a:defRPr/>
            </a:pPr>
            <a:r>
              <a:rPr lang="ru-RU" sz="1800" b="1" dirty="0">
                <a:solidFill>
                  <a:srgbClr val="263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пациент</a:t>
            </a:r>
          </a:p>
        </p:txBody>
      </p:sp>
      <p:pic>
        <p:nvPicPr>
          <p:cNvPr id="58" name="Google Shape;81;p8">
            <a:extLst>
              <a:ext uri="{FF2B5EF4-FFF2-40B4-BE49-F238E27FC236}">
                <a16:creationId xmlns:a16="http://schemas.microsoft.com/office/drawing/2014/main" id="{3C366073-C621-3E4A-A36A-05626D65B30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 bwMode="auto">
          <a:xfrm>
            <a:off x="8010525" y="352425"/>
            <a:ext cx="683476" cy="191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DD1C75F-484F-9E42-A0C1-EF8B580AA897}"/>
              </a:ext>
            </a:extLst>
          </p:cNvPr>
          <p:cNvGrpSpPr/>
          <p:nvPr/>
        </p:nvGrpSpPr>
        <p:grpSpPr>
          <a:xfrm>
            <a:off x="689855" y="1061814"/>
            <a:ext cx="7764289" cy="3886200"/>
            <a:chOff x="689855" y="1061814"/>
            <a:chExt cx="7764289" cy="3886200"/>
          </a:xfrm>
        </p:grpSpPr>
        <p:grpSp>
          <p:nvGrpSpPr>
            <p:cNvPr id="40" name="Google Shape;412;p8">
              <a:extLst>
                <a:ext uri="{FF2B5EF4-FFF2-40B4-BE49-F238E27FC236}">
                  <a16:creationId xmlns:a16="http://schemas.microsoft.com/office/drawing/2014/main" id="{33CC7DD3-6F73-3540-9B93-672DC1F398BF}"/>
                </a:ext>
              </a:extLst>
            </p:cNvPr>
            <p:cNvGrpSpPr/>
            <p:nvPr/>
          </p:nvGrpSpPr>
          <p:grpSpPr>
            <a:xfrm>
              <a:off x="689855" y="1516291"/>
              <a:ext cx="1623242" cy="3145422"/>
              <a:chOff x="5129520" y="215222"/>
              <a:chExt cx="1191819" cy="2309436"/>
            </a:xfrm>
          </p:grpSpPr>
          <p:pic>
            <p:nvPicPr>
              <p:cNvPr id="53" name="Google Shape;413;p8">
                <a:extLst>
                  <a:ext uri="{FF2B5EF4-FFF2-40B4-BE49-F238E27FC236}">
                    <a16:creationId xmlns:a16="http://schemas.microsoft.com/office/drawing/2014/main" id="{F80E414C-D407-DD41-A790-0B28F08FF23C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238648" y="338283"/>
                <a:ext cx="960958" cy="20807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Google Shape;414;p8">
                <a:extLst>
                  <a:ext uri="{FF2B5EF4-FFF2-40B4-BE49-F238E27FC236}">
                    <a16:creationId xmlns:a16="http://schemas.microsoft.com/office/drawing/2014/main" id="{2A5FBC34-A05B-7D4B-BBF2-F801AD187E2B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129520" y="215222"/>
                <a:ext cx="1191819" cy="23094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" name="Google Shape;415;p8">
              <a:extLst>
                <a:ext uri="{FF2B5EF4-FFF2-40B4-BE49-F238E27FC236}">
                  <a16:creationId xmlns:a16="http://schemas.microsoft.com/office/drawing/2014/main" id="{C2C54984-554E-6C4A-A3E4-13167544947C}"/>
                </a:ext>
              </a:extLst>
            </p:cNvPr>
            <p:cNvGrpSpPr/>
            <p:nvPr/>
          </p:nvGrpSpPr>
          <p:grpSpPr>
            <a:xfrm>
              <a:off x="6830902" y="1516291"/>
              <a:ext cx="1623242" cy="3145422"/>
              <a:chOff x="6456121" y="1568003"/>
              <a:chExt cx="1191819" cy="2309436"/>
            </a:xfrm>
          </p:grpSpPr>
          <p:pic>
            <p:nvPicPr>
              <p:cNvPr id="51" name="Google Shape;416;p8">
                <a:extLst>
                  <a:ext uri="{FF2B5EF4-FFF2-40B4-BE49-F238E27FC236}">
                    <a16:creationId xmlns:a16="http://schemas.microsoft.com/office/drawing/2014/main" id="{02CE9C86-2B15-D94F-A6DB-5184CCB2F2B3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574852" y="1686578"/>
                <a:ext cx="954353" cy="20664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" name="Google Shape;417;p8">
                <a:extLst>
                  <a:ext uri="{FF2B5EF4-FFF2-40B4-BE49-F238E27FC236}">
                    <a16:creationId xmlns:a16="http://schemas.microsoft.com/office/drawing/2014/main" id="{B553601E-9E64-1946-B866-1BEC192C9E5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456121" y="1568003"/>
                <a:ext cx="1191819" cy="23094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" name="Google Shape;418;p8">
              <a:extLst>
                <a:ext uri="{FF2B5EF4-FFF2-40B4-BE49-F238E27FC236}">
                  <a16:creationId xmlns:a16="http://schemas.microsoft.com/office/drawing/2014/main" id="{9B71EEA3-125A-A341-A8DE-6B031A9E171A}"/>
                </a:ext>
              </a:extLst>
            </p:cNvPr>
            <p:cNvGrpSpPr/>
            <p:nvPr/>
          </p:nvGrpSpPr>
          <p:grpSpPr>
            <a:xfrm>
              <a:off x="2041969" y="1314968"/>
              <a:ext cx="1801852" cy="3491525"/>
              <a:chOff x="6456311" y="-825544"/>
              <a:chExt cx="1191896" cy="2309588"/>
            </a:xfrm>
          </p:grpSpPr>
          <p:pic>
            <p:nvPicPr>
              <p:cNvPr id="49" name="Google Shape;419;p8">
                <a:extLst>
                  <a:ext uri="{FF2B5EF4-FFF2-40B4-BE49-F238E27FC236}">
                    <a16:creationId xmlns:a16="http://schemas.microsoft.com/office/drawing/2014/main" id="{DA802657-7F75-5F43-9B3D-76AAF8095301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574852" y="-717351"/>
                <a:ext cx="963610" cy="20865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" name="Google Shape;420;p8">
                <a:extLst>
                  <a:ext uri="{FF2B5EF4-FFF2-40B4-BE49-F238E27FC236}">
                    <a16:creationId xmlns:a16="http://schemas.microsoft.com/office/drawing/2014/main" id="{05C7DF36-6A88-E64C-9558-FB9C187ABD1F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456311" y="-825544"/>
                <a:ext cx="1191896" cy="2309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3" name="Google Shape;421;p8">
              <a:extLst>
                <a:ext uri="{FF2B5EF4-FFF2-40B4-BE49-F238E27FC236}">
                  <a16:creationId xmlns:a16="http://schemas.microsoft.com/office/drawing/2014/main" id="{32E66B98-D151-EF46-9191-23853105769A}"/>
                </a:ext>
              </a:extLst>
            </p:cNvPr>
            <p:cNvGrpSpPr/>
            <p:nvPr/>
          </p:nvGrpSpPr>
          <p:grpSpPr>
            <a:xfrm>
              <a:off x="5283215" y="1314970"/>
              <a:ext cx="1801850" cy="3491522"/>
              <a:chOff x="7754060" y="2598277"/>
              <a:chExt cx="1191896" cy="2309588"/>
            </a:xfrm>
          </p:grpSpPr>
          <p:pic>
            <p:nvPicPr>
              <p:cNvPr id="47" name="Google Shape;422;p8">
                <a:extLst>
                  <a:ext uri="{FF2B5EF4-FFF2-40B4-BE49-F238E27FC236}">
                    <a16:creationId xmlns:a16="http://schemas.microsoft.com/office/drawing/2014/main" id="{909894B4-AA89-F249-9753-368DD66AE2E5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7866863" y="2709470"/>
                <a:ext cx="965830" cy="20913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23;p8">
                <a:extLst>
                  <a:ext uri="{FF2B5EF4-FFF2-40B4-BE49-F238E27FC236}">
                    <a16:creationId xmlns:a16="http://schemas.microsoft.com/office/drawing/2014/main" id="{E7E18A30-5588-8C41-972E-A9D8771FE171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754060" y="2598277"/>
                <a:ext cx="1191896" cy="2309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1D40902-A87C-0640-8431-B8068BF7A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74481" y="1061814"/>
              <a:ext cx="1993900" cy="3886200"/>
            </a:xfrm>
            <a:prstGeom prst="rect">
              <a:avLst/>
            </a:prstGeom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85A7525F-1862-D84E-AA61-D92482E90C1C}"/>
                </a:ext>
              </a:extLst>
            </p:cNvPr>
            <p:cNvSpPr/>
            <p:nvPr/>
          </p:nvSpPr>
          <p:spPr>
            <a:xfrm>
              <a:off x="4178654" y="1446957"/>
              <a:ext cx="784190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" sz="7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White label </a:t>
              </a:r>
              <a:endParaRPr lang="ru-RU" sz="7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Шаблон СберЗдоровье">
  <a:themeElements>
    <a:clrScheme name="Simple Light">
      <a:dk1>
        <a:srgbClr val="26364B"/>
      </a:dk1>
      <a:lt1>
        <a:srgbClr val="FFFFFF"/>
      </a:lt1>
      <a:dk2>
        <a:srgbClr val="828EA5"/>
      </a:dk2>
      <a:lt2>
        <a:srgbClr val="F2F6FB"/>
      </a:lt2>
      <a:accent1>
        <a:srgbClr val="46B25C"/>
      </a:accent1>
      <a:accent2>
        <a:srgbClr val="FF0066"/>
      </a:accent2>
      <a:accent3>
        <a:srgbClr val="00ADEE"/>
      </a:accent3>
      <a:accent4>
        <a:srgbClr val="FFFFFF"/>
      </a:accent4>
      <a:accent5>
        <a:srgbClr val="FFFFFF"/>
      </a:accent5>
      <a:accent6>
        <a:srgbClr val="FFFFFF"/>
      </a:accent6>
      <a:hlink>
        <a:srgbClr val="00ADEE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берЗдоровье">
  <a:themeElements>
    <a:clrScheme name="СберЗдоровье">
      <a:dk1>
        <a:srgbClr val="26364B"/>
      </a:dk1>
      <a:lt1>
        <a:srgbClr val="FFFFFF"/>
      </a:lt1>
      <a:dk2>
        <a:srgbClr val="F2F6FB"/>
      </a:dk2>
      <a:lt2>
        <a:srgbClr val="828EA5"/>
      </a:lt2>
      <a:accent1>
        <a:srgbClr val="FF0066"/>
      </a:accent1>
      <a:accent2>
        <a:srgbClr val="EEF3FF"/>
      </a:accent2>
      <a:accent3>
        <a:srgbClr val="FDEEF6"/>
      </a:accent3>
      <a:accent4>
        <a:srgbClr val="00ADEE"/>
      </a:accent4>
      <a:accent5>
        <a:srgbClr val="FFFFFF"/>
      </a:accent5>
      <a:accent6>
        <a:srgbClr val="FFFFFF"/>
      </a:accent6>
      <a:hlink>
        <a:srgbClr val="FFFFFF"/>
      </a:hlink>
      <a:folHlink>
        <a:srgbClr val="FDF6FF"/>
      </a:folHlink>
    </a:clrScheme>
    <a:fontScheme name="Стандартная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берЗдоровье" id="{B2484686-F3AE-564A-8D59-7BFADB05C3CD}" vid="{6E4FDDA9-D98C-314D-B2F6-E7FC9B7C479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</TotalTime>
  <Words>1001</Words>
  <Application>Microsoft Macintosh PowerPoint</Application>
  <DocSecurity>0</DocSecurity>
  <PresentationFormat>Экран (16:9)</PresentationFormat>
  <Paragraphs>300</Paragraphs>
  <Slides>17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Helvetica Neue</vt:lpstr>
      <vt:lpstr>Helvetica Neue Light</vt:lpstr>
      <vt:lpstr>Catamaran</vt:lpstr>
      <vt:lpstr>Calibri</vt:lpstr>
      <vt:lpstr>Arial</vt:lpstr>
      <vt:lpstr>Verdana</vt:lpstr>
      <vt:lpstr>Cousine</vt:lpstr>
      <vt:lpstr>Roboto</vt:lpstr>
      <vt:lpstr>Шаблон СберЗдоровье</vt:lpstr>
      <vt:lpstr>СберЗдоровье</vt:lpstr>
      <vt:lpstr>Дистанционный  мониторинг</vt:lpstr>
      <vt:lpstr>Чем мы болели и чем будем болеть?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Дмитрий  Домарев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Дистанционный  мониторинг</dc:title>
  <dc:subject/>
  <dc:creator/>
  <cp:keywords/>
  <dc:description/>
  <cp:lastModifiedBy>Александра Пискарева</cp:lastModifiedBy>
  <cp:revision>21</cp:revision>
  <dcterms:modified xsi:type="dcterms:W3CDTF">2022-05-25T15:08:27Z</dcterms:modified>
  <cp:category/>
  <dc:identifier/>
  <cp:contentStatus/>
  <dc:language/>
  <cp:version/>
</cp:coreProperties>
</file>