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">
          <p15:clr>
            <a:srgbClr val="9AA0A6"/>
          </p15:clr>
        </p15:guide>
        <p15:guide id="2" pos="5472">
          <p15:clr>
            <a:srgbClr val="9AA0A6"/>
          </p15:clr>
        </p15:guide>
        <p15:guide id="3" orient="horz" pos="288">
          <p15:clr>
            <a:srgbClr val="9AA0A6"/>
          </p15:clr>
        </p15:guide>
        <p15:guide id="4" orient="horz" pos="295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"/>
        <p:guide pos="5472"/>
        <p:guide pos="288" orient="horz"/>
        <p:guide pos="295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xEXXdQ6WCyoRDuJcMpLG0Br50OsjSx5WVtsOWsGdB0c/edit#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d30871ea3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2d30871ea3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2d30871914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12d30871914_0_5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2d30871914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12d30871914_0_5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2d30871914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g12d30871914_0_4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216d649b3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g1216d649b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d9b96ee5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Пояснения тут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https://docs.google.com/document/d/1xEXXdQ6WCyoRDuJcMpLG0Br50OsjSx5WVtsOWsGdB0c/edit#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Если очень коротко: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Мы как разработчики для себя определяем следующие этапу развития отрасли цифровизации здравоохранения: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Начали с автоматизации, перевода отдельных учетных документов в цифровой вид. Далее перешли к информатизации, когда объектом деятельности стали мед.организации и регион. С появлением фед.проекта ЕЦК наступило время цифровизации и взиамодействия региона с федералами, передачи данных и их накопление. Сейчас же мы на пути цифровой трансформации, когда накопленная информация начинает “работать” на благо врача и пациента. А “маркером” этого времени стали ВИМИСы, которые призваны накапливать данные по нозологиям, анализировать их и в формате релевантных клинических рекомендация “спускать” их на места.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При этом цифровая трансформация возможна с более совершенными ИС, время набилавок прошло. Важен первичный полноценный ввод, без потери объема и качества данных. А системы, которые обеспечивают “сбор” разнородных данных (имею ввиду шины, не знаю, как правильно/понятно сказать), к сожалению, </a:t>
            </a:r>
            <a:endParaRPr/>
          </a:p>
        </p:txBody>
      </p:sp>
      <p:sp>
        <p:nvSpPr>
          <p:cNvPr id="157" name="Google Shape;157;g11d9b96ee5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585f31319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7" name="Google Shape;187;g11585f31319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2d30871914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5" name="Google Shape;205;g12d30871914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70e2b7cee_2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1170e2b7cee_2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 тезису “Пациенты ругаются..” - периодически проводим исследования и опросы врачей, они показывают, для врача значимо время приема, значимо мнение пациента и возможность быстро оказать услугу. А скорость приема зависист в том числе от навыков работы в МИС</a:t>
            </a:r>
            <a:endParaRPr/>
          </a:p>
        </p:txBody>
      </p:sp>
      <p:sp>
        <p:nvSpPr>
          <p:cNvPr id="227" name="Google Shape;227;g1170e2b7cee_2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1585f3131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1585f3131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13c3ad4579_0_9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13c3ad4579_0_9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2ea7e5379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12ea7e53790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2d30871914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2d30871914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В 2022 году запустили два новых образовательных трека: годовой цикл бесплатных вебинаров и курс НМО. Наша цель - создать доступные массовые форматы для обучения пользователей, когда каждый может актуализировать навыки в удобное время. Именно поэтому записи всех вебинаров размещены на нашем ютуб-канале, а курс НМО состоит из предзаписанных видеоуроков. Любой пользователь системы, вне зависимости от своего часового пояса может познакомиться с учебными материалами.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Годовой цикл бесплатных вебинаров включает инструктажи по работе с МДЛП, новой функциональностью ЛИС и стационара, а также ВИМИСами и СЭМДами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Курс НМО разработан для врачей поликлиники и дает целостное представление о рабочем месте. Мы первопроходцы,подобных курсов, прокачивающих цифровые навыки врача, мы на рынке не нашли.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Можно использовать эти предложения, отрабатывая возражения по работе с системой и недостаточности обучения.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Т МИС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457200" y="2423575"/>
            <a:ext cx="6372300" cy="11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 SemiBold"/>
              <a:buNone/>
              <a:defRPr sz="3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 SemiBold"/>
              <a:buNone/>
              <a:defRPr sz="44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 SemiBold"/>
              <a:buNone/>
              <a:defRPr sz="44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 SemiBold"/>
              <a:buNone/>
              <a:defRPr sz="44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 SemiBold"/>
              <a:buNone/>
              <a:defRPr sz="44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 SemiBold"/>
              <a:buNone/>
              <a:defRPr sz="44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 SemiBold"/>
              <a:buNone/>
              <a:defRPr sz="44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 SemiBold"/>
              <a:buNone/>
              <a:defRPr sz="44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 SemiBold"/>
              <a:buNone/>
              <a:defRPr sz="44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473150" y="3615300"/>
            <a:ext cx="58425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  <a:defRPr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472">
          <p15:clr>
            <a:srgbClr val="FA7B17"/>
          </p15:clr>
        </p15:guide>
        <p15:guide id="2" pos="288">
          <p15:clr>
            <a:srgbClr val="FA7B17"/>
          </p15:clr>
        </p15:guide>
        <p15:guide id="3" orient="horz" pos="288">
          <p15:clr>
            <a:srgbClr val="FA7B17"/>
          </p15:clr>
        </p15:guide>
        <p15:guide id="4" orient="horz" pos="2952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457200" y="457200"/>
            <a:ext cx="6763800" cy="1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8" name="Google Shape;58;p15"/>
          <p:cNvSpPr txBox="1"/>
          <p:nvPr/>
        </p:nvSpPr>
        <p:spPr>
          <a:xfrm>
            <a:off x="457200" y="2427600"/>
            <a:ext cx="8203200" cy="22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Здесь описывается, в чём суть модуля,</a:t>
            </a:r>
            <a:br>
              <a:rPr lang="en" sz="2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2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для чего он создан, с какой целью он используется. Основную ценность для заказчика можно выделить синим цветом, чтобы акцентировать внимание</a:t>
            </a:r>
            <a:endParaRPr sz="2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на главном.</a:t>
            </a:r>
            <a:endParaRPr sz="2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457200" y="457200"/>
            <a:ext cx="8229600" cy="10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/>
        </p:nvSpPr>
        <p:spPr>
          <a:xfrm>
            <a:off x="467600" y="1860025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2" name="Google Shape;62;p16"/>
          <p:cNvSpPr txBox="1"/>
          <p:nvPr/>
        </p:nvSpPr>
        <p:spPr>
          <a:xfrm>
            <a:off x="467600" y="2195875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6"/>
          <p:cNvSpPr txBox="1"/>
          <p:nvPr/>
        </p:nvSpPr>
        <p:spPr>
          <a:xfrm>
            <a:off x="2980525" y="1860025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4" name="Google Shape;64;p16"/>
          <p:cNvSpPr txBox="1"/>
          <p:nvPr/>
        </p:nvSpPr>
        <p:spPr>
          <a:xfrm>
            <a:off x="2980525" y="2195875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6"/>
          <p:cNvSpPr txBox="1"/>
          <p:nvPr/>
        </p:nvSpPr>
        <p:spPr>
          <a:xfrm>
            <a:off x="5493450" y="1860025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6" name="Google Shape;66;p16"/>
          <p:cNvSpPr txBox="1"/>
          <p:nvPr/>
        </p:nvSpPr>
        <p:spPr>
          <a:xfrm>
            <a:off x="5493450" y="2195875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6"/>
          <p:cNvSpPr txBox="1"/>
          <p:nvPr/>
        </p:nvSpPr>
        <p:spPr>
          <a:xfrm>
            <a:off x="467600" y="3164950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8" name="Google Shape;68;p16"/>
          <p:cNvSpPr txBox="1"/>
          <p:nvPr/>
        </p:nvSpPr>
        <p:spPr>
          <a:xfrm>
            <a:off x="467600" y="3500800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6"/>
          <p:cNvSpPr txBox="1"/>
          <p:nvPr/>
        </p:nvSpPr>
        <p:spPr>
          <a:xfrm>
            <a:off x="2980525" y="3164950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0" name="Google Shape;70;p16"/>
          <p:cNvSpPr txBox="1"/>
          <p:nvPr/>
        </p:nvSpPr>
        <p:spPr>
          <a:xfrm>
            <a:off x="2980525" y="3500800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5493450" y="3164950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5493450" y="3500800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екст 1">
  <p:cSld name="TITLE_AND_BODY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457200" y="457200"/>
            <a:ext cx="8229600" cy="10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/>
        </p:nvSpPr>
        <p:spPr>
          <a:xfrm>
            <a:off x="467600" y="2195875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Просто небольшой текст без заголовков. 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Лаконично и по делу.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7"/>
          <p:cNvSpPr txBox="1"/>
          <p:nvPr/>
        </p:nvSpPr>
        <p:spPr>
          <a:xfrm>
            <a:off x="2980525" y="2195875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Просто небольшой текст без заголовков. 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Лаконично и по делу.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5493450" y="2195875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Просто небольшой текст без заголовков. 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Лаконично и по делу.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467600" y="3500800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Просто небольшой текст без заголовков. 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Лаконично и по делу.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2980525" y="3500800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Просто небольшой текст без заголовков. 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Лаконично и по делу.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5493450" y="3500800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Просто небольшой текст без заголовков.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Лаконично и по делу.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1" name="Google Shape;81;p17"/>
          <p:cNvCxnSpPr/>
          <p:nvPr/>
        </p:nvCxnSpPr>
        <p:spPr>
          <a:xfrm>
            <a:off x="579539" y="2179900"/>
            <a:ext cx="289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Google Shape;82;p17"/>
          <p:cNvCxnSpPr/>
          <p:nvPr/>
        </p:nvCxnSpPr>
        <p:spPr>
          <a:xfrm>
            <a:off x="3099985" y="2179900"/>
            <a:ext cx="289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p17"/>
          <p:cNvCxnSpPr/>
          <p:nvPr/>
        </p:nvCxnSpPr>
        <p:spPr>
          <a:xfrm>
            <a:off x="5612917" y="2179900"/>
            <a:ext cx="289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" name="Google Shape;84;p17"/>
          <p:cNvCxnSpPr/>
          <p:nvPr/>
        </p:nvCxnSpPr>
        <p:spPr>
          <a:xfrm>
            <a:off x="579539" y="3500800"/>
            <a:ext cx="289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" name="Google Shape;85;p17"/>
          <p:cNvCxnSpPr/>
          <p:nvPr/>
        </p:nvCxnSpPr>
        <p:spPr>
          <a:xfrm>
            <a:off x="3099985" y="3500800"/>
            <a:ext cx="289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" name="Google Shape;86;p17"/>
          <p:cNvCxnSpPr/>
          <p:nvPr/>
        </p:nvCxnSpPr>
        <p:spPr>
          <a:xfrm>
            <a:off x="5612917" y="3500800"/>
            <a:ext cx="289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457200" y="457200"/>
            <a:ext cx="8229600" cy="10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986775"/>
            <a:ext cx="3999900" cy="25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Font typeface="Montserrat SemiBold"/>
              <a:buChar char="●"/>
              <a:defRPr sz="13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90" name="Google Shape;90;p18"/>
          <p:cNvSpPr txBox="1"/>
          <p:nvPr>
            <p:ph idx="2" type="body"/>
          </p:nvPr>
        </p:nvSpPr>
        <p:spPr>
          <a:xfrm>
            <a:off x="4832400" y="1986775"/>
            <a:ext cx="3999900" cy="25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Font typeface="Montserrat SemiBold"/>
              <a:buChar char="●"/>
              <a:defRPr sz="13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>
            <a:off x="1861951" y="50"/>
            <a:ext cx="24048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93" name="Google Shape;93;p19"/>
          <p:cNvSpPr txBox="1"/>
          <p:nvPr>
            <p:ph type="title"/>
          </p:nvPr>
        </p:nvSpPr>
        <p:spPr>
          <a:xfrm>
            <a:off x="457200" y="457200"/>
            <a:ext cx="5358000" cy="102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19"/>
          <p:cNvSpPr/>
          <p:nvPr/>
        </p:nvSpPr>
        <p:spPr>
          <a:xfrm>
            <a:off x="1144225" y="1834000"/>
            <a:ext cx="1366500" cy="13665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Фото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9"/>
          <p:cNvSpPr txBox="1"/>
          <p:nvPr/>
        </p:nvSpPr>
        <p:spPr>
          <a:xfrm>
            <a:off x="3062400" y="1896700"/>
            <a:ext cx="43005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Имя Фамилия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должность</a:t>
            </a:r>
            <a:b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Текст цитаты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457200" y="457200"/>
            <a:ext cx="8229600" cy="49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457200" y="1389600"/>
            <a:ext cx="46974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/>
          <p:nvPr/>
        </p:nvSpPr>
        <p:spPr>
          <a:xfrm>
            <a:off x="5630850" y="-125"/>
            <a:ext cx="35133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2"/>
          <p:cNvSpPr txBox="1"/>
          <p:nvPr>
            <p:ph type="title"/>
          </p:nvPr>
        </p:nvSpPr>
        <p:spPr>
          <a:xfrm>
            <a:off x="457200" y="457200"/>
            <a:ext cx="42057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04" name="Google Shape;104;p22"/>
          <p:cNvSpPr txBox="1"/>
          <p:nvPr/>
        </p:nvSpPr>
        <p:spPr>
          <a:xfrm>
            <a:off x="6131375" y="457200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5" name="Google Shape;105;p22"/>
          <p:cNvSpPr txBox="1"/>
          <p:nvPr/>
        </p:nvSpPr>
        <p:spPr>
          <a:xfrm>
            <a:off x="6131375" y="793050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22"/>
          <p:cNvSpPr txBox="1"/>
          <p:nvPr/>
        </p:nvSpPr>
        <p:spPr>
          <a:xfrm>
            <a:off x="6131375" y="1685975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7" name="Google Shape;107;p22"/>
          <p:cNvSpPr txBox="1"/>
          <p:nvPr/>
        </p:nvSpPr>
        <p:spPr>
          <a:xfrm>
            <a:off x="6131375" y="2021825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22"/>
          <p:cNvSpPr txBox="1"/>
          <p:nvPr/>
        </p:nvSpPr>
        <p:spPr>
          <a:xfrm>
            <a:off x="6131375" y="2914750"/>
            <a:ext cx="225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Короткий заголовок</a:t>
            </a:r>
            <a:endParaRPr sz="12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9" name="Google Shape;109;p22"/>
          <p:cNvSpPr txBox="1"/>
          <p:nvPr/>
        </p:nvSpPr>
        <p:spPr>
          <a:xfrm>
            <a:off x="6131375" y="3250600"/>
            <a:ext cx="204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Емкое пояснение, раскрывающее заголовок</a:t>
            </a:r>
            <a:endParaRPr sz="1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22"/>
          <p:cNvSpPr txBox="1"/>
          <p:nvPr/>
        </p:nvSpPr>
        <p:spPr>
          <a:xfrm>
            <a:off x="457200" y="2328600"/>
            <a:ext cx="4581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Текст-заполнитель — это текст, который имеет некоторые характеристики реального письменного текста, но является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случайным набором слов или сгенерирован иным образом.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idx="1" type="body"/>
          </p:nvPr>
        </p:nvSpPr>
        <p:spPr>
          <a:xfrm>
            <a:off x="457200" y="40812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/>
          <p:nvPr>
            <p:ph hasCustomPrompt="1" type="title"/>
          </p:nvPr>
        </p:nvSpPr>
        <p:spPr>
          <a:xfrm>
            <a:off x="457200" y="457200"/>
            <a:ext cx="35643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" name="Google Shape;115;p24"/>
          <p:cNvSpPr txBox="1"/>
          <p:nvPr>
            <p:ph idx="1" type="body"/>
          </p:nvPr>
        </p:nvSpPr>
        <p:spPr>
          <a:xfrm>
            <a:off x="4452325" y="981425"/>
            <a:ext cx="4234500" cy="34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/>
          <p:nvPr>
            <p:ph type="title"/>
          </p:nvPr>
        </p:nvSpPr>
        <p:spPr>
          <a:xfrm>
            <a:off x="457200" y="4571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9" name="Google Shape;119;p26"/>
          <p:cNvSpPr txBox="1"/>
          <p:nvPr>
            <p:ph idx="1" type="body"/>
          </p:nvPr>
        </p:nvSpPr>
        <p:spPr>
          <a:xfrm>
            <a:off x="628650" y="1586937"/>
            <a:ext cx="7886700" cy="30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TITLE_AND_BODY_2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type="title"/>
          </p:nvPr>
        </p:nvSpPr>
        <p:spPr>
          <a:xfrm>
            <a:off x="1657350" y="1383506"/>
            <a:ext cx="5829300" cy="15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sz="3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None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1" type="body"/>
          </p:nvPr>
        </p:nvSpPr>
        <p:spPr>
          <a:xfrm>
            <a:off x="2171700" y="2914650"/>
            <a:ext cx="4800600" cy="22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6035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■"/>
              <a:defRPr/>
            </a:lvl6pPr>
            <a:lvl7pPr indent="-26035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●"/>
              <a:defRPr/>
            </a:lvl7pPr>
            <a:lvl8pPr indent="-26035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○"/>
              <a:defRPr/>
            </a:lvl8pPr>
            <a:lvl9pPr indent="-26035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FFFFFF"/>
              </a:buClr>
              <a:buSzPts val="500"/>
              <a:buChar char="■"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12" type="sldNum"/>
          </p:nvPr>
        </p:nvSpPr>
        <p:spPr>
          <a:xfrm>
            <a:off x="6057900" y="4803219"/>
            <a:ext cx="16002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0" i="0" sz="900" u="none" cap="none" strike="noStrik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4">
  <p:cSld name="5-4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/>
          <p:nvPr>
            <p:ph idx="2" type="pic"/>
          </p:nvPr>
        </p:nvSpPr>
        <p:spPr>
          <a:xfrm>
            <a:off x="4572800" y="0"/>
            <a:ext cx="4572900" cy="5145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b="0" i="0" sz="6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b="0" i="0" sz="6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b="0" i="0" sz="6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b="0" i="0" sz="6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b="0" i="0" sz="6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b="0" i="0" sz="6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6" name="Google Shape;12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0926" y="4667509"/>
            <a:ext cx="1543319" cy="35248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8"/>
          <p:cNvSpPr txBox="1"/>
          <p:nvPr>
            <p:ph idx="1" type="body"/>
          </p:nvPr>
        </p:nvSpPr>
        <p:spPr>
          <a:xfrm>
            <a:off x="647547" y="287795"/>
            <a:ext cx="35049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900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6225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1462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b="0" i="0" sz="6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1462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b="0" i="0" sz="6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1462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b="0" i="0" sz="6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1462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b="0" i="0" sz="6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1462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b="0" i="0" sz="6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1462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675"/>
              <a:buFont typeface="Arial"/>
              <a:buChar char="•"/>
              <a:defRPr b="0" i="0" sz="6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28"/>
          <p:cNvSpPr txBox="1"/>
          <p:nvPr>
            <p:ph idx="3" type="body"/>
          </p:nvPr>
        </p:nvSpPr>
        <p:spPr>
          <a:xfrm>
            <a:off x="660304" y="1865313"/>
            <a:ext cx="3708300" cy="11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9000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76225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b="0" i="0" sz="7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1462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b="0" i="0" sz="6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1462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b="0" i="0" sz="6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1462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b="0" i="0" sz="6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1462" lvl="6" marL="3200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b="0" i="0" sz="6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1462" lvl="7" marL="3657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75"/>
              <a:buFont typeface="Arial"/>
              <a:buChar char="•"/>
              <a:defRPr b="0" i="0" sz="6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1462" lvl="8" marL="4114800" marR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675"/>
              <a:buFont typeface="Arial"/>
              <a:buChar char="•"/>
              <a:defRPr b="0" i="0" sz="6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1">
  <p:cSld name="Титульный слайд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2" name="Google Shape;132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9"/>
          <p:cNvSpPr/>
          <p:nvPr>
            <p:ph idx="2" type="pic"/>
          </p:nvPr>
        </p:nvSpPr>
        <p:spPr>
          <a:xfrm>
            <a:off x="628650" y="2078038"/>
            <a:ext cx="3327300" cy="21654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9"/>
          <p:cNvSpPr/>
          <p:nvPr>
            <p:ph idx="3" type="pic"/>
          </p:nvPr>
        </p:nvSpPr>
        <p:spPr>
          <a:xfrm>
            <a:off x="4243388" y="2078038"/>
            <a:ext cx="3429000" cy="2165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457200"/>
            <a:ext cx="8229600" cy="10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ontserrat SemiBold"/>
              <a:buNone/>
              <a:defRPr sz="2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715500"/>
            <a:ext cx="8229600" cy="28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 SemiBold"/>
              <a:buChar char="●"/>
              <a:defRPr sz="18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  <a:defRPr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  <a:defRPr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○"/>
              <a:defRPr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■"/>
              <a:defRPr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88">
          <p15:clr>
            <a:srgbClr val="EA4335"/>
          </p15:clr>
        </p15:guide>
        <p15:guide id="4" orient="horz" pos="295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m.danilov@medobr.com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lck.ru/jPuWX" TargetMode="External"/><Relationship Id="rId4" Type="http://schemas.openxmlformats.org/officeDocument/2006/relationships/hyperlink" Target="https://www.youtube.com/channel/UCiSTDehcDYZWZszfd2PK5uw" TargetMode="External"/><Relationship Id="rId5" Type="http://schemas.openxmlformats.org/officeDocument/2006/relationships/hyperlink" Target="https://clck.ru/hzzcE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/>
          <p:nvPr/>
        </p:nvSpPr>
        <p:spPr>
          <a:xfrm>
            <a:off x="4327602" y="1779782"/>
            <a:ext cx="5644200" cy="5381400"/>
          </a:xfrm>
          <a:prstGeom prst="ellipse">
            <a:avLst/>
          </a:prstGeom>
          <a:solidFill>
            <a:srgbClr val="0069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1349" y="867549"/>
            <a:ext cx="4298486" cy="429851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0"/>
          <p:cNvSpPr txBox="1"/>
          <p:nvPr/>
        </p:nvSpPr>
        <p:spPr>
          <a:xfrm>
            <a:off x="337775" y="241550"/>
            <a:ext cx="5944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2B2C2D"/>
                </a:solidFill>
                <a:latin typeface="Montserrat"/>
                <a:ea typeface="Montserrat"/>
                <a:cs typeface="Montserrat"/>
                <a:sym typeface="Montserrat"/>
              </a:rPr>
              <a:t>Время прокачать </a:t>
            </a:r>
            <a:endParaRPr b="1" sz="4000">
              <a:solidFill>
                <a:srgbClr val="2B2C2D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2B2C2D"/>
                </a:solidFill>
                <a:latin typeface="Montserrat"/>
                <a:ea typeface="Montserrat"/>
                <a:cs typeface="Montserrat"/>
                <a:sym typeface="Montserrat"/>
              </a:rPr>
              <a:t>цифровые навыки!</a:t>
            </a:r>
            <a:endParaRPr b="1" sz="4000">
              <a:solidFill>
                <a:srgbClr val="2B2C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30"/>
          <p:cNvSpPr/>
          <p:nvPr/>
        </p:nvSpPr>
        <p:spPr>
          <a:xfrm>
            <a:off x="452062" y="3278000"/>
            <a:ext cx="1430400" cy="1480500"/>
          </a:xfrm>
          <a:prstGeom prst="roundRect">
            <a:avLst>
              <a:gd fmla="val 693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18287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B2C2D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145" name="Google Shape;145;p30"/>
          <p:cNvSpPr txBox="1"/>
          <p:nvPr/>
        </p:nvSpPr>
        <p:spPr>
          <a:xfrm>
            <a:off x="347825" y="1779775"/>
            <a:ext cx="33558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06267"/>
                </a:solidFill>
                <a:latin typeface="Montserrat"/>
                <a:ea typeface="Montserrat"/>
                <a:cs typeface="Montserrat"/>
                <a:sym typeface="Montserrat"/>
              </a:rPr>
              <a:t>Марк Федосеев</a:t>
            </a:r>
            <a:endParaRPr b="1" sz="1600">
              <a:solidFill>
                <a:srgbClr val="60626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06267"/>
                </a:solidFill>
                <a:latin typeface="Montserrat"/>
                <a:ea typeface="Montserrat"/>
                <a:cs typeface="Montserrat"/>
                <a:sym typeface="Montserrat"/>
              </a:rPr>
              <a:t>директор проектов РТ МИС</a:t>
            </a:r>
            <a:endParaRPr sz="1600">
              <a:solidFill>
                <a:srgbClr val="60626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53793" y="209442"/>
            <a:ext cx="1678400" cy="72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628" y="3448002"/>
            <a:ext cx="150567" cy="14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0"/>
          <p:cNvSpPr txBox="1"/>
          <p:nvPr/>
        </p:nvSpPr>
        <p:spPr>
          <a:xfrm>
            <a:off x="557612" y="3800450"/>
            <a:ext cx="1125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B2C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Карьерный</a:t>
            </a:r>
            <a:endParaRPr sz="1100">
              <a:solidFill>
                <a:srgbClr val="2B2C2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B2C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рост</a:t>
            </a:r>
            <a:endParaRPr sz="1100">
              <a:solidFill>
                <a:srgbClr val="2B2C2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9" name="Google Shape;149;p30"/>
          <p:cNvSpPr/>
          <p:nvPr/>
        </p:nvSpPr>
        <p:spPr>
          <a:xfrm>
            <a:off x="2025061" y="3278000"/>
            <a:ext cx="1430400" cy="1480500"/>
          </a:xfrm>
          <a:prstGeom prst="roundRect">
            <a:avLst>
              <a:gd fmla="val 693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18287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B2C2D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pic>
        <p:nvPicPr>
          <p:cNvPr id="150" name="Google Shape;15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3616" y="3448002"/>
            <a:ext cx="150567" cy="14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 txBox="1"/>
          <p:nvPr/>
        </p:nvSpPr>
        <p:spPr>
          <a:xfrm>
            <a:off x="2130600" y="3800450"/>
            <a:ext cx="12192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B2C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Сокращение финансовых потерь</a:t>
            </a:r>
            <a:endParaRPr sz="1100">
              <a:solidFill>
                <a:srgbClr val="2B2C2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2" name="Google Shape;152;p30"/>
          <p:cNvSpPr/>
          <p:nvPr/>
        </p:nvSpPr>
        <p:spPr>
          <a:xfrm>
            <a:off x="3598075" y="3278000"/>
            <a:ext cx="1430400" cy="1480500"/>
          </a:xfrm>
          <a:prstGeom prst="roundRect">
            <a:avLst>
              <a:gd fmla="val 693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18287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B2C2D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pic>
        <p:nvPicPr>
          <p:cNvPr id="153" name="Google Shape;15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76641" y="3448002"/>
            <a:ext cx="150567" cy="14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 txBox="1"/>
          <p:nvPr/>
        </p:nvSpPr>
        <p:spPr>
          <a:xfrm>
            <a:off x="3703625" y="3800450"/>
            <a:ext cx="12192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B2C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Достижение федеральных показателей</a:t>
            </a:r>
            <a:endParaRPr sz="1100">
              <a:solidFill>
                <a:srgbClr val="2B2C2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"/>
          <p:cNvSpPr txBox="1"/>
          <p:nvPr/>
        </p:nvSpPr>
        <p:spPr>
          <a:xfrm flipH="1" rot="-376">
            <a:off x="367526" y="344478"/>
            <a:ext cx="8229600" cy="30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Montserrat Medium"/>
                <a:ea typeface="Montserrat Medium"/>
                <a:cs typeface="Montserrat Medium"/>
                <a:sym typeface="Montserrat Medium"/>
              </a:rPr>
              <a:t>В первую очередь, модернизация первичного звена —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Montserrat Medium"/>
                <a:ea typeface="Montserrat Medium"/>
                <a:cs typeface="Montserrat Medium"/>
                <a:sym typeface="Montserrat Medium"/>
              </a:rPr>
              <a:t>это изменение в целом подходов по ведению пациентов, улучшение доступности и работа по профилактике заболеваемости и вторичная профилактика у пациентов, имеющих хронические заболевания, профилактика обострения и более </a:t>
            </a:r>
            <a:r>
              <a:rPr lang="en" sz="1700">
                <a:latin typeface="Montserrat Medium"/>
                <a:ea typeface="Montserrat Medium"/>
                <a:cs typeface="Montserrat Medium"/>
                <a:sym typeface="Montserrat Medium"/>
              </a:rPr>
              <a:t>тяжелого</a:t>
            </a:r>
            <a:r>
              <a:rPr lang="en" sz="1700">
                <a:latin typeface="Montserrat Medium"/>
                <a:ea typeface="Montserrat Medium"/>
                <a:cs typeface="Montserrat Medium"/>
                <a:sym typeface="Montserrat Medium"/>
              </a:rPr>
              <a:t> течения. 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2286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Montserrat Medium"/>
                <a:ea typeface="Montserrat Medium"/>
                <a:cs typeface="Montserrat Medium"/>
                <a:sym typeface="Montserrat Medium"/>
              </a:rPr>
              <a:t>Поэтому все, что происходит в рамках модернизации —</a:t>
            </a:r>
            <a:br>
              <a:rPr lang="en" sz="170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700">
                <a:latin typeface="Montserrat Medium"/>
                <a:ea typeface="Montserrat Medium"/>
                <a:cs typeface="Montserrat Medium"/>
                <a:sym typeface="Montserrat Medium"/>
              </a:rPr>
              <a:t>изменение материально-технической базы, подходы по цифровой трансформации, — это фактически переход на проактивное</a:t>
            </a:r>
            <a:br>
              <a:rPr lang="en" sz="170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700">
                <a:latin typeface="Montserrat Medium"/>
                <a:ea typeface="Montserrat Medium"/>
                <a:cs typeface="Montserrat Medium"/>
                <a:sym typeface="Montserrat Medium"/>
              </a:rPr>
              <a:t>ведение пациента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7" name="Google Shape;337;p39"/>
          <p:cNvSpPr/>
          <p:nvPr/>
        </p:nvSpPr>
        <p:spPr>
          <a:xfrm>
            <a:off x="4713100" y="3961800"/>
            <a:ext cx="3363900" cy="738900"/>
          </a:xfrm>
          <a:prstGeom prst="roundRect">
            <a:avLst>
              <a:gd fmla="val 15522" name="adj"/>
            </a:avLst>
          </a:prstGeom>
          <a:solidFill>
            <a:srgbClr val="EC9D00"/>
          </a:solidFill>
          <a:ln>
            <a:noFill/>
          </a:ln>
        </p:spPr>
        <p:txBody>
          <a:bodyPr anchorCtr="0" anchor="ctr" bIns="91425" lIns="91425" spcFirstLastPara="1" rIns="18287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             </a:t>
            </a:r>
            <a:endParaRPr sz="1000">
              <a:solidFill>
                <a:srgbClr val="FFFFFF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338" name="Google Shape;338;p39"/>
          <p:cNvSpPr txBox="1"/>
          <p:nvPr/>
        </p:nvSpPr>
        <p:spPr>
          <a:xfrm>
            <a:off x="4873500" y="3931800"/>
            <a:ext cx="321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Михаил Мурашко</a:t>
            </a:r>
            <a:endParaRPr sz="1200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Министр здравоохранения Российской Федерации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9" name="Google Shape;33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4593" y="3418726"/>
            <a:ext cx="1282009" cy="128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0"/>
          <p:cNvSpPr/>
          <p:nvPr/>
        </p:nvSpPr>
        <p:spPr>
          <a:xfrm>
            <a:off x="4713100" y="3961800"/>
            <a:ext cx="3363900" cy="738900"/>
          </a:xfrm>
          <a:prstGeom prst="roundRect">
            <a:avLst>
              <a:gd fmla="val 15522" name="adj"/>
            </a:avLst>
          </a:prstGeom>
          <a:solidFill>
            <a:srgbClr val="EC9D00"/>
          </a:solidFill>
          <a:ln>
            <a:noFill/>
          </a:ln>
        </p:spPr>
        <p:txBody>
          <a:bodyPr anchorCtr="0" anchor="ctr" bIns="91425" lIns="91425" spcFirstLastPara="1" rIns="18287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             </a:t>
            </a:r>
            <a:endParaRPr sz="1000">
              <a:solidFill>
                <a:srgbClr val="FFFFFF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345" name="Google Shape;345;p40"/>
          <p:cNvSpPr txBox="1"/>
          <p:nvPr/>
        </p:nvSpPr>
        <p:spPr>
          <a:xfrm>
            <a:off x="4873500" y="3931800"/>
            <a:ext cx="321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Мировые тренды цифровой трансформации отрасли здравоохранения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40"/>
          <p:cNvSpPr txBox="1"/>
          <p:nvPr/>
        </p:nvSpPr>
        <p:spPr>
          <a:xfrm flipH="1" rot="-376">
            <a:off x="367526" y="192078"/>
            <a:ext cx="8229600" cy="30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Montserrat Medium"/>
                <a:ea typeface="Montserrat Medium"/>
                <a:cs typeface="Montserrat Medium"/>
                <a:sym typeface="Montserrat Medium"/>
              </a:rPr>
              <a:t>Если в 2013 году было произведено 153 экзабайта (один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Montserrat Medium"/>
                <a:ea typeface="Montserrat Medium"/>
                <a:cs typeface="Montserrat Medium"/>
                <a:sym typeface="Montserrat Medium"/>
              </a:rPr>
              <a:t>экзабайт = один миллиард гигабайт), то в 2020 году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Montserrat Medium"/>
                <a:ea typeface="Montserrat Medium"/>
                <a:cs typeface="Montserrat Medium"/>
                <a:sym typeface="Montserrat Medium"/>
              </a:rPr>
              <a:t>произведено уже порядка 2314 экзабайт, что означает общий темп роста не менее 48 % ежегодно. 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Montserrat Medium"/>
                <a:ea typeface="Montserrat Medium"/>
                <a:cs typeface="Montserrat Medium"/>
                <a:sym typeface="Montserrat Medium"/>
              </a:rPr>
              <a:t>Общий объем всех медицинских данных удваивается каждый год. В 2012 г. в среднем одна больница генерировала порядка 500 петабайт данных, по прогнозам, в ближайшие годы этот показатель может составить уже 25 000 петабайт</a:t>
            </a:r>
            <a:endParaRPr sz="17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47" name="Google Shape;34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4600" y="3418728"/>
            <a:ext cx="1282000" cy="12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1"/>
          <p:cNvSpPr/>
          <p:nvPr/>
        </p:nvSpPr>
        <p:spPr>
          <a:xfrm>
            <a:off x="6953375" y="446747"/>
            <a:ext cx="1733400" cy="172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1"/>
          <p:cNvSpPr txBox="1"/>
          <p:nvPr/>
        </p:nvSpPr>
        <p:spPr>
          <a:xfrm>
            <a:off x="341179" y="1204700"/>
            <a:ext cx="5774700" cy="21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100" lIns="71100" spcFirstLastPara="1" rIns="71100" wrap="square" tIns="71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9EC"/>
              </a:buClr>
              <a:buSzPts val="4700"/>
              <a:buFont typeface="Montserrat"/>
              <a:buNone/>
            </a:pPr>
            <a:r>
              <a:rPr b="1" lang="en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Подписывайтесь</a:t>
            </a:r>
            <a:br>
              <a:rPr b="1" lang="en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 наш</a:t>
            </a:r>
            <a:br>
              <a:rPr b="1" lang="en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" sz="4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Telegram-канал</a:t>
            </a:r>
            <a:endParaRPr b="1" sz="4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Google Shape;354;p41"/>
          <p:cNvSpPr/>
          <p:nvPr/>
        </p:nvSpPr>
        <p:spPr>
          <a:xfrm>
            <a:off x="6953500" y="2338050"/>
            <a:ext cx="17334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Наведите камеру </a:t>
            </a:r>
            <a:br>
              <a:rPr i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 qr-код</a:t>
            </a:r>
            <a:endParaRPr i="1" sz="1200" u="none" cap="none" strike="noStrike">
              <a:solidFill>
                <a:srgbClr val="FFFFFF"/>
              </a:solidFill>
            </a:endParaRPr>
          </a:p>
        </p:txBody>
      </p:sp>
      <p:pic>
        <p:nvPicPr>
          <p:cNvPr id="355" name="Google Shape;35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457200"/>
            <a:ext cx="1680025" cy="3494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1"/>
          <p:cNvSpPr txBox="1"/>
          <p:nvPr/>
        </p:nvSpPr>
        <p:spPr>
          <a:xfrm>
            <a:off x="354453" y="3390575"/>
            <a:ext cx="65016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Делимся новостями компании, полезными материалами, анонсами обучающих мероприятий и событий, </a:t>
            </a:r>
            <a:b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где мы можем встретиться.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7" name="Google Shape;357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9590" y="565071"/>
            <a:ext cx="1493400" cy="14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2"/>
          <p:cNvSpPr txBox="1"/>
          <p:nvPr/>
        </p:nvSpPr>
        <p:spPr>
          <a:xfrm>
            <a:off x="334543" y="1165625"/>
            <a:ext cx="5124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Montserrat"/>
                <a:ea typeface="Montserrat"/>
                <a:cs typeface="Montserrat"/>
                <a:sym typeface="Montserrat"/>
              </a:rPr>
              <a:t>Подробная информация по  курсу НМО для врачей поликлиники</a:t>
            </a:r>
            <a:endParaRPr b="1"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3" name="Google Shape;363;p42"/>
          <p:cNvSpPr txBox="1"/>
          <p:nvPr/>
        </p:nvSpPr>
        <p:spPr>
          <a:xfrm>
            <a:off x="361090" y="4131881"/>
            <a:ext cx="59445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0" wrap="square" tIns="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0169EC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m.danilov@medobr.com</a:t>
            </a:r>
            <a:r>
              <a:rPr lang="en" sz="1600">
                <a:solidFill>
                  <a:srgbClr val="2B2C2D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en" sz="1600">
                <a:solidFill>
                  <a:srgbClr val="0069EC"/>
                </a:solidFill>
                <a:latin typeface="Montserrat"/>
                <a:ea typeface="Montserrat"/>
                <a:cs typeface="Montserrat"/>
                <a:sym typeface="Montserrat"/>
              </a:rPr>
              <a:t>|</a:t>
            </a:r>
            <a:r>
              <a:rPr lang="en" sz="1600">
                <a:solidFill>
                  <a:srgbClr val="2B2C2D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" sz="1600">
                <a:solidFill>
                  <a:srgbClr val="0069EC"/>
                </a:solidFill>
                <a:latin typeface="Montserrat"/>
                <a:ea typeface="Montserrat"/>
                <a:cs typeface="Montserrat"/>
                <a:sym typeface="Montserrat"/>
              </a:rPr>
              <a:t>+7 (495) 247-58-58 доб. 1126</a:t>
            </a:r>
            <a:endParaRPr sz="1600">
              <a:solidFill>
                <a:srgbClr val="0069E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4" name="Google Shape;364;p42"/>
          <p:cNvSpPr txBox="1"/>
          <p:nvPr/>
        </p:nvSpPr>
        <p:spPr>
          <a:xfrm>
            <a:off x="347816" y="3394200"/>
            <a:ext cx="5564700" cy="4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SemiBold"/>
                <a:ea typeface="Montserrat SemiBold"/>
                <a:cs typeface="Montserrat SemiBold"/>
                <a:sym typeface="Montserrat SemiBold"/>
              </a:rPr>
              <a:t>Максим Данилов</a:t>
            </a:r>
            <a:endParaRPr sz="16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Light"/>
                <a:ea typeface="Montserrat Light"/>
                <a:cs typeface="Montserrat Light"/>
                <a:sym typeface="Montserrat Light"/>
              </a:rPr>
              <a:t>ведущий менеджер по работе с клиентами</a:t>
            </a:r>
            <a:endParaRPr sz="16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365" name="Google Shape;36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383" y="269135"/>
            <a:ext cx="1430294" cy="61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1251" y="392903"/>
            <a:ext cx="1307450" cy="32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2"/>
          <p:cNvSpPr txBox="1"/>
          <p:nvPr/>
        </p:nvSpPr>
        <p:spPr>
          <a:xfrm>
            <a:off x="6404475" y="3240900"/>
            <a:ext cx="189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Отсканируйте</a:t>
            </a:r>
            <a:b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qr-код, чтобы перейти</a:t>
            </a:r>
            <a:b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к странице курса</a:t>
            </a:r>
            <a:endParaRPr/>
          </a:p>
        </p:txBody>
      </p:sp>
      <p:pic>
        <p:nvPicPr>
          <p:cNvPr id="368" name="Google Shape;368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5500" y="1263750"/>
            <a:ext cx="1977150" cy="197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Google Shape;159;p31"/>
          <p:cNvCxnSpPr/>
          <p:nvPr/>
        </p:nvCxnSpPr>
        <p:spPr>
          <a:xfrm>
            <a:off x="2299500" y="1772275"/>
            <a:ext cx="0" cy="10353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31"/>
          <p:cNvCxnSpPr/>
          <p:nvPr/>
        </p:nvCxnSpPr>
        <p:spPr>
          <a:xfrm>
            <a:off x="6300175" y="1772275"/>
            <a:ext cx="0" cy="1019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61" name="Google Shape;161;p31"/>
          <p:cNvSpPr txBox="1"/>
          <p:nvPr/>
        </p:nvSpPr>
        <p:spPr>
          <a:xfrm>
            <a:off x="360648" y="219073"/>
            <a:ext cx="82329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Montserrat"/>
                <a:ea typeface="Montserrat"/>
                <a:cs typeface="Montserrat"/>
                <a:sym typeface="Montserrat"/>
              </a:rPr>
              <a:t>Цифровое здравоохранение</a:t>
            </a:r>
            <a:endParaRPr b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31"/>
          <p:cNvSpPr txBox="1"/>
          <p:nvPr/>
        </p:nvSpPr>
        <p:spPr>
          <a:xfrm>
            <a:off x="674984" y="1911796"/>
            <a:ext cx="12390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Автоматизация </a:t>
            </a:r>
            <a:endParaRPr b="1" sz="1000">
              <a:solidFill>
                <a:srgbClr val="FF99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31"/>
          <p:cNvSpPr txBox="1"/>
          <p:nvPr/>
        </p:nvSpPr>
        <p:spPr>
          <a:xfrm>
            <a:off x="2591475" y="1911796"/>
            <a:ext cx="13881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Информатизация</a:t>
            </a:r>
            <a:br>
              <a:rPr b="1" lang="en" sz="1000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1000">
              <a:solidFill>
                <a:srgbClr val="FF99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31"/>
          <p:cNvSpPr txBox="1"/>
          <p:nvPr/>
        </p:nvSpPr>
        <p:spPr>
          <a:xfrm>
            <a:off x="4616700" y="1911796"/>
            <a:ext cx="1344300" cy="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Цифровизация</a:t>
            </a:r>
            <a:endParaRPr b="1" sz="1000">
              <a:solidFill>
                <a:srgbClr val="FF99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31"/>
          <p:cNvSpPr txBox="1"/>
          <p:nvPr/>
        </p:nvSpPr>
        <p:spPr>
          <a:xfrm>
            <a:off x="6232623" y="1911796"/>
            <a:ext cx="26286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99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Цифровая трансформация</a:t>
            </a:r>
            <a:endParaRPr b="1" sz="1000">
              <a:solidFill>
                <a:srgbClr val="FF99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6" name="Google Shape;166;p31"/>
          <p:cNvCxnSpPr>
            <a:endCxn id="167" idx="1"/>
          </p:cNvCxnSpPr>
          <p:nvPr/>
        </p:nvCxnSpPr>
        <p:spPr>
          <a:xfrm>
            <a:off x="451325" y="2900363"/>
            <a:ext cx="1348800" cy="0"/>
          </a:xfrm>
          <a:prstGeom prst="straightConnector1">
            <a:avLst/>
          </a:prstGeom>
          <a:noFill/>
          <a:ln cap="flat" cmpd="sng" w="9525">
            <a:solidFill>
              <a:srgbClr val="0069E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8" name="Google Shape;168;p31"/>
          <p:cNvSpPr txBox="1"/>
          <p:nvPr/>
        </p:nvSpPr>
        <p:spPr>
          <a:xfrm>
            <a:off x="328646" y="3123802"/>
            <a:ext cx="19317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Много мелких разработчиков, самописные МИС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9" name="Google Shape;169;p31"/>
          <p:cNvSpPr txBox="1"/>
          <p:nvPr/>
        </p:nvSpPr>
        <p:spPr>
          <a:xfrm>
            <a:off x="3482775" y="3123804"/>
            <a:ext cx="17202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Мономис или лоскутная информатизация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0" name="Google Shape;170;p31"/>
          <p:cNvSpPr txBox="1"/>
          <p:nvPr/>
        </p:nvSpPr>
        <p:spPr>
          <a:xfrm>
            <a:off x="6627875" y="3123800"/>
            <a:ext cx="18381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Расширение функциональности</a:t>
            </a:r>
            <a:b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МИС партнерскими решениями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71" name="Google Shape;171;p31"/>
          <p:cNvCxnSpPr/>
          <p:nvPr/>
        </p:nvCxnSpPr>
        <p:spPr>
          <a:xfrm>
            <a:off x="2299500" y="2900375"/>
            <a:ext cx="0" cy="1035300"/>
          </a:xfrm>
          <a:prstGeom prst="straightConnector1">
            <a:avLst/>
          </a:prstGeom>
          <a:noFill/>
          <a:ln cap="flat" cmpd="sng" w="19050">
            <a:solidFill>
              <a:srgbClr val="0069EC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31"/>
          <p:cNvCxnSpPr/>
          <p:nvPr/>
        </p:nvCxnSpPr>
        <p:spPr>
          <a:xfrm>
            <a:off x="4310713" y="1789825"/>
            <a:ext cx="0" cy="11334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31"/>
          <p:cNvCxnSpPr/>
          <p:nvPr/>
        </p:nvCxnSpPr>
        <p:spPr>
          <a:xfrm>
            <a:off x="6300175" y="2900375"/>
            <a:ext cx="0" cy="1019700"/>
          </a:xfrm>
          <a:prstGeom prst="straightConnector1">
            <a:avLst/>
          </a:prstGeom>
          <a:noFill/>
          <a:ln cap="flat" cmpd="sng" w="19050">
            <a:solidFill>
              <a:srgbClr val="0069EC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74" name="Google Shape;174;p31"/>
          <p:cNvSpPr txBox="1"/>
          <p:nvPr/>
        </p:nvSpPr>
        <p:spPr>
          <a:xfrm>
            <a:off x="328634" y="2149603"/>
            <a:ext cx="19317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99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Отдельные учетные</a:t>
            </a:r>
            <a:endParaRPr sz="900">
              <a:solidFill>
                <a:srgbClr val="FF99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99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документы</a:t>
            </a:r>
            <a:endParaRPr sz="900">
              <a:solidFill>
                <a:srgbClr val="FF99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5" name="Google Shape;175;p31"/>
          <p:cNvSpPr txBox="1"/>
          <p:nvPr/>
        </p:nvSpPr>
        <p:spPr>
          <a:xfrm>
            <a:off x="2425425" y="2149603"/>
            <a:ext cx="17202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99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Регион и МО</a:t>
            </a:r>
            <a:endParaRPr sz="900">
              <a:solidFill>
                <a:srgbClr val="FF99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6487773" y="2149603"/>
            <a:ext cx="21183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99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Клиентоцентричность:</a:t>
            </a:r>
            <a:endParaRPr sz="900">
              <a:solidFill>
                <a:srgbClr val="FF99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99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ориентация на врача </a:t>
            </a:r>
            <a:endParaRPr sz="900">
              <a:solidFill>
                <a:srgbClr val="FF99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99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пациента</a:t>
            </a:r>
            <a:endParaRPr sz="900">
              <a:solidFill>
                <a:srgbClr val="FF99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4397650" y="2149600"/>
            <a:ext cx="18381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99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Взаимодействие регионов</a:t>
            </a:r>
            <a:endParaRPr sz="900">
              <a:solidFill>
                <a:srgbClr val="FF99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99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 федеральным уровнем</a:t>
            </a:r>
            <a:endParaRPr sz="900">
              <a:solidFill>
                <a:srgbClr val="FF99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3762775" y="1349575"/>
            <a:ext cx="1095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99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Вехи развития</a:t>
            </a:r>
            <a:endParaRPr sz="800">
              <a:solidFill>
                <a:srgbClr val="FF99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3672025" y="4091025"/>
            <a:ext cx="12774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69E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Влияние на рынок</a:t>
            </a:r>
            <a:endParaRPr sz="800">
              <a:solidFill>
                <a:srgbClr val="0069E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7" name="Google Shape;167;p31"/>
          <p:cNvSpPr/>
          <p:nvPr/>
        </p:nvSpPr>
        <p:spPr>
          <a:xfrm>
            <a:off x="1800125" y="2773163"/>
            <a:ext cx="932400" cy="254400"/>
          </a:xfrm>
          <a:prstGeom prst="roundRect">
            <a:avLst>
              <a:gd fmla="val 50000" name="adj"/>
            </a:avLst>
          </a:prstGeom>
          <a:solidFill>
            <a:srgbClr val="0069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2011.ЕГИСЗ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31"/>
          <p:cNvSpPr/>
          <p:nvPr/>
        </p:nvSpPr>
        <p:spPr>
          <a:xfrm>
            <a:off x="3844525" y="2773163"/>
            <a:ext cx="932400" cy="254400"/>
          </a:xfrm>
          <a:prstGeom prst="roundRect">
            <a:avLst>
              <a:gd fmla="val 50000" name="adj"/>
            </a:avLst>
          </a:prstGeom>
          <a:solidFill>
            <a:srgbClr val="0069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2018.ЕЦК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31"/>
          <p:cNvSpPr/>
          <p:nvPr/>
        </p:nvSpPr>
        <p:spPr>
          <a:xfrm>
            <a:off x="5800800" y="2773175"/>
            <a:ext cx="1112100" cy="254400"/>
          </a:xfrm>
          <a:prstGeom prst="roundRect">
            <a:avLst>
              <a:gd fmla="val 50000" name="adj"/>
            </a:avLst>
          </a:prstGeom>
          <a:solidFill>
            <a:srgbClr val="0069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2020.ВИМИС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2" name="Google Shape;182;p31"/>
          <p:cNvCxnSpPr>
            <a:stCxn id="167" idx="3"/>
            <a:endCxn id="180" idx="1"/>
          </p:cNvCxnSpPr>
          <p:nvPr/>
        </p:nvCxnSpPr>
        <p:spPr>
          <a:xfrm>
            <a:off x="2732525" y="2900363"/>
            <a:ext cx="1112100" cy="0"/>
          </a:xfrm>
          <a:prstGeom prst="straightConnector1">
            <a:avLst/>
          </a:prstGeom>
          <a:noFill/>
          <a:ln cap="flat" cmpd="sng" w="9525">
            <a:solidFill>
              <a:srgbClr val="0069E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" name="Google Shape;183;p31"/>
          <p:cNvCxnSpPr>
            <a:stCxn id="180" idx="3"/>
            <a:endCxn id="181" idx="1"/>
          </p:cNvCxnSpPr>
          <p:nvPr/>
        </p:nvCxnSpPr>
        <p:spPr>
          <a:xfrm>
            <a:off x="4776925" y="2900363"/>
            <a:ext cx="1023900" cy="0"/>
          </a:xfrm>
          <a:prstGeom prst="straightConnector1">
            <a:avLst/>
          </a:prstGeom>
          <a:noFill/>
          <a:ln cap="flat" cmpd="sng" w="9525">
            <a:solidFill>
              <a:srgbClr val="0069E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31"/>
          <p:cNvCxnSpPr>
            <a:stCxn id="181" idx="3"/>
          </p:cNvCxnSpPr>
          <p:nvPr/>
        </p:nvCxnSpPr>
        <p:spPr>
          <a:xfrm>
            <a:off x="6912900" y="2900375"/>
            <a:ext cx="1783800" cy="0"/>
          </a:xfrm>
          <a:prstGeom prst="straightConnector1">
            <a:avLst/>
          </a:prstGeom>
          <a:noFill/>
          <a:ln cap="flat" cmpd="sng" w="9525">
            <a:solidFill>
              <a:srgbClr val="0069EC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/>
          <p:nvPr/>
        </p:nvSpPr>
        <p:spPr>
          <a:xfrm>
            <a:off x="2538734" y="2569226"/>
            <a:ext cx="2662800" cy="1627800"/>
          </a:xfrm>
          <a:prstGeom prst="roundRect">
            <a:avLst>
              <a:gd fmla="val 16667" name="adj"/>
            </a:avLst>
          </a:prstGeom>
          <a:solidFill>
            <a:srgbClr val="0069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Медицинская информационная система региона</a:t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0" name="Google Shape;190;p32"/>
          <p:cNvSpPr/>
          <p:nvPr/>
        </p:nvSpPr>
        <p:spPr>
          <a:xfrm>
            <a:off x="457200" y="2101500"/>
            <a:ext cx="1524000" cy="752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69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 Medium"/>
                <a:ea typeface="Montserrat Medium"/>
                <a:cs typeface="Montserrat Medium"/>
                <a:sym typeface="Montserrat Medium"/>
              </a:rPr>
              <a:t>Первичный 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 Medium"/>
                <a:ea typeface="Montserrat Medium"/>
                <a:cs typeface="Montserrat Medium"/>
                <a:sym typeface="Montserrat Medium"/>
              </a:rPr>
              <a:t>ввод данных 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 Medium"/>
                <a:ea typeface="Montserrat Medium"/>
                <a:cs typeface="Montserrat Medium"/>
                <a:sym typeface="Montserrat Medium"/>
              </a:rPr>
              <a:t>из АРМ МИС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1" name="Google Shape;191;p32"/>
          <p:cNvSpPr/>
          <p:nvPr/>
        </p:nvSpPr>
        <p:spPr>
          <a:xfrm>
            <a:off x="457200" y="3006251"/>
            <a:ext cx="1524000" cy="752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69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 Medium"/>
                <a:ea typeface="Montserrat Medium"/>
                <a:cs typeface="Montserrat Medium"/>
                <a:sym typeface="Montserrat Medium"/>
              </a:rPr>
              <a:t>Другие ИС региона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92" name="Google Shape;192;p32"/>
          <p:cNvCxnSpPr>
            <a:stCxn id="190" idx="3"/>
            <a:endCxn id="189" idx="1"/>
          </p:cNvCxnSpPr>
          <p:nvPr/>
        </p:nvCxnSpPr>
        <p:spPr>
          <a:xfrm>
            <a:off x="1981200" y="2477850"/>
            <a:ext cx="557400" cy="905400"/>
          </a:xfrm>
          <a:prstGeom prst="bentConnector3">
            <a:avLst>
              <a:gd fmla="val 50012" name="adj1"/>
            </a:avLst>
          </a:prstGeom>
          <a:noFill/>
          <a:ln cap="flat" cmpd="sng" w="9525">
            <a:solidFill>
              <a:srgbClr val="0069E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32"/>
          <p:cNvCxnSpPr>
            <a:stCxn id="191" idx="3"/>
            <a:endCxn id="189" idx="1"/>
          </p:cNvCxnSpPr>
          <p:nvPr/>
        </p:nvCxnSpPr>
        <p:spPr>
          <a:xfrm>
            <a:off x="1981200" y="3382601"/>
            <a:ext cx="557400" cy="600"/>
          </a:xfrm>
          <a:prstGeom prst="bentConnector3">
            <a:avLst>
              <a:gd fmla="val 50012" name="adj1"/>
            </a:avLst>
          </a:prstGeom>
          <a:noFill/>
          <a:ln cap="flat" cmpd="sng" w="9525">
            <a:solidFill>
              <a:srgbClr val="0069E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4" name="Google Shape;194;p32"/>
          <p:cNvSpPr/>
          <p:nvPr/>
        </p:nvSpPr>
        <p:spPr>
          <a:xfrm>
            <a:off x="5850929" y="2101500"/>
            <a:ext cx="2524800" cy="752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69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900">
                <a:latin typeface="Montserrat Medium"/>
                <a:ea typeface="Montserrat Medium"/>
                <a:cs typeface="Montserrat Medium"/>
                <a:sym typeface="Montserrat Medium"/>
              </a:rPr>
              <a:t>Медицинская организация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900">
                <a:latin typeface="Montserrat Medium"/>
                <a:ea typeface="Montserrat Medium"/>
                <a:cs typeface="Montserrat Medium"/>
                <a:sym typeface="Montserrat Medium"/>
              </a:rPr>
              <a:t>Учет, отчеты, реестры счетов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5" name="Google Shape;195;p32"/>
          <p:cNvSpPr/>
          <p:nvPr/>
        </p:nvSpPr>
        <p:spPr>
          <a:xfrm>
            <a:off x="5850924" y="3006250"/>
            <a:ext cx="2524800" cy="752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69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 Medium"/>
                <a:ea typeface="Montserrat Medium"/>
                <a:cs typeface="Montserrat Medium"/>
                <a:sym typeface="Montserrat Medium"/>
              </a:rPr>
              <a:t>Регион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 Medium"/>
                <a:ea typeface="Montserrat Medium"/>
                <a:cs typeface="Montserrat Medium"/>
                <a:sym typeface="Montserrat Medium"/>
              </a:rPr>
              <a:t>Статистика, аналитика, прогнозирование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6" name="Google Shape;196;p32"/>
          <p:cNvSpPr/>
          <p:nvPr/>
        </p:nvSpPr>
        <p:spPr>
          <a:xfrm>
            <a:off x="5850925" y="3965900"/>
            <a:ext cx="2524800" cy="752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69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 Medium"/>
                <a:ea typeface="Montserrat Medium"/>
                <a:cs typeface="Montserrat Medium"/>
                <a:sym typeface="Montserrat Medium"/>
              </a:rPr>
              <a:t>Федеральный контур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 Medium"/>
                <a:ea typeface="Montserrat Medium"/>
                <a:cs typeface="Montserrat Medium"/>
                <a:sym typeface="Montserrat Medium"/>
              </a:rPr>
              <a:t>Накопление данных, передача фед.показателей, выполнение KPI губернатора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97" name="Google Shape;197;p32"/>
          <p:cNvCxnSpPr>
            <a:stCxn id="189" idx="3"/>
            <a:endCxn id="194" idx="1"/>
          </p:cNvCxnSpPr>
          <p:nvPr/>
        </p:nvCxnSpPr>
        <p:spPr>
          <a:xfrm flipH="1" rot="10800000">
            <a:off x="5201534" y="2477726"/>
            <a:ext cx="649500" cy="9054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0069E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8" name="Google Shape;198;p32"/>
          <p:cNvCxnSpPr>
            <a:stCxn id="189" idx="3"/>
            <a:endCxn id="195" idx="1"/>
          </p:cNvCxnSpPr>
          <p:nvPr/>
        </p:nvCxnSpPr>
        <p:spPr>
          <a:xfrm flipH="1" rot="10800000">
            <a:off x="5201534" y="3382526"/>
            <a:ext cx="649500" cy="6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0069E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9" name="Google Shape;199;p32"/>
          <p:cNvCxnSpPr>
            <a:stCxn id="189" idx="3"/>
            <a:endCxn id="196" idx="1"/>
          </p:cNvCxnSpPr>
          <p:nvPr/>
        </p:nvCxnSpPr>
        <p:spPr>
          <a:xfrm>
            <a:off x="5201534" y="3383126"/>
            <a:ext cx="649500" cy="9591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0069E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0" name="Google Shape;200;p32"/>
          <p:cNvSpPr/>
          <p:nvPr/>
        </p:nvSpPr>
        <p:spPr>
          <a:xfrm>
            <a:off x="457200" y="3965902"/>
            <a:ext cx="1524000" cy="752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 Medium"/>
                <a:ea typeface="Montserrat Medium"/>
                <a:cs typeface="Montserrat Medium"/>
                <a:sym typeface="Montserrat Medium"/>
              </a:rPr>
              <a:t>Первичный ввод в другие ИС региона</a:t>
            </a:r>
            <a:endParaRPr sz="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01" name="Google Shape;201;p32"/>
          <p:cNvCxnSpPr>
            <a:stCxn id="200" idx="0"/>
            <a:endCxn id="191" idx="2"/>
          </p:cNvCxnSpPr>
          <p:nvPr/>
        </p:nvCxnSpPr>
        <p:spPr>
          <a:xfrm rot="-5400000">
            <a:off x="1116000" y="3862102"/>
            <a:ext cx="207000" cy="600"/>
          </a:xfrm>
          <a:prstGeom prst="bentConnector3">
            <a:avLst>
              <a:gd fmla="val 49988" name="adj1"/>
            </a:avLst>
          </a:prstGeom>
          <a:noFill/>
          <a:ln cap="flat" cmpd="sng" w="9525">
            <a:solidFill>
              <a:srgbClr val="EC9D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2" name="Google Shape;202;p32"/>
          <p:cNvSpPr txBox="1"/>
          <p:nvPr/>
        </p:nvSpPr>
        <p:spPr>
          <a:xfrm>
            <a:off x="331347" y="270250"/>
            <a:ext cx="8305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Montserrat"/>
                <a:ea typeface="Montserrat"/>
                <a:cs typeface="Montserrat"/>
                <a:sym typeface="Montserrat"/>
              </a:rPr>
              <a:t>Цифровые медицинские сервисы — помощники медицинских специалистов и менеджеров здравоохранения</a:t>
            </a:r>
            <a:endParaRPr b="1"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/>
          <p:nvPr/>
        </p:nvSpPr>
        <p:spPr>
          <a:xfrm>
            <a:off x="0" y="2999825"/>
            <a:ext cx="9144000" cy="2143500"/>
          </a:xfrm>
          <a:prstGeom prst="rect">
            <a:avLst/>
          </a:prstGeom>
          <a:solidFill>
            <a:srgbClr val="0069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3"/>
          <p:cNvSpPr txBox="1"/>
          <p:nvPr/>
        </p:nvSpPr>
        <p:spPr>
          <a:xfrm>
            <a:off x="354450" y="350124"/>
            <a:ext cx="7287900" cy="5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b="1" lang="en" sz="3800">
                <a:solidFill>
                  <a:srgbClr val="2B2C2D"/>
                </a:solidFill>
                <a:latin typeface="Montserrat"/>
                <a:ea typeface="Montserrat"/>
                <a:cs typeface="Montserrat"/>
                <a:sym typeface="Montserrat"/>
              </a:rPr>
              <a:t>Цифровые помощники</a:t>
            </a:r>
            <a:endParaRPr b="1" sz="3400">
              <a:solidFill>
                <a:srgbClr val="2B2C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334540" y="1081575"/>
            <a:ext cx="83322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 Medium"/>
                <a:ea typeface="Montserrat Medium"/>
                <a:cs typeface="Montserrat Medium"/>
                <a:sym typeface="Montserrat Medium"/>
              </a:rPr>
              <a:t>Врач работает с пациентом. Он должен повернуться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 Medium"/>
                <a:ea typeface="Montserrat Medium"/>
                <a:cs typeface="Montserrat Medium"/>
                <a:sym typeface="Montserrat Medium"/>
              </a:rPr>
              <a:t>к компьютеру на несколько секунд, ввести данные, увидеть картину о пациенте, сделать назначения — и забыть про компьютер, снова повернувшись к пациенту. </a:t>
            </a:r>
            <a:endParaRPr sz="2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354450" y="3212175"/>
            <a:ext cx="1721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</a:t>
            </a: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</a:t>
            </a:r>
            <a:r>
              <a:rPr lang="en" sz="2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2000"/>
          </a:p>
        </p:txBody>
      </p:sp>
      <p:sp>
        <p:nvSpPr>
          <p:cNvPr id="211" name="Google Shape;211;p33"/>
          <p:cNvSpPr txBox="1"/>
          <p:nvPr/>
        </p:nvSpPr>
        <p:spPr>
          <a:xfrm>
            <a:off x="1006825" y="3853700"/>
            <a:ext cx="23247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Сокращать рутинную 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работу врача</a:t>
            </a:r>
            <a:endParaRPr/>
          </a:p>
        </p:txBody>
      </p:sp>
      <p:sp>
        <p:nvSpPr>
          <p:cNvPr id="212" name="Google Shape;212;p33"/>
          <p:cNvSpPr txBox="1"/>
          <p:nvPr/>
        </p:nvSpPr>
        <p:spPr>
          <a:xfrm>
            <a:off x="4187300" y="3853700"/>
            <a:ext cx="21876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Поддерживать 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процессы лечения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33"/>
          <p:cNvSpPr/>
          <p:nvPr/>
        </p:nvSpPr>
        <p:spPr>
          <a:xfrm>
            <a:off x="457200" y="3896401"/>
            <a:ext cx="477540" cy="477540"/>
          </a:xfrm>
          <a:custGeom>
            <a:rect b="b" l="l" r="r" t="t"/>
            <a:pathLst>
              <a:path extrusionOk="0" h="542659" w="542659">
                <a:moveTo>
                  <a:pt x="532240" y="483306"/>
                </a:moveTo>
                <a:lnTo>
                  <a:pt x="406995" y="358050"/>
                </a:lnTo>
                <a:lnTo>
                  <a:pt x="406995" y="79781"/>
                </a:lnTo>
                <a:cubicBezTo>
                  <a:pt x="406995" y="61089"/>
                  <a:pt x="391836" y="45930"/>
                  <a:pt x="373145" y="45930"/>
                </a:cubicBezTo>
                <a:lnTo>
                  <a:pt x="146349" y="45930"/>
                </a:lnTo>
                <a:cubicBezTo>
                  <a:pt x="141123" y="20173"/>
                  <a:pt x="118359" y="793"/>
                  <a:pt x="91057" y="793"/>
                </a:cubicBezTo>
                <a:cubicBezTo>
                  <a:pt x="63755" y="793"/>
                  <a:pt x="41001" y="20173"/>
                  <a:pt x="35775" y="45930"/>
                </a:cubicBezTo>
                <a:lnTo>
                  <a:pt x="34643" y="45930"/>
                </a:lnTo>
                <a:cubicBezTo>
                  <a:pt x="15952" y="45930"/>
                  <a:pt x="793" y="61089"/>
                  <a:pt x="793" y="79781"/>
                </a:cubicBezTo>
                <a:lnTo>
                  <a:pt x="793" y="508545"/>
                </a:lnTo>
                <a:cubicBezTo>
                  <a:pt x="793" y="527237"/>
                  <a:pt x="15952" y="542395"/>
                  <a:pt x="34643" y="542395"/>
                </a:cubicBezTo>
                <a:lnTo>
                  <a:pt x="373145" y="542395"/>
                </a:lnTo>
                <a:cubicBezTo>
                  <a:pt x="391836" y="542395"/>
                  <a:pt x="406995" y="527237"/>
                  <a:pt x="406995" y="508545"/>
                </a:cubicBezTo>
                <a:lnTo>
                  <a:pt x="406995" y="455940"/>
                </a:lnTo>
                <a:lnTo>
                  <a:pt x="483306" y="532240"/>
                </a:lnTo>
                <a:cubicBezTo>
                  <a:pt x="489790" y="538757"/>
                  <a:pt x="498602" y="542406"/>
                  <a:pt x="507794" y="542395"/>
                </a:cubicBezTo>
                <a:cubicBezTo>
                  <a:pt x="516976" y="542395"/>
                  <a:pt x="525788" y="538746"/>
                  <a:pt x="532272" y="532240"/>
                </a:cubicBezTo>
                <a:cubicBezTo>
                  <a:pt x="545780" y="518721"/>
                  <a:pt x="545759" y="496814"/>
                  <a:pt x="532240" y="483306"/>
                </a:cubicBezTo>
                <a:close/>
                <a:moveTo>
                  <a:pt x="91057" y="23357"/>
                </a:moveTo>
                <a:cubicBezTo>
                  <a:pt x="105792" y="23357"/>
                  <a:pt x="118327" y="32782"/>
                  <a:pt x="122971" y="45920"/>
                </a:cubicBezTo>
                <a:lnTo>
                  <a:pt x="59143" y="45920"/>
                </a:lnTo>
                <a:cubicBezTo>
                  <a:pt x="63797" y="32782"/>
                  <a:pt x="76321" y="23357"/>
                  <a:pt x="91057" y="23357"/>
                </a:cubicBezTo>
                <a:close/>
                <a:moveTo>
                  <a:pt x="384432" y="508545"/>
                </a:moveTo>
                <a:cubicBezTo>
                  <a:pt x="384432" y="514776"/>
                  <a:pt x="379375" y="519832"/>
                  <a:pt x="373145" y="519832"/>
                </a:cubicBezTo>
                <a:lnTo>
                  <a:pt x="34643" y="519832"/>
                </a:lnTo>
                <a:cubicBezTo>
                  <a:pt x="28413" y="519832"/>
                  <a:pt x="23357" y="514776"/>
                  <a:pt x="23357" y="508545"/>
                </a:cubicBezTo>
                <a:lnTo>
                  <a:pt x="23357" y="79781"/>
                </a:lnTo>
                <a:cubicBezTo>
                  <a:pt x="23357" y="73550"/>
                  <a:pt x="28413" y="68494"/>
                  <a:pt x="34643" y="68494"/>
                </a:cubicBezTo>
                <a:lnTo>
                  <a:pt x="124907" y="68494"/>
                </a:lnTo>
                <a:lnTo>
                  <a:pt x="124907" y="192607"/>
                </a:lnTo>
                <a:cubicBezTo>
                  <a:pt x="124907" y="198838"/>
                  <a:pt x="119851" y="203894"/>
                  <a:pt x="113620" y="203894"/>
                </a:cubicBezTo>
                <a:cubicBezTo>
                  <a:pt x="107390" y="203894"/>
                  <a:pt x="102344" y="198838"/>
                  <a:pt x="102344" y="192607"/>
                </a:cubicBezTo>
                <a:lnTo>
                  <a:pt x="102344" y="91057"/>
                </a:lnTo>
                <a:lnTo>
                  <a:pt x="79781" y="91057"/>
                </a:lnTo>
                <a:lnTo>
                  <a:pt x="79781" y="192607"/>
                </a:lnTo>
                <a:cubicBezTo>
                  <a:pt x="79781" y="211299"/>
                  <a:pt x="94939" y="226457"/>
                  <a:pt x="113631" y="226457"/>
                </a:cubicBezTo>
                <a:cubicBezTo>
                  <a:pt x="132322" y="226457"/>
                  <a:pt x="147481" y="211299"/>
                  <a:pt x="147481" y="192607"/>
                </a:cubicBezTo>
                <a:lnTo>
                  <a:pt x="147481" y="68494"/>
                </a:lnTo>
                <a:lnTo>
                  <a:pt x="373145" y="68494"/>
                </a:lnTo>
                <a:cubicBezTo>
                  <a:pt x="379375" y="68494"/>
                  <a:pt x="384432" y="73550"/>
                  <a:pt x="384432" y="79781"/>
                </a:cubicBezTo>
                <a:lnTo>
                  <a:pt x="384432" y="335476"/>
                </a:lnTo>
                <a:lnTo>
                  <a:pt x="350582" y="301626"/>
                </a:lnTo>
                <a:lnTo>
                  <a:pt x="350582" y="102344"/>
                </a:lnTo>
                <a:cubicBezTo>
                  <a:pt x="350582" y="96113"/>
                  <a:pt x="345525" y="91057"/>
                  <a:pt x="339295" y="91057"/>
                </a:cubicBezTo>
                <a:lnTo>
                  <a:pt x="170044" y="91057"/>
                </a:lnTo>
                <a:lnTo>
                  <a:pt x="170044" y="113620"/>
                </a:lnTo>
                <a:lnTo>
                  <a:pt x="328008" y="113620"/>
                </a:lnTo>
                <a:lnTo>
                  <a:pt x="328008" y="281506"/>
                </a:lnTo>
                <a:lnTo>
                  <a:pt x="265353" y="250248"/>
                </a:lnTo>
                <a:cubicBezTo>
                  <a:pt x="262169" y="248650"/>
                  <a:pt x="258425" y="248650"/>
                  <a:pt x="255241" y="250248"/>
                </a:cubicBezTo>
                <a:cubicBezTo>
                  <a:pt x="254638" y="250554"/>
                  <a:pt x="254077" y="250914"/>
                  <a:pt x="253548" y="251295"/>
                </a:cubicBezTo>
                <a:lnTo>
                  <a:pt x="253527" y="251274"/>
                </a:lnTo>
                <a:lnTo>
                  <a:pt x="221507" y="275265"/>
                </a:lnTo>
                <a:lnTo>
                  <a:pt x="203450" y="212082"/>
                </a:lnTo>
                <a:cubicBezTo>
                  <a:pt x="202921" y="210230"/>
                  <a:pt x="201937" y="208549"/>
                  <a:pt x="200573" y="207195"/>
                </a:cubicBezTo>
                <a:cubicBezTo>
                  <a:pt x="196161" y="202794"/>
                  <a:pt x="189021" y="202794"/>
                  <a:pt x="184610" y="207195"/>
                </a:cubicBezTo>
                <a:lnTo>
                  <a:pt x="154092" y="237744"/>
                </a:lnTo>
                <a:lnTo>
                  <a:pt x="68494" y="237744"/>
                </a:lnTo>
                <a:cubicBezTo>
                  <a:pt x="62263" y="237744"/>
                  <a:pt x="57207" y="242801"/>
                  <a:pt x="57207" y="249031"/>
                </a:cubicBezTo>
                <a:lnTo>
                  <a:pt x="57207" y="485982"/>
                </a:lnTo>
                <a:cubicBezTo>
                  <a:pt x="57207" y="492213"/>
                  <a:pt x="62263" y="497269"/>
                  <a:pt x="68494" y="497269"/>
                </a:cubicBezTo>
                <a:lnTo>
                  <a:pt x="339295" y="497269"/>
                </a:lnTo>
                <a:cubicBezTo>
                  <a:pt x="345525" y="497269"/>
                  <a:pt x="350582" y="492213"/>
                  <a:pt x="350582" y="485982"/>
                </a:cubicBezTo>
                <a:lnTo>
                  <a:pt x="350582" y="399537"/>
                </a:lnTo>
                <a:lnTo>
                  <a:pt x="384432" y="433387"/>
                </a:lnTo>
                <a:lnTo>
                  <a:pt x="384432" y="508545"/>
                </a:lnTo>
                <a:close/>
                <a:moveTo>
                  <a:pt x="296400" y="307264"/>
                </a:moveTo>
                <a:lnTo>
                  <a:pt x="285526" y="285526"/>
                </a:lnTo>
                <a:lnTo>
                  <a:pt x="307264" y="296400"/>
                </a:lnTo>
                <a:lnTo>
                  <a:pt x="296400" y="307264"/>
                </a:lnTo>
                <a:close/>
                <a:moveTo>
                  <a:pt x="328008" y="376963"/>
                </a:moveTo>
                <a:lnTo>
                  <a:pt x="328008" y="474695"/>
                </a:lnTo>
                <a:lnTo>
                  <a:pt x="79781" y="474695"/>
                </a:lnTo>
                <a:lnTo>
                  <a:pt x="79781" y="260307"/>
                </a:lnTo>
                <a:lnTo>
                  <a:pt x="158768" y="260307"/>
                </a:lnTo>
                <a:cubicBezTo>
                  <a:pt x="161751" y="260307"/>
                  <a:pt x="164617" y="259133"/>
                  <a:pt x="166733" y="257028"/>
                </a:cubicBezTo>
                <a:lnTo>
                  <a:pt x="187043" y="236718"/>
                </a:lnTo>
                <a:lnTo>
                  <a:pt x="204328" y="297257"/>
                </a:lnTo>
                <a:cubicBezTo>
                  <a:pt x="204709" y="298590"/>
                  <a:pt x="205322" y="299838"/>
                  <a:pt x="206158" y="300938"/>
                </a:cubicBezTo>
                <a:cubicBezTo>
                  <a:pt x="209903" y="305921"/>
                  <a:pt x="216969" y="306936"/>
                  <a:pt x="221951" y="303191"/>
                </a:cubicBezTo>
                <a:lnTo>
                  <a:pt x="256245" y="277465"/>
                </a:lnTo>
                <a:lnTo>
                  <a:pt x="283209" y="331393"/>
                </a:lnTo>
                <a:lnTo>
                  <a:pt x="283241" y="331382"/>
                </a:lnTo>
                <a:cubicBezTo>
                  <a:pt x="283770" y="332429"/>
                  <a:pt x="284457" y="333413"/>
                  <a:pt x="285335" y="334281"/>
                </a:cubicBezTo>
                <a:lnTo>
                  <a:pt x="328008" y="376963"/>
                </a:lnTo>
                <a:close/>
                <a:moveTo>
                  <a:pt x="309253" y="326305"/>
                </a:moveTo>
                <a:lnTo>
                  <a:pt x="326305" y="309253"/>
                </a:lnTo>
                <a:lnTo>
                  <a:pt x="475362" y="458310"/>
                </a:lnTo>
                <a:lnTo>
                  <a:pt x="458310" y="475362"/>
                </a:lnTo>
                <a:lnTo>
                  <a:pt x="309253" y="326305"/>
                </a:lnTo>
                <a:close/>
                <a:moveTo>
                  <a:pt x="516310" y="516310"/>
                </a:moveTo>
                <a:cubicBezTo>
                  <a:pt x="511602" y="521017"/>
                  <a:pt x="503965" y="521017"/>
                  <a:pt x="499258" y="516310"/>
                </a:cubicBezTo>
                <a:lnTo>
                  <a:pt x="474272" y="491324"/>
                </a:lnTo>
                <a:lnTo>
                  <a:pt x="491324" y="474272"/>
                </a:lnTo>
                <a:lnTo>
                  <a:pt x="516310" y="499258"/>
                </a:lnTo>
                <a:cubicBezTo>
                  <a:pt x="521017" y="503965"/>
                  <a:pt x="521017" y="511602"/>
                  <a:pt x="516310" y="516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Google Shape;214;p33"/>
          <p:cNvGrpSpPr/>
          <p:nvPr/>
        </p:nvGrpSpPr>
        <p:grpSpPr>
          <a:xfrm>
            <a:off x="3508578" y="3896401"/>
            <a:ext cx="508684" cy="477540"/>
            <a:chOff x="7867038" y="2089292"/>
            <a:chExt cx="350044" cy="328613"/>
          </a:xfrm>
        </p:grpSpPr>
        <p:sp>
          <p:nvSpPr>
            <p:cNvPr id="215" name="Google Shape;215;p33"/>
            <p:cNvSpPr/>
            <p:nvPr/>
          </p:nvSpPr>
          <p:spPr>
            <a:xfrm>
              <a:off x="7901113" y="2150086"/>
              <a:ext cx="278606" cy="142875"/>
            </a:xfrm>
            <a:custGeom>
              <a:rect b="b" l="l" r="r" t="t"/>
              <a:pathLst>
                <a:path extrusionOk="0" h="190500" w="371475">
                  <a:moveTo>
                    <a:pt x="362426" y="147066"/>
                  </a:moveTo>
                  <a:lnTo>
                    <a:pt x="278130" y="147066"/>
                  </a:lnTo>
                  <a:lnTo>
                    <a:pt x="256413" y="13335"/>
                  </a:lnTo>
                  <a:cubicBezTo>
                    <a:pt x="255842" y="9811"/>
                    <a:pt x="252794" y="7239"/>
                    <a:pt x="249174" y="7144"/>
                  </a:cubicBezTo>
                  <a:cubicBezTo>
                    <a:pt x="249079" y="7144"/>
                    <a:pt x="248984" y="7144"/>
                    <a:pt x="248984" y="7144"/>
                  </a:cubicBezTo>
                  <a:cubicBezTo>
                    <a:pt x="245459" y="7144"/>
                    <a:pt x="242316" y="9620"/>
                    <a:pt x="241554" y="12954"/>
                  </a:cubicBezTo>
                  <a:lnTo>
                    <a:pt x="215265" y="134684"/>
                  </a:lnTo>
                  <a:lnTo>
                    <a:pt x="202502" y="113729"/>
                  </a:lnTo>
                  <a:cubicBezTo>
                    <a:pt x="201168" y="111538"/>
                    <a:pt x="198596" y="110204"/>
                    <a:pt x="195929" y="110204"/>
                  </a:cubicBezTo>
                  <a:cubicBezTo>
                    <a:pt x="193167" y="110300"/>
                    <a:pt x="190691" y="111633"/>
                    <a:pt x="189452" y="113919"/>
                  </a:cubicBezTo>
                  <a:lnTo>
                    <a:pt x="159353" y="166688"/>
                  </a:lnTo>
                  <a:lnTo>
                    <a:pt x="119920" y="70580"/>
                  </a:lnTo>
                  <a:cubicBezTo>
                    <a:pt x="118777" y="67818"/>
                    <a:pt x="116110" y="66008"/>
                    <a:pt x="113062" y="65913"/>
                  </a:cubicBezTo>
                  <a:cubicBezTo>
                    <a:pt x="109919" y="66008"/>
                    <a:pt x="107252" y="67532"/>
                    <a:pt x="106013" y="70295"/>
                  </a:cubicBezTo>
                  <a:lnTo>
                    <a:pt x="70295" y="147066"/>
                  </a:lnTo>
                  <a:lnTo>
                    <a:pt x="14669" y="147066"/>
                  </a:lnTo>
                  <a:cubicBezTo>
                    <a:pt x="10477" y="147066"/>
                    <a:pt x="7144" y="150400"/>
                    <a:pt x="7144" y="154400"/>
                  </a:cubicBezTo>
                  <a:cubicBezTo>
                    <a:pt x="7144" y="158401"/>
                    <a:pt x="10573" y="161735"/>
                    <a:pt x="14669" y="161735"/>
                  </a:cubicBezTo>
                  <a:lnTo>
                    <a:pt x="75152" y="161735"/>
                  </a:lnTo>
                  <a:cubicBezTo>
                    <a:pt x="78105" y="161735"/>
                    <a:pt x="80867" y="160020"/>
                    <a:pt x="82010" y="157353"/>
                  </a:cubicBezTo>
                  <a:lnTo>
                    <a:pt x="112490" y="92012"/>
                  </a:lnTo>
                  <a:lnTo>
                    <a:pt x="151257" y="186500"/>
                  </a:lnTo>
                  <a:cubicBezTo>
                    <a:pt x="152305" y="189167"/>
                    <a:pt x="154877" y="190881"/>
                    <a:pt x="157734" y="191167"/>
                  </a:cubicBezTo>
                  <a:cubicBezTo>
                    <a:pt x="157925" y="191167"/>
                    <a:pt x="158020" y="191167"/>
                    <a:pt x="158210" y="191167"/>
                  </a:cubicBezTo>
                  <a:cubicBezTo>
                    <a:pt x="160973" y="191167"/>
                    <a:pt x="163544" y="189738"/>
                    <a:pt x="164783" y="187452"/>
                  </a:cubicBezTo>
                  <a:lnTo>
                    <a:pt x="196215" y="132302"/>
                  </a:lnTo>
                  <a:lnTo>
                    <a:pt x="212122" y="158496"/>
                  </a:lnTo>
                  <a:cubicBezTo>
                    <a:pt x="213741" y="161068"/>
                    <a:pt x="216789" y="162497"/>
                    <a:pt x="219837" y="161925"/>
                  </a:cubicBezTo>
                  <a:cubicBezTo>
                    <a:pt x="222980" y="161449"/>
                    <a:pt x="225362" y="159163"/>
                    <a:pt x="225933" y="156210"/>
                  </a:cubicBezTo>
                  <a:lnTo>
                    <a:pt x="247745" y="55150"/>
                  </a:lnTo>
                  <a:lnTo>
                    <a:pt x="264033" y="155543"/>
                  </a:lnTo>
                  <a:cubicBezTo>
                    <a:pt x="264795" y="159067"/>
                    <a:pt x="267938" y="161735"/>
                    <a:pt x="271653" y="161735"/>
                  </a:cubicBezTo>
                  <a:lnTo>
                    <a:pt x="362426" y="161735"/>
                  </a:lnTo>
                  <a:cubicBezTo>
                    <a:pt x="366617" y="161735"/>
                    <a:pt x="369951" y="158401"/>
                    <a:pt x="369951" y="154400"/>
                  </a:cubicBezTo>
                  <a:cubicBezTo>
                    <a:pt x="369951" y="150400"/>
                    <a:pt x="366617" y="147066"/>
                    <a:pt x="362426" y="147066"/>
                  </a:cubicBezTo>
                  <a:lnTo>
                    <a:pt x="362426" y="147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906757" y="2315821"/>
              <a:ext cx="64294" cy="64294"/>
            </a:xfrm>
            <a:custGeom>
              <a:rect b="b" l="l" r="r" t="t"/>
              <a:pathLst>
                <a:path extrusionOk="0" h="85725" w="85725">
                  <a:moveTo>
                    <a:pt x="44958" y="80867"/>
                  </a:moveTo>
                  <a:cubicBezTo>
                    <a:pt x="65818" y="80867"/>
                    <a:pt x="82772" y="64389"/>
                    <a:pt x="82772" y="44006"/>
                  </a:cubicBezTo>
                  <a:cubicBezTo>
                    <a:pt x="82772" y="23717"/>
                    <a:pt x="65818" y="7144"/>
                    <a:pt x="44958" y="7144"/>
                  </a:cubicBezTo>
                  <a:cubicBezTo>
                    <a:pt x="24098" y="7144"/>
                    <a:pt x="7144" y="23622"/>
                    <a:pt x="7144" y="44006"/>
                  </a:cubicBezTo>
                  <a:cubicBezTo>
                    <a:pt x="7144" y="64294"/>
                    <a:pt x="24003" y="80867"/>
                    <a:pt x="44958" y="80867"/>
                  </a:cubicBezTo>
                  <a:lnTo>
                    <a:pt x="44958" y="80867"/>
                  </a:lnTo>
                  <a:close/>
                  <a:moveTo>
                    <a:pt x="44958" y="21907"/>
                  </a:moveTo>
                  <a:cubicBezTo>
                    <a:pt x="54769" y="21907"/>
                    <a:pt x="63151" y="28099"/>
                    <a:pt x="66294" y="36671"/>
                  </a:cubicBezTo>
                  <a:lnTo>
                    <a:pt x="44958" y="36671"/>
                  </a:lnTo>
                  <a:cubicBezTo>
                    <a:pt x="40767" y="36671"/>
                    <a:pt x="37433" y="40005"/>
                    <a:pt x="37433" y="44006"/>
                  </a:cubicBezTo>
                  <a:cubicBezTo>
                    <a:pt x="37433" y="48101"/>
                    <a:pt x="40862" y="51340"/>
                    <a:pt x="44958" y="51340"/>
                  </a:cubicBezTo>
                  <a:lnTo>
                    <a:pt x="66294" y="51340"/>
                  </a:lnTo>
                  <a:cubicBezTo>
                    <a:pt x="63151" y="59912"/>
                    <a:pt x="54864" y="66104"/>
                    <a:pt x="44958" y="66104"/>
                  </a:cubicBezTo>
                  <a:cubicBezTo>
                    <a:pt x="32480" y="66104"/>
                    <a:pt x="22289" y="56198"/>
                    <a:pt x="22289" y="44006"/>
                  </a:cubicBezTo>
                  <a:cubicBezTo>
                    <a:pt x="22193" y="31814"/>
                    <a:pt x="32480" y="21907"/>
                    <a:pt x="44958" y="21907"/>
                  </a:cubicBezTo>
                  <a:lnTo>
                    <a:pt x="44958" y="219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71207" y="2315892"/>
              <a:ext cx="100013" cy="64294"/>
            </a:xfrm>
            <a:custGeom>
              <a:rect b="b" l="l" r="r" t="t"/>
              <a:pathLst>
                <a:path extrusionOk="0" h="85725" w="133350">
                  <a:moveTo>
                    <a:pt x="14669" y="80772"/>
                  </a:moveTo>
                  <a:lnTo>
                    <a:pt x="52483" y="80772"/>
                  </a:lnTo>
                  <a:lnTo>
                    <a:pt x="120491" y="80772"/>
                  </a:lnTo>
                  <a:cubicBezTo>
                    <a:pt x="124682" y="80772"/>
                    <a:pt x="128016" y="77438"/>
                    <a:pt x="128016" y="73438"/>
                  </a:cubicBezTo>
                  <a:lnTo>
                    <a:pt x="128016" y="14478"/>
                  </a:lnTo>
                  <a:cubicBezTo>
                    <a:pt x="128016" y="10382"/>
                    <a:pt x="124587" y="7144"/>
                    <a:pt x="120491" y="7144"/>
                  </a:cubicBezTo>
                  <a:lnTo>
                    <a:pt x="52483" y="7144"/>
                  </a:lnTo>
                  <a:lnTo>
                    <a:pt x="14669" y="7144"/>
                  </a:lnTo>
                  <a:cubicBezTo>
                    <a:pt x="10478" y="7144"/>
                    <a:pt x="7144" y="10478"/>
                    <a:pt x="7144" y="14478"/>
                  </a:cubicBezTo>
                  <a:lnTo>
                    <a:pt x="7144" y="73438"/>
                  </a:lnTo>
                  <a:cubicBezTo>
                    <a:pt x="7144" y="77438"/>
                    <a:pt x="10478" y="80772"/>
                    <a:pt x="14669" y="80772"/>
                  </a:cubicBezTo>
                  <a:lnTo>
                    <a:pt x="14669" y="80772"/>
                  </a:lnTo>
                  <a:close/>
                  <a:moveTo>
                    <a:pt x="112966" y="66008"/>
                  </a:moveTo>
                  <a:lnTo>
                    <a:pt x="60008" y="66008"/>
                  </a:lnTo>
                  <a:lnTo>
                    <a:pt x="60008" y="21812"/>
                  </a:lnTo>
                  <a:lnTo>
                    <a:pt x="112966" y="21812"/>
                  </a:lnTo>
                  <a:lnTo>
                    <a:pt x="112966" y="66008"/>
                  </a:lnTo>
                  <a:lnTo>
                    <a:pt x="112966" y="66008"/>
                  </a:lnTo>
                  <a:lnTo>
                    <a:pt x="112966" y="66008"/>
                  </a:lnTo>
                  <a:close/>
                  <a:moveTo>
                    <a:pt x="22193" y="21812"/>
                  </a:moveTo>
                  <a:lnTo>
                    <a:pt x="44863" y="21812"/>
                  </a:lnTo>
                  <a:lnTo>
                    <a:pt x="44863" y="66008"/>
                  </a:lnTo>
                  <a:lnTo>
                    <a:pt x="22193" y="66008"/>
                  </a:lnTo>
                  <a:lnTo>
                    <a:pt x="22193" y="21812"/>
                  </a:lnTo>
                  <a:lnTo>
                    <a:pt x="22193" y="21812"/>
                  </a:lnTo>
                  <a:lnTo>
                    <a:pt x="22193" y="218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986124" y="2315821"/>
              <a:ext cx="64294" cy="64294"/>
            </a:xfrm>
            <a:custGeom>
              <a:rect b="b" l="l" r="r" t="t"/>
              <a:pathLst>
                <a:path extrusionOk="0" h="85725" w="85725">
                  <a:moveTo>
                    <a:pt x="44958" y="80867"/>
                  </a:moveTo>
                  <a:cubicBezTo>
                    <a:pt x="55055" y="80867"/>
                    <a:pt x="64580" y="77057"/>
                    <a:pt x="71628" y="70009"/>
                  </a:cubicBezTo>
                  <a:cubicBezTo>
                    <a:pt x="78772" y="63056"/>
                    <a:pt x="82772" y="53912"/>
                    <a:pt x="82772" y="44006"/>
                  </a:cubicBezTo>
                  <a:cubicBezTo>
                    <a:pt x="82772" y="34100"/>
                    <a:pt x="78867" y="24956"/>
                    <a:pt x="71628" y="18002"/>
                  </a:cubicBezTo>
                  <a:cubicBezTo>
                    <a:pt x="64484" y="11049"/>
                    <a:pt x="55055" y="7144"/>
                    <a:pt x="44958" y="7144"/>
                  </a:cubicBezTo>
                  <a:cubicBezTo>
                    <a:pt x="34862" y="7144"/>
                    <a:pt x="25336" y="10954"/>
                    <a:pt x="18288" y="18002"/>
                  </a:cubicBezTo>
                  <a:cubicBezTo>
                    <a:pt x="11144" y="24956"/>
                    <a:pt x="7144" y="34100"/>
                    <a:pt x="7144" y="44006"/>
                  </a:cubicBezTo>
                  <a:cubicBezTo>
                    <a:pt x="7144" y="53912"/>
                    <a:pt x="11049" y="63056"/>
                    <a:pt x="18288" y="70009"/>
                  </a:cubicBezTo>
                  <a:cubicBezTo>
                    <a:pt x="25336" y="76962"/>
                    <a:pt x="34862" y="80867"/>
                    <a:pt x="44958" y="80867"/>
                  </a:cubicBezTo>
                  <a:lnTo>
                    <a:pt x="44958" y="80867"/>
                  </a:lnTo>
                  <a:close/>
                  <a:moveTo>
                    <a:pt x="28956" y="28384"/>
                  </a:moveTo>
                  <a:cubicBezTo>
                    <a:pt x="31337" y="26003"/>
                    <a:pt x="34290" y="24289"/>
                    <a:pt x="37433" y="23241"/>
                  </a:cubicBezTo>
                  <a:lnTo>
                    <a:pt x="37433" y="44006"/>
                  </a:lnTo>
                  <a:cubicBezTo>
                    <a:pt x="37433" y="48101"/>
                    <a:pt x="40862" y="51340"/>
                    <a:pt x="44958" y="51340"/>
                  </a:cubicBezTo>
                  <a:cubicBezTo>
                    <a:pt x="49149" y="51340"/>
                    <a:pt x="52483" y="48006"/>
                    <a:pt x="52483" y="44006"/>
                  </a:cubicBezTo>
                  <a:lnTo>
                    <a:pt x="52483" y="23241"/>
                  </a:lnTo>
                  <a:cubicBezTo>
                    <a:pt x="55626" y="24384"/>
                    <a:pt x="58579" y="26003"/>
                    <a:pt x="60960" y="28384"/>
                  </a:cubicBezTo>
                  <a:cubicBezTo>
                    <a:pt x="65246" y="32480"/>
                    <a:pt x="67628" y="38100"/>
                    <a:pt x="67628" y="44006"/>
                  </a:cubicBezTo>
                  <a:cubicBezTo>
                    <a:pt x="67628" y="49911"/>
                    <a:pt x="65246" y="55531"/>
                    <a:pt x="60960" y="59627"/>
                  </a:cubicBezTo>
                  <a:cubicBezTo>
                    <a:pt x="52388" y="67913"/>
                    <a:pt x="37433" y="67913"/>
                    <a:pt x="28861" y="59627"/>
                  </a:cubicBezTo>
                  <a:cubicBezTo>
                    <a:pt x="24575" y="55531"/>
                    <a:pt x="22193" y="49911"/>
                    <a:pt x="22193" y="44006"/>
                  </a:cubicBezTo>
                  <a:cubicBezTo>
                    <a:pt x="22289" y="38100"/>
                    <a:pt x="24575" y="32480"/>
                    <a:pt x="28956" y="28384"/>
                  </a:cubicBezTo>
                  <a:lnTo>
                    <a:pt x="28956" y="283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7867038" y="2089292"/>
              <a:ext cx="350044" cy="328613"/>
            </a:xfrm>
            <a:custGeom>
              <a:rect b="b" l="l" r="r" t="t"/>
              <a:pathLst>
                <a:path extrusionOk="0" h="438150" w="466725">
                  <a:moveTo>
                    <a:pt x="7144" y="7144"/>
                  </a:moveTo>
                  <a:lnTo>
                    <a:pt x="7144" y="287084"/>
                  </a:lnTo>
                  <a:lnTo>
                    <a:pt x="7144" y="301847"/>
                  </a:lnTo>
                  <a:lnTo>
                    <a:pt x="7144" y="405003"/>
                  </a:lnTo>
                  <a:lnTo>
                    <a:pt x="22289" y="405003"/>
                  </a:lnTo>
                  <a:lnTo>
                    <a:pt x="22289" y="434435"/>
                  </a:lnTo>
                  <a:lnTo>
                    <a:pt x="82772" y="434435"/>
                  </a:lnTo>
                  <a:lnTo>
                    <a:pt x="82772" y="405003"/>
                  </a:lnTo>
                  <a:lnTo>
                    <a:pt x="385191" y="405003"/>
                  </a:lnTo>
                  <a:lnTo>
                    <a:pt x="385191" y="434435"/>
                  </a:lnTo>
                  <a:lnTo>
                    <a:pt x="445675" y="434435"/>
                  </a:lnTo>
                  <a:lnTo>
                    <a:pt x="445675" y="405003"/>
                  </a:lnTo>
                  <a:lnTo>
                    <a:pt x="460820" y="405003"/>
                  </a:lnTo>
                  <a:lnTo>
                    <a:pt x="460820" y="301847"/>
                  </a:lnTo>
                  <a:lnTo>
                    <a:pt x="460820" y="287084"/>
                  </a:lnTo>
                  <a:lnTo>
                    <a:pt x="460820" y="7144"/>
                  </a:lnTo>
                  <a:lnTo>
                    <a:pt x="7144" y="714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  <a:moveTo>
                    <a:pt x="67628" y="419672"/>
                  </a:moveTo>
                  <a:lnTo>
                    <a:pt x="37433" y="419672"/>
                  </a:lnTo>
                  <a:lnTo>
                    <a:pt x="37433" y="404908"/>
                  </a:lnTo>
                  <a:lnTo>
                    <a:pt x="67723" y="404908"/>
                  </a:lnTo>
                  <a:lnTo>
                    <a:pt x="67723" y="419672"/>
                  </a:lnTo>
                  <a:lnTo>
                    <a:pt x="67628" y="419672"/>
                  </a:lnTo>
                  <a:lnTo>
                    <a:pt x="67628" y="419672"/>
                  </a:lnTo>
                  <a:close/>
                  <a:moveTo>
                    <a:pt x="430530" y="419672"/>
                  </a:moveTo>
                  <a:lnTo>
                    <a:pt x="400241" y="419672"/>
                  </a:lnTo>
                  <a:lnTo>
                    <a:pt x="400241" y="404908"/>
                  </a:lnTo>
                  <a:lnTo>
                    <a:pt x="430530" y="404908"/>
                  </a:lnTo>
                  <a:lnTo>
                    <a:pt x="430530" y="419672"/>
                  </a:lnTo>
                  <a:lnTo>
                    <a:pt x="430530" y="419672"/>
                  </a:lnTo>
                  <a:lnTo>
                    <a:pt x="430530" y="419672"/>
                  </a:lnTo>
                  <a:close/>
                  <a:moveTo>
                    <a:pt x="445675" y="390239"/>
                  </a:moveTo>
                  <a:lnTo>
                    <a:pt x="385191" y="390239"/>
                  </a:lnTo>
                  <a:lnTo>
                    <a:pt x="82772" y="390239"/>
                  </a:lnTo>
                  <a:lnTo>
                    <a:pt x="22289" y="390239"/>
                  </a:lnTo>
                  <a:lnTo>
                    <a:pt x="22289" y="301847"/>
                  </a:lnTo>
                  <a:lnTo>
                    <a:pt x="445675" y="301847"/>
                  </a:lnTo>
                  <a:lnTo>
                    <a:pt x="445675" y="390239"/>
                  </a:lnTo>
                  <a:lnTo>
                    <a:pt x="445675" y="390239"/>
                  </a:lnTo>
                  <a:lnTo>
                    <a:pt x="445675" y="390239"/>
                  </a:lnTo>
                  <a:close/>
                  <a:moveTo>
                    <a:pt x="22289" y="287084"/>
                  </a:moveTo>
                  <a:lnTo>
                    <a:pt x="22289" y="21908"/>
                  </a:lnTo>
                  <a:lnTo>
                    <a:pt x="445675" y="21908"/>
                  </a:lnTo>
                  <a:lnTo>
                    <a:pt x="445675" y="287084"/>
                  </a:lnTo>
                  <a:lnTo>
                    <a:pt x="22289" y="287084"/>
                  </a:lnTo>
                  <a:lnTo>
                    <a:pt x="22289" y="287084"/>
                  </a:lnTo>
                  <a:lnTo>
                    <a:pt x="22289" y="287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7895386" y="2111366"/>
              <a:ext cx="100013" cy="85725"/>
            </a:xfrm>
            <a:custGeom>
              <a:rect b="b" l="l" r="r" t="t"/>
              <a:pathLst>
                <a:path extrusionOk="0" h="114300" w="133350">
                  <a:moveTo>
                    <a:pt x="25449" y="79343"/>
                  </a:moveTo>
                  <a:lnTo>
                    <a:pt x="62311" y="110109"/>
                  </a:lnTo>
                  <a:cubicBezTo>
                    <a:pt x="63835" y="111347"/>
                    <a:pt x="65740" y="111919"/>
                    <a:pt x="67645" y="111919"/>
                  </a:cubicBezTo>
                  <a:cubicBezTo>
                    <a:pt x="69645" y="111919"/>
                    <a:pt x="71455" y="111252"/>
                    <a:pt x="73074" y="110014"/>
                  </a:cubicBezTo>
                  <a:lnTo>
                    <a:pt x="109841" y="79343"/>
                  </a:lnTo>
                  <a:cubicBezTo>
                    <a:pt x="118413" y="72104"/>
                    <a:pt x="124319" y="63056"/>
                    <a:pt x="126890" y="52959"/>
                  </a:cubicBezTo>
                  <a:cubicBezTo>
                    <a:pt x="128700" y="46292"/>
                    <a:pt x="128224" y="41720"/>
                    <a:pt x="128033" y="40196"/>
                  </a:cubicBezTo>
                  <a:cubicBezTo>
                    <a:pt x="126128" y="21336"/>
                    <a:pt x="110984" y="7144"/>
                    <a:pt x="92886" y="7144"/>
                  </a:cubicBezTo>
                  <a:cubicBezTo>
                    <a:pt x="82694" y="7144"/>
                    <a:pt x="74027" y="12287"/>
                    <a:pt x="67740" y="19145"/>
                  </a:cubicBezTo>
                  <a:cubicBezTo>
                    <a:pt x="61549" y="12383"/>
                    <a:pt x="52786" y="7144"/>
                    <a:pt x="42594" y="7144"/>
                  </a:cubicBezTo>
                  <a:cubicBezTo>
                    <a:pt x="24401" y="7144"/>
                    <a:pt x="9352" y="21336"/>
                    <a:pt x="7352" y="40196"/>
                  </a:cubicBezTo>
                  <a:cubicBezTo>
                    <a:pt x="7161" y="41720"/>
                    <a:pt x="6685" y="46196"/>
                    <a:pt x="8399" y="52959"/>
                  </a:cubicBezTo>
                  <a:cubicBezTo>
                    <a:pt x="10971" y="63056"/>
                    <a:pt x="16877" y="72104"/>
                    <a:pt x="25449" y="79343"/>
                  </a:cubicBezTo>
                  <a:lnTo>
                    <a:pt x="25449" y="79343"/>
                  </a:lnTo>
                  <a:close/>
                  <a:moveTo>
                    <a:pt x="22306" y="42577"/>
                  </a:moveTo>
                  <a:lnTo>
                    <a:pt x="22496" y="41815"/>
                  </a:lnTo>
                  <a:cubicBezTo>
                    <a:pt x="23449" y="31909"/>
                    <a:pt x="30688" y="21908"/>
                    <a:pt x="42689" y="21908"/>
                  </a:cubicBezTo>
                  <a:cubicBezTo>
                    <a:pt x="50881" y="21908"/>
                    <a:pt x="57929" y="28956"/>
                    <a:pt x="60882" y="35624"/>
                  </a:cubicBezTo>
                  <a:lnTo>
                    <a:pt x="67740" y="50768"/>
                  </a:lnTo>
                  <a:lnTo>
                    <a:pt x="74598" y="35624"/>
                  </a:lnTo>
                  <a:cubicBezTo>
                    <a:pt x="77646" y="29051"/>
                    <a:pt x="84599" y="22003"/>
                    <a:pt x="92791" y="22003"/>
                  </a:cubicBezTo>
                  <a:cubicBezTo>
                    <a:pt x="104792" y="22003"/>
                    <a:pt x="112031" y="32004"/>
                    <a:pt x="113079" y="42482"/>
                  </a:cubicBezTo>
                  <a:cubicBezTo>
                    <a:pt x="113079" y="42482"/>
                    <a:pt x="113460" y="44958"/>
                    <a:pt x="112317" y="49435"/>
                  </a:cubicBezTo>
                  <a:cubicBezTo>
                    <a:pt x="110507" y="56483"/>
                    <a:pt x="106221" y="62960"/>
                    <a:pt x="100125" y="68199"/>
                  </a:cubicBezTo>
                  <a:lnTo>
                    <a:pt x="67645" y="95060"/>
                  </a:lnTo>
                  <a:lnTo>
                    <a:pt x="35355" y="68104"/>
                  </a:lnTo>
                  <a:cubicBezTo>
                    <a:pt x="29164" y="62960"/>
                    <a:pt x="24878" y="56388"/>
                    <a:pt x="23163" y="49340"/>
                  </a:cubicBezTo>
                  <a:cubicBezTo>
                    <a:pt x="22020" y="45053"/>
                    <a:pt x="22306" y="42577"/>
                    <a:pt x="22306" y="42577"/>
                  </a:cubicBezTo>
                  <a:lnTo>
                    <a:pt x="22306" y="425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8144930" y="2116939"/>
              <a:ext cx="42863" cy="21431"/>
            </a:xfrm>
            <a:custGeom>
              <a:rect b="b" l="l" r="r" t="t"/>
              <a:pathLst>
                <a:path extrusionOk="0" h="28575" w="57150">
                  <a:moveTo>
                    <a:pt x="14668" y="21812"/>
                  </a:moveTo>
                  <a:lnTo>
                    <a:pt x="44958" y="21812"/>
                  </a:lnTo>
                  <a:cubicBezTo>
                    <a:pt x="49149" y="21812"/>
                    <a:pt x="52483" y="18479"/>
                    <a:pt x="52483" y="14478"/>
                  </a:cubicBezTo>
                  <a:cubicBezTo>
                    <a:pt x="52483" y="10382"/>
                    <a:pt x="49054" y="7144"/>
                    <a:pt x="44958" y="7144"/>
                  </a:cubicBezTo>
                  <a:lnTo>
                    <a:pt x="14668" y="7144"/>
                  </a:lnTo>
                  <a:cubicBezTo>
                    <a:pt x="10477" y="7144"/>
                    <a:pt x="7144" y="10477"/>
                    <a:pt x="7144" y="14478"/>
                  </a:cubicBezTo>
                  <a:cubicBezTo>
                    <a:pt x="7144" y="18574"/>
                    <a:pt x="10477" y="21812"/>
                    <a:pt x="14668" y="21812"/>
                  </a:cubicBezTo>
                  <a:lnTo>
                    <a:pt x="14668" y="218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127928" y="2139013"/>
              <a:ext cx="64294" cy="21431"/>
            </a:xfrm>
            <a:custGeom>
              <a:rect b="b" l="l" r="r" t="t"/>
              <a:pathLst>
                <a:path extrusionOk="0" h="28575" w="85725">
                  <a:moveTo>
                    <a:pt x="75152" y="7144"/>
                  </a:moveTo>
                  <a:lnTo>
                    <a:pt x="14669" y="7144"/>
                  </a:lnTo>
                  <a:cubicBezTo>
                    <a:pt x="10477" y="7144"/>
                    <a:pt x="7144" y="10477"/>
                    <a:pt x="7144" y="14478"/>
                  </a:cubicBezTo>
                  <a:cubicBezTo>
                    <a:pt x="7144" y="18574"/>
                    <a:pt x="10573" y="21812"/>
                    <a:pt x="14669" y="21812"/>
                  </a:cubicBezTo>
                  <a:lnTo>
                    <a:pt x="75152" y="21812"/>
                  </a:lnTo>
                  <a:cubicBezTo>
                    <a:pt x="79343" y="21812"/>
                    <a:pt x="82677" y="18478"/>
                    <a:pt x="82677" y="14478"/>
                  </a:cubicBezTo>
                  <a:cubicBezTo>
                    <a:pt x="82677" y="10477"/>
                    <a:pt x="79343" y="7144"/>
                    <a:pt x="75152" y="7144"/>
                  </a:cubicBezTo>
                  <a:lnTo>
                    <a:pt x="75152" y="7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8144930" y="2161159"/>
              <a:ext cx="42863" cy="21431"/>
            </a:xfrm>
            <a:custGeom>
              <a:rect b="b" l="l" r="r" t="t"/>
              <a:pathLst>
                <a:path extrusionOk="0" h="28575" w="57150">
                  <a:moveTo>
                    <a:pt x="44958" y="7144"/>
                  </a:moveTo>
                  <a:lnTo>
                    <a:pt x="14668" y="7144"/>
                  </a:lnTo>
                  <a:cubicBezTo>
                    <a:pt x="10477" y="7144"/>
                    <a:pt x="7144" y="10477"/>
                    <a:pt x="7144" y="14478"/>
                  </a:cubicBezTo>
                  <a:cubicBezTo>
                    <a:pt x="7144" y="18574"/>
                    <a:pt x="10573" y="21812"/>
                    <a:pt x="14668" y="21812"/>
                  </a:cubicBezTo>
                  <a:lnTo>
                    <a:pt x="44958" y="21812"/>
                  </a:lnTo>
                  <a:cubicBezTo>
                    <a:pt x="49149" y="21812"/>
                    <a:pt x="52483" y="18478"/>
                    <a:pt x="52483" y="14478"/>
                  </a:cubicBezTo>
                  <a:cubicBezTo>
                    <a:pt x="52483" y="10382"/>
                    <a:pt x="49054" y="7144"/>
                    <a:pt x="44958" y="7144"/>
                  </a:cubicBezTo>
                  <a:lnTo>
                    <a:pt x="44958" y="7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/>
        </p:nvSpPr>
        <p:spPr>
          <a:xfrm>
            <a:off x="367725" y="324700"/>
            <a:ext cx="8452500" cy="15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2B2C2D"/>
                </a:solidFill>
                <a:latin typeface="Montserrat"/>
                <a:ea typeface="Montserrat"/>
                <a:cs typeface="Montserrat"/>
                <a:sym typeface="Montserrat"/>
              </a:rPr>
              <a:t>Проблемы, которые могут возникнуть из-за некорректного или неполного ввода данных пациента</a:t>
            </a:r>
            <a:endParaRPr b="1" sz="3200">
              <a:solidFill>
                <a:srgbClr val="2B2C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34"/>
          <p:cNvSpPr txBox="1"/>
          <p:nvPr>
            <p:ph idx="1" type="subTitle"/>
          </p:nvPr>
        </p:nvSpPr>
        <p:spPr>
          <a:xfrm>
            <a:off x="5494227" y="2268576"/>
            <a:ext cx="2752800" cy="5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B2C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Образуются очереди на прием,</a:t>
            </a:r>
            <a:endParaRPr sz="1100">
              <a:solidFill>
                <a:srgbClr val="2B2C2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69E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пациенты ругаются</a:t>
            </a:r>
            <a:br>
              <a:rPr lang="en" sz="1100">
                <a:solidFill>
                  <a:srgbClr val="0069E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100">
                <a:solidFill>
                  <a:srgbClr val="0069E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разочаровываются в медицине</a:t>
            </a:r>
            <a:endParaRPr sz="1100">
              <a:solidFill>
                <a:srgbClr val="0069E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1" name="Google Shape;231;p34"/>
          <p:cNvSpPr txBox="1"/>
          <p:nvPr>
            <p:ph idx="1" type="subTitle"/>
          </p:nvPr>
        </p:nvSpPr>
        <p:spPr>
          <a:xfrm>
            <a:off x="996950" y="3061100"/>
            <a:ext cx="3117300" cy="7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B2C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 выполняются федеральные показатели, </a:t>
            </a:r>
            <a:r>
              <a:rPr lang="en" sz="1100">
                <a:solidFill>
                  <a:srgbClr val="0069E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адрес медицинской организации поступают претензии</a:t>
            </a:r>
            <a:br>
              <a:rPr lang="en" sz="1100">
                <a:solidFill>
                  <a:srgbClr val="0069E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100">
                <a:solidFill>
                  <a:srgbClr val="0069E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 РОУЗ </a:t>
            </a:r>
            <a:endParaRPr sz="1100">
              <a:solidFill>
                <a:srgbClr val="0069E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2" name="Google Shape;232;p34"/>
          <p:cNvSpPr txBox="1"/>
          <p:nvPr>
            <p:ph idx="1" type="subTitle"/>
          </p:nvPr>
        </p:nvSpPr>
        <p:spPr>
          <a:xfrm>
            <a:off x="996950" y="2259272"/>
            <a:ext cx="3117300" cy="56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B2C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Снижается качество реестров счетов, </a:t>
            </a:r>
            <a:r>
              <a:rPr lang="en" sz="1100">
                <a:solidFill>
                  <a:srgbClr val="0069E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больница недополучает деньги</a:t>
            </a:r>
            <a:endParaRPr sz="1100">
              <a:solidFill>
                <a:srgbClr val="0069E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3" name="Google Shape;233;p34"/>
          <p:cNvSpPr txBox="1"/>
          <p:nvPr>
            <p:ph idx="1" type="subTitle"/>
          </p:nvPr>
        </p:nvSpPr>
        <p:spPr>
          <a:xfrm>
            <a:off x="5494225" y="3061100"/>
            <a:ext cx="2916300" cy="7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B2C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Возникают конфликтные ситуации</a:t>
            </a:r>
            <a:endParaRPr sz="1100">
              <a:solidFill>
                <a:srgbClr val="2B2C2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B2C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 персоналом по работе в МИС,</a:t>
            </a:r>
            <a:endParaRPr sz="1100">
              <a:solidFill>
                <a:srgbClr val="2B2C2D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69E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растет </a:t>
            </a:r>
            <a:r>
              <a:rPr lang="en" sz="1100">
                <a:solidFill>
                  <a:srgbClr val="0069E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напряжение в коллективе</a:t>
            </a:r>
            <a:endParaRPr sz="1100">
              <a:solidFill>
                <a:srgbClr val="0069E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4" name="Google Shape;234;p34"/>
          <p:cNvSpPr txBox="1"/>
          <p:nvPr>
            <p:ph idx="1" type="subTitle"/>
          </p:nvPr>
        </p:nvSpPr>
        <p:spPr>
          <a:xfrm>
            <a:off x="996950" y="4019850"/>
            <a:ext cx="3190800" cy="5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B2C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Данные не поступают в сервисы</a:t>
            </a:r>
            <a:br>
              <a:rPr lang="en" sz="1100">
                <a:solidFill>
                  <a:srgbClr val="2B2C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" sz="1100">
                <a:solidFill>
                  <a:srgbClr val="2B2C2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аналитики, </a:t>
            </a:r>
            <a:r>
              <a:rPr lang="en" sz="1100">
                <a:solidFill>
                  <a:srgbClr val="0069E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затраты на использование сервисов неэффективны</a:t>
            </a:r>
            <a:endParaRPr sz="1100">
              <a:solidFill>
                <a:srgbClr val="0069E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5" name="Google Shape;235;p34"/>
          <p:cNvSpPr/>
          <p:nvPr/>
        </p:nvSpPr>
        <p:spPr>
          <a:xfrm>
            <a:off x="457201" y="3179640"/>
            <a:ext cx="467825" cy="415612"/>
          </a:xfrm>
          <a:custGeom>
            <a:rect b="b" l="l" r="r" t="t"/>
            <a:pathLst>
              <a:path extrusionOk="0" h="385719" w="434176">
                <a:moveTo>
                  <a:pt x="155772" y="295826"/>
                </a:moveTo>
                <a:cubicBezTo>
                  <a:pt x="149958" y="300284"/>
                  <a:pt x="145616" y="297900"/>
                  <a:pt x="141409" y="293229"/>
                </a:cubicBezTo>
                <a:cubicBezTo>
                  <a:pt x="140150" y="291853"/>
                  <a:pt x="137727" y="291543"/>
                  <a:pt x="135827" y="290767"/>
                </a:cubicBezTo>
                <a:cubicBezTo>
                  <a:pt x="130277" y="288854"/>
                  <a:pt x="124846" y="286608"/>
                  <a:pt x="119565" y="284042"/>
                </a:cubicBezTo>
                <a:cubicBezTo>
                  <a:pt x="113750" y="280843"/>
                  <a:pt x="114971" y="275978"/>
                  <a:pt x="119449" y="271462"/>
                </a:cubicBezTo>
                <a:cubicBezTo>
                  <a:pt x="123922" y="267062"/>
                  <a:pt x="127140" y="261549"/>
                  <a:pt x="128772" y="255491"/>
                </a:cubicBezTo>
                <a:cubicBezTo>
                  <a:pt x="130962" y="245799"/>
                  <a:pt x="136002" y="239325"/>
                  <a:pt x="144704" y="235662"/>
                </a:cubicBezTo>
                <a:cubicBezTo>
                  <a:pt x="150365" y="233278"/>
                  <a:pt x="156470" y="231940"/>
                  <a:pt x="162731" y="230021"/>
                </a:cubicBezTo>
                <a:lnTo>
                  <a:pt x="162731" y="216919"/>
                </a:lnTo>
                <a:cubicBezTo>
                  <a:pt x="158272" y="216919"/>
                  <a:pt x="153679" y="216919"/>
                  <a:pt x="149163" y="217035"/>
                </a:cubicBezTo>
                <a:cubicBezTo>
                  <a:pt x="148426" y="217035"/>
                  <a:pt x="147574" y="218372"/>
                  <a:pt x="147070" y="219264"/>
                </a:cubicBezTo>
                <a:cubicBezTo>
                  <a:pt x="140343" y="230758"/>
                  <a:pt x="129625" y="237561"/>
                  <a:pt x="118247" y="243338"/>
                </a:cubicBezTo>
                <a:cubicBezTo>
                  <a:pt x="115287" y="245018"/>
                  <a:pt x="111525" y="243981"/>
                  <a:pt x="109844" y="241020"/>
                </a:cubicBezTo>
                <a:cubicBezTo>
                  <a:pt x="109653" y="240684"/>
                  <a:pt x="109494" y="240331"/>
                  <a:pt x="109369" y="239965"/>
                </a:cubicBezTo>
                <a:cubicBezTo>
                  <a:pt x="107121" y="234226"/>
                  <a:pt x="105269" y="228339"/>
                  <a:pt x="103826" y="222346"/>
                </a:cubicBezTo>
                <a:cubicBezTo>
                  <a:pt x="103147" y="218890"/>
                  <a:pt x="102694" y="215394"/>
                  <a:pt x="102469" y="211879"/>
                </a:cubicBezTo>
                <a:cubicBezTo>
                  <a:pt x="99946" y="213190"/>
                  <a:pt x="97358" y="214374"/>
                  <a:pt x="94716" y="215426"/>
                </a:cubicBezTo>
                <a:cubicBezTo>
                  <a:pt x="86866" y="218120"/>
                  <a:pt x="79016" y="220892"/>
                  <a:pt x="71030" y="223179"/>
                </a:cubicBezTo>
                <a:cubicBezTo>
                  <a:pt x="64343" y="225021"/>
                  <a:pt x="60060" y="220795"/>
                  <a:pt x="61901" y="214011"/>
                </a:cubicBezTo>
                <a:cubicBezTo>
                  <a:pt x="63743" y="207227"/>
                  <a:pt x="66514" y="200870"/>
                  <a:pt x="68918" y="194221"/>
                </a:cubicBezTo>
                <a:cubicBezTo>
                  <a:pt x="63296" y="194803"/>
                  <a:pt x="56959" y="195481"/>
                  <a:pt x="50620" y="196160"/>
                </a:cubicBezTo>
                <a:cubicBezTo>
                  <a:pt x="47655" y="196431"/>
                  <a:pt x="44689" y="196664"/>
                  <a:pt x="41723" y="196644"/>
                </a:cubicBezTo>
                <a:cubicBezTo>
                  <a:pt x="35385" y="196644"/>
                  <a:pt x="32032" y="190829"/>
                  <a:pt x="35773" y="185887"/>
                </a:cubicBezTo>
                <a:cubicBezTo>
                  <a:pt x="40871" y="179238"/>
                  <a:pt x="46821" y="173249"/>
                  <a:pt x="52423" y="166950"/>
                </a:cubicBezTo>
                <a:cubicBezTo>
                  <a:pt x="52287" y="166950"/>
                  <a:pt x="51201" y="166543"/>
                  <a:pt x="50097" y="166232"/>
                </a:cubicBezTo>
                <a:cubicBezTo>
                  <a:pt x="34722" y="162092"/>
                  <a:pt x="20875" y="153590"/>
                  <a:pt x="10226" y="141752"/>
                </a:cubicBezTo>
                <a:cubicBezTo>
                  <a:pt x="7920" y="139232"/>
                  <a:pt x="6117" y="136615"/>
                  <a:pt x="7706" y="133030"/>
                </a:cubicBezTo>
                <a:cubicBezTo>
                  <a:pt x="9296" y="129444"/>
                  <a:pt x="12223" y="128765"/>
                  <a:pt x="15751" y="128823"/>
                </a:cubicBezTo>
                <a:cubicBezTo>
                  <a:pt x="21565" y="128940"/>
                  <a:pt x="27186" y="128823"/>
                  <a:pt x="32827" y="128823"/>
                </a:cubicBezTo>
                <a:cubicBezTo>
                  <a:pt x="26120" y="122059"/>
                  <a:pt x="19259" y="115818"/>
                  <a:pt x="13192" y="108879"/>
                </a:cubicBezTo>
                <a:cubicBezTo>
                  <a:pt x="9090" y="103674"/>
                  <a:pt x="5310" y="98224"/>
                  <a:pt x="1872" y="92558"/>
                </a:cubicBezTo>
                <a:cubicBezTo>
                  <a:pt x="-230" y="90067"/>
                  <a:pt x="-230" y="86424"/>
                  <a:pt x="1872" y="83933"/>
                </a:cubicBezTo>
                <a:cubicBezTo>
                  <a:pt x="4121" y="81180"/>
                  <a:pt x="6989" y="80870"/>
                  <a:pt x="10284" y="81994"/>
                </a:cubicBezTo>
                <a:cubicBezTo>
                  <a:pt x="15867" y="83933"/>
                  <a:pt x="21507" y="85774"/>
                  <a:pt x="27128" y="87635"/>
                </a:cubicBezTo>
                <a:lnTo>
                  <a:pt x="33059" y="89573"/>
                </a:lnTo>
                <a:cubicBezTo>
                  <a:pt x="25306" y="80948"/>
                  <a:pt x="19937" y="72439"/>
                  <a:pt x="17030" y="62553"/>
                </a:cubicBezTo>
                <a:cubicBezTo>
                  <a:pt x="15611" y="58270"/>
                  <a:pt x="14668" y="53843"/>
                  <a:pt x="14219" y="49354"/>
                </a:cubicBezTo>
                <a:cubicBezTo>
                  <a:pt x="14227" y="46648"/>
                  <a:pt x="15243" y="44043"/>
                  <a:pt x="17068" y="42046"/>
                </a:cubicBezTo>
                <a:cubicBezTo>
                  <a:pt x="19356" y="39643"/>
                  <a:pt x="22515" y="40554"/>
                  <a:pt x="25209" y="42356"/>
                </a:cubicBezTo>
                <a:cubicBezTo>
                  <a:pt x="31412" y="46485"/>
                  <a:pt x="37633" y="50594"/>
                  <a:pt x="44321" y="55014"/>
                </a:cubicBezTo>
                <a:cubicBezTo>
                  <a:pt x="43991" y="50517"/>
                  <a:pt x="43604" y="46659"/>
                  <a:pt x="43448" y="42783"/>
                </a:cubicBezTo>
                <a:cubicBezTo>
                  <a:pt x="43136" y="34424"/>
                  <a:pt x="44713" y="26103"/>
                  <a:pt x="48061" y="18438"/>
                </a:cubicBezTo>
                <a:cubicBezTo>
                  <a:pt x="50485" y="12759"/>
                  <a:pt x="56532" y="11732"/>
                  <a:pt x="60157" y="16635"/>
                </a:cubicBezTo>
                <a:cubicBezTo>
                  <a:pt x="73143" y="34254"/>
                  <a:pt x="85916" y="52029"/>
                  <a:pt x="98767" y="69745"/>
                </a:cubicBezTo>
                <a:cubicBezTo>
                  <a:pt x="98929" y="70097"/>
                  <a:pt x="99047" y="70468"/>
                  <a:pt x="99116" y="70849"/>
                </a:cubicBezTo>
                <a:lnTo>
                  <a:pt x="88572" y="78602"/>
                </a:lnTo>
                <a:cubicBezTo>
                  <a:pt x="78337" y="64531"/>
                  <a:pt x="68181" y="50614"/>
                  <a:pt x="57424" y="35844"/>
                </a:cubicBezTo>
                <a:cubicBezTo>
                  <a:pt x="55968" y="46893"/>
                  <a:pt x="58526" y="58097"/>
                  <a:pt x="64634" y="67419"/>
                </a:cubicBezTo>
                <a:cubicBezTo>
                  <a:pt x="65099" y="68136"/>
                  <a:pt x="65623" y="68795"/>
                  <a:pt x="66088" y="69512"/>
                </a:cubicBezTo>
                <a:cubicBezTo>
                  <a:pt x="68782" y="73505"/>
                  <a:pt x="68821" y="76897"/>
                  <a:pt x="66088" y="79436"/>
                </a:cubicBezTo>
                <a:cubicBezTo>
                  <a:pt x="62948" y="82305"/>
                  <a:pt x="59730" y="81684"/>
                  <a:pt x="56396" y="79436"/>
                </a:cubicBezTo>
                <a:cubicBezTo>
                  <a:pt x="48643" y="74261"/>
                  <a:pt x="40890" y="69144"/>
                  <a:pt x="32730" y="64434"/>
                </a:cubicBezTo>
                <a:cubicBezTo>
                  <a:pt x="33331" y="65616"/>
                  <a:pt x="33854" y="66837"/>
                  <a:pt x="34532" y="67981"/>
                </a:cubicBezTo>
                <a:cubicBezTo>
                  <a:pt x="43123" y="82383"/>
                  <a:pt x="55516" y="94140"/>
                  <a:pt x="70352" y="101959"/>
                </a:cubicBezTo>
                <a:cubicBezTo>
                  <a:pt x="74461" y="104149"/>
                  <a:pt x="75837" y="107483"/>
                  <a:pt x="74384" y="110972"/>
                </a:cubicBezTo>
                <a:cubicBezTo>
                  <a:pt x="72930" y="114461"/>
                  <a:pt x="69441" y="115915"/>
                  <a:pt x="64828" y="114499"/>
                </a:cubicBezTo>
                <a:lnTo>
                  <a:pt x="63219" y="113976"/>
                </a:lnTo>
                <a:lnTo>
                  <a:pt x="29900" y="102889"/>
                </a:lnTo>
                <a:cubicBezTo>
                  <a:pt x="28465" y="102405"/>
                  <a:pt x="26992" y="102017"/>
                  <a:pt x="24453" y="101280"/>
                </a:cubicBezTo>
                <a:cubicBezTo>
                  <a:pt x="30692" y="109539"/>
                  <a:pt x="38725" y="116273"/>
                  <a:pt x="47946" y="120973"/>
                </a:cubicBezTo>
                <a:cubicBezTo>
                  <a:pt x="54621" y="123978"/>
                  <a:pt x="61477" y="126568"/>
                  <a:pt x="68472" y="128727"/>
                </a:cubicBezTo>
                <a:cubicBezTo>
                  <a:pt x="72794" y="130180"/>
                  <a:pt x="75237" y="132797"/>
                  <a:pt x="74752" y="136480"/>
                </a:cubicBezTo>
                <a:cubicBezTo>
                  <a:pt x="74267" y="140163"/>
                  <a:pt x="71379" y="142411"/>
                  <a:pt x="66766" y="142430"/>
                </a:cubicBezTo>
                <a:cubicBezTo>
                  <a:pt x="56745" y="142430"/>
                  <a:pt x="46705" y="142430"/>
                  <a:pt x="36684" y="142430"/>
                </a:cubicBezTo>
                <a:lnTo>
                  <a:pt x="31431" y="142430"/>
                </a:lnTo>
                <a:cubicBezTo>
                  <a:pt x="39493" y="148322"/>
                  <a:pt x="48761" y="152353"/>
                  <a:pt x="58567" y="154235"/>
                </a:cubicBezTo>
                <a:cubicBezTo>
                  <a:pt x="63696" y="155117"/>
                  <a:pt x="68875" y="155680"/>
                  <a:pt x="74073" y="155921"/>
                </a:cubicBezTo>
                <a:cubicBezTo>
                  <a:pt x="77756" y="156153"/>
                  <a:pt x="80450" y="157568"/>
                  <a:pt x="81381" y="161154"/>
                </a:cubicBezTo>
                <a:cubicBezTo>
                  <a:pt x="82311" y="164740"/>
                  <a:pt x="80509" y="167318"/>
                  <a:pt x="77349" y="169159"/>
                </a:cubicBezTo>
                <a:cubicBezTo>
                  <a:pt x="71166" y="172784"/>
                  <a:pt x="65041" y="176525"/>
                  <a:pt x="58897" y="180207"/>
                </a:cubicBezTo>
                <a:lnTo>
                  <a:pt x="59284" y="181584"/>
                </a:lnTo>
                <a:cubicBezTo>
                  <a:pt x="62463" y="181138"/>
                  <a:pt x="65642" y="180828"/>
                  <a:pt x="68782" y="180246"/>
                </a:cubicBezTo>
                <a:cubicBezTo>
                  <a:pt x="74461" y="179180"/>
                  <a:pt x="80140" y="178017"/>
                  <a:pt x="85761" y="176719"/>
                </a:cubicBezTo>
                <a:cubicBezTo>
                  <a:pt x="89347" y="175885"/>
                  <a:pt x="92294" y="176544"/>
                  <a:pt x="94212" y="179762"/>
                </a:cubicBezTo>
                <a:cubicBezTo>
                  <a:pt x="96131" y="182979"/>
                  <a:pt x="94949" y="185887"/>
                  <a:pt x="92623" y="188620"/>
                </a:cubicBezTo>
                <a:cubicBezTo>
                  <a:pt x="87734" y="194280"/>
                  <a:pt x="83172" y="200215"/>
                  <a:pt x="78958" y="206394"/>
                </a:cubicBezTo>
                <a:cubicBezTo>
                  <a:pt x="87971" y="203700"/>
                  <a:pt x="97062" y="201471"/>
                  <a:pt x="102838" y="193330"/>
                </a:cubicBezTo>
                <a:cubicBezTo>
                  <a:pt x="104340" y="190630"/>
                  <a:pt x="107504" y="189321"/>
                  <a:pt x="110474" y="190170"/>
                </a:cubicBezTo>
                <a:cubicBezTo>
                  <a:pt x="113596" y="191019"/>
                  <a:pt x="115712" y="193917"/>
                  <a:pt x="115572" y="197148"/>
                </a:cubicBezTo>
                <a:cubicBezTo>
                  <a:pt x="116173" y="207111"/>
                  <a:pt x="116948" y="217074"/>
                  <a:pt x="118383" y="227288"/>
                </a:cubicBezTo>
                <a:cubicBezTo>
                  <a:pt x="125710" y="222346"/>
                  <a:pt x="134044" y="218915"/>
                  <a:pt x="136002" y="209127"/>
                </a:cubicBezTo>
                <a:cubicBezTo>
                  <a:pt x="136541" y="205576"/>
                  <a:pt x="139775" y="203076"/>
                  <a:pt x="143348" y="203448"/>
                </a:cubicBezTo>
                <a:lnTo>
                  <a:pt x="162731" y="203448"/>
                </a:lnTo>
                <a:lnTo>
                  <a:pt x="162731" y="189104"/>
                </a:lnTo>
                <a:cubicBezTo>
                  <a:pt x="159517" y="189962"/>
                  <a:pt x="156364" y="191030"/>
                  <a:pt x="153291" y="192302"/>
                </a:cubicBezTo>
                <a:cubicBezTo>
                  <a:pt x="141371" y="198117"/>
                  <a:pt x="141158" y="198427"/>
                  <a:pt x="132241" y="188813"/>
                </a:cubicBezTo>
                <a:cubicBezTo>
                  <a:pt x="128113" y="184375"/>
                  <a:pt x="123868" y="182243"/>
                  <a:pt x="117898" y="182999"/>
                </a:cubicBezTo>
                <a:cubicBezTo>
                  <a:pt x="114939" y="183270"/>
                  <a:pt x="111961" y="183270"/>
                  <a:pt x="109001" y="182999"/>
                </a:cubicBezTo>
                <a:cubicBezTo>
                  <a:pt x="105278" y="183124"/>
                  <a:pt x="102159" y="180207"/>
                  <a:pt x="102033" y="176484"/>
                </a:cubicBezTo>
                <a:cubicBezTo>
                  <a:pt x="102004" y="175627"/>
                  <a:pt x="102139" y="174772"/>
                  <a:pt x="102430" y="173966"/>
                </a:cubicBezTo>
                <a:cubicBezTo>
                  <a:pt x="102721" y="172881"/>
                  <a:pt x="103109" y="171815"/>
                  <a:pt x="103496" y="170749"/>
                </a:cubicBezTo>
                <a:cubicBezTo>
                  <a:pt x="105590" y="165031"/>
                  <a:pt x="107373" y="160321"/>
                  <a:pt x="101810" y="154331"/>
                </a:cubicBezTo>
                <a:cubicBezTo>
                  <a:pt x="95492" y="147450"/>
                  <a:pt x="95085" y="137488"/>
                  <a:pt x="95356" y="128203"/>
                </a:cubicBezTo>
                <a:cubicBezTo>
                  <a:pt x="95453" y="124501"/>
                  <a:pt x="98011" y="122388"/>
                  <a:pt x="101733" y="122059"/>
                </a:cubicBezTo>
                <a:cubicBezTo>
                  <a:pt x="103671" y="121884"/>
                  <a:pt x="105609" y="122059"/>
                  <a:pt x="107276" y="122059"/>
                </a:cubicBezTo>
                <a:cubicBezTo>
                  <a:pt x="105629" y="113860"/>
                  <a:pt x="103904" y="105893"/>
                  <a:pt x="102508" y="97869"/>
                </a:cubicBezTo>
                <a:cubicBezTo>
                  <a:pt x="101824" y="94683"/>
                  <a:pt x="101719" y="91401"/>
                  <a:pt x="102198" y="88178"/>
                </a:cubicBezTo>
                <a:cubicBezTo>
                  <a:pt x="102719" y="85674"/>
                  <a:pt x="104238" y="83490"/>
                  <a:pt x="106404" y="82130"/>
                </a:cubicBezTo>
                <a:cubicBezTo>
                  <a:pt x="108733" y="81382"/>
                  <a:pt x="111280" y="81800"/>
                  <a:pt x="113247" y="83254"/>
                </a:cubicBezTo>
                <a:cubicBezTo>
                  <a:pt x="125516" y="95155"/>
                  <a:pt x="137882" y="106979"/>
                  <a:pt x="149415" y="119597"/>
                </a:cubicBezTo>
                <a:cubicBezTo>
                  <a:pt x="158253" y="129289"/>
                  <a:pt x="156238" y="144058"/>
                  <a:pt x="146100" y="152393"/>
                </a:cubicBezTo>
                <a:cubicBezTo>
                  <a:pt x="145480" y="152916"/>
                  <a:pt x="144898" y="153479"/>
                  <a:pt x="143077" y="155107"/>
                </a:cubicBezTo>
                <a:cubicBezTo>
                  <a:pt x="146333" y="155766"/>
                  <a:pt x="148600" y="156890"/>
                  <a:pt x="150558" y="156483"/>
                </a:cubicBezTo>
                <a:cubicBezTo>
                  <a:pt x="154234" y="155565"/>
                  <a:pt x="157826" y="154340"/>
                  <a:pt x="161296" y="152819"/>
                </a:cubicBezTo>
                <a:cubicBezTo>
                  <a:pt x="161975" y="152567"/>
                  <a:pt x="162925" y="151676"/>
                  <a:pt x="162886" y="151153"/>
                </a:cubicBezTo>
                <a:cubicBezTo>
                  <a:pt x="162498" y="146404"/>
                  <a:pt x="164087" y="141674"/>
                  <a:pt x="160948" y="136867"/>
                </a:cubicBezTo>
                <a:cubicBezTo>
                  <a:pt x="158525" y="132615"/>
                  <a:pt x="156970" y="127924"/>
                  <a:pt x="156373" y="123067"/>
                </a:cubicBezTo>
                <a:cubicBezTo>
                  <a:pt x="155598" y="118395"/>
                  <a:pt x="158505" y="115682"/>
                  <a:pt x="163176" y="115314"/>
                </a:cubicBezTo>
                <a:cubicBezTo>
                  <a:pt x="177035" y="113996"/>
                  <a:pt x="179982" y="108762"/>
                  <a:pt x="172868" y="96842"/>
                </a:cubicBezTo>
                <a:cubicBezTo>
                  <a:pt x="169749" y="91979"/>
                  <a:pt x="166201" y="87406"/>
                  <a:pt x="162265" y="83177"/>
                </a:cubicBezTo>
                <a:cubicBezTo>
                  <a:pt x="160929" y="82036"/>
                  <a:pt x="159215" y="81434"/>
                  <a:pt x="157459" y="81491"/>
                </a:cubicBezTo>
                <a:cubicBezTo>
                  <a:pt x="146294" y="81355"/>
                  <a:pt x="135129" y="81491"/>
                  <a:pt x="123965" y="81491"/>
                </a:cubicBezTo>
                <a:cubicBezTo>
                  <a:pt x="117724" y="81491"/>
                  <a:pt x="115320" y="78913"/>
                  <a:pt x="115495" y="72633"/>
                </a:cubicBezTo>
                <a:cubicBezTo>
                  <a:pt x="115844" y="59065"/>
                  <a:pt x="121154" y="52067"/>
                  <a:pt x="134878" y="46970"/>
                </a:cubicBezTo>
                <a:cubicBezTo>
                  <a:pt x="133482" y="43597"/>
                  <a:pt x="132319" y="40108"/>
                  <a:pt x="130652" y="36871"/>
                </a:cubicBezTo>
                <a:cubicBezTo>
                  <a:pt x="125109" y="26055"/>
                  <a:pt x="134664" y="13922"/>
                  <a:pt x="145538" y="13612"/>
                </a:cubicBezTo>
                <a:lnTo>
                  <a:pt x="149163" y="13612"/>
                </a:lnTo>
                <a:lnTo>
                  <a:pt x="149163" y="393"/>
                </a:lnTo>
                <a:lnTo>
                  <a:pt x="162731" y="393"/>
                </a:lnTo>
                <a:lnTo>
                  <a:pt x="162731" y="13476"/>
                </a:lnTo>
                <a:cubicBezTo>
                  <a:pt x="170174" y="13263"/>
                  <a:pt x="176163" y="15414"/>
                  <a:pt x="180330" y="21345"/>
                </a:cubicBezTo>
                <a:cubicBezTo>
                  <a:pt x="184692" y="27645"/>
                  <a:pt x="183315" y="33906"/>
                  <a:pt x="179691" y="40728"/>
                </a:cubicBezTo>
                <a:cubicBezTo>
                  <a:pt x="185408" y="40728"/>
                  <a:pt x="190409" y="40728"/>
                  <a:pt x="195410" y="40728"/>
                </a:cubicBezTo>
                <a:cubicBezTo>
                  <a:pt x="198802" y="40728"/>
                  <a:pt x="201535" y="41659"/>
                  <a:pt x="202969" y="44993"/>
                </a:cubicBezTo>
                <a:cubicBezTo>
                  <a:pt x="204404" y="48326"/>
                  <a:pt x="202969" y="51059"/>
                  <a:pt x="200585" y="53308"/>
                </a:cubicBezTo>
                <a:cubicBezTo>
                  <a:pt x="198938" y="54820"/>
                  <a:pt x="197116" y="56157"/>
                  <a:pt x="195372" y="57572"/>
                </a:cubicBezTo>
                <a:cubicBezTo>
                  <a:pt x="200043" y="61177"/>
                  <a:pt x="204210" y="63891"/>
                  <a:pt x="207757" y="67263"/>
                </a:cubicBezTo>
                <a:cubicBezTo>
                  <a:pt x="211053" y="70702"/>
                  <a:pt x="214165" y="74312"/>
                  <a:pt x="217080" y="78079"/>
                </a:cubicBezTo>
                <a:cubicBezTo>
                  <a:pt x="220068" y="74272"/>
                  <a:pt x="223244" y="70617"/>
                  <a:pt x="226597" y="67128"/>
                </a:cubicBezTo>
                <a:cubicBezTo>
                  <a:pt x="230047" y="63852"/>
                  <a:pt x="234098" y="61313"/>
                  <a:pt x="238711" y="57669"/>
                </a:cubicBezTo>
                <a:cubicBezTo>
                  <a:pt x="236928" y="56118"/>
                  <a:pt x="234971" y="54568"/>
                  <a:pt x="233188" y="52862"/>
                </a:cubicBezTo>
                <a:cubicBezTo>
                  <a:pt x="230903" y="51030"/>
                  <a:pt x="230112" y="47904"/>
                  <a:pt x="231249" y="45206"/>
                </a:cubicBezTo>
                <a:cubicBezTo>
                  <a:pt x="232302" y="42308"/>
                  <a:pt x="235176" y="40485"/>
                  <a:pt x="238247" y="40767"/>
                </a:cubicBezTo>
                <a:lnTo>
                  <a:pt x="254450" y="40767"/>
                </a:lnTo>
                <a:cubicBezTo>
                  <a:pt x="251214" y="34158"/>
                  <a:pt x="249488" y="27897"/>
                  <a:pt x="253849" y="21578"/>
                </a:cubicBezTo>
                <a:cubicBezTo>
                  <a:pt x="257998" y="15569"/>
                  <a:pt x="263871" y="13205"/>
                  <a:pt x="271411" y="13612"/>
                </a:cubicBezTo>
                <a:lnTo>
                  <a:pt x="271411" y="296"/>
                </a:lnTo>
                <a:lnTo>
                  <a:pt x="284882" y="296"/>
                </a:lnTo>
                <a:lnTo>
                  <a:pt x="284882" y="13224"/>
                </a:lnTo>
                <a:cubicBezTo>
                  <a:pt x="287789" y="13631"/>
                  <a:pt x="290289" y="13805"/>
                  <a:pt x="292635" y="14368"/>
                </a:cubicBezTo>
                <a:cubicBezTo>
                  <a:pt x="300969" y="16306"/>
                  <a:pt x="308567" y="26908"/>
                  <a:pt x="303663" y="36639"/>
                </a:cubicBezTo>
                <a:cubicBezTo>
                  <a:pt x="302036" y="39895"/>
                  <a:pt x="300853" y="43384"/>
                  <a:pt x="299322" y="47047"/>
                </a:cubicBezTo>
                <a:cubicBezTo>
                  <a:pt x="301260" y="47667"/>
                  <a:pt x="302946" y="48133"/>
                  <a:pt x="304594" y="48772"/>
                </a:cubicBezTo>
                <a:cubicBezTo>
                  <a:pt x="313995" y="52397"/>
                  <a:pt x="321205" y="66391"/>
                  <a:pt x="318646" y="76180"/>
                </a:cubicBezTo>
                <a:cubicBezTo>
                  <a:pt x="317639" y="80056"/>
                  <a:pt x="314770" y="81510"/>
                  <a:pt x="310893" y="81491"/>
                </a:cubicBezTo>
                <a:cubicBezTo>
                  <a:pt x="299729" y="81491"/>
                  <a:pt x="288584" y="81587"/>
                  <a:pt x="277419" y="81491"/>
                </a:cubicBezTo>
                <a:cubicBezTo>
                  <a:pt x="274750" y="81316"/>
                  <a:pt x="272165" y="82460"/>
                  <a:pt x="270500" y="84553"/>
                </a:cubicBezTo>
                <a:cubicBezTo>
                  <a:pt x="265363" y="90368"/>
                  <a:pt x="260343" y="96357"/>
                  <a:pt x="258385" y="104169"/>
                </a:cubicBezTo>
                <a:cubicBezTo>
                  <a:pt x="256990" y="109654"/>
                  <a:pt x="258114" y="112019"/>
                  <a:pt x="263463" y="113860"/>
                </a:cubicBezTo>
                <a:cubicBezTo>
                  <a:pt x="265874" y="114628"/>
                  <a:pt x="268365" y="115116"/>
                  <a:pt x="270887" y="115314"/>
                </a:cubicBezTo>
                <a:cubicBezTo>
                  <a:pt x="275791" y="115856"/>
                  <a:pt x="278757" y="118551"/>
                  <a:pt x="277885" y="123396"/>
                </a:cubicBezTo>
                <a:cubicBezTo>
                  <a:pt x="277098" y="128363"/>
                  <a:pt x="275445" y="133152"/>
                  <a:pt x="273000" y="137546"/>
                </a:cubicBezTo>
                <a:cubicBezTo>
                  <a:pt x="270209" y="142256"/>
                  <a:pt x="271895" y="146869"/>
                  <a:pt x="271449" y="151482"/>
                </a:cubicBezTo>
                <a:cubicBezTo>
                  <a:pt x="271449" y="151850"/>
                  <a:pt x="272050" y="152509"/>
                  <a:pt x="272496" y="152664"/>
                </a:cubicBezTo>
                <a:cubicBezTo>
                  <a:pt x="276696" y="154218"/>
                  <a:pt x="280972" y="155557"/>
                  <a:pt x="285308" y="156677"/>
                </a:cubicBezTo>
                <a:cubicBezTo>
                  <a:pt x="286723" y="157006"/>
                  <a:pt x="288506" y="155746"/>
                  <a:pt x="290134" y="155204"/>
                </a:cubicBezTo>
                <a:lnTo>
                  <a:pt x="290716" y="153653"/>
                </a:lnTo>
                <a:cubicBezTo>
                  <a:pt x="289922" y="153385"/>
                  <a:pt x="289161" y="153027"/>
                  <a:pt x="288448" y="152587"/>
                </a:cubicBezTo>
                <a:cubicBezTo>
                  <a:pt x="278391" y="144873"/>
                  <a:pt x="276491" y="130467"/>
                  <a:pt x="284204" y="120410"/>
                </a:cubicBezTo>
                <a:cubicBezTo>
                  <a:pt x="284717" y="119741"/>
                  <a:pt x="285267" y="119101"/>
                  <a:pt x="285851" y="118492"/>
                </a:cubicBezTo>
                <a:cubicBezTo>
                  <a:pt x="297054" y="106746"/>
                  <a:pt x="308742" y="95446"/>
                  <a:pt x="320236" y="83952"/>
                </a:cubicBezTo>
                <a:cubicBezTo>
                  <a:pt x="322174" y="81545"/>
                  <a:pt x="325515" y="80790"/>
                  <a:pt x="328299" y="82130"/>
                </a:cubicBezTo>
                <a:cubicBezTo>
                  <a:pt x="331200" y="83270"/>
                  <a:pt x="332872" y="86321"/>
                  <a:pt x="332273" y="89379"/>
                </a:cubicBezTo>
                <a:cubicBezTo>
                  <a:pt x="330858" y="98974"/>
                  <a:pt x="329210" y="108530"/>
                  <a:pt x="327601" y="118085"/>
                </a:cubicBezTo>
                <a:cubicBezTo>
                  <a:pt x="327285" y="119402"/>
                  <a:pt x="326883" y="120697"/>
                  <a:pt x="326399" y="121962"/>
                </a:cubicBezTo>
                <a:cubicBezTo>
                  <a:pt x="327601" y="121962"/>
                  <a:pt x="328532" y="122175"/>
                  <a:pt x="329482" y="122175"/>
                </a:cubicBezTo>
                <a:cubicBezTo>
                  <a:pt x="337235" y="122175"/>
                  <a:pt x="339522" y="124424"/>
                  <a:pt x="338998" y="132041"/>
                </a:cubicBezTo>
                <a:cubicBezTo>
                  <a:pt x="338320" y="142159"/>
                  <a:pt x="336828" y="152025"/>
                  <a:pt x="328784" y="159507"/>
                </a:cubicBezTo>
                <a:cubicBezTo>
                  <a:pt x="328110" y="160597"/>
                  <a:pt x="327940" y="161926"/>
                  <a:pt x="328319" y="163151"/>
                </a:cubicBezTo>
                <a:cubicBezTo>
                  <a:pt x="329288" y="166698"/>
                  <a:pt x="330645" y="170109"/>
                  <a:pt x="331711" y="173617"/>
                </a:cubicBezTo>
                <a:cubicBezTo>
                  <a:pt x="333397" y="179219"/>
                  <a:pt x="330451" y="183774"/>
                  <a:pt x="324655" y="183076"/>
                </a:cubicBezTo>
                <a:cubicBezTo>
                  <a:pt x="313025" y="181719"/>
                  <a:pt x="303780" y="184452"/>
                  <a:pt x="296841" y="194299"/>
                </a:cubicBezTo>
                <a:cubicBezTo>
                  <a:pt x="294748" y="197245"/>
                  <a:pt x="291336" y="197497"/>
                  <a:pt x="288022" y="195830"/>
                </a:cubicBezTo>
                <a:cubicBezTo>
                  <a:pt x="285114" y="194376"/>
                  <a:pt x="282207" y="192729"/>
                  <a:pt x="279299" y="191527"/>
                </a:cubicBezTo>
                <a:cubicBezTo>
                  <a:pt x="276798" y="190719"/>
                  <a:pt x="274247" y="190071"/>
                  <a:pt x="271663" y="189589"/>
                </a:cubicBezTo>
                <a:cubicBezTo>
                  <a:pt x="271510" y="190410"/>
                  <a:pt x="271401" y="191238"/>
                  <a:pt x="271333" y="192070"/>
                </a:cubicBezTo>
                <a:cubicBezTo>
                  <a:pt x="271333" y="195714"/>
                  <a:pt x="271333" y="199377"/>
                  <a:pt x="271333" y="203700"/>
                </a:cubicBezTo>
                <a:lnTo>
                  <a:pt x="289572" y="203700"/>
                </a:lnTo>
                <a:cubicBezTo>
                  <a:pt x="295620" y="203700"/>
                  <a:pt x="297093" y="205114"/>
                  <a:pt x="298585" y="210891"/>
                </a:cubicBezTo>
                <a:cubicBezTo>
                  <a:pt x="299189" y="213200"/>
                  <a:pt x="300385" y="215311"/>
                  <a:pt x="302055" y="217016"/>
                </a:cubicBezTo>
                <a:cubicBezTo>
                  <a:pt x="306067" y="220892"/>
                  <a:pt x="310486" y="224362"/>
                  <a:pt x="314751" y="228006"/>
                </a:cubicBezTo>
                <a:lnTo>
                  <a:pt x="316282" y="227521"/>
                </a:lnTo>
                <a:cubicBezTo>
                  <a:pt x="317096" y="219632"/>
                  <a:pt x="317949" y="211763"/>
                  <a:pt x="318685" y="203874"/>
                </a:cubicBezTo>
                <a:cubicBezTo>
                  <a:pt x="318918" y="201490"/>
                  <a:pt x="318685" y="199067"/>
                  <a:pt x="318821" y="196664"/>
                </a:cubicBezTo>
                <a:cubicBezTo>
                  <a:pt x="318798" y="193721"/>
                  <a:pt x="320780" y="191141"/>
                  <a:pt x="323628" y="190403"/>
                </a:cubicBezTo>
                <a:cubicBezTo>
                  <a:pt x="326417" y="189383"/>
                  <a:pt x="329537" y="190470"/>
                  <a:pt x="331090" y="193000"/>
                </a:cubicBezTo>
                <a:cubicBezTo>
                  <a:pt x="336769" y="201587"/>
                  <a:pt x="346151" y="203680"/>
                  <a:pt x="354699" y="207266"/>
                </a:cubicBezTo>
                <a:lnTo>
                  <a:pt x="355687" y="206277"/>
                </a:lnTo>
                <a:cubicBezTo>
                  <a:pt x="351966" y="201451"/>
                  <a:pt x="348283" y="196586"/>
                  <a:pt x="344542" y="191818"/>
                </a:cubicBezTo>
                <a:cubicBezTo>
                  <a:pt x="343592" y="190597"/>
                  <a:pt x="342410" y="189550"/>
                  <a:pt x="341363" y="188406"/>
                </a:cubicBezTo>
                <a:cubicBezTo>
                  <a:pt x="338932" y="186236"/>
                  <a:pt x="338439" y="182620"/>
                  <a:pt x="340200" y="179878"/>
                </a:cubicBezTo>
                <a:cubicBezTo>
                  <a:pt x="341867" y="177106"/>
                  <a:pt x="345232" y="175858"/>
                  <a:pt x="348302" y="176874"/>
                </a:cubicBezTo>
                <a:cubicBezTo>
                  <a:pt x="355745" y="178444"/>
                  <a:pt x="363227" y="179878"/>
                  <a:pt x="370709" y="181312"/>
                </a:cubicBezTo>
                <a:cubicBezTo>
                  <a:pt x="372284" y="181629"/>
                  <a:pt x="373917" y="181495"/>
                  <a:pt x="375419" y="180925"/>
                </a:cubicBezTo>
                <a:cubicBezTo>
                  <a:pt x="372783" y="178986"/>
                  <a:pt x="370224" y="177164"/>
                  <a:pt x="367511" y="175459"/>
                </a:cubicBezTo>
                <a:cubicBezTo>
                  <a:pt x="364293" y="173520"/>
                  <a:pt x="360979" y="171582"/>
                  <a:pt x="357625" y="169741"/>
                </a:cubicBezTo>
                <a:cubicBezTo>
                  <a:pt x="354272" y="167899"/>
                  <a:pt x="352043" y="165612"/>
                  <a:pt x="352916" y="161677"/>
                </a:cubicBezTo>
                <a:cubicBezTo>
                  <a:pt x="353788" y="157743"/>
                  <a:pt x="356792" y="156192"/>
                  <a:pt x="360823" y="156173"/>
                </a:cubicBezTo>
                <a:cubicBezTo>
                  <a:pt x="375741" y="156081"/>
                  <a:pt x="390287" y="151510"/>
                  <a:pt x="402574" y="143050"/>
                </a:cubicBezTo>
                <a:cubicBezTo>
                  <a:pt x="400830" y="142876"/>
                  <a:pt x="399841" y="142682"/>
                  <a:pt x="398833" y="142682"/>
                </a:cubicBezTo>
                <a:lnTo>
                  <a:pt x="367821" y="142682"/>
                </a:lnTo>
                <a:cubicBezTo>
                  <a:pt x="362839" y="142682"/>
                  <a:pt x="359951" y="140531"/>
                  <a:pt x="359467" y="136674"/>
                </a:cubicBezTo>
                <a:cubicBezTo>
                  <a:pt x="358982" y="132816"/>
                  <a:pt x="361405" y="130141"/>
                  <a:pt x="366231" y="128920"/>
                </a:cubicBezTo>
                <a:cubicBezTo>
                  <a:pt x="381775" y="125428"/>
                  <a:pt x="395866" y="117232"/>
                  <a:pt x="406587" y="105448"/>
                </a:cubicBezTo>
                <a:cubicBezTo>
                  <a:pt x="407342" y="104614"/>
                  <a:pt x="408060" y="103723"/>
                  <a:pt x="408758" y="102850"/>
                </a:cubicBezTo>
                <a:cubicBezTo>
                  <a:pt x="408893" y="102676"/>
                  <a:pt x="408758" y="102366"/>
                  <a:pt x="408932" y="101649"/>
                </a:cubicBezTo>
                <a:lnTo>
                  <a:pt x="386351" y="109131"/>
                </a:lnTo>
                <a:cubicBezTo>
                  <a:pt x="380730" y="111069"/>
                  <a:pt x="375128" y="112910"/>
                  <a:pt x="369488" y="114713"/>
                </a:cubicBezTo>
                <a:cubicBezTo>
                  <a:pt x="364913" y="116186"/>
                  <a:pt x="361502" y="114848"/>
                  <a:pt x="359971" y="111127"/>
                </a:cubicBezTo>
                <a:cubicBezTo>
                  <a:pt x="358439" y="107405"/>
                  <a:pt x="359971" y="104343"/>
                  <a:pt x="364080" y="102133"/>
                </a:cubicBezTo>
                <a:cubicBezTo>
                  <a:pt x="379411" y="94018"/>
                  <a:pt x="392116" y="81709"/>
                  <a:pt x="400714" y="66643"/>
                </a:cubicBezTo>
                <a:cubicBezTo>
                  <a:pt x="401144" y="65935"/>
                  <a:pt x="401283" y="65087"/>
                  <a:pt x="401101" y="64279"/>
                </a:cubicBezTo>
                <a:lnTo>
                  <a:pt x="384762" y="75094"/>
                </a:lnTo>
                <a:cubicBezTo>
                  <a:pt x="382183" y="76800"/>
                  <a:pt x="379625" y="78564"/>
                  <a:pt x="377008" y="80250"/>
                </a:cubicBezTo>
                <a:cubicBezTo>
                  <a:pt x="374314" y="82393"/>
                  <a:pt x="370413" y="82053"/>
                  <a:pt x="368131" y="79475"/>
                </a:cubicBezTo>
                <a:cubicBezTo>
                  <a:pt x="365596" y="77141"/>
                  <a:pt x="365381" y="73213"/>
                  <a:pt x="367646" y="70617"/>
                </a:cubicBezTo>
                <a:cubicBezTo>
                  <a:pt x="372379" y="64411"/>
                  <a:pt x="375490" y="57123"/>
                  <a:pt x="376698" y="49412"/>
                </a:cubicBezTo>
                <a:cubicBezTo>
                  <a:pt x="377241" y="45438"/>
                  <a:pt x="377202" y="41368"/>
                  <a:pt x="377415" y="37336"/>
                </a:cubicBezTo>
                <a:lnTo>
                  <a:pt x="376291" y="36910"/>
                </a:lnTo>
                <a:lnTo>
                  <a:pt x="346073" y="78331"/>
                </a:lnTo>
                <a:lnTo>
                  <a:pt x="335064" y="70423"/>
                </a:lnTo>
                <a:lnTo>
                  <a:pt x="348380" y="52125"/>
                </a:lnTo>
                <a:cubicBezTo>
                  <a:pt x="356676" y="40709"/>
                  <a:pt x="365010" y="29312"/>
                  <a:pt x="373268" y="17857"/>
                </a:cubicBezTo>
                <a:cubicBezTo>
                  <a:pt x="375206" y="15201"/>
                  <a:pt x="377299" y="12991"/>
                  <a:pt x="380866" y="13437"/>
                </a:cubicBezTo>
                <a:cubicBezTo>
                  <a:pt x="384432" y="13883"/>
                  <a:pt x="385925" y="16538"/>
                  <a:pt x="387107" y="19620"/>
                </a:cubicBezTo>
                <a:cubicBezTo>
                  <a:pt x="391021" y="29672"/>
                  <a:pt x="392165" y="40589"/>
                  <a:pt x="390421" y="51234"/>
                </a:cubicBezTo>
                <a:cubicBezTo>
                  <a:pt x="390421" y="51932"/>
                  <a:pt x="390228" y="52629"/>
                  <a:pt x="390189" y="53327"/>
                </a:cubicBezTo>
                <a:cubicBezTo>
                  <a:pt x="390245" y="53789"/>
                  <a:pt x="390349" y="54244"/>
                  <a:pt x="390499" y="54684"/>
                </a:cubicBezTo>
                <a:lnTo>
                  <a:pt x="403563" y="46020"/>
                </a:lnTo>
                <a:cubicBezTo>
                  <a:pt x="405501" y="44760"/>
                  <a:pt x="407323" y="43519"/>
                  <a:pt x="409184" y="42240"/>
                </a:cubicBezTo>
                <a:cubicBezTo>
                  <a:pt x="411820" y="40438"/>
                  <a:pt x="414573" y="39682"/>
                  <a:pt x="417480" y="41562"/>
                </a:cubicBezTo>
                <a:cubicBezTo>
                  <a:pt x="420387" y="43442"/>
                  <a:pt x="420988" y="46427"/>
                  <a:pt x="420503" y="49741"/>
                </a:cubicBezTo>
                <a:cubicBezTo>
                  <a:pt x="418712" y="63269"/>
                  <a:pt x="413013" y="75980"/>
                  <a:pt x="404106" y="86317"/>
                </a:cubicBezTo>
                <a:lnTo>
                  <a:pt x="401683" y="89185"/>
                </a:lnTo>
                <a:cubicBezTo>
                  <a:pt x="404106" y="88488"/>
                  <a:pt x="405559" y="88158"/>
                  <a:pt x="406819" y="87712"/>
                </a:cubicBezTo>
                <a:cubicBezTo>
                  <a:pt x="412634" y="85774"/>
                  <a:pt x="418604" y="83836"/>
                  <a:pt x="424458" y="81801"/>
                </a:cubicBezTo>
                <a:cubicBezTo>
                  <a:pt x="427361" y="80376"/>
                  <a:pt x="430866" y="81185"/>
                  <a:pt x="432851" y="83739"/>
                </a:cubicBezTo>
                <a:cubicBezTo>
                  <a:pt x="434944" y="86375"/>
                  <a:pt x="434575" y="89166"/>
                  <a:pt x="432967" y="92035"/>
                </a:cubicBezTo>
                <a:cubicBezTo>
                  <a:pt x="425792" y="104900"/>
                  <a:pt x="416141" y="116217"/>
                  <a:pt x="404571" y="125335"/>
                </a:cubicBezTo>
                <a:cubicBezTo>
                  <a:pt x="403563" y="126110"/>
                  <a:pt x="402632" y="126905"/>
                  <a:pt x="400481" y="128571"/>
                </a:cubicBezTo>
                <a:lnTo>
                  <a:pt x="414262" y="128571"/>
                </a:lnTo>
                <a:cubicBezTo>
                  <a:pt x="416355" y="128273"/>
                  <a:pt x="418483" y="128319"/>
                  <a:pt x="420562" y="128707"/>
                </a:cubicBezTo>
                <a:cubicBezTo>
                  <a:pt x="422868" y="129541"/>
                  <a:pt x="425834" y="130956"/>
                  <a:pt x="426629" y="132894"/>
                </a:cubicBezTo>
                <a:cubicBezTo>
                  <a:pt x="427380" y="135357"/>
                  <a:pt x="426888" y="138031"/>
                  <a:pt x="425311" y="140066"/>
                </a:cubicBezTo>
                <a:cubicBezTo>
                  <a:pt x="418805" y="146501"/>
                  <a:pt x="411734" y="152340"/>
                  <a:pt x="404184" y="157510"/>
                </a:cubicBezTo>
                <a:cubicBezTo>
                  <a:pt x="397263" y="161891"/>
                  <a:pt x="389161" y="164372"/>
                  <a:pt x="382377" y="167357"/>
                </a:cubicBezTo>
                <a:cubicBezTo>
                  <a:pt x="387049" y="172280"/>
                  <a:pt x="392437" y="177785"/>
                  <a:pt x="397554" y="183522"/>
                </a:cubicBezTo>
                <a:cubicBezTo>
                  <a:pt x="399841" y="186081"/>
                  <a:pt x="401431" y="189143"/>
                  <a:pt x="399493" y="192806"/>
                </a:cubicBezTo>
                <a:cubicBezTo>
                  <a:pt x="397554" y="196470"/>
                  <a:pt x="394221" y="196683"/>
                  <a:pt x="390712" y="196373"/>
                </a:cubicBezTo>
                <a:cubicBezTo>
                  <a:pt x="382145" y="195656"/>
                  <a:pt x="373597" y="194880"/>
                  <a:pt x="364487" y="194086"/>
                </a:cubicBezTo>
                <a:cubicBezTo>
                  <a:pt x="365542" y="195585"/>
                  <a:pt x="366475" y="197167"/>
                  <a:pt x="367278" y="198815"/>
                </a:cubicBezTo>
                <a:cubicBezTo>
                  <a:pt x="369448" y="203990"/>
                  <a:pt x="371306" y="209291"/>
                  <a:pt x="372841" y="214690"/>
                </a:cubicBezTo>
                <a:cubicBezTo>
                  <a:pt x="374314" y="220640"/>
                  <a:pt x="369876" y="224885"/>
                  <a:pt x="363944" y="223121"/>
                </a:cubicBezTo>
                <a:cubicBezTo>
                  <a:pt x="354660" y="220369"/>
                  <a:pt x="345550" y="216957"/>
                  <a:pt x="336382" y="213759"/>
                </a:cubicBezTo>
                <a:cubicBezTo>
                  <a:pt x="334964" y="213193"/>
                  <a:pt x="333579" y="212545"/>
                  <a:pt x="332234" y="211821"/>
                </a:cubicBezTo>
                <a:cubicBezTo>
                  <a:pt x="331459" y="217016"/>
                  <a:pt x="331052" y="222016"/>
                  <a:pt x="329869" y="226843"/>
                </a:cubicBezTo>
                <a:cubicBezTo>
                  <a:pt x="328824" y="231360"/>
                  <a:pt x="327250" y="235739"/>
                  <a:pt x="325179" y="239887"/>
                </a:cubicBezTo>
                <a:cubicBezTo>
                  <a:pt x="322969" y="244190"/>
                  <a:pt x="319364" y="245101"/>
                  <a:pt x="315138" y="242814"/>
                </a:cubicBezTo>
                <a:cubicBezTo>
                  <a:pt x="304032" y="236747"/>
                  <a:pt x="293410" y="230099"/>
                  <a:pt x="287053" y="218489"/>
                </a:cubicBezTo>
                <a:cubicBezTo>
                  <a:pt x="286489" y="217621"/>
                  <a:pt x="285577" y="217041"/>
                  <a:pt x="284552" y="216899"/>
                </a:cubicBezTo>
                <a:cubicBezTo>
                  <a:pt x="280346" y="216744"/>
                  <a:pt x="276140" y="216899"/>
                  <a:pt x="271701" y="216899"/>
                </a:cubicBezTo>
                <a:lnTo>
                  <a:pt x="271701" y="230467"/>
                </a:lnTo>
                <a:cubicBezTo>
                  <a:pt x="275403" y="231014"/>
                  <a:pt x="279054" y="231870"/>
                  <a:pt x="282613" y="233026"/>
                </a:cubicBezTo>
                <a:cubicBezTo>
                  <a:pt x="287831" y="235067"/>
                  <a:pt x="292831" y="237625"/>
                  <a:pt x="297538" y="240663"/>
                </a:cubicBezTo>
                <a:cubicBezTo>
                  <a:pt x="301900" y="243551"/>
                  <a:pt x="303606" y="248416"/>
                  <a:pt x="305292" y="253455"/>
                </a:cubicBezTo>
                <a:cubicBezTo>
                  <a:pt x="307346" y="258946"/>
                  <a:pt x="309721" y="264312"/>
                  <a:pt x="312405" y="269524"/>
                </a:cubicBezTo>
                <a:cubicBezTo>
                  <a:pt x="312735" y="270222"/>
                  <a:pt x="313549" y="270706"/>
                  <a:pt x="314130" y="271307"/>
                </a:cubicBezTo>
                <a:lnTo>
                  <a:pt x="319790" y="277122"/>
                </a:lnTo>
                <a:cubicBezTo>
                  <a:pt x="323318" y="263980"/>
                  <a:pt x="328842" y="258146"/>
                  <a:pt x="345976" y="250858"/>
                </a:cubicBezTo>
                <a:lnTo>
                  <a:pt x="339348" y="250548"/>
                </a:lnTo>
                <a:lnTo>
                  <a:pt x="339348" y="237271"/>
                </a:lnTo>
                <a:lnTo>
                  <a:pt x="345899" y="237271"/>
                </a:lnTo>
                <a:lnTo>
                  <a:pt x="346325" y="230661"/>
                </a:lnTo>
                <a:lnTo>
                  <a:pt x="359661" y="230661"/>
                </a:lnTo>
                <a:lnTo>
                  <a:pt x="359661" y="236980"/>
                </a:lnTo>
                <a:lnTo>
                  <a:pt x="366270" y="237387"/>
                </a:lnTo>
                <a:lnTo>
                  <a:pt x="366270" y="250645"/>
                </a:lnTo>
                <a:lnTo>
                  <a:pt x="359719" y="250916"/>
                </a:lnTo>
                <a:cubicBezTo>
                  <a:pt x="361424" y="251653"/>
                  <a:pt x="362297" y="252099"/>
                  <a:pt x="363227" y="252409"/>
                </a:cubicBezTo>
                <a:cubicBezTo>
                  <a:pt x="378033" y="257102"/>
                  <a:pt x="387743" y="271272"/>
                  <a:pt x="386777" y="286775"/>
                </a:cubicBezTo>
                <a:cubicBezTo>
                  <a:pt x="385715" y="302257"/>
                  <a:pt x="374386" y="315096"/>
                  <a:pt x="359156" y="318078"/>
                </a:cubicBezTo>
                <a:cubicBezTo>
                  <a:pt x="356386" y="318922"/>
                  <a:pt x="353886" y="320480"/>
                  <a:pt x="351907" y="322594"/>
                </a:cubicBezTo>
                <a:cubicBezTo>
                  <a:pt x="339406" y="334689"/>
                  <a:pt x="343282" y="333526"/>
                  <a:pt x="327194" y="328777"/>
                </a:cubicBezTo>
                <a:cubicBezTo>
                  <a:pt x="308936" y="323389"/>
                  <a:pt x="290716" y="317884"/>
                  <a:pt x="272477" y="312399"/>
                </a:cubicBezTo>
                <a:cubicBezTo>
                  <a:pt x="265712" y="310460"/>
                  <a:pt x="264724" y="309084"/>
                  <a:pt x="264724" y="301854"/>
                </a:cubicBezTo>
                <a:lnTo>
                  <a:pt x="264724" y="297513"/>
                </a:lnTo>
                <a:cubicBezTo>
                  <a:pt x="258326" y="297733"/>
                  <a:pt x="252121" y="295307"/>
                  <a:pt x="247569" y="290806"/>
                </a:cubicBezTo>
                <a:cubicBezTo>
                  <a:pt x="243809" y="286930"/>
                  <a:pt x="243693" y="284701"/>
                  <a:pt x="246038" y="279836"/>
                </a:cubicBezTo>
                <a:cubicBezTo>
                  <a:pt x="248383" y="274970"/>
                  <a:pt x="250555" y="269989"/>
                  <a:pt x="252783" y="265066"/>
                </a:cubicBezTo>
                <a:lnTo>
                  <a:pt x="251795" y="264600"/>
                </a:lnTo>
                <a:cubicBezTo>
                  <a:pt x="245263" y="273866"/>
                  <a:pt x="238731" y="283131"/>
                  <a:pt x="231966" y="292686"/>
                </a:cubicBezTo>
                <a:cubicBezTo>
                  <a:pt x="242888" y="296742"/>
                  <a:pt x="252857" y="303004"/>
                  <a:pt x="261254" y="311081"/>
                </a:cubicBezTo>
                <a:cubicBezTo>
                  <a:pt x="268067" y="317416"/>
                  <a:pt x="274253" y="324394"/>
                  <a:pt x="279726" y="331917"/>
                </a:cubicBezTo>
                <a:cubicBezTo>
                  <a:pt x="288254" y="344128"/>
                  <a:pt x="286045" y="358278"/>
                  <a:pt x="274997" y="368493"/>
                </a:cubicBezTo>
                <a:cubicBezTo>
                  <a:pt x="266468" y="376362"/>
                  <a:pt x="256098" y="379541"/>
                  <a:pt x="244701" y="379560"/>
                </a:cubicBezTo>
                <a:cubicBezTo>
                  <a:pt x="239254" y="379560"/>
                  <a:pt x="236444" y="375083"/>
                  <a:pt x="238343" y="369869"/>
                </a:cubicBezTo>
                <a:cubicBezTo>
                  <a:pt x="239157" y="367608"/>
                  <a:pt x="240049" y="365379"/>
                  <a:pt x="241018" y="363182"/>
                </a:cubicBezTo>
                <a:cubicBezTo>
                  <a:pt x="243150" y="358394"/>
                  <a:pt x="244584" y="354111"/>
                  <a:pt x="239332" y="349846"/>
                </a:cubicBezTo>
                <a:cubicBezTo>
                  <a:pt x="236076" y="347210"/>
                  <a:pt x="237064" y="343818"/>
                  <a:pt x="241057" y="339341"/>
                </a:cubicBezTo>
                <a:cubicBezTo>
                  <a:pt x="240398" y="338391"/>
                  <a:pt x="239758" y="337403"/>
                  <a:pt x="239002" y="336395"/>
                </a:cubicBezTo>
                <a:cubicBezTo>
                  <a:pt x="238246" y="335387"/>
                  <a:pt x="237393" y="334456"/>
                  <a:pt x="235727" y="332518"/>
                </a:cubicBezTo>
                <a:cubicBezTo>
                  <a:pt x="236231" y="339031"/>
                  <a:pt x="236308" y="344439"/>
                  <a:pt x="237161" y="349711"/>
                </a:cubicBezTo>
                <a:cubicBezTo>
                  <a:pt x="238687" y="356693"/>
                  <a:pt x="236890" y="363987"/>
                  <a:pt x="232296" y="369462"/>
                </a:cubicBezTo>
                <a:cubicBezTo>
                  <a:pt x="229401" y="373291"/>
                  <a:pt x="226709" y="377270"/>
                  <a:pt x="224233" y="381382"/>
                </a:cubicBezTo>
                <a:cubicBezTo>
                  <a:pt x="219717" y="388069"/>
                  <a:pt x="214851" y="388128"/>
                  <a:pt x="210413" y="381557"/>
                </a:cubicBezTo>
                <a:cubicBezTo>
                  <a:pt x="206536" y="375936"/>
                  <a:pt x="202660" y="370373"/>
                  <a:pt x="199229" y="364577"/>
                </a:cubicBezTo>
                <a:cubicBezTo>
                  <a:pt x="197874" y="362327"/>
                  <a:pt x="197132" y="359761"/>
                  <a:pt x="197077" y="357134"/>
                </a:cubicBezTo>
                <a:cubicBezTo>
                  <a:pt x="197077" y="351320"/>
                  <a:pt x="197833" y="345505"/>
                  <a:pt x="198279" y="339825"/>
                </a:cubicBezTo>
                <a:cubicBezTo>
                  <a:pt x="198581" y="337665"/>
                  <a:pt x="198463" y="335467"/>
                  <a:pt x="197930" y="333351"/>
                </a:cubicBezTo>
                <a:lnTo>
                  <a:pt x="193375" y="339050"/>
                </a:lnTo>
                <a:cubicBezTo>
                  <a:pt x="198279" y="345098"/>
                  <a:pt x="198066" y="346803"/>
                  <a:pt x="192968" y="352618"/>
                </a:cubicBezTo>
                <a:cubicBezTo>
                  <a:pt x="191875" y="354046"/>
                  <a:pt x="191445" y="355873"/>
                  <a:pt x="191786" y="357638"/>
                </a:cubicBezTo>
                <a:cubicBezTo>
                  <a:pt x="192929" y="361844"/>
                  <a:pt x="194732" y="365857"/>
                  <a:pt x="196205" y="369966"/>
                </a:cubicBezTo>
                <a:cubicBezTo>
                  <a:pt x="197988" y="374947"/>
                  <a:pt x="195255" y="379522"/>
                  <a:pt x="190080" y="379502"/>
                </a:cubicBezTo>
                <a:cubicBezTo>
                  <a:pt x="176783" y="379502"/>
                  <a:pt x="165018" y="375490"/>
                  <a:pt x="156276" y="364907"/>
                </a:cubicBezTo>
                <a:cubicBezTo>
                  <a:pt x="147961" y="354828"/>
                  <a:pt x="147147" y="343334"/>
                  <a:pt x="154338" y="332421"/>
                </a:cubicBezTo>
                <a:cubicBezTo>
                  <a:pt x="165595" y="315159"/>
                  <a:pt x="181707" y="301611"/>
                  <a:pt x="200644" y="293481"/>
                </a:cubicBezTo>
                <a:lnTo>
                  <a:pt x="202582" y="292744"/>
                </a:lnTo>
                <a:lnTo>
                  <a:pt x="182152" y="263670"/>
                </a:lnTo>
                <a:lnTo>
                  <a:pt x="181435" y="263903"/>
                </a:lnTo>
                <a:cubicBezTo>
                  <a:pt x="183567" y="268865"/>
                  <a:pt x="185447" y="273943"/>
                  <a:pt x="187890" y="278750"/>
                </a:cubicBezTo>
                <a:cubicBezTo>
                  <a:pt x="191282" y="285379"/>
                  <a:pt x="191107" y="288616"/>
                  <a:pt x="184808" y="292686"/>
                </a:cubicBezTo>
                <a:cubicBezTo>
                  <a:pt x="180582" y="295419"/>
                  <a:pt x="175465" y="296776"/>
                  <a:pt x="170775" y="298734"/>
                </a:cubicBezTo>
                <a:lnTo>
                  <a:pt x="169864" y="297745"/>
                </a:lnTo>
                <a:cubicBezTo>
                  <a:pt x="169864" y="299684"/>
                  <a:pt x="169864" y="301622"/>
                  <a:pt x="169864" y="303560"/>
                </a:cubicBezTo>
                <a:cubicBezTo>
                  <a:pt x="169864" y="308716"/>
                  <a:pt x="168507" y="310538"/>
                  <a:pt x="163448" y="312089"/>
                </a:cubicBezTo>
                <a:cubicBezTo>
                  <a:pt x="144957" y="317697"/>
                  <a:pt x="126459" y="323272"/>
                  <a:pt x="107955" y="328816"/>
                </a:cubicBezTo>
                <a:cubicBezTo>
                  <a:pt x="106888" y="329126"/>
                  <a:pt x="105842" y="329533"/>
                  <a:pt x="104427" y="330018"/>
                </a:cubicBezTo>
                <a:lnTo>
                  <a:pt x="114777" y="349401"/>
                </a:lnTo>
                <a:lnTo>
                  <a:pt x="103012" y="355797"/>
                </a:lnTo>
                <a:cubicBezTo>
                  <a:pt x="102120" y="354266"/>
                  <a:pt x="101268" y="352890"/>
                  <a:pt x="100492" y="351455"/>
                </a:cubicBezTo>
                <a:cubicBezTo>
                  <a:pt x="86718" y="325870"/>
                  <a:pt x="72956" y="300265"/>
                  <a:pt x="59207" y="274641"/>
                </a:cubicBezTo>
                <a:cubicBezTo>
                  <a:pt x="58316" y="272269"/>
                  <a:pt x="55902" y="270829"/>
                  <a:pt x="53392" y="271171"/>
                </a:cubicBezTo>
                <a:cubicBezTo>
                  <a:pt x="49594" y="271547"/>
                  <a:pt x="45767" y="271514"/>
                  <a:pt x="41976" y="271075"/>
                </a:cubicBezTo>
                <a:cubicBezTo>
                  <a:pt x="39406" y="270754"/>
                  <a:pt x="37027" y="269547"/>
                  <a:pt x="35250" y="267663"/>
                </a:cubicBezTo>
                <a:cubicBezTo>
                  <a:pt x="30598" y="261480"/>
                  <a:pt x="26508" y="254851"/>
                  <a:pt x="21875" y="247892"/>
                </a:cubicBezTo>
                <a:lnTo>
                  <a:pt x="33098" y="240314"/>
                </a:lnTo>
                <a:cubicBezTo>
                  <a:pt x="36335" y="245140"/>
                  <a:pt x="39630" y="249695"/>
                  <a:pt x="42499" y="254502"/>
                </a:cubicBezTo>
                <a:cubicBezTo>
                  <a:pt x="43582" y="256849"/>
                  <a:pt x="46122" y="258159"/>
                  <a:pt x="48662" y="257681"/>
                </a:cubicBezTo>
                <a:cubicBezTo>
                  <a:pt x="49953" y="257600"/>
                  <a:pt x="51248" y="257600"/>
                  <a:pt x="52539" y="257681"/>
                </a:cubicBezTo>
                <a:cubicBezTo>
                  <a:pt x="58354" y="257681"/>
                  <a:pt x="61707" y="253010"/>
                  <a:pt x="59885" y="247388"/>
                </a:cubicBezTo>
                <a:cubicBezTo>
                  <a:pt x="58354" y="242582"/>
                  <a:pt x="56765" y="237794"/>
                  <a:pt x="55136" y="232754"/>
                </a:cubicBezTo>
                <a:lnTo>
                  <a:pt x="67968" y="228471"/>
                </a:lnTo>
                <a:cubicBezTo>
                  <a:pt x="70352" y="235759"/>
                  <a:pt x="72891" y="242756"/>
                  <a:pt x="74810" y="249908"/>
                </a:cubicBezTo>
                <a:cubicBezTo>
                  <a:pt x="75090" y="252148"/>
                  <a:pt x="74485" y="254408"/>
                  <a:pt x="73124" y="256208"/>
                </a:cubicBezTo>
                <a:cubicBezTo>
                  <a:pt x="68937" y="261926"/>
                  <a:pt x="69945" y="266868"/>
                  <a:pt x="73415" y="272644"/>
                </a:cubicBezTo>
                <a:cubicBezTo>
                  <a:pt x="79481" y="282782"/>
                  <a:pt x="84773" y="293404"/>
                  <a:pt x="90568" y="304122"/>
                </a:cubicBezTo>
                <a:lnTo>
                  <a:pt x="127144" y="292008"/>
                </a:lnTo>
                <a:lnTo>
                  <a:pt x="131427" y="304762"/>
                </a:lnTo>
                <a:lnTo>
                  <a:pt x="97527" y="316236"/>
                </a:lnTo>
                <a:lnTo>
                  <a:pt x="97740" y="317206"/>
                </a:lnTo>
                <a:cubicBezTo>
                  <a:pt x="98711" y="317194"/>
                  <a:pt x="99679" y="317083"/>
                  <a:pt x="100628" y="316876"/>
                </a:cubicBezTo>
                <a:cubicBezTo>
                  <a:pt x="118189" y="311623"/>
                  <a:pt x="135711" y="306254"/>
                  <a:pt x="153311" y="301098"/>
                </a:cubicBezTo>
                <a:cubicBezTo>
                  <a:pt x="155927" y="300129"/>
                  <a:pt x="156838" y="298889"/>
                  <a:pt x="155772" y="295826"/>
                </a:cubicBezTo>
                <a:close/>
                <a:moveTo>
                  <a:pt x="209773" y="135588"/>
                </a:moveTo>
                <a:cubicBezTo>
                  <a:pt x="209773" y="123144"/>
                  <a:pt x="210180" y="111301"/>
                  <a:pt x="209656" y="99497"/>
                </a:cubicBezTo>
                <a:cubicBezTo>
                  <a:pt x="209260" y="90147"/>
                  <a:pt x="204711" y="81462"/>
                  <a:pt x="197252" y="75811"/>
                </a:cubicBezTo>
                <a:cubicBezTo>
                  <a:pt x="192726" y="72499"/>
                  <a:pt x="187770" y="69819"/>
                  <a:pt x="182520" y="67845"/>
                </a:cubicBezTo>
                <a:cubicBezTo>
                  <a:pt x="176531" y="65345"/>
                  <a:pt x="174922" y="61274"/>
                  <a:pt x="178644" y="56021"/>
                </a:cubicBezTo>
                <a:cubicBezTo>
                  <a:pt x="178886" y="55654"/>
                  <a:pt x="179106" y="55272"/>
                  <a:pt x="179303" y="54878"/>
                </a:cubicBezTo>
                <a:lnTo>
                  <a:pt x="151702" y="54878"/>
                </a:lnTo>
                <a:cubicBezTo>
                  <a:pt x="152290" y="56186"/>
                  <a:pt x="153204" y="57321"/>
                  <a:pt x="154358" y="58173"/>
                </a:cubicBezTo>
                <a:cubicBezTo>
                  <a:pt x="160366" y="63290"/>
                  <a:pt x="166646" y="68155"/>
                  <a:pt x="172287" y="73679"/>
                </a:cubicBezTo>
                <a:cubicBezTo>
                  <a:pt x="180063" y="80751"/>
                  <a:pt x="185812" y="89771"/>
                  <a:pt x="188937" y="99807"/>
                </a:cubicBezTo>
                <a:cubicBezTo>
                  <a:pt x="192581" y="112542"/>
                  <a:pt x="186669" y="123377"/>
                  <a:pt x="174031" y="127253"/>
                </a:cubicBezTo>
                <a:cubicBezTo>
                  <a:pt x="173236" y="127486"/>
                  <a:pt x="172461" y="127816"/>
                  <a:pt x="171511" y="128165"/>
                </a:cubicBezTo>
                <a:cubicBezTo>
                  <a:pt x="175523" y="135918"/>
                  <a:pt x="182811" y="135646"/>
                  <a:pt x="189867" y="135569"/>
                </a:cubicBezTo>
                <a:lnTo>
                  <a:pt x="189867" y="149311"/>
                </a:lnTo>
                <a:lnTo>
                  <a:pt x="176609" y="149311"/>
                </a:lnTo>
                <a:cubicBezTo>
                  <a:pt x="176609" y="178715"/>
                  <a:pt x="176609" y="207673"/>
                  <a:pt x="176609" y="236534"/>
                </a:cubicBezTo>
                <a:cubicBezTo>
                  <a:pt x="176609" y="241554"/>
                  <a:pt x="179381" y="244152"/>
                  <a:pt x="184847" y="243900"/>
                </a:cubicBezTo>
                <a:cubicBezTo>
                  <a:pt x="196980" y="243318"/>
                  <a:pt x="208222" y="245140"/>
                  <a:pt x="216944" y="254386"/>
                </a:cubicBezTo>
                <a:cubicBezTo>
                  <a:pt x="230609" y="244694"/>
                  <a:pt x="232451" y="243996"/>
                  <a:pt x="248480" y="243958"/>
                </a:cubicBezTo>
                <a:cubicBezTo>
                  <a:pt x="255904" y="243958"/>
                  <a:pt x="257939" y="241884"/>
                  <a:pt x="257939" y="234266"/>
                </a:cubicBezTo>
                <a:cubicBezTo>
                  <a:pt x="257939" y="207285"/>
                  <a:pt x="257939" y="180311"/>
                  <a:pt x="257939" y="153343"/>
                </a:cubicBezTo>
                <a:cubicBezTo>
                  <a:pt x="257939" y="151986"/>
                  <a:pt x="257823" y="150610"/>
                  <a:pt x="257745" y="148807"/>
                </a:cubicBezTo>
                <a:lnTo>
                  <a:pt x="203900" y="148807"/>
                </a:lnTo>
                <a:lnTo>
                  <a:pt x="203900" y="135491"/>
                </a:lnTo>
                <a:close/>
                <a:moveTo>
                  <a:pt x="255013" y="54781"/>
                </a:moveTo>
                <a:cubicBezTo>
                  <a:pt x="259917" y="61487"/>
                  <a:pt x="258637" y="65441"/>
                  <a:pt x="250903" y="68019"/>
                </a:cubicBezTo>
                <a:cubicBezTo>
                  <a:pt x="237219" y="72594"/>
                  <a:pt x="227644" y="81762"/>
                  <a:pt x="225493" y="95989"/>
                </a:cubicBezTo>
                <a:cubicBezTo>
                  <a:pt x="223554" y="108820"/>
                  <a:pt x="224097" y="122039"/>
                  <a:pt x="223554" y="135375"/>
                </a:cubicBezTo>
                <a:cubicBezTo>
                  <a:pt x="233963" y="135375"/>
                  <a:pt x="243422" y="135646"/>
                  <a:pt x="252822" y="135259"/>
                </a:cubicBezTo>
                <a:cubicBezTo>
                  <a:pt x="257369" y="135091"/>
                  <a:pt x="261376" y="132222"/>
                  <a:pt x="262998" y="127971"/>
                </a:cubicBezTo>
                <a:cubicBezTo>
                  <a:pt x="253443" y="125742"/>
                  <a:pt x="246988" y="120392"/>
                  <a:pt x="244856" y="110856"/>
                </a:cubicBezTo>
                <a:cubicBezTo>
                  <a:pt x="243286" y="103858"/>
                  <a:pt x="245845" y="97423"/>
                  <a:pt x="248965" y="91356"/>
                </a:cubicBezTo>
                <a:cubicBezTo>
                  <a:pt x="254683" y="80211"/>
                  <a:pt x="263425" y="71605"/>
                  <a:pt x="272981" y="63755"/>
                </a:cubicBezTo>
                <a:cubicBezTo>
                  <a:pt x="276295" y="61042"/>
                  <a:pt x="279726" y="58444"/>
                  <a:pt x="283098" y="55808"/>
                </a:cubicBezTo>
                <a:lnTo>
                  <a:pt x="282788" y="54781"/>
                </a:lnTo>
                <a:close/>
                <a:moveTo>
                  <a:pt x="271720" y="167415"/>
                </a:moveTo>
                <a:lnTo>
                  <a:pt x="271720" y="176273"/>
                </a:lnTo>
                <a:cubicBezTo>
                  <a:pt x="278136" y="175110"/>
                  <a:pt x="283350" y="177668"/>
                  <a:pt x="288700" y="180382"/>
                </a:cubicBezTo>
                <a:cubicBezTo>
                  <a:pt x="289901" y="180728"/>
                  <a:pt x="291195" y="180452"/>
                  <a:pt x="292150" y="179645"/>
                </a:cubicBezTo>
                <a:cubicBezTo>
                  <a:pt x="298430" y="172454"/>
                  <a:pt x="305098" y="166407"/>
                  <a:pt x="316456" y="170148"/>
                </a:cubicBezTo>
                <a:cubicBezTo>
                  <a:pt x="315041" y="165670"/>
                  <a:pt x="313956" y="162395"/>
                  <a:pt x="312928" y="159022"/>
                </a:cubicBezTo>
                <a:cubicBezTo>
                  <a:pt x="311301" y="153672"/>
                  <a:pt x="312928" y="150687"/>
                  <a:pt x="318220" y="149040"/>
                </a:cubicBezTo>
                <a:cubicBezTo>
                  <a:pt x="319678" y="148691"/>
                  <a:pt x="320956" y="147814"/>
                  <a:pt x="321806" y="146578"/>
                </a:cubicBezTo>
                <a:cubicBezTo>
                  <a:pt x="323298" y="143206"/>
                  <a:pt x="324287" y="139600"/>
                  <a:pt x="325683" y="135491"/>
                </a:cubicBezTo>
                <a:cubicBezTo>
                  <a:pt x="321050" y="135491"/>
                  <a:pt x="317387" y="135491"/>
                  <a:pt x="313743" y="135491"/>
                </a:cubicBezTo>
                <a:cubicBezTo>
                  <a:pt x="310099" y="135491"/>
                  <a:pt x="306978" y="134406"/>
                  <a:pt x="305776" y="130607"/>
                </a:cubicBezTo>
                <a:cubicBezTo>
                  <a:pt x="304575" y="126808"/>
                  <a:pt x="306416" y="124521"/>
                  <a:pt x="309362" y="122388"/>
                </a:cubicBezTo>
                <a:cubicBezTo>
                  <a:pt x="314227" y="118861"/>
                  <a:pt x="315177" y="113356"/>
                  <a:pt x="316960" y="106882"/>
                </a:cubicBezTo>
                <a:cubicBezTo>
                  <a:pt x="309207" y="114635"/>
                  <a:pt x="302094" y="120993"/>
                  <a:pt x="295639" y="128048"/>
                </a:cubicBezTo>
                <a:cubicBezTo>
                  <a:pt x="290871" y="133282"/>
                  <a:pt x="293410" y="140317"/>
                  <a:pt x="300194" y="142450"/>
                </a:cubicBezTo>
                <a:cubicBezTo>
                  <a:pt x="303488" y="143266"/>
                  <a:pt x="305699" y="146357"/>
                  <a:pt x="305408" y="149738"/>
                </a:cubicBezTo>
                <a:cubicBezTo>
                  <a:pt x="305548" y="160891"/>
                  <a:pt x="296619" y="170046"/>
                  <a:pt x="285465" y="170186"/>
                </a:cubicBezTo>
                <a:cubicBezTo>
                  <a:pt x="284198" y="170201"/>
                  <a:pt x="282932" y="170098"/>
                  <a:pt x="281684" y="169876"/>
                </a:cubicBezTo>
                <a:cubicBezTo>
                  <a:pt x="278369" y="169314"/>
                  <a:pt x="275151" y="168287"/>
                  <a:pt x="271720" y="167492"/>
                </a:cubicBezTo>
                <a:close/>
                <a:moveTo>
                  <a:pt x="109331" y="135472"/>
                </a:moveTo>
                <a:cubicBezTo>
                  <a:pt x="109699" y="137410"/>
                  <a:pt x="109912" y="138980"/>
                  <a:pt x="110280" y="140453"/>
                </a:cubicBezTo>
                <a:cubicBezTo>
                  <a:pt x="111385" y="144737"/>
                  <a:pt x="112432" y="148710"/>
                  <a:pt x="118034" y="149757"/>
                </a:cubicBezTo>
                <a:cubicBezTo>
                  <a:pt x="121697" y="150435"/>
                  <a:pt x="123035" y="154312"/>
                  <a:pt x="121910" y="158324"/>
                </a:cubicBezTo>
                <a:cubicBezTo>
                  <a:pt x="120864" y="161910"/>
                  <a:pt x="119662" y="165457"/>
                  <a:pt x="118169" y="170148"/>
                </a:cubicBezTo>
                <a:cubicBezTo>
                  <a:pt x="129373" y="166601"/>
                  <a:pt x="136176" y="172086"/>
                  <a:pt x="142146" y="179510"/>
                </a:cubicBezTo>
                <a:cubicBezTo>
                  <a:pt x="142340" y="179723"/>
                  <a:pt x="142534" y="180052"/>
                  <a:pt x="142747" y="180091"/>
                </a:cubicBezTo>
                <a:cubicBezTo>
                  <a:pt x="143832" y="180266"/>
                  <a:pt x="145189" y="180847"/>
                  <a:pt x="146003" y="180421"/>
                </a:cubicBezTo>
                <a:cubicBezTo>
                  <a:pt x="151295" y="177727"/>
                  <a:pt x="156528" y="175071"/>
                  <a:pt x="162866" y="176234"/>
                </a:cubicBezTo>
                <a:lnTo>
                  <a:pt x="162866" y="167492"/>
                </a:lnTo>
                <a:cubicBezTo>
                  <a:pt x="159494" y="168365"/>
                  <a:pt x="156412" y="169431"/>
                  <a:pt x="153175" y="169954"/>
                </a:cubicBezTo>
                <a:cubicBezTo>
                  <a:pt x="142215" y="172084"/>
                  <a:pt x="131603" y="164926"/>
                  <a:pt x="129473" y="153966"/>
                </a:cubicBezTo>
                <a:cubicBezTo>
                  <a:pt x="129222" y="152675"/>
                  <a:pt x="129097" y="151363"/>
                  <a:pt x="129101" y="150048"/>
                </a:cubicBezTo>
                <a:cubicBezTo>
                  <a:pt x="128678" y="146687"/>
                  <a:pt x="130729" y="143507"/>
                  <a:pt x="133966" y="142508"/>
                </a:cubicBezTo>
                <a:cubicBezTo>
                  <a:pt x="141875" y="139736"/>
                  <a:pt x="143658" y="132816"/>
                  <a:pt x="137843" y="126653"/>
                </a:cubicBezTo>
                <a:cubicBezTo>
                  <a:pt x="132028" y="120489"/>
                  <a:pt x="125690" y="114461"/>
                  <a:pt x="119584" y="108394"/>
                </a:cubicBezTo>
                <a:cubicBezTo>
                  <a:pt x="119005" y="108026"/>
                  <a:pt x="118396" y="107708"/>
                  <a:pt x="117762" y="107444"/>
                </a:cubicBezTo>
                <a:cubicBezTo>
                  <a:pt x="119526" y="113821"/>
                  <a:pt x="120728" y="119578"/>
                  <a:pt x="126252" y="123203"/>
                </a:cubicBezTo>
                <a:cubicBezTo>
                  <a:pt x="128811" y="124908"/>
                  <a:pt x="130225" y="127893"/>
                  <a:pt x="128578" y="130549"/>
                </a:cubicBezTo>
                <a:cubicBezTo>
                  <a:pt x="127170" y="132833"/>
                  <a:pt x="124946" y="134496"/>
                  <a:pt x="122356" y="135201"/>
                </a:cubicBezTo>
                <a:cubicBezTo>
                  <a:pt x="118031" y="135668"/>
                  <a:pt x="113672" y="135758"/>
                  <a:pt x="109331" y="135472"/>
                </a:cubicBezTo>
                <a:close/>
                <a:moveTo>
                  <a:pt x="173566" y="284061"/>
                </a:moveTo>
                <a:lnTo>
                  <a:pt x="174341" y="282685"/>
                </a:lnTo>
                <a:lnTo>
                  <a:pt x="173062" y="279642"/>
                </a:lnTo>
                <a:cubicBezTo>
                  <a:pt x="169398" y="271036"/>
                  <a:pt x="165696" y="262430"/>
                  <a:pt x="168759" y="252738"/>
                </a:cubicBezTo>
                <a:cubicBezTo>
                  <a:pt x="168832" y="252197"/>
                  <a:pt x="168730" y="251647"/>
                  <a:pt x="168468" y="251168"/>
                </a:cubicBezTo>
                <a:cubicBezTo>
                  <a:pt x="165560" y="244752"/>
                  <a:pt x="164010" y="243919"/>
                  <a:pt x="157129" y="245722"/>
                </a:cubicBezTo>
                <a:cubicBezTo>
                  <a:pt x="153969" y="246390"/>
                  <a:pt x="150946" y="247597"/>
                  <a:pt x="148193" y="249288"/>
                </a:cubicBezTo>
                <a:cubicBezTo>
                  <a:pt x="145888" y="251053"/>
                  <a:pt x="144067" y="253374"/>
                  <a:pt x="142902" y="256033"/>
                </a:cubicBezTo>
                <a:cubicBezTo>
                  <a:pt x="141119" y="259910"/>
                  <a:pt x="140227" y="264252"/>
                  <a:pt x="138638" y="268283"/>
                </a:cubicBezTo>
                <a:cubicBezTo>
                  <a:pt x="137377" y="271118"/>
                  <a:pt x="135960" y="273882"/>
                  <a:pt x="134393" y="276560"/>
                </a:cubicBezTo>
                <a:cubicBezTo>
                  <a:pt x="140401" y="278343"/>
                  <a:pt x="147166" y="276773"/>
                  <a:pt x="150616" y="283266"/>
                </a:cubicBezTo>
                <a:lnTo>
                  <a:pt x="157750" y="279700"/>
                </a:lnTo>
                <a:cubicBezTo>
                  <a:pt x="163564" y="276831"/>
                  <a:pt x="164999" y="277219"/>
                  <a:pt x="169379" y="281948"/>
                </a:cubicBezTo>
                <a:cubicBezTo>
                  <a:pt x="170642" y="282890"/>
                  <a:pt x="172058" y="283605"/>
                  <a:pt x="173566" y="284061"/>
                </a:cubicBezTo>
                <a:close/>
                <a:moveTo>
                  <a:pt x="260789" y="282937"/>
                </a:moveTo>
                <a:lnTo>
                  <a:pt x="261196" y="284177"/>
                </a:lnTo>
                <a:cubicBezTo>
                  <a:pt x="262771" y="283369"/>
                  <a:pt x="264226" y="282345"/>
                  <a:pt x="265518" y="281134"/>
                </a:cubicBezTo>
                <a:cubicBezTo>
                  <a:pt x="267631" y="277911"/>
                  <a:pt x="271923" y="276950"/>
                  <a:pt x="275209" y="278963"/>
                </a:cubicBezTo>
                <a:lnTo>
                  <a:pt x="283854" y="283266"/>
                </a:lnTo>
                <a:cubicBezTo>
                  <a:pt x="287169" y="276405"/>
                  <a:pt x="294457" y="278731"/>
                  <a:pt x="300020" y="276347"/>
                </a:cubicBezTo>
                <a:cubicBezTo>
                  <a:pt x="299070" y="274622"/>
                  <a:pt x="298217" y="273342"/>
                  <a:pt x="297616" y="271947"/>
                </a:cubicBezTo>
                <a:cubicBezTo>
                  <a:pt x="295678" y="267314"/>
                  <a:pt x="293022" y="262798"/>
                  <a:pt x="291957" y="257952"/>
                </a:cubicBezTo>
                <a:cubicBezTo>
                  <a:pt x="291007" y="253649"/>
                  <a:pt x="289223" y="250509"/>
                  <a:pt x="285444" y="248784"/>
                </a:cubicBezTo>
                <a:cubicBezTo>
                  <a:pt x="281936" y="247350"/>
                  <a:pt x="278344" y="246133"/>
                  <a:pt x="274686" y="245140"/>
                </a:cubicBezTo>
                <a:cubicBezTo>
                  <a:pt x="272206" y="244052"/>
                  <a:pt x="269313" y="245181"/>
                  <a:pt x="268225" y="247661"/>
                </a:cubicBezTo>
                <a:cubicBezTo>
                  <a:pt x="268214" y="247687"/>
                  <a:pt x="268204" y="247712"/>
                  <a:pt x="268193" y="247737"/>
                </a:cubicBezTo>
                <a:cubicBezTo>
                  <a:pt x="266371" y="250684"/>
                  <a:pt x="265363" y="253126"/>
                  <a:pt x="266448" y="256557"/>
                </a:cubicBezTo>
                <a:cubicBezTo>
                  <a:pt x="266959" y="258461"/>
                  <a:pt x="266959" y="260467"/>
                  <a:pt x="266448" y="262372"/>
                </a:cubicBezTo>
                <a:cubicBezTo>
                  <a:pt x="264898" y="269291"/>
                  <a:pt x="262843" y="276036"/>
                  <a:pt x="260886" y="282937"/>
                </a:cubicBezTo>
                <a:close/>
                <a:moveTo>
                  <a:pt x="255284" y="363996"/>
                </a:moveTo>
                <a:cubicBezTo>
                  <a:pt x="268852" y="361864"/>
                  <a:pt x="274977" y="347695"/>
                  <a:pt x="267166" y="337151"/>
                </a:cubicBezTo>
                <a:cubicBezTo>
                  <a:pt x="259460" y="326859"/>
                  <a:pt x="249974" y="318030"/>
                  <a:pt x="239158" y="311081"/>
                </a:cubicBezTo>
                <a:cubicBezTo>
                  <a:pt x="237219" y="309879"/>
                  <a:pt x="235281" y="308890"/>
                  <a:pt x="233343" y="307824"/>
                </a:cubicBezTo>
                <a:lnTo>
                  <a:pt x="232412" y="308619"/>
                </a:lnTo>
                <a:cubicBezTo>
                  <a:pt x="233252" y="310029"/>
                  <a:pt x="234185" y="311382"/>
                  <a:pt x="235203" y="312670"/>
                </a:cubicBezTo>
                <a:cubicBezTo>
                  <a:pt x="240340" y="318291"/>
                  <a:pt x="245689" y="323680"/>
                  <a:pt x="250710" y="329417"/>
                </a:cubicBezTo>
                <a:cubicBezTo>
                  <a:pt x="254203" y="333264"/>
                  <a:pt x="255554" y="338597"/>
                  <a:pt x="254315" y="343644"/>
                </a:cubicBezTo>
                <a:cubicBezTo>
                  <a:pt x="254063" y="344658"/>
                  <a:pt x="254261" y="345732"/>
                  <a:pt x="254858" y="346590"/>
                </a:cubicBezTo>
                <a:cubicBezTo>
                  <a:pt x="258152" y="349633"/>
                  <a:pt x="258172" y="353180"/>
                  <a:pt x="257029" y="357076"/>
                </a:cubicBezTo>
                <a:cubicBezTo>
                  <a:pt x="256505" y="359383"/>
                  <a:pt x="255982" y="361612"/>
                  <a:pt x="255381" y="363996"/>
                </a:cubicBezTo>
                <a:close/>
                <a:moveTo>
                  <a:pt x="179032" y="363996"/>
                </a:moveTo>
                <a:cubicBezTo>
                  <a:pt x="178586" y="362271"/>
                  <a:pt x="178179" y="360681"/>
                  <a:pt x="177752" y="359111"/>
                </a:cubicBezTo>
                <a:cubicBezTo>
                  <a:pt x="176512" y="354556"/>
                  <a:pt x="175213" y="350021"/>
                  <a:pt x="179691" y="346261"/>
                </a:cubicBezTo>
                <a:cubicBezTo>
                  <a:pt x="180195" y="345834"/>
                  <a:pt x="180175" y="344458"/>
                  <a:pt x="179982" y="343625"/>
                </a:cubicBezTo>
                <a:cubicBezTo>
                  <a:pt x="178725" y="338423"/>
                  <a:pt x="180183" y="332939"/>
                  <a:pt x="183858" y="329049"/>
                </a:cubicBezTo>
                <a:cubicBezTo>
                  <a:pt x="188723" y="323428"/>
                  <a:pt x="194015" y="318155"/>
                  <a:pt x="199054" y="312651"/>
                </a:cubicBezTo>
                <a:cubicBezTo>
                  <a:pt x="200186" y="311226"/>
                  <a:pt x="201234" y="309738"/>
                  <a:pt x="202194" y="308193"/>
                </a:cubicBezTo>
                <a:cubicBezTo>
                  <a:pt x="200915" y="308193"/>
                  <a:pt x="200605" y="307999"/>
                  <a:pt x="200411" y="308193"/>
                </a:cubicBezTo>
                <a:cubicBezTo>
                  <a:pt x="186137" y="316006"/>
                  <a:pt x="173967" y="327158"/>
                  <a:pt x="164940" y="340698"/>
                </a:cubicBezTo>
                <a:cubicBezTo>
                  <a:pt x="163855" y="342331"/>
                  <a:pt x="163226" y="344225"/>
                  <a:pt x="163118" y="346183"/>
                </a:cubicBezTo>
                <a:cubicBezTo>
                  <a:pt x="162983" y="354208"/>
                  <a:pt x="170426" y="362503"/>
                  <a:pt x="179128" y="364054"/>
                </a:cubicBezTo>
                <a:close/>
                <a:moveTo>
                  <a:pt x="217914" y="367969"/>
                </a:moveTo>
                <a:cubicBezTo>
                  <a:pt x="220123" y="362717"/>
                  <a:pt x="223728" y="358278"/>
                  <a:pt x="223457" y="354014"/>
                </a:cubicBezTo>
                <a:cubicBezTo>
                  <a:pt x="222643" y="338507"/>
                  <a:pt x="220589" y="323214"/>
                  <a:pt x="218922" y="307824"/>
                </a:cubicBezTo>
                <a:cubicBezTo>
                  <a:pt x="218806" y="306836"/>
                  <a:pt x="217875" y="305886"/>
                  <a:pt x="217313" y="304994"/>
                </a:cubicBezTo>
                <a:cubicBezTo>
                  <a:pt x="216654" y="305964"/>
                  <a:pt x="215491" y="306933"/>
                  <a:pt x="215375" y="307882"/>
                </a:cubicBezTo>
                <a:cubicBezTo>
                  <a:pt x="213824" y="321722"/>
                  <a:pt x="212913" y="335658"/>
                  <a:pt x="210781" y="349401"/>
                </a:cubicBezTo>
                <a:cubicBezTo>
                  <a:pt x="209715" y="356921"/>
                  <a:pt x="213242" y="361631"/>
                  <a:pt x="218011" y="368028"/>
                </a:cubicBezTo>
                <a:close/>
                <a:moveTo>
                  <a:pt x="239235" y="258863"/>
                </a:moveTo>
                <a:lnTo>
                  <a:pt x="238324" y="257758"/>
                </a:lnTo>
                <a:cubicBezTo>
                  <a:pt x="236095" y="258327"/>
                  <a:pt x="233951" y="259187"/>
                  <a:pt x="231947" y="260317"/>
                </a:cubicBezTo>
                <a:cubicBezTo>
                  <a:pt x="228739" y="262842"/>
                  <a:pt x="225666" y="265533"/>
                  <a:pt x="222740" y="268380"/>
                </a:cubicBezTo>
                <a:cubicBezTo>
                  <a:pt x="218863" y="272005"/>
                  <a:pt x="215549" y="272024"/>
                  <a:pt x="211653" y="268380"/>
                </a:cubicBezTo>
                <a:cubicBezTo>
                  <a:pt x="209851" y="266389"/>
                  <a:pt x="207907" y="264529"/>
                  <a:pt x="205838" y="262817"/>
                </a:cubicBezTo>
                <a:cubicBezTo>
                  <a:pt x="202853" y="260743"/>
                  <a:pt x="199519" y="259173"/>
                  <a:pt x="196341" y="257390"/>
                </a:cubicBezTo>
                <a:lnTo>
                  <a:pt x="195100" y="258941"/>
                </a:lnTo>
                <a:lnTo>
                  <a:pt x="217197" y="289275"/>
                </a:lnTo>
                <a:close/>
                <a:moveTo>
                  <a:pt x="320197" y="295865"/>
                </a:moveTo>
                <a:lnTo>
                  <a:pt x="318550" y="281173"/>
                </a:lnTo>
                <a:cubicBezTo>
                  <a:pt x="312765" y="286318"/>
                  <a:pt x="305617" y="289683"/>
                  <a:pt x="297965" y="290864"/>
                </a:cubicBezTo>
                <a:cubicBezTo>
                  <a:pt x="296298" y="291039"/>
                  <a:pt x="294724" y="291715"/>
                  <a:pt x="293449" y="292803"/>
                </a:cubicBezTo>
                <a:cubicBezTo>
                  <a:pt x="289223" y="297610"/>
                  <a:pt x="284765" y="300556"/>
                  <a:pt x="277942" y="296292"/>
                </a:cubicBezTo>
                <a:cubicBezTo>
                  <a:pt x="278640" y="298385"/>
                  <a:pt x="279493" y="300168"/>
                  <a:pt x="280792" y="300653"/>
                </a:cubicBezTo>
                <a:cubicBezTo>
                  <a:pt x="298837" y="306216"/>
                  <a:pt x="316941" y="311585"/>
                  <a:pt x="335064" y="316973"/>
                </a:cubicBezTo>
                <a:cubicBezTo>
                  <a:pt x="335957" y="317163"/>
                  <a:pt x="336865" y="317273"/>
                  <a:pt x="337777" y="317303"/>
                </a:cubicBezTo>
                <a:lnTo>
                  <a:pt x="337952" y="316295"/>
                </a:lnTo>
                <a:lnTo>
                  <a:pt x="303276" y="304665"/>
                </a:lnTo>
                <a:cubicBezTo>
                  <a:pt x="304730" y="300323"/>
                  <a:pt x="306086" y="296272"/>
                  <a:pt x="307559" y="291930"/>
                </a:cubicBezTo>
                <a:close/>
                <a:moveTo>
                  <a:pt x="371329" y="277606"/>
                </a:moveTo>
                <a:cubicBezTo>
                  <a:pt x="369391" y="269853"/>
                  <a:pt x="361386" y="264387"/>
                  <a:pt x="352819" y="264271"/>
                </a:cubicBezTo>
                <a:cubicBezTo>
                  <a:pt x="344251" y="264155"/>
                  <a:pt x="334909" y="271191"/>
                  <a:pt x="334424" y="277606"/>
                </a:cubicBezTo>
                <a:close/>
                <a:moveTo>
                  <a:pt x="334191" y="291543"/>
                </a:moveTo>
                <a:cubicBezTo>
                  <a:pt x="337001" y="300153"/>
                  <a:pt x="345340" y="305720"/>
                  <a:pt x="354369" y="305014"/>
                </a:cubicBezTo>
                <a:cubicBezTo>
                  <a:pt x="362549" y="304413"/>
                  <a:pt x="370224" y="298366"/>
                  <a:pt x="371232" y="291543"/>
                </a:cubicBezTo>
                <a:lnTo>
                  <a:pt x="334191" y="291543"/>
                </a:lnTo>
                <a:close/>
                <a:moveTo>
                  <a:pt x="147748" y="41872"/>
                </a:moveTo>
                <a:cubicBezTo>
                  <a:pt x="151140" y="41445"/>
                  <a:pt x="154280" y="40379"/>
                  <a:pt x="157207" y="40806"/>
                </a:cubicBezTo>
                <a:cubicBezTo>
                  <a:pt x="163971" y="41775"/>
                  <a:pt x="167266" y="38712"/>
                  <a:pt x="168623" y="32568"/>
                </a:cubicBezTo>
                <a:cubicBezTo>
                  <a:pt x="168689" y="32296"/>
                  <a:pt x="168793" y="32035"/>
                  <a:pt x="168933" y="31793"/>
                </a:cubicBezTo>
                <a:cubicBezTo>
                  <a:pt x="170426" y="29060"/>
                  <a:pt x="168817" y="27432"/>
                  <a:pt x="166510" y="27335"/>
                </a:cubicBezTo>
                <a:cubicBezTo>
                  <a:pt x="159630" y="27063"/>
                  <a:pt x="152729" y="27102"/>
                  <a:pt x="145848" y="27335"/>
                </a:cubicBezTo>
                <a:cubicBezTo>
                  <a:pt x="144259" y="27335"/>
                  <a:pt x="142069" y="28226"/>
                  <a:pt x="143251" y="30979"/>
                </a:cubicBezTo>
                <a:cubicBezTo>
                  <a:pt x="144801" y="34526"/>
                  <a:pt x="146255" y="38170"/>
                  <a:pt x="147748" y="41814"/>
                </a:cubicBezTo>
                <a:close/>
                <a:moveTo>
                  <a:pt x="278504" y="27102"/>
                </a:moveTo>
                <a:cubicBezTo>
                  <a:pt x="275268" y="27102"/>
                  <a:pt x="272011" y="26889"/>
                  <a:pt x="268813" y="27102"/>
                </a:cubicBezTo>
                <a:cubicBezTo>
                  <a:pt x="265886" y="27335"/>
                  <a:pt x="264529" y="28440"/>
                  <a:pt x="265634" y="32103"/>
                </a:cubicBezTo>
                <a:cubicBezTo>
                  <a:pt x="267573" y="38422"/>
                  <a:pt x="270558" y="41911"/>
                  <a:pt x="277729" y="40728"/>
                </a:cubicBezTo>
                <a:cubicBezTo>
                  <a:pt x="280714" y="40224"/>
                  <a:pt x="284746" y="42124"/>
                  <a:pt x="286800" y="40728"/>
                </a:cubicBezTo>
                <a:cubicBezTo>
                  <a:pt x="288855" y="39333"/>
                  <a:pt x="289475" y="35069"/>
                  <a:pt x="290890" y="32161"/>
                </a:cubicBezTo>
                <a:cubicBezTo>
                  <a:pt x="292557" y="28730"/>
                  <a:pt x="290774" y="27374"/>
                  <a:pt x="287808" y="27102"/>
                </a:cubicBezTo>
                <a:cubicBezTo>
                  <a:pt x="284843" y="26831"/>
                  <a:pt x="281606" y="27044"/>
                  <a:pt x="278504" y="27044"/>
                </a:cubicBezTo>
                <a:close/>
                <a:moveTo>
                  <a:pt x="143988" y="67612"/>
                </a:moveTo>
                <a:cubicBezTo>
                  <a:pt x="141409" y="65810"/>
                  <a:pt x="139839" y="64686"/>
                  <a:pt x="138173" y="63620"/>
                </a:cubicBezTo>
                <a:cubicBezTo>
                  <a:pt x="133540" y="60576"/>
                  <a:pt x="131175" y="61798"/>
                  <a:pt x="130516" y="67612"/>
                </a:cubicBezTo>
                <a:close/>
                <a:moveTo>
                  <a:pt x="291103" y="67399"/>
                </a:moveTo>
                <a:lnTo>
                  <a:pt x="304342" y="67399"/>
                </a:lnTo>
                <a:cubicBezTo>
                  <a:pt x="301706" y="60111"/>
                  <a:pt x="300349" y="60092"/>
                  <a:pt x="291103" y="67341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6" name="Google Shape;236;p34"/>
          <p:cNvGrpSpPr/>
          <p:nvPr/>
        </p:nvGrpSpPr>
        <p:grpSpPr>
          <a:xfrm>
            <a:off x="487919" y="2373028"/>
            <a:ext cx="406372" cy="401095"/>
            <a:chOff x="5128286" y="2449542"/>
            <a:chExt cx="447744" cy="441929"/>
          </a:xfrm>
        </p:grpSpPr>
        <p:sp>
          <p:nvSpPr>
            <p:cNvPr id="237" name="Google Shape;237;p34"/>
            <p:cNvSpPr/>
            <p:nvPr/>
          </p:nvSpPr>
          <p:spPr>
            <a:xfrm>
              <a:off x="5128286" y="2449542"/>
              <a:ext cx="447744" cy="441929"/>
            </a:xfrm>
            <a:custGeom>
              <a:rect b="b" l="l" r="r" t="t"/>
              <a:pathLst>
                <a:path extrusionOk="0" h="441929" w="447744">
                  <a:moveTo>
                    <a:pt x="62096" y="323853"/>
                  </a:moveTo>
                  <a:cubicBezTo>
                    <a:pt x="42442" y="300961"/>
                    <a:pt x="42423" y="286715"/>
                    <a:pt x="61845" y="260742"/>
                  </a:cubicBezTo>
                  <a:cubicBezTo>
                    <a:pt x="42365" y="236901"/>
                    <a:pt x="42365" y="222906"/>
                    <a:pt x="61573" y="198232"/>
                  </a:cubicBezTo>
                  <a:cubicBezTo>
                    <a:pt x="58123" y="193251"/>
                    <a:pt x="53994" y="188696"/>
                    <a:pt x="51475" y="183385"/>
                  </a:cubicBezTo>
                  <a:cubicBezTo>
                    <a:pt x="38934" y="156908"/>
                    <a:pt x="57716" y="127174"/>
                    <a:pt x="87469" y="126186"/>
                  </a:cubicBezTo>
                  <a:cubicBezTo>
                    <a:pt x="94621" y="125934"/>
                    <a:pt x="101773" y="126186"/>
                    <a:pt x="108325" y="126186"/>
                  </a:cubicBezTo>
                  <a:cubicBezTo>
                    <a:pt x="106677" y="118433"/>
                    <a:pt x="103867" y="110893"/>
                    <a:pt x="103847" y="103430"/>
                  </a:cubicBezTo>
                  <a:cubicBezTo>
                    <a:pt x="103828" y="95968"/>
                    <a:pt x="106677" y="88855"/>
                    <a:pt x="108441" y="80733"/>
                  </a:cubicBezTo>
                  <a:lnTo>
                    <a:pt x="103363" y="80733"/>
                  </a:lnTo>
                  <a:cubicBezTo>
                    <a:pt x="82197" y="80733"/>
                    <a:pt x="61030" y="80927"/>
                    <a:pt x="39864" y="80733"/>
                  </a:cubicBezTo>
                  <a:cubicBezTo>
                    <a:pt x="20481" y="80481"/>
                    <a:pt x="5266" y="67495"/>
                    <a:pt x="1098" y="48306"/>
                  </a:cubicBezTo>
                  <a:cubicBezTo>
                    <a:pt x="-2591" y="30307"/>
                    <a:pt x="6705" y="12159"/>
                    <a:pt x="23466" y="4636"/>
                  </a:cubicBezTo>
                  <a:cubicBezTo>
                    <a:pt x="29498" y="2005"/>
                    <a:pt x="35998" y="620"/>
                    <a:pt x="42578" y="565"/>
                  </a:cubicBezTo>
                  <a:cubicBezTo>
                    <a:pt x="112498" y="268"/>
                    <a:pt x="182419" y="216"/>
                    <a:pt x="252339" y="410"/>
                  </a:cubicBezTo>
                  <a:cubicBezTo>
                    <a:pt x="285155" y="410"/>
                    <a:pt x="303898" y="30376"/>
                    <a:pt x="289903" y="60013"/>
                  </a:cubicBezTo>
                  <a:cubicBezTo>
                    <a:pt x="289485" y="61090"/>
                    <a:pt x="289130" y="62190"/>
                    <a:pt x="288837" y="63308"/>
                  </a:cubicBezTo>
                  <a:lnTo>
                    <a:pt x="295621" y="63308"/>
                  </a:lnTo>
                  <a:cubicBezTo>
                    <a:pt x="316206" y="63308"/>
                    <a:pt x="336810" y="63095"/>
                    <a:pt x="357375" y="63308"/>
                  </a:cubicBezTo>
                  <a:cubicBezTo>
                    <a:pt x="377940" y="63521"/>
                    <a:pt x="394203" y="77651"/>
                    <a:pt x="397342" y="96569"/>
                  </a:cubicBezTo>
                  <a:cubicBezTo>
                    <a:pt x="400924" y="116150"/>
                    <a:pt x="389479" y="135363"/>
                    <a:pt x="370555" y="141537"/>
                  </a:cubicBezTo>
                  <a:cubicBezTo>
                    <a:pt x="366096" y="142798"/>
                    <a:pt x="361486" y="143450"/>
                    <a:pt x="356851" y="143475"/>
                  </a:cubicBezTo>
                  <a:cubicBezTo>
                    <a:pt x="350107" y="143805"/>
                    <a:pt x="343284" y="143475"/>
                    <a:pt x="336248" y="143475"/>
                  </a:cubicBezTo>
                  <a:cubicBezTo>
                    <a:pt x="336440" y="147763"/>
                    <a:pt x="339496" y="151384"/>
                    <a:pt x="343691" y="152295"/>
                  </a:cubicBezTo>
                  <a:cubicBezTo>
                    <a:pt x="409030" y="173616"/>
                    <a:pt x="449987" y="232249"/>
                    <a:pt x="447719" y="300845"/>
                  </a:cubicBezTo>
                  <a:cubicBezTo>
                    <a:pt x="445490" y="368685"/>
                    <a:pt x="392206" y="429373"/>
                    <a:pt x="325180" y="440150"/>
                  </a:cubicBezTo>
                  <a:cubicBezTo>
                    <a:pt x="274533" y="448290"/>
                    <a:pt x="230824" y="434102"/>
                    <a:pt x="193803" y="398651"/>
                  </a:cubicBezTo>
                  <a:cubicBezTo>
                    <a:pt x="191397" y="396584"/>
                    <a:pt x="188349" y="395413"/>
                    <a:pt x="185178" y="395337"/>
                  </a:cubicBezTo>
                  <a:cubicBezTo>
                    <a:pt x="152556" y="395104"/>
                    <a:pt x="119935" y="395337"/>
                    <a:pt x="87294" y="395104"/>
                  </a:cubicBezTo>
                  <a:cubicBezTo>
                    <a:pt x="65328" y="395104"/>
                    <a:pt x="47520" y="377298"/>
                    <a:pt x="47519" y="355331"/>
                  </a:cubicBezTo>
                  <a:cubicBezTo>
                    <a:pt x="47519" y="353620"/>
                    <a:pt x="47630" y="351911"/>
                    <a:pt x="47850" y="350213"/>
                  </a:cubicBezTo>
                  <a:cubicBezTo>
                    <a:pt x="48818" y="341842"/>
                    <a:pt x="52470" y="334009"/>
                    <a:pt x="58259" y="327884"/>
                  </a:cubicBezTo>
                  <a:cubicBezTo>
                    <a:pt x="59557" y="326624"/>
                    <a:pt x="60856" y="325229"/>
                    <a:pt x="62096" y="323853"/>
                  </a:cubicBezTo>
                  <a:close/>
                  <a:moveTo>
                    <a:pt x="299052" y="163149"/>
                  </a:moveTo>
                  <a:cubicBezTo>
                    <a:pt x="226822" y="163224"/>
                    <a:pt x="168284" y="221753"/>
                    <a:pt x="168198" y="293983"/>
                  </a:cubicBezTo>
                  <a:cubicBezTo>
                    <a:pt x="168326" y="366424"/>
                    <a:pt x="227019" y="425116"/>
                    <a:pt x="299459" y="425244"/>
                  </a:cubicBezTo>
                  <a:cubicBezTo>
                    <a:pt x="371675" y="424893"/>
                    <a:pt x="430099" y="366375"/>
                    <a:pt x="430332" y="294158"/>
                  </a:cubicBezTo>
                  <a:cubicBezTo>
                    <a:pt x="430343" y="221814"/>
                    <a:pt x="371706" y="163159"/>
                    <a:pt x="299362" y="163149"/>
                  </a:cubicBezTo>
                  <a:cubicBezTo>
                    <a:pt x="299259" y="163149"/>
                    <a:pt x="299156" y="163149"/>
                    <a:pt x="299052" y="163149"/>
                  </a:cubicBezTo>
                  <a:close/>
                  <a:moveTo>
                    <a:pt x="147149" y="63191"/>
                  </a:moveTo>
                  <a:lnTo>
                    <a:pt x="220532" y="63191"/>
                  </a:lnTo>
                  <a:cubicBezTo>
                    <a:pt x="232162" y="63191"/>
                    <a:pt x="243791" y="63424"/>
                    <a:pt x="255421" y="63075"/>
                  </a:cubicBezTo>
                  <a:cubicBezTo>
                    <a:pt x="267762" y="62855"/>
                    <a:pt x="277587" y="52672"/>
                    <a:pt x="277367" y="40331"/>
                  </a:cubicBezTo>
                  <a:cubicBezTo>
                    <a:pt x="277330" y="38250"/>
                    <a:pt x="277002" y="36185"/>
                    <a:pt x="276394" y="34195"/>
                  </a:cubicBezTo>
                  <a:cubicBezTo>
                    <a:pt x="273370" y="24096"/>
                    <a:pt x="264609" y="17836"/>
                    <a:pt x="252882" y="17816"/>
                  </a:cubicBezTo>
                  <a:cubicBezTo>
                    <a:pt x="227684" y="17719"/>
                    <a:pt x="202486" y="17816"/>
                    <a:pt x="177192" y="17816"/>
                  </a:cubicBezTo>
                  <a:cubicBezTo>
                    <a:pt x="132559" y="17816"/>
                    <a:pt x="87914" y="17816"/>
                    <a:pt x="43256" y="17816"/>
                  </a:cubicBezTo>
                  <a:cubicBezTo>
                    <a:pt x="35716" y="17816"/>
                    <a:pt x="28932" y="19638"/>
                    <a:pt x="23873" y="25395"/>
                  </a:cubicBezTo>
                  <a:cubicBezTo>
                    <a:pt x="17496" y="32605"/>
                    <a:pt x="15926" y="40901"/>
                    <a:pt x="19880" y="49759"/>
                  </a:cubicBezTo>
                  <a:cubicBezTo>
                    <a:pt x="23835" y="58617"/>
                    <a:pt x="31200" y="63327"/>
                    <a:pt x="41202" y="63327"/>
                  </a:cubicBezTo>
                  <a:close/>
                  <a:moveTo>
                    <a:pt x="250575" y="126108"/>
                  </a:moveTo>
                  <a:lnTo>
                    <a:pt x="305371" y="126108"/>
                  </a:lnTo>
                  <a:cubicBezTo>
                    <a:pt x="322815" y="126108"/>
                    <a:pt x="340260" y="126244"/>
                    <a:pt x="357705" y="126108"/>
                  </a:cubicBezTo>
                  <a:cubicBezTo>
                    <a:pt x="369871" y="126451"/>
                    <a:pt x="380012" y="116866"/>
                    <a:pt x="380354" y="104699"/>
                  </a:cubicBezTo>
                  <a:cubicBezTo>
                    <a:pt x="380369" y="104186"/>
                    <a:pt x="380365" y="103672"/>
                    <a:pt x="380344" y="103159"/>
                  </a:cubicBezTo>
                  <a:cubicBezTo>
                    <a:pt x="380150" y="89940"/>
                    <a:pt x="370245" y="80811"/>
                    <a:pt x="355727" y="80791"/>
                  </a:cubicBezTo>
                  <a:cubicBezTo>
                    <a:pt x="308937" y="80714"/>
                    <a:pt x="262160" y="80714"/>
                    <a:pt x="215396" y="80791"/>
                  </a:cubicBezTo>
                  <a:lnTo>
                    <a:pt x="145617" y="80791"/>
                  </a:lnTo>
                  <a:cubicBezTo>
                    <a:pt x="137108" y="80791"/>
                    <a:pt x="129956" y="83718"/>
                    <a:pt x="125110" y="90890"/>
                  </a:cubicBezTo>
                  <a:cubicBezTo>
                    <a:pt x="120093" y="97692"/>
                    <a:pt x="119569" y="106816"/>
                    <a:pt x="123773" y="114149"/>
                  </a:cubicBezTo>
                  <a:cubicBezTo>
                    <a:pt x="127515" y="121895"/>
                    <a:pt x="135512" y="126667"/>
                    <a:pt x="144105" y="126283"/>
                  </a:cubicBezTo>
                  <a:close/>
                  <a:moveTo>
                    <a:pt x="307076" y="144522"/>
                  </a:moveTo>
                  <a:cubicBezTo>
                    <a:pt x="304834" y="144108"/>
                    <a:pt x="302568" y="143836"/>
                    <a:pt x="300292" y="143708"/>
                  </a:cubicBezTo>
                  <a:cubicBezTo>
                    <a:pt x="229855" y="143708"/>
                    <a:pt x="159431" y="143708"/>
                    <a:pt x="89019" y="143708"/>
                  </a:cubicBezTo>
                  <a:cubicBezTo>
                    <a:pt x="75025" y="143708"/>
                    <a:pt x="64946" y="153806"/>
                    <a:pt x="65159" y="166967"/>
                  </a:cubicBezTo>
                  <a:cubicBezTo>
                    <a:pt x="65372" y="180128"/>
                    <a:pt x="75238" y="189064"/>
                    <a:pt x="89310" y="189083"/>
                  </a:cubicBezTo>
                  <a:cubicBezTo>
                    <a:pt x="122687" y="189083"/>
                    <a:pt x="156064" y="189200"/>
                    <a:pt x="189442" y="188948"/>
                  </a:cubicBezTo>
                  <a:cubicBezTo>
                    <a:pt x="192601" y="188737"/>
                    <a:pt x="195601" y="187482"/>
                    <a:pt x="197970" y="185381"/>
                  </a:cubicBezTo>
                  <a:cubicBezTo>
                    <a:pt x="211493" y="173087"/>
                    <a:pt x="227059" y="163247"/>
                    <a:pt x="243966" y="156307"/>
                  </a:cubicBezTo>
                  <a:cubicBezTo>
                    <a:pt x="264063" y="148405"/>
                    <a:pt x="285482" y="144405"/>
                    <a:pt x="307076" y="144522"/>
                  </a:cubicBezTo>
                  <a:close/>
                  <a:moveTo>
                    <a:pt x="178878" y="206547"/>
                  </a:moveTo>
                  <a:lnTo>
                    <a:pt x="159999" y="206547"/>
                  </a:lnTo>
                  <a:cubicBezTo>
                    <a:pt x="136313" y="206547"/>
                    <a:pt x="112608" y="206431"/>
                    <a:pt x="88922" y="206547"/>
                  </a:cubicBezTo>
                  <a:cubicBezTo>
                    <a:pt x="75199" y="206547"/>
                    <a:pt x="65198" y="216471"/>
                    <a:pt x="65178" y="229303"/>
                  </a:cubicBezTo>
                  <a:cubicBezTo>
                    <a:pt x="65159" y="242134"/>
                    <a:pt x="75005" y="251806"/>
                    <a:pt x="88903" y="251864"/>
                  </a:cubicBezTo>
                  <a:cubicBezTo>
                    <a:pt x="109875" y="251981"/>
                    <a:pt x="130847" y="251864"/>
                    <a:pt x="151820" y="251981"/>
                  </a:cubicBezTo>
                  <a:cubicBezTo>
                    <a:pt x="155522" y="251981"/>
                    <a:pt x="156975" y="250663"/>
                    <a:pt x="158487" y="247271"/>
                  </a:cubicBezTo>
                  <a:cubicBezTo>
                    <a:pt x="163546" y="235757"/>
                    <a:pt x="169206" y="224515"/>
                    <a:pt x="174730" y="213215"/>
                  </a:cubicBezTo>
                  <a:cubicBezTo>
                    <a:pt x="175661" y="211257"/>
                    <a:pt x="177037" y="209455"/>
                    <a:pt x="178878" y="206547"/>
                  </a:cubicBezTo>
                  <a:close/>
                  <a:moveTo>
                    <a:pt x="174401" y="377814"/>
                  </a:moveTo>
                  <a:cubicBezTo>
                    <a:pt x="168256" y="363200"/>
                    <a:pt x="162325" y="348973"/>
                    <a:pt x="156181" y="334862"/>
                  </a:cubicBezTo>
                  <a:cubicBezTo>
                    <a:pt x="155326" y="333517"/>
                    <a:pt x="153892" y="332650"/>
                    <a:pt x="152304" y="332517"/>
                  </a:cubicBezTo>
                  <a:cubicBezTo>
                    <a:pt x="130576" y="332381"/>
                    <a:pt x="108848" y="332110"/>
                    <a:pt x="87119" y="332517"/>
                  </a:cubicBezTo>
                  <a:cubicBezTo>
                    <a:pt x="74757" y="332732"/>
                    <a:pt x="64910" y="342928"/>
                    <a:pt x="65125" y="355290"/>
                  </a:cubicBezTo>
                  <a:cubicBezTo>
                    <a:pt x="65128" y="355452"/>
                    <a:pt x="65133" y="355614"/>
                    <a:pt x="65139" y="355776"/>
                  </a:cubicBezTo>
                  <a:cubicBezTo>
                    <a:pt x="65411" y="368297"/>
                    <a:pt x="75044" y="377562"/>
                    <a:pt x="88224" y="377776"/>
                  </a:cubicBezTo>
                  <a:cubicBezTo>
                    <a:pt x="95978" y="377911"/>
                    <a:pt x="103731" y="377776"/>
                    <a:pt x="111484" y="377776"/>
                  </a:cubicBezTo>
                  <a:close/>
                  <a:moveTo>
                    <a:pt x="151452" y="314898"/>
                  </a:moveTo>
                  <a:lnTo>
                    <a:pt x="151452" y="269813"/>
                  </a:lnTo>
                  <a:cubicBezTo>
                    <a:pt x="129277" y="269813"/>
                    <a:pt x="106987" y="269115"/>
                    <a:pt x="84755" y="270084"/>
                  </a:cubicBezTo>
                  <a:cubicBezTo>
                    <a:pt x="72447" y="270608"/>
                    <a:pt x="64325" y="282005"/>
                    <a:pt x="65178" y="294080"/>
                  </a:cubicBezTo>
                  <a:cubicBezTo>
                    <a:pt x="66018" y="305873"/>
                    <a:pt x="75899" y="314972"/>
                    <a:pt x="87720" y="314839"/>
                  </a:cubicBezTo>
                  <a:cubicBezTo>
                    <a:pt x="96830" y="315014"/>
                    <a:pt x="105960" y="314839"/>
                    <a:pt x="115070" y="31483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5390413" y="2671028"/>
              <a:ext cx="73654" cy="141494"/>
            </a:xfrm>
            <a:custGeom>
              <a:rect b="b" l="l" r="r" t="t"/>
              <a:pathLst>
                <a:path extrusionOk="0" h="141494" w="73654">
                  <a:moveTo>
                    <a:pt x="427" y="98665"/>
                  </a:moveTo>
                  <a:cubicBezTo>
                    <a:pt x="427" y="93063"/>
                    <a:pt x="3374" y="89303"/>
                    <a:pt x="8180" y="88819"/>
                  </a:cubicBezTo>
                  <a:cubicBezTo>
                    <a:pt x="13317" y="88295"/>
                    <a:pt x="17213" y="91532"/>
                    <a:pt x="17872" y="97425"/>
                  </a:cubicBezTo>
                  <a:cubicBezTo>
                    <a:pt x="18254" y="104867"/>
                    <a:pt x="23480" y="111174"/>
                    <a:pt x="30723" y="112931"/>
                  </a:cubicBezTo>
                  <a:cubicBezTo>
                    <a:pt x="38709" y="115373"/>
                    <a:pt x="46229" y="113919"/>
                    <a:pt x="52044" y="107639"/>
                  </a:cubicBezTo>
                  <a:cubicBezTo>
                    <a:pt x="59797" y="99305"/>
                    <a:pt x="56250" y="86318"/>
                    <a:pt x="44892" y="82442"/>
                  </a:cubicBezTo>
                  <a:cubicBezTo>
                    <a:pt x="41568" y="81407"/>
                    <a:pt x="38118" y="80827"/>
                    <a:pt x="34638" y="80717"/>
                  </a:cubicBezTo>
                  <a:cubicBezTo>
                    <a:pt x="17194" y="79573"/>
                    <a:pt x="3025" y="67323"/>
                    <a:pt x="621" y="50983"/>
                  </a:cubicBezTo>
                  <a:cubicBezTo>
                    <a:pt x="-1607" y="35690"/>
                    <a:pt x="7754" y="21017"/>
                    <a:pt x="24036" y="15009"/>
                  </a:cubicBezTo>
                  <a:cubicBezTo>
                    <a:pt x="26885" y="14391"/>
                    <a:pt x="28808" y="11723"/>
                    <a:pt x="28494" y="8826"/>
                  </a:cubicBezTo>
                  <a:cubicBezTo>
                    <a:pt x="28494" y="4115"/>
                    <a:pt x="32313" y="297"/>
                    <a:pt x="37022" y="297"/>
                  </a:cubicBezTo>
                  <a:cubicBezTo>
                    <a:pt x="37029" y="297"/>
                    <a:pt x="37035" y="297"/>
                    <a:pt x="37042" y="297"/>
                  </a:cubicBezTo>
                  <a:cubicBezTo>
                    <a:pt x="41708" y="211"/>
                    <a:pt x="45561" y="3925"/>
                    <a:pt x="45646" y="8592"/>
                  </a:cubicBezTo>
                  <a:cubicBezTo>
                    <a:pt x="45647" y="8650"/>
                    <a:pt x="45648" y="8709"/>
                    <a:pt x="45648" y="8767"/>
                  </a:cubicBezTo>
                  <a:cubicBezTo>
                    <a:pt x="45648" y="12644"/>
                    <a:pt x="47373" y="13943"/>
                    <a:pt x="50629" y="15183"/>
                  </a:cubicBezTo>
                  <a:cubicBezTo>
                    <a:pt x="63926" y="20184"/>
                    <a:pt x="71853" y="29759"/>
                    <a:pt x="73656" y="43986"/>
                  </a:cubicBezTo>
                  <a:cubicBezTo>
                    <a:pt x="74431" y="50014"/>
                    <a:pt x="71718" y="54162"/>
                    <a:pt x="66775" y="55073"/>
                  </a:cubicBezTo>
                  <a:cubicBezTo>
                    <a:pt x="61329" y="56100"/>
                    <a:pt x="57083" y="52941"/>
                    <a:pt x="56386" y="46894"/>
                  </a:cubicBezTo>
                  <a:cubicBezTo>
                    <a:pt x="56034" y="39677"/>
                    <a:pt x="51173" y="33464"/>
                    <a:pt x="44252" y="31387"/>
                  </a:cubicBezTo>
                  <a:cubicBezTo>
                    <a:pt x="37389" y="28707"/>
                    <a:pt x="29612" y="29961"/>
                    <a:pt x="23939" y="34663"/>
                  </a:cubicBezTo>
                  <a:cubicBezTo>
                    <a:pt x="18926" y="38341"/>
                    <a:pt x="16762" y="44771"/>
                    <a:pt x="18531" y="50731"/>
                  </a:cubicBezTo>
                  <a:cubicBezTo>
                    <a:pt x="20973" y="58213"/>
                    <a:pt x="26633" y="61818"/>
                    <a:pt x="34037" y="63020"/>
                  </a:cubicBezTo>
                  <a:cubicBezTo>
                    <a:pt x="37468" y="63563"/>
                    <a:pt x="40996" y="63563"/>
                    <a:pt x="44427" y="64164"/>
                  </a:cubicBezTo>
                  <a:cubicBezTo>
                    <a:pt x="60204" y="66935"/>
                    <a:pt x="72260" y="79554"/>
                    <a:pt x="73675" y="94692"/>
                  </a:cubicBezTo>
                  <a:cubicBezTo>
                    <a:pt x="75013" y="109132"/>
                    <a:pt x="66116" y="122933"/>
                    <a:pt x="51404" y="128728"/>
                  </a:cubicBezTo>
                  <a:cubicBezTo>
                    <a:pt x="47915" y="130085"/>
                    <a:pt x="45590" y="131228"/>
                    <a:pt x="45434" y="135745"/>
                  </a:cubicBezTo>
                  <a:cubicBezTo>
                    <a:pt x="45280" y="140261"/>
                    <a:pt x="41558" y="143013"/>
                    <a:pt x="37022" y="142994"/>
                  </a:cubicBezTo>
                  <a:cubicBezTo>
                    <a:pt x="32487" y="142974"/>
                    <a:pt x="28765" y="140280"/>
                    <a:pt x="28668" y="135706"/>
                  </a:cubicBezTo>
                  <a:cubicBezTo>
                    <a:pt x="28571" y="131131"/>
                    <a:pt x="26090" y="130085"/>
                    <a:pt x="22679" y="128709"/>
                  </a:cubicBezTo>
                  <a:cubicBezTo>
                    <a:pt x="9382" y="123359"/>
                    <a:pt x="486" y="111186"/>
                    <a:pt x="427" y="9866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5463913" y="2640225"/>
              <a:ext cx="77531" cy="160877"/>
            </a:xfrm>
            <a:custGeom>
              <a:rect b="b" l="l" r="r" t="t"/>
              <a:pathLst>
                <a:path extrusionOk="0" h="160877" w="77531">
                  <a:moveTo>
                    <a:pt x="77241" y="107817"/>
                  </a:moveTo>
                  <a:cubicBezTo>
                    <a:pt x="76656" y="124063"/>
                    <a:pt x="72514" y="139982"/>
                    <a:pt x="65108" y="154453"/>
                  </a:cubicBezTo>
                  <a:cubicBezTo>
                    <a:pt x="62026" y="160597"/>
                    <a:pt x="57355" y="162787"/>
                    <a:pt x="52587" y="160403"/>
                  </a:cubicBezTo>
                  <a:cubicBezTo>
                    <a:pt x="47818" y="158019"/>
                    <a:pt x="46403" y="153135"/>
                    <a:pt x="49292" y="146952"/>
                  </a:cubicBezTo>
                  <a:cubicBezTo>
                    <a:pt x="72551" y="97137"/>
                    <a:pt x="55203" y="43835"/>
                    <a:pt x="7289" y="17823"/>
                  </a:cubicBezTo>
                  <a:cubicBezTo>
                    <a:pt x="796" y="14295"/>
                    <a:pt x="-1259" y="9760"/>
                    <a:pt x="1474" y="4778"/>
                  </a:cubicBezTo>
                  <a:cubicBezTo>
                    <a:pt x="4207" y="-203"/>
                    <a:pt x="9227" y="-1037"/>
                    <a:pt x="15662" y="2297"/>
                  </a:cubicBezTo>
                  <a:cubicBezTo>
                    <a:pt x="53226" y="21428"/>
                    <a:pt x="77397" y="61066"/>
                    <a:pt x="77241" y="107817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5313594" y="2685493"/>
              <a:ext cx="77531" cy="160877"/>
            </a:xfrm>
            <a:custGeom>
              <a:rect b="b" l="l" r="r" t="t"/>
              <a:pathLst>
                <a:path extrusionOk="0" h="160877" w="77531">
                  <a:moveTo>
                    <a:pt x="296" y="58518"/>
                  </a:moveTo>
                  <a:cubicBezTo>
                    <a:pt x="295" y="40707"/>
                    <a:pt x="4443" y="23141"/>
                    <a:pt x="12410" y="7211"/>
                  </a:cubicBezTo>
                  <a:cubicBezTo>
                    <a:pt x="15550" y="970"/>
                    <a:pt x="20492" y="-1259"/>
                    <a:pt x="25455" y="1397"/>
                  </a:cubicBezTo>
                  <a:cubicBezTo>
                    <a:pt x="30417" y="4052"/>
                    <a:pt x="31076" y="8762"/>
                    <a:pt x="28071" y="15081"/>
                  </a:cubicBezTo>
                  <a:cubicBezTo>
                    <a:pt x="4986" y="63538"/>
                    <a:pt x="22625" y="117810"/>
                    <a:pt x="69725" y="143454"/>
                  </a:cubicBezTo>
                  <a:cubicBezTo>
                    <a:pt x="70578" y="143919"/>
                    <a:pt x="71450" y="144326"/>
                    <a:pt x="72284" y="144849"/>
                  </a:cubicBezTo>
                  <a:cubicBezTo>
                    <a:pt x="77013" y="147776"/>
                    <a:pt x="78506" y="152331"/>
                    <a:pt x="76160" y="156712"/>
                  </a:cubicBezTo>
                  <a:cubicBezTo>
                    <a:pt x="73815" y="161092"/>
                    <a:pt x="69241" y="162720"/>
                    <a:pt x="64240" y="160317"/>
                  </a:cubicBezTo>
                  <a:cubicBezTo>
                    <a:pt x="46451" y="151802"/>
                    <a:pt x="31246" y="138710"/>
                    <a:pt x="20182" y="122385"/>
                  </a:cubicBezTo>
                  <a:cubicBezTo>
                    <a:pt x="7242" y="103599"/>
                    <a:pt x="308" y="81329"/>
                    <a:pt x="296" y="5851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5431578" y="2629867"/>
              <a:ext cx="17444" cy="17444"/>
            </a:xfrm>
            <a:custGeom>
              <a:rect b="b" l="l" r="r" t="t"/>
              <a:pathLst>
                <a:path extrusionOk="0" h="17444" w="17444">
                  <a:moveTo>
                    <a:pt x="9386" y="17655"/>
                  </a:moveTo>
                  <a:cubicBezTo>
                    <a:pt x="4538" y="17581"/>
                    <a:pt x="570" y="13774"/>
                    <a:pt x="296" y="8933"/>
                  </a:cubicBezTo>
                  <a:cubicBezTo>
                    <a:pt x="391" y="4074"/>
                    <a:pt x="4407" y="212"/>
                    <a:pt x="9266" y="307"/>
                  </a:cubicBezTo>
                  <a:cubicBezTo>
                    <a:pt x="9273" y="307"/>
                    <a:pt x="9281" y="307"/>
                    <a:pt x="9289" y="307"/>
                  </a:cubicBezTo>
                  <a:cubicBezTo>
                    <a:pt x="14035" y="61"/>
                    <a:pt x="18083" y="3709"/>
                    <a:pt x="18329" y="8456"/>
                  </a:cubicBezTo>
                  <a:cubicBezTo>
                    <a:pt x="18336" y="8582"/>
                    <a:pt x="18340" y="8709"/>
                    <a:pt x="18341" y="8836"/>
                  </a:cubicBezTo>
                  <a:cubicBezTo>
                    <a:pt x="18186" y="13693"/>
                    <a:pt x="14246" y="17575"/>
                    <a:pt x="9386" y="1765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5404888" y="2839601"/>
              <a:ext cx="17444" cy="17444"/>
            </a:xfrm>
            <a:custGeom>
              <a:rect b="b" l="l" r="r" t="t"/>
              <a:pathLst>
                <a:path extrusionOk="0" h="17444" w="17444">
                  <a:moveTo>
                    <a:pt x="18322" y="9077"/>
                  </a:moveTo>
                  <a:cubicBezTo>
                    <a:pt x="17967" y="13915"/>
                    <a:pt x="13947" y="17665"/>
                    <a:pt x="9096" y="17683"/>
                  </a:cubicBezTo>
                  <a:cubicBezTo>
                    <a:pt x="4238" y="17518"/>
                    <a:pt x="365" y="13568"/>
                    <a:pt x="296" y="8708"/>
                  </a:cubicBezTo>
                  <a:cubicBezTo>
                    <a:pt x="392" y="3967"/>
                    <a:pt x="4313" y="201"/>
                    <a:pt x="9054" y="297"/>
                  </a:cubicBezTo>
                  <a:cubicBezTo>
                    <a:pt x="9191" y="300"/>
                    <a:pt x="9327" y="306"/>
                    <a:pt x="9464" y="315"/>
                  </a:cubicBezTo>
                  <a:cubicBezTo>
                    <a:pt x="14324" y="283"/>
                    <a:pt x="18290" y="4197"/>
                    <a:pt x="18321" y="9057"/>
                  </a:cubicBezTo>
                  <a:cubicBezTo>
                    <a:pt x="18321" y="9063"/>
                    <a:pt x="18321" y="9070"/>
                    <a:pt x="18321" y="9077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3" name="Google Shape;243;p34"/>
          <p:cNvGrpSpPr/>
          <p:nvPr/>
        </p:nvGrpSpPr>
        <p:grpSpPr>
          <a:xfrm>
            <a:off x="487921" y="4121383"/>
            <a:ext cx="406384" cy="406463"/>
            <a:chOff x="6952727" y="1768717"/>
            <a:chExt cx="407116" cy="407196"/>
          </a:xfrm>
        </p:grpSpPr>
        <p:sp>
          <p:nvSpPr>
            <p:cNvPr id="244" name="Google Shape;244;p34"/>
            <p:cNvSpPr/>
            <p:nvPr/>
          </p:nvSpPr>
          <p:spPr>
            <a:xfrm>
              <a:off x="7020818" y="1931495"/>
              <a:ext cx="312064" cy="244224"/>
            </a:xfrm>
            <a:custGeom>
              <a:rect b="b" l="l" r="r" t="t"/>
              <a:pathLst>
                <a:path extrusionOk="0" h="244224" w="312064">
                  <a:moveTo>
                    <a:pt x="298424" y="230933"/>
                  </a:moveTo>
                  <a:lnTo>
                    <a:pt x="311778" y="230933"/>
                  </a:lnTo>
                  <a:lnTo>
                    <a:pt x="311778" y="244113"/>
                  </a:lnTo>
                  <a:lnTo>
                    <a:pt x="296" y="244113"/>
                  </a:lnTo>
                  <a:lnTo>
                    <a:pt x="296" y="230991"/>
                  </a:lnTo>
                  <a:lnTo>
                    <a:pt x="13573" y="230991"/>
                  </a:lnTo>
                  <a:lnTo>
                    <a:pt x="13573" y="226242"/>
                  </a:lnTo>
                  <a:cubicBezTo>
                    <a:pt x="13573" y="201535"/>
                    <a:pt x="13573" y="176815"/>
                    <a:pt x="13573" y="152083"/>
                  </a:cubicBezTo>
                  <a:cubicBezTo>
                    <a:pt x="13573" y="144814"/>
                    <a:pt x="15647" y="142682"/>
                    <a:pt x="22799" y="142682"/>
                  </a:cubicBezTo>
                  <a:lnTo>
                    <a:pt x="67826" y="142682"/>
                  </a:lnTo>
                  <a:lnTo>
                    <a:pt x="67826" y="121846"/>
                  </a:lnTo>
                  <a:cubicBezTo>
                    <a:pt x="67826" y="120159"/>
                    <a:pt x="67826" y="118454"/>
                    <a:pt x="67826" y="116767"/>
                  </a:cubicBezTo>
                  <a:cubicBezTo>
                    <a:pt x="67942" y="111243"/>
                    <a:pt x="70345" y="108801"/>
                    <a:pt x="75928" y="108782"/>
                  </a:cubicBezTo>
                  <a:cubicBezTo>
                    <a:pt x="89631" y="108782"/>
                    <a:pt x="103335" y="108782"/>
                    <a:pt x="117039" y="108782"/>
                  </a:cubicBezTo>
                  <a:lnTo>
                    <a:pt x="122078" y="108782"/>
                  </a:lnTo>
                  <a:cubicBezTo>
                    <a:pt x="122078" y="100311"/>
                    <a:pt x="122078" y="92151"/>
                    <a:pt x="122078" y="84010"/>
                  </a:cubicBezTo>
                  <a:cubicBezTo>
                    <a:pt x="122078" y="77052"/>
                    <a:pt x="124249" y="74900"/>
                    <a:pt x="131169" y="74881"/>
                  </a:cubicBezTo>
                  <a:lnTo>
                    <a:pt x="176331" y="74881"/>
                  </a:lnTo>
                  <a:lnTo>
                    <a:pt x="176331" y="50788"/>
                  </a:lnTo>
                  <a:cubicBezTo>
                    <a:pt x="176331" y="43035"/>
                    <a:pt x="178269" y="40961"/>
                    <a:pt x="186022" y="40961"/>
                  </a:cubicBezTo>
                  <a:lnTo>
                    <a:pt x="230409" y="40961"/>
                  </a:lnTo>
                  <a:cubicBezTo>
                    <a:pt x="230409" y="39372"/>
                    <a:pt x="230603" y="38015"/>
                    <a:pt x="230603" y="36658"/>
                  </a:cubicBezTo>
                  <a:cubicBezTo>
                    <a:pt x="230603" y="27199"/>
                    <a:pt x="230603" y="17740"/>
                    <a:pt x="230603" y="8281"/>
                  </a:cubicBezTo>
                  <a:cubicBezTo>
                    <a:pt x="230603" y="2912"/>
                    <a:pt x="233084" y="315"/>
                    <a:pt x="238240" y="296"/>
                  </a:cubicBezTo>
                  <a:cubicBezTo>
                    <a:pt x="255762" y="296"/>
                    <a:pt x="273278" y="296"/>
                    <a:pt x="290787" y="296"/>
                  </a:cubicBezTo>
                  <a:cubicBezTo>
                    <a:pt x="295923" y="296"/>
                    <a:pt x="298366" y="2951"/>
                    <a:pt x="298404" y="8340"/>
                  </a:cubicBezTo>
                  <a:cubicBezTo>
                    <a:pt x="298404" y="20900"/>
                    <a:pt x="298404" y="33537"/>
                    <a:pt x="298404" y="46039"/>
                  </a:cubicBezTo>
                  <a:lnTo>
                    <a:pt x="298404" y="230933"/>
                  </a:lnTo>
                  <a:close/>
                  <a:moveTo>
                    <a:pt x="244520" y="14019"/>
                  </a:moveTo>
                  <a:lnTo>
                    <a:pt x="244520" y="230622"/>
                  </a:lnTo>
                  <a:lnTo>
                    <a:pt x="284662" y="230622"/>
                  </a:lnTo>
                  <a:lnTo>
                    <a:pt x="284662" y="14019"/>
                  </a:lnTo>
                  <a:close/>
                  <a:moveTo>
                    <a:pt x="190248" y="54723"/>
                  </a:moveTo>
                  <a:lnTo>
                    <a:pt x="190248" y="230622"/>
                  </a:lnTo>
                  <a:lnTo>
                    <a:pt x="230390" y="230622"/>
                  </a:lnTo>
                  <a:lnTo>
                    <a:pt x="230390" y="54723"/>
                  </a:lnTo>
                  <a:close/>
                  <a:moveTo>
                    <a:pt x="135976" y="88623"/>
                  </a:moveTo>
                  <a:lnTo>
                    <a:pt x="135976" y="230642"/>
                  </a:lnTo>
                  <a:lnTo>
                    <a:pt x="176118" y="230642"/>
                  </a:lnTo>
                  <a:lnTo>
                    <a:pt x="176118" y="88623"/>
                  </a:lnTo>
                  <a:close/>
                  <a:moveTo>
                    <a:pt x="81704" y="230525"/>
                  </a:moveTo>
                  <a:lnTo>
                    <a:pt x="121846" y="230525"/>
                  </a:lnTo>
                  <a:lnTo>
                    <a:pt x="121846" y="122582"/>
                  </a:lnTo>
                  <a:lnTo>
                    <a:pt x="81704" y="122582"/>
                  </a:lnTo>
                  <a:close/>
                  <a:moveTo>
                    <a:pt x="27432" y="156444"/>
                  </a:moveTo>
                  <a:lnTo>
                    <a:pt x="27432" y="230487"/>
                  </a:lnTo>
                  <a:lnTo>
                    <a:pt x="67574" y="230487"/>
                  </a:lnTo>
                  <a:lnTo>
                    <a:pt x="67574" y="156444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6986666" y="1856890"/>
              <a:ext cx="217088" cy="176384"/>
            </a:xfrm>
            <a:custGeom>
              <a:rect b="b" l="l" r="r" t="t"/>
              <a:pathLst>
                <a:path extrusionOk="0" h="176384" w="217088">
                  <a:moveTo>
                    <a:pt x="216899" y="101804"/>
                  </a:moveTo>
                  <a:lnTo>
                    <a:pt x="203835" y="101804"/>
                  </a:lnTo>
                  <a:lnTo>
                    <a:pt x="203835" y="95524"/>
                  </a:lnTo>
                  <a:lnTo>
                    <a:pt x="176854" y="95524"/>
                  </a:lnTo>
                  <a:lnTo>
                    <a:pt x="176854" y="122195"/>
                  </a:lnTo>
                  <a:lnTo>
                    <a:pt x="196664" y="122195"/>
                  </a:lnTo>
                  <a:lnTo>
                    <a:pt x="196664" y="135763"/>
                  </a:lnTo>
                  <a:lnTo>
                    <a:pt x="95233" y="135763"/>
                  </a:lnTo>
                  <a:lnTo>
                    <a:pt x="95233" y="140104"/>
                  </a:lnTo>
                  <a:cubicBezTo>
                    <a:pt x="95233" y="149563"/>
                    <a:pt x="95233" y="159022"/>
                    <a:pt x="95233" y="168500"/>
                  </a:cubicBezTo>
                  <a:cubicBezTo>
                    <a:pt x="95233" y="174063"/>
                    <a:pt x="92752" y="176583"/>
                    <a:pt x="87247" y="176583"/>
                  </a:cubicBezTo>
                  <a:cubicBezTo>
                    <a:pt x="60964" y="176583"/>
                    <a:pt x="34687" y="176583"/>
                    <a:pt x="8417" y="176583"/>
                  </a:cubicBezTo>
                  <a:cubicBezTo>
                    <a:pt x="2835" y="176583"/>
                    <a:pt x="315" y="174102"/>
                    <a:pt x="296" y="168617"/>
                  </a:cubicBezTo>
                  <a:cubicBezTo>
                    <a:pt x="296" y="128765"/>
                    <a:pt x="296" y="88927"/>
                    <a:pt x="296" y="49102"/>
                  </a:cubicBezTo>
                  <a:cubicBezTo>
                    <a:pt x="296" y="43287"/>
                    <a:pt x="2796" y="40961"/>
                    <a:pt x="8669" y="40961"/>
                  </a:cubicBezTo>
                  <a:cubicBezTo>
                    <a:pt x="31269" y="40961"/>
                    <a:pt x="53883" y="40961"/>
                    <a:pt x="76509" y="40961"/>
                  </a:cubicBezTo>
                  <a:lnTo>
                    <a:pt x="81491" y="40961"/>
                  </a:lnTo>
                  <a:cubicBezTo>
                    <a:pt x="81491" y="39391"/>
                    <a:pt x="81685" y="38034"/>
                    <a:pt x="81704" y="36677"/>
                  </a:cubicBezTo>
                  <a:cubicBezTo>
                    <a:pt x="81704" y="27218"/>
                    <a:pt x="81704" y="17740"/>
                    <a:pt x="81704" y="8281"/>
                  </a:cubicBezTo>
                  <a:cubicBezTo>
                    <a:pt x="81704" y="2932"/>
                    <a:pt x="84185" y="296"/>
                    <a:pt x="89360" y="296"/>
                  </a:cubicBezTo>
                  <a:cubicBezTo>
                    <a:pt x="129483" y="296"/>
                    <a:pt x="169599" y="296"/>
                    <a:pt x="209708" y="296"/>
                  </a:cubicBezTo>
                  <a:cubicBezTo>
                    <a:pt x="214554" y="296"/>
                    <a:pt x="217287" y="2835"/>
                    <a:pt x="217287" y="7487"/>
                  </a:cubicBezTo>
                  <a:cubicBezTo>
                    <a:pt x="217287" y="38577"/>
                    <a:pt x="217287" y="69654"/>
                    <a:pt x="217287" y="100718"/>
                  </a:cubicBezTo>
                  <a:cubicBezTo>
                    <a:pt x="217201" y="101094"/>
                    <a:pt x="217071" y="101458"/>
                    <a:pt x="216900" y="101804"/>
                  </a:cubicBezTo>
                  <a:close/>
                  <a:moveTo>
                    <a:pt x="54742" y="81374"/>
                  </a:moveTo>
                  <a:lnTo>
                    <a:pt x="162685" y="81374"/>
                  </a:lnTo>
                  <a:lnTo>
                    <a:pt x="162685" y="54742"/>
                  </a:lnTo>
                  <a:lnTo>
                    <a:pt x="54742" y="54742"/>
                  </a:lnTo>
                  <a:close/>
                  <a:moveTo>
                    <a:pt x="136150" y="40670"/>
                  </a:moveTo>
                  <a:lnTo>
                    <a:pt x="203409" y="40670"/>
                  </a:lnTo>
                  <a:lnTo>
                    <a:pt x="203409" y="14077"/>
                  </a:lnTo>
                  <a:lnTo>
                    <a:pt x="136150" y="14077"/>
                  </a:lnTo>
                  <a:close/>
                  <a:moveTo>
                    <a:pt x="95446" y="122078"/>
                  </a:moveTo>
                  <a:lnTo>
                    <a:pt x="162705" y="122078"/>
                  </a:lnTo>
                  <a:lnTo>
                    <a:pt x="162705" y="95446"/>
                  </a:lnTo>
                  <a:lnTo>
                    <a:pt x="95446" y="95446"/>
                  </a:lnTo>
                  <a:close/>
                  <a:moveTo>
                    <a:pt x="95582" y="14038"/>
                  </a:moveTo>
                  <a:lnTo>
                    <a:pt x="95582" y="40786"/>
                  </a:lnTo>
                  <a:lnTo>
                    <a:pt x="122098" y="40786"/>
                  </a:lnTo>
                  <a:lnTo>
                    <a:pt x="122098" y="14038"/>
                  </a:lnTo>
                  <a:close/>
                  <a:moveTo>
                    <a:pt x="14077" y="81394"/>
                  </a:moveTo>
                  <a:lnTo>
                    <a:pt x="40651" y="81394"/>
                  </a:lnTo>
                  <a:lnTo>
                    <a:pt x="40651" y="54762"/>
                  </a:lnTo>
                  <a:lnTo>
                    <a:pt x="14077" y="54762"/>
                  </a:lnTo>
                  <a:close/>
                  <a:moveTo>
                    <a:pt x="203545" y="54878"/>
                  </a:moveTo>
                  <a:lnTo>
                    <a:pt x="176971" y="54878"/>
                  </a:lnTo>
                  <a:lnTo>
                    <a:pt x="176971" y="81491"/>
                  </a:lnTo>
                  <a:lnTo>
                    <a:pt x="203545" y="81491"/>
                  </a:lnTo>
                  <a:close/>
                  <a:moveTo>
                    <a:pt x="40729" y="122291"/>
                  </a:moveTo>
                  <a:lnTo>
                    <a:pt x="40729" y="95543"/>
                  </a:lnTo>
                  <a:lnTo>
                    <a:pt x="14232" y="95543"/>
                  </a:lnTo>
                  <a:lnTo>
                    <a:pt x="14232" y="122195"/>
                  </a:lnTo>
                  <a:close/>
                  <a:moveTo>
                    <a:pt x="54917" y="95427"/>
                  </a:moveTo>
                  <a:lnTo>
                    <a:pt x="54917" y="122195"/>
                  </a:lnTo>
                  <a:lnTo>
                    <a:pt x="81433" y="122195"/>
                  </a:lnTo>
                  <a:lnTo>
                    <a:pt x="81433" y="95388"/>
                  </a:lnTo>
                  <a:close/>
                  <a:moveTo>
                    <a:pt x="14213" y="136131"/>
                  </a:moveTo>
                  <a:lnTo>
                    <a:pt x="14213" y="162705"/>
                  </a:lnTo>
                  <a:lnTo>
                    <a:pt x="40826" y="162705"/>
                  </a:lnTo>
                  <a:lnTo>
                    <a:pt x="40826" y="136131"/>
                  </a:lnTo>
                  <a:close/>
                  <a:moveTo>
                    <a:pt x="54800" y="162724"/>
                  </a:moveTo>
                  <a:lnTo>
                    <a:pt x="81394" y="162724"/>
                  </a:lnTo>
                  <a:lnTo>
                    <a:pt x="81394" y="136150"/>
                  </a:lnTo>
                  <a:lnTo>
                    <a:pt x="54800" y="13615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6952727" y="1768717"/>
              <a:ext cx="284928" cy="290743"/>
            </a:xfrm>
            <a:custGeom>
              <a:rect b="b" l="l" r="r" t="t"/>
              <a:pathLst>
                <a:path extrusionOk="0" h="290743" w="284928">
                  <a:moveTo>
                    <a:pt x="13883" y="75191"/>
                  </a:moveTo>
                  <a:lnTo>
                    <a:pt x="13883" y="268264"/>
                  </a:lnTo>
                  <a:cubicBezTo>
                    <a:pt x="13883" y="276540"/>
                    <a:pt x="15705" y="278324"/>
                    <a:pt x="24156" y="278324"/>
                  </a:cubicBezTo>
                  <a:lnTo>
                    <a:pt x="122156" y="278324"/>
                  </a:lnTo>
                  <a:lnTo>
                    <a:pt x="122156" y="291892"/>
                  </a:lnTo>
                  <a:lnTo>
                    <a:pt x="22838" y="291892"/>
                  </a:lnTo>
                  <a:cubicBezTo>
                    <a:pt x="8495" y="291892"/>
                    <a:pt x="296" y="283654"/>
                    <a:pt x="296" y="269252"/>
                  </a:cubicBezTo>
                  <a:lnTo>
                    <a:pt x="296" y="23090"/>
                  </a:lnTo>
                  <a:cubicBezTo>
                    <a:pt x="296" y="8417"/>
                    <a:pt x="8417" y="296"/>
                    <a:pt x="23109" y="296"/>
                  </a:cubicBezTo>
                  <a:lnTo>
                    <a:pt x="262526" y="296"/>
                  </a:lnTo>
                  <a:cubicBezTo>
                    <a:pt x="276928" y="296"/>
                    <a:pt x="285146" y="8495"/>
                    <a:pt x="285146" y="22857"/>
                  </a:cubicBezTo>
                  <a:lnTo>
                    <a:pt x="285146" y="189957"/>
                  </a:lnTo>
                  <a:lnTo>
                    <a:pt x="271791" y="189957"/>
                  </a:lnTo>
                  <a:lnTo>
                    <a:pt x="271791" y="75210"/>
                  </a:lnTo>
                  <a:close/>
                  <a:moveTo>
                    <a:pt x="13883" y="61042"/>
                  </a:moveTo>
                  <a:lnTo>
                    <a:pt x="271190" y="61042"/>
                  </a:lnTo>
                  <a:cubicBezTo>
                    <a:pt x="271326" y="60705"/>
                    <a:pt x="271423" y="60353"/>
                    <a:pt x="271481" y="59995"/>
                  </a:cubicBezTo>
                  <a:cubicBezTo>
                    <a:pt x="271481" y="48003"/>
                    <a:pt x="271481" y="35999"/>
                    <a:pt x="271481" y="23982"/>
                  </a:cubicBezTo>
                  <a:cubicBezTo>
                    <a:pt x="271481" y="15666"/>
                    <a:pt x="269659" y="13864"/>
                    <a:pt x="261266" y="13864"/>
                  </a:cubicBezTo>
                  <a:lnTo>
                    <a:pt x="24078" y="13864"/>
                  </a:lnTo>
                  <a:cubicBezTo>
                    <a:pt x="22935" y="13864"/>
                    <a:pt x="21810" y="13864"/>
                    <a:pt x="20686" y="13864"/>
                  </a:cubicBezTo>
                  <a:cubicBezTo>
                    <a:pt x="16616" y="14154"/>
                    <a:pt x="13921" y="16519"/>
                    <a:pt x="13883" y="20512"/>
                  </a:cubicBezTo>
                  <a:cubicBezTo>
                    <a:pt x="13825" y="33983"/>
                    <a:pt x="13902" y="47338"/>
                    <a:pt x="13902" y="6111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34"/>
            <p:cNvSpPr/>
            <p:nvPr/>
          </p:nvSpPr>
          <p:spPr>
            <a:xfrm>
              <a:off x="7007250" y="1870710"/>
              <a:ext cx="13568" cy="13568"/>
            </a:xfrm>
            <a:custGeom>
              <a:rect b="b" l="l" r="r" t="t"/>
              <a:pathLst>
                <a:path extrusionOk="0" h="13568" w="13568">
                  <a:moveTo>
                    <a:pt x="13398" y="296"/>
                  </a:moveTo>
                  <a:lnTo>
                    <a:pt x="13398" y="13398"/>
                  </a:lnTo>
                  <a:lnTo>
                    <a:pt x="296" y="13398"/>
                  </a:lnTo>
                  <a:lnTo>
                    <a:pt x="296" y="315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7041209" y="1870710"/>
              <a:ext cx="11629" cy="13568"/>
            </a:xfrm>
            <a:custGeom>
              <a:rect b="b" l="l" r="r" t="t"/>
              <a:pathLst>
                <a:path extrusionOk="0" h="13568" w="11629">
                  <a:moveTo>
                    <a:pt x="13204" y="13495"/>
                  </a:moveTo>
                  <a:lnTo>
                    <a:pt x="296" y="13495"/>
                  </a:lnTo>
                  <a:lnTo>
                    <a:pt x="296" y="296"/>
                  </a:lnTo>
                  <a:lnTo>
                    <a:pt x="13204" y="29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7102227" y="2006390"/>
              <a:ext cx="13568" cy="13568"/>
            </a:xfrm>
            <a:custGeom>
              <a:rect b="b" l="l" r="r" t="t"/>
              <a:pathLst>
                <a:path extrusionOk="0" h="13568" w="13568">
                  <a:moveTo>
                    <a:pt x="13340" y="13398"/>
                  </a:moveTo>
                  <a:lnTo>
                    <a:pt x="296" y="13398"/>
                  </a:lnTo>
                  <a:lnTo>
                    <a:pt x="296" y="296"/>
                  </a:lnTo>
                  <a:lnTo>
                    <a:pt x="13321" y="29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6993682" y="2162384"/>
              <a:ext cx="13568" cy="11629"/>
            </a:xfrm>
            <a:custGeom>
              <a:rect b="b" l="l" r="r" t="t"/>
              <a:pathLst>
                <a:path extrusionOk="0" h="11629" w="13568">
                  <a:moveTo>
                    <a:pt x="13457" y="296"/>
                  </a:moveTo>
                  <a:lnTo>
                    <a:pt x="13457" y="13263"/>
                  </a:lnTo>
                  <a:lnTo>
                    <a:pt x="296" y="13263"/>
                  </a:lnTo>
                  <a:lnTo>
                    <a:pt x="296" y="296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7346276" y="2162345"/>
              <a:ext cx="13568" cy="13568"/>
            </a:xfrm>
            <a:custGeom>
              <a:rect b="b" l="l" r="r" t="t"/>
              <a:pathLst>
                <a:path extrusionOk="0" h="13568" w="13568">
                  <a:moveTo>
                    <a:pt x="296" y="13340"/>
                  </a:moveTo>
                  <a:lnTo>
                    <a:pt x="296" y="296"/>
                  </a:lnTo>
                  <a:lnTo>
                    <a:pt x="13379" y="296"/>
                  </a:lnTo>
                  <a:lnTo>
                    <a:pt x="13379" y="1334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6973110" y="1789086"/>
              <a:ext cx="13568" cy="13568"/>
            </a:xfrm>
            <a:custGeom>
              <a:rect b="b" l="l" r="r" t="t"/>
              <a:pathLst>
                <a:path extrusionOk="0" h="13568" w="13568">
                  <a:moveTo>
                    <a:pt x="13793" y="7180"/>
                  </a:moveTo>
                  <a:cubicBezTo>
                    <a:pt x="13679" y="10853"/>
                    <a:pt x="10684" y="13779"/>
                    <a:pt x="7009" y="13809"/>
                  </a:cubicBezTo>
                  <a:cubicBezTo>
                    <a:pt x="3252" y="13759"/>
                    <a:pt x="247" y="10673"/>
                    <a:pt x="296" y="6916"/>
                  </a:cubicBezTo>
                  <a:cubicBezTo>
                    <a:pt x="297" y="6842"/>
                    <a:pt x="300" y="6769"/>
                    <a:pt x="303" y="6695"/>
                  </a:cubicBezTo>
                  <a:cubicBezTo>
                    <a:pt x="521" y="3021"/>
                    <a:pt x="3622" y="187"/>
                    <a:pt x="7300" y="299"/>
                  </a:cubicBezTo>
                  <a:cubicBezTo>
                    <a:pt x="10971" y="456"/>
                    <a:pt x="13850" y="3506"/>
                    <a:pt x="13794" y="718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6993450" y="1789088"/>
              <a:ext cx="13568" cy="13568"/>
            </a:xfrm>
            <a:custGeom>
              <a:rect b="b" l="l" r="r" t="t"/>
              <a:pathLst>
                <a:path extrusionOk="0" h="13568" w="13568">
                  <a:moveTo>
                    <a:pt x="296" y="7061"/>
                  </a:moveTo>
                  <a:cubicBezTo>
                    <a:pt x="305" y="3381"/>
                    <a:pt x="3246" y="380"/>
                    <a:pt x="6924" y="296"/>
                  </a:cubicBezTo>
                  <a:cubicBezTo>
                    <a:pt x="10682" y="253"/>
                    <a:pt x="13763" y="3263"/>
                    <a:pt x="13806" y="7020"/>
                  </a:cubicBezTo>
                  <a:cubicBezTo>
                    <a:pt x="13807" y="7092"/>
                    <a:pt x="13807" y="7164"/>
                    <a:pt x="13805" y="7235"/>
                  </a:cubicBezTo>
                  <a:cubicBezTo>
                    <a:pt x="13660" y="10908"/>
                    <a:pt x="10639" y="13809"/>
                    <a:pt x="6963" y="13806"/>
                  </a:cubicBezTo>
                  <a:cubicBezTo>
                    <a:pt x="3290" y="13713"/>
                    <a:pt x="346" y="10735"/>
                    <a:pt x="296" y="706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7013802" y="1789089"/>
              <a:ext cx="13568" cy="13568"/>
            </a:xfrm>
            <a:custGeom>
              <a:rect b="b" l="l" r="r" t="t"/>
              <a:pathLst>
                <a:path extrusionOk="0" h="13568" w="13568">
                  <a:moveTo>
                    <a:pt x="7061" y="296"/>
                  </a:moveTo>
                  <a:cubicBezTo>
                    <a:pt x="10736" y="326"/>
                    <a:pt x="13722" y="3270"/>
                    <a:pt x="13806" y="6944"/>
                  </a:cubicBezTo>
                  <a:cubicBezTo>
                    <a:pt x="13817" y="10723"/>
                    <a:pt x="10763" y="13795"/>
                    <a:pt x="6985" y="13807"/>
                  </a:cubicBezTo>
                  <a:cubicBezTo>
                    <a:pt x="6933" y="13807"/>
                    <a:pt x="6881" y="13806"/>
                    <a:pt x="6828" y="13805"/>
                  </a:cubicBezTo>
                  <a:cubicBezTo>
                    <a:pt x="3156" y="13639"/>
                    <a:pt x="271" y="10600"/>
                    <a:pt x="296" y="6925"/>
                  </a:cubicBezTo>
                  <a:cubicBezTo>
                    <a:pt x="370" y="3242"/>
                    <a:pt x="3377" y="295"/>
                    <a:pt x="7060" y="296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34"/>
          <p:cNvGrpSpPr/>
          <p:nvPr/>
        </p:nvGrpSpPr>
        <p:grpSpPr>
          <a:xfrm>
            <a:off x="4822543" y="2334196"/>
            <a:ext cx="560195" cy="464758"/>
            <a:chOff x="3410821" y="4788395"/>
            <a:chExt cx="976120" cy="809824"/>
          </a:xfrm>
        </p:grpSpPr>
        <p:sp>
          <p:nvSpPr>
            <p:cNvPr id="256" name="Google Shape;256;p34"/>
            <p:cNvSpPr/>
            <p:nvPr/>
          </p:nvSpPr>
          <p:spPr>
            <a:xfrm>
              <a:off x="3503278" y="5016883"/>
              <a:ext cx="883663" cy="409815"/>
            </a:xfrm>
            <a:custGeom>
              <a:rect b="b" l="l" r="r" t="t"/>
              <a:pathLst>
                <a:path extrusionOk="0" h="409815" w="883663">
                  <a:moveTo>
                    <a:pt x="208526" y="132540"/>
                  </a:moveTo>
                  <a:cubicBezTo>
                    <a:pt x="171483" y="94120"/>
                    <a:pt x="182048" y="47055"/>
                    <a:pt x="206317" y="23010"/>
                  </a:cubicBezTo>
                  <a:cubicBezTo>
                    <a:pt x="233174" y="-3874"/>
                    <a:pt x="275863" y="-6511"/>
                    <a:pt x="305825" y="16863"/>
                  </a:cubicBezTo>
                  <a:cubicBezTo>
                    <a:pt x="323597" y="30245"/>
                    <a:pt x="334290" y="51005"/>
                    <a:pt x="334865" y="73245"/>
                  </a:cubicBezTo>
                  <a:cubicBezTo>
                    <a:pt x="335921" y="96425"/>
                    <a:pt x="326924" y="115699"/>
                    <a:pt x="310436" y="132700"/>
                  </a:cubicBezTo>
                  <a:cubicBezTo>
                    <a:pt x="336049" y="144034"/>
                    <a:pt x="356700" y="159626"/>
                    <a:pt x="372324" y="183030"/>
                  </a:cubicBezTo>
                  <a:lnTo>
                    <a:pt x="349624" y="198559"/>
                  </a:lnTo>
                  <a:cubicBezTo>
                    <a:pt x="312197" y="154023"/>
                    <a:pt x="267117" y="138975"/>
                    <a:pt x="213361" y="162827"/>
                  </a:cubicBezTo>
                  <a:cubicBezTo>
                    <a:pt x="178718" y="178196"/>
                    <a:pt x="159604" y="206915"/>
                    <a:pt x="152689" y="244855"/>
                  </a:cubicBezTo>
                  <a:lnTo>
                    <a:pt x="367618" y="244855"/>
                  </a:lnTo>
                  <a:cubicBezTo>
                    <a:pt x="384811" y="180373"/>
                    <a:pt x="394544" y="167470"/>
                    <a:pt x="452942" y="132315"/>
                  </a:cubicBezTo>
                  <a:cubicBezTo>
                    <a:pt x="433348" y="112273"/>
                    <a:pt x="424896" y="88452"/>
                    <a:pt x="430531" y="60790"/>
                  </a:cubicBezTo>
                  <a:cubicBezTo>
                    <a:pt x="434060" y="42851"/>
                    <a:pt x="444224" y="26903"/>
                    <a:pt x="458994" y="16127"/>
                  </a:cubicBezTo>
                  <a:cubicBezTo>
                    <a:pt x="488165" y="-5903"/>
                    <a:pt x="528956" y="-3755"/>
                    <a:pt x="555652" y="21218"/>
                  </a:cubicBezTo>
                  <a:cubicBezTo>
                    <a:pt x="571309" y="35477"/>
                    <a:pt x="580070" y="55786"/>
                    <a:pt x="579697" y="76959"/>
                  </a:cubicBezTo>
                  <a:cubicBezTo>
                    <a:pt x="579713" y="97456"/>
                    <a:pt x="571240" y="117043"/>
                    <a:pt x="556293" y="131067"/>
                  </a:cubicBezTo>
                  <a:cubicBezTo>
                    <a:pt x="570028" y="140672"/>
                    <a:pt x="584339" y="148708"/>
                    <a:pt x="596122" y="159498"/>
                  </a:cubicBezTo>
                  <a:cubicBezTo>
                    <a:pt x="607904" y="170288"/>
                    <a:pt x="617157" y="183927"/>
                    <a:pt x="627338" y="196125"/>
                  </a:cubicBezTo>
                  <a:cubicBezTo>
                    <a:pt x="656153" y="157321"/>
                    <a:pt x="656153" y="157321"/>
                    <a:pt x="697519" y="132092"/>
                  </a:cubicBezTo>
                  <a:cubicBezTo>
                    <a:pt x="678597" y="112882"/>
                    <a:pt x="669888" y="89765"/>
                    <a:pt x="674595" y="62807"/>
                  </a:cubicBezTo>
                  <a:cubicBezTo>
                    <a:pt x="677674" y="44522"/>
                    <a:pt x="687599" y="28094"/>
                    <a:pt x="702353" y="16863"/>
                  </a:cubicBezTo>
                  <a:cubicBezTo>
                    <a:pt x="731316" y="-5899"/>
                    <a:pt x="772511" y="-4299"/>
                    <a:pt x="799620" y="20640"/>
                  </a:cubicBezTo>
                  <a:cubicBezTo>
                    <a:pt x="815338" y="34819"/>
                    <a:pt x="824269" y="55022"/>
                    <a:pt x="824177" y="76190"/>
                  </a:cubicBezTo>
                  <a:cubicBezTo>
                    <a:pt x="824401" y="94152"/>
                    <a:pt x="820976" y="101580"/>
                    <a:pt x="800357" y="132572"/>
                  </a:cubicBezTo>
                  <a:cubicBezTo>
                    <a:pt x="859076" y="160875"/>
                    <a:pt x="887411" y="207555"/>
                    <a:pt x="885393" y="273446"/>
                  </a:cubicBezTo>
                  <a:lnTo>
                    <a:pt x="123393" y="273446"/>
                  </a:lnTo>
                  <a:cubicBezTo>
                    <a:pt x="122018" y="253383"/>
                    <a:pt x="124507" y="233243"/>
                    <a:pt x="130725" y="214118"/>
                  </a:cubicBezTo>
                  <a:cubicBezTo>
                    <a:pt x="79498" y="206371"/>
                    <a:pt x="38805" y="239348"/>
                    <a:pt x="31473" y="281802"/>
                  </a:cubicBezTo>
                  <a:cubicBezTo>
                    <a:pt x="21868" y="337063"/>
                    <a:pt x="60865" y="382655"/>
                    <a:pt x="117470" y="382783"/>
                  </a:cubicBezTo>
                  <a:cubicBezTo>
                    <a:pt x="217363" y="383007"/>
                    <a:pt x="317255" y="382783"/>
                    <a:pt x="417148" y="382783"/>
                  </a:cubicBezTo>
                  <a:lnTo>
                    <a:pt x="427841" y="382783"/>
                  </a:lnTo>
                  <a:cubicBezTo>
                    <a:pt x="427841" y="391716"/>
                    <a:pt x="428001" y="399752"/>
                    <a:pt x="427681" y="407788"/>
                  </a:cubicBezTo>
                  <a:cubicBezTo>
                    <a:pt x="427681" y="409101"/>
                    <a:pt x="425568" y="410797"/>
                    <a:pt x="424095" y="411406"/>
                  </a:cubicBezTo>
                  <a:cubicBezTo>
                    <a:pt x="422365" y="411821"/>
                    <a:pt x="420571" y="411897"/>
                    <a:pt x="418813" y="411631"/>
                  </a:cubicBezTo>
                  <a:cubicBezTo>
                    <a:pt x="318920" y="411631"/>
                    <a:pt x="219028" y="411630"/>
                    <a:pt x="119135" y="411630"/>
                  </a:cubicBezTo>
                  <a:cubicBezTo>
                    <a:pt x="70149" y="411630"/>
                    <a:pt x="33522" y="390051"/>
                    <a:pt x="11879" y="345804"/>
                  </a:cubicBezTo>
                  <a:cubicBezTo>
                    <a:pt x="-21419" y="277768"/>
                    <a:pt x="24045" y="194780"/>
                    <a:pt x="99349" y="185560"/>
                  </a:cubicBezTo>
                  <a:cubicBezTo>
                    <a:pt x="112924" y="183927"/>
                    <a:pt x="126755" y="184727"/>
                    <a:pt x="140426" y="183959"/>
                  </a:cubicBezTo>
                  <a:cubicBezTo>
                    <a:pt x="143549" y="183813"/>
                    <a:pt x="146495" y="182472"/>
                    <a:pt x="148655" y="180213"/>
                  </a:cubicBezTo>
                  <a:cubicBezTo>
                    <a:pt x="163297" y="160197"/>
                    <a:pt x="182938" y="144376"/>
                    <a:pt x="205613" y="134333"/>
                  </a:cubicBezTo>
                  <a:cubicBezTo>
                    <a:pt x="206616" y="133789"/>
                    <a:pt x="207588" y="133190"/>
                    <a:pt x="208526" y="132540"/>
                  </a:cubicBezTo>
                  <a:close/>
                  <a:moveTo>
                    <a:pt x="398226" y="244599"/>
                  </a:moveTo>
                  <a:lnTo>
                    <a:pt x="610177" y="244599"/>
                  </a:lnTo>
                  <a:cubicBezTo>
                    <a:pt x="606719" y="202977"/>
                    <a:pt x="567306" y="151750"/>
                    <a:pt x="503977" y="151750"/>
                  </a:cubicBezTo>
                  <a:cubicBezTo>
                    <a:pt x="438151" y="152198"/>
                    <a:pt x="400371" y="206563"/>
                    <a:pt x="398226" y="244759"/>
                  </a:cubicBezTo>
                  <a:close/>
                  <a:moveTo>
                    <a:pt x="855426" y="244599"/>
                  </a:moveTo>
                  <a:cubicBezTo>
                    <a:pt x="849535" y="209796"/>
                    <a:pt x="832502" y="183255"/>
                    <a:pt x="802438" y="166414"/>
                  </a:cubicBezTo>
                  <a:cubicBezTo>
                    <a:pt x="763249" y="144418"/>
                    <a:pt x="723965" y="146243"/>
                    <a:pt x="686761" y="171472"/>
                  </a:cubicBezTo>
                  <a:cubicBezTo>
                    <a:pt x="661340" y="188761"/>
                    <a:pt x="646740" y="213382"/>
                    <a:pt x="641938" y="244599"/>
                  </a:cubicBezTo>
                  <a:close/>
                  <a:moveTo>
                    <a:pt x="306177" y="75710"/>
                  </a:moveTo>
                  <a:cubicBezTo>
                    <a:pt x="306089" y="50035"/>
                    <a:pt x="285205" y="29293"/>
                    <a:pt x="259530" y="29381"/>
                  </a:cubicBezTo>
                  <a:cubicBezTo>
                    <a:pt x="259498" y="29381"/>
                    <a:pt x="259465" y="29381"/>
                    <a:pt x="259433" y="29382"/>
                  </a:cubicBezTo>
                  <a:cubicBezTo>
                    <a:pt x="233730" y="29609"/>
                    <a:pt x="212985" y="50454"/>
                    <a:pt x="212880" y="76159"/>
                  </a:cubicBezTo>
                  <a:cubicBezTo>
                    <a:pt x="213003" y="102046"/>
                    <a:pt x="234087" y="122932"/>
                    <a:pt x="259974" y="122809"/>
                  </a:cubicBezTo>
                  <a:cubicBezTo>
                    <a:pt x="260061" y="122808"/>
                    <a:pt x="260147" y="122808"/>
                    <a:pt x="260233" y="122807"/>
                  </a:cubicBezTo>
                  <a:cubicBezTo>
                    <a:pt x="285843" y="122561"/>
                    <a:pt x="306408" y="101609"/>
                    <a:pt x="306177" y="75998"/>
                  </a:cubicBezTo>
                  <a:close/>
                  <a:moveTo>
                    <a:pt x="702033" y="75966"/>
                  </a:moveTo>
                  <a:cubicBezTo>
                    <a:pt x="701874" y="101664"/>
                    <a:pt x="722568" y="122631"/>
                    <a:pt x="748265" y="122806"/>
                  </a:cubicBezTo>
                  <a:cubicBezTo>
                    <a:pt x="774117" y="122966"/>
                    <a:pt x="795202" y="102139"/>
                    <a:pt x="795362" y="76287"/>
                  </a:cubicBezTo>
                  <a:cubicBezTo>
                    <a:pt x="795362" y="76148"/>
                    <a:pt x="795363" y="76008"/>
                    <a:pt x="795362" y="75869"/>
                  </a:cubicBezTo>
                  <a:cubicBezTo>
                    <a:pt x="795186" y="50161"/>
                    <a:pt x="774295" y="29412"/>
                    <a:pt x="748586" y="29413"/>
                  </a:cubicBezTo>
                  <a:cubicBezTo>
                    <a:pt x="722875" y="29412"/>
                    <a:pt x="702033" y="50254"/>
                    <a:pt x="702032" y="75965"/>
                  </a:cubicBezTo>
                  <a:cubicBezTo>
                    <a:pt x="702032" y="76061"/>
                    <a:pt x="702033" y="76158"/>
                    <a:pt x="702033" y="76254"/>
                  </a:cubicBezTo>
                  <a:close/>
                  <a:moveTo>
                    <a:pt x="504361" y="122806"/>
                  </a:moveTo>
                  <a:cubicBezTo>
                    <a:pt x="529932" y="122615"/>
                    <a:pt x="550623" y="101952"/>
                    <a:pt x="550850" y="76382"/>
                  </a:cubicBezTo>
                  <a:cubicBezTo>
                    <a:pt x="550728" y="50684"/>
                    <a:pt x="529963" y="29862"/>
                    <a:pt x="504265" y="29669"/>
                  </a:cubicBezTo>
                  <a:cubicBezTo>
                    <a:pt x="478555" y="29561"/>
                    <a:pt x="457626" y="50315"/>
                    <a:pt x="457518" y="76026"/>
                  </a:cubicBezTo>
                  <a:cubicBezTo>
                    <a:pt x="457517" y="76283"/>
                    <a:pt x="457518" y="76541"/>
                    <a:pt x="457521" y="76798"/>
                  </a:cubicBezTo>
                  <a:cubicBezTo>
                    <a:pt x="457608" y="102455"/>
                    <a:pt x="478478" y="123183"/>
                    <a:pt x="504135" y="123096"/>
                  </a:cubicBezTo>
                  <a:cubicBezTo>
                    <a:pt x="504211" y="123096"/>
                    <a:pt x="504286" y="123095"/>
                    <a:pt x="504361" y="123094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69E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3410821" y="5108362"/>
              <a:ext cx="870857" cy="489857"/>
            </a:xfrm>
            <a:custGeom>
              <a:rect b="b" l="l" r="r" t="t"/>
              <a:pathLst>
                <a:path extrusionOk="0" h="489857" w="870857">
                  <a:moveTo>
                    <a:pt x="245306" y="2065"/>
                  </a:moveTo>
                  <a:cubicBezTo>
                    <a:pt x="245306" y="10037"/>
                    <a:pt x="245690" y="17657"/>
                    <a:pt x="245050" y="25181"/>
                  </a:cubicBezTo>
                  <a:cubicBezTo>
                    <a:pt x="244890" y="26878"/>
                    <a:pt x="241336" y="29503"/>
                    <a:pt x="239255" y="29599"/>
                  </a:cubicBezTo>
                  <a:cubicBezTo>
                    <a:pt x="228081" y="30048"/>
                    <a:pt x="216843" y="29599"/>
                    <a:pt x="205701" y="29888"/>
                  </a:cubicBezTo>
                  <a:cubicBezTo>
                    <a:pt x="124724" y="30508"/>
                    <a:pt x="54532" y="86094"/>
                    <a:pt x="35372" y="164774"/>
                  </a:cubicBezTo>
                  <a:cubicBezTo>
                    <a:pt x="10719" y="262362"/>
                    <a:pt x="76417" y="363567"/>
                    <a:pt x="175637" y="380247"/>
                  </a:cubicBezTo>
                  <a:cubicBezTo>
                    <a:pt x="189193" y="382361"/>
                    <a:pt x="202900" y="383357"/>
                    <a:pt x="216619" y="383225"/>
                  </a:cubicBezTo>
                  <a:cubicBezTo>
                    <a:pt x="395038" y="383417"/>
                    <a:pt x="573457" y="383417"/>
                    <a:pt x="751876" y="383225"/>
                  </a:cubicBezTo>
                  <a:lnTo>
                    <a:pt x="763946" y="383225"/>
                  </a:lnTo>
                  <a:lnTo>
                    <a:pt x="763946" y="421037"/>
                  </a:lnTo>
                  <a:lnTo>
                    <a:pt x="833295" y="351624"/>
                  </a:lnTo>
                  <a:lnTo>
                    <a:pt x="763882" y="282788"/>
                  </a:lnTo>
                  <a:cubicBezTo>
                    <a:pt x="763882" y="291689"/>
                    <a:pt x="763466" y="301454"/>
                    <a:pt x="763882" y="311124"/>
                  </a:cubicBezTo>
                  <a:cubicBezTo>
                    <a:pt x="764330" y="318487"/>
                    <a:pt x="761865" y="320536"/>
                    <a:pt x="754533" y="320504"/>
                  </a:cubicBezTo>
                  <a:cubicBezTo>
                    <a:pt x="689475" y="320248"/>
                    <a:pt x="624374" y="320248"/>
                    <a:pt x="559231" y="320504"/>
                  </a:cubicBezTo>
                  <a:cubicBezTo>
                    <a:pt x="552379" y="320504"/>
                    <a:pt x="549626" y="318839"/>
                    <a:pt x="550298" y="311603"/>
                  </a:cubicBezTo>
                  <a:cubicBezTo>
                    <a:pt x="550906" y="305360"/>
                    <a:pt x="550298" y="298989"/>
                    <a:pt x="550298" y="291497"/>
                  </a:cubicBezTo>
                  <a:lnTo>
                    <a:pt x="724566" y="291497"/>
                  </a:lnTo>
                  <a:cubicBezTo>
                    <a:pt x="734747" y="291497"/>
                    <a:pt x="734747" y="291497"/>
                    <a:pt x="734747" y="280995"/>
                  </a:cubicBezTo>
                  <a:lnTo>
                    <a:pt x="734747" y="214785"/>
                  </a:lnTo>
                  <a:lnTo>
                    <a:pt x="872707" y="352873"/>
                  </a:lnTo>
                  <a:lnTo>
                    <a:pt x="735035" y="490193"/>
                  </a:lnTo>
                  <a:cubicBezTo>
                    <a:pt x="735035" y="488208"/>
                    <a:pt x="734683" y="485647"/>
                    <a:pt x="734683" y="483086"/>
                  </a:cubicBezTo>
                  <a:cubicBezTo>
                    <a:pt x="734683" y="461730"/>
                    <a:pt x="734523" y="440375"/>
                    <a:pt x="734683" y="419052"/>
                  </a:cubicBezTo>
                  <a:cubicBezTo>
                    <a:pt x="734683" y="413769"/>
                    <a:pt x="733114" y="411848"/>
                    <a:pt x="727767" y="412009"/>
                  </a:cubicBezTo>
                  <a:cubicBezTo>
                    <a:pt x="716850" y="412296"/>
                    <a:pt x="705900" y="412009"/>
                    <a:pt x="694982" y="412009"/>
                  </a:cubicBezTo>
                  <a:cubicBezTo>
                    <a:pt x="533585" y="412009"/>
                    <a:pt x="372189" y="412296"/>
                    <a:pt x="210792" y="412009"/>
                  </a:cubicBezTo>
                  <a:cubicBezTo>
                    <a:pt x="131166" y="411816"/>
                    <a:pt x="69406" y="377590"/>
                    <a:pt x="28776" y="309042"/>
                  </a:cubicBezTo>
                  <a:cubicBezTo>
                    <a:pt x="-40828" y="191669"/>
                    <a:pt x="25799" y="37956"/>
                    <a:pt x="158765" y="6836"/>
                  </a:cubicBezTo>
                  <a:cubicBezTo>
                    <a:pt x="180984" y="1681"/>
                    <a:pt x="226160" y="-913"/>
                    <a:pt x="245306" y="206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69E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4175864" y="4788395"/>
              <a:ext cx="150478" cy="201705"/>
            </a:xfrm>
            <a:custGeom>
              <a:rect b="b" l="l" r="r" t="t"/>
              <a:pathLst>
                <a:path extrusionOk="0" h="201705" w="150478">
                  <a:moveTo>
                    <a:pt x="151559" y="807"/>
                  </a:moveTo>
                  <a:lnTo>
                    <a:pt x="151559" y="58021"/>
                  </a:lnTo>
                  <a:cubicBezTo>
                    <a:pt x="151559" y="79087"/>
                    <a:pt x="151559" y="100155"/>
                    <a:pt x="151559" y="121254"/>
                  </a:cubicBezTo>
                  <a:cubicBezTo>
                    <a:pt x="151653" y="124450"/>
                    <a:pt x="150647" y="127580"/>
                    <a:pt x="148710" y="130123"/>
                  </a:cubicBezTo>
                  <a:cubicBezTo>
                    <a:pt x="125402" y="153815"/>
                    <a:pt x="101773" y="177251"/>
                    <a:pt x="78273" y="200751"/>
                  </a:cubicBezTo>
                  <a:cubicBezTo>
                    <a:pt x="77256" y="201500"/>
                    <a:pt x="76186" y="202174"/>
                    <a:pt x="75071" y="202768"/>
                  </a:cubicBezTo>
                  <a:cubicBezTo>
                    <a:pt x="62265" y="189545"/>
                    <a:pt x="49138" y="176067"/>
                    <a:pt x="35979" y="162716"/>
                  </a:cubicBezTo>
                  <a:cubicBezTo>
                    <a:pt x="25669" y="152214"/>
                    <a:pt x="15072" y="141969"/>
                    <a:pt x="4890" y="131339"/>
                  </a:cubicBezTo>
                  <a:cubicBezTo>
                    <a:pt x="2632" y="129077"/>
                    <a:pt x="1228" y="126100"/>
                    <a:pt x="920" y="122919"/>
                  </a:cubicBezTo>
                  <a:cubicBezTo>
                    <a:pt x="664" y="83826"/>
                    <a:pt x="920" y="44701"/>
                    <a:pt x="920" y="5577"/>
                  </a:cubicBezTo>
                  <a:cubicBezTo>
                    <a:pt x="1035" y="3975"/>
                    <a:pt x="1249" y="2382"/>
                    <a:pt x="1561" y="807"/>
                  </a:cubicBezTo>
                  <a:close/>
                  <a:moveTo>
                    <a:pt x="29415" y="29429"/>
                  </a:moveTo>
                  <a:cubicBezTo>
                    <a:pt x="29415" y="50049"/>
                    <a:pt x="30664" y="69931"/>
                    <a:pt x="29031" y="89557"/>
                  </a:cubicBezTo>
                  <a:cubicBezTo>
                    <a:pt x="27462" y="108383"/>
                    <a:pt x="32681" y="122438"/>
                    <a:pt x="47537" y="134381"/>
                  </a:cubicBezTo>
                  <a:cubicBezTo>
                    <a:pt x="57750" y="142481"/>
                    <a:pt x="66139" y="152854"/>
                    <a:pt x="76096" y="163003"/>
                  </a:cubicBezTo>
                  <a:cubicBezTo>
                    <a:pt x="84228" y="154647"/>
                    <a:pt x="91432" y="147219"/>
                    <a:pt x="98700" y="139791"/>
                  </a:cubicBezTo>
                  <a:cubicBezTo>
                    <a:pt x="106512" y="131851"/>
                    <a:pt x="117398" y="125160"/>
                    <a:pt x="121336" y="115619"/>
                  </a:cubicBezTo>
                  <a:cubicBezTo>
                    <a:pt x="125274" y="106078"/>
                    <a:pt x="122744" y="93207"/>
                    <a:pt x="122808" y="81777"/>
                  </a:cubicBezTo>
                  <a:cubicBezTo>
                    <a:pt x="122808" y="64552"/>
                    <a:pt x="122808" y="47327"/>
                    <a:pt x="122808" y="2955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69E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3458149" y="5314719"/>
              <a:ext cx="102453" cy="144075"/>
            </a:xfrm>
            <a:custGeom>
              <a:rect b="b" l="l" r="r" t="t"/>
              <a:pathLst>
                <a:path extrusionOk="0" h="144075" w="102453">
                  <a:moveTo>
                    <a:pt x="92803" y="144018"/>
                  </a:moveTo>
                  <a:cubicBezTo>
                    <a:pt x="38854" y="122823"/>
                    <a:pt x="-2191" y="57989"/>
                    <a:pt x="978" y="807"/>
                  </a:cubicBezTo>
                  <a:lnTo>
                    <a:pt x="26944" y="807"/>
                  </a:lnTo>
                  <a:cubicBezTo>
                    <a:pt x="30146" y="15214"/>
                    <a:pt x="32003" y="29366"/>
                    <a:pt x="36549" y="42717"/>
                  </a:cubicBezTo>
                  <a:cubicBezTo>
                    <a:pt x="46531" y="73837"/>
                    <a:pt x="68392" y="99759"/>
                    <a:pt x="97381" y="114851"/>
                  </a:cubicBezTo>
                  <a:cubicBezTo>
                    <a:pt x="103784" y="118341"/>
                    <a:pt x="104425" y="121254"/>
                    <a:pt x="101159" y="127017"/>
                  </a:cubicBezTo>
                  <a:cubicBezTo>
                    <a:pt x="97893" y="132780"/>
                    <a:pt x="95492" y="138383"/>
                    <a:pt x="92803" y="144018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69E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34"/>
            <p:cNvSpPr/>
            <p:nvPr/>
          </p:nvSpPr>
          <p:spPr>
            <a:xfrm>
              <a:off x="3583859" y="5442819"/>
              <a:ext cx="32016" cy="32016"/>
            </a:xfrm>
            <a:custGeom>
              <a:rect b="b" l="l" r="r" t="t"/>
              <a:pathLst>
                <a:path extrusionOk="0" h="32016" w="32016">
                  <a:moveTo>
                    <a:pt x="807" y="27637"/>
                  </a:moveTo>
                  <a:cubicBezTo>
                    <a:pt x="1415" y="24179"/>
                    <a:pt x="1831" y="20977"/>
                    <a:pt x="2503" y="17808"/>
                  </a:cubicBezTo>
                  <a:cubicBezTo>
                    <a:pt x="3688" y="12173"/>
                    <a:pt x="5065" y="6570"/>
                    <a:pt x="6409" y="807"/>
                  </a:cubicBezTo>
                  <a:cubicBezTo>
                    <a:pt x="14542" y="1512"/>
                    <a:pt x="22130" y="1895"/>
                    <a:pt x="29590" y="2984"/>
                  </a:cubicBezTo>
                  <a:cubicBezTo>
                    <a:pt x="31697" y="3731"/>
                    <a:pt x="33302" y="5467"/>
                    <a:pt x="33880" y="7627"/>
                  </a:cubicBezTo>
                  <a:cubicBezTo>
                    <a:pt x="34291" y="11401"/>
                    <a:pt x="34366" y="15205"/>
                    <a:pt x="34104" y="18993"/>
                  </a:cubicBezTo>
                  <a:cubicBezTo>
                    <a:pt x="34104" y="32087"/>
                    <a:pt x="34104" y="32183"/>
                    <a:pt x="20689" y="30999"/>
                  </a:cubicBezTo>
                  <a:cubicBezTo>
                    <a:pt x="15374" y="30550"/>
                    <a:pt x="10123" y="29622"/>
                    <a:pt x="4873" y="28853"/>
                  </a:cubicBezTo>
                  <a:cubicBezTo>
                    <a:pt x="3493" y="28536"/>
                    <a:pt x="2134" y="28129"/>
                    <a:pt x="807" y="27637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69E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3685555" y="5337600"/>
              <a:ext cx="32016" cy="28815"/>
            </a:xfrm>
            <a:custGeom>
              <a:rect b="b" l="l" r="r" t="t"/>
              <a:pathLst>
                <a:path extrusionOk="0" h="28815" w="32016">
                  <a:moveTo>
                    <a:pt x="16389" y="1074"/>
                  </a:moveTo>
                  <a:cubicBezTo>
                    <a:pt x="31660" y="1074"/>
                    <a:pt x="31757" y="1074"/>
                    <a:pt x="31629" y="16282"/>
                  </a:cubicBezTo>
                  <a:cubicBezTo>
                    <a:pt x="31500" y="31490"/>
                    <a:pt x="34190" y="29761"/>
                    <a:pt x="17765" y="29858"/>
                  </a:cubicBezTo>
                  <a:cubicBezTo>
                    <a:pt x="1341" y="29953"/>
                    <a:pt x="1052" y="29858"/>
                    <a:pt x="1052" y="13113"/>
                  </a:cubicBezTo>
                  <a:cubicBezTo>
                    <a:pt x="1133" y="12101"/>
                    <a:pt x="1133" y="11084"/>
                    <a:pt x="1052" y="10071"/>
                  </a:cubicBezTo>
                  <a:cubicBezTo>
                    <a:pt x="-164" y="2579"/>
                    <a:pt x="3166" y="-46"/>
                    <a:pt x="10337" y="1042"/>
                  </a:cubicBezTo>
                  <a:cubicBezTo>
                    <a:pt x="12351" y="1196"/>
                    <a:pt x="14373" y="1207"/>
                    <a:pt x="16389" y="1074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69E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3624745" y="5337793"/>
              <a:ext cx="32016" cy="28815"/>
            </a:xfrm>
            <a:custGeom>
              <a:rect b="b" l="l" r="r" t="t"/>
              <a:pathLst>
                <a:path extrusionOk="0" h="28815" w="32016">
                  <a:moveTo>
                    <a:pt x="15502" y="29665"/>
                  </a:moveTo>
                  <a:cubicBezTo>
                    <a:pt x="807" y="29665"/>
                    <a:pt x="807" y="29665"/>
                    <a:pt x="807" y="15417"/>
                  </a:cubicBezTo>
                  <a:cubicBezTo>
                    <a:pt x="807" y="1170"/>
                    <a:pt x="807" y="786"/>
                    <a:pt x="15918" y="914"/>
                  </a:cubicBezTo>
                  <a:cubicBezTo>
                    <a:pt x="33752" y="914"/>
                    <a:pt x="31254" y="-1296"/>
                    <a:pt x="31383" y="14329"/>
                  </a:cubicBezTo>
                  <a:cubicBezTo>
                    <a:pt x="31511" y="29953"/>
                    <a:pt x="31415" y="29665"/>
                    <a:pt x="15502" y="29665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69E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4022489" y="5552508"/>
              <a:ext cx="28815" cy="28815"/>
            </a:xfrm>
            <a:custGeom>
              <a:rect b="b" l="l" r="r" t="t"/>
              <a:pathLst>
                <a:path extrusionOk="0" h="28815" w="28815">
                  <a:moveTo>
                    <a:pt x="807" y="807"/>
                  </a:moveTo>
                  <a:lnTo>
                    <a:pt x="30614" y="807"/>
                  </a:lnTo>
                  <a:cubicBezTo>
                    <a:pt x="30614" y="9067"/>
                    <a:pt x="30614" y="17071"/>
                    <a:pt x="30454" y="25043"/>
                  </a:cubicBezTo>
                  <a:cubicBezTo>
                    <a:pt x="30454" y="26388"/>
                    <a:pt x="28245" y="27669"/>
                    <a:pt x="26932" y="28885"/>
                  </a:cubicBezTo>
                  <a:cubicBezTo>
                    <a:pt x="26644" y="29174"/>
                    <a:pt x="25972" y="28885"/>
                    <a:pt x="25460" y="28885"/>
                  </a:cubicBezTo>
                  <a:lnTo>
                    <a:pt x="807" y="27413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69E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4082780" y="5552604"/>
              <a:ext cx="32016" cy="28815"/>
            </a:xfrm>
            <a:custGeom>
              <a:rect b="b" l="l" r="r" t="t"/>
              <a:pathLst>
                <a:path extrusionOk="0" h="28815" w="32016">
                  <a:moveTo>
                    <a:pt x="30900" y="807"/>
                  </a:moveTo>
                  <a:cubicBezTo>
                    <a:pt x="31124" y="2760"/>
                    <a:pt x="31412" y="4233"/>
                    <a:pt x="31444" y="5737"/>
                  </a:cubicBezTo>
                  <a:cubicBezTo>
                    <a:pt x="32212" y="30582"/>
                    <a:pt x="31092" y="31703"/>
                    <a:pt x="6023" y="28725"/>
                  </a:cubicBezTo>
                  <a:cubicBezTo>
                    <a:pt x="3703" y="28078"/>
                    <a:pt x="1863" y="26311"/>
                    <a:pt x="1124" y="24019"/>
                  </a:cubicBezTo>
                  <a:cubicBezTo>
                    <a:pt x="580" y="16527"/>
                    <a:pt x="900" y="8939"/>
                    <a:pt x="900" y="807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69E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4234554" y="4848998"/>
              <a:ext cx="32016" cy="28815"/>
            </a:xfrm>
            <a:custGeom>
              <a:rect b="b" l="l" r="r" t="t"/>
              <a:pathLst>
                <a:path extrusionOk="0" h="28815" w="32016">
                  <a:moveTo>
                    <a:pt x="32486" y="812"/>
                  </a:moveTo>
                  <a:cubicBezTo>
                    <a:pt x="32486" y="9488"/>
                    <a:pt x="32774" y="17044"/>
                    <a:pt x="32262" y="24536"/>
                  </a:cubicBezTo>
                  <a:cubicBezTo>
                    <a:pt x="31547" y="26807"/>
                    <a:pt x="29725" y="28557"/>
                    <a:pt x="27427" y="29179"/>
                  </a:cubicBezTo>
                  <a:cubicBezTo>
                    <a:pt x="20629" y="29723"/>
                    <a:pt x="13799" y="29723"/>
                    <a:pt x="7000" y="29179"/>
                  </a:cubicBezTo>
                  <a:cubicBezTo>
                    <a:pt x="4681" y="28532"/>
                    <a:pt x="2841" y="26764"/>
                    <a:pt x="2102" y="24472"/>
                  </a:cubicBezTo>
                  <a:cubicBezTo>
                    <a:pt x="-844" y="940"/>
                    <a:pt x="-588" y="747"/>
                    <a:pt x="22977" y="812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69E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34"/>
          <p:cNvGrpSpPr/>
          <p:nvPr/>
        </p:nvGrpSpPr>
        <p:grpSpPr>
          <a:xfrm>
            <a:off x="4899465" y="3162913"/>
            <a:ext cx="406368" cy="406568"/>
            <a:chOff x="1144395" y="2207749"/>
            <a:chExt cx="334212" cy="334348"/>
          </a:xfrm>
        </p:grpSpPr>
        <p:sp>
          <p:nvSpPr>
            <p:cNvPr id="267" name="Google Shape;267;p34"/>
            <p:cNvSpPr/>
            <p:nvPr/>
          </p:nvSpPr>
          <p:spPr>
            <a:xfrm>
              <a:off x="1144395" y="2352475"/>
              <a:ext cx="173984" cy="189622"/>
            </a:xfrm>
            <a:custGeom>
              <a:rect b="b" l="l" r="r" t="t"/>
              <a:pathLst>
                <a:path extrusionOk="0" h="252830" w="231978">
                  <a:moveTo>
                    <a:pt x="158536" y="126381"/>
                  </a:moveTo>
                  <a:cubicBezTo>
                    <a:pt x="157911" y="126198"/>
                    <a:pt x="157268" y="126103"/>
                    <a:pt x="156616" y="126068"/>
                  </a:cubicBezTo>
                  <a:cubicBezTo>
                    <a:pt x="166130" y="116068"/>
                    <a:pt x="171994" y="102548"/>
                    <a:pt x="171994" y="87691"/>
                  </a:cubicBezTo>
                  <a:lnTo>
                    <a:pt x="171994" y="41982"/>
                  </a:lnTo>
                  <a:cubicBezTo>
                    <a:pt x="171994" y="41565"/>
                    <a:pt x="171951" y="41157"/>
                    <a:pt x="171899" y="40757"/>
                  </a:cubicBezTo>
                  <a:cubicBezTo>
                    <a:pt x="171960" y="39932"/>
                    <a:pt x="171994" y="39098"/>
                    <a:pt x="171994" y="38263"/>
                  </a:cubicBezTo>
                  <a:lnTo>
                    <a:pt x="171994" y="9340"/>
                  </a:lnTo>
                  <a:cubicBezTo>
                    <a:pt x="171994" y="4544"/>
                    <a:pt x="168102" y="652"/>
                    <a:pt x="163306" y="652"/>
                  </a:cubicBezTo>
                  <a:lnTo>
                    <a:pt x="105033" y="652"/>
                  </a:lnTo>
                  <a:cubicBezTo>
                    <a:pt x="80489" y="652"/>
                    <a:pt x="60532" y="20617"/>
                    <a:pt x="60532" y="45153"/>
                  </a:cubicBezTo>
                  <a:lnTo>
                    <a:pt x="60532" y="87691"/>
                  </a:lnTo>
                  <a:cubicBezTo>
                    <a:pt x="60532" y="102557"/>
                    <a:pt x="66396" y="116068"/>
                    <a:pt x="75910" y="126068"/>
                  </a:cubicBezTo>
                  <a:cubicBezTo>
                    <a:pt x="75267" y="126103"/>
                    <a:pt x="74624" y="126207"/>
                    <a:pt x="73990" y="126381"/>
                  </a:cubicBezTo>
                  <a:cubicBezTo>
                    <a:pt x="32929" y="130099"/>
                    <a:pt x="652" y="164705"/>
                    <a:pt x="652" y="206722"/>
                  </a:cubicBezTo>
                  <a:lnTo>
                    <a:pt x="652" y="243838"/>
                  </a:lnTo>
                  <a:cubicBezTo>
                    <a:pt x="652" y="248634"/>
                    <a:pt x="4544" y="252527"/>
                    <a:pt x="9340" y="252527"/>
                  </a:cubicBezTo>
                  <a:lnTo>
                    <a:pt x="223186" y="252527"/>
                  </a:lnTo>
                  <a:cubicBezTo>
                    <a:pt x="227982" y="252527"/>
                    <a:pt x="231874" y="248634"/>
                    <a:pt x="231874" y="243838"/>
                  </a:cubicBezTo>
                  <a:lnTo>
                    <a:pt x="231874" y="206722"/>
                  </a:lnTo>
                  <a:cubicBezTo>
                    <a:pt x="231874" y="164705"/>
                    <a:pt x="199597" y="130099"/>
                    <a:pt x="158536" y="126381"/>
                  </a:cubicBezTo>
                  <a:close/>
                  <a:moveTo>
                    <a:pt x="77908" y="56170"/>
                  </a:moveTo>
                  <a:lnTo>
                    <a:pt x="77908" y="45153"/>
                  </a:lnTo>
                  <a:cubicBezTo>
                    <a:pt x="77908" y="30192"/>
                    <a:pt x="90081" y="18028"/>
                    <a:pt x="105033" y="18028"/>
                  </a:cubicBezTo>
                  <a:lnTo>
                    <a:pt x="154618" y="18028"/>
                  </a:lnTo>
                  <a:lnTo>
                    <a:pt x="154618" y="38263"/>
                  </a:lnTo>
                  <a:cubicBezTo>
                    <a:pt x="154618" y="48446"/>
                    <a:pt x="146329" y="56735"/>
                    <a:pt x="136146" y="56735"/>
                  </a:cubicBezTo>
                  <a:lnTo>
                    <a:pt x="77908" y="56735"/>
                  </a:lnTo>
                  <a:lnTo>
                    <a:pt x="77908" y="56170"/>
                  </a:lnTo>
                  <a:close/>
                  <a:moveTo>
                    <a:pt x="77908" y="74103"/>
                  </a:moveTo>
                  <a:lnTo>
                    <a:pt x="136155" y="74103"/>
                  </a:lnTo>
                  <a:cubicBezTo>
                    <a:pt x="142906" y="74103"/>
                    <a:pt x="149231" y="72226"/>
                    <a:pt x="154626" y="68968"/>
                  </a:cubicBezTo>
                  <a:lnTo>
                    <a:pt x="154626" y="87691"/>
                  </a:lnTo>
                  <a:cubicBezTo>
                    <a:pt x="154626" y="108839"/>
                    <a:pt x="137415" y="126050"/>
                    <a:pt x="116267" y="126050"/>
                  </a:cubicBezTo>
                  <a:cubicBezTo>
                    <a:pt x="95120" y="126050"/>
                    <a:pt x="77908" y="108848"/>
                    <a:pt x="77908" y="87691"/>
                  </a:cubicBezTo>
                  <a:lnTo>
                    <a:pt x="77908" y="74103"/>
                  </a:lnTo>
                  <a:close/>
                  <a:moveTo>
                    <a:pt x="135173" y="143427"/>
                  </a:moveTo>
                  <a:lnTo>
                    <a:pt x="116267" y="162342"/>
                  </a:lnTo>
                  <a:lnTo>
                    <a:pt x="97362" y="143427"/>
                  </a:lnTo>
                  <a:lnTo>
                    <a:pt x="135173" y="143427"/>
                  </a:lnTo>
                  <a:close/>
                  <a:moveTo>
                    <a:pt x="214498" y="235150"/>
                  </a:moveTo>
                  <a:lnTo>
                    <a:pt x="214498" y="235150"/>
                  </a:lnTo>
                  <a:lnTo>
                    <a:pt x="18028" y="235150"/>
                  </a:lnTo>
                  <a:lnTo>
                    <a:pt x="18028" y="217773"/>
                  </a:lnTo>
                  <a:lnTo>
                    <a:pt x="54085" y="217773"/>
                  </a:lnTo>
                  <a:cubicBezTo>
                    <a:pt x="58881" y="217773"/>
                    <a:pt x="62773" y="213881"/>
                    <a:pt x="62773" y="209085"/>
                  </a:cubicBezTo>
                  <a:cubicBezTo>
                    <a:pt x="62773" y="204289"/>
                    <a:pt x="58881" y="200397"/>
                    <a:pt x="54085" y="200397"/>
                  </a:cubicBezTo>
                  <a:lnTo>
                    <a:pt x="18341" y="200397"/>
                  </a:lnTo>
                  <a:cubicBezTo>
                    <a:pt x="21260" y="171099"/>
                    <a:pt x="44241" y="147641"/>
                    <a:pt x="73304" y="143948"/>
                  </a:cubicBezTo>
                  <a:lnTo>
                    <a:pt x="110116" y="180761"/>
                  </a:lnTo>
                  <a:cubicBezTo>
                    <a:pt x="111749" y="182394"/>
                    <a:pt x="113956" y="183307"/>
                    <a:pt x="116259" y="183307"/>
                  </a:cubicBezTo>
                  <a:cubicBezTo>
                    <a:pt x="118561" y="183307"/>
                    <a:pt x="120777" y="182394"/>
                    <a:pt x="122401" y="180761"/>
                  </a:cubicBezTo>
                  <a:lnTo>
                    <a:pt x="159214" y="143948"/>
                  </a:lnTo>
                  <a:cubicBezTo>
                    <a:pt x="190335" y="147902"/>
                    <a:pt x="214489" y="174531"/>
                    <a:pt x="214489" y="206713"/>
                  </a:cubicBezTo>
                  <a:lnTo>
                    <a:pt x="214489" y="23515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34"/>
            <p:cNvSpPr/>
            <p:nvPr/>
          </p:nvSpPr>
          <p:spPr>
            <a:xfrm>
              <a:off x="1304624" y="2207749"/>
              <a:ext cx="173984" cy="189622"/>
            </a:xfrm>
            <a:custGeom>
              <a:rect b="b" l="l" r="r" t="t"/>
              <a:pathLst>
                <a:path extrusionOk="0" h="252830" w="231978">
                  <a:moveTo>
                    <a:pt x="158527" y="126389"/>
                  </a:moveTo>
                  <a:cubicBezTo>
                    <a:pt x="157902" y="126207"/>
                    <a:pt x="157259" y="126111"/>
                    <a:pt x="156607" y="126077"/>
                  </a:cubicBezTo>
                  <a:cubicBezTo>
                    <a:pt x="166121" y="116076"/>
                    <a:pt x="171986" y="102557"/>
                    <a:pt x="171986" y="87700"/>
                  </a:cubicBezTo>
                  <a:lnTo>
                    <a:pt x="171986" y="41982"/>
                  </a:lnTo>
                  <a:cubicBezTo>
                    <a:pt x="171986" y="41565"/>
                    <a:pt x="171942" y="41157"/>
                    <a:pt x="171890" y="40757"/>
                  </a:cubicBezTo>
                  <a:cubicBezTo>
                    <a:pt x="171951" y="39932"/>
                    <a:pt x="171986" y="39098"/>
                    <a:pt x="171986" y="38263"/>
                  </a:cubicBezTo>
                  <a:lnTo>
                    <a:pt x="171986" y="9340"/>
                  </a:lnTo>
                  <a:cubicBezTo>
                    <a:pt x="171986" y="4544"/>
                    <a:pt x="168093" y="652"/>
                    <a:pt x="163297" y="652"/>
                  </a:cubicBezTo>
                  <a:lnTo>
                    <a:pt x="105025" y="652"/>
                  </a:lnTo>
                  <a:cubicBezTo>
                    <a:pt x="80489" y="652"/>
                    <a:pt x="60523" y="20617"/>
                    <a:pt x="60523" y="45153"/>
                  </a:cubicBezTo>
                  <a:lnTo>
                    <a:pt x="60523" y="87691"/>
                  </a:lnTo>
                  <a:cubicBezTo>
                    <a:pt x="60523" y="102557"/>
                    <a:pt x="66379" y="116068"/>
                    <a:pt x="75901" y="126068"/>
                  </a:cubicBezTo>
                  <a:cubicBezTo>
                    <a:pt x="75258" y="126103"/>
                    <a:pt x="74607" y="126207"/>
                    <a:pt x="73981" y="126381"/>
                  </a:cubicBezTo>
                  <a:cubicBezTo>
                    <a:pt x="32920" y="130099"/>
                    <a:pt x="652" y="164705"/>
                    <a:pt x="652" y="206713"/>
                  </a:cubicBezTo>
                  <a:lnTo>
                    <a:pt x="652" y="243830"/>
                  </a:lnTo>
                  <a:cubicBezTo>
                    <a:pt x="652" y="248626"/>
                    <a:pt x="4544" y="252518"/>
                    <a:pt x="9340" y="252518"/>
                  </a:cubicBezTo>
                  <a:lnTo>
                    <a:pt x="79246" y="252518"/>
                  </a:lnTo>
                  <a:cubicBezTo>
                    <a:pt x="84042" y="252518"/>
                    <a:pt x="87935" y="248626"/>
                    <a:pt x="87935" y="243830"/>
                  </a:cubicBezTo>
                  <a:cubicBezTo>
                    <a:pt x="87935" y="239034"/>
                    <a:pt x="84042" y="235141"/>
                    <a:pt x="79246" y="235141"/>
                  </a:cubicBezTo>
                  <a:lnTo>
                    <a:pt x="18028" y="235141"/>
                  </a:lnTo>
                  <a:lnTo>
                    <a:pt x="18028" y="206713"/>
                  </a:lnTo>
                  <a:cubicBezTo>
                    <a:pt x="18028" y="174531"/>
                    <a:pt x="42182" y="147902"/>
                    <a:pt x="73304" y="143948"/>
                  </a:cubicBezTo>
                  <a:lnTo>
                    <a:pt x="110116" y="180761"/>
                  </a:lnTo>
                  <a:cubicBezTo>
                    <a:pt x="111810" y="182455"/>
                    <a:pt x="114034" y="183307"/>
                    <a:pt x="116259" y="183307"/>
                  </a:cubicBezTo>
                  <a:cubicBezTo>
                    <a:pt x="118483" y="183307"/>
                    <a:pt x="120707" y="182455"/>
                    <a:pt x="122401" y="180761"/>
                  </a:cubicBezTo>
                  <a:lnTo>
                    <a:pt x="159214" y="143948"/>
                  </a:lnTo>
                  <a:cubicBezTo>
                    <a:pt x="190344" y="147902"/>
                    <a:pt x="214489" y="174531"/>
                    <a:pt x="214489" y="206713"/>
                  </a:cubicBezTo>
                  <a:lnTo>
                    <a:pt x="214489" y="235141"/>
                  </a:lnTo>
                  <a:lnTo>
                    <a:pt x="150482" y="235141"/>
                  </a:lnTo>
                  <a:cubicBezTo>
                    <a:pt x="145686" y="235141"/>
                    <a:pt x="141794" y="239034"/>
                    <a:pt x="141794" y="243830"/>
                  </a:cubicBezTo>
                  <a:cubicBezTo>
                    <a:pt x="141794" y="248626"/>
                    <a:pt x="145686" y="252518"/>
                    <a:pt x="150482" y="252518"/>
                  </a:cubicBezTo>
                  <a:lnTo>
                    <a:pt x="223169" y="252518"/>
                  </a:lnTo>
                  <a:cubicBezTo>
                    <a:pt x="227965" y="252518"/>
                    <a:pt x="231857" y="248626"/>
                    <a:pt x="231857" y="243830"/>
                  </a:cubicBezTo>
                  <a:lnTo>
                    <a:pt x="231857" y="206713"/>
                  </a:lnTo>
                  <a:cubicBezTo>
                    <a:pt x="231857" y="164714"/>
                    <a:pt x="199580" y="130108"/>
                    <a:pt x="158527" y="126389"/>
                  </a:cubicBezTo>
                  <a:close/>
                  <a:moveTo>
                    <a:pt x="116250" y="162342"/>
                  </a:moveTo>
                  <a:lnTo>
                    <a:pt x="97335" y="143436"/>
                  </a:lnTo>
                  <a:lnTo>
                    <a:pt x="135156" y="143436"/>
                  </a:lnTo>
                  <a:lnTo>
                    <a:pt x="116250" y="162342"/>
                  </a:lnTo>
                  <a:close/>
                  <a:moveTo>
                    <a:pt x="154600" y="87691"/>
                  </a:moveTo>
                  <a:cubicBezTo>
                    <a:pt x="154600" y="108839"/>
                    <a:pt x="137397" y="126050"/>
                    <a:pt x="116241" y="126050"/>
                  </a:cubicBezTo>
                  <a:cubicBezTo>
                    <a:pt x="95085" y="126050"/>
                    <a:pt x="77882" y="108848"/>
                    <a:pt x="77882" y="87691"/>
                  </a:cubicBezTo>
                  <a:lnTo>
                    <a:pt x="77882" y="74112"/>
                  </a:lnTo>
                  <a:lnTo>
                    <a:pt x="136129" y="74112"/>
                  </a:lnTo>
                  <a:cubicBezTo>
                    <a:pt x="142880" y="74112"/>
                    <a:pt x="149205" y="72235"/>
                    <a:pt x="154600" y="68977"/>
                  </a:cubicBezTo>
                  <a:lnTo>
                    <a:pt x="154600" y="87691"/>
                  </a:lnTo>
                  <a:close/>
                  <a:moveTo>
                    <a:pt x="154600" y="38263"/>
                  </a:moveTo>
                  <a:cubicBezTo>
                    <a:pt x="154600" y="48446"/>
                    <a:pt x="146312" y="56735"/>
                    <a:pt x="136129" y="56735"/>
                  </a:cubicBezTo>
                  <a:lnTo>
                    <a:pt x="77882" y="56735"/>
                  </a:lnTo>
                  <a:lnTo>
                    <a:pt x="77882" y="56170"/>
                  </a:lnTo>
                  <a:lnTo>
                    <a:pt x="77882" y="45153"/>
                  </a:lnTo>
                  <a:cubicBezTo>
                    <a:pt x="77882" y="30192"/>
                    <a:pt x="90055" y="18028"/>
                    <a:pt x="105007" y="18028"/>
                  </a:cubicBezTo>
                  <a:lnTo>
                    <a:pt x="154592" y="18028"/>
                  </a:lnTo>
                  <a:lnTo>
                    <a:pt x="154600" y="38263"/>
                  </a:lnTo>
                  <a:lnTo>
                    <a:pt x="154600" y="38263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34"/>
            <p:cNvSpPr/>
            <p:nvPr/>
          </p:nvSpPr>
          <p:spPr>
            <a:xfrm>
              <a:off x="1384806" y="2383623"/>
              <a:ext cx="13684" cy="13684"/>
            </a:xfrm>
            <a:custGeom>
              <a:rect b="b" l="l" r="r" t="t"/>
              <a:pathLst>
                <a:path extrusionOk="0" h="18245" w="18245">
                  <a:moveTo>
                    <a:pt x="15483" y="3197"/>
                  </a:moveTo>
                  <a:cubicBezTo>
                    <a:pt x="13867" y="1581"/>
                    <a:pt x="11625" y="652"/>
                    <a:pt x="9340" y="652"/>
                  </a:cubicBezTo>
                  <a:cubicBezTo>
                    <a:pt x="7046" y="652"/>
                    <a:pt x="4813" y="1581"/>
                    <a:pt x="3197" y="3197"/>
                  </a:cubicBezTo>
                  <a:cubicBezTo>
                    <a:pt x="1573" y="4813"/>
                    <a:pt x="652" y="7055"/>
                    <a:pt x="652" y="9340"/>
                  </a:cubicBezTo>
                  <a:cubicBezTo>
                    <a:pt x="652" y="11634"/>
                    <a:pt x="1573" y="13867"/>
                    <a:pt x="3197" y="15483"/>
                  </a:cubicBezTo>
                  <a:cubicBezTo>
                    <a:pt x="4813" y="17107"/>
                    <a:pt x="7046" y="18028"/>
                    <a:pt x="9340" y="18028"/>
                  </a:cubicBezTo>
                  <a:cubicBezTo>
                    <a:pt x="11625" y="18028"/>
                    <a:pt x="13867" y="17107"/>
                    <a:pt x="15483" y="15483"/>
                  </a:cubicBezTo>
                  <a:cubicBezTo>
                    <a:pt x="17099" y="13867"/>
                    <a:pt x="18028" y="11634"/>
                    <a:pt x="18028" y="9340"/>
                  </a:cubicBezTo>
                  <a:cubicBezTo>
                    <a:pt x="18028" y="7055"/>
                    <a:pt x="17099" y="4813"/>
                    <a:pt x="15483" y="3197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34"/>
            <p:cNvSpPr/>
            <p:nvPr/>
          </p:nvSpPr>
          <p:spPr>
            <a:xfrm>
              <a:off x="1144395" y="2207749"/>
              <a:ext cx="176591" cy="123157"/>
            </a:xfrm>
            <a:custGeom>
              <a:rect b="b" l="l" r="r" t="t"/>
              <a:pathLst>
                <a:path extrusionOk="0" h="164209" w="235454">
                  <a:moveTo>
                    <a:pt x="232978" y="122228"/>
                  </a:moveTo>
                  <a:lnTo>
                    <a:pt x="196643" y="85893"/>
                  </a:lnTo>
                  <a:lnTo>
                    <a:pt x="196643" y="44093"/>
                  </a:lnTo>
                  <a:cubicBezTo>
                    <a:pt x="196643" y="20140"/>
                    <a:pt x="177155" y="652"/>
                    <a:pt x="153202" y="652"/>
                  </a:cubicBezTo>
                  <a:lnTo>
                    <a:pt x="44093" y="652"/>
                  </a:lnTo>
                  <a:cubicBezTo>
                    <a:pt x="20140" y="652"/>
                    <a:pt x="652" y="20140"/>
                    <a:pt x="652" y="44093"/>
                  </a:cubicBezTo>
                  <a:lnTo>
                    <a:pt x="652" y="120551"/>
                  </a:lnTo>
                  <a:cubicBezTo>
                    <a:pt x="652" y="144504"/>
                    <a:pt x="20140" y="163992"/>
                    <a:pt x="44093" y="163992"/>
                  </a:cubicBezTo>
                  <a:lnTo>
                    <a:pt x="153202" y="163992"/>
                  </a:lnTo>
                  <a:cubicBezTo>
                    <a:pt x="171160" y="163992"/>
                    <a:pt x="186825" y="153210"/>
                    <a:pt x="193402" y="137059"/>
                  </a:cubicBezTo>
                  <a:lnTo>
                    <a:pt x="226835" y="137059"/>
                  </a:lnTo>
                  <a:cubicBezTo>
                    <a:pt x="230345" y="137059"/>
                    <a:pt x="233517" y="134939"/>
                    <a:pt x="234863" y="131698"/>
                  </a:cubicBezTo>
                  <a:cubicBezTo>
                    <a:pt x="236210" y="128448"/>
                    <a:pt x="235463" y="124712"/>
                    <a:pt x="232978" y="122228"/>
                  </a:cubicBezTo>
                  <a:close/>
                  <a:moveTo>
                    <a:pt x="187060" y="119682"/>
                  </a:moveTo>
                  <a:cubicBezTo>
                    <a:pt x="183011" y="119682"/>
                    <a:pt x="179501" y="122480"/>
                    <a:pt x="178589" y="126424"/>
                  </a:cubicBezTo>
                  <a:cubicBezTo>
                    <a:pt x="175852" y="138310"/>
                    <a:pt x="165417" y="146616"/>
                    <a:pt x="153193" y="146616"/>
                  </a:cubicBezTo>
                  <a:lnTo>
                    <a:pt x="44093" y="146616"/>
                  </a:lnTo>
                  <a:cubicBezTo>
                    <a:pt x="29723" y="146616"/>
                    <a:pt x="18028" y="134921"/>
                    <a:pt x="18028" y="120551"/>
                  </a:cubicBezTo>
                  <a:lnTo>
                    <a:pt x="18028" y="44093"/>
                  </a:lnTo>
                  <a:cubicBezTo>
                    <a:pt x="18028" y="29723"/>
                    <a:pt x="29723" y="18028"/>
                    <a:pt x="44093" y="18028"/>
                  </a:cubicBezTo>
                  <a:lnTo>
                    <a:pt x="153202" y="18028"/>
                  </a:lnTo>
                  <a:cubicBezTo>
                    <a:pt x="167572" y="18028"/>
                    <a:pt x="179267" y="29723"/>
                    <a:pt x="179267" y="44093"/>
                  </a:cubicBezTo>
                  <a:lnTo>
                    <a:pt x="179267" y="89490"/>
                  </a:lnTo>
                  <a:cubicBezTo>
                    <a:pt x="179267" y="91792"/>
                    <a:pt x="180179" y="94008"/>
                    <a:pt x="181812" y="95633"/>
                  </a:cubicBezTo>
                  <a:lnTo>
                    <a:pt x="205862" y="119682"/>
                  </a:lnTo>
                  <a:lnTo>
                    <a:pt x="187060" y="119682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1301873" y="2418876"/>
              <a:ext cx="176591" cy="123157"/>
            </a:xfrm>
            <a:custGeom>
              <a:rect b="b" l="l" r="r" t="t"/>
              <a:pathLst>
                <a:path extrusionOk="0" h="164209" w="235454">
                  <a:moveTo>
                    <a:pt x="192083" y="652"/>
                  </a:moveTo>
                  <a:lnTo>
                    <a:pt x="82975" y="652"/>
                  </a:lnTo>
                  <a:cubicBezTo>
                    <a:pt x="65016" y="652"/>
                    <a:pt x="49351" y="11434"/>
                    <a:pt x="42774" y="27585"/>
                  </a:cubicBezTo>
                  <a:lnTo>
                    <a:pt x="9342" y="27585"/>
                  </a:lnTo>
                  <a:cubicBezTo>
                    <a:pt x="5832" y="27585"/>
                    <a:pt x="2660" y="29705"/>
                    <a:pt x="1314" y="32946"/>
                  </a:cubicBezTo>
                  <a:cubicBezTo>
                    <a:pt x="-33" y="36187"/>
                    <a:pt x="714" y="39932"/>
                    <a:pt x="3199" y="42416"/>
                  </a:cubicBezTo>
                  <a:lnTo>
                    <a:pt x="39534" y="78751"/>
                  </a:lnTo>
                  <a:lnTo>
                    <a:pt x="39534" y="120551"/>
                  </a:lnTo>
                  <a:cubicBezTo>
                    <a:pt x="39534" y="144504"/>
                    <a:pt x="59022" y="163992"/>
                    <a:pt x="82975" y="163992"/>
                  </a:cubicBezTo>
                  <a:lnTo>
                    <a:pt x="192083" y="163992"/>
                  </a:lnTo>
                  <a:cubicBezTo>
                    <a:pt x="216037" y="163992"/>
                    <a:pt x="235525" y="144504"/>
                    <a:pt x="235525" y="120551"/>
                  </a:cubicBezTo>
                  <a:lnTo>
                    <a:pt x="235525" y="44093"/>
                  </a:lnTo>
                  <a:cubicBezTo>
                    <a:pt x="235525" y="20140"/>
                    <a:pt x="216037" y="652"/>
                    <a:pt x="192083" y="652"/>
                  </a:cubicBezTo>
                  <a:close/>
                  <a:moveTo>
                    <a:pt x="218148" y="120551"/>
                  </a:moveTo>
                  <a:cubicBezTo>
                    <a:pt x="218148" y="134921"/>
                    <a:pt x="206454" y="146616"/>
                    <a:pt x="192083" y="146616"/>
                  </a:cubicBezTo>
                  <a:lnTo>
                    <a:pt x="82975" y="146616"/>
                  </a:lnTo>
                  <a:cubicBezTo>
                    <a:pt x="68605" y="146616"/>
                    <a:pt x="56910" y="134921"/>
                    <a:pt x="56910" y="120551"/>
                  </a:cubicBezTo>
                  <a:lnTo>
                    <a:pt x="56910" y="75154"/>
                  </a:lnTo>
                  <a:cubicBezTo>
                    <a:pt x="56910" y="72852"/>
                    <a:pt x="55998" y="70636"/>
                    <a:pt x="54365" y="69011"/>
                  </a:cubicBezTo>
                  <a:lnTo>
                    <a:pt x="30315" y="44962"/>
                  </a:lnTo>
                  <a:lnTo>
                    <a:pt x="49117" y="44962"/>
                  </a:lnTo>
                  <a:cubicBezTo>
                    <a:pt x="53166" y="44962"/>
                    <a:pt x="56676" y="42165"/>
                    <a:pt x="57588" y="38220"/>
                  </a:cubicBezTo>
                  <a:cubicBezTo>
                    <a:pt x="60325" y="26334"/>
                    <a:pt x="70768" y="18028"/>
                    <a:pt x="82984" y="18028"/>
                  </a:cubicBezTo>
                  <a:lnTo>
                    <a:pt x="192083" y="18028"/>
                  </a:lnTo>
                  <a:cubicBezTo>
                    <a:pt x="206454" y="18028"/>
                    <a:pt x="218148" y="29723"/>
                    <a:pt x="218148" y="44093"/>
                  </a:cubicBezTo>
                  <a:lnTo>
                    <a:pt x="218148" y="12055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1388113" y="2460883"/>
              <a:ext cx="48220" cy="35839"/>
            </a:xfrm>
            <a:custGeom>
              <a:rect b="b" l="l" r="r" t="t"/>
              <a:pathLst>
                <a:path extrusionOk="0" h="47785" w="64293">
                  <a:moveTo>
                    <a:pt x="61596" y="3193"/>
                  </a:moveTo>
                  <a:cubicBezTo>
                    <a:pt x="58208" y="-195"/>
                    <a:pt x="52699" y="-195"/>
                    <a:pt x="49311" y="3193"/>
                  </a:cubicBezTo>
                  <a:lnTo>
                    <a:pt x="26217" y="26287"/>
                  </a:lnTo>
                  <a:lnTo>
                    <a:pt x="15478" y="15548"/>
                  </a:lnTo>
                  <a:cubicBezTo>
                    <a:pt x="12090" y="12159"/>
                    <a:pt x="6581" y="12159"/>
                    <a:pt x="3193" y="15548"/>
                  </a:cubicBezTo>
                  <a:cubicBezTo>
                    <a:pt x="-195" y="18936"/>
                    <a:pt x="-195" y="24445"/>
                    <a:pt x="3193" y="27833"/>
                  </a:cubicBezTo>
                  <a:lnTo>
                    <a:pt x="20074" y="44715"/>
                  </a:lnTo>
                  <a:cubicBezTo>
                    <a:pt x="21769" y="46409"/>
                    <a:pt x="23993" y="47260"/>
                    <a:pt x="26217" y="47260"/>
                  </a:cubicBezTo>
                  <a:cubicBezTo>
                    <a:pt x="28441" y="47260"/>
                    <a:pt x="30665" y="46409"/>
                    <a:pt x="32360" y="44715"/>
                  </a:cubicBezTo>
                  <a:lnTo>
                    <a:pt x="61596" y="15478"/>
                  </a:lnTo>
                  <a:cubicBezTo>
                    <a:pt x="64984" y="12090"/>
                    <a:pt x="64984" y="6590"/>
                    <a:pt x="61596" y="3193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4"/>
            <p:cNvSpPr/>
            <p:nvPr/>
          </p:nvSpPr>
          <p:spPr>
            <a:xfrm>
              <a:off x="1202384" y="2229927"/>
              <a:ext cx="45614" cy="53433"/>
            </a:xfrm>
            <a:custGeom>
              <a:rect b="b" l="l" r="r" t="t"/>
              <a:pathLst>
                <a:path extrusionOk="0" h="71244" w="60818">
                  <a:moveTo>
                    <a:pt x="60827" y="28659"/>
                  </a:moveTo>
                  <a:cubicBezTo>
                    <a:pt x="59802" y="13759"/>
                    <a:pt x="47795" y="1751"/>
                    <a:pt x="32894" y="726"/>
                  </a:cubicBezTo>
                  <a:cubicBezTo>
                    <a:pt x="24449" y="144"/>
                    <a:pt x="16395" y="2994"/>
                    <a:pt x="10226" y="8754"/>
                  </a:cubicBezTo>
                  <a:cubicBezTo>
                    <a:pt x="4144" y="14428"/>
                    <a:pt x="652" y="22464"/>
                    <a:pt x="652" y="30779"/>
                  </a:cubicBezTo>
                  <a:cubicBezTo>
                    <a:pt x="652" y="35575"/>
                    <a:pt x="4544" y="39467"/>
                    <a:pt x="9340" y="39467"/>
                  </a:cubicBezTo>
                  <a:cubicBezTo>
                    <a:pt x="14136" y="39467"/>
                    <a:pt x="18028" y="35575"/>
                    <a:pt x="18028" y="30779"/>
                  </a:cubicBezTo>
                  <a:cubicBezTo>
                    <a:pt x="18028" y="27208"/>
                    <a:pt x="19471" y="23898"/>
                    <a:pt x="22077" y="21456"/>
                  </a:cubicBezTo>
                  <a:cubicBezTo>
                    <a:pt x="24684" y="19024"/>
                    <a:pt x="28107" y="17807"/>
                    <a:pt x="31695" y="18059"/>
                  </a:cubicBezTo>
                  <a:cubicBezTo>
                    <a:pt x="37985" y="18494"/>
                    <a:pt x="43051" y="23559"/>
                    <a:pt x="43485" y="29849"/>
                  </a:cubicBezTo>
                  <a:cubicBezTo>
                    <a:pt x="43928" y="36209"/>
                    <a:pt x="39758" y="41831"/>
                    <a:pt x="33572" y="43212"/>
                  </a:cubicBezTo>
                  <a:cubicBezTo>
                    <a:pt x="26804" y="44724"/>
                    <a:pt x="22077" y="50606"/>
                    <a:pt x="22077" y="57513"/>
                  </a:cubicBezTo>
                  <a:lnTo>
                    <a:pt x="22077" y="62144"/>
                  </a:lnTo>
                  <a:cubicBezTo>
                    <a:pt x="22077" y="66940"/>
                    <a:pt x="25969" y="70832"/>
                    <a:pt x="30765" y="70832"/>
                  </a:cubicBezTo>
                  <a:cubicBezTo>
                    <a:pt x="35561" y="70832"/>
                    <a:pt x="39454" y="66940"/>
                    <a:pt x="39454" y="62144"/>
                  </a:cubicBezTo>
                  <a:lnTo>
                    <a:pt x="39454" y="59616"/>
                  </a:lnTo>
                  <a:cubicBezTo>
                    <a:pt x="52929" y="55610"/>
                    <a:pt x="61809" y="42917"/>
                    <a:pt x="60827" y="2865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34"/>
            <p:cNvSpPr/>
            <p:nvPr/>
          </p:nvSpPr>
          <p:spPr>
            <a:xfrm>
              <a:off x="1218466" y="2294474"/>
              <a:ext cx="13684" cy="13684"/>
            </a:xfrm>
            <a:custGeom>
              <a:rect b="b" l="l" r="r" t="t"/>
              <a:pathLst>
                <a:path extrusionOk="0" h="18245" w="18245">
                  <a:moveTo>
                    <a:pt x="15483" y="3197"/>
                  </a:moveTo>
                  <a:cubicBezTo>
                    <a:pt x="13867" y="1581"/>
                    <a:pt x="11625" y="652"/>
                    <a:pt x="9340" y="652"/>
                  </a:cubicBezTo>
                  <a:cubicBezTo>
                    <a:pt x="7046" y="652"/>
                    <a:pt x="4813" y="1581"/>
                    <a:pt x="3197" y="3197"/>
                  </a:cubicBezTo>
                  <a:cubicBezTo>
                    <a:pt x="1573" y="4813"/>
                    <a:pt x="652" y="7055"/>
                    <a:pt x="652" y="9340"/>
                  </a:cubicBezTo>
                  <a:cubicBezTo>
                    <a:pt x="652" y="11625"/>
                    <a:pt x="1573" y="13867"/>
                    <a:pt x="3197" y="15483"/>
                  </a:cubicBezTo>
                  <a:cubicBezTo>
                    <a:pt x="4813" y="17099"/>
                    <a:pt x="7046" y="18028"/>
                    <a:pt x="9340" y="18028"/>
                  </a:cubicBezTo>
                  <a:cubicBezTo>
                    <a:pt x="11625" y="18028"/>
                    <a:pt x="13867" y="17099"/>
                    <a:pt x="15483" y="15483"/>
                  </a:cubicBezTo>
                  <a:cubicBezTo>
                    <a:pt x="17099" y="13867"/>
                    <a:pt x="18028" y="11625"/>
                    <a:pt x="18028" y="9340"/>
                  </a:cubicBezTo>
                  <a:cubicBezTo>
                    <a:pt x="18028" y="7055"/>
                    <a:pt x="17099" y="4813"/>
                    <a:pt x="15483" y="3197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4"/>
            <p:cNvSpPr/>
            <p:nvPr/>
          </p:nvSpPr>
          <p:spPr>
            <a:xfrm>
              <a:off x="1204019" y="2502284"/>
              <a:ext cx="13684" cy="13684"/>
            </a:xfrm>
            <a:custGeom>
              <a:rect b="b" l="l" r="r" t="t"/>
              <a:pathLst>
                <a:path extrusionOk="0" h="18245" w="18245">
                  <a:moveTo>
                    <a:pt x="15483" y="3197"/>
                  </a:moveTo>
                  <a:cubicBezTo>
                    <a:pt x="13867" y="1581"/>
                    <a:pt x="11625" y="652"/>
                    <a:pt x="9340" y="652"/>
                  </a:cubicBezTo>
                  <a:cubicBezTo>
                    <a:pt x="7055" y="652"/>
                    <a:pt x="4813" y="1581"/>
                    <a:pt x="3197" y="3197"/>
                  </a:cubicBezTo>
                  <a:cubicBezTo>
                    <a:pt x="1581" y="4813"/>
                    <a:pt x="652" y="7055"/>
                    <a:pt x="652" y="9340"/>
                  </a:cubicBezTo>
                  <a:cubicBezTo>
                    <a:pt x="652" y="11625"/>
                    <a:pt x="1581" y="13867"/>
                    <a:pt x="3197" y="15483"/>
                  </a:cubicBezTo>
                  <a:cubicBezTo>
                    <a:pt x="4813" y="17099"/>
                    <a:pt x="7055" y="18028"/>
                    <a:pt x="9340" y="18028"/>
                  </a:cubicBezTo>
                  <a:cubicBezTo>
                    <a:pt x="11625" y="18028"/>
                    <a:pt x="13867" y="17099"/>
                    <a:pt x="15483" y="15483"/>
                  </a:cubicBezTo>
                  <a:cubicBezTo>
                    <a:pt x="17099" y="13867"/>
                    <a:pt x="18028" y="11625"/>
                    <a:pt x="18028" y="9340"/>
                  </a:cubicBezTo>
                  <a:cubicBezTo>
                    <a:pt x="18028" y="7055"/>
                    <a:pt x="17099" y="4813"/>
                    <a:pt x="15483" y="3197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/>
          <p:cNvSpPr/>
          <p:nvPr/>
        </p:nvSpPr>
        <p:spPr>
          <a:xfrm>
            <a:off x="2902050" y="2159600"/>
            <a:ext cx="2143200" cy="2497800"/>
          </a:xfrm>
          <a:prstGeom prst="roundRect">
            <a:avLst>
              <a:gd fmla="val 8141" name="adj"/>
            </a:avLst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5"/>
          <p:cNvSpPr/>
          <p:nvPr/>
        </p:nvSpPr>
        <p:spPr>
          <a:xfrm>
            <a:off x="5346900" y="2159600"/>
            <a:ext cx="2143200" cy="2497800"/>
          </a:xfrm>
          <a:prstGeom prst="roundRect">
            <a:avLst>
              <a:gd fmla="val 8141" name="adj"/>
            </a:avLst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5"/>
          <p:cNvSpPr/>
          <p:nvPr/>
        </p:nvSpPr>
        <p:spPr>
          <a:xfrm>
            <a:off x="457200" y="2159600"/>
            <a:ext cx="2143200" cy="2497800"/>
          </a:xfrm>
          <a:prstGeom prst="roundRect">
            <a:avLst>
              <a:gd fmla="val 8141" name="adj"/>
            </a:avLst>
          </a:prstGeom>
          <a:solidFill>
            <a:srgbClr val="FFFFF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5"/>
          <p:cNvSpPr txBox="1"/>
          <p:nvPr/>
        </p:nvSpPr>
        <p:spPr>
          <a:xfrm>
            <a:off x="354463" y="245068"/>
            <a:ext cx="73443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Montserrat"/>
                <a:ea typeface="Montserrat"/>
                <a:cs typeface="Montserrat"/>
                <a:sym typeface="Montserrat"/>
              </a:rPr>
              <a:t>Поэтому необходимо уже сейчас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35"/>
          <p:cNvSpPr txBox="1"/>
          <p:nvPr/>
        </p:nvSpPr>
        <p:spPr>
          <a:xfrm>
            <a:off x="629400" y="2430975"/>
            <a:ext cx="19041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Принять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высокий темп цифровизации, как данность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5" name="Google Shape;285;p35"/>
          <p:cNvSpPr txBox="1"/>
          <p:nvPr/>
        </p:nvSpPr>
        <p:spPr>
          <a:xfrm>
            <a:off x="3155300" y="2430975"/>
            <a:ext cx="17484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Осознать важность первичного ввода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86" name="Google Shape;286;p35"/>
          <p:cNvSpPr txBox="1"/>
          <p:nvPr/>
        </p:nvSpPr>
        <p:spPr>
          <a:xfrm>
            <a:off x="5569475" y="2430975"/>
            <a:ext cx="16914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Подружиться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с МИС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87" name="Google Shape;28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6200" y="3416595"/>
            <a:ext cx="1970850" cy="1240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1025" y="3520351"/>
            <a:ext cx="2054225" cy="113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175" y="3373509"/>
            <a:ext cx="2054225" cy="1283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/>
          <p:nvPr/>
        </p:nvSpPr>
        <p:spPr>
          <a:xfrm flipH="1">
            <a:off x="0" y="0"/>
            <a:ext cx="3855600" cy="5143500"/>
          </a:xfrm>
          <a:prstGeom prst="rect">
            <a:avLst/>
          </a:prstGeom>
          <a:solidFill>
            <a:srgbClr val="0069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6"/>
          <p:cNvSpPr txBox="1"/>
          <p:nvPr/>
        </p:nvSpPr>
        <p:spPr>
          <a:xfrm>
            <a:off x="457200" y="457200"/>
            <a:ext cx="2806800" cy="24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Как прокачать цифровые навыки,</a:t>
            </a:r>
            <a:br>
              <a:rPr lang="en" sz="1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чтобы улучшить</a:t>
            </a:r>
            <a:endParaRPr sz="18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показатели и повысить эффективность</a:t>
            </a:r>
            <a:endParaRPr sz="18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работы?</a:t>
            </a:r>
            <a:endParaRPr sz="18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96" name="Google Shape;29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200" y="1828800"/>
            <a:ext cx="5887074" cy="331470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6"/>
          <p:cNvSpPr txBox="1"/>
          <p:nvPr/>
        </p:nvSpPr>
        <p:spPr>
          <a:xfrm>
            <a:off x="4446650" y="457200"/>
            <a:ext cx="40824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latin typeface="Montserrat"/>
                <a:ea typeface="Montserrat"/>
                <a:cs typeface="Montserrat"/>
                <a:sym typeface="Montserrat"/>
              </a:rPr>
              <a:t>Выстроить образовательную траекторию!</a:t>
            </a:r>
            <a:endParaRPr b="1" sz="3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7"/>
          <p:cNvSpPr/>
          <p:nvPr/>
        </p:nvSpPr>
        <p:spPr>
          <a:xfrm>
            <a:off x="540250" y="2621250"/>
            <a:ext cx="738900" cy="738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7"/>
          <p:cNvSpPr/>
          <p:nvPr/>
        </p:nvSpPr>
        <p:spPr>
          <a:xfrm>
            <a:off x="2162852" y="2621250"/>
            <a:ext cx="738900" cy="738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7"/>
          <p:cNvSpPr/>
          <p:nvPr/>
        </p:nvSpPr>
        <p:spPr>
          <a:xfrm>
            <a:off x="3786619" y="2621250"/>
            <a:ext cx="738900" cy="738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7"/>
          <p:cNvSpPr/>
          <p:nvPr/>
        </p:nvSpPr>
        <p:spPr>
          <a:xfrm>
            <a:off x="5370750" y="2621250"/>
            <a:ext cx="738900" cy="738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7"/>
          <p:cNvSpPr/>
          <p:nvPr/>
        </p:nvSpPr>
        <p:spPr>
          <a:xfrm>
            <a:off x="6956700" y="2621250"/>
            <a:ext cx="738900" cy="738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7"/>
          <p:cNvSpPr txBox="1"/>
          <p:nvPr/>
        </p:nvSpPr>
        <p:spPr>
          <a:xfrm>
            <a:off x="387637" y="317500"/>
            <a:ext cx="5821200" cy="178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700"/>
              <a:buFont typeface="Montserrat"/>
              <a:buNone/>
            </a:pPr>
            <a:r>
              <a:rPr b="1" lang="en" sz="4100">
                <a:latin typeface="Montserrat"/>
                <a:ea typeface="Montserrat"/>
                <a:cs typeface="Montserrat"/>
                <a:sym typeface="Montserrat"/>
              </a:rPr>
              <a:t>Участники образовательной траектории</a:t>
            </a:r>
            <a:endParaRPr b="1" i="0" sz="41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37"/>
          <p:cNvSpPr txBox="1"/>
          <p:nvPr/>
        </p:nvSpPr>
        <p:spPr>
          <a:xfrm>
            <a:off x="457200" y="3077628"/>
            <a:ext cx="11118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РОУЗ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9" name="Google Shape;309;p37"/>
          <p:cNvSpPr txBox="1"/>
          <p:nvPr/>
        </p:nvSpPr>
        <p:spPr>
          <a:xfrm>
            <a:off x="2045702" y="3077628"/>
            <a:ext cx="14814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Медицинские 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организации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0" name="Google Shape;310;p37"/>
          <p:cNvSpPr txBox="1"/>
          <p:nvPr/>
        </p:nvSpPr>
        <p:spPr>
          <a:xfrm>
            <a:off x="3656600" y="3077625"/>
            <a:ext cx="14331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Образовательные организации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1" name="Google Shape;311;p37"/>
          <p:cNvSpPr txBox="1"/>
          <p:nvPr/>
        </p:nvSpPr>
        <p:spPr>
          <a:xfrm>
            <a:off x="5282100" y="3077625"/>
            <a:ext cx="11433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Медицинские специалисты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2" name="Google Shape;312;p37"/>
          <p:cNvSpPr txBox="1"/>
          <p:nvPr/>
        </p:nvSpPr>
        <p:spPr>
          <a:xfrm>
            <a:off x="6881400" y="3077628"/>
            <a:ext cx="18189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Разработчики информационных систем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3" name="Google Shape;313;p37"/>
          <p:cNvSpPr/>
          <p:nvPr/>
        </p:nvSpPr>
        <p:spPr>
          <a:xfrm>
            <a:off x="5322700" y="3961800"/>
            <a:ext cx="3363900" cy="738900"/>
          </a:xfrm>
          <a:prstGeom prst="roundRect">
            <a:avLst>
              <a:gd fmla="val 15522" name="adj"/>
            </a:avLst>
          </a:prstGeom>
          <a:solidFill>
            <a:srgbClr val="EC9D00"/>
          </a:solidFill>
          <a:ln>
            <a:noFill/>
          </a:ln>
        </p:spPr>
        <p:txBody>
          <a:bodyPr anchorCtr="0" anchor="ctr" bIns="91425" lIns="91425" spcFirstLastPara="1" rIns="18287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             </a:t>
            </a:r>
            <a:endParaRPr sz="1000">
              <a:solidFill>
                <a:srgbClr val="FFFFFF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314" name="Google Shape;314;p37"/>
          <p:cNvSpPr txBox="1"/>
          <p:nvPr/>
        </p:nvSpPr>
        <p:spPr>
          <a:xfrm>
            <a:off x="457200" y="2417000"/>
            <a:ext cx="63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69EC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4000">
              <a:solidFill>
                <a:srgbClr val="0069E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37"/>
          <p:cNvSpPr txBox="1"/>
          <p:nvPr/>
        </p:nvSpPr>
        <p:spPr>
          <a:xfrm>
            <a:off x="2087552" y="2417000"/>
            <a:ext cx="63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69EC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4000">
              <a:solidFill>
                <a:srgbClr val="0069E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37"/>
          <p:cNvSpPr txBox="1"/>
          <p:nvPr/>
        </p:nvSpPr>
        <p:spPr>
          <a:xfrm>
            <a:off x="3702569" y="2417000"/>
            <a:ext cx="63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69EC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4000">
              <a:solidFill>
                <a:srgbClr val="0069E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37"/>
          <p:cNvSpPr txBox="1"/>
          <p:nvPr/>
        </p:nvSpPr>
        <p:spPr>
          <a:xfrm>
            <a:off x="5282100" y="2417000"/>
            <a:ext cx="63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69EC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4000">
              <a:solidFill>
                <a:srgbClr val="0069E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8" name="Google Shape;318;p37"/>
          <p:cNvSpPr txBox="1"/>
          <p:nvPr/>
        </p:nvSpPr>
        <p:spPr>
          <a:xfrm>
            <a:off x="6881400" y="2417000"/>
            <a:ext cx="63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69EC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4000">
              <a:solidFill>
                <a:srgbClr val="0069E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37"/>
          <p:cNvSpPr txBox="1"/>
          <p:nvPr/>
        </p:nvSpPr>
        <p:spPr>
          <a:xfrm>
            <a:off x="5390975" y="3956102"/>
            <a:ext cx="300600" cy="6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!</a:t>
            </a:r>
            <a:endParaRPr sz="3200">
              <a:solidFill>
                <a:srgbClr val="FFFFFF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320" name="Google Shape;320;p37"/>
          <p:cNvSpPr txBox="1"/>
          <p:nvPr/>
        </p:nvSpPr>
        <p:spPr>
          <a:xfrm>
            <a:off x="5700450" y="40080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Чем выше средний уровень владения МИС, тем выше эффективность медицинской отрасли в целом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8"/>
          <p:cNvSpPr txBox="1"/>
          <p:nvPr/>
        </p:nvSpPr>
        <p:spPr>
          <a:xfrm>
            <a:off x="1600200" y="1828800"/>
            <a:ext cx="23970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100" lIns="71100" spcFirstLastPara="1" rIns="71100" wrap="square" tIns="71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</a:pPr>
            <a:r>
              <a:rPr b="1" lang="en" sz="1600">
                <a:solidFill>
                  <a:srgbClr val="0169EC"/>
                </a:solidFill>
                <a:latin typeface="Montserrat"/>
                <a:ea typeface="Montserrat"/>
                <a:cs typeface="Montserrat"/>
                <a:sym typeface="Montserrat"/>
              </a:rPr>
              <a:t>Цикл вебинаров ЕЦП.Практика</a:t>
            </a:r>
            <a:endParaRPr b="1" i="0" sz="1600" u="none" cap="none" strike="noStrike">
              <a:solidFill>
                <a:srgbClr val="0169E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" name="Google Shape;326;p38"/>
          <p:cNvSpPr txBox="1"/>
          <p:nvPr/>
        </p:nvSpPr>
        <p:spPr>
          <a:xfrm>
            <a:off x="334550" y="278250"/>
            <a:ext cx="6627300" cy="13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300">
                <a:solidFill>
                  <a:srgbClr val="2B2C2D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Образовательные программы РТ МИС</a:t>
            </a:r>
            <a:endParaRPr b="1" sz="4300">
              <a:solidFill>
                <a:srgbClr val="2B2C2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38"/>
          <p:cNvSpPr txBox="1"/>
          <p:nvPr/>
        </p:nvSpPr>
        <p:spPr>
          <a:xfrm>
            <a:off x="5766300" y="1828800"/>
            <a:ext cx="26997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100" lIns="71100" spcFirstLastPara="1" rIns="71100" wrap="square" tIns="71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</a:pPr>
            <a:r>
              <a:rPr b="1" lang="en" sz="1600">
                <a:solidFill>
                  <a:srgbClr val="0169EC"/>
                </a:solidFill>
                <a:latin typeface="Montserrat"/>
                <a:ea typeface="Montserrat"/>
                <a:cs typeface="Montserrat"/>
                <a:sym typeface="Montserrat"/>
              </a:rPr>
              <a:t>Курс НМО для врачей поликлиники</a:t>
            </a:r>
            <a:endParaRPr b="1" i="0" sz="1600" u="none" cap="none" strike="noStrike">
              <a:solidFill>
                <a:srgbClr val="0169E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38"/>
          <p:cNvSpPr txBox="1"/>
          <p:nvPr/>
        </p:nvSpPr>
        <p:spPr>
          <a:xfrm>
            <a:off x="1620110" y="2568800"/>
            <a:ext cx="26997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Массовое обучение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Формат: демонстрация + ответы в чате</a:t>
            </a:r>
            <a:br>
              <a:rPr lang="en" sz="9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Длительность: 2 ак. ч.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Открытые вебинары, нет ограничений</a:t>
            </a:r>
            <a:br>
              <a:rPr lang="en" sz="9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по числу участников. 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lang="en" sz="6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Актуальная афиша </a:t>
            </a:r>
            <a:r>
              <a:rPr lang="en" sz="9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на сайте РТ МИС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Запись на </a:t>
            </a:r>
            <a:r>
              <a:rPr lang="en" sz="9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Youtube-канале РТ МИС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9" name="Google Shape;329;p38"/>
          <p:cNvSpPr txBox="1"/>
          <p:nvPr/>
        </p:nvSpPr>
        <p:spPr>
          <a:xfrm>
            <a:off x="5786199" y="2568800"/>
            <a:ext cx="2961900" cy="1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Индивидуальное обучение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Формат: видеоуроки+вебинары+инструкции</a:t>
            </a:r>
            <a:br>
              <a:rPr lang="en" sz="9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Длительность: 36 ак. ч.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Подробнее </a:t>
            </a:r>
            <a:r>
              <a:rPr lang="en" sz="9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о курсе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Доступ к обучению после оплаты.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Свидетельство о повышении квалификации</a:t>
            </a:r>
            <a:br>
              <a:rPr lang="en"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и баллы на портале НМО.  Учитываются </a:t>
            </a:r>
            <a:br>
              <a:rPr lang="en"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при аккредитации</a:t>
            </a:r>
            <a:endParaRPr sz="9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30" name="Google Shape;330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750" y="1884500"/>
            <a:ext cx="1010625" cy="101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55675" y="1884500"/>
            <a:ext cx="1010625" cy="101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РТ МИС">
  <a:themeElements>
    <a:clrScheme name="Simple Light">
      <a:dk1>
        <a:srgbClr val="434343"/>
      </a:dk1>
      <a:lt1>
        <a:srgbClr val="FFFFFF"/>
      </a:lt1>
      <a:dk2>
        <a:srgbClr val="0169EC"/>
      </a:dk2>
      <a:lt2>
        <a:srgbClr val="EEEEEE"/>
      </a:lt2>
      <a:accent1>
        <a:srgbClr val="0169EC"/>
      </a:accent1>
      <a:accent2>
        <a:srgbClr val="57A1FF"/>
      </a:accent2>
      <a:accent3>
        <a:srgbClr val="666666"/>
      </a:accent3>
      <a:accent4>
        <a:srgbClr val="FFAB40"/>
      </a:accent4>
      <a:accent5>
        <a:srgbClr val="B45F06"/>
      </a:accent5>
      <a:accent6>
        <a:srgbClr val="EA9999"/>
      </a:accent6>
      <a:hlink>
        <a:srgbClr val="0169E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