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2"/>
    <p:sldMasterId id="2147483858" r:id="rId63"/>
    <p:sldMasterId id="2147483940" r:id="rId64"/>
  </p:sldMasterIdLst>
  <p:notesMasterIdLst>
    <p:notesMasterId r:id="rId70"/>
  </p:notesMasterIdLst>
  <p:handoutMasterIdLst>
    <p:handoutMasterId r:id="rId71"/>
  </p:handoutMasterIdLst>
  <p:sldIdLst>
    <p:sldId id="6097" r:id="rId65"/>
    <p:sldId id="6099" r:id="rId66"/>
    <p:sldId id="6103" r:id="rId67"/>
    <p:sldId id="6108" r:id="rId68"/>
    <p:sldId id="388" r:id="rId6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 userDrawn="1">
          <p15:clr>
            <a:srgbClr val="A4A3A4"/>
          </p15:clr>
        </p15:guide>
        <p15:guide id="2" pos="3840">
          <p15:clr>
            <a:srgbClr val="A4A3A4"/>
          </p15:clr>
        </p15:guide>
        <p15:guide id="3"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rnova, Kseniia" initials="SK" lastIdx="1" clrIdx="0">
    <p:extLst>
      <p:ext uri="{19B8F6BF-5375-455C-9EA6-DF929625EA0E}">
        <p15:presenceInfo xmlns:p15="http://schemas.microsoft.com/office/powerpoint/2012/main" userId="S::kseniia.smirnova@dentons.com::226c0a7c-c8b8-4f22-b179-78f32b381a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ED3"/>
    <a:srgbClr val="D00070"/>
    <a:srgbClr val="FF0000"/>
    <a:srgbClr val="43B02A"/>
    <a:srgbClr val="EFA615"/>
    <a:srgbClr val="007296"/>
    <a:srgbClr val="00A9E0"/>
    <a:srgbClr val="358B21"/>
    <a:srgbClr val="3B9B25"/>
    <a:srgbClr val="008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5BBFA-580C-4479-9965-2FDC4DC39ED9}" v="974" dt="2022-05-26T06:36:58.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6357" autoAdjust="0"/>
  </p:normalViewPr>
  <p:slideViewPr>
    <p:cSldViewPr snapToGrid="0" showGuides="1">
      <p:cViewPr varScale="1">
        <p:scale>
          <a:sx n="110" d="100"/>
          <a:sy n="110" d="100"/>
        </p:scale>
        <p:origin x="912" y="78"/>
      </p:cViewPr>
      <p:guideLst>
        <p:guide orient="horz" pos="73"/>
        <p:guide pos="3840"/>
        <p:guide orient="horz" pos="270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90" d="100"/>
          <a:sy n="190" d="100"/>
        </p:scale>
        <p:origin x="1536" y="-301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2.xml"/><Relationship Id="rId68" Type="http://schemas.openxmlformats.org/officeDocument/2006/relationships/slide" Target="slides/slide4.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2.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Master" Target="slideMasters/slideMaster3.xml"/><Relationship Id="rId69" Type="http://schemas.openxmlformats.org/officeDocument/2006/relationships/slide" Target="slides/slide5.xml"/><Relationship Id="rId77" Type="http://schemas.microsoft.com/office/2016/11/relationships/changesInfo" Target="changesInfos/changesInfo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customXml" Target="../customXml/item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rnova, Kseniia" userId="226c0a7c-c8b8-4f22-b179-78f32b381ac9" providerId="ADAL" clId="{54B5BBFA-580C-4479-9965-2FDC4DC39ED9}"/>
    <pc:docChg chg="undo redo custSel addSld delSld modSld">
      <pc:chgData name="Smirnova, Kseniia" userId="226c0a7c-c8b8-4f22-b179-78f32b381ac9" providerId="ADAL" clId="{54B5BBFA-580C-4479-9965-2FDC4DC39ED9}" dt="2022-05-26T07:11:59.653" v="11225" actId="14100"/>
      <pc:docMkLst>
        <pc:docMk/>
      </pc:docMkLst>
      <pc:sldChg chg="addSp delSp modSp del mod">
        <pc:chgData name="Smirnova, Kseniia" userId="226c0a7c-c8b8-4f22-b179-78f32b381ac9" providerId="ADAL" clId="{54B5BBFA-580C-4479-9965-2FDC4DC39ED9}" dt="2022-05-24T12:38:22.389" v="835" actId="47"/>
        <pc:sldMkLst>
          <pc:docMk/>
          <pc:sldMk cId="1550607314" sldId="344"/>
        </pc:sldMkLst>
        <pc:spChg chg="add mod">
          <ac:chgData name="Smirnova, Kseniia" userId="226c0a7c-c8b8-4f22-b179-78f32b381ac9" providerId="ADAL" clId="{54B5BBFA-580C-4479-9965-2FDC4DC39ED9}" dt="2022-05-24T12:38:12.144" v="830" actId="21"/>
          <ac:spMkLst>
            <pc:docMk/>
            <pc:sldMk cId="1550607314" sldId="344"/>
            <ac:spMk id="7" creationId="{5AF2AC1B-E223-442A-AAE2-C4FEF7234578}"/>
          </ac:spMkLst>
        </pc:spChg>
        <pc:spChg chg="add mod">
          <ac:chgData name="Smirnova, Kseniia" userId="226c0a7c-c8b8-4f22-b179-78f32b381ac9" providerId="ADAL" clId="{54B5BBFA-580C-4479-9965-2FDC4DC39ED9}" dt="2022-05-24T12:38:12.144" v="830" actId="21"/>
          <ac:spMkLst>
            <pc:docMk/>
            <pc:sldMk cId="1550607314" sldId="344"/>
            <ac:spMk id="9" creationId="{CF327B21-0C43-4FC6-BEC5-A2505B28F912}"/>
          </ac:spMkLst>
        </pc:spChg>
        <pc:spChg chg="add mod">
          <ac:chgData name="Smirnova, Kseniia" userId="226c0a7c-c8b8-4f22-b179-78f32b381ac9" providerId="ADAL" clId="{54B5BBFA-580C-4479-9965-2FDC4DC39ED9}" dt="2022-05-24T12:38:12.144" v="830" actId="21"/>
          <ac:spMkLst>
            <pc:docMk/>
            <pc:sldMk cId="1550607314" sldId="344"/>
            <ac:spMk id="11" creationId="{4B0FCFD7-06D1-4268-9DBF-16D0BF1C9E7D}"/>
          </ac:spMkLst>
        </pc:spChg>
        <pc:spChg chg="add mod">
          <ac:chgData name="Smirnova, Kseniia" userId="226c0a7c-c8b8-4f22-b179-78f32b381ac9" providerId="ADAL" clId="{54B5BBFA-580C-4479-9965-2FDC4DC39ED9}" dt="2022-05-24T12:38:12.144" v="830" actId="21"/>
          <ac:spMkLst>
            <pc:docMk/>
            <pc:sldMk cId="1550607314" sldId="344"/>
            <ac:spMk id="13" creationId="{49947476-F57C-4E1F-85A2-4395732F38CF}"/>
          </ac:spMkLst>
        </pc:spChg>
        <pc:spChg chg="del">
          <ac:chgData name="Smirnova, Kseniia" userId="226c0a7c-c8b8-4f22-b179-78f32b381ac9" providerId="ADAL" clId="{54B5BBFA-580C-4479-9965-2FDC4DC39ED9}" dt="2022-05-24T12:38:12.144" v="830" actId="21"/>
          <ac:spMkLst>
            <pc:docMk/>
            <pc:sldMk cId="1550607314" sldId="344"/>
            <ac:spMk id="16" creationId="{5CED257A-6A03-4F73-9B30-ADEB9F73FDBC}"/>
          </ac:spMkLst>
        </pc:spChg>
        <pc:spChg chg="del">
          <ac:chgData name="Smirnova, Kseniia" userId="226c0a7c-c8b8-4f22-b179-78f32b381ac9" providerId="ADAL" clId="{54B5BBFA-580C-4479-9965-2FDC4DC39ED9}" dt="2022-05-24T12:38:12.144" v="830" actId="21"/>
          <ac:spMkLst>
            <pc:docMk/>
            <pc:sldMk cId="1550607314" sldId="344"/>
            <ac:spMk id="18" creationId="{56F73006-13F1-4C68-BD0B-DA969F66B8F8}"/>
          </ac:spMkLst>
        </pc:spChg>
        <pc:spChg chg="del">
          <ac:chgData name="Smirnova, Kseniia" userId="226c0a7c-c8b8-4f22-b179-78f32b381ac9" providerId="ADAL" clId="{54B5BBFA-580C-4479-9965-2FDC4DC39ED9}" dt="2022-05-24T12:38:12.144" v="830" actId="21"/>
          <ac:spMkLst>
            <pc:docMk/>
            <pc:sldMk cId="1550607314" sldId="344"/>
            <ac:spMk id="19" creationId="{8373E381-5056-4DF4-9C69-FD1C02F1CD27}"/>
          </ac:spMkLst>
        </pc:spChg>
        <pc:spChg chg="del">
          <ac:chgData name="Smirnova, Kseniia" userId="226c0a7c-c8b8-4f22-b179-78f32b381ac9" providerId="ADAL" clId="{54B5BBFA-580C-4479-9965-2FDC4DC39ED9}" dt="2022-05-24T12:38:12.144" v="830" actId="21"/>
          <ac:spMkLst>
            <pc:docMk/>
            <pc:sldMk cId="1550607314" sldId="344"/>
            <ac:spMk id="21" creationId="{9F9E0E9B-307C-4947-B3D6-330BDEA2FC40}"/>
          </ac:spMkLst>
        </pc:spChg>
        <pc:picChg chg="del">
          <ac:chgData name="Smirnova, Kseniia" userId="226c0a7c-c8b8-4f22-b179-78f32b381ac9" providerId="ADAL" clId="{54B5BBFA-580C-4479-9965-2FDC4DC39ED9}" dt="2022-05-24T12:38:12.144" v="830" actId="21"/>
          <ac:picMkLst>
            <pc:docMk/>
            <pc:sldMk cId="1550607314" sldId="344"/>
            <ac:picMk id="25" creationId="{600DADF8-B867-41C7-9137-9CAB3E5B4ECF}"/>
          </ac:picMkLst>
        </pc:picChg>
      </pc:sldChg>
      <pc:sldChg chg="del">
        <pc:chgData name="Smirnova, Kseniia" userId="226c0a7c-c8b8-4f22-b179-78f32b381ac9" providerId="ADAL" clId="{54B5BBFA-580C-4479-9965-2FDC4DC39ED9}" dt="2022-05-24T12:37:13.004" v="829" actId="47"/>
        <pc:sldMkLst>
          <pc:docMk/>
          <pc:sldMk cId="3488754961" sldId="366"/>
        </pc:sldMkLst>
      </pc:sldChg>
      <pc:sldChg chg="del">
        <pc:chgData name="Smirnova, Kseniia" userId="226c0a7c-c8b8-4f22-b179-78f32b381ac9" providerId="ADAL" clId="{54B5BBFA-580C-4479-9965-2FDC4DC39ED9}" dt="2022-05-24T12:37:13.004" v="829" actId="47"/>
        <pc:sldMkLst>
          <pc:docMk/>
          <pc:sldMk cId="2116290970" sldId="383"/>
        </pc:sldMkLst>
      </pc:sldChg>
      <pc:sldChg chg="del">
        <pc:chgData name="Smirnova, Kseniia" userId="226c0a7c-c8b8-4f22-b179-78f32b381ac9" providerId="ADAL" clId="{54B5BBFA-580C-4479-9965-2FDC4DC39ED9}" dt="2022-05-24T12:37:13.004" v="829" actId="47"/>
        <pc:sldMkLst>
          <pc:docMk/>
          <pc:sldMk cId="3932640064" sldId="385"/>
        </pc:sldMkLst>
      </pc:sldChg>
      <pc:sldChg chg="addSp delSp modSp mod">
        <pc:chgData name="Smirnova, Kseniia" userId="226c0a7c-c8b8-4f22-b179-78f32b381ac9" providerId="ADAL" clId="{54B5BBFA-580C-4479-9965-2FDC4DC39ED9}" dt="2022-05-24T12:42:57.647" v="912" actId="1035"/>
        <pc:sldMkLst>
          <pc:docMk/>
          <pc:sldMk cId="490324725" sldId="388"/>
        </pc:sldMkLst>
        <pc:spChg chg="del">
          <ac:chgData name="Smirnova, Kseniia" userId="226c0a7c-c8b8-4f22-b179-78f32b381ac9" providerId="ADAL" clId="{54B5BBFA-580C-4479-9965-2FDC4DC39ED9}" dt="2022-05-24T12:38:15.154" v="831" actId="478"/>
          <ac:spMkLst>
            <pc:docMk/>
            <pc:sldMk cId="490324725" sldId="388"/>
            <ac:spMk id="2" creationId="{798B3D6E-D1DB-44BC-A350-2BC160BECBE8}"/>
          </ac:spMkLst>
        </pc:spChg>
        <pc:spChg chg="del">
          <ac:chgData name="Smirnova, Kseniia" userId="226c0a7c-c8b8-4f22-b179-78f32b381ac9" providerId="ADAL" clId="{54B5BBFA-580C-4479-9965-2FDC4DC39ED9}" dt="2022-05-24T12:38:15.154" v="831" actId="478"/>
          <ac:spMkLst>
            <pc:docMk/>
            <pc:sldMk cId="490324725" sldId="388"/>
            <ac:spMk id="3" creationId="{F7F3D2AD-DDD5-4D0F-A92B-389DFA12A664}"/>
          </ac:spMkLst>
        </pc:spChg>
        <pc:spChg chg="del">
          <ac:chgData name="Smirnova, Kseniia" userId="226c0a7c-c8b8-4f22-b179-78f32b381ac9" providerId="ADAL" clId="{54B5BBFA-580C-4479-9965-2FDC4DC39ED9}" dt="2022-05-24T12:38:15.154" v="831" actId="478"/>
          <ac:spMkLst>
            <pc:docMk/>
            <pc:sldMk cId="490324725" sldId="388"/>
            <ac:spMk id="4" creationId="{FBAE8D94-7557-489E-80B9-E072745664D0}"/>
          </ac:spMkLst>
        </pc:spChg>
        <pc:spChg chg="del">
          <ac:chgData name="Smirnova, Kseniia" userId="226c0a7c-c8b8-4f22-b179-78f32b381ac9" providerId="ADAL" clId="{54B5BBFA-580C-4479-9965-2FDC4DC39ED9}" dt="2022-05-24T12:38:15.154" v="831" actId="478"/>
          <ac:spMkLst>
            <pc:docMk/>
            <pc:sldMk cId="490324725" sldId="388"/>
            <ac:spMk id="6" creationId="{7E4FF610-EF8E-4028-BC79-2FFE4B705E86}"/>
          </ac:spMkLst>
        </pc:spChg>
        <pc:spChg chg="del">
          <ac:chgData name="Smirnova, Kseniia" userId="226c0a7c-c8b8-4f22-b179-78f32b381ac9" providerId="ADAL" clId="{54B5BBFA-580C-4479-9965-2FDC4DC39ED9}" dt="2022-05-24T12:38:15.154" v="831" actId="478"/>
          <ac:spMkLst>
            <pc:docMk/>
            <pc:sldMk cId="490324725" sldId="388"/>
            <ac:spMk id="7" creationId="{C4F7D090-C7AE-44AD-A8E6-782CBBB85DFC}"/>
          </ac:spMkLst>
        </pc:spChg>
        <pc:spChg chg="del">
          <ac:chgData name="Smirnova, Kseniia" userId="226c0a7c-c8b8-4f22-b179-78f32b381ac9" providerId="ADAL" clId="{54B5BBFA-580C-4479-9965-2FDC4DC39ED9}" dt="2022-05-24T12:38:15.154" v="831" actId="478"/>
          <ac:spMkLst>
            <pc:docMk/>
            <pc:sldMk cId="490324725" sldId="388"/>
            <ac:spMk id="9" creationId="{3B5E58BD-8E5E-4D3D-A6C3-2C03D093D1F2}"/>
          </ac:spMkLst>
        </pc:spChg>
        <pc:spChg chg="del">
          <ac:chgData name="Smirnova, Kseniia" userId="226c0a7c-c8b8-4f22-b179-78f32b381ac9" providerId="ADAL" clId="{54B5BBFA-580C-4479-9965-2FDC4DC39ED9}" dt="2022-05-24T12:38:15.154" v="831" actId="478"/>
          <ac:spMkLst>
            <pc:docMk/>
            <pc:sldMk cId="490324725" sldId="388"/>
            <ac:spMk id="10" creationId="{32F1C0C3-4D99-41BB-A284-F6A9BA6D7A30}"/>
          </ac:spMkLst>
        </pc:spChg>
        <pc:spChg chg="del">
          <ac:chgData name="Smirnova, Kseniia" userId="226c0a7c-c8b8-4f22-b179-78f32b381ac9" providerId="ADAL" clId="{54B5BBFA-580C-4479-9965-2FDC4DC39ED9}" dt="2022-05-24T12:38:15.154" v="831" actId="478"/>
          <ac:spMkLst>
            <pc:docMk/>
            <pc:sldMk cId="490324725" sldId="388"/>
            <ac:spMk id="11" creationId="{F5998E75-6706-49C8-A24A-30FCD90E45FD}"/>
          </ac:spMkLst>
        </pc:spChg>
        <pc:spChg chg="add del mod">
          <ac:chgData name="Smirnova, Kseniia" userId="226c0a7c-c8b8-4f22-b179-78f32b381ac9" providerId="ADAL" clId="{54B5BBFA-580C-4479-9965-2FDC4DC39ED9}" dt="2022-05-24T12:38:17.317" v="832" actId="478"/>
          <ac:spMkLst>
            <pc:docMk/>
            <pc:sldMk cId="490324725" sldId="388"/>
            <ac:spMk id="12" creationId="{66F0EB27-C903-4BEC-B592-E17BFC2745C4}"/>
          </ac:spMkLst>
        </pc:spChg>
        <pc:spChg chg="del">
          <ac:chgData name="Smirnova, Kseniia" userId="226c0a7c-c8b8-4f22-b179-78f32b381ac9" providerId="ADAL" clId="{54B5BBFA-580C-4479-9965-2FDC4DC39ED9}" dt="2022-05-24T12:38:15.154" v="831" actId="478"/>
          <ac:spMkLst>
            <pc:docMk/>
            <pc:sldMk cId="490324725" sldId="388"/>
            <ac:spMk id="13" creationId="{D2BDFF1D-B028-44B4-B5F6-5BDFA51A93EA}"/>
          </ac:spMkLst>
        </pc:spChg>
        <pc:spChg chg="add del mod">
          <ac:chgData name="Smirnova, Kseniia" userId="226c0a7c-c8b8-4f22-b179-78f32b381ac9" providerId="ADAL" clId="{54B5BBFA-580C-4479-9965-2FDC4DC39ED9}" dt="2022-05-24T12:38:17.317" v="832" actId="478"/>
          <ac:spMkLst>
            <pc:docMk/>
            <pc:sldMk cId="490324725" sldId="388"/>
            <ac:spMk id="15" creationId="{9278C8DF-54EE-4347-868A-4498AF8E65A6}"/>
          </ac:spMkLst>
        </pc:spChg>
        <pc:spChg chg="add del mod">
          <ac:chgData name="Smirnova, Kseniia" userId="226c0a7c-c8b8-4f22-b179-78f32b381ac9" providerId="ADAL" clId="{54B5BBFA-580C-4479-9965-2FDC4DC39ED9}" dt="2022-05-24T12:38:17.317" v="832" actId="478"/>
          <ac:spMkLst>
            <pc:docMk/>
            <pc:sldMk cId="490324725" sldId="388"/>
            <ac:spMk id="17" creationId="{9D4EA22E-2C77-4E84-9575-5D14E58BC553}"/>
          </ac:spMkLst>
        </pc:spChg>
        <pc:spChg chg="add del mod">
          <ac:chgData name="Smirnova, Kseniia" userId="226c0a7c-c8b8-4f22-b179-78f32b381ac9" providerId="ADAL" clId="{54B5BBFA-580C-4479-9965-2FDC4DC39ED9}" dt="2022-05-24T12:38:17.317" v="832" actId="478"/>
          <ac:spMkLst>
            <pc:docMk/>
            <pc:sldMk cId="490324725" sldId="388"/>
            <ac:spMk id="23" creationId="{0D2D12E6-03E3-41B4-9259-DB57E1052E23}"/>
          </ac:spMkLst>
        </pc:spChg>
        <pc:spChg chg="add del mod">
          <ac:chgData name="Smirnova, Kseniia" userId="226c0a7c-c8b8-4f22-b179-78f32b381ac9" providerId="ADAL" clId="{54B5BBFA-580C-4479-9965-2FDC4DC39ED9}" dt="2022-05-24T12:38:17.317" v="832" actId="478"/>
          <ac:spMkLst>
            <pc:docMk/>
            <pc:sldMk cId="490324725" sldId="388"/>
            <ac:spMk id="25" creationId="{0FC47CDC-CE96-4EF8-8DD8-0FB06DEF806C}"/>
          </ac:spMkLst>
        </pc:spChg>
        <pc:spChg chg="add del mod">
          <ac:chgData name="Smirnova, Kseniia" userId="226c0a7c-c8b8-4f22-b179-78f32b381ac9" providerId="ADAL" clId="{54B5BBFA-580C-4479-9965-2FDC4DC39ED9}" dt="2022-05-24T12:38:17.317" v="832" actId="478"/>
          <ac:spMkLst>
            <pc:docMk/>
            <pc:sldMk cId="490324725" sldId="388"/>
            <ac:spMk id="27" creationId="{F90233FD-3CCA-4876-A8C0-BA99582427DE}"/>
          </ac:spMkLst>
        </pc:spChg>
        <pc:spChg chg="add del mod">
          <ac:chgData name="Smirnova, Kseniia" userId="226c0a7c-c8b8-4f22-b179-78f32b381ac9" providerId="ADAL" clId="{54B5BBFA-580C-4479-9965-2FDC4DC39ED9}" dt="2022-05-24T12:38:17.317" v="832" actId="478"/>
          <ac:spMkLst>
            <pc:docMk/>
            <pc:sldMk cId="490324725" sldId="388"/>
            <ac:spMk id="29" creationId="{67A807B6-EBF6-4D16-8686-940AC695F73C}"/>
          </ac:spMkLst>
        </pc:spChg>
        <pc:spChg chg="add mod">
          <ac:chgData name="Smirnova, Kseniia" userId="226c0a7c-c8b8-4f22-b179-78f32b381ac9" providerId="ADAL" clId="{54B5BBFA-580C-4479-9965-2FDC4DC39ED9}" dt="2022-05-24T12:42:32.528" v="887" actId="403"/>
          <ac:spMkLst>
            <pc:docMk/>
            <pc:sldMk cId="490324725" sldId="388"/>
            <ac:spMk id="30" creationId="{34A7EDB3-9C72-4377-9AF6-F7937FF2961F}"/>
          </ac:spMkLst>
        </pc:spChg>
        <pc:spChg chg="add del mod">
          <ac:chgData name="Smirnova, Kseniia" userId="226c0a7c-c8b8-4f22-b179-78f32b381ac9" providerId="ADAL" clId="{54B5BBFA-580C-4479-9965-2FDC4DC39ED9}" dt="2022-05-24T12:42:14.314" v="877" actId="478"/>
          <ac:spMkLst>
            <pc:docMk/>
            <pc:sldMk cId="490324725" sldId="388"/>
            <ac:spMk id="31" creationId="{8AABFE90-D127-4981-8A5E-198CB7F5E204}"/>
          </ac:spMkLst>
        </pc:spChg>
        <pc:spChg chg="add del mod">
          <ac:chgData name="Smirnova, Kseniia" userId="226c0a7c-c8b8-4f22-b179-78f32b381ac9" providerId="ADAL" clId="{54B5BBFA-580C-4479-9965-2FDC4DC39ED9}" dt="2022-05-24T12:42:14.314" v="877" actId="478"/>
          <ac:spMkLst>
            <pc:docMk/>
            <pc:sldMk cId="490324725" sldId="388"/>
            <ac:spMk id="32" creationId="{4016F663-43D2-4887-96B7-503C56078A68}"/>
          </ac:spMkLst>
        </pc:spChg>
        <pc:spChg chg="add mod">
          <ac:chgData name="Smirnova, Kseniia" userId="226c0a7c-c8b8-4f22-b179-78f32b381ac9" providerId="ADAL" clId="{54B5BBFA-580C-4479-9965-2FDC4DC39ED9}" dt="2022-05-24T12:40:21.668" v="876" actId="1037"/>
          <ac:spMkLst>
            <pc:docMk/>
            <pc:sldMk cId="490324725" sldId="388"/>
            <ac:spMk id="34" creationId="{D5F54D58-7365-4A26-81C9-64ED299F349A}"/>
          </ac:spMkLst>
        </pc:spChg>
        <pc:spChg chg="add del mod">
          <ac:chgData name="Smirnova, Kseniia" userId="226c0a7c-c8b8-4f22-b179-78f32b381ac9" providerId="ADAL" clId="{54B5BBFA-580C-4479-9965-2FDC4DC39ED9}" dt="2022-05-24T12:38:44.208" v="839" actId="931"/>
          <ac:spMkLst>
            <pc:docMk/>
            <pc:sldMk cId="490324725" sldId="388"/>
            <ac:spMk id="38" creationId="{7BA7187F-9A72-4FE5-96B4-E91BC3BE9177}"/>
          </ac:spMkLst>
        </pc:spChg>
        <pc:spChg chg="add mod">
          <ac:chgData name="Smirnova, Kseniia" userId="226c0a7c-c8b8-4f22-b179-78f32b381ac9" providerId="ADAL" clId="{54B5BBFA-580C-4479-9965-2FDC4DC39ED9}" dt="2022-05-24T12:42:50.166" v="897" actId="14100"/>
          <ac:spMkLst>
            <pc:docMk/>
            <pc:sldMk cId="490324725" sldId="388"/>
            <ac:spMk id="41" creationId="{5F0EC62D-50FC-435A-A0F4-432683090A2F}"/>
          </ac:spMkLst>
        </pc:spChg>
        <pc:spChg chg="add mod">
          <ac:chgData name="Smirnova, Kseniia" userId="226c0a7c-c8b8-4f22-b179-78f32b381ac9" providerId="ADAL" clId="{54B5BBFA-580C-4479-9965-2FDC4DC39ED9}" dt="2022-05-24T12:42:57.647" v="912" actId="1035"/>
          <ac:spMkLst>
            <pc:docMk/>
            <pc:sldMk cId="490324725" sldId="388"/>
            <ac:spMk id="42" creationId="{8977855E-CCFD-43AA-864F-BE56CE06D024}"/>
          </ac:spMkLst>
        </pc:spChg>
        <pc:grpChg chg="del">
          <ac:chgData name="Smirnova, Kseniia" userId="226c0a7c-c8b8-4f22-b179-78f32b381ac9" providerId="ADAL" clId="{54B5BBFA-580C-4479-9965-2FDC4DC39ED9}" dt="2022-05-24T12:38:15.154" v="831" actId="478"/>
          <ac:grpSpMkLst>
            <pc:docMk/>
            <pc:sldMk cId="490324725" sldId="388"/>
            <ac:grpSpMk id="18" creationId="{C803912A-8BEF-432E-9C98-2F21A9F82175}"/>
          </ac:grpSpMkLst>
        </pc:grpChg>
        <pc:picChg chg="del">
          <ac:chgData name="Smirnova, Kseniia" userId="226c0a7c-c8b8-4f22-b179-78f32b381ac9" providerId="ADAL" clId="{54B5BBFA-580C-4479-9965-2FDC4DC39ED9}" dt="2022-05-24T12:38:15.154" v="831" actId="478"/>
          <ac:picMkLst>
            <pc:docMk/>
            <pc:sldMk cId="490324725" sldId="388"/>
            <ac:picMk id="22" creationId="{B1EB2CC4-2434-43F5-951A-8EBB990B5F75}"/>
          </ac:picMkLst>
        </pc:picChg>
        <pc:picChg chg="add del mod">
          <ac:chgData name="Smirnova, Kseniia" userId="226c0a7c-c8b8-4f22-b179-78f32b381ac9" providerId="ADAL" clId="{54B5BBFA-580C-4479-9965-2FDC4DC39ED9}" dt="2022-05-24T12:38:41.605" v="838" actId="478"/>
          <ac:picMkLst>
            <pc:docMk/>
            <pc:sldMk cId="490324725" sldId="388"/>
            <ac:picMk id="33" creationId="{293DEBDB-D6BC-4B9F-AA7F-6699009A3F9F}"/>
          </ac:picMkLst>
        </pc:picChg>
        <pc:picChg chg="add del mod">
          <ac:chgData name="Smirnova, Kseniia" userId="226c0a7c-c8b8-4f22-b179-78f32b381ac9" providerId="ADAL" clId="{54B5BBFA-580C-4479-9965-2FDC4DC39ED9}" dt="2022-05-24T12:38:45.814" v="842" actId="478"/>
          <ac:picMkLst>
            <pc:docMk/>
            <pc:sldMk cId="490324725" sldId="388"/>
            <ac:picMk id="36" creationId="{F30AC875-7378-4094-B072-F2461C08D20F}"/>
          </ac:picMkLst>
        </pc:picChg>
        <pc:picChg chg="add mod modCrop">
          <ac:chgData name="Smirnova, Kseniia" userId="226c0a7c-c8b8-4f22-b179-78f32b381ac9" providerId="ADAL" clId="{54B5BBFA-580C-4479-9965-2FDC4DC39ED9}" dt="2022-05-24T12:39:26.411" v="855" actId="1076"/>
          <ac:picMkLst>
            <pc:docMk/>
            <pc:sldMk cId="490324725" sldId="388"/>
            <ac:picMk id="40" creationId="{B26262A6-FFB4-47B5-A919-79D36D8950C4}"/>
          </ac:picMkLst>
        </pc:picChg>
      </pc:sldChg>
      <pc:sldChg chg="del">
        <pc:chgData name="Smirnova, Kseniia" userId="226c0a7c-c8b8-4f22-b179-78f32b381ac9" providerId="ADAL" clId="{54B5BBFA-580C-4479-9965-2FDC4DC39ED9}" dt="2022-05-24T12:37:13.004" v="829" actId="47"/>
        <pc:sldMkLst>
          <pc:docMk/>
          <pc:sldMk cId="442026584" sldId="6091"/>
        </pc:sldMkLst>
      </pc:sldChg>
      <pc:sldChg chg="del">
        <pc:chgData name="Smirnova, Kseniia" userId="226c0a7c-c8b8-4f22-b179-78f32b381ac9" providerId="ADAL" clId="{54B5BBFA-580C-4479-9965-2FDC4DC39ED9}" dt="2022-05-24T12:37:13.004" v="829" actId="47"/>
        <pc:sldMkLst>
          <pc:docMk/>
          <pc:sldMk cId="3480829971" sldId="6094"/>
        </pc:sldMkLst>
      </pc:sldChg>
      <pc:sldChg chg="del">
        <pc:chgData name="Smirnova, Kseniia" userId="226c0a7c-c8b8-4f22-b179-78f32b381ac9" providerId="ADAL" clId="{54B5BBFA-580C-4479-9965-2FDC4DC39ED9}" dt="2022-05-24T12:37:13.004" v="829" actId="47"/>
        <pc:sldMkLst>
          <pc:docMk/>
          <pc:sldMk cId="2225602986" sldId="6095"/>
        </pc:sldMkLst>
      </pc:sldChg>
      <pc:sldChg chg="addSp delSp modSp mod chgLayout">
        <pc:chgData name="Smirnova, Kseniia" userId="226c0a7c-c8b8-4f22-b179-78f32b381ac9" providerId="ADAL" clId="{54B5BBFA-580C-4479-9965-2FDC4DC39ED9}" dt="2022-05-24T12:34:51.507" v="670" actId="14100"/>
        <pc:sldMkLst>
          <pc:docMk/>
          <pc:sldMk cId="1140211423" sldId="6097"/>
        </pc:sldMkLst>
        <pc:spChg chg="mod ord">
          <ac:chgData name="Smirnova, Kseniia" userId="226c0a7c-c8b8-4f22-b179-78f32b381ac9" providerId="ADAL" clId="{54B5BBFA-580C-4479-9965-2FDC4DC39ED9}" dt="2022-05-24T12:04:03.212" v="39" actId="700"/>
          <ac:spMkLst>
            <pc:docMk/>
            <pc:sldMk cId="1140211423" sldId="6097"/>
            <ac:spMk id="2" creationId="{5EEB298C-7B16-D24A-A5A1-AF85B397261F}"/>
          </ac:spMkLst>
        </pc:spChg>
        <pc:spChg chg="mod ord">
          <ac:chgData name="Smirnova, Kseniia" userId="226c0a7c-c8b8-4f22-b179-78f32b381ac9" providerId="ADAL" clId="{54B5BBFA-580C-4479-9965-2FDC4DC39ED9}" dt="2022-05-24T12:04:03.212" v="39" actId="700"/>
          <ac:spMkLst>
            <pc:docMk/>
            <pc:sldMk cId="1140211423" sldId="6097"/>
            <ac:spMk id="3" creationId="{AC806C01-36EB-D74A-8282-67757E9BEB50}"/>
          </ac:spMkLst>
        </pc:spChg>
        <pc:spChg chg="mod ord">
          <ac:chgData name="Smirnova, Kseniia" userId="226c0a7c-c8b8-4f22-b179-78f32b381ac9" providerId="ADAL" clId="{54B5BBFA-580C-4479-9965-2FDC4DC39ED9}" dt="2022-05-24T12:04:03.212" v="39" actId="700"/>
          <ac:spMkLst>
            <pc:docMk/>
            <pc:sldMk cId="1140211423" sldId="6097"/>
            <ac:spMk id="4" creationId="{32B9F94D-A28E-5D4A-AD01-1D665A790F5E}"/>
          </ac:spMkLst>
        </pc:spChg>
        <pc:spChg chg="add del mod">
          <ac:chgData name="Smirnova, Kseniia" userId="226c0a7c-c8b8-4f22-b179-78f32b381ac9" providerId="ADAL" clId="{54B5BBFA-580C-4479-9965-2FDC4DC39ED9}" dt="2022-05-24T11:38:37.776" v="18" actId="931"/>
          <ac:spMkLst>
            <pc:docMk/>
            <pc:sldMk cId="1140211423" sldId="6097"/>
            <ac:spMk id="7" creationId="{702DFE36-AA5B-4B6C-B80E-75AFDFF32D21}"/>
          </ac:spMkLst>
        </pc:spChg>
        <pc:spChg chg="add del mod ord">
          <ac:chgData name="Smirnova, Kseniia" userId="226c0a7c-c8b8-4f22-b179-78f32b381ac9" providerId="ADAL" clId="{54B5BBFA-580C-4479-9965-2FDC4DC39ED9}" dt="2022-05-24T11:36:36.829" v="17" actId="700"/>
          <ac:spMkLst>
            <pc:docMk/>
            <pc:sldMk cId="1140211423" sldId="6097"/>
            <ac:spMk id="8" creationId="{EF7A4876-8ADD-4322-86FE-E078AC1E13BC}"/>
          </ac:spMkLst>
        </pc:spChg>
        <pc:spChg chg="mod ord">
          <ac:chgData name="Smirnova, Kseniia" userId="226c0a7c-c8b8-4f22-b179-78f32b381ac9" providerId="ADAL" clId="{54B5BBFA-580C-4479-9965-2FDC4DC39ED9}" dt="2022-05-24T12:30:12.846" v="466" actId="20577"/>
          <ac:spMkLst>
            <pc:docMk/>
            <pc:sldMk cId="1140211423" sldId="6097"/>
            <ac:spMk id="9" creationId="{0316C472-01FD-43B6-8DDE-E004B1EFBCC3}"/>
          </ac:spMkLst>
        </pc:spChg>
        <pc:spChg chg="add del mod ord">
          <ac:chgData name="Smirnova, Kseniia" userId="226c0a7c-c8b8-4f22-b179-78f32b381ac9" providerId="ADAL" clId="{54B5BBFA-580C-4479-9965-2FDC4DC39ED9}" dt="2022-05-24T11:36:36.829" v="17" actId="700"/>
          <ac:spMkLst>
            <pc:docMk/>
            <pc:sldMk cId="1140211423" sldId="6097"/>
            <ac:spMk id="10" creationId="{C87F27DA-4404-452B-8992-D3D67482D7D7}"/>
          </ac:spMkLst>
        </pc:spChg>
        <pc:spChg chg="mod ord">
          <ac:chgData name="Smirnova, Kseniia" userId="226c0a7c-c8b8-4f22-b179-78f32b381ac9" providerId="ADAL" clId="{54B5BBFA-580C-4479-9965-2FDC4DC39ED9}" dt="2022-05-24T12:30:47.170" v="515" actId="20577"/>
          <ac:spMkLst>
            <pc:docMk/>
            <pc:sldMk cId="1140211423" sldId="6097"/>
            <ac:spMk id="11" creationId="{39C02419-4A7B-467A-90CC-501E137E0634}"/>
          </ac:spMkLst>
        </pc:spChg>
        <pc:spChg chg="add del mod ord">
          <ac:chgData name="Smirnova, Kseniia" userId="226c0a7c-c8b8-4f22-b179-78f32b381ac9" providerId="ADAL" clId="{54B5BBFA-580C-4479-9965-2FDC4DC39ED9}" dt="2022-05-24T11:36:36.829" v="17" actId="700"/>
          <ac:spMkLst>
            <pc:docMk/>
            <pc:sldMk cId="1140211423" sldId="6097"/>
            <ac:spMk id="12" creationId="{6881680B-BE27-4551-8466-08DA6585815E}"/>
          </ac:spMkLst>
        </pc:spChg>
        <pc:spChg chg="add del">
          <ac:chgData name="Smirnova, Kseniia" userId="226c0a7c-c8b8-4f22-b179-78f32b381ac9" providerId="ADAL" clId="{54B5BBFA-580C-4479-9965-2FDC4DC39ED9}" dt="2022-05-24T11:38:42.720" v="19" actId="700"/>
          <ac:spMkLst>
            <pc:docMk/>
            <pc:sldMk cId="1140211423" sldId="6097"/>
            <ac:spMk id="13" creationId="{1F1785EC-A78F-4B14-BE11-4C45B6C8CBB6}"/>
          </ac:spMkLst>
        </pc:spChg>
        <pc:spChg chg="mod ord">
          <ac:chgData name="Smirnova, Kseniia" userId="226c0a7c-c8b8-4f22-b179-78f32b381ac9" providerId="ADAL" clId="{54B5BBFA-580C-4479-9965-2FDC4DC39ED9}" dt="2022-05-24T12:05:11.208" v="63" actId="14100"/>
          <ac:spMkLst>
            <pc:docMk/>
            <pc:sldMk cId="1140211423" sldId="6097"/>
            <ac:spMk id="14" creationId="{C51F6281-E29E-4B63-B4CF-2FA92A22454E}"/>
          </ac:spMkLst>
        </pc:spChg>
        <pc:spChg chg="del mod">
          <ac:chgData name="Smirnova, Kseniia" userId="226c0a7c-c8b8-4f22-b179-78f32b381ac9" providerId="ADAL" clId="{54B5BBFA-580C-4479-9965-2FDC4DC39ED9}" dt="2022-05-24T12:33:01.941" v="630" actId="478"/>
          <ac:spMkLst>
            <pc:docMk/>
            <pc:sldMk cId="1140211423" sldId="6097"/>
            <ac:spMk id="15" creationId="{295E09D3-61DE-4569-9D01-F6C4246AB78D}"/>
          </ac:spMkLst>
        </pc:spChg>
        <pc:spChg chg="add del mod">
          <ac:chgData name="Smirnova, Kseniia" userId="226c0a7c-c8b8-4f22-b179-78f32b381ac9" providerId="ADAL" clId="{54B5BBFA-580C-4479-9965-2FDC4DC39ED9}" dt="2022-05-24T11:36:34.442" v="15" actId="478"/>
          <ac:spMkLst>
            <pc:docMk/>
            <pc:sldMk cId="1140211423" sldId="6097"/>
            <ac:spMk id="19" creationId="{2653E36D-D134-4CFD-876D-DE3D0770082B}"/>
          </ac:spMkLst>
        </pc:spChg>
        <pc:spChg chg="add del mod ord">
          <ac:chgData name="Smirnova, Kseniia" userId="226c0a7c-c8b8-4f22-b179-78f32b381ac9" providerId="ADAL" clId="{54B5BBFA-580C-4479-9965-2FDC4DC39ED9}" dt="2022-05-24T12:04:03.212" v="39" actId="700"/>
          <ac:spMkLst>
            <pc:docMk/>
            <pc:sldMk cId="1140211423" sldId="6097"/>
            <ac:spMk id="26" creationId="{BC61DAE4-0D3A-46A4-8361-5F3A0EB131B8}"/>
          </ac:spMkLst>
        </pc:spChg>
        <pc:spChg chg="add del mod ord">
          <ac:chgData name="Smirnova, Kseniia" userId="226c0a7c-c8b8-4f22-b179-78f32b381ac9" providerId="ADAL" clId="{54B5BBFA-580C-4479-9965-2FDC4DC39ED9}" dt="2022-05-24T12:06:20.062" v="101" actId="478"/>
          <ac:spMkLst>
            <pc:docMk/>
            <pc:sldMk cId="1140211423" sldId="6097"/>
            <ac:spMk id="27" creationId="{014A0FC2-6BCD-4676-9FD1-B6A56B611908}"/>
          </ac:spMkLst>
        </pc:spChg>
        <pc:spChg chg="add del mod">
          <ac:chgData name="Smirnova, Kseniia" userId="226c0a7c-c8b8-4f22-b179-78f32b381ac9" providerId="ADAL" clId="{54B5BBFA-580C-4479-9965-2FDC4DC39ED9}" dt="2022-05-24T12:02:16.154" v="21" actId="931"/>
          <ac:spMkLst>
            <pc:docMk/>
            <pc:sldMk cId="1140211423" sldId="6097"/>
            <ac:spMk id="29" creationId="{2FF13A93-399B-4D8F-9A67-101B9971B029}"/>
          </ac:spMkLst>
        </pc:spChg>
        <pc:spChg chg="add del mod ord">
          <ac:chgData name="Smirnova, Kseniia" userId="226c0a7c-c8b8-4f22-b179-78f32b381ac9" providerId="ADAL" clId="{54B5BBFA-580C-4479-9965-2FDC4DC39ED9}" dt="2022-05-24T12:04:03.212" v="39" actId="700"/>
          <ac:spMkLst>
            <pc:docMk/>
            <pc:sldMk cId="1140211423" sldId="6097"/>
            <ac:spMk id="33" creationId="{F57467D6-4902-4B04-842A-24B657039DE5}"/>
          </ac:spMkLst>
        </pc:spChg>
        <pc:spChg chg="add del mod ord">
          <ac:chgData name="Smirnova, Kseniia" userId="226c0a7c-c8b8-4f22-b179-78f32b381ac9" providerId="ADAL" clId="{54B5BBFA-580C-4479-9965-2FDC4DC39ED9}" dt="2022-05-24T12:04:03.212" v="39" actId="700"/>
          <ac:spMkLst>
            <pc:docMk/>
            <pc:sldMk cId="1140211423" sldId="6097"/>
            <ac:spMk id="34" creationId="{0F308F19-AD48-4630-AA2D-8E084D50C892}"/>
          </ac:spMkLst>
        </pc:spChg>
        <pc:spChg chg="add mod">
          <ac:chgData name="Smirnova, Kseniia" userId="226c0a7c-c8b8-4f22-b179-78f32b381ac9" providerId="ADAL" clId="{54B5BBFA-580C-4479-9965-2FDC4DC39ED9}" dt="2022-05-24T12:34:51.507" v="670" actId="14100"/>
          <ac:spMkLst>
            <pc:docMk/>
            <pc:sldMk cId="1140211423" sldId="6097"/>
            <ac:spMk id="36" creationId="{DEEF83D2-FB1E-4413-AF46-077E36790615}"/>
          </ac:spMkLst>
        </pc:spChg>
        <pc:picChg chg="del">
          <ac:chgData name="Smirnova, Kseniia" userId="226c0a7c-c8b8-4f22-b179-78f32b381ac9" providerId="ADAL" clId="{54B5BBFA-580C-4479-9965-2FDC4DC39ED9}" dt="2022-05-24T11:35:15.737" v="0" actId="478"/>
          <ac:picMkLst>
            <pc:docMk/>
            <pc:sldMk cId="1140211423" sldId="6097"/>
            <ac:picMk id="6" creationId="{8ED796F9-92FD-42AF-9965-F2C1AB7A65AD}"/>
          </ac:picMkLst>
        </pc:picChg>
        <pc:picChg chg="add del mod">
          <ac:chgData name="Smirnova, Kseniia" userId="226c0a7c-c8b8-4f22-b179-78f32b381ac9" providerId="ADAL" clId="{54B5BBFA-580C-4479-9965-2FDC4DC39ED9}" dt="2022-05-24T11:36:35.624" v="16" actId="931"/>
          <ac:picMkLst>
            <pc:docMk/>
            <pc:sldMk cId="1140211423" sldId="6097"/>
            <ac:picMk id="17" creationId="{FFBA3297-F3DD-4F5E-8A3C-1EA2513D712C}"/>
          </ac:picMkLst>
        </pc:picChg>
        <pc:picChg chg="add del mod">
          <ac:chgData name="Smirnova, Kseniia" userId="226c0a7c-c8b8-4f22-b179-78f32b381ac9" providerId="ADAL" clId="{54B5BBFA-580C-4479-9965-2FDC4DC39ED9}" dt="2022-05-24T11:36:10.608" v="8" actId="931"/>
          <ac:picMkLst>
            <pc:docMk/>
            <pc:sldMk cId="1140211423" sldId="6097"/>
            <ac:picMk id="21" creationId="{1B4500C3-3CEB-4439-A66E-43EF2F4ADCEB}"/>
          </ac:picMkLst>
        </pc:picChg>
        <pc:picChg chg="add del mod modCrop">
          <ac:chgData name="Smirnova, Kseniia" userId="226c0a7c-c8b8-4f22-b179-78f32b381ac9" providerId="ADAL" clId="{54B5BBFA-580C-4479-9965-2FDC4DC39ED9}" dt="2022-05-24T11:36:34.051" v="14" actId="931"/>
          <ac:picMkLst>
            <pc:docMk/>
            <pc:sldMk cId="1140211423" sldId="6097"/>
            <ac:picMk id="23" creationId="{879639C4-380E-458D-8656-957FC856B7F1}"/>
          </ac:picMkLst>
        </pc:picChg>
        <pc:picChg chg="add del mod ord modCrop">
          <ac:chgData name="Smirnova, Kseniia" userId="226c0a7c-c8b8-4f22-b179-78f32b381ac9" providerId="ADAL" clId="{54B5BBFA-580C-4479-9965-2FDC4DC39ED9}" dt="2022-05-24T12:02:13.542" v="20" actId="478"/>
          <ac:picMkLst>
            <pc:docMk/>
            <pc:sldMk cId="1140211423" sldId="6097"/>
            <ac:picMk id="25" creationId="{88B3980E-19B6-44AF-AE7E-7ADF648330EE}"/>
          </ac:picMkLst>
        </pc:picChg>
        <pc:picChg chg="add mod ord modCrop">
          <ac:chgData name="Smirnova, Kseniia" userId="226c0a7c-c8b8-4f22-b179-78f32b381ac9" providerId="ADAL" clId="{54B5BBFA-580C-4479-9965-2FDC4DC39ED9}" dt="2022-05-24T12:06:15.379" v="99" actId="1076"/>
          <ac:picMkLst>
            <pc:docMk/>
            <pc:sldMk cId="1140211423" sldId="6097"/>
            <ac:picMk id="31" creationId="{20FF5C9A-DE4D-451D-A0BD-1DB35009BEB4}"/>
          </ac:picMkLst>
        </pc:picChg>
        <pc:picChg chg="add mod ord modCrop">
          <ac:chgData name="Smirnova, Kseniia" userId="226c0a7c-c8b8-4f22-b179-78f32b381ac9" providerId="ADAL" clId="{54B5BBFA-580C-4479-9965-2FDC4DC39ED9}" dt="2022-05-24T12:04:33.782" v="58" actId="1035"/>
          <ac:picMkLst>
            <pc:docMk/>
            <pc:sldMk cId="1140211423" sldId="6097"/>
            <ac:picMk id="32" creationId="{D0BFB725-219E-469B-A659-2216A2CDDC08}"/>
          </ac:picMkLst>
        </pc:picChg>
        <pc:picChg chg="add del mod">
          <ac:chgData name="Smirnova, Kseniia" userId="226c0a7c-c8b8-4f22-b179-78f32b381ac9" providerId="ADAL" clId="{54B5BBFA-580C-4479-9965-2FDC4DC39ED9}" dt="2022-05-24T12:05:54.138" v="66" actId="478"/>
          <ac:picMkLst>
            <pc:docMk/>
            <pc:sldMk cId="1140211423" sldId="6097"/>
            <ac:picMk id="35" creationId="{B0EE3BD2-7F01-4264-94C7-85534F10B9CD}"/>
          </ac:picMkLst>
        </pc:picChg>
      </pc:sldChg>
      <pc:sldChg chg="del">
        <pc:chgData name="Smirnova, Kseniia" userId="226c0a7c-c8b8-4f22-b179-78f32b381ac9" providerId="ADAL" clId="{54B5BBFA-580C-4479-9965-2FDC4DC39ED9}" dt="2022-05-24T12:27:25.225" v="220" actId="47"/>
        <pc:sldMkLst>
          <pc:docMk/>
          <pc:sldMk cId="3078726521" sldId="6098"/>
        </pc:sldMkLst>
      </pc:sldChg>
      <pc:sldChg chg="addSp delSp modSp mod modClrScheme delAnim modAnim chgLayout">
        <pc:chgData name="Smirnova, Kseniia" userId="226c0a7c-c8b8-4f22-b179-78f32b381ac9" providerId="ADAL" clId="{54B5BBFA-580C-4479-9965-2FDC4DC39ED9}" dt="2022-05-26T06:34:02.226" v="11177" actId="20577"/>
        <pc:sldMkLst>
          <pc:docMk/>
          <pc:sldMk cId="1891334245" sldId="6099"/>
        </pc:sldMkLst>
        <pc:spChg chg="mod ord">
          <ac:chgData name="Smirnova, Kseniia" userId="226c0a7c-c8b8-4f22-b179-78f32b381ac9" providerId="ADAL" clId="{54B5BBFA-580C-4479-9965-2FDC4DC39ED9}" dt="2022-05-25T21:51:11.936" v="8882" actId="21"/>
          <ac:spMkLst>
            <pc:docMk/>
            <pc:sldMk cId="1891334245" sldId="6099"/>
            <ac:spMk id="2" creationId="{C318FE5F-4611-45C1-9428-0A14DD2FB28A}"/>
          </ac:spMkLst>
        </pc:spChg>
        <pc:spChg chg="add del mod">
          <ac:chgData name="Smirnova, Kseniia" userId="226c0a7c-c8b8-4f22-b179-78f32b381ac9" providerId="ADAL" clId="{54B5BBFA-580C-4479-9965-2FDC4DC39ED9}" dt="2022-05-25T00:12:34.261" v="923" actId="478"/>
          <ac:spMkLst>
            <pc:docMk/>
            <pc:sldMk cId="1891334245" sldId="6099"/>
            <ac:spMk id="3" creationId="{2D59B1B9-B896-417B-9212-63606404B96E}"/>
          </ac:spMkLst>
        </pc:spChg>
        <pc:spChg chg="add mod ord">
          <ac:chgData name="Smirnova, Kseniia" userId="226c0a7c-c8b8-4f22-b179-78f32b381ac9" providerId="ADAL" clId="{54B5BBFA-580C-4479-9965-2FDC4DC39ED9}" dt="2022-05-25T22:51:55.692" v="10406" actId="1076"/>
          <ac:spMkLst>
            <pc:docMk/>
            <pc:sldMk cId="1891334245" sldId="6099"/>
            <ac:spMk id="3" creationId="{96A6DA25-3DC9-4217-9229-14107FB6C423}"/>
          </ac:spMkLst>
        </pc:spChg>
        <pc:spChg chg="add del mod ord">
          <ac:chgData name="Smirnova, Kseniia" userId="226c0a7c-c8b8-4f22-b179-78f32b381ac9" providerId="ADAL" clId="{54B5BBFA-580C-4479-9965-2FDC4DC39ED9}" dt="2022-05-25T00:14:43.173" v="972" actId="478"/>
          <ac:spMkLst>
            <pc:docMk/>
            <pc:sldMk cId="1891334245" sldId="6099"/>
            <ac:spMk id="4" creationId="{9C9ABBC6-3305-4C5C-AF25-32CAF97A9727}"/>
          </ac:spMkLst>
        </pc:spChg>
        <pc:spChg chg="add del mod ord">
          <ac:chgData name="Smirnova, Kseniia" userId="226c0a7c-c8b8-4f22-b179-78f32b381ac9" providerId="ADAL" clId="{54B5BBFA-580C-4479-9965-2FDC4DC39ED9}" dt="2022-05-25T00:14:43.173" v="972" actId="478"/>
          <ac:spMkLst>
            <pc:docMk/>
            <pc:sldMk cId="1891334245" sldId="6099"/>
            <ac:spMk id="5" creationId="{F5DC835D-620D-4A00-B8A4-3B290D5922A4}"/>
          </ac:spMkLst>
        </pc:spChg>
        <pc:spChg chg="add del mod ord">
          <ac:chgData name="Smirnova, Kseniia" userId="226c0a7c-c8b8-4f22-b179-78f32b381ac9" providerId="ADAL" clId="{54B5BBFA-580C-4479-9965-2FDC4DC39ED9}" dt="2022-05-25T00:14:43.173" v="972" actId="478"/>
          <ac:spMkLst>
            <pc:docMk/>
            <pc:sldMk cId="1891334245" sldId="6099"/>
            <ac:spMk id="6" creationId="{3062BC3E-F00E-499C-8A95-417E86DCB7FE}"/>
          </ac:spMkLst>
        </pc:spChg>
        <pc:spChg chg="add del mod ord">
          <ac:chgData name="Smirnova, Kseniia" userId="226c0a7c-c8b8-4f22-b179-78f32b381ac9" providerId="ADAL" clId="{54B5BBFA-580C-4479-9965-2FDC4DC39ED9}" dt="2022-05-25T00:14:43.173" v="972" actId="478"/>
          <ac:spMkLst>
            <pc:docMk/>
            <pc:sldMk cId="1891334245" sldId="6099"/>
            <ac:spMk id="7" creationId="{D2B069D8-38BE-4FE3-A59D-232469590DE9}"/>
          </ac:spMkLst>
        </pc:spChg>
        <pc:spChg chg="add del mod ord">
          <ac:chgData name="Smirnova, Kseniia" userId="226c0a7c-c8b8-4f22-b179-78f32b381ac9" providerId="ADAL" clId="{54B5BBFA-580C-4479-9965-2FDC4DC39ED9}" dt="2022-05-25T00:14:43.173" v="972" actId="478"/>
          <ac:spMkLst>
            <pc:docMk/>
            <pc:sldMk cId="1891334245" sldId="6099"/>
            <ac:spMk id="8" creationId="{CD480EEE-0413-46A4-9178-38ED66164AE1}"/>
          </ac:spMkLst>
        </pc:spChg>
        <pc:spChg chg="add del mod ord">
          <ac:chgData name="Smirnova, Kseniia" userId="226c0a7c-c8b8-4f22-b179-78f32b381ac9" providerId="ADAL" clId="{54B5BBFA-580C-4479-9965-2FDC4DC39ED9}" dt="2022-05-25T00:14:43.173" v="972" actId="478"/>
          <ac:spMkLst>
            <pc:docMk/>
            <pc:sldMk cId="1891334245" sldId="6099"/>
            <ac:spMk id="9" creationId="{6C0548A6-A4D5-41B4-A741-7A80B2CFA1B7}"/>
          </ac:spMkLst>
        </pc:spChg>
        <pc:spChg chg="add del mod ord">
          <ac:chgData name="Smirnova, Kseniia" userId="226c0a7c-c8b8-4f22-b179-78f32b381ac9" providerId="ADAL" clId="{54B5BBFA-580C-4479-9965-2FDC4DC39ED9}" dt="2022-05-25T00:14:43.173" v="972" actId="478"/>
          <ac:spMkLst>
            <pc:docMk/>
            <pc:sldMk cId="1891334245" sldId="6099"/>
            <ac:spMk id="10" creationId="{7800F641-5099-4736-BAB4-ACA41EA865C9}"/>
          </ac:spMkLst>
        </pc:spChg>
        <pc:spChg chg="add del mod ord">
          <ac:chgData name="Smirnova, Kseniia" userId="226c0a7c-c8b8-4f22-b179-78f32b381ac9" providerId="ADAL" clId="{54B5BBFA-580C-4479-9965-2FDC4DC39ED9}" dt="2022-05-25T00:14:43.173" v="972" actId="478"/>
          <ac:spMkLst>
            <pc:docMk/>
            <pc:sldMk cId="1891334245" sldId="6099"/>
            <ac:spMk id="11" creationId="{68ED30B6-DD42-4CB8-9A4F-55A340AD9F51}"/>
          </ac:spMkLst>
        </pc:spChg>
        <pc:spChg chg="add del mod ord">
          <ac:chgData name="Smirnova, Kseniia" userId="226c0a7c-c8b8-4f22-b179-78f32b381ac9" providerId="ADAL" clId="{54B5BBFA-580C-4479-9965-2FDC4DC39ED9}" dt="2022-05-25T00:14:43.173" v="972" actId="478"/>
          <ac:spMkLst>
            <pc:docMk/>
            <pc:sldMk cId="1891334245" sldId="6099"/>
            <ac:spMk id="12" creationId="{FE08F481-E45F-44FD-AB10-008F41A199D0}"/>
          </ac:spMkLst>
        </pc:spChg>
        <pc:spChg chg="add del mod ord">
          <ac:chgData name="Smirnova, Kseniia" userId="226c0a7c-c8b8-4f22-b179-78f32b381ac9" providerId="ADAL" clId="{54B5BBFA-580C-4479-9965-2FDC4DC39ED9}" dt="2022-05-25T00:14:43.173" v="972" actId="478"/>
          <ac:spMkLst>
            <pc:docMk/>
            <pc:sldMk cId="1891334245" sldId="6099"/>
            <ac:spMk id="13" creationId="{3F04C2B1-B9A0-415A-B20F-0DCDBF35EE19}"/>
          </ac:spMkLst>
        </pc:spChg>
        <pc:spChg chg="add del mod ord">
          <ac:chgData name="Smirnova, Kseniia" userId="226c0a7c-c8b8-4f22-b179-78f32b381ac9" providerId="ADAL" clId="{54B5BBFA-580C-4479-9965-2FDC4DC39ED9}" dt="2022-05-25T00:14:43.173" v="972" actId="478"/>
          <ac:spMkLst>
            <pc:docMk/>
            <pc:sldMk cId="1891334245" sldId="6099"/>
            <ac:spMk id="14" creationId="{2EA3D105-93E8-477E-885F-1728506CE34D}"/>
          </ac:spMkLst>
        </pc:spChg>
        <pc:spChg chg="add del mod ord">
          <ac:chgData name="Smirnova, Kseniia" userId="226c0a7c-c8b8-4f22-b179-78f32b381ac9" providerId="ADAL" clId="{54B5BBFA-580C-4479-9965-2FDC4DC39ED9}" dt="2022-05-25T00:14:43.173" v="972" actId="478"/>
          <ac:spMkLst>
            <pc:docMk/>
            <pc:sldMk cId="1891334245" sldId="6099"/>
            <ac:spMk id="15" creationId="{1885E3EC-9EA8-4F72-9167-C90C183055A2}"/>
          </ac:spMkLst>
        </pc:spChg>
        <pc:spChg chg="add del mod ord">
          <ac:chgData name="Smirnova, Kseniia" userId="226c0a7c-c8b8-4f22-b179-78f32b381ac9" providerId="ADAL" clId="{54B5BBFA-580C-4479-9965-2FDC4DC39ED9}" dt="2022-05-25T00:14:43.173" v="972" actId="478"/>
          <ac:spMkLst>
            <pc:docMk/>
            <pc:sldMk cId="1891334245" sldId="6099"/>
            <ac:spMk id="16" creationId="{7B628F85-FEAB-471A-B46A-8BEB9AFA2F45}"/>
          </ac:spMkLst>
        </pc:spChg>
        <pc:spChg chg="add del mod ord">
          <ac:chgData name="Smirnova, Kseniia" userId="226c0a7c-c8b8-4f22-b179-78f32b381ac9" providerId="ADAL" clId="{54B5BBFA-580C-4479-9965-2FDC4DC39ED9}" dt="2022-05-25T00:14:43.173" v="972" actId="478"/>
          <ac:spMkLst>
            <pc:docMk/>
            <pc:sldMk cId="1891334245" sldId="6099"/>
            <ac:spMk id="17" creationId="{0728E3E8-5D6A-42AC-BD06-FE3BD2CC52ED}"/>
          </ac:spMkLst>
        </pc:spChg>
        <pc:spChg chg="add del mod ord">
          <ac:chgData name="Smirnova, Kseniia" userId="226c0a7c-c8b8-4f22-b179-78f32b381ac9" providerId="ADAL" clId="{54B5BBFA-580C-4479-9965-2FDC4DC39ED9}" dt="2022-05-25T00:14:43.173" v="972" actId="478"/>
          <ac:spMkLst>
            <pc:docMk/>
            <pc:sldMk cId="1891334245" sldId="6099"/>
            <ac:spMk id="18" creationId="{ACFBEC5B-E88D-4651-937F-691D53C3BDDE}"/>
          </ac:spMkLst>
        </pc:spChg>
        <pc:spChg chg="add del mod ord">
          <ac:chgData name="Smirnova, Kseniia" userId="226c0a7c-c8b8-4f22-b179-78f32b381ac9" providerId="ADAL" clId="{54B5BBFA-580C-4479-9965-2FDC4DC39ED9}" dt="2022-05-25T00:14:43.173" v="972" actId="478"/>
          <ac:spMkLst>
            <pc:docMk/>
            <pc:sldMk cId="1891334245" sldId="6099"/>
            <ac:spMk id="19" creationId="{15B89682-1AB3-4CE2-84E2-75809698A931}"/>
          </ac:spMkLst>
        </pc:spChg>
        <pc:spChg chg="add del mod ord">
          <ac:chgData name="Smirnova, Kseniia" userId="226c0a7c-c8b8-4f22-b179-78f32b381ac9" providerId="ADAL" clId="{54B5BBFA-580C-4479-9965-2FDC4DC39ED9}" dt="2022-05-25T00:14:43.173" v="972" actId="478"/>
          <ac:spMkLst>
            <pc:docMk/>
            <pc:sldMk cId="1891334245" sldId="6099"/>
            <ac:spMk id="20" creationId="{BA4B522E-9274-4482-A2F7-68C6C9F80D4A}"/>
          </ac:spMkLst>
        </pc:spChg>
        <pc:spChg chg="add del mod ord">
          <ac:chgData name="Smirnova, Kseniia" userId="226c0a7c-c8b8-4f22-b179-78f32b381ac9" providerId="ADAL" clId="{54B5BBFA-580C-4479-9965-2FDC4DC39ED9}" dt="2022-05-25T00:14:43.173" v="972" actId="478"/>
          <ac:spMkLst>
            <pc:docMk/>
            <pc:sldMk cId="1891334245" sldId="6099"/>
            <ac:spMk id="21" creationId="{837E877B-2036-43E8-9C97-A56F27B66B8A}"/>
          </ac:spMkLst>
        </pc:spChg>
        <pc:spChg chg="add del mod ord">
          <ac:chgData name="Smirnova, Kseniia" userId="226c0a7c-c8b8-4f22-b179-78f32b381ac9" providerId="ADAL" clId="{54B5BBFA-580C-4479-9965-2FDC4DC39ED9}" dt="2022-05-25T00:14:43.173" v="972" actId="478"/>
          <ac:spMkLst>
            <pc:docMk/>
            <pc:sldMk cId="1891334245" sldId="6099"/>
            <ac:spMk id="22" creationId="{0F928DC9-2AAB-45AF-8777-F46C606BF7EF}"/>
          </ac:spMkLst>
        </pc:spChg>
        <pc:spChg chg="add del mod ord">
          <ac:chgData name="Smirnova, Kseniia" userId="226c0a7c-c8b8-4f22-b179-78f32b381ac9" providerId="ADAL" clId="{54B5BBFA-580C-4479-9965-2FDC4DC39ED9}" dt="2022-05-25T00:14:43.173" v="972" actId="478"/>
          <ac:spMkLst>
            <pc:docMk/>
            <pc:sldMk cId="1891334245" sldId="6099"/>
            <ac:spMk id="23" creationId="{606D05EC-2909-46FF-8321-BD569C605C91}"/>
          </ac:spMkLst>
        </pc:spChg>
        <pc:spChg chg="add del mod ord">
          <ac:chgData name="Smirnova, Kseniia" userId="226c0a7c-c8b8-4f22-b179-78f32b381ac9" providerId="ADAL" clId="{54B5BBFA-580C-4479-9965-2FDC4DC39ED9}" dt="2022-05-25T00:14:43.173" v="972" actId="478"/>
          <ac:spMkLst>
            <pc:docMk/>
            <pc:sldMk cId="1891334245" sldId="6099"/>
            <ac:spMk id="24" creationId="{A541D16B-42AE-4982-BEC6-FE513FAA3844}"/>
          </ac:spMkLst>
        </pc:spChg>
        <pc:spChg chg="add del mod ord">
          <ac:chgData name="Smirnova, Kseniia" userId="226c0a7c-c8b8-4f22-b179-78f32b381ac9" providerId="ADAL" clId="{54B5BBFA-580C-4479-9965-2FDC4DC39ED9}" dt="2022-05-25T00:14:43.173" v="972" actId="478"/>
          <ac:spMkLst>
            <pc:docMk/>
            <pc:sldMk cId="1891334245" sldId="6099"/>
            <ac:spMk id="25" creationId="{1DE97844-D977-48F4-865C-525F0197D3FD}"/>
          </ac:spMkLst>
        </pc:spChg>
        <pc:spChg chg="add del mod ord">
          <ac:chgData name="Smirnova, Kseniia" userId="226c0a7c-c8b8-4f22-b179-78f32b381ac9" providerId="ADAL" clId="{54B5BBFA-580C-4479-9965-2FDC4DC39ED9}" dt="2022-05-25T00:14:43.173" v="972" actId="478"/>
          <ac:spMkLst>
            <pc:docMk/>
            <pc:sldMk cId="1891334245" sldId="6099"/>
            <ac:spMk id="26" creationId="{5DB85AE9-C613-40CF-AD68-65B1DC2A190B}"/>
          </ac:spMkLst>
        </pc:spChg>
        <pc:spChg chg="add del mod ord">
          <ac:chgData name="Smirnova, Kseniia" userId="226c0a7c-c8b8-4f22-b179-78f32b381ac9" providerId="ADAL" clId="{54B5BBFA-580C-4479-9965-2FDC4DC39ED9}" dt="2022-05-25T00:14:43.173" v="972" actId="478"/>
          <ac:spMkLst>
            <pc:docMk/>
            <pc:sldMk cId="1891334245" sldId="6099"/>
            <ac:spMk id="27" creationId="{2FB2DDB5-4CF2-40B9-A1EE-F7866E6BA74D}"/>
          </ac:spMkLst>
        </pc:spChg>
        <pc:spChg chg="add del mod ord">
          <ac:chgData name="Smirnova, Kseniia" userId="226c0a7c-c8b8-4f22-b179-78f32b381ac9" providerId="ADAL" clId="{54B5BBFA-580C-4479-9965-2FDC4DC39ED9}" dt="2022-05-25T00:12:39.677" v="924" actId="478"/>
          <ac:spMkLst>
            <pc:docMk/>
            <pc:sldMk cId="1891334245" sldId="6099"/>
            <ac:spMk id="28" creationId="{05CE6F2F-CD8A-44AB-A118-BAED9000A34D}"/>
          </ac:spMkLst>
        </pc:spChg>
        <pc:spChg chg="add mod">
          <ac:chgData name="Smirnova, Kseniia" userId="226c0a7c-c8b8-4f22-b179-78f32b381ac9" providerId="ADAL" clId="{54B5BBFA-580C-4479-9965-2FDC4DC39ED9}" dt="2022-05-25T22:51:55.692" v="10406" actId="1076"/>
          <ac:spMkLst>
            <pc:docMk/>
            <pc:sldMk cId="1891334245" sldId="6099"/>
            <ac:spMk id="29" creationId="{C88A5E0E-AF54-4598-954C-2AAF8D1E7A67}"/>
          </ac:spMkLst>
        </pc:spChg>
        <pc:spChg chg="add mod">
          <ac:chgData name="Smirnova, Kseniia" userId="226c0a7c-c8b8-4f22-b179-78f32b381ac9" providerId="ADAL" clId="{54B5BBFA-580C-4479-9965-2FDC4DC39ED9}" dt="2022-05-25T22:51:55.692" v="10406" actId="1076"/>
          <ac:spMkLst>
            <pc:docMk/>
            <pc:sldMk cId="1891334245" sldId="6099"/>
            <ac:spMk id="30" creationId="{18709E4E-4112-4289-A3C2-1DF15E1B30E8}"/>
          </ac:spMkLst>
        </pc:spChg>
        <pc:spChg chg="add mod">
          <ac:chgData name="Smirnova, Kseniia" userId="226c0a7c-c8b8-4f22-b179-78f32b381ac9" providerId="ADAL" clId="{54B5BBFA-580C-4479-9965-2FDC4DC39ED9}" dt="2022-05-26T06:33:09.132" v="11175" actId="20577"/>
          <ac:spMkLst>
            <pc:docMk/>
            <pc:sldMk cId="1891334245" sldId="6099"/>
            <ac:spMk id="32" creationId="{57474B5E-A8FE-49F7-B746-DE738FAB7B5E}"/>
          </ac:spMkLst>
        </pc:spChg>
        <pc:spChg chg="mod">
          <ac:chgData name="Smirnova, Kseniia" userId="226c0a7c-c8b8-4f22-b179-78f32b381ac9" providerId="ADAL" clId="{54B5BBFA-580C-4479-9965-2FDC4DC39ED9}" dt="2022-05-25T00:15:10.896" v="973"/>
          <ac:spMkLst>
            <pc:docMk/>
            <pc:sldMk cId="1891334245" sldId="6099"/>
            <ac:spMk id="34" creationId="{A34BB2D0-FE4C-4CA3-91BF-5D20BAC9FFDD}"/>
          </ac:spMkLst>
        </pc:spChg>
        <pc:spChg chg="mod">
          <ac:chgData name="Smirnova, Kseniia" userId="226c0a7c-c8b8-4f22-b179-78f32b381ac9" providerId="ADAL" clId="{54B5BBFA-580C-4479-9965-2FDC4DC39ED9}" dt="2022-05-25T00:15:10.896" v="973"/>
          <ac:spMkLst>
            <pc:docMk/>
            <pc:sldMk cId="1891334245" sldId="6099"/>
            <ac:spMk id="35" creationId="{E42578FC-4FAD-4D50-8583-E64350B92E19}"/>
          </ac:spMkLst>
        </pc:spChg>
        <pc:spChg chg="mod">
          <ac:chgData name="Smirnova, Kseniia" userId="226c0a7c-c8b8-4f22-b179-78f32b381ac9" providerId="ADAL" clId="{54B5BBFA-580C-4479-9965-2FDC4DC39ED9}" dt="2022-05-25T00:15:10.896" v="973"/>
          <ac:spMkLst>
            <pc:docMk/>
            <pc:sldMk cId="1891334245" sldId="6099"/>
            <ac:spMk id="36" creationId="{C61CD72A-5309-400D-8557-1B230F728341}"/>
          </ac:spMkLst>
        </pc:spChg>
        <pc:spChg chg="add del mod">
          <ac:chgData name="Smirnova, Kseniia" userId="226c0a7c-c8b8-4f22-b179-78f32b381ac9" providerId="ADAL" clId="{54B5BBFA-580C-4479-9965-2FDC4DC39ED9}" dt="2022-05-25T00:15:47.738" v="1007" actId="478"/>
          <ac:spMkLst>
            <pc:docMk/>
            <pc:sldMk cId="1891334245" sldId="6099"/>
            <ac:spMk id="38" creationId="{E3E4C192-6116-4E26-B15D-8E32471E37EA}"/>
          </ac:spMkLst>
        </pc:spChg>
        <pc:spChg chg="add del mod">
          <ac:chgData name="Smirnova, Kseniia" userId="226c0a7c-c8b8-4f22-b179-78f32b381ac9" providerId="ADAL" clId="{54B5BBFA-580C-4479-9965-2FDC4DC39ED9}" dt="2022-05-25T00:15:47.738" v="1007" actId="478"/>
          <ac:spMkLst>
            <pc:docMk/>
            <pc:sldMk cId="1891334245" sldId="6099"/>
            <ac:spMk id="39" creationId="{42FE3FFA-F78E-41F8-A763-E39E585A3200}"/>
          </ac:spMkLst>
        </pc:spChg>
        <pc:spChg chg="add del mod">
          <ac:chgData name="Smirnova, Kseniia" userId="226c0a7c-c8b8-4f22-b179-78f32b381ac9" providerId="ADAL" clId="{54B5BBFA-580C-4479-9965-2FDC4DC39ED9}" dt="2022-05-25T00:15:47.738" v="1007" actId="478"/>
          <ac:spMkLst>
            <pc:docMk/>
            <pc:sldMk cId="1891334245" sldId="6099"/>
            <ac:spMk id="41" creationId="{96F80152-813A-4BD2-AB8F-75AD98EC6B56}"/>
          </ac:spMkLst>
        </pc:spChg>
        <pc:spChg chg="mod">
          <ac:chgData name="Smirnova, Kseniia" userId="226c0a7c-c8b8-4f22-b179-78f32b381ac9" providerId="ADAL" clId="{54B5BBFA-580C-4479-9965-2FDC4DC39ED9}" dt="2022-05-25T00:15:39.047" v="1005" actId="571"/>
          <ac:spMkLst>
            <pc:docMk/>
            <pc:sldMk cId="1891334245" sldId="6099"/>
            <ac:spMk id="43" creationId="{9DAA17BE-9F1E-49A8-803C-5FF6CD36A36B}"/>
          </ac:spMkLst>
        </pc:spChg>
        <pc:spChg chg="mod">
          <ac:chgData name="Smirnova, Kseniia" userId="226c0a7c-c8b8-4f22-b179-78f32b381ac9" providerId="ADAL" clId="{54B5BBFA-580C-4479-9965-2FDC4DC39ED9}" dt="2022-05-25T00:15:39.047" v="1005" actId="571"/>
          <ac:spMkLst>
            <pc:docMk/>
            <pc:sldMk cId="1891334245" sldId="6099"/>
            <ac:spMk id="44" creationId="{9BA37195-17A4-4B4A-9B5A-E0242C281446}"/>
          </ac:spMkLst>
        </pc:spChg>
        <pc:spChg chg="mod">
          <ac:chgData name="Smirnova, Kseniia" userId="226c0a7c-c8b8-4f22-b179-78f32b381ac9" providerId="ADAL" clId="{54B5BBFA-580C-4479-9965-2FDC4DC39ED9}" dt="2022-05-25T00:15:39.047" v="1005" actId="571"/>
          <ac:spMkLst>
            <pc:docMk/>
            <pc:sldMk cId="1891334245" sldId="6099"/>
            <ac:spMk id="45" creationId="{A3425AC2-15B0-4592-8C3C-7916D69E6A26}"/>
          </ac:spMkLst>
        </pc:spChg>
        <pc:spChg chg="add mod">
          <ac:chgData name="Smirnova, Kseniia" userId="226c0a7c-c8b8-4f22-b179-78f32b381ac9" providerId="ADAL" clId="{54B5BBFA-580C-4479-9965-2FDC4DC39ED9}" dt="2022-05-25T22:51:55.692" v="10406" actId="1076"/>
          <ac:spMkLst>
            <pc:docMk/>
            <pc:sldMk cId="1891334245" sldId="6099"/>
            <ac:spMk id="47" creationId="{3F39BEFB-AF3B-43C8-BE33-797EC7D313F8}"/>
          </ac:spMkLst>
        </pc:spChg>
        <pc:spChg chg="add mod">
          <ac:chgData name="Smirnova, Kseniia" userId="226c0a7c-c8b8-4f22-b179-78f32b381ac9" providerId="ADAL" clId="{54B5BBFA-580C-4479-9965-2FDC4DC39ED9}" dt="2022-05-25T22:51:55.692" v="10406" actId="1076"/>
          <ac:spMkLst>
            <pc:docMk/>
            <pc:sldMk cId="1891334245" sldId="6099"/>
            <ac:spMk id="48" creationId="{7EEA9FA4-3429-4448-BAEC-196A7870425C}"/>
          </ac:spMkLst>
        </pc:spChg>
        <pc:spChg chg="add mod">
          <ac:chgData name="Smirnova, Kseniia" userId="226c0a7c-c8b8-4f22-b179-78f32b381ac9" providerId="ADAL" clId="{54B5BBFA-580C-4479-9965-2FDC4DC39ED9}" dt="2022-05-25T22:51:55.692" v="10406" actId="1076"/>
          <ac:spMkLst>
            <pc:docMk/>
            <pc:sldMk cId="1891334245" sldId="6099"/>
            <ac:spMk id="50" creationId="{E1529CE5-CAB0-4D7C-A0D7-0EB4EE08FC83}"/>
          </ac:spMkLst>
        </pc:spChg>
        <pc:spChg chg="mod">
          <ac:chgData name="Smirnova, Kseniia" userId="226c0a7c-c8b8-4f22-b179-78f32b381ac9" providerId="ADAL" clId="{54B5BBFA-580C-4479-9965-2FDC4DC39ED9}" dt="2022-05-25T00:15:53.438" v="1008" actId="571"/>
          <ac:spMkLst>
            <pc:docMk/>
            <pc:sldMk cId="1891334245" sldId="6099"/>
            <ac:spMk id="52" creationId="{1768AEB6-39D3-4477-9DCB-6E8664E002D3}"/>
          </ac:spMkLst>
        </pc:spChg>
        <pc:spChg chg="mod">
          <ac:chgData name="Smirnova, Kseniia" userId="226c0a7c-c8b8-4f22-b179-78f32b381ac9" providerId="ADAL" clId="{54B5BBFA-580C-4479-9965-2FDC4DC39ED9}" dt="2022-05-25T00:15:53.438" v="1008" actId="571"/>
          <ac:spMkLst>
            <pc:docMk/>
            <pc:sldMk cId="1891334245" sldId="6099"/>
            <ac:spMk id="53" creationId="{49D34DBE-F006-4FCD-A7B9-DA434274FE67}"/>
          </ac:spMkLst>
        </pc:spChg>
        <pc:spChg chg="mod">
          <ac:chgData name="Smirnova, Kseniia" userId="226c0a7c-c8b8-4f22-b179-78f32b381ac9" providerId="ADAL" clId="{54B5BBFA-580C-4479-9965-2FDC4DC39ED9}" dt="2022-05-25T00:15:53.438" v="1008" actId="571"/>
          <ac:spMkLst>
            <pc:docMk/>
            <pc:sldMk cId="1891334245" sldId="6099"/>
            <ac:spMk id="54" creationId="{7EC5668F-20D6-4A4D-B244-8EE9943BD666}"/>
          </ac:spMkLst>
        </pc:spChg>
        <pc:spChg chg="add mod">
          <ac:chgData name="Smirnova, Kseniia" userId="226c0a7c-c8b8-4f22-b179-78f32b381ac9" providerId="ADAL" clId="{54B5BBFA-580C-4479-9965-2FDC4DC39ED9}" dt="2022-05-25T22:51:55.692" v="10406" actId="1076"/>
          <ac:spMkLst>
            <pc:docMk/>
            <pc:sldMk cId="1891334245" sldId="6099"/>
            <ac:spMk id="56" creationId="{FE55683A-0492-4771-9B20-B4826CD60F52}"/>
          </ac:spMkLst>
        </pc:spChg>
        <pc:spChg chg="add mod">
          <ac:chgData name="Smirnova, Kseniia" userId="226c0a7c-c8b8-4f22-b179-78f32b381ac9" providerId="ADAL" clId="{54B5BBFA-580C-4479-9965-2FDC4DC39ED9}" dt="2022-05-25T22:51:55.692" v="10406" actId="1076"/>
          <ac:spMkLst>
            <pc:docMk/>
            <pc:sldMk cId="1891334245" sldId="6099"/>
            <ac:spMk id="57" creationId="{CBB2A991-799A-4DF4-B285-01031D2ED5C4}"/>
          </ac:spMkLst>
        </pc:spChg>
        <pc:spChg chg="del">
          <ac:chgData name="Smirnova, Kseniia" userId="226c0a7c-c8b8-4f22-b179-78f32b381ac9" providerId="ADAL" clId="{54B5BBFA-580C-4479-9965-2FDC4DC39ED9}" dt="2022-05-24T12:36:03.749" v="689" actId="478"/>
          <ac:spMkLst>
            <pc:docMk/>
            <pc:sldMk cId="1891334245" sldId="6099"/>
            <ac:spMk id="58" creationId="{8DD8E447-1AAA-4E42-8C2D-3B8D15DB2B16}"/>
          </ac:spMkLst>
        </pc:spChg>
        <pc:spChg chg="add mod">
          <ac:chgData name="Smirnova, Kseniia" userId="226c0a7c-c8b8-4f22-b179-78f32b381ac9" providerId="ADAL" clId="{54B5BBFA-580C-4479-9965-2FDC4DC39ED9}" dt="2022-05-25T22:51:55.692" v="10406" actId="1076"/>
          <ac:spMkLst>
            <pc:docMk/>
            <pc:sldMk cId="1891334245" sldId="6099"/>
            <ac:spMk id="59" creationId="{A45FEC1C-17C1-4E10-8FDE-EA29538C0737}"/>
          </ac:spMkLst>
        </pc:spChg>
        <pc:spChg chg="mod">
          <ac:chgData name="Smirnova, Kseniia" userId="226c0a7c-c8b8-4f22-b179-78f32b381ac9" providerId="ADAL" clId="{54B5BBFA-580C-4479-9965-2FDC4DC39ED9}" dt="2022-05-25T00:15:55.792" v="1009" actId="571"/>
          <ac:spMkLst>
            <pc:docMk/>
            <pc:sldMk cId="1891334245" sldId="6099"/>
            <ac:spMk id="61" creationId="{C1B22EE0-3A92-412F-A3AF-E34EC53C1D0A}"/>
          </ac:spMkLst>
        </pc:spChg>
        <pc:spChg chg="mod">
          <ac:chgData name="Smirnova, Kseniia" userId="226c0a7c-c8b8-4f22-b179-78f32b381ac9" providerId="ADAL" clId="{54B5BBFA-580C-4479-9965-2FDC4DC39ED9}" dt="2022-05-25T00:15:55.792" v="1009" actId="571"/>
          <ac:spMkLst>
            <pc:docMk/>
            <pc:sldMk cId="1891334245" sldId="6099"/>
            <ac:spMk id="62" creationId="{2A7D1288-001F-4D7D-BE60-BCCCF963CF7E}"/>
          </ac:spMkLst>
        </pc:spChg>
        <pc:spChg chg="mod">
          <ac:chgData name="Smirnova, Kseniia" userId="226c0a7c-c8b8-4f22-b179-78f32b381ac9" providerId="ADAL" clId="{54B5BBFA-580C-4479-9965-2FDC4DC39ED9}" dt="2022-05-25T00:15:55.792" v="1009" actId="571"/>
          <ac:spMkLst>
            <pc:docMk/>
            <pc:sldMk cId="1891334245" sldId="6099"/>
            <ac:spMk id="63" creationId="{A4F6F865-11E7-4747-950D-E64C331B6A14}"/>
          </ac:spMkLst>
        </pc:spChg>
        <pc:spChg chg="add del mod">
          <ac:chgData name="Smirnova, Kseniia" userId="226c0a7c-c8b8-4f22-b179-78f32b381ac9" providerId="ADAL" clId="{54B5BBFA-580C-4479-9965-2FDC4DC39ED9}" dt="2022-05-25T18:08:28.246" v="6254" actId="478"/>
          <ac:spMkLst>
            <pc:docMk/>
            <pc:sldMk cId="1891334245" sldId="6099"/>
            <ac:spMk id="65" creationId="{CA00051B-DB80-4A10-9C14-5FD02175BBCE}"/>
          </ac:spMkLst>
        </pc:spChg>
        <pc:spChg chg="add del mod">
          <ac:chgData name="Smirnova, Kseniia" userId="226c0a7c-c8b8-4f22-b179-78f32b381ac9" providerId="ADAL" clId="{54B5BBFA-580C-4479-9965-2FDC4DC39ED9}" dt="2022-05-25T18:08:28.246" v="6254" actId="478"/>
          <ac:spMkLst>
            <pc:docMk/>
            <pc:sldMk cId="1891334245" sldId="6099"/>
            <ac:spMk id="66" creationId="{A3497C34-A3CF-48AB-8E42-04B934203B0C}"/>
          </ac:spMkLst>
        </pc:spChg>
        <pc:spChg chg="add del mod">
          <ac:chgData name="Smirnova, Kseniia" userId="226c0a7c-c8b8-4f22-b179-78f32b381ac9" providerId="ADAL" clId="{54B5BBFA-580C-4479-9965-2FDC4DC39ED9}" dt="2022-05-25T18:08:28.246" v="6254" actId="478"/>
          <ac:spMkLst>
            <pc:docMk/>
            <pc:sldMk cId="1891334245" sldId="6099"/>
            <ac:spMk id="68" creationId="{38F5B3E7-B359-4674-9D15-756EBC760B0E}"/>
          </ac:spMkLst>
        </pc:spChg>
        <pc:spChg chg="mod">
          <ac:chgData name="Smirnova, Kseniia" userId="226c0a7c-c8b8-4f22-b179-78f32b381ac9" providerId="ADAL" clId="{54B5BBFA-580C-4479-9965-2FDC4DC39ED9}" dt="2022-05-25T00:16:04.650" v="1010" actId="571"/>
          <ac:spMkLst>
            <pc:docMk/>
            <pc:sldMk cId="1891334245" sldId="6099"/>
            <ac:spMk id="70" creationId="{5B2F256F-B085-41E0-86D3-68C20783D694}"/>
          </ac:spMkLst>
        </pc:spChg>
        <pc:spChg chg="mod">
          <ac:chgData name="Smirnova, Kseniia" userId="226c0a7c-c8b8-4f22-b179-78f32b381ac9" providerId="ADAL" clId="{54B5BBFA-580C-4479-9965-2FDC4DC39ED9}" dt="2022-05-25T00:16:04.650" v="1010" actId="571"/>
          <ac:spMkLst>
            <pc:docMk/>
            <pc:sldMk cId="1891334245" sldId="6099"/>
            <ac:spMk id="71" creationId="{3F27F6ED-98C4-4FA8-8DF8-4862FDFEADBD}"/>
          </ac:spMkLst>
        </pc:spChg>
        <pc:spChg chg="mod">
          <ac:chgData name="Smirnova, Kseniia" userId="226c0a7c-c8b8-4f22-b179-78f32b381ac9" providerId="ADAL" clId="{54B5BBFA-580C-4479-9965-2FDC4DC39ED9}" dt="2022-05-25T00:16:04.650" v="1010" actId="571"/>
          <ac:spMkLst>
            <pc:docMk/>
            <pc:sldMk cId="1891334245" sldId="6099"/>
            <ac:spMk id="72" creationId="{65141778-2474-4356-9696-9D6772A9BED5}"/>
          </ac:spMkLst>
        </pc:spChg>
        <pc:spChg chg="add mod">
          <ac:chgData name="Smirnova, Kseniia" userId="226c0a7c-c8b8-4f22-b179-78f32b381ac9" providerId="ADAL" clId="{54B5BBFA-580C-4479-9965-2FDC4DC39ED9}" dt="2022-05-25T22:51:55.692" v="10406" actId="1076"/>
          <ac:spMkLst>
            <pc:docMk/>
            <pc:sldMk cId="1891334245" sldId="6099"/>
            <ac:spMk id="74" creationId="{E95B0C27-EE0B-4563-BD7B-57AA69D97EF4}"/>
          </ac:spMkLst>
        </pc:spChg>
        <pc:spChg chg="add mod">
          <ac:chgData name="Smirnova, Kseniia" userId="226c0a7c-c8b8-4f22-b179-78f32b381ac9" providerId="ADAL" clId="{54B5BBFA-580C-4479-9965-2FDC4DC39ED9}" dt="2022-05-25T23:22:44.570" v="10884" actId="14100"/>
          <ac:spMkLst>
            <pc:docMk/>
            <pc:sldMk cId="1891334245" sldId="6099"/>
            <ac:spMk id="75" creationId="{AE2BB85D-396C-4571-B3A5-50A91C066E5C}"/>
          </ac:spMkLst>
        </pc:spChg>
        <pc:spChg chg="add mod">
          <ac:chgData name="Smirnova, Kseniia" userId="226c0a7c-c8b8-4f22-b179-78f32b381ac9" providerId="ADAL" clId="{54B5BBFA-580C-4479-9965-2FDC4DC39ED9}" dt="2022-05-25T23:25:45.432" v="10890" actId="20577"/>
          <ac:spMkLst>
            <pc:docMk/>
            <pc:sldMk cId="1891334245" sldId="6099"/>
            <ac:spMk id="77" creationId="{BEE60DA9-7ABF-4A5B-86D6-D379AF088FCA}"/>
          </ac:spMkLst>
        </pc:spChg>
        <pc:spChg chg="mod">
          <ac:chgData name="Smirnova, Kseniia" userId="226c0a7c-c8b8-4f22-b179-78f32b381ac9" providerId="ADAL" clId="{54B5BBFA-580C-4479-9965-2FDC4DC39ED9}" dt="2022-05-25T00:16:31.081" v="1028" actId="571"/>
          <ac:spMkLst>
            <pc:docMk/>
            <pc:sldMk cId="1891334245" sldId="6099"/>
            <ac:spMk id="79" creationId="{4BF2869F-9A30-42A1-B54F-3F93304EB505}"/>
          </ac:spMkLst>
        </pc:spChg>
        <pc:spChg chg="mod">
          <ac:chgData name="Smirnova, Kseniia" userId="226c0a7c-c8b8-4f22-b179-78f32b381ac9" providerId="ADAL" clId="{54B5BBFA-580C-4479-9965-2FDC4DC39ED9}" dt="2022-05-25T00:16:31.081" v="1028" actId="571"/>
          <ac:spMkLst>
            <pc:docMk/>
            <pc:sldMk cId="1891334245" sldId="6099"/>
            <ac:spMk id="80" creationId="{924B3921-A822-463A-B749-B1D8B6828A1C}"/>
          </ac:spMkLst>
        </pc:spChg>
        <pc:spChg chg="mod">
          <ac:chgData name="Smirnova, Kseniia" userId="226c0a7c-c8b8-4f22-b179-78f32b381ac9" providerId="ADAL" clId="{54B5BBFA-580C-4479-9965-2FDC4DC39ED9}" dt="2022-05-25T00:16:31.081" v="1028" actId="571"/>
          <ac:spMkLst>
            <pc:docMk/>
            <pc:sldMk cId="1891334245" sldId="6099"/>
            <ac:spMk id="81" creationId="{B6F733EF-925C-4B31-9740-E4EF3433EE96}"/>
          </ac:spMkLst>
        </pc:spChg>
        <pc:spChg chg="add mod">
          <ac:chgData name="Smirnova, Kseniia" userId="226c0a7c-c8b8-4f22-b179-78f32b381ac9" providerId="ADAL" clId="{54B5BBFA-580C-4479-9965-2FDC4DC39ED9}" dt="2022-05-25T22:51:55.692" v="10406" actId="1076"/>
          <ac:spMkLst>
            <pc:docMk/>
            <pc:sldMk cId="1891334245" sldId="6099"/>
            <ac:spMk id="83" creationId="{E4CD2411-EE02-4584-8A53-48C77C71945E}"/>
          </ac:spMkLst>
        </pc:spChg>
        <pc:spChg chg="add mod">
          <ac:chgData name="Smirnova, Kseniia" userId="226c0a7c-c8b8-4f22-b179-78f32b381ac9" providerId="ADAL" clId="{54B5BBFA-580C-4479-9965-2FDC4DC39ED9}" dt="2022-05-25T23:35:58.333" v="10955" actId="20577"/>
          <ac:spMkLst>
            <pc:docMk/>
            <pc:sldMk cId="1891334245" sldId="6099"/>
            <ac:spMk id="84" creationId="{8FCEEAD4-35BD-44BC-8ED8-A1C614A3333B}"/>
          </ac:spMkLst>
        </pc:spChg>
        <pc:spChg chg="add mod">
          <ac:chgData name="Smirnova, Kseniia" userId="226c0a7c-c8b8-4f22-b179-78f32b381ac9" providerId="ADAL" clId="{54B5BBFA-580C-4479-9965-2FDC4DC39ED9}" dt="2022-05-25T23:37:25.065" v="11043" actId="20577"/>
          <ac:spMkLst>
            <pc:docMk/>
            <pc:sldMk cId="1891334245" sldId="6099"/>
            <ac:spMk id="86" creationId="{DF751C5A-D90D-4CB1-A56C-07C95872E36C}"/>
          </ac:spMkLst>
        </pc:spChg>
        <pc:spChg chg="mod">
          <ac:chgData name="Smirnova, Kseniia" userId="226c0a7c-c8b8-4f22-b179-78f32b381ac9" providerId="ADAL" clId="{54B5BBFA-580C-4479-9965-2FDC4DC39ED9}" dt="2022-05-25T00:16:31.081" v="1028" actId="571"/>
          <ac:spMkLst>
            <pc:docMk/>
            <pc:sldMk cId="1891334245" sldId="6099"/>
            <ac:spMk id="88" creationId="{497F7034-D611-4A72-91A3-E8458245964E}"/>
          </ac:spMkLst>
        </pc:spChg>
        <pc:spChg chg="mod">
          <ac:chgData name="Smirnova, Kseniia" userId="226c0a7c-c8b8-4f22-b179-78f32b381ac9" providerId="ADAL" clId="{54B5BBFA-580C-4479-9965-2FDC4DC39ED9}" dt="2022-05-25T00:16:31.081" v="1028" actId="571"/>
          <ac:spMkLst>
            <pc:docMk/>
            <pc:sldMk cId="1891334245" sldId="6099"/>
            <ac:spMk id="89" creationId="{7A3B068E-C358-4C60-8866-9077123D902C}"/>
          </ac:spMkLst>
        </pc:spChg>
        <pc:spChg chg="mod">
          <ac:chgData name="Smirnova, Kseniia" userId="226c0a7c-c8b8-4f22-b179-78f32b381ac9" providerId="ADAL" clId="{54B5BBFA-580C-4479-9965-2FDC4DC39ED9}" dt="2022-05-25T00:16:31.081" v="1028" actId="571"/>
          <ac:spMkLst>
            <pc:docMk/>
            <pc:sldMk cId="1891334245" sldId="6099"/>
            <ac:spMk id="90" creationId="{A5BC260E-E81B-4865-A8CA-4E93349D677D}"/>
          </ac:spMkLst>
        </pc:spChg>
        <pc:spChg chg="add mod">
          <ac:chgData name="Smirnova, Kseniia" userId="226c0a7c-c8b8-4f22-b179-78f32b381ac9" providerId="ADAL" clId="{54B5BBFA-580C-4479-9965-2FDC4DC39ED9}" dt="2022-05-25T22:51:55.692" v="10406" actId="1076"/>
          <ac:spMkLst>
            <pc:docMk/>
            <pc:sldMk cId="1891334245" sldId="6099"/>
            <ac:spMk id="92" creationId="{4AEDD7E6-633E-4824-BE6A-7132A00C7336}"/>
          </ac:spMkLst>
        </pc:spChg>
        <pc:spChg chg="add mod">
          <ac:chgData name="Smirnova, Kseniia" userId="226c0a7c-c8b8-4f22-b179-78f32b381ac9" providerId="ADAL" clId="{54B5BBFA-580C-4479-9965-2FDC4DC39ED9}" dt="2022-05-25T23:35:32.533" v="10902" actId="20577"/>
          <ac:spMkLst>
            <pc:docMk/>
            <pc:sldMk cId="1891334245" sldId="6099"/>
            <ac:spMk id="93" creationId="{7EE9DD6D-791B-438F-B6C0-C6EDB722C595}"/>
          </ac:spMkLst>
        </pc:spChg>
        <pc:spChg chg="add mod">
          <ac:chgData name="Smirnova, Kseniia" userId="226c0a7c-c8b8-4f22-b179-78f32b381ac9" providerId="ADAL" clId="{54B5BBFA-580C-4479-9965-2FDC4DC39ED9}" dt="2022-05-25T23:17:24.861" v="10754" actId="1076"/>
          <ac:spMkLst>
            <pc:docMk/>
            <pc:sldMk cId="1891334245" sldId="6099"/>
            <ac:spMk id="95" creationId="{694B24BB-7372-4B37-8C19-3E56CD30DE79}"/>
          </ac:spMkLst>
        </pc:spChg>
        <pc:spChg chg="mod">
          <ac:chgData name="Smirnova, Kseniia" userId="226c0a7c-c8b8-4f22-b179-78f32b381ac9" providerId="ADAL" clId="{54B5BBFA-580C-4479-9965-2FDC4DC39ED9}" dt="2022-05-25T00:16:31.081" v="1028" actId="571"/>
          <ac:spMkLst>
            <pc:docMk/>
            <pc:sldMk cId="1891334245" sldId="6099"/>
            <ac:spMk id="97" creationId="{E783D222-9E6E-4E31-BE33-70747EB9AB7A}"/>
          </ac:spMkLst>
        </pc:spChg>
        <pc:spChg chg="mod">
          <ac:chgData name="Smirnova, Kseniia" userId="226c0a7c-c8b8-4f22-b179-78f32b381ac9" providerId="ADAL" clId="{54B5BBFA-580C-4479-9965-2FDC4DC39ED9}" dt="2022-05-25T00:16:31.081" v="1028" actId="571"/>
          <ac:spMkLst>
            <pc:docMk/>
            <pc:sldMk cId="1891334245" sldId="6099"/>
            <ac:spMk id="98" creationId="{EBB6B9C0-586B-4893-B917-E5AA3A17A859}"/>
          </ac:spMkLst>
        </pc:spChg>
        <pc:spChg chg="mod">
          <ac:chgData name="Smirnova, Kseniia" userId="226c0a7c-c8b8-4f22-b179-78f32b381ac9" providerId="ADAL" clId="{54B5BBFA-580C-4479-9965-2FDC4DC39ED9}" dt="2022-05-25T00:16:31.081" v="1028" actId="571"/>
          <ac:spMkLst>
            <pc:docMk/>
            <pc:sldMk cId="1891334245" sldId="6099"/>
            <ac:spMk id="99" creationId="{0B9DD1CE-7199-47A3-8373-43CB47C258EE}"/>
          </ac:spMkLst>
        </pc:spChg>
        <pc:spChg chg="add del mod">
          <ac:chgData name="Smirnova, Kseniia" userId="226c0a7c-c8b8-4f22-b179-78f32b381ac9" providerId="ADAL" clId="{54B5BBFA-580C-4479-9965-2FDC4DC39ED9}" dt="2022-05-25T18:08:31.317" v="6255" actId="478"/>
          <ac:spMkLst>
            <pc:docMk/>
            <pc:sldMk cId="1891334245" sldId="6099"/>
            <ac:spMk id="101" creationId="{4A7D5D12-99D1-43CD-B724-078FB31FC529}"/>
          </ac:spMkLst>
        </pc:spChg>
        <pc:spChg chg="add del mod">
          <ac:chgData name="Smirnova, Kseniia" userId="226c0a7c-c8b8-4f22-b179-78f32b381ac9" providerId="ADAL" clId="{54B5BBFA-580C-4479-9965-2FDC4DC39ED9}" dt="2022-05-25T18:08:31.317" v="6255" actId="478"/>
          <ac:spMkLst>
            <pc:docMk/>
            <pc:sldMk cId="1891334245" sldId="6099"/>
            <ac:spMk id="102" creationId="{BBB59834-1C60-4672-A39B-F595B78A5932}"/>
          </ac:spMkLst>
        </pc:spChg>
        <pc:spChg chg="add del mod">
          <ac:chgData name="Smirnova, Kseniia" userId="226c0a7c-c8b8-4f22-b179-78f32b381ac9" providerId="ADAL" clId="{54B5BBFA-580C-4479-9965-2FDC4DC39ED9}" dt="2022-05-25T18:08:31.317" v="6255" actId="478"/>
          <ac:spMkLst>
            <pc:docMk/>
            <pc:sldMk cId="1891334245" sldId="6099"/>
            <ac:spMk id="104" creationId="{22E5C9FB-6D30-45BB-9CEA-97D418AAFB4A}"/>
          </ac:spMkLst>
        </pc:spChg>
        <pc:spChg chg="mod">
          <ac:chgData name="Smirnova, Kseniia" userId="226c0a7c-c8b8-4f22-b179-78f32b381ac9" providerId="ADAL" clId="{54B5BBFA-580C-4479-9965-2FDC4DC39ED9}" dt="2022-05-25T00:16:31.081" v="1028" actId="571"/>
          <ac:spMkLst>
            <pc:docMk/>
            <pc:sldMk cId="1891334245" sldId="6099"/>
            <ac:spMk id="106" creationId="{97C8D95D-D22A-4460-84D6-738BEED2174A}"/>
          </ac:spMkLst>
        </pc:spChg>
        <pc:spChg chg="mod">
          <ac:chgData name="Smirnova, Kseniia" userId="226c0a7c-c8b8-4f22-b179-78f32b381ac9" providerId="ADAL" clId="{54B5BBFA-580C-4479-9965-2FDC4DC39ED9}" dt="2022-05-25T00:16:31.081" v="1028" actId="571"/>
          <ac:spMkLst>
            <pc:docMk/>
            <pc:sldMk cId="1891334245" sldId="6099"/>
            <ac:spMk id="107" creationId="{74C89DE9-137C-46A2-AE61-5399A105BE51}"/>
          </ac:spMkLst>
        </pc:spChg>
        <pc:spChg chg="mod">
          <ac:chgData name="Smirnova, Kseniia" userId="226c0a7c-c8b8-4f22-b179-78f32b381ac9" providerId="ADAL" clId="{54B5BBFA-580C-4479-9965-2FDC4DC39ED9}" dt="2022-05-25T00:16:31.081" v="1028" actId="571"/>
          <ac:spMkLst>
            <pc:docMk/>
            <pc:sldMk cId="1891334245" sldId="6099"/>
            <ac:spMk id="108" creationId="{B132046B-54F7-41C6-930B-1D4F321D6805}"/>
          </ac:spMkLst>
        </pc:spChg>
        <pc:spChg chg="add mod">
          <ac:chgData name="Smirnova, Kseniia" userId="226c0a7c-c8b8-4f22-b179-78f32b381ac9" providerId="ADAL" clId="{54B5BBFA-580C-4479-9965-2FDC4DC39ED9}" dt="2022-05-25T22:51:55.692" v="10406" actId="1076"/>
          <ac:spMkLst>
            <pc:docMk/>
            <pc:sldMk cId="1891334245" sldId="6099"/>
            <ac:spMk id="110" creationId="{5E01A7B5-A814-4907-A622-C715F01C03FB}"/>
          </ac:spMkLst>
        </pc:spChg>
        <pc:spChg chg="add del mod">
          <ac:chgData name="Smirnova, Kseniia" userId="226c0a7c-c8b8-4f22-b179-78f32b381ac9" providerId="ADAL" clId="{54B5BBFA-580C-4479-9965-2FDC4DC39ED9}" dt="2022-05-25T21:46:23.359" v="8772" actId="478"/>
          <ac:spMkLst>
            <pc:docMk/>
            <pc:sldMk cId="1891334245" sldId="6099"/>
            <ac:spMk id="111" creationId="{3E0391E3-9C8F-4BF4-A7B1-6B1066CFB104}"/>
          </ac:spMkLst>
        </pc:spChg>
        <pc:spChg chg="add mod">
          <ac:chgData name="Smirnova, Kseniia" userId="226c0a7c-c8b8-4f22-b179-78f32b381ac9" providerId="ADAL" clId="{54B5BBFA-580C-4479-9965-2FDC4DC39ED9}" dt="2022-05-26T06:33:03.142" v="11174" actId="20577"/>
          <ac:spMkLst>
            <pc:docMk/>
            <pc:sldMk cId="1891334245" sldId="6099"/>
            <ac:spMk id="112" creationId="{F39FEC6C-003D-4795-9B88-720F330B79EB}"/>
          </ac:spMkLst>
        </pc:spChg>
        <pc:spChg chg="add del mod">
          <ac:chgData name="Smirnova, Kseniia" userId="226c0a7c-c8b8-4f22-b179-78f32b381ac9" providerId="ADAL" clId="{54B5BBFA-580C-4479-9965-2FDC4DC39ED9}" dt="2022-05-25T22:13:59.585" v="9385"/>
          <ac:spMkLst>
            <pc:docMk/>
            <pc:sldMk cId="1891334245" sldId="6099"/>
            <ac:spMk id="113" creationId="{556234BC-5C70-44DD-AA2E-BA7F84C6EC57}"/>
          </ac:spMkLst>
        </pc:spChg>
        <pc:spChg chg="add mod">
          <ac:chgData name="Smirnova, Kseniia" userId="226c0a7c-c8b8-4f22-b179-78f32b381ac9" providerId="ADAL" clId="{54B5BBFA-580C-4479-9965-2FDC4DC39ED9}" dt="2022-05-25T22:14:11.023" v="9387" actId="1076"/>
          <ac:spMkLst>
            <pc:docMk/>
            <pc:sldMk cId="1891334245" sldId="6099"/>
            <ac:spMk id="114" creationId="{30912DEF-EFED-48DC-89EF-D7CE1C33283B}"/>
          </ac:spMkLst>
        </pc:spChg>
        <pc:spChg chg="add mod">
          <ac:chgData name="Smirnova, Kseniia" userId="226c0a7c-c8b8-4f22-b179-78f32b381ac9" providerId="ADAL" clId="{54B5BBFA-580C-4479-9965-2FDC4DC39ED9}" dt="2022-05-26T06:34:02.226" v="11177" actId="20577"/>
          <ac:spMkLst>
            <pc:docMk/>
            <pc:sldMk cId="1891334245" sldId="6099"/>
            <ac:spMk id="115" creationId="{FC40DF51-9C04-474E-BFAF-7426B912A18E}"/>
          </ac:spMkLst>
        </pc:spChg>
        <pc:spChg chg="add del mod ord">
          <ac:chgData name="Smirnova, Kseniia" userId="226c0a7c-c8b8-4f22-b179-78f32b381ac9" providerId="ADAL" clId="{54B5BBFA-580C-4479-9965-2FDC4DC39ED9}" dt="2022-05-25T23:03:39.433" v="10742" actId="478"/>
          <ac:spMkLst>
            <pc:docMk/>
            <pc:sldMk cId="1891334245" sldId="6099"/>
            <ac:spMk id="116" creationId="{6E718F9F-7724-4FFC-84D3-FB461AC5E85C}"/>
          </ac:spMkLst>
        </pc:spChg>
        <pc:spChg chg="add mod">
          <ac:chgData name="Smirnova, Kseniia" userId="226c0a7c-c8b8-4f22-b179-78f32b381ac9" providerId="ADAL" clId="{54B5BBFA-580C-4479-9965-2FDC4DC39ED9}" dt="2022-05-25T22:52:32.688" v="10443" actId="20577"/>
          <ac:spMkLst>
            <pc:docMk/>
            <pc:sldMk cId="1891334245" sldId="6099"/>
            <ac:spMk id="117" creationId="{4D396F7C-9342-4B28-8BD6-F5F9CCDB73D6}"/>
          </ac:spMkLst>
        </pc:spChg>
        <pc:spChg chg="del">
          <ac:chgData name="Smirnova, Kseniia" userId="226c0a7c-c8b8-4f22-b179-78f32b381ac9" providerId="ADAL" clId="{54B5BBFA-580C-4479-9965-2FDC4DC39ED9}" dt="2022-05-24T12:36:03.749" v="689" actId="478"/>
          <ac:spMkLst>
            <pc:docMk/>
            <pc:sldMk cId="1891334245" sldId="6099"/>
            <ac:spMk id="160" creationId="{31A89DD9-B428-4A20-900E-C9D51586DC69}"/>
          </ac:spMkLst>
        </pc:spChg>
        <pc:spChg chg="del">
          <ac:chgData name="Smirnova, Kseniia" userId="226c0a7c-c8b8-4f22-b179-78f32b381ac9" providerId="ADAL" clId="{54B5BBFA-580C-4479-9965-2FDC4DC39ED9}" dt="2022-05-24T12:36:03.749" v="689" actId="478"/>
          <ac:spMkLst>
            <pc:docMk/>
            <pc:sldMk cId="1891334245" sldId="6099"/>
            <ac:spMk id="161" creationId="{1C426711-E74A-4A64-9975-449B89ACCF99}"/>
          </ac:spMkLst>
        </pc:spChg>
        <pc:spChg chg="del">
          <ac:chgData name="Smirnova, Kseniia" userId="226c0a7c-c8b8-4f22-b179-78f32b381ac9" providerId="ADAL" clId="{54B5BBFA-580C-4479-9965-2FDC4DC39ED9}" dt="2022-05-24T12:36:03.749" v="689" actId="478"/>
          <ac:spMkLst>
            <pc:docMk/>
            <pc:sldMk cId="1891334245" sldId="6099"/>
            <ac:spMk id="162" creationId="{E08C3E7F-614D-4E9A-B77D-8E72764B851D}"/>
          </ac:spMkLst>
        </pc:spChg>
        <pc:spChg chg="del">
          <ac:chgData name="Smirnova, Kseniia" userId="226c0a7c-c8b8-4f22-b179-78f32b381ac9" providerId="ADAL" clId="{54B5BBFA-580C-4479-9965-2FDC4DC39ED9}" dt="2022-05-24T12:36:03.749" v="689" actId="478"/>
          <ac:spMkLst>
            <pc:docMk/>
            <pc:sldMk cId="1891334245" sldId="6099"/>
            <ac:spMk id="163" creationId="{4AF1BD28-2F96-4BE1-BBDA-699A78DC320A}"/>
          </ac:spMkLst>
        </pc:spChg>
        <pc:spChg chg="del">
          <ac:chgData name="Smirnova, Kseniia" userId="226c0a7c-c8b8-4f22-b179-78f32b381ac9" providerId="ADAL" clId="{54B5BBFA-580C-4479-9965-2FDC4DC39ED9}" dt="2022-05-24T12:36:03.749" v="689" actId="478"/>
          <ac:spMkLst>
            <pc:docMk/>
            <pc:sldMk cId="1891334245" sldId="6099"/>
            <ac:spMk id="164" creationId="{A6CCE002-B301-4DD2-A8EB-BC3E07E6C698}"/>
          </ac:spMkLst>
        </pc:spChg>
        <pc:spChg chg="del">
          <ac:chgData name="Smirnova, Kseniia" userId="226c0a7c-c8b8-4f22-b179-78f32b381ac9" providerId="ADAL" clId="{54B5BBFA-580C-4479-9965-2FDC4DC39ED9}" dt="2022-05-24T12:36:03.749" v="689" actId="478"/>
          <ac:spMkLst>
            <pc:docMk/>
            <pc:sldMk cId="1891334245" sldId="6099"/>
            <ac:spMk id="165" creationId="{E8D04055-22D5-4BD5-956D-8A0098FF75D4}"/>
          </ac:spMkLst>
        </pc:spChg>
        <pc:spChg chg="del">
          <ac:chgData name="Smirnova, Kseniia" userId="226c0a7c-c8b8-4f22-b179-78f32b381ac9" providerId="ADAL" clId="{54B5BBFA-580C-4479-9965-2FDC4DC39ED9}" dt="2022-05-24T12:36:03.749" v="689" actId="478"/>
          <ac:spMkLst>
            <pc:docMk/>
            <pc:sldMk cId="1891334245" sldId="6099"/>
            <ac:spMk id="166" creationId="{CD5FF692-A5C9-400D-8A3F-2DAA0255599D}"/>
          </ac:spMkLst>
        </pc:spChg>
        <pc:spChg chg="del">
          <ac:chgData name="Smirnova, Kseniia" userId="226c0a7c-c8b8-4f22-b179-78f32b381ac9" providerId="ADAL" clId="{54B5BBFA-580C-4479-9965-2FDC4DC39ED9}" dt="2022-05-24T12:36:03.749" v="689" actId="478"/>
          <ac:spMkLst>
            <pc:docMk/>
            <pc:sldMk cId="1891334245" sldId="6099"/>
            <ac:spMk id="167" creationId="{F6629560-0756-4EEF-94A1-4A5D6BC6E01C}"/>
          </ac:spMkLst>
        </pc:spChg>
        <pc:spChg chg="del">
          <ac:chgData name="Smirnova, Kseniia" userId="226c0a7c-c8b8-4f22-b179-78f32b381ac9" providerId="ADAL" clId="{54B5BBFA-580C-4479-9965-2FDC4DC39ED9}" dt="2022-05-24T12:36:03.749" v="689" actId="478"/>
          <ac:spMkLst>
            <pc:docMk/>
            <pc:sldMk cId="1891334245" sldId="6099"/>
            <ac:spMk id="168" creationId="{BF09B1F7-52C2-4C5D-8856-E1DF4147A013}"/>
          </ac:spMkLst>
        </pc:spChg>
        <pc:spChg chg="del">
          <ac:chgData name="Smirnova, Kseniia" userId="226c0a7c-c8b8-4f22-b179-78f32b381ac9" providerId="ADAL" clId="{54B5BBFA-580C-4479-9965-2FDC4DC39ED9}" dt="2022-05-24T12:36:03.749" v="689" actId="478"/>
          <ac:spMkLst>
            <pc:docMk/>
            <pc:sldMk cId="1891334245" sldId="6099"/>
            <ac:spMk id="169" creationId="{AFE8F6CD-02AF-45DF-A0ED-DE721C8EC4BD}"/>
          </ac:spMkLst>
        </pc:spChg>
        <pc:spChg chg="del">
          <ac:chgData name="Smirnova, Kseniia" userId="226c0a7c-c8b8-4f22-b179-78f32b381ac9" providerId="ADAL" clId="{54B5BBFA-580C-4479-9965-2FDC4DC39ED9}" dt="2022-05-24T12:36:03.749" v="689" actId="478"/>
          <ac:spMkLst>
            <pc:docMk/>
            <pc:sldMk cId="1891334245" sldId="6099"/>
            <ac:spMk id="170" creationId="{34186086-947E-4010-995B-35236F7A5CFB}"/>
          </ac:spMkLst>
        </pc:spChg>
        <pc:spChg chg="del">
          <ac:chgData name="Smirnova, Kseniia" userId="226c0a7c-c8b8-4f22-b179-78f32b381ac9" providerId="ADAL" clId="{54B5BBFA-580C-4479-9965-2FDC4DC39ED9}" dt="2022-05-24T12:36:03.749" v="689" actId="478"/>
          <ac:spMkLst>
            <pc:docMk/>
            <pc:sldMk cId="1891334245" sldId="6099"/>
            <ac:spMk id="172" creationId="{4A7FFF37-14EF-4B4A-ACC9-A85DA83FDD86}"/>
          </ac:spMkLst>
        </pc:spChg>
        <pc:spChg chg="del">
          <ac:chgData name="Smirnova, Kseniia" userId="226c0a7c-c8b8-4f22-b179-78f32b381ac9" providerId="ADAL" clId="{54B5BBFA-580C-4479-9965-2FDC4DC39ED9}" dt="2022-05-24T12:36:03.749" v="689" actId="478"/>
          <ac:spMkLst>
            <pc:docMk/>
            <pc:sldMk cId="1891334245" sldId="6099"/>
            <ac:spMk id="188" creationId="{FD6D3184-9DCE-451F-BF2F-2094B01AA696}"/>
          </ac:spMkLst>
        </pc:spChg>
        <pc:spChg chg="del">
          <ac:chgData name="Smirnova, Kseniia" userId="226c0a7c-c8b8-4f22-b179-78f32b381ac9" providerId="ADAL" clId="{54B5BBFA-580C-4479-9965-2FDC4DC39ED9}" dt="2022-05-24T12:36:03.749" v="689" actId="478"/>
          <ac:spMkLst>
            <pc:docMk/>
            <pc:sldMk cId="1891334245" sldId="6099"/>
            <ac:spMk id="189" creationId="{33B7D66E-2A70-432D-869E-172C25D6DF72}"/>
          </ac:spMkLst>
        </pc:spChg>
        <pc:spChg chg="del">
          <ac:chgData name="Smirnova, Kseniia" userId="226c0a7c-c8b8-4f22-b179-78f32b381ac9" providerId="ADAL" clId="{54B5BBFA-580C-4479-9965-2FDC4DC39ED9}" dt="2022-05-24T12:36:03.749" v="689" actId="478"/>
          <ac:spMkLst>
            <pc:docMk/>
            <pc:sldMk cId="1891334245" sldId="6099"/>
            <ac:spMk id="196" creationId="{4A189D38-C454-4AA4-9D15-5982EA9DDA40}"/>
          </ac:spMkLst>
        </pc:spChg>
        <pc:grpChg chg="add mod">
          <ac:chgData name="Smirnova, Kseniia" userId="226c0a7c-c8b8-4f22-b179-78f32b381ac9" providerId="ADAL" clId="{54B5BBFA-580C-4479-9965-2FDC4DC39ED9}" dt="2022-05-25T22:51:55.692" v="10406" actId="1076"/>
          <ac:grpSpMkLst>
            <pc:docMk/>
            <pc:sldMk cId="1891334245" sldId="6099"/>
            <ac:grpSpMk id="33" creationId="{B03DB319-5777-41AC-B6DD-4769348C1330}"/>
          </ac:grpSpMkLst>
        </pc:grpChg>
        <pc:grpChg chg="add del mod">
          <ac:chgData name="Smirnova, Kseniia" userId="226c0a7c-c8b8-4f22-b179-78f32b381ac9" providerId="ADAL" clId="{54B5BBFA-580C-4479-9965-2FDC4DC39ED9}" dt="2022-05-25T00:15:47.738" v="1007" actId="478"/>
          <ac:grpSpMkLst>
            <pc:docMk/>
            <pc:sldMk cId="1891334245" sldId="6099"/>
            <ac:grpSpMk id="42" creationId="{F00D8555-0E3D-4469-A872-E22FFDA0BCBB}"/>
          </ac:grpSpMkLst>
        </pc:grpChg>
        <pc:grpChg chg="add mod">
          <ac:chgData name="Smirnova, Kseniia" userId="226c0a7c-c8b8-4f22-b179-78f32b381ac9" providerId="ADAL" clId="{54B5BBFA-580C-4479-9965-2FDC4DC39ED9}" dt="2022-05-25T22:51:55.692" v="10406" actId="1076"/>
          <ac:grpSpMkLst>
            <pc:docMk/>
            <pc:sldMk cId="1891334245" sldId="6099"/>
            <ac:grpSpMk id="51" creationId="{2AE6EBCF-398E-424E-A2AC-7E6F2F2F5C32}"/>
          </ac:grpSpMkLst>
        </pc:grpChg>
        <pc:grpChg chg="add mod">
          <ac:chgData name="Smirnova, Kseniia" userId="226c0a7c-c8b8-4f22-b179-78f32b381ac9" providerId="ADAL" clId="{54B5BBFA-580C-4479-9965-2FDC4DC39ED9}" dt="2022-05-25T22:51:55.692" v="10406" actId="1076"/>
          <ac:grpSpMkLst>
            <pc:docMk/>
            <pc:sldMk cId="1891334245" sldId="6099"/>
            <ac:grpSpMk id="60" creationId="{84E0BC94-D39D-42B5-A60C-6A6E2FF8C8E6}"/>
          </ac:grpSpMkLst>
        </pc:grpChg>
        <pc:grpChg chg="add del mod">
          <ac:chgData name="Smirnova, Kseniia" userId="226c0a7c-c8b8-4f22-b179-78f32b381ac9" providerId="ADAL" clId="{54B5BBFA-580C-4479-9965-2FDC4DC39ED9}" dt="2022-05-25T18:08:28.246" v="6254" actId="478"/>
          <ac:grpSpMkLst>
            <pc:docMk/>
            <pc:sldMk cId="1891334245" sldId="6099"/>
            <ac:grpSpMk id="69" creationId="{83DC9EB5-68BA-49F5-8621-F6E60F64F45A}"/>
          </ac:grpSpMkLst>
        </pc:grpChg>
        <pc:grpChg chg="add mod">
          <ac:chgData name="Smirnova, Kseniia" userId="226c0a7c-c8b8-4f22-b179-78f32b381ac9" providerId="ADAL" clId="{54B5BBFA-580C-4479-9965-2FDC4DC39ED9}" dt="2022-05-25T22:51:55.692" v="10406" actId="1076"/>
          <ac:grpSpMkLst>
            <pc:docMk/>
            <pc:sldMk cId="1891334245" sldId="6099"/>
            <ac:grpSpMk id="78" creationId="{E101DD6B-76A8-4442-B2C5-D30146421B91}"/>
          </ac:grpSpMkLst>
        </pc:grpChg>
        <pc:grpChg chg="add mod">
          <ac:chgData name="Smirnova, Kseniia" userId="226c0a7c-c8b8-4f22-b179-78f32b381ac9" providerId="ADAL" clId="{54B5BBFA-580C-4479-9965-2FDC4DC39ED9}" dt="2022-05-25T22:51:55.692" v="10406" actId="1076"/>
          <ac:grpSpMkLst>
            <pc:docMk/>
            <pc:sldMk cId="1891334245" sldId="6099"/>
            <ac:grpSpMk id="87" creationId="{0FAEB71B-955D-4572-8862-58162BFBAFDB}"/>
          </ac:grpSpMkLst>
        </pc:grpChg>
        <pc:grpChg chg="add mod">
          <ac:chgData name="Smirnova, Kseniia" userId="226c0a7c-c8b8-4f22-b179-78f32b381ac9" providerId="ADAL" clId="{54B5BBFA-580C-4479-9965-2FDC4DC39ED9}" dt="2022-05-25T22:51:55.692" v="10406" actId="1076"/>
          <ac:grpSpMkLst>
            <pc:docMk/>
            <pc:sldMk cId="1891334245" sldId="6099"/>
            <ac:grpSpMk id="96" creationId="{34FC909D-034C-4568-B3AC-8D02F66AF46C}"/>
          </ac:grpSpMkLst>
        </pc:grpChg>
        <pc:grpChg chg="add del mod">
          <ac:chgData name="Smirnova, Kseniia" userId="226c0a7c-c8b8-4f22-b179-78f32b381ac9" providerId="ADAL" clId="{54B5BBFA-580C-4479-9965-2FDC4DC39ED9}" dt="2022-05-25T18:08:31.317" v="6255" actId="478"/>
          <ac:grpSpMkLst>
            <pc:docMk/>
            <pc:sldMk cId="1891334245" sldId="6099"/>
            <ac:grpSpMk id="105" creationId="{06FBB8B4-6BD8-4AF9-B97A-DC03F31921B3}"/>
          </ac:grpSpMkLst>
        </pc:grpChg>
        <pc:grpChg chg="del">
          <ac:chgData name="Smirnova, Kseniia" userId="226c0a7c-c8b8-4f22-b179-78f32b381ac9" providerId="ADAL" clId="{54B5BBFA-580C-4479-9965-2FDC4DC39ED9}" dt="2022-05-24T12:36:03.749" v="689" actId="478"/>
          <ac:grpSpMkLst>
            <pc:docMk/>
            <pc:sldMk cId="1891334245" sldId="6099"/>
            <ac:grpSpMk id="173" creationId="{14399857-45EC-4921-834D-52984D2F36D0}"/>
          </ac:grpSpMkLst>
        </pc:grpChg>
        <pc:grpChg chg="del">
          <ac:chgData name="Smirnova, Kseniia" userId="226c0a7c-c8b8-4f22-b179-78f32b381ac9" providerId="ADAL" clId="{54B5BBFA-580C-4479-9965-2FDC4DC39ED9}" dt="2022-05-24T12:36:03.749" v="689" actId="478"/>
          <ac:grpSpMkLst>
            <pc:docMk/>
            <pc:sldMk cId="1891334245" sldId="6099"/>
            <ac:grpSpMk id="176" creationId="{022AA024-9713-4ED7-8730-8B71898D9A23}"/>
          </ac:grpSpMkLst>
        </pc:grpChg>
        <pc:grpChg chg="del">
          <ac:chgData name="Smirnova, Kseniia" userId="226c0a7c-c8b8-4f22-b179-78f32b381ac9" providerId="ADAL" clId="{54B5BBFA-580C-4479-9965-2FDC4DC39ED9}" dt="2022-05-24T12:36:03.749" v="689" actId="478"/>
          <ac:grpSpMkLst>
            <pc:docMk/>
            <pc:sldMk cId="1891334245" sldId="6099"/>
            <ac:grpSpMk id="179" creationId="{0A9884BB-ABE2-4B24-9805-6209D66FBEF6}"/>
          </ac:grpSpMkLst>
        </pc:grpChg>
        <pc:grpChg chg="del">
          <ac:chgData name="Smirnova, Kseniia" userId="226c0a7c-c8b8-4f22-b179-78f32b381ac9" providerId="ADAL" clId="{54B5BBFA-580C-4479-9965-2FDC4DC39ED9}" dt="2022-05-24T12:36:03.749" v="689" actId="478"/>
          <ac:grpSpMkLst>
            <pc:docMk/>
            <pc:sldMk cId="1891334245" sldId="6099"/>
            <ac:grpSpMk id="182" creationId="{A34FE4AF-CD8E-42CB-A364-4DFFA2475CA1}"/>
          </ac:grpSpMkLst>
        </pc:grpChg>
        <pc:grpChg chg="del">
          <ac:chgData name="Smirnova, Kseniia" userId="226c0a7c-c8b8-4f22-b179-78f32b381ac9" providerId="ADAL" clId="{54B5BBFA-580C-4479-9965-2FDC4DC39ED9}" dt="2022-05-24T12:36:03.749" v="689" actId="478"/>
          <ac:grpSpMkLst>
            <pc:docMk/>
            <pc:sldMk cId="1891334245" sldId="6099"/>
            <ac:grpSpMk id="185" creationId="{5E8C53AC-C2DB-4452-8969-9751B34F0D58}"/>
          </ac:grpSpMkLst>
        </pc:grpChg>
        <pc:grpChg chg="del">
          <ac:chgData name="Smirnova, Kseniia" userId="226c0a7c-c8b8-4f22-b179-78f32b381ac9" providerId="ADAL" clId="{54B5BBFA-580C-4479-9965-2FDC4DC39ED9}" dt="2022-05-24T12:36:03.749" v="689" actId="478"/>
          <ac:grpSpMkLst>
            <pc:docMk/>
            <pc:sldMk cId="1891334245" sldId="6099"/>
            <ac:grpSpMk id="190" creationId="{C4C04360-4047-4E41-887D-49631B3BAC40}"/>
          </ac:grpSpMkLst>
        </pc:grpChg>
        <pc:grpChg chg="del">
          <ac:chgData name="Smirnova, Kseniia" userId="226c0a7c-c8b8-4f22-b179-78f32b381ac9" providerId="ADAL" clId="{54B5BBFA-580C-4479-9965-2FDC4DC39ED9}" dt="2022-05-24T12:36:03.749" v="689" actId="478"/>
          <ac:grpSpMkLst>
            <pc:docMk/>
            <pc:sldMk cId="1891334245" sldId="6099"/>
            <ac:grpSpMk id="193" creationId="{F926426A-365E-4655-BCA6-48F5941CA2A1}"/>
          </ac:grpSpMkLst>
        </pc:grpChg>
        <pc:grpChg chg="del">
          <ac:chgData name="Smirnova, Kseniia" userId="226c0a7c-c8b8-4f22-b179-78f32b381ac9" providerId="ADAL" clId="{54B5BBFA-580C-4479-9965-2FDC4DC39ED9}" dt="2022-05-24T12:36:03.749" v="689" actId="478"/>
          <ac:grpSpMkLst>
            <pc:docMk/>
            <pc:sldMk cId="1891334245" sldId="6099"/>
            <ac:grpSpMk id="198" creationId="{2AD7F4C6-4DDE-47F5-852E-6634DC49EF25}"/>
          </ac:grpSpMkLst>
        </pc:grpChg>
        <pc:picChg chg="add del mod">
          <ac:chgData name="Smirnova, Kseniia" userId="226c0a7c-c8b8-4f22-b179-78f32b381ac9" providerId="ADAL" clId="{54B5BBFA-580C-4479-9965-2FDC4DC39ED9}" dt="2022-05-25T21:49:10.268" v="8786" actId="478"/>
          <ac:picMkLst>
            <pc:docMk/>
            <pc:sldMk cId="1891334245" sldId="6099"/>
            <ac:picMk id="5" creationId="{2687844A-5585-46BA-82C1-0B2E054530DB}"/>
          </ac:picMkLst>
        </pc:picChg>
        <pc:picChg chg="add mod">
          <ac:chgData name="Smirnova, Kseniia" userId="226c0a7c-c8b8-4f22-b179-78f32b381ac9" providerId="ADAL" clId="{54B5BBFA-580C-4479-9965-2FDC4DC39ED9}" dt="2022-05-25T22:51:55.692" v="10406" actId="1076"/>
          <ac:picMkLst>
            <pc:docMk/>
            <pc:sldMk cId="1891334245" sldId="6099"/>
            <ac:picMk id="7" creationId="{2CFC67A3-844B-4F22-92DB-A680C2050934}"/>
          </ac:picMkLst>
        </pc:picChg>
        <pc:picChg chg="add mod">
          <ac:chgData name="Smirnova, Kseniia" userId="226c0a7c-c8b8-4f22-b179-78f32b381ac9" providerId="ADAL" clId="{54B5BBFA-580C-4479-9965-2FDC4DC39ED9}" dt="2022-05-25T22:51:55.692" v="10406" actId="1076"/>
          <ac:picMkLst>
            <pc:docMk/>
            <pc:sldMk cId="1891334245" sldId="6099"/>
            <ac:picMk id="9" creationId="{402B876F-1A24-4CD1-AC4B-E1D45B734BBE}"/>
          </ac:picMkLst>
        </pc:picChg>
        <pc:picChg chg="add mod">
          <ac:chgData name="Smirnova, Kseniia" userId="226c0a7c-c8b8-4f22-b179-78f32b381ac9" providerId="ADAL" clId="{54B5BBFA-580C-4479-9965-2FDC4DC39ED9}" dt="2022-05-25T22:51:55.692" v="10406" actId="1076"/>
          <ac:picMkLst>
            <pc:docMk/>
            <pc:sldMk cId="1891334245" sldId="6099"/>
            <ac:picMk id="12" creationId="{7867A5AC-BB9F-4C79-BAF7-6D0B3CCA6F5B}"/>
          </ac:picMkLst>
        </pc:picChg>
        <pc:picChg chg="add mod">
          <ac:chgData name="Smirnova, Kseniia" userId="226c0a7c-c8b8-4f22-b179-78f32b381ac9" providerId="ADAL" clId="{54B5BBFA-580C-4479-9965-2FDC4DC39ED9}" dt="2022-05-25T22:51:55.692" v="10406" actId="1076"/>
          <ac:picMkLst>
            <pc:docMk/>
            <pc:sldMk cId="1891334245" sldId="6099"/>
            <ac:picMk id="14" creationId="{C3413A18-1B96-49CA-8D53-4913CFBFA3FD}"/>
          </ac:picMkLst>
        </pc:picChg>
        <pc:picChg chg="add mod">
          <ac:chgData name="Smirnova, Kseniia" userId="226c0a7c-c8b8-4f22-b179-78f32b381ac9" providerId="ADAL" clId="{54B5BBFA-580C-4479-9965-2FDC4DC39ED9}" dt="2022-05-25T22:51:55.692" v="10406" actId="1076"/>
          <ac:picMkLst>
            <pc:docMk/>
            <pc:sldMk cId="1891334245" sldId="6099"/>
            <ac:picMk id="16" creationId="{2FB6D67C-CD92-429F-8BBD-813527EE3B5F}"/>
          </ac:picMkLst>
        </pc:picChg>
        <pc:picChg chg="add mod">
          <ac:chgData name="Smirnova, Kseniia" userId="226c0a7c-c8b8-4f22-b179-78f32b381ac9" providerId="ADAL" clId="{54B5BBFA-580C-4479-9965-2FDC4DC39ED9}" dt="2022-05-25T22:51:55.692" v="10406" actId="1076"/>
          <ac:picMkLst>
            <pc:docMk/>
            <pc:sldMk cId="1891334245" sldId="6099"/>
            <ac:picMk id="18" creationId="{3D1176F7-7847-4A57-8AE6-CD93FA0AF4DA}"/>
          </ac:picMkLst>
        </pc:picChg>
        <pc:picChg chg="add mod">
          <ac:chgData name="Smirnova, Kseniia" userId="226c0a7c-c8b8-4f22-b179-78f32b381ac9" providerId="ADAL" clId="{54B5BBFA-580C-4479-9965-2FDC4DC39ED9}" dt="2022-05-25T22:51:55.692" v="10406" actId="1076"/>
          <ac:picMkLst>
            <pc:docMk/>
            <pc:sldMk cId="1891334245" sldId="6099"/>
            <ac:picMk id="20" creationId="{A9B3E960-963A-4F09-9430-3E86553A1B1D}"/>
          </ac:picMkLst>
        </pc:picChg>
        <pc:picChg chg="add mod">
          <ac:chgData name="Smirnova, Kseniia" userId="226c0a7c-c8b8-4f22-b179-78f32b381ac9" providerId="ADAL" clId="{54B5BBFA-580C-4479-9965-2FDC4DC39ED9}" dt="2022-05-25T23:43:52.838" v="11147" actId="14100"/>
          <ac:picMkLst>
            <pc:docMk/>
            <pc:sldMk cId="1891334245" sldId="6099"/>
            <ac:picMk id="22" creationId="{16749477-8B88-4373-B328-B01B5D3B39D7}"/>
          </ac:picMkLst>
        </pc:picChg>
        <pc:picChg chg="del mod">
          <ac:chgData name="Smirnova, Kseniia" userId="226c0a7c-c8b8-4f22-b179-78f32b381ac9" providerId="ADAL" clId="{54B5BBFA-580C-4479-9965-2FDC4DC39ED9}" dt="2022-05-25T21:52:06.300" v="8926" actId="478"/>
          <ac:picMkLst>
            <pc:docMk/>
            <pc:sldMk cId="1891334245" sldId="6099"/>
            <ac:picMk id="37" creationId="{CD842FB7-1165-484D-82BB-163883A6D5DA}"/>
          </ac:picMkLst>
        </pc:picChg>
        <pc:picChg chg="mod">
          <ac:chgData name="Smirnova, Kseniia" userId="226c0a7c-c8b8-4f22-b179-78f32b381ac9" providerId="ADAL" clId="{54B5BBFA-580C-4479-9965-2FDC4DC39ED9}" dt="2022-05-25T00:15:39.047" v="1005" actId="571"/>
          <ac:picMkLst>
            <pc:docMk/>
            <pc:sldMk cId="1891334245" sldId="6099"/>
            <ac:picMk id="46" creationId="{3322A142-54E7-44D4-BC97-835C8E97C15E}"/>
          </ac:picMkLst>
        </pc:picChg>
        <pc:picChg chg="del mod">
          <ac:chgData name="Smirnova, Kseniia" userId="226c0a7c-c8b8-4f22-b179-78f32b381ac9" providerId="ADAL" clId="{54B5BBFA-580C-4479-9965-2FDC4DC39ED9}" dt="2022-05-25T21:52:07.974" v="8927" actId="478"/>
          <ac:picMkLst>
            <pc:docMk/>
            <pc:sldMk cId="1891334245" sldId="6099"/>
            <ac:picMk id="55" creationId="{16BB6002-F266-4823-9E3B-6CEEA9D3904E}"/>
          </ac:picMkLst>
        </pc:picChg>
        <pc:picChg chg="del mod">
          <ac:chgData name="Smirnova, Kseniia" userId="226c0a7c-c8b8-4f22-b179-78f32b381ac9" providerId="ADAL" clId="{54B5BBFA-580C-4479-9965-2FDC4DC39ED9}" dt="2022-05-25T21:52:09.373" v="8928" actId="478"/>
          <ac:picMkLst>
            <pc:docMk/>
            <pc:sldMk cId="1891334245" sldId="6099"/>
            <ac:picMk id="64" creationId="{6B3E0A1C-762B-4891-AE17-BC98960E902C}"/>
          </ac:picMkLst>
        </pc:picChg>
        <pc:picChg chg="mod">
          <ac:chgData name="Smirnova, Kseniia" userId="226c0a7c-c8b8-4f22-b179-78f32b381ac9" providerId="ADAL" clId="{54B5BBFA-580C-4479-9965-2FDC4DC39ED9}" dt="2022-05-25T00:16:04.650" v="1010" actId="571"/>
          <ac:picMkLst>
            <pc:docMk/>
            <pc:sldMk cId="1891334245" sldId="6099"/>
            <ac:picMk id="73" creationId="{EB319E0B-85EF-4A9B-96FC-3EDC26EDAA99}"/>
          </ac:picMkLst>
        </pc:picChg>
        <pc:picChg chg="del mod">
          <ac:chgData name="Smirnova, Kseniia" userId="226c0a7c-c8b8-4f22-b179-78f32b381ac9" providerId="ADAL" clId="{54B5BBFA-580C-4479-9965-2FDC4DC39ED9}" dt="2022-05-25T21:52:15.015" v="8931" actId="478"/>
          <ac:picMkLst>
            <pc:docMk/>
            <pc:sldMk cId="1891334245" sldId="6099"/>
            <ac:picMk id="82" creationId="{AAC8448C-4F54-4810-B6A2-9FEBBD84716E}"/>
          </ac:picMkLst>
        </pc:picChg>
        <pc:picChg chg="del mod">
          <ac:chgData name="Smirnova, Kseniia" userId="226c0a7c-c8b8-4f22-b179-78f32b381ac9" providerId="ADAL" clId="{54B5BBFA-580C-4479-9965-2FDC4DC39ED9}" dt="2022-05-25T21:52:12.308" v="8930" actId="478"/>
          <ac:picMkLst>
            <pc:docMk/>
            <pc:sldMk cId="1891334245" sldId="6099"/>
            <ac:picMk id="91" creationId="{C1A73231-403E-473D-A8B2-2E7AA619A144}"/>
          </ac:picMkLst>
        </pc:picChg>
        <pc:picChg chg="del mod">
          <ac:chgData name="Smirnova, Kseniia" userId="226c0a7c-c8b8-4f22-b179-78f32b381ac9" providerId="ADAL" clId="{54B5BBFA-580C-4479-9965-2FDC4DC39ED9}" dt="2022-05-25T21:52:10.952" v="8929" actId="478"/>
          <ac:picMkLst>
            <pc:docMk/>
            <pc:sldMk cId="1891334245" sldId="6099"/>
            <ac:picMk id="100" creationId="{69E5E619-05EB-47C7-B718-E364944DBB42}"/>
          </ac:picMkLst>
        </pc:picChg>
        <pc:picChg chg="mod">
          <ac:chgData name="Smirnova, Kseniia" userId="226c0a7c-c8b8-4f22-b179-78f32b381ac9" providerId="ADAL" clId="{54B5BBFA-580C-4479-9965-2FDC4DC39ED9}" dt="2022-05-25T00:16:31.081" v="1028" actId="571"/>
          <ac:picMkLst>
            <pc:docMk/>
            <pc:sldMk cId="1891334245" sldId="6099"/>
            <ac:picMk id="109" creationId="{02D8F948-C697-481C-848B-D7DF6AD2B8F3}"/>
          </ac:picMkLst>
        </pc:picChg>
        <pc:picChg chg="del">
          <ac:chgData name="Smirnova, Kseniia" userId="226c0a7c-c8b8-4f22-b179-78f32b381ac9" providerId="ADAL" clId="{54B5BBFA-580C-4479-9965-2FDC4DC39ED9}" dt="2022-05-24T12:36:03.749" v="689" actId="478"/>
          <ac:picMkLst>
            <pc:docMk/>
            <pc:sldMk cId="1891334245" sldId="6099"/>
            <ac:picMk id="197" creationId="{6B52AE3F-AD04-4BE5-9137-0C695629A46B}"/>
          </ac:picMkLst>
        </pc:picChg>
        <pc:picChg chg="del">
          <ac:chgData name="Smirnova, Kseniia" userId="226c0a7c-c8b8-4f22-b179-78f32b381ac9" providerId="ADAL" clId="{54B5BBFA-580C-4479-9965-2FDC4DC39ED9}" dt="2022-05-24T12:36:03.749" v="689" actId="478"/>
          <ac:picMkLst>
            <pc:docMk/>
            <pc:sldMk cId="1891334245" sldId="6099"/>
            <ac:picMk id="206" creationId="{587E2B7E-EF0A-4542-A0D9-2913767679BD}"/>
          </ac:picMkLst>
        </pc:picChg>
        <pc:picChg chg="del">
          <ac:chgData name="Smirnova, Kseniia" userId="226c0a7c-c8b8-4f22-b179-78f32b381ac9" providerId="ADAL" clId="{54B5BBFA-580C-4479-9965-2FDC4DC39ED9}" dt="2022-05-24T12:36:03.749" v="689" actId="478"/>
          <ac:picMkLst>
            <pc:docMk/>
            <pc:sldMk cId="1891334245" sldId="6099"/>
            <ac:picMk id="207" creationId="{F60D6174-9A63-40CD-9497-793681B67FE6}"/>
          </ac:picMkLst>
        </pc:picChg>
        <pc:picChg chg="del">
          <ac:chgData name="Smirnova, Kseniia" userId="226c0a7c-c8b8-4f22-b179-78f32b381ac9" providerId="ADAL" clId="{54B5BBFA-580C-4479-9965-2FDC4DC39ED9}" dt="2022-05-24T12:36:03.749" v="689" actId="478"/>
          <ac:picMkLst>
            <pc:docMk/>
            <pc:sldMk cId="1891334245" sldId="6099"/>
            <ac:picMk id="208" creationId="{9CB0B17F-754A-4C48-8F7D-318593046CA2}"/>
          </ac:picMkLst>
        </pc:picChg>
        <pc:picChg chg="del">
          <ac:chgData name="Smirnova, Kseniia" userId="226c0a7c-c8b8-4f22-b179-78f32b381ac9" providerId="ADAL" clId="{54B5BBFA-580C-4479-9965-2FDC4DC39ED9}" dt="2022-05-24T12:36:03.749" v="689" actId="478"/>
          <ac:picMkLst>
            <pc:docMk/>
            <pc:sldMk cId="1891334245" sldId="6099"/>
            <ac:picMk id="209" creationId="{D7239E06-3172-4CDA-A4C0-5266CA9A8E03}"/>
          </ac:picMkLst>
        </pc:picChg>
        <pc:picChg chg="del">
          <ac:chgData name="Smirnova, Kseniia" userId="226c0a7c-c8b8-4f22-b179-78f32b381ac9" providerId="ADAL" clId="{54B5BBFA-580C-4479-9965-2FDC4DC39ED9}" dt="2022-05-24T12:36:03.749" v="689" actId="478"/>
          <ac:picMkLst>
            <pc:docMk/>
            <pc:sldMk cId="1891334245" sldId="6099"/>
            <ac:picMk id="210" creationId="{805A7096-D0C5-4DE6-991D-7CF7E1B62013}"/>
          </ac:picMkLst>
        </pc:picChg>
        <pc:picChg chg="del">
          <ac:chgData name="Smirnova, Kseniia" userId="226c0a7c-c8b8-4f22-b179-78f32b381ac9" providerId="ADAL" clId="{54B5BBFA-580C-4479-9965-2FDC4DC39ED9}" dt="2022-05-24T12:36:03.749" v="689" actId="478"/>
          <ac:picMkLst>
            <pc:docMk/>
            <pc:sldMk cId="1891334245" sldId="6099"/>
            <ac:picMk id="211" creationId="{95E04F74-AE21-49B6-A78C-56B758EE4236}"/>
          </ac:picMkLst>
        </pc:picChg>
        <pc:picChg chg="del">
          <ac:chgData name="Smirnova, Kseniia" userId="226c0a7c-c8b8-4f22-b179-78f32b381ac9" providerId="ADAL" clId="{54B5BBFA-580C-4479-9965-2FDC4DC39ED9}" dt="2022-05-24T12:36:03.749" v="689" actId="478"/>
          <ac:picMkLst>
            <pc:docMk/>
            <pc:sldMk cId="1891334245" sldId="6099"/>
            <ac:picMk id="212" creationId="{A5BDA3A0-E1E1-405B-9E8B-0C110BF45D14}"/>
          </ac:picMkLst>
        </pc:picChg>
        <pc:cxnChg chg="add mod">
          <ac:chgData name="Smirnova, Kseniia" userId="226c0a7c-c8b8-4f22-b179-78f32b381ac9" providerId="ADAL" clId="{54B5BBFA-580C-4479-9965-2FDC4DC39ED9}" dt="2022-05-25T22:51:55.692" v="10406" actId="1076"/>
          <ac:cxnSpMkLst>
            <pc:docMk/>
            <pc:sldMk cId="1891334245" sldId="6099"/>
            <ac:cxnSpMk id="31" creationId="{4B1D31D7-E4AC-4F63-99C1-4DA2B384D2A3}"/>
          </ac:cxnSpMkLst>
        </pc:cxnChg>
        <pc:cxnChg chg="add del mod">
          <ac:chgData name="Smirnova, Kseniia" userId="226c0a7c-c8b8-4f22-b179-78f32b381ac9" providerId="ADAL" clId="{54B5BBFA-580C-4479-9965-2FDC4DC39ED9}" dt="2022-05-25T00:15:47.738" v="1007" actId="478"/>
          <ac:cxnSpMkLst>
            <pc:docMk/>
            <pc:sldMk cId="1891334245" sldId="6099"/>
            <ac:cxnSpMk id="40" creationId="{E3FB4EF1-DBB3-4C0D-997B-1F63D2917409}"/>
          </ac:cxnSpMkLst>
        </pc:cxnChg>
        <pc:cxnChg chg="add mod">
          <ac:chgData name="Smirnova, Kseniia" userId="226c0a7c-c8b8-4f22-b179-78f32b381ac9" providerId="ADAL" clId="{54B5BBFA-580C-4479-9965-2FDC4DC39ED9}" dt="2022-05-25T22:51:55.692" v="10406" actId="1076"/>
          <ac:cxnSpMkLst>
            <pc:docMk/>
            <pc:sldMk cId="1891334245" sldId="6099"/>
            <ac:cxnSpMk id="49" creationId="{815DF20F-42F2-48C9-8B50-CA74003F8B52}"/>
          </ac:cxnSpMkLst>
        </pc:cxnChg>
        <pc:cxnChg chg="add mod">
          <ac:chgData name="Smirnova, Kseniia" userId="226c0a7c-c8b8-4f22-b179-78f32b381ac9" providerId="ADAL" clId="{54B5BBFA-580C-4479-9965-2FDC4DC39ED9}" dt="2022-05-25T22:51:55.692" v="10406" actId="1076"/>
          <ac:cxnSpMkLst>
            <pc:docMk/>
            <pc:sldMk cId="1891334245" sldId="6099"/>
            <ac:cxnSpMk id="58" creationId="{C0F13BA2-75AF-4814-8B43-6D5908825C90}"/>
          </ac:cxnSpMkLst>
        </pc:cxnChg>
        <pc:cxnChg chg="add del mod">
          <ac:chgData name="Smirnova, Kseniia" userId="226c0a7c-c8b8-4f22-b179-78f32b381ac9" providerId="ADAL" clId="{54B5BBFA-580C-4479-9965-2FDC4DC39ED9}" dt="2022-05-25T18:08:28.246" v="6254" actId="478"/>
          <ac:cxnSpMkLst>
            <pc:docMk/>
            <pc:sldMk cId="1891334245" sldId="6099"/>
            <ac:cxnSpMk id="67" creationId="{BA7DC139-6894-409A-9D72-39709F0B5806}"/>
          </ac:cxnSpMkLst>
        </pc:cxnChg>
        <pc:cxnChg chg="add mod">
          <ac:chgData name="Smirnova, Kseniia" userId="226c0a7c-c8b8-4f22-b179-78f32b381ac9" providerId="ADAL" clId="{54B5BBFA-580C-4479-9965-2FDC4DC39ED9}" dt="2022-05-25T22:51:55.692" v="10406" actId="1076"/>
          <ac:cxnSpMkLst>
            <pc:docMk/>
            <pc:sldMk cId="1891334245" sldId="6099"/>
            <ac:cxnSpMk id="76" creationId="{BFDFA94C-8580-4663-A9A9-D4CDF2BA7CC9}"/>
          </ac:cxnSpMkLst>
        </pc:cxnChg>
        <pc:cxnChg chg="add mod">
          <ac:chgData name="Smirnova, Kseniia" userId="226c0a7c-c8b8-4f22-b179-78f32b381ac9" providerId="ADAL" clId="{54B5BBFA-580C-4479-9965-2FDC4DC39ED9}" dt="2022-05-25T22:51:55.692" v="10406" actId="1076"/>
          <ac:cxnSpMkLst>
            <pc:docMk/>
            <pc:sldMk cId="1891334245" sldId="6099"/>
            <ac:cxnSpMk id="85" creationId="{B2CC620B-2887-4C4A-8C09-B42F9B6ED0FC}"/>
          </ac:cxnSpMkLst>
        </pc:cxnChg>
        <pc:cxnChg chg="add mod">
          <ac:chgData name="Smirnova, Kseniia" userId="226c0a7c-c8b8-4f22-b179-78f32b381ac9" providerId="ADAL" clId="{54B5BBFA-580C-4479-9965-2FDC4DC39ED9}" dt="2022-05-25T22:51:55.692" v="10406" actId="1076"/>
          <ac:cxnSpMkLst>
            <pc:docMk/>
            <pc:sldMk cId="1891334245" sldId="6099"/>
            <ac:cxnSpMk id="94" creationId="{D10EF34C-056C-47D6-93CC-53AA4BC5ECA5}"/>
          </ac:cxnSpMkLst>
        </pc:cxnChg>
        <pc:cxnChg chg="add del mod">
          <ac:chgData name="Smirnova, Kseniia" userId="226c0a7c-c8b8-4f22-b179-78f32b381ac9" providerId="ADAL" clId="{54B5BBFA-580C-4479-9965-2FDC4DC39ED9}" dt="2022-05-25T18:08:31.317" v="6255" actId="478"/>
          <ac:cxnSpMkLst>
            <pc:docMk/>
            <pc:sldMk cId="1891334245" sldId="6099"/>
            <ac:cxnSpMk id="103" creationId="{0A777636-4CF5-4C52-AE21-04ED3398C880}"/>
          </ac:cxnSpMkLst>
        </pc:cxnChg>
        <pc:cxnChg chg="del">
          <ac:chgData name="Smirnova, Kseniia" userId="226c0a7c-c8b8-4f22-b179-78f32b381ac9" providerId="ADAL" clId="{54B5BBFA-580C-4479-9965-2FDC4DC39ED9}" dt="2022-05-24T12:36:03.749" v="689" actId="478"/>
          <ac:cxnSpMkLst>
            <pc:docMk/>
            <pc:sldMk cId="1891334245" sldId="6099"/>
            <ac:cxnSpMk id="171" creationId="{A3FC2CB3-A709-460D-B7A8-BE6EDAB72574}"/>
          </ac:cxnSpMkLst>
        </pc:cxnChg>
      </pc:sldChg>
      <pc:sldChg chg="del">
        <pc:chgData name="Smirnova, Kseniia" userId="226c0a7c-c8b8-4f22-b179-78f32b381ac9" providerId="ADAL" clId="{54B5BBFA-580C-4479-9965-2FDC4DC39ED9}" dt="2022-05-24T12:37:13.004" v="829" actId="47"/>
        <pc:sldMkLst>
          <pc:docMk/>
          <pc:sldMk cId="340070349" sldId="6100"/>
        </pc:sldMkLst>
      </pc:sldChg>
      <pc:sldChg chg="addSp delSp modSp add del mod">
        <pc:chgData name="Smirnova, Kseniia" userId="226c0a7c-c8b8-4f22-b179-78f32b381ac9" providerId="ADAL" clId="{54B5BBFA-580C-4479-9965-2FDC4DC39ED9}" dt="2022-05-25T15:44:52.749" v="4139" actId="47"/>
        <pc:sldMkLst>
          <pc:docMk/>
          <pc:sldMk cId="177452866" sldId="6101"/>
        </pc:sldMkLst>
        <pc:spChg chg="add del mod ord">
          <ac:chgData name="Smirnova, Kseniia" userId="226c0a7c-c8b8-4f22-b179-78f32b381ac9" providerId="ADAL" clId="{54B5BBFA-580C-4479-9965-2FDC4DC39ED9}" dt="2022-05-25T08:46:59.649" v="1729" actId="478"/>
          <ac:spMkLst>
            <pc:docMk/>
            <pc:sldMk cId="177452866" sldId="6101"/>
            <ac:spMk id="5" creationId="{E70A4FF5-1C5A-4598-B67D-6094E13D6190}"/>
          </ac:spMkLst>
        </pc:spChg>
        <pc:spChg chg="add mod">
          <ac:chgData name="Smirnova, Kseniia" userId="226c0a7c-c8b8-4f22-b179-78f32b381ac9" providerId="ADAL" clId="{54B5BBFA-580C-4479-9965-2FDC4DC39ED9}" dt="2022-05-25T14:41:57.796" v="2480" actId="14100"/>
          <ac:spMkLst>
            <pc:docMk/>
            <pc:sldMk cId="177452866" sldId="6101"/>
            <ac:spMk id="6" creationId="{62AF587D-1E23-453F-960A-6AF368B2B932}"/>
          </ac:spMkLst>
        </pc:spChg>
        <pc:spChg chg="add mod">
          <ac:chgData name="Smirnova, Kseniia" userId="226c0a7c-c8b8-4f22-b179-78f32b381ac9" providerId="ADAL" clId="{54B5BBFA-580C-4479-9965-2FDC4DC39ED9}" dt="2022-05-25T08:31:20.423" v="1234" actId="571"/>
          <ac:spMkLst>
            <pc:docMk/>
            <pc:sldMk cId="177452866" sldId="6101"/>
            <ac:spMk id="7" creationId="{C670C897-3A1F-4A62-8F88-32F0285FC625}"/>
          </ac:spMkLst>
        </pc:spChg>
        <pc:spChg chg="mod">
          <ac:chgData name="Smirnova, Kseniia" userId="226c0a7c-c8b8-4f22-b179-78f32b381ac9" providerId="ADAL" clId="{54B5BBFA-580C-4479-9965-2FDC4DC39ED9}" dt="2022-05-25T12:28:59.486" v="2478" actId="108"/>
          <ac:spMkLst>
            <pc:docMk/>
            <pc:sldMk cId="177452866" sldId="6101"/>
            <ac:spMk id="8" creationId="{950E3F31-BA4C-41F3-AFA1-87F0A8CAC008}"/>
          </ac:spMkLst>
        </pc:spChg>
        <pc:spChg chg="add mod">
          <ac:chgData name="Smirnova, Kseniia" userId="226c0a7c-c8b8-4f22-b179-78f32b381ac9" providerId="ADAL" clId="{54B5BBFA-580C-4479-9965-2FDC4DC39ED9}" dt="2022-05-25T14:53:03.707" v="2691" actId="20577"/>
          <ac:spMkLst>
            <pc:docMk/>
            <pc:sldMk cId="177452866" sldId="6101"/>
            <ac:spMk id="9" creationId="{E2393A7F-1564-4F13-AF99-5538C3CBD70B}"/>
          </ac:spMkLst>
        </pc:spChg>
        <pc:spChg chg="add del mod">
          <ac:chgData name="Smirnova, Kseniia" userId="226c0a7c-c8b8-4f22-b179-78f32b381ac9" providerId="ADAL" clId="{54B5BBFA-580C-4479-9965-2FDC4DC39ED9}" dt="2022-05-25T15:44:39.136" v="4134" actId="21"/>
          <ac:spMkLst>
            <pc:docMk/>
            <pc:sldMk cId="177452866" sldId="6101"/>
            <ac:spMk id="10" creationId="{3446BA04-CF96-41C7-95CA-497EA7891466}"/>
          </ac:spMkLst>
        </pc:spChg>
        <pc:spChg chg="add del mod">
          <ac:chgData name="Smirnova, Kseniia" userId="226c0a7c-c8b8-4f22-b179-78f32b381ac9" providerId="ADAL" clId="{54B5BBFA-580C-4479-9965-2FDC4DC39ED9}" dt="2022-05-25T15:44:39.136" v="4134" actId="21"/>
          <ac:spMkLst>
            <pc:docMk/>
            <pc:sldMk cId="177452866" sldId="6101"/>
            <ac:spMk id="11" creationId="{2EA30DA4-DF96-41FD-AA41-728EAC810D36}"/>
          </ac:spMkLst>
        </pc:spChg>
        <pc:spChg chg="del">
          <ac:chgData name="Smirnova, Kseniia" userId="226c0a7c-c8b8-4f22-b179-78f32b381ac9" providerId="ADAL" clId="{54B5BBFA-580C-4479-9965-2FDC4DC39ED9}" dt="2022-05-24T12:36:18.905" v="724" actId="478"/>
          <ac:spMkLst>
            <pc:docMk/>
            <pc:sldMk cId="177452866" sldId="6101"/>
            <ac:spMk id="12" creationId="{57717E12-A4C6-479E-B7F4-FBE5692F5C94}"/>
          </ac:spMkLst>
        </pc:spChg>
        <pc:spChg chg="del">
          <ac:chgData name="Smirnova, Kseniia" userId="226c0a7c-c8b8-4f22-b179-78f32b381ac9" providerId="ADAL" clId="{54B5BBFA-580C-4479-9965-2FDC4DC39ED9}" dt="2022-05-24T12:36:18.905" v="724" actId="478"/>
          <ac:spMkLst>
            <pc:docMk/>
            <pc:sldMk cId="177452866" sldId="6101"/>
            <ac:spMk id="17" creationId="{CCE6F898-575D-46CB-8BBE-9BF92FCF7FA4}"/>
          </ac:spMkLst>
        </pc:spChg>
        <pc:spChg chg="del">
          <ac:chgData name="Smirnova, Kseniia" userId="226c0a7c-c8b8-4f22-b179-78f32b381ac9" providerId="ADAL" clId="{54B5BBFA-580C-4479-9965-2FDC4DC39ED9}" dt="2022-05-24T12:36:18.905" v="724" actId="478"/>
          <ac:spMkLst>
            <pc:docMk/>
            <pc:sldMk cId="177452866" sldId="6101"/>
            <ac:spMk id="18" creationId="{601FE7E6-378B-4CE9-8FF1-C6F8D1B88CAE}"/>
          </ac:spMkLst>
        </pc:spChg>
        <pc:spChg chg="del">
          <ac:chgData name="Smirnova, Kseniia" userId="226c0a7c-c8b8-4f22-b179-78f32b381ac9" providerId="ADAL" clId="{54B5BBFA-580C-4479-9965-2FDC4DC39ED9}" dt="2022-05-24T12:36:18.905" v="724" actId="478"/>
          <ac:spMkLst>
            <pc:docMk/>
            <pc:sldMk cId="177452866" sldId="6101"/>
            <ac:spMk id="20" creationId="{138E6D09-1B9B-4F3D-9635-A1DB92D1EFDD}"/>
          </ac:spMkLst>
        </pc:spChg>
        <pc:spChg chg="del">
          <ac:chgData name="Smirnova, Kseniia" userId="226c0a7c-c8b8-4f22-b179-78f32b381ac9" providerId="ADAL" clId="{54B5BBFA-580C-4479-9965-2FDC4DC39ED9}" dt="2022-05-24T12:36:18.905" v="724" actId="478"/>
          <ac:spMkLst>
            <pc:docMk/>
            <pc:sldMk cId="177452866" sldId="6101"/>
            <ac:spMk id="21" creationId="{7E9F50FF-4286-45A5-9EB8-C2DFCF396E8D}"/>
          </ac:spMkLst>
        </pc:spChg>
        <pc:spChg chg="del">
          <ac:chgData name="Smirnova, Kseniia" userId="226c0a7c-c8b8-4f22-b179-78f32b381ac9" providerId="ADAL" clId="{54B5BBFA-580C-4479-9965-2FDC4DC39ED9}" dt="2022-05-24T12:36:18.905" v="724" actId="478"/>
          <ac:spMkLst>
            <pc:docMk/>
            <pc:sldMk cId="177452866" sldId="6101"/>
            <ac:spMk id="22" creationId="{7FADDE11-6C2F-43D6-B8F6-48458278A31F}"/>
          </ac:spMkLst>
        </pc:spChg>
        <pc:spChg chg="del">
          <ac:chgData name="Smirnova, Kseniia" userId="226c0a7c-c8b8-4f22-b179-78f32b381ac9" providerId="ADAL" clId="{54B5BBFA-580C-4479-9965-2FDC4DC39ED9}" dt="2022-05-24T12:36:18.905" v="724" actId="478"/>
          <ac:spMkLst>
            <pc:docMk/>
            <pc:sldMk cId="177452866" sldId="6101"/>
            <ac:spMk id="23" creationId="{33B9ECFF-CEBF-4FDF-93B7-68321926E250}"/>
          </ac:spMkLst>
        </pc:spChg>
        <pc:spChg chg="del">
          <ac:chgData name="Smirnova, Kseniia" userId="226c0a7c-c8b8-4f22-b179-78f32b381ac9" providerId="ADAL" clId="{54B5BBFA-580C-4479-9965-2FDC4DC39ED9}" dt="2022-05-24T12:36:18.905" v="724" actId="478"/>
          <ac:spMkLst>
            <pc:docMk/>
            <pc:sldMk cId="177452866" sldId="6101"/>
            <ac:spMk id="26" creationId="{97F6E941-95D2-4E41-8CDF-29F0C5773C7C}"/>
          </ac:spMkLst>
        </pc:spChg>
        <pc:spChg chg="del">
          <ac:chgData name="Smirnova, Kseniia" userId="226c0a7c-c8b8-4f22-b179-78f32b381ac9" providerId="ADAL" clId="{54B5BBFA-580C-4479-9965-2FDC4DC39ED9}" dt="2022-05-24T12:36:18.905" v="724" actId="478"/>
          <ac:spMkLst>
            <pc:docMk/>
            <pc:sldMk cId="177452866" sldId="6101"/>
            <ac:spMk id="35" creationId="{612F5E42-CC20-4705-B313-7072CE6896EE}"/>
          </ac:spMkLst>
        </pc:spChg>
        <pc:spChg chg="del">
          <ac:chgData name="Smirnova, Kseniia" userId="226c0a7c-c8b8-4f22-b179-78f32b381ac9" providerId="ADAL" clId="{54B5BBFA-580C-4479-9965-2FDC4DC39ED9}" dt="2022-05-24T12:36:18.905" v="724" actId="478"/>
          <ac:spMkLst>
            <pc:docMk/>
            <pc:sldMk cId="177452866" sldId="6101"/>
            <ac:spMk id="36" creationId="{B8992CD7-6CF0-4192-8980-555D81C7E1AF}"/>
          </ac:spMkLst>
        </pc:spChg>
        <pc:spChg chg="del">
          <ac:chgData name="Smirnova, Kseniia" userId="226c0a7c-c8b8-4f22-b179-78f32b381ac9" providerId="ADAL" clId="{54B5BBFA-580C-4479-9965-2FDC4DC39ED9}" dt="2022-05-24T12:36:18.905" v="724" actId="478"/>
          <ac:spMkLst>
            <pc:docMk/>
            <pc:sldMk cId="177452866" sldId="6101"/>
            <ac:spMk id="37" creationId="{E7E48098-06FC-4F48-9E31-647DC7683F05}"/>
          </ac:spMkLst>
        </pc:spChg>
        <pc:spChg chg="del">
          <ac:chgData name="Smirnova, Kseniia" userId="226c0a7c-c8b8-4f22-b179-78f32b381ac9" providerId="ADAL" clId="{54B5BBFA-580C-4479-9965-2FDC4DC39ED9}" dt="2022-05-24T12:36:18.905" v="724" actId="478"/>
          <ac:spMkLst>
            <pc:docMk/>
            <pc:sldMk cId="177452866" sldId="6101"/>
            <ac:spMk id="44" creationId="{AD29BC73-8431-4DA2-9E98-F0443B0FB19E}"/>
          </ac:spMkLst>
        </pc:spChg>
        <pc:spChg chg="del">
          <ac:chgData name="Smirnova, Kseniia" userId="226c0a7c-c8b8-4f22-b179-78f32b381ac9" providerId="ADAL" clId="{54B5BBFA-580C-4479-9965-2FDC4DC39ED9}" dt="2022-05-24T12:36:18.905" v="724" actId="478"/>
          <ac:spMkLst>
            <pc:docMk/>
            <pc:sldMk cId="177452866" sldId="6101"/>
            <ac:spMk id="45" creationId="{468D5905-B072-4C78-AC14-63F348869504}"/>
          </ac:spMkLst>
        </pc:spChg>
        <pc:spChg chg="del">
          <ac:chgData name="Smirnova, Kseniia" userId="226c0a7c-c8b8-4f22-b179-78f32b381ac9" providerId="ADAL" clId="{54B5BBFA-580C-4479-9965-2FDC4DC39ED9}" dt="2022-05-24T12:36:18.905" v="724" actId="478"/>
          <ac:spMkLst>
            <pc:docMk/>
            <pc:sldMk cId="177452866" sldId="6101"/>
            <ac:spMk id="48" creationId="{798E601B-7C56-4640-AFE8-B61C1D3B4248}"/>
          </ac:spMkLst>
        </pc:spChg>
        <pc:spChg chg="del">
          <ac:chgData name="Smirnova, Kseniia" userId="226c0a7c-c8b8-4f22-b179-78f32b381ac9" providerId="ADAL" clId="{54B5BBFA-580C-4479-9965-2FDC4DC39ED9}" dt="2022-05-24T12:36:18.905" v="724" actId="478"/>
          <ac:spMkLst>
            <pc:docMk/>
            <pc:sldMk cId="177452866" sldId="6101"/>
            <ac:spMk id="49" creationId="{7319FAB4-EE37-48A1-908C-BD9E5D2487DD}"/>
          </ac:spMkLst>
        </pc:spChg>
        <pc:spChg chg="del">
          <ac:chgData name="Smirnova, Kseniia" userId="226c0a7c-c8b8-4f22-b179-78f32b381ac9" providerId="ADAL" clId="{54B5BBFA-580C-4479-9965-2FDC4DC39ED9}" dt="2022-05-24T12:36:18.905" v="724" actId="478"/>
          <ac:spMkLst>
            <pc:docMk/>
            <pc:sldMk cId="177452866" sldId="6101"/>
            <ac:spMk id="50" creationId="{9F228EE5-4AE1-452B-A54E-1D604CB96795}"/>
          </ac:spMkLst>
        </pc:spChg>
        <pc:spChg chg="del">
          <ac:chgData name="Smirnova, Kseniia" userId="226c0a7c-c8b8-4f22-b179-78f32b381ac9" providerId="ADAL" clId="{54B5BBFA-580C-4479-9965-2FDC4DC39ED9}" dt="2022-05-24T12:36:18.905" v="724" actId="478"/>
          <ac:spMkLst>
            <pc:docMk/>
            <pc:sldMk cId="177452866" sldId="6101"/>
            <ac:spMk id="51" creationId="{C3A9B677-2CC4-420E-B139-3E90393C10F8}"/>
          </ac:spMkLst>
        </pc:spChg>
        <pc:spChg chg="del">
          <ac:chgData name="Smirnova, Kseniia" userId="226c0a7c-c8b8-4f22-b179-78f32b381ac9" providerId="ADAL" clId="{54B5BBFA-580C-4479-9965-2FDC4DC39ED9}" dt="2022-05-24T12:36:18.905" v="724" actId="478"/>
          <ac:spMkLst>
            <pc:docMk/>
            <pc:sldMk cId="177452866" sldId="6101"/>
            <ac:spMk id="52" creationId="{4FD19636-1E90-4D38-AFD6-F3B3FF1DE9F2}"/>
          </ac:spMkLst>
        </pc:spChg>
        <pc:spChg chg="del">
          <ac:chgData name="Smirnova, Kseniia" userId="226c0a7c-c8b8-4f22-b179-78f32b381ac9" providerId="ADAL" clId="{54B5BBFA-580C-4479-9965-2FDC4DC39ED9}" dt="2022-05-24T12:36:18.905" v="724" actId="478"/>
          <ac:spMkLst>
            <pc:docMk/>
            <pc:sldMk cId="177452866" sldId="6101"/>
            <ac:spMk id="53" creationId="{5B4B507C-E265-4AA5-9BB1-DE57D561584D}"/>
          </ac:spMkLst>
        </pc:spChg>
        <pc:spChg chg="del">
          <ac:chgData name="Smirnova, Kseniia" userId="226c0a7c-c8b8-4f22-b179-78f32b381ac9" providerId="ADAL" clId="{54B5BBFA-580C-4479-9965-2FDC4DC39ED9}" dt="2022-05-24T12:36:18.905" v="724" actId="478"/>
          <ac:spMkLst>
            <pc:docMk/>
            <pc:sldMk cId="177452866" sldId="6101"/>
            <ac:spMk id="56" creationId="{685C7FA4-914B-4051-91ED-ED5DA4320A53}"/>
          </ac:spMkLst>
        </pc:spChg>
        <pc:spChg chg="del">
          <ac:chgData name="Smirnova, Kseniia" userId="226c0a7c-c8b8-4f22-b179-78f32b381ac9" providerId="ADAL" clId="{54B5BBFA-580C-4479-9965-2FDC4DC39ED9}" dt="2022-05-24T12:36:18.905" v="724" actId="478"/>
          <ac:spMkLst>
            <pc:docMk/>
            <pc:sldMk cId="177452866" sldId="6101"/>
            <ac:spMk id="58" creationId="{9BEC6531-EA7E-4032-A503-1F13C82EBC09}"/>
          </ac:spMkLst>
        </pc:spChg>
        <pc:spChg chg="del">
          <ac:chgData name="Smirnova, Kseniia" userId="226c0a7c-c8b8-4f22-b179-78f32b381ac9" providerId="ADAL" clId="{54B5BBFA-580C-4479-9965-2FDC4DC39ED9}" dt="2022-05-24T12:36:18.905" v="724" actId="478"/>
          <ac:spMkLst>
            <pc:docMk/>
            <pc:sldMk cId="177452866" sldId="6101"/>
            <ac:spMk id="61" creationId="{AB11DFBA-756F-4E30-A079-23A5864DE3BD}"/>
          </ac:spMkLst>
        </pc:spChg>
        <pc:spChg chg="del">
          <ac:chgData name="Smirnova, Kseniia" userId="226c0a7c-c8b8-4f22-b179-78f32b381ac9" providerId="ADAL" clId="{54B5BBFA-580C-4479-9965-2FDC4DC39ED9}" dt="2022-05-24T12:36:18.905" v="724" actId="478"/>
          <ac:spMkLst>
            <pc:docMk/>
            <pc:sldMk cId="177452866" sldId="6101"/>
            <ac:spMk id="65" creationId="{F5C5FD93-8791-4424-8C43-2F996BECB1BF}"/>
          </ac:spMkLst>
        </pc:spChg>
        <pc:spChg chg="del">
          <ac:chgData name="Smirnova, Kseniia" userId="226c0a7c-c8b8-4f22-b179-78f32b381ac9" providerId="ADAL" clId="{54B5BBFA-580C-4479-9965-2FDC4DC39ED9}" dt="2022-05-24T12:36:18.905" v="724" actId="478"/>
          <ac:spMkLst>
            <pc:docMk/>
            <pc:sldMk cId="177452866" sldId="6101"/>
            <ac:spMk id="66" creationId="{78EEF34F-7BA6-42AC-A3AD-DF3659112DEF}"/>
          </ac:spMkLst>
        </pc:spChg>
        <pc:spChg chg="del">
          <ac:chgData name="Smirnova, Kseniia" userId="226c0a7c-c8b8-4f22-b179-78f32b381ac9" providerId="ADAL" clId="{54B5BBFA-580C-4479-9965-2FDC4DC39ED9}" dt="2022-05-24T12:36:18.905" v="724" actId="478"/>
          <ac:spMkLst>
            <pc:docMk/>
            <pc:sldMk cId="177452866" sldId="6101"/>
            <ac:spMk id="71" creationId="{DA14FF3B-A984-4EBD-B0D4-1AB6A25F5E43}"/>
          </ac:spMkLst>
        </pc:spChg>
        <pc:spChg chg="del">
          <ac:chgData name="Smirnova, Kseniia" userId="226c0a7c-c8b8-4f22-b179-78f32b381ac9" providerId="ADAL" clId="{54B5BBFA-580C-4479-9965-2FDC4DC39ED9}" dt="2022-05-24T12:36:18.905" v="724" actId="478"/>
          <ac:spMkLst>
            <pc:docMk/>
            <pc:sldMk cId="177452866" sldId="6101"/>
            <ac:spMk id="78" creationId="{61FD1B4F-41DE-4F57-B5B0-65518646E494}"/>
          </ac:spMkLst>
        </pc:spChg>
        <pc:spChg chg="del">
          <ac:chgData name="Smirnova, Kseniia" userId="226c0a7c-c8b8-4f22-b179-78f32b381ac9" providerId="ADAL" clId="{54B5BBFA-580C-4479-9965-2FDC4DC39ED9}" dt="2022-05-24T12:36:18.905" v="724" actId="478"/>
          <ac:spMkLst>
            <pc:docMk/>
            <pc:sldMk cId="177452866" sldId="6101"/>
            <ac:spMk id="80" creationId="{A3522EF4-7071-4C77-AA30-BFD3F8F0011E}"/>
          </ac:spMkLst>
        </pc:spChg>
        <pc:spChg chg="del">
          <ac:chgData name="Smirnova, Kseniia" userId="226c0a7c-c8b8-4f22-b179-78f32b381ac9" providerId="ADAL" clId="{54B5BBFA-580C-4479-9965-2FDC4DC39ED9}" dt="2022-05-24T12:36:18.905" v="724" actId="478"/>
          <ac:spMkLst>
            <pc:docMk/>
            <pc:sldMk cId="177452866" sldId="6101"/>
            <ac:spMk id="89" creationId="{56A90410-D655-4367-A796-ABCB06782901}"/>
          </ac:spMkLst>
        </pc:spChg>
        <pc:spChg chg="del">
          <ac:chgData name="Smirnova, Kseniia" userId="226c0a7c-c8b8-4f22-b179-78f32b381ac9" providerId="ADAL" clId="{54B5BBFA-580C-4479-9965-2FDC4DC39ED9}" dt="2022-05-24T12:36:18.905" v="724" actId="478"/>
          <ac:spMkLst>
            <pc:docMk/>
            <pc:sldMk cId="177452866" sldId="6101"/>
            <ac:spMk id="99" creationId="{309BB32E-38A5-4D4E-B480-2DF307C69615}"/>
          </ac:spMkLst>
        </pc:spChg>
        <pc:spChg chg="del">
          <ac:chgData name="Smirnova, Kseniia" userId="226c0a7c-c8b8-4f22-b179-78f32b381ac9" providerId="ADAL" clId="{54B5BBFA-580C-4479-9965-2FDC4DC39ED9}" dt="2022-05-24T12:36:18.905" v="724" actId="478"/>
          <ac:spMkLst>
            <pc:docMk/>
            <pc:sldMk cId="177452866" sldId="6101"/>
            <ac:spMk id="100" creationId="{63D85B18-23AF-4CC7-9C32-BD6CCDF443CF}"/>
          </ac:spMkLst>
        </pc:spChg>
        <pc:spChg chg="del">
          <ac:chgData name="Smirnova, Kseniia" userId="226c0a7c-c8b8-4f22-b179-78f32b381ac9" providerId="ADAL" clId="{54B5BBFA-580C-4479-9965-2FDC4DC39ED9}" dt="2022-05-24T12:36:18.905" v="724" actId="478"/>
          <ac:spMkLst>
            <pc:docMk/>
            <pc:sldMk cId="177452866" sldId="6101"/>
            <ac:spMk id="105" creationId="{48EF3E4B-0B04-49D2-B403-6465CD567560}"/>
          </ac:spMkLst>
        </pc:spChg>
        <pc:spChg chg="del">
          <ac:chgData name="Smirnova, Kseniia" userId="226c0a7c-c8b8-4f22-b179-78f32b381ac9" providerId="ADAL" clId="{54B5BBFA-580C-4479-9965-2FDC4DC39ED9}" dt="2022-05-24T12:36:18.905" v="724" actId="478"/>
          <ac:spMkLst>
            <pc:docMk/>
            <pc:sldMk cId="177452866" sldId="6101"/>
            <ac:spMk id="106" creationId="{872E47CD-32A9-469B-B4DD-8F6D05F56F5F}"/>
          </ac:spMkLst>
        </pc:spChg>
        <pc:spChg chg="del">
          <ac:chgData name="Smirnova, Kseniia" userId="226c0a7c-c8b8-4f22-b179-78f32b381ac9" providerId="ADAL" clId="{54B5BBFA-580C-4479-9965-2FDC4DC39ED9}" dt="2022-05-24T12:36:18.905" v="724" actId="478"/>
          <ac:spMkLst>
            <pc:docMk/>
            <pc:sldMk cId="177452866" sldId="6101"/>
            <ac:spMk id="107" creationId="{92D524DF-3750-4DF7-A58A-DF9D68E9CDF5}"/>
          </ac:spMkLst>
        </pc:spChg>
        <pc:spChg chg="del">
          <ac:chgData name="Smirnova, Kseniia" userId="226c0a7c-c8b8-4f22-b179-78f32b381ac9" providerId="ADAL" clId="{54B5BBFA-580C-4479-9965-2FDC4DC39ED9}" dt="2022-05-24T12:36:18.905" v="724" actId="478"/>
          <ac:spMkLst>
            <pc:docMk/>
            <pc:sldMk cId="177452866" sldId="6101"/>
            <ac:spMk id="146" creationId="{5FC271D5-98CC-468E-A0F6-F780160862F7}"/>
          </ac:spMkLst>
        </pc:spChg>
        <pc:spChg chg="del">
          <ac:chgData name="Smirnova, Kseniia" userId="226c0a7c-c8b8-4f22-b179-78f32b381ac9" providerId="ADAL" clId="{54B5BBFA-580C-4479-9965-2FDC4DC39ED9}" dt="2022-05-24T12:36:18.905" v="724" actId="478"/>
          <ac:spMkLst>
            <pc:docMk/>
            <pc:sldMk cId="177452866" sldId="6101"/>
            <ac:spMk id="164" creationId="{B51CE98E-0623-4955-BA8D-DD01A0F9D459}"/>
          </ac:spMkLst>
        </pc:spChg>
        <pc:spChg chg="del">
          <ac:chgData name="Smirnova, Kseniia" userId="226c0a7c-c8b8-4f22-b179-78f32b381ac9" providerId="ADAL" clId="{54B5BBFA-580C-4479-9965-2FDC4DC39ED9}" dt="2022-05-24T12:36:18.905" v="724" actId="478"/>
          <ac:spMkLst>
            <pc:docMk/>
            <pc:sldMk cId="177452866" sldId="6101"/>
            <ac:spMk id="166" creationId="{B02FB6D0-885B-4D67-B54B-71A6C68D6C71}"/>
          </ac:spMkLst>
        </pc:spChg>
        <pc:spChg chg="del">
          <ac:chgData name="Smirnova, Kseniia" userId="226c0a7c-c8b8-4f22-b179-78f32b381ac9" providerId="ADAL" clId="{54B5BBFA-580C-4479-9965-2FDC4DC39ED9}" dt="2022-05-24T12:36:18.905" v="724" actId="478"/>
          <ac:spMkLst>
            <pc:docMk/>
            <pc:sldMk cId="177452866" sldId="6101"/>
            <ac:spMk id="168" creationId="{77D487DC-FFAE-4AE4-90AB-BEC7A0BFFB01}"/>
          </ac:spMkLst>
        </pc:spChg>
        <pc:graphicFrameChg chg="del">
          <ac:chgData name="Smirnova, Kseniia" userId="226c0a7c-c8b8-4f22-b179-78f32b381ac9" providerId="ADAL" clId="{54B5BBFA-580C-4479-9965-2FDC4DC39ED9}" dt="2022-05-24T12:36:18.905" v="724" actId="478"/>
          <ac:graphicFrameMkLst>
            <pc:docMk/>
            <pc:sldMk cId="177452866" sldId="6101"/>
            <ac:graphicFrameMk id="13" creationId="{28F16A04-6D7C-4195-8D1D-27D02AB049B6}"/>
          </ac:graphicFrameMkLst>
        </pc:graphicFrameChg>
        <pc:picChg chg="del">
          <ac:chgData name="Smirnova, Kseniia" userId="226c0a7c-c8b8-4f22-b179-78f32b381ac9" providerId="ADAL" clId="{54B5BBFA-580C-4479-9965-2FDC4DC39ED9}" dt="2022-05-24T12:36:18.905" v="724" actId="478"/>
          <ac:picMkLst>
            <pc:docMk/>
            <pc:sldMk cId="177452866" sldId="6101"/>
            <ac:picMk id="4" creationId="{4B8A9CB3-2714-40C6-8607-1A9D152F54E2}"/>
          </ac:picMkLst>
        </pc:picChg>
        <pc:picChg chg="del">
          <ac:chgData name="Smirnova, Kseniia" userId="226c0a7c-c8b8-4f22-b179-78f32b381ac9" providerId="ADAL" clId="{54B5BBFA-580C-4479-9965-2FDC4DC39ED9}" dt="2022-05-24T12:36:18.905" v="724" actId="478"/>
          <ac:picMkLst>
            <pc:docMk/>
            <pc:sldMk cId="177452866" sldId="6101"/>
            <ac:picMk id="6" creationId="{C252C938-428A-44A5-8608-06512690A02D}"/>
          </ac:picMkLst>
        </pc:picChg>
        <pc:picChg chg="del">
          <ac:chgData name="Smirnova, Kseniia" userId="226c0a7c-c8b8-4f22-b179-78f32b381ac9" providerId="ADAL" clId="{54B5BBFA-580C-4479-9965-2FDC4DC39ED9}" dt="2022-05-24T12:36:18.905" v="724" actId="478"/>
          <ac:picMkLst>
            <pc:docMk/>
            <pc:sldMk cId="177452866" sldId="6101"/>
            <ac:picMk id="7" creationId="{99519265-676F-40A2-932D-299F48218F1C}"/>
          </ac:picMkLst>
        </pc:picChg>
        <pc:picChg chg="del">
          <ac:chgData name="Smirnova, Kseniia" userId="226c0a7c-c8b8-4f22-b179-78f32b381ac9" providerId="ADAL" clId="{54B5BBFA-580C-4479-9965-2FDC4DC39ED9}" dt="2022-05-24T12:36:18.905" v="724" actId="478"/>
          <ac:picMkLst>
            <pc:docMk/>
            <pc:sldMk cId="177452866" sldId="6101"/>
            <ac:picMk id="11" creationId="{E644E14A-8229-4406-AD2E-2EA2F6708DF3}"/>
          </ac:picMkLst>
        </pc:picChg>
        <pc:picChg chg="del">
          <ac:chgData name="Smirnova, Kseniia" userId="226c0a7c-c8b8-4f22-b179-78f32b381ac9" providerId="ADAL" clId="{54B5BBFA-580C-4479-9965-2FDC4DC39ED9}" dt="2022-05-24T12:36:18.905" v="724" actId="478"/>
          <ac:picMkLst>
            <pc:docMk/>
            <pc:sldMk cId="177452866" sldId="6101"/>
            <ac:picMk id="38" creationId="{94AFA94D-5ABF-4FB5-A484-AABB11AED17F}"/>
          </ac:picMkLst>
        </pc:picChg>
        <pc:picChg chg="del">
          <ac:chgData name="Smirnova, Kseniia" userId="226c0a7c-c8b8-4f22-b179-78f32b381ac9" providerId="ADAL" clId="{54B5BBFA-580C-4479-9965-2FDC4DC39ED9}" dt="2022-05-24T12:36:18.905" v="724" actId="478"/>
          <ac:picMkLst>
            <pc:docMk/>
            <pc:sldMk cId="177452866" sldId="6101"/>
            <ac:picMk id="39" creationId="{60ED1391-3693-41CD-8781-B92CB7AEFE96}"/>
          </ac:picMkLst>
        </pc:picChg>
        <pc:picChg chg="del">
          <ac:chgData name="Smirnova, Kseniia" userId="226c0a7c-c8b8-4f22-b179-78f32b381ac9" providerId="ADAL" clId="{54B5BBFA-580C-4479-9965-2FDC4DC39ED9}" dt="2022-05-24T12:36:18.905" v="724" actId="478"/>
          <ac:picMkLst>
            <pc:docMk/>
            <pc:sldMk cId="177452866" sldId="6101"/>
            <ac:picMk id="41" creationId="{B38A1768-1F19-4A33-92EF-C727DB22AE46}"/>
          </ac:picMkLst>
        </pc:picChg>
        <pc:picChg chg="del">
          <ac:chgData name="Smirnova, Kseniia" userId="226c0a7c-c8b8-4f22-b179-78f32b381ac9" providerId="ADAL" clId="{54B5BBFA-580C-4479-9965-2FDC4DC39ED9}" dt="2022-05-24T12:36:18.905" v="724" actId="478"/>
          <ac:picMkLst>
            <pc:docMk/>
            <pc:sldMk cId="177452866" sldId="6101"/>
            <ac:picMk id="42" creationId="{42FDD256-7BD8-409F-9868-27AA8DC6CAB8}"/>
          </ac:picMkLst>
        </pc:picChg>
        <pc:picChg chg="del">
          <ac:chgData name="Smirnova, Kseniia" userId="226c0a7c-c8b8-4f22-b179-78f32b381ac9" providerId="ADAL" clId="{54B5BBFA-580C-4479-9965-2FDC4DC39ED9}" dt="2022-05-24T12:36:18.905" v="724" actId="478"/>
          <ac:picMkLst>
            <pc:docMk/>
            <pc:sldMk cId="177452866" sldId="6101"/>
            <ac:picMk id="70" creationId="{2E044EF2-1510-4761-A3B4-94087284E832}"/>
          </ac:picMkLst>
        </pc:picChg>
        <pc:picChg chg="del">
          <ac:chgData name="Smirnova, Kseniia" userId="226c0a7c-c8b8-4f22-b179-78f32b381ac9" providerId="ADAL" clId="{54B5BBFA-580C-4479-9965-2FDC4DC39ED9}" dt="2022-05-24T12:36:18.905" v="724" actId="478"/>
          <ac:picMkLst>
            <pc:docMk/>
            <pc:sldMk cId="177452866" sldId="6101"/>
            <ac:picMk id="83" creationId="{6A2D06F4-D64A-496E-BFD4-E90668721677}"/>
          </ac:picMkLst>
        </pc:picChg>
        <pc:picChg chg="del">
          <ac:chgData name="Smirnova, Kseniia" userId="226c0a7c-c8b8-4f22-b179-78f32b381ac9" providerId="ADAL" clId="{54B5BBFA-580C-4479-9965-2FDC4DC39ED9}" dt="2022-05-24T12:36:18.905" v="724" actId="478"/>
          <ac:picMkLst>
            <pc:docMk/>
            <pc:sldMk cId="177452866" sldId="6101"/>
            <ac:picMk id="84" creationId="{185B9011-6B3A-471B-9258-E144D0CF8C9C}"/>
          </ac:picMkLst>
        </pc:picChg>
        <pc:picChg chg="del">
          <ac:chgData name="Smirnova, Kseniia" userId="226c0a7c-c8b8-4f22-b179-78f32b381ac9" providerId="ADAL" clId="{54B5BBFA-580C-4479-9965-2FDC4DC39ED9}" dt="2022-05-24T12:36:18.905" v="724" actId="478"/>
          <ac:picMkLst>
            <pc:docMk/>
            <pc:sldMk cId="177452866" sldId="6101"/>
            <ac:picMk id="85" creationId="{B669D1AE-DA07-4378-A7CF-452C924F02B9}"/>
          </ac:picMkLst>
        </pc:picChg>
        <pc:picChg chg="del">
          <ac:chgData name="Smirnova, Kseniia" userId="226c0a7c-c8b8-4f22-b179-78f32b381ac9" providerId="ADAL" clId="{54B5BBFA-580C-4479-9965-2FDC4DC39ED9}" dt="2022-05-24T12:36:18.905" v="724" actId="478"/>
          <ac:picMkLst>
            <pc:docMk/>
            <pc:sldMk cId="177452866" sldId="6101"/>
            <ac:picMk id="86" creationId="{FCD9F7CF-180B-4489-A5B4-C9375E25C3C9}"/>
          </ac:picMkLst>
        </pc:picChg>
        <pc:picChg chg="del">
          <ac:chgData name="Smirnova, Kseniia" userId="226c0a7c-c8b8-4f22-b179-78f32b381ac9" providerId="ADAL" clId="{54B5BBFA-580C-4479-9965-2FDC4DC39ED9}" dt="2022-05-24T12:36:18.905" v="724" actId="478"/>
          <ac:picMkLst>
            <pc:docMk/>
            <pc:sldMk cId="177452866" sldId="6101"/>
            <ac:picMk id="128" creationId="{FF7DF390-DAA6-4132-A92B-20256FA33793}"/>
          </ac:picMkLst>
        </pc:picChg>
        <pc:picChg chg="del">
          <ac:chgData name="Smirnova, Kseniia" userId="226c0a7c-c8b8-4f22-b179-78f32b381ac9" providerId="ADAL" clId="{54B5BBFA-580C-4479-9965-2FDC4DC39ED9}" dt="2022-05-24T12:36:18.905" v="724" actId="478"/>
          <ac:picMkLst>
            <pc:docMk/>
            <pc:sldMk cId="177452866" sldId="6101"/>
            <ac:picMk id="129" creationId="{836D6986-42F0-4F9E-A64F-E618F4300C75}"/>
          </ac:picMkLst>
        </pc:picChg>
        <pc:picChg chg="del">
          <ac:chgData name="Smirnova, Kseniia" userId="226c0a7c-c8b8-4f22-b179-78f32b381ac9" providerId="ADAL" clId="{54B5BBFA-580C-4479-9965-2FDC4DC39ED9}" dt="2022-05-24T12:36:18.905" v="724" actId="478"/>
          <ac:picMkLst>
            <pc:docMk/>
            <pc:sldMk cId="177452866" sldId="6101"/>
            <ac:picMk id="130" creationId="{71731C44-1C88-4600-90C2-A2EA31203FB2}"/>
          </ac:picMkLst>
        </pc:picChg>
        <pc:picChg chg="del">
          <ac:chgData name="Smirnova, Kseniia" userId="226c0a7c-c8b8-4f22-b179-78f32b381ac9" providerId="ADAL" clId="{54B5BBFA-580C-4479-9965-2FDC4DC39ED9}" dt="2022-05-24T12:36:18.905" v="724" actId="478"/>
          <ac:picMkLst>
            <pc:docMk/>
            <pc:sldMk cId="177452866" sldId="6101"/>
            <ac:picMk id="131" creationId="{7A6575D4-6C73-471C-AACD-9E945C91AD84}"/>
          </ac:picMkLst>
        </pc:picChg>
        <pc:picChg chg="del">
          <ac:chgData name="Smirnova, Kseniia" userId="226c0a7c-c8b8-4f22-b179-78f32b381ac9" providerId="ADAL" clId="{54B5BBFA-580C-4479-9965-2FDC4DC39ED9}" dt="2022-05-24T12:36:18.905" v="724" actId="478"/>
          <ac:picMkLst>
            <pc:docMk/>
            <pc:sldMk cId="177452866" sldId="6101"/>
            <ac:picMk id="132" creationId="{A002D8AE-AB1B-4FBF-A863-400FB7C28A99}"/>
          </ac:picMkLst>
        </pc:picChg>
        <pc:picChg chg="del">
          <ac:chgData name="Smirnova, Kseniia" userId="226c0a7c-c8b8-4f22-b179-78f32b381ac9" providerId="ADAL" clId="{54B5BBFA-580C-4479-9965-2FDC4DC39ED9}" dt="2022-05-24T12:36:18.905" v="724" actId="478"/>
          <ac:picMkLst>
            <pc:docMk/>
            <pc:sldMk cId="177452866" sldId="6101"/>
            <ac:picMk id="133" creationId="{43A6AA6E-B861-4FBB-BD8D-574312B62C69}"/>
          </ac:picMkLst>
        </pc:picChg>
        <pc:picChg chg="del">
          <ac:chgData name="Smirnova, Kseniia" userId="226c0a7c-c8b8-4f22-b179-78f32b381ac9" providerId="ADAL" clId="{54B5BBFA-580C-4479-9965-2FDC4DC39ED9}" dt="2022-05-24T12:36:18.905" v="724" actId="478"/>
          <ac:picMkLst>
            <pc:docMk/>
            <pc:sldMk cId="177452866" sldId="6101"/>
            <ac:picMk id="134" creationId="{36C94C6A-1610-4F3A-8C69-9E72EEFE210F}"/>
          </ac:picMkLst>
        </pc:picChg>
        <pc:picChg chg="del">
          <ac:chgData name="Smirnova, Kseniia" userId="226c0a7c-c8b8-4f22-b179-78f32b381ac9" providerId="ADAL" clId="{54B5BBFA-580C-4479-9965-2FDC4DC39ED9}" dt="2022-05-24T12:36:18.905" v="724" actId="478"/>
          <ac:picMkLst>
            <pc:docMk/>
            <pc:sldMk cId="177452866" sldId="6101"/>
            <ac:picMk id="135" creationId="{BD5809FC-266A-4791-9A80-E7F7C72703DF}"/>
          </ac:picMkLst>
        </pc:picChg>
        <pc:picChg chg="del">
          <ac:chgData name="Smirnova, Kseniia" userId="226c0a7c-c8b8-4f22-b179-78f32b381ac9" providerId="ADAL" clId="{54B5BBFA-580C-4479-9965-2FDC4DC39ED9}" dt="2022-05-24T12:36:18.905" v="724" actId="478"/>
          <ac:picMkLst>
            <pc:docMk/>
            <pc:sldMk cId="177452866" sldId="6101"/>
            <ac:picMk id="136" creationId="{E8415A11-B1FA-4F27-B1F7-0BD20FFBA4D9}"/>
          </ac:picMkLst>
        </pc:picChg>
        <pc:picChg chg="del">
          <ac:chgData name="Smirnova, Kseniia" userId="226c0a7c-c8b8-4f22-b179-78f32b381ac9" providerId="ADAL" clId="{54B5BBFA-580C-4479-9965-2FDC4DC39ED9}" dt="2022-05-24T12:36:18.905" v="724" actId="478"/>
          <ac:picMkLst>
            <pc:docMk/>
            <pc:sldMk cId="177452866" sldId="6101"/>
            <ac:picMk id="137" creationId="{510E535D-0BAA-4297-9628-03C1D7C09D7F}"/>
          </ac:picMkLst>
        </pc:picChg>
        <pc:picChg chg="del">
          <ac:chgData name="Smirnova, Kseniia" userId="226c0a7c-c8b8-4f22-b179-78f32b381ac9" providerId="ADAL" clId="{54B5BBFA-580C-4479-9965-2FDC4DC39ED9}" dt="2022-05-24T12:36:18.905" v="724" actId="478"/>
          <ac:picMkLst>
            <pc:docMk/>
            <pc:sldMk cId="177452866" sldId="6101"/>
            <ac:picMk id="165" creationId="{6E1C6A6C-05FB-41FA-885F-6824158E3DFD}"/>
          </ac:picMkLst>
        </pc:picChg>
        <pc:picChg chg="del">
          <ac:chgData name="Smirnova, Kseniia" userId="226c0a7c-c8b8-4f22-b179-78f32b381ac9" providerId="ADAL" clId="{54B5BBFA-580C-4479-9965-2FDC4DC39ED9}" dt="2022-05-24T12:36:18.905" v="724" actId="478"/>
          <ac:picMkLst>
            <pc:docMk/>
            <pc:sldMk cId="177452866" sldId="6101"/>
            <ac:picMk id="167" creationId="{AA7F7B55-D255-4DE6-9EB2-4E27EDD74CDA}"/>
          </ac:picMkLst>
        </pc:picChg>
        <pc:picChg chg="del">
          <ac:chgData name="Smirnova, Kseniia" userId="226c0a7c-c8b8-4f22-b179-78f32b381ac9" providerId="ADAL" clId="{54B5BBFA-580C-4479-9965-2FDC4DC39ED9}" dt="2022-05-24T12:36:18.905" v="724" actId="478"/>
          <ac:picMkLst>
            <pc:docMk/>
            <pc:sldMk cId="177452866" sldId="6101"/>
            <ac:picMk id="170" creationId="{EC0AF26E-43CA-4C2A-A38D-7819546AD07B}"/>
          </ac:picMkLst>
        </pc:picChg>
        <pc:cxnChg chg="del">
          <ac:chgData name="Smirnova, Kseniia" userId="226c0a7c-c8b8-4f22-b179-78f32b381ac9" providerId="ADAL" clId="{54B5BBFA-580C-4479-9965-2FDC4DC39ED9}" dt="2022-05-24T12:36:18.905" v="724" actId="478"/>
          <ac:cxnSpMkLst>
            <pc:docMk/>
            <pc:sldMk cId="177452866" sldId="6101"/>
            <ac:cxnSpMk id="64" creationId="{83D6D2E4-1438-49F2-B12C-B2AF487E6717}"/>
          </ac:cxnSpMkLst>
        </pc:cxnChg>
        <pc:cxnChg chg="del">
          <ac:chgData name="Smirnova, Kseniia" userId="226c0a7c-c8b8-4f22-b179-78f32b381ac9" providerId="ADAL" clId="{54B5BBFA-580C-4479-9965-2FDC4DC39ED9}" dt="2022-05-24T12:36:18.905" v="724" actId="478"/>
          <ac:cxnSpMkLst>
            <pc:docMk/>
            <pc:sldMk cId="177452866" sldId="6101"/>
            <ac:cxnSpMk id="108" creationId="{F2CDE5AB-1853-4C29-A72F-6C37FAD358E9}"/>
          </ac:cxnSpMkLst>
        </pc:cxnChg>
        <pc:cxnChg chg="del">
          <ac:chgData name="Smirnova, Kseniia" userId="226c0a7c-c8b8-4f22-b179-78f32b381ac9" providerId="ADAL" clId="{54B5BBFA-580C-4479-9965-2FDC4DC39ED9}" dt="2022-05-24T12:36:18.905" v="724" actId="478"/>
          <ac:cxnSpMkLst>
            <pc:docMk/>
            <pc:sldMk cId="177452866" sldId="6101"/>
            <ac:cxnSpMk id="144" creationId="{9448474B-EAD6-4669-B66C-9EFD1FE1C103}"/>
          </ac:cxnSpMkLst>
        </pc:cxnChg>
        <pc:cxnChg chg="del">
          <ac:chgData name="Smirnova, Kseniia" userId="226c0a7c-c8b8-4f22-b179-78f32b381ac9" providerId="ADAL" clId="{54B5BBFA-580C-4479-9965-2FDC4DC39ED9}" dt="2022-05-24T12:36:18.905" v="724" actId="478"/>
          <ac:cxnSpMkLst>
            <pc:docMk/>
            <pc:sldMk cId="177452866" sldId="6101"/>
            <ac:cxnSpMk id="147" creationId="{E8E6EEC2-84B9-42D1-BA73-827AB578463D}"/>
          </ac:cxnSpMkLst>
        </pc:cxnChg>
      </pc:sldChg>
      <pc:sldChg chg="addSp delSp modSp del mod addAnim delAnim modAnim">
        <pc:chgData name="Smirnova, Kseniia" userId="226c0a7c-c8b8-4f22-b179-78f32b381ac9" providerId="ADAL" clId="{54B5BBFA-580C-4479-9965-2FDC4DC39ED9}" dt="2022-05-25T22:14:59.042" v="9397" actId="47"/>
        <pc:sldMkLst>
          <pc:docMk/>
          <pc:sldMk cId="444828665" sldId="6102"/>
        </pc:sldMkLst>
        <pc:spChg chg="add del mod">
          <ac:chgData name="Smirnova, Kseniia" userId="226c0a7c-c8b8-4f22-b179-78f32b381ac9" providerId="ADAL" clId="{54B5BBFA-580C-4479-9965-2FDC4DC39ED9}" dt="2022-05-25T15:31:08.957" v="3730" actId="478"/>
          <ac:spMkLst>
            <pc:docMk/>
            <pc:sldMk cId="444828665" sldId="6102"/>
            <ac:spMk id="4" creationId="{3C88FE3D-CE19-4317-B7D0-4919FAC6E9E2}"/>
          </ac:spMkLst>
        </pc:spChg>
        <pc:spChg chg="add del mod">
          <ac:chgData name="Smirnova, Kseniia" userId="226c0a7c-c8b8-4f22-b179-78f32b381ac9" providerId="ADAL" clId="{54B5BBFA-580C-4479-9965-2FDC4DC39ED9}" dt="2022-05-25T15:32:54.289" v="3816" actId="21"/>
          <ac:spMkLst>
            <pc:docMk/>
            <pc:sldMk cId="444828665" sldId="6102"/>
            <ac:spMk id="5" creationId="{C99DF7B8-46D9-4772-B1E4-7F09D7EFB295}"/>
          </ac:spMkLst>
        </pc:spChg>
        <pc:spChg chg="add del mod">
          <ac:chgData name="Smirnova, Kseniia" userId="226c0a7c-c8b8-4f22-b179-78f32b381ac9" providerId="ADAL" clId="{54B5BBFA-580C-4479-9965-2FDC4DC39ED9}" dt="2022-05-25T15:31:12.854" v="3731" actId="478"/>
          <ac:spMkLst>
            <pc:docMk/>
            <pc:sldMk cId="444828665" sldId="6102"/>
            <ac:spMk id="6" creationId="{4EFB0124-9248-4D9E-94D2-7C9EB54EED8F}"/>
          </ac:spMkLst>
        </pc:spChg>
        <pc:spChg chg="add del mod">
          <ac:chgData name="Smirnova, Kseniia" userId="226c0a7c-c8b8-4f22-b179-78f32b381ac9" providerId="ADAL" clId="{54B5BBFA-580C-4479-9965-2FDC4DC39ED9}" dt="2022-05-25T15:31:13.486" v="3732" actId="478"/>
          <ac:spMkLst>
            <pc:docMk/>
            <pc:sldMk cId="444828665" sldId="6102"/>
            <ac:spMk id="7" creationId="{B8C613C7-61A0-4138-B9C6-57B96193386E}"/>
          </ac:spMkLst>
        </pc:spChg>
        <pc:spChg chg="mod">
          <ac:chgData name="Smirnova, Kseniia" userId="226c0a7c-c8b8-4f22-b179-78f32b381ac9" providerId="ADAL" clId="{54B5BBFA-580C-4479-9965-2FDC4DC39ED9}" dt="2022-05-24T12:37:00.255" v="828" actId="6549"/>
          <ac:spMkLst>
            <pc:docMk/>
            <pc:sldMk cId="444828665" sldId="6102"/>
            <ac:spMk id="8" creationId="{950E3F31-BA4C-41F3-AFA1-87F0A8CAC008}"/>
          </ac:spMkLst>
        </pc:spChg>
        <pc:spChg chg="add del mod">
          <ac:chgData name="Smirnova, Kseniia" userId="226c0a7c-c8b8-4f22-b179-78f32b381ac9" providerId="ADAL" clId="{54B5BBFA-580C-4479-9965-2FDC4DC39ED9}" dt="2022-05-25T15:30:17.763" v="3686" actId="478"/>
          <ac:spMkLst>
            <pc:docMk/>
            <pc:sldMk cId="444828665" sldId="6102"/>
            <ac:spMk id="9" creationId="{186A6EF3-7E54-4AB9-88D5-F94956A90CF8}"/>
          </ac:spMkLst>
        </pc:spChg>
        <pc:spChg chg="add del mod">
          <ac:chgData name="Smirnova, Kseniia" userId="226c0a7c-c8b8-4f22-b179-78f32b381ac9" providerId="ADAL" clId="{54B5BBFA-580C-4479-9965-2FDC4DC39ED9}" dt="2022-05-25T15:43:12.716" v="4077" actId="478"/>
          <ac:spMkLst>
            <pc:docMk/>
            <pc:sldMk cId="444828665" sldId="6102"/>
            <ac:spMk id="11" creationId="{1DC94401-84BB-4D56-ADA6-3CB365EA4251}"/>
          </ac:spMkLst>
        </pc:spChg>
        <pc:spChg chg="add del mod">
          <ac:chgData name="Smirnova, Kseniia" userId="226c0a7c-c8b8-4f22-b179-78f32b381ac9" providerId="ADAL" clId="{54B5BBFA-580C-4479-9965-2FDC4DC39ED9}" dt="2022-05-25T15:43:12.716" v="4077" actId="478"/>
          <ac:spMkLst>
            <pc:docMk/>
            <pc:sldMk cId="444828665" sldId="6102"/>
            <ac:spMk id="12" creationId="{49D106A0-6996-43BE-BC99-AE816C9E19E5}"/>
          </ac:spMkLst>
        </pc:spChg>
        <pc:spChg chg="add del mod">
          <ac:chgData name="Smirnova, Kseniia" userId="226c0a7c-c8b8-4f22-b179-78f32b381ac9" providerId="ADAL" clId="{54B5BBFA-580C-4479-9965-2FDC4DC39ED9}" dt="2022-05-25T15:43:12.716" v="4077" actId="478"/>
          <ac:spMkLst>
            <pc:docMk/>
            <pc:sldMk cId="444828665" sldId="6102"/>
            <ac:spMk id="13" creationId="{F3C2F496-41AF-4C74-8F0B-C82D91D8A348}"/>
          </ac:spMkLst>
        </pc:spChg>
        <pc:spChg chg="add del mod">
          <ac:chgData name="Smirnova, Kseniia" userId="226c0a7c-c8b8-4f22-b179-78f32b381ac9" providerId="ADAL" clId="{54B5BBFA-580C-4479-9965-2FDC4DC39ED9}" dt="2022-05-25T15:29:08.681" v="3618" actId="478"/>
          <ac:spMkLst>
            <pc:docMk/>
            <pc:sldMk cId="444828665" sldId="6102"/>
            <ac:spMk id="14" creationId="{57AE1FD8-C3AC-452D-B8ED-A90581172B3E}"/>
          </ac:spMkLst>
        </pc:spChg>
        <pc:spChg chg="add del mod">
          <ac:chgData name="Smirnova, Kseniia" userId="226c0a7c-c8b8-4f22-b179-78f32b381ac9" providerId="ADAL" clId="{54B5BBFA-580C-4479-9965-2FDC4DC39ED9}" dt="2022-05-25T15:31:15.265" v="3733" actId="478"/>
          <ac:spMkLst>
            <pc:docMk/>
            <pc:sldMk cId="444828665" sldId="6102"/>
            <ac:spMk id="15" creationId="{BF325D13-DC64-4F20-9394-CCF2DF5E9805}"/>
          </ac:spMkLst>
        </pc:spChg>
        <pc:spChg chg="add del mod">
          <ac:chgData name="Smirnova, Kseniia" userId="226c0a7c-c8b8-4f22-b179-78f32b381ac9" providerId="ADAL" clId="{54B5BBFA-580C-4479-9965-2FDC4DC39ED9}" dt="2022-05-25T15:31:15.265" v="3733" actId="478"/>
          <ac:spMkLst>
            <pc:docMk/>
            <pc:sldMk cId="444828665" sldId="6102"/>
            <ac:spMk id="16" creationId="{F28B227D-A89A-420D-B121-00068C654C3E}"/>
          </ac:spMkLst>
        </pc:spChg>
        <pc:spChg chg="mod">
          <ac:chgData name="Smirnova, Kseniia" userId="226c0a7c-c8b8-4f22-b179-78f32b381ac9" providerId="ADAL" clId="{54B5BBFA-580C-4479-9965-2FDC4DC39ED9}" dt="2022-05-25T15:28:48.720" v="3608"/>
          <ac:spMkLst>
            <pc:docMk/>
            <pc:sldMk cId="444828665" sldId="6102"/>
            <ac:spMk id="19" creationId="{76295F66-236E-4E0A-918A-77C5C26A4D9A}"/>
          </ac:spMkLst>
        </pc:spChg>
        <pc:spChg chg="mod">
          <ac:chgData name="Smirnova, Kseniia" userId="226c0a7c-c8b8-4f22-b179-78f32b381ac9" providerId="ADAL" clId="{54B5BBFA-580C-4479-9965-2FDC4DC39ED9}" dt="2022-05-25T15:28:48.720" v="3608"/>
          <ac:spMkLst>
            <pc:docMk/>
            <pc:sldMk cId="444828665" sldId="6102"/>
            <ac:spMk id="20" creationId="{252D5A20-5A70-4574-A78E-8EFFAC23F7EB}"/>
          </ac:spMkLst>
        </pc:spChg>
        <pc:spChg chg="mod">
          <ac:chgData name="Smirnova, Kseniia" userId="226c0a7c-c8b8-4f22-b179-78f32b381ac9" providerId="ADAL" clId="{54B5BBFA-580C-4479-9965-2FDC4DC39ED9}" dt="2022-05-25T15:28:48.720" v="3608"/>
          <ac:spMkLst>
            <pc:docMk/>
            <pc:sldMk cId="444828665" sldId="6102"/>
            <ac:spMk id="22" creationId="{A5B22348-E1BB-4278-9552-786AF489BAC0}"/>
          </ac:spMkLst>
        </pc:spChg>
        <pc:spChg chg="mod">
          <ac:chgData name="Smirnova, Kseniia" userId="226c0a7c-c8b8-4f22-b179-78f32b381ac9" providerId="ADAL" clId="{54B5BBFA-580C-4479-9965-2FDC4DC39ED9}" dt="2022-05-25T15:28:48.720" v="3608"/>
          <ac:spMkLst>
            <pc:docMk/>
            <pc:sldMk cId="444828665" sldId="6102"/>
            <ac:spMk id="23" creationId="{D6CAAE08-9F28-4854-ACAC-5A045F913FA9}"/>
          </ac:spMkLst>
        </pc:spChg>
        <pc:spChg chg="mod">
          <ac:chgData name="Smirnova, Kseniia" userId="226c0a7c-c8b8-4f22-b179-78f32b381ac9" providerId="ADAL" clId="{54B5BBFA-580C-4479-9965-2FDC4DC39ED9}" dt="2022-05-25T15:28:48.720" v="3608"/>
          <ac:spMkLst>
            <pc:docMk/>
            <pc:sldMk cId="444828665" sldId="6102"/>
            <ac:spMk id="24" creationId="{8C34CDC4-790A-4224-AC8D-DBE87CC15FF1}"/>
          </ac:spMkLst>
        </pc:spChg>
        <pc:spChg chg="mod">
          <ac:chgData name="Smirnova, Kseniia" userId="226c0a7c-c8b8-4f22-b179-78f32b381ac9" providerId="ADAL" clId="{54B5BBFA-580C-4479-9965-2FDC4DC39ED9}" dt="2022-05-25T15:28:48.720" v="3608"/>
          <ac:spMkLst>
            <pc:docMk/>
            <pc:sldMk cId="444828665" sldId="6102"/>
            <ac:spMk id="25" creationId="{4281C92B-F271-4BB7-AAF5-66F815EB4145}"/>
          </ac:spMkLst>
        </pc:spChg>
        <pc:spChg chg="mod">
          <ac:chgData name="Smirnova, Kseniia" userId="226c0a7c-c8b8-4f22-b179-78f32b381ac9" providerId="ADAL" clId="{54B5BBFA-580C-4479-9965-2FDC4DC39ED9}" dt="2022-05-25T15:28:48.720" v="3608"/>
          <ac:spMkLst>
            <pc:docMk/>
            <pc:sldMk cId="444828665" sldId="6102"/>
            <ac:spMk id="27" creationId="{EC36B62B-6B1D-4E63-A8EF-B319C621D444}"/>
          </ac:spMkLst>
        </pc:spChg>
        <pc:spChg chg="mod">
          <ac:chgData name="Smirnova, Kseniia" userId="226c0a7c-c8b8-4f22-b179-78f32b381ac9" providerId="ADAL" clId="{54B5BBFA-580C-4479-9965-2FDC4DC39ED9}" dt="2022-05-25T15:31:30.071" v="3738" actId="21"/>
          <ac:spMkLst>
            <pc:docMk/>
            <pc:sldMk cId="444828665" sldId="6102"/>
            <ac:spMk id="28" creationId="{17B8D0A7-4D8B-48DC-8AC1-51C6144E46D8}"/>
          </ac:spMkLst>
        </pc:spChg>
        <pc:spChg chg="mod">
          <ac:chgData name="Smirnova, Kseniia" userId="226c0a7c-c8b8-4f22-b179-78f32b381ac9" providerId="ADAL" clId="{54B5BBFA-580C-4479-9965-2FDC4DC39ED9}" dt="2022-05-25T15:28:48.720" v="3608"/>
          <ac:spMkLst>
            <pc:docMk/>
            <pc:sldMk cId="444828665" sldId="6102"/>
            <ac:spMk id="30" creationId="{F0EC8EB4-EC94-4415-8707-709D60DB9EA6}"/>
          </ac:spMkLst>
        </pc:spChg>
        <pc:spChg chg="mod">
          <ac:chgData name="Smirnova, Kseniia" userId="226c0a7c-c8b8-4f22-b179-78f32b381ac9" providerId="ADAL" clId="{54B5BBFA-580C-4479-9965-2FDC4DC39ED9}" dt="2022-05-25T15:28:48.720" v="3608"/>
          <ac:spMkLst>
            <pc:docMk/>
            <pc:sldMk cId="444828665" sldId="6102"/>
            <ac:spMk id="31" creationId="{DEED2836-EC2A-4387-A578-0C5C0491C134}"/>
          </ac:spMkLst>
        </pc:spChg>
        <pc:spChg chg="mod">
          <ac:chgData name="Smirnova, Kseniia" userId="226c0a7c-c8b8-4f22-b179-78f32b381ac9" providerId="ADAL" clId="{54B5BBFA-580C-4479-9965-2FDC4DC39ED9}" dt="2022-05-25T15:28:48.720" v="3608"/>
          <ac:spMkLst>
            <pc:docMk/>
            <pc:sldMk cId="444828665" sldId="6102"/>
            <ac:spMk id="32" creationId="{BC883A77-63F4-4EB4-939E-98D7E1F6B26D}"/>
          </ac:spMkLst>
        </pc:spChg>
        <pc:spChg chg="mod">
          <ac:chgData name="Smirnova, Kseniia" userId="226c0a7c-c8b8-4f22-b179-78f32b381ac9" providerId="ADAL" clId="{54B5BBFA-580C-4479-9965-2FDC4DC39ED9}" dt="2022-05-25T15:28:48.720" v="3608"/>
          <ac:spMkLst>
            <pc:docMk/>
            <pc:sldMk cId="444828665" sldId="6102"/>
            <ac:spMk id="33" creationId="{915CB72E-E21D-415C-A9B4-B6A656BD96F7}"/>
          </ac:spMkLst>
        </pc:spChg>
        <pc:spChg chg="mod">
          <ac:chgData name="Smirnova, Kseniia" userId="226c0a7c-c8b8-4f22-b179-78f32b381ac9" providerId="ADAL" clId="{54B5BBFA-580C-4479-9965-2FDC4DC39ED9}" dt="2022-05-25T15:28:48.720" v="3608"/>
          <ac:spMkLst>
            <pc:docMk/>
            <pc:sldMk cId="444828665" sldId="6102"/>
            <ac:spMk id="34" creationId="{7FC7BF03-DE09-413F-B74E-DC0C6C0A135B}"/>
          </ac:spMkLst>
        </pc:spChg>
        <pc:spChg chg="mod">
          <ac:chgData name="Smirnova, Kseniia" userId="226c0a7c-c8b8-4f22-b179-78f32b381ac9" providerId="ADAL" clId="{54B5BBFA-580C-4479-9965-2FDC4DC39ED9}" dt="2022-05-25T15:28:48.720" v="3608"/>
          <ac:spMkLst>
            <pc:docMk/>
            <pc:sldMk cId="444828665" sldId="6102"/>
            <ac:spMk id="35" creationId="{99ADCD87-EF02-4FEB-A521-FDF415216024}"/>
          </ac:spMkLst>
        </pc:spChg>
        <pc:spChg chg="mod">
          <ac:chgData name="Smirnova, Kseniia" userId="226c0a7c-c8b8-4f22-b179-78f32b381ac9" providerId="ADAL" clId="{54B5BBFA-580C-4479-9965-2FDC4DC39ED9}" dt="2022-05-25T15:28:48.720" v="3608"/>
          <ac:spMkLst>
            <pc:docMk/>
            <pc:sldMk cId="444828665" sldId="6102"/>
            <ac:spMk id="37" creationId="{CD191997-828F-4865-9FCC-2C875827142E}"/>
          </ac:spMkLst>
        </pc:spChg>
        <pc:spChg chg="mod">
          <ac:chgData name="Smirnova, Kseniia" userId="226c0a7c-c8b8-4f22-b179-78f32b381ac9" providerId="ADAL" clId="{54B5BBFA-580C-4479-9965-2FDC4DC39ED9}" dt="2022-05-25T15:28:48.720" v="3608"/>
          <ac:spMkLst>
            <pc:docMk/>
            <pc:sldMk cId="444828665" sldId="6102"/>
            <ac:spMk id="38" creationId="{FC7386FD-D13F-44B5-B458-D03590126D5D}"/>
          </ac:spMkLst>
        </pc:spChg>
        <pc:spChg chg="mod">
          <ac:chgData name="Smirnova, Kseniia" userId="226c0a7c-c8b8-4f22-b179-78f32b381ac9" providerId="ADAL" clId="{54B5BBFA-580C-4479-9965-2FDC4DC39ED9}" dt="2022-05-25T15:28:48.720" v="3608"/>
          <ac:spMkLst>
            <pc:docMk/>
            <pc:sldMk cId="444828665" sldId="6102"/>
            <ac:spMk id="43" creationId="{8EEBC7F8-191A-44A1-8477-4C27CBFC2346}"/>
          </ac:spMkLst>
        </pc:spChg>
        <pc:spChg chg="del">
          <ac:chgData name="Smirnova, Kseniia" userId="226c0a7c-c8b8-4f22-b179-78f32b381ac9" providerId="ADAL" clId="{54B5BBFA-580C-4479-9965-2FDC4DC39ED9}" dt="2022-05-24T12:36:44.525" v="804" actId="478"/>
          <ac:spMkLst>
            <pc:docMk/>
            <pc:sldMk cId="444828665" sldId="6102"/>
            <ac:spMk id="44" creationId="{26238CFD-CDBB-48BE-9992-2EF2BF12675B}"/>
          </ac:spMkLst>
        </pc:spChg>
        <pc:spChg chg="mod">
          <ac:chgData name="Smirnova, Kseniia" userId="226c0a7c-c8b8-4f22-b179-78f32b381ac9" providerId="ADAL" clId="{54B5BBFA-580C-4479-9965-2FDC4DC39ED9}" dt="2022-05-25T15:28:48.720" v="3608"/>
          <ac:spMkLst>
            <pc:docMk/>
            <pc:sldMk cId="444828665" sldId="6102"/>
            <ac:spMk id="44" creationId="{33B4A222-5377-4654-BE6A-285C9C2DB91F}"/>
          </ac:spMkLst>
        </pc:spChg>
        <pc:spChg chg="add del mod">
          <ac:chgData name="Smirnova, Kseniia" userId="226c0a7c-c8b8-4f22-b179-78f32b381ac9" providerId="ADAL" clId="{54B5BBFA-580C-4479-9965-2FDC4DC39ED9}" dt="2022-05-25T15:30:14.186" v="3685" actId="478"/>
          <ac:spMkLst>
            <pc:docMk/>
            <pc:sldMk cId="444828665" sldId="6102"/>
            <ac:spMk id="46" creationId="{DDB4E35C-DBC7-43FC-96CA-8CBBBD1A9C65}"/>
          </ac:spMkLst>
        </pc:spChg>
        <pc:spChg chg="add del mod">
          <ac:chgData name="Smirnova, Kseniia" userId="226c0a7c-c8b8-4f22-b179-78f32b381ac9" providerId="ADAL" clId="{54B5BBFA-580C-4479-9965-2FDC4DC39ED9}" dt="2022-05-25T15:32:54.289" v="3816" actId="21"/>
          <ac:spMkLst>
            <pc:docMk/>
            <pc:sldMk cId="444828665" sldId="6102"/>
            <ac:spMk id="47" creationId="{3B97D16D-FBC9-4B02-968E-16276255E95A}"/>
          </ac:spMkLst>
        </pc:spChg>
        <pc:spChg chg="add del mod">
          <ac:chgData name="Smirnova, Kseniia" userId="226c0a7c-c8b8-4f22-b179-78f32b381ac9" providerId="ADAL" clId="{54B5BBFA-580C-4479-9965-2FDC4DC39ED9}" dt="2022-05-25T15:32:54.289" v="3816" actId="21"/>
          <ac:spMkLst>
            <pc:docMk/>
            <pc:sldMk cId="444828665" sldId="6102"/>
            <ac:spMk id="48" creationId="{1007724E-0C66-42C3-8F5C-C28AB26070F3}"/>
          </ac:spMkLst>
        </pc:spChg>
        <pc:spChg chg="add del mod">
          <ac:chgData name="Smirnova, Kseniia" userId="226c0a7c-c8b8-4f22-b179-78f32b381ac9" providerId="ADAL" clId="{54B5BBFA-580C-4479-9965-2FDC4DC39ED9}" dt="2022-05-25T16:20:00.017" v="4625"/>
          <ac:spMkLst>
            <pc:docMk/>
            <pc:sldMk cId="444828665" sldId="6102"/>
            <ac:spMk id="50" creationId="{7D6868D2-42F9-4A0F-8907-1886B8C14F68}"/>
          </ac:spMkLst>
        </pc:spChg>
        <pc:spChg chg="add del mod">
          <ac:chgData name="Smirnova, Kseniia" userId="226c0a7c-c8b8-4f22-b179-78f32b381ac9" providerId="ADAL" clId="{54B5BBFA-580C-4479-9965-2FDC4DC39ED9}" dt="2022-05-25T16:20:00.017" v="4625"/>
          <ac:spMkLst>
            <pc:docMk/>
            <pc:sldMk cId="444828665" sldId="6102"/>
            <ac:spMk id="51" creationId="{DB12FC73-BDB8-48CF-9502-C2E37AC70ADB}"/>
          </ac:spMkLst>
        </pc:spChg>
        <pc:spChg chg="add del mod">
          <ac:chgData name="Smirnova, Kseniia" userId="226c0a7c-c8b8-4f22-b179-78f32b381ac9" providerId="ADAL" clId="{54B5BBFA-580C-4479-9965-2FDC4DC39ED9}" dt="2022-05-25T16:20:00.017" v="4625"/>
          <ac:spMkLst>
            <pc:docMk/>
            <pc:sldMk cId="444828665" sldId="6102"/>
            <ac:spMk id="52" creationId="{6641F9D9-5C30-43C1-8A7C-4CD291D6A04B}"/>
          </ac:spMkLst>
        </pc:spChg>
        <pc:spChg chg="del">
          <ac:chgData name="Smirnova, Kseniia" userId="226c0a7c-c8b8-4f22-b179-78f32b381ac9" providerId="ADAL" clId="{54B5BBFA-580C-4479-9965-2FDC4DC39ED9}" dt="2022-05-24T12:36:44.525" v="804" actId="478"/>
          <ac:spMkLst>
            <pc:docMk/>
            <pc:sldMk cId="444828665" sldId="6102"/>
            <ac:spMk id="53" creationId="{1CD9540F-A39A-4D8B-9DA9-88A2E2494823}"/>
          </ac:spMkLst>
        </pc:spChg>
        <pc:spChg chg="add del mod">
          <ac:chgData name="Smirnova, Kseniia" userId="226c0a7c-c8b8-4f22-b179-78f32b381ac9" providerId="ADAL" clId="{54B5BBFA-580C-4479-9965-2FDC4DC39ED9}" dt="2022-05-25T16:20:00.017" v="4625"/>
          <ac:spMkLst>
            <pc:docMk/>
            <pc:sldMk cId="444828665" sldId="6102"/>
            <ac:spMk id="53" creationId="{26818D3B-C0F9-4A51-A7ED-F0396EBDCB09}"/>
          </ac:spMkLst>
        </pc:spChg>
        <pc:spChg chg="add del mod">
          <ac:chgData name="Smirnova, Kseniia" userId="226c0a7c-c8b8-4f22-b179-78f32b381ac9" providerId="ADAL" clId="{54B5BBFA-580C-4479-9965-2FDC4DC39ED9}" dt="2022-05-25T16:20:00.017" v="4625"/>
          <ac:spMkLst>
            <pc:docMk/>
            <pc:sldMk cId="444828665" sldId="6102"/>
            <ac:spMk id="54" creationId="{B652F238-E765-4A7E-AB53-9CD805692F80}"/>
          </ac:spMkLst>
        </pc:spChg>
        <pc:spChg chg="add del mod">
          <ac:chgData name="Smirnova, Kseniia" userId="226c0a7c-c8b8-4f22-b179-78f32b381ac9" providerId="ADAL" clId="{54B5BBFA-580C-4479-9965-2FDC4DC39ED9}" dt="2022-05-25T16:20:00.017" v="4625"/>
          <ac:spMkLst>
            <pc:docMk/>
            <pc:sldMk cId="444828665" sldId="6102"/>
            <ac:spMk id="55" creationId="{865D457E-64A6-43D9-B03C-E4F524C8B9E5}"/>
          </ac:spMkLst>
        </pc:spChg>
        <pc:spChg chg="add del mod">
          <ac:chgData name="Smirnova, Kseniia" userId="226c0a7c-c8b8-4f22-b179-78f32b381ac9" providerId="ADAL" clId="{54B5BBFA-580C-4479-9965-2FDC4DC39ED9}" dt="2022-05-25T16:20:00.017" v="4625"/>
          <ac:spMkLst>
            <pc:docMk/>
            <pc:sldMk cId="444828665" sldId="6102"/>
            <ac:spMk id="56" creationId="{16E004D2-802A-4164-A7C8-768B46F3700B}"/>
          </ac:spMkLst>
        </pc:spChg>
        <pc:spChg chg="add del mod">
          <ac:chgData name="Smirnova, Kseniia" userId="226c0a7c-c8b8-4f22-b179-78f32b381ac9" providerId="ADAL" clId="{54B5BBFA-580C-4479-9965-2FDC4DC39ED9}" dt="2022-05-25T16:20:00.017" v="4625"/>
          <ac:spMkLst>
            <pc:docMk/>
            <pc:sldMk cId="444828665" sldId="6102"/>
            <ac:spMk id="57" creationId="{DCBB86B2-218E-4825-9CDF-2AB2BF8A3CE2}"/>
          </ac:spMkLst>
        </pc:spChg>
        <pc:spChg chg="add del mod">
          <ac:chgData name="Smirnova, Kseniia" userId="226c0a7c-c8b8-4f22-b179-78f32b381ac9" providerId="ADAL" clId="{54B5BBFA-580C-4479-9965-2FDC4DC39ED9}" dt="2022-05-25T16:20:00.017" v="4625"/>
          <ac:spMkLst>
            <pc:docMk/>
            <pc:sldMk cId="444828665" sldId="6102"/>
            <ac:spMk id="58" creationId="{20A3E96B-B14F-4398-A050-805E424028D9}"/>
          </ac:spMkLst>
        </pc:spChg>
        <pc:spChg chg="del">
          <ac:chgData name="Smirnova, Kseniia" userId="226c0a7c-c8b8-4f22-b179-78f32b381ac9" providerId="ADAL" clId="{54B5BBFA-580C-4479-9965-2FDC4DC39ED9}" dt="2022-05-24T12:36:44.525" v="804" actId="478"/>
          <ac:spMkLst>
            <pc:docMk/>
            <pc:sldMk cId="444828665" sldId="6102"/>
            <ac:spMk id="58" creationId="{9FEE3D23-2A7B-467C-B160-4961C8E58276}"/>
          </ac:spMkLst>
        </pc:spChg>
        <pc:spChg chg="add del mod">
          <ac:chgData name="Smirnova, Kseniia" userId="226c0a7c-c8b8-4f22-b179-78f32b381ac9" providerId="ADAL" clId="{54B5BBFA-580C-4479-9965-2FDC4DC39ED9}" dt="2022-05-25T16:20:00.017" v="4625"/>
          <ac:spMkLst>
            <pc:docMk/>
            <pc:sldMk cId="444828665" sldId="6102"/>
            <ac:spMk id="59" creationId="{A9BCE0EF-4A90-4D6B-AAD2-1342D782EEAC}"/>
          </ac:spMkLst>
        </pc:spChg>
        <pc:spChg chg="add del mod">
          <ac:chgData name="Smirnova, Kseniia" userId="226c0a7c-c8b8-4f22-b179-78f32b381ac9" providerId="ADAL" clId="{54B5BBFA-580C-4479-9965-2FDC4DC39ED9}" dt="2022-05-25T16:20:00.017" v="4625"/>
          <ac:spMkLst>
            <pc:docMk/>
            <pc:sldMk cId="444828665" sldId="6102"/>
            <ac:spMk id="60" creationId="{CF68AC4F-013D-4756-872C-A6811823BBA8}"/>
          </ac:spMkLst>
        </pc:spChg>
        <pc:spChg chg="del">
          <ac:chgData name="Smirnova, Kseniia" userId="226c0a7c-c8b8-4f22-b179-78f32b381ac9" providerId="ADAL" clId="{54B5BBFA-580C-4479-9965-2FDC4DC39ED9}" dt="2022-05-24T12:36:44.525" v="804" actId="478"/>
          <ac:spMkLst>
            <pc:docMk/>
            <pc:sldMk cId="444828665" sldId="6102"/>
            <ac:spMk id="62" creationId="{694702B9-2181-4D04-B1F3-F1C7FEF7DEA0}"/>
          </ac:spMkLst>
        </pc:spChg>
        <pc:spChg chg="del">
          <ac:chgData name="Smirnova, Kseniia" userId="226c0a7c-c8b8-4f22-b179-78f32b381ac9" providerId="ADAL" clId="{54B5BBFA-580C-4479-9965-2FDC4DC39ED9}" dt="2022-05-24T12:36:44.525" v="804" actId="478"/>
          <ac:spMkLst>
            <pc:docMk/>
            <pc:sldMk cId="444828665" sldId="6102"/>
            <ac:spMk id="63" creationId="{13F8B465-8B19-406E-82C3-A5356D38D7F4}"/>
          </ac:spMkLst>
        </pc:spChg>
        <pc:spChg chg="del">
          <ac:chgData name="Smirnova, Kseniia" userId="226c0a7c-c8b8-4f22-b179-78f32b381ac9" providerId="ADAL" clId="{54B5BBFA-580C-4479-9965-2FDC4DC39ED9}" dt="2022-05-24T12:36:44.525" v="804" actId="478"/>
          <ac:spMkLst>
            <pc:docMk/>
            <pc:sldMk cId="444828665" sldId="6102"/>
            <ac:spMk id="64" creationId="{4ED7BB7F-8274-4761-A5C1-14E5786C0EA9}"/>
          </ac:spMkLst>
        </pc:spChg>
        <pc:spChg chg="add del mod">
          <ac:chgData name="Smirnova, Kseniia" userId="226c0a7c-c8b8-4f22-b179-78f32b381ac9" providerId="ADAL" clId="{54B5BBFA-580C-4479-9965-2FDC4DC39ED9}" dt="2022-05-25T16:20:00.017" v="4625"/>
          <ac:spMkLst>
            <pc:docMk/>
            <pc:sldMk cId="444828665" sldId="6102"/>
            <ac:spMk id="66" creationId="{047F87EF-54BA-4498-80C3-1167B75EF8C3}"/>
          </ac:spMkLst>
        </pc:spChg>
        <pc:spChg chg="del">
          <ac:chgData name="Smirnova, Kseniia" userId="226c0a7c-c8b8-4f22-b179-78f32b381ac9" providerId="ADAL" clId="{54B5BBFA-580C-4479-9965-2FDC4DC39ED9}" dt="2022-05-24T12:36:44.525" v="804" actId="478"/>
          <ac:spMkLst>
            <pc:docMk/>
            <pc:sldMk cId="444828665" sldId="6102"/>
            <ac:spMk id="67" creationId="{AC261D94-668B-45DB-A451-F2EBDF0234AF}"/>
          </ac:spMkLst>
        </pc:spChg>
        <pc:spChg chg="add del mod">
          <ac:chgData name="Smirnova, Kseniia" userId="226c0a7c-c8b8-4f22-b179-78f32b381ac9" providerId="ADAL" clId="{54B5BBFA-580C-4479-9965-2FDC4DC39ED9}" dt="2022-05-25T16:24:06.285" v="4629" actId="478"/>
          <ac:spMkLst>
            <pc:docMk/>
            <pc:sldMk cId="444828665" sldId="6102"/>
            <ac:spMk id="68" creationId="{345C9752-27A1-400C-8B5A-D4F70E883926}"/>
          </ac:spMkLst>
        </pc:spChg>
        <pc:spChg chg="del">
          <ac:chgData name="Smirnova, Kseniia" userId="226c0a7c-c8b8-4f22-b179-78f32b381ac9" providerId="ADAL" clId="{54B5BBFA-580C-4479-9965-2FDC4DC39ED9}" dt="2022-05-24T12:36:44.525" v="804" actId="478"/>
          <ac:spMkLst>
            <pc:docMk/>
            <pc:sldMk cId="444828665" sldId="6102"/>
            <ac:spMk id="69" creationId="{25C661D2-FD5C-434E-9262-6BDA0B3E2B45}"/>
          </ac:spMkLst>
        </pc:spChg>
        <pc:spChg chg="mod">
          <ac:chgData name="Smirnova, Kseniia" userId="226c0a7c-c8b8-4f22-b179-78f32b381ac9" providerId="ADAL" clId="{54B5BBFA-580C-4479-9965-2FDC4DC39ED9}" dt="2022-05-25T16:23:54.923" v="4627" actId="1076"/>
          <ac:spMkLst>
            <pc:docMk/>
            <pc:sldMk cId="444828665" sldId="6102"/>
            <ac:spMk id="70" creationId="{4E99C86D-CEC2-4EFB-81E4-A298BFCB3E80}"/>
          </ac:spMkLst>
        </pc:spChg>
        <pc:spChg chg="del">
          <ac:chgData name="Smirnova, Kseniia" userId="226c0a7c-c8b8-4f22-b179-78f32b381ac9" providerId="ADAL" clId="{54B5BBFA-580C-4479-9965-2FDC4DC39ED9}" dt="2022-05-24T12:36:44.525" v="804" actId="478"/>
          <ac:spMkLst>
            <pc:docMk/>
            <pc:sldMk cId="444828665" sldId="6102"/>
            <ac:spMk id="70" creationId="{B4B20B7D-AFEE-40BF-A464-B19103C5C8A5}"/>
          </ac:spMkLst>
        </pc:spChg>
        <pc:spChg chg="mod">
          <ac:chgData name="Smirnova, Kseniia" userId="226c0a7c-c8b8-4f22-b179-78f32b381ac9" providerId="ADAL" clId="{54B5BBFA-580C-4479-9965-2FDC4DC39ED9}" dt="2022-05-25T16:23:54.923" v="4627" actId="1076"/>
          <ac:spMkLst>
            <pc:docMk/>
            <pc:sldMk cId="444828665" sldId="6102"/>
            <ac:spMk id="71" creationId="{D0935B34-83C5-4E2F-A45A-74727F6CC55D}"/>
          </ac:spMkLst>
        </pc:spChg>
        <pc:spChg chg="mod">
          <ac:chgData name="Smirnova, Kseniia" userId="226c0a7c-c8b8-4f22-b179-78f32b381ac9" providerId="ADAL" clId="{54B5BBFA-580C-4479-9965-2FDC4DC39ED9}" dt="2022-05-25T16:23:54.923" v="4627" actId="1076"/>
          <ac:spMkLst>
            <pc:docMk/>
            <pc:sldMk cId="444828665" sldId="6102"/>
            <ac:spMk id="72" creationId="{91F52D01-800B-49F6-BAD0-CC41A5EAC467}"/>
          </ac:spMkLst>
        </pc:spChg>
        <pc:spChg chg="mod">
          <ac:chgData name="Smirnova, Kseniia" userId="226c0a7c-c8b8-4f22-b179-78f32b381ac9" providerId="ADAL" clId="{54B5BBFA-580C-4479-9965-2FDC4DC39ED9}" dt="2022-05-25T16:23:54.923" v="4627" actId="1076"/>
          <ac:spMkLst>
            <pc:docMk/>
            <pc:sldMk cId="444828665" sldId="6102"/>
            <ac:spMk id="73" creationId="{D351D7D4-0DFB-45F1-BAA0-75DA8CE9A0B6}"/>
          </ac:spMkLst>
        </pc:spChg>
        <pc:spChg chg="mod">
          <ac:chgData name="Smirnova, Kseniia" userId="226c0a7c-c8b8-4f22-b179-78f32b381ac9" providerId="ADAL" clId="{54B5BBFA-580C-4479-9965-2FDC4DC39ED9}" dt="2022-05-25T16:23:54.923" v="4627" actId="1076"/>
          <ac:spMkLst>
            <pc:docMk/>
            <pc:sldMk cId="444828665" sldId="6102"/>
            <ac:spMk id="74" creationId="{B0F4B441-C35D-4BDB-BDC1-D62F5F88CCDB}"/>
          </ac:spMkLst>
        </pc:spChg>
        <pc:spChg chg="mod">
          <ac:chgData name="Smirnova, Kseniia" userId="226c0a7c-c8b8-4f22-b179-78f32b381ac9" providerId="ADAL" clId="{54B5BBFA-580C-4479-9965-2FDC4DC39ED9}" dt="2022-05-25T16:23:54.923" v="4627" actId="1076"/>
          <ac:spMkLst>
            <pc:docMk/>
            <pc:sldMk cId="444828665" sldId="6102"/>
            <ac:spMk id="75" creationId="{ADB933D2-567C-4520-829E-5A75CC81126C}"/>
          </ac:spMkLst>
        </pc:spChg>
        <pc:spChg chg="mod">
          <ac:chgData name="Smirnova, Kseniia" userId="226c0a7c-c8b8-4f22-b179-78f32b381ac9" providerId="ADAL" clId="{54B5BBFA-580C-4479-9965-2FDC4DC39ED9}" dt="2022-05-25T16:23:54.923" v="4627" actId="1076"/>
          <ac:spMkLst>
            <pc:docMk/>
            <pc:sldMk cId="444828665" sldId="6102"/>
            <ac:spMk id="76" creationId="{8AF3F2E9-C534-4ED2-BE86-066B3A600E42}"/>
          </ac:spMkLst>
        </pc:spChg>
        <pc:spChg chg="add mod">
          <ac:chgData name="Smirnova, Kseniia" userId="226c0a7c-c8b8-4f22-b179-78f32b381ac9" providerId="ADAL" clId="{54B5BBFA-580C-4479-9965-2FDC4DC39ED9}" dt="2022-05-25T16:23:54.923" v="4627" actId="1076"/>
          <ac:spMkLst>
            <pc:docMk/>
            <pc:sldMk cId="444828665" sldId="6102"/>
            <ac:spMk id="77" creationId="{C92F47B5-484F-46DF-801C-6CC8250B0396}"/>
          </ac:spMkLst>
        </pc:spChg>
        <pc:spChg chg="add mod">
          <ac:chgData name="Smirnova, Kseniia" userId="226c0a7c-c8b8-4f22-b179-78f32b381ac9" providerId="ADAL" clId="{54B5BBFA-580C-4479-9965-2FDC4DC39ED9}" dt="2022-05-25T16:23:54.923" v="4627" actId="1076"/>
          <ac:spMkLst>
            <pc:docMk/>
            <pc:sldMk cId="444828665" sldId="6102"/>
            <ac:spMk id="78" creationId="{FB68BBA3-C477-48FC-8BB8-E946C767AFD7}"/>
          </ac:spMkLst>
        </pc:spChg>
        <pc:spChg chg="add mod">
          <ac:chgData name="Smirnova, Kseniia" userId="226c0a7c-c8b8-4f22-b179-78f32b381ac9" providerId="ADAL" clId="{54B5BBFA-580C-4479-9965-2FDC4DC39ED9}" dt="2022-05-25T16:23:54.923" v="4627" actId="1076"/>
          <ac:spMkLst>
            <pc:docMk/>
            <pc:sldMk cId="444828665" sldId="6102"/>
            <ac:spMk id="79" creationId="{BE39A0C0-51F3-4B3E-991F-F84B5D42F40A}"/>
          </ac:spMkLst>
        </pc:spChg>
        <pc:spChg chg="del">
          <ac:chgData name="Smirnova, Kseniia" userId="226c0a7c-c8b8-4f22-b179-78f32b381ac9" providerId="ADAL" clId="{54B5BBFA-580C-4479-9965-2FDC4DC39ED9}" dt="2022-05-24T12:36:44.525" v="804" actId="478"/>
          <ac:spMkLst>
            <pc:docMk/>
            <pc:sldMk cId="444828665" sldId="6102"/>
            <ac:spMk id="80" creationId="{0F1C0313-58A3-4463-A211-9AA0241A0073}"/>
          </ac:spMkLst>
        </pc:spChg>
        <pc:spChg chg="add del mod">
          <ac:chgData name="Smirnova, Kseniia" userId="226c0a7c-c8b8-4f22-b179-78f32b381ac9" providerId="ADAL" clId="{54B5BBFA-580C-4479-9965-2FDC4DC39ED9}" dt="2022-05-25T17:20:46.095" v="4862"/>
          <ac:spMkLst>
            <pc:docMk/>
            <pc:sldMk cId="444828665" sldId="6102"/>
            <ac:spMk id="80" creationId="{76C5624A-2DB2-49E6-AE5B-11EC4E0805A3}"/>
          </ac:spMkLst>
        </pc:spChg>
        <pc:spChg chg="add mod">
          <ac:chgData name="Smirnova, Kseniia" userId="226c0a7c-c8b8-4f22-b179-78f32b381ac9" providerId="ADAL" clId="{54B5BBFA-580C-4479-9965-2FDC4DC39ED9}" dt="2022-05-25T17:21:06.433" v="4864" actId="1076"/>
          <ac:spMkLst>
            <pc:docMk/>
            <pc:sldMk cId="444828665" sldId="6102"/>
            <ac:spMk id="81" creationId="{9FD7BC2E-2343-4DC9-9649-3AEF052B7A4E}"/>
          </ac:spMkLst>
        </pc:spChg>
        <pc:spChg chg="del">
          <ac:chgData name="Smirnova, Kseniia" userId="226c0a7c-c8b8-4f22-b179-78f32b381ac9" providerId="ADAL" clId="{54B5BBFA-580C-4479-9965-2FDC4DC39ED9}" dt="2022-05-24T12:36:44.525" v="804" actId="478"/>
          <ac:spMkLst>
            <pc:docMk/>
            <pc:sldMk cId="444828665" sldId="6102"/>
            <ac:spMk id="82" creationId="{47935DD2-EE52-4735-8746-755B1E678A98}"/>
          </ac:spMkLst>
        </pc:spChg>
        <pc:spChg chg="add mod">
          <ac:chgData name="Smirnova, Kseniia" userId="226c0a7c-c8b8-4f22-b179-78f32b381ac9" providerId="ADAL" clId="{54B5BBFA-580C-4479-9965-2FDC4DC39ED9}" dt="2022-05-25T17:21:33.794" v="4889" actId="14100"/>
          <ac:spMkLst>
            <pc:docMk/>
            <pc:sldMk cId="444828665" sldId="6102"/>
            <ac:spMk id="82" creationId="{4DA14005-874D-4443-BD48-BFC5381AD7CC}"/>
          </ac:spMkLst>
        </pc:spChg>
        <pc:spChg chg="add mod">
          <ac:chgData name="Smirnova, Kseniia" userId="226c0a7c-c8b8-4f22-b179-78f32b381ac9" providerId="ADAL" clId="{54B5BBFA-580C-4479-9965-2FDC4DC39ED9}" dt="2022-05-25T16:23:54.923" v="4627" actId="1076"/>
          <ac:spMkLst>
            <pc:docMk/>
            <pc:sldMk cId="444828665" sldId="6102"/>
            <ac:spMk id="83" creationId="{9391D072-647C-4384-8A9A-9C19DD38A5F5}"/>
          </ac:spMkLst>
        </pc:spChg>
        <pc:spChg chg="del">
          <ac:chgData name="Smirnova, Kseniia" userId="226c0a7c-c8b8-4f22-b179-78f32b381ac9" providerId="ADAL" clId="{54B5BBFA-580C-4479-9965-2FDC4DC39ED9}" dt="2022-05-24T12:36:44.525" v="804" actId="478"/>
          <ac:spMkLst>
            <pc:docMk/>
            <pc:sldMk cId="444828665" sldId="6102"/>
            <ac:spMk id="84" creationId="{0D8A5E16-E340-41D7-B498-40E0E08AD3EA}"/>
          </ac:spMkLst>
        </pc:spChg>
        <pc:spChg chg="mod">
          <ac:chgData name="Smirnova, Kseniia" userId="226c0a7c-c8b8-4f22-b179-78f32b381ac9" providerId="ADAL" clId="{54B5BBFA-580C-4479-9965-2FDC4DC39ED9}" dt="2022-05-25T16:23:54.923" v="4627" actId="1076"/>
          <ac:spMkLst>
            <pc:docMk/>
            <pc:sldMk cId="444828665" sldId="6102"/>
            <ac:spMk id="85" creationId="{49E938E4-4673-4054-8DCC-69BCCAC4C16D}"/>
          </ac:spMkLst>
        </pc:spChg>
        <pc:spChg chg="del">
          <ac:chgData name="Smirnova, Kseniia" userId="226c0a7c-c8b8-4f22-b179-78f32b381ac9" providerId="ADAL" clId="{54B5BBFA-580C-4479-9965-2FDC4DC39ED9}" dt="2022-05-24T12:36:44.525" v="804" actId="478"/>
          <ac:spMkLst>
            <pc:docMk/>
            <pc:sldMk cId="444828665" sldId="6102"/>
            <ac:spMk id="86" creationId="{5C6CDCEA-FACC-4A2D-907D-A8DEC5F9613E}"/>
          </ac:spMkLst>
        </pc:spChg>
        <pc:spChg chg="mod">
          <ac:chgData name="Smirnova, Kseniia" userId="226c0a7c-c8b8-4f22-b179-78f32b381ac9" providerId="ADAL" clId="{54B5BBFA-580C-4479-9965-2FDC4DC39ED9}" dt="2022-05-25T16:23:54.923" v="4627" actId="1076"/>
          <ac:spMkLst>
            <pc:docMk/>
            <pc:sldMk cId="444828665" sldId="6102"/>
            <ac:spMk id="87" creationId="{4448DB2A-2F83-4FBD-94BB-DD2A4207B847}"/>
          </ac:spMkLst>
        </pc:spChg>
        <pc:spChg chg="del">
          <ac:chgData name="Smirnova, Kseniia" userId="226c0a7c-c8b8-4f22-b179-78f32b381ac9" providerId="ADAL" clId="{54B5BBFA-580C-4479-9965-2FDC4DC39ED9}" dt="2022-05-24T12:36:44.525" v="804" actId="478"/>
          <ac:spMkLst>
            <pc:docMk/>
            <pc:sldMk cId="444828665" sldId="6102"/>
            <ac:spMk id="88" creationId="{463118B6-F7A1-4C8A-BDD5-6D7ED24BF6C6}"/>
          </ac:spMkLst>
        </pc:spChg>
        <pc:spChg chg="mod">
          <ac:chgData name="Smirnova, Kseniia" userId="226c0a7c-c8b8-4f22-b179-78f32b381ac9" providerId="ADAL" clId="{54B5BBFA-580C-4479-9965-2FDC4DC39ED9}" dt="2022-05-25T16:23:54.923" v="4627" actId="1076"/>
          <ac:spMkLst>
            <pc:docMk/>
            <pc:sldMk cId="444828665" sldId="6102"/>
            <ac:spMk id="88" creationId="{F172E97A-BAC7-4E0B-AB8D-21D50A9F5046}"/>
          </ac:spMkLst>
        </pc:spChg>
        <pc:spChg chg="del">
          <ac:chgData name="Smirnova, Kseniia" userId="226c0a7c-c8b8-4f22-b179-78f32b381ac9" providerId="ADAL" clId="{54B5BBFA-580C-4479-9965-2FDC4DC39ED9}" dt="2022-05-24T12:36:44.525" v="804" actId="478"/>
          <ac:spMkLst>
            <pc:docMk/>
            <pc:sldMk cId="444828665" sldId="6102"/>
            <ac:spMk id="89" creationId="{6534C223-3131-4AAE-B432-69EBF139C1DA}"/>
          </ac:spMkLst>
        </pc:spChg>
        <pc:spChg chg="mod">
          <ac:chgData name="Smirnova, Kseniia" userId="226c0a7c-c8b8-4f22-b179-78f32b381ac9" providerId="ADAL" clId="{54B5BBFA-580C-4479-9965-2FDC4DC39ED9}" dt="2022-05-25T16:23:54.923" v="4627" actId="1076"/>
          <ac:spMkLst>
            <pc:docMk/>
            <pc:sldMk cId="444828665" sldId="6102"/>
            <ac:spMk id="90" creationId="{064D421C-8810-4763-BD03-A83F6C8A3160}"/>
          </ac:spMkLst>
        </pc:spChg>
        <pc:spChg chg="del">
          <ac:chgData name="Smirnova, Kseniia" userId="226c0a7c-c8b8-4f22-b179-78f32b381ac9" providerId="ADAL" clId="{54B5BBFA-580C-4479-9965-2FDC4DC39ED9}" dt="2022-05-24T12:36:44.525" v="804" actId="478"/>
          <ac:spMkLst>
            <pc:docMk/>
            <pc:sldMk cId="444828665" sldId="6102"/>
            <ac:spMk id="90" creationId="{857BE8F9-D5D5-4EF2-8714-293932579E6E}"/>
          </ac:spMkLst>
        </pc:spChg>
        <pc:spChg chg="del">
          <ac:chgData name="Smirnova, Kseniia" userId="226c0a7c-c8b8-4f22-b179-78f32b381ac9" providerId="ADAL" clId="{54B5BBFA-580C-4479-9965-2FDC4DC39ED9}" dt="2022-05-24T12:36:44.525" v="804" actId="478"/>
          <ac:spMkLst>
            <pc:docMk/>
            <pc:sldMk cId="444828665" sldId="6102"/>
            <ac:spMk id="91" creationId="{FB5F49D0-0E22-4592-B43F-260FB830AE0E}"/>
          </ac:spMkLst>
        </pc:spChg>
        <pc:spChg chg="mod">
          <ac:chgData name="Smirnova, Kseniia" userId="226c0a7c-c8b8-4f22-b179-78f32b381ac9" providerId="ADAL" clId="{54B5BBFA-580C-4479-9965-2FDC4DC39ED9}" dt="2022-05-25T16:23:54.923" v="4627" actId="1076"/>
          <ac:spMkLst>
            <pc:docMk/>
            <pc:sldMk cId="444828665" sldId="6102"/>
            <ac:spMk id="92" creationId="{EE772B5C-E5CF-4C1E-AC83-CBAF3EFCFBBB}"/>
          </ac:spMkLst>
        </pc:spChg>
        <pc:spChg chg="mod">
          <ac:chgData name="Smirnova, Kseniia" userId="226c0a7c-c8b8-4f22-b179-78f32b381ac9" providerId="ADAL" clId="{54B5BBFA-580C-4479-9965-2FDC4DC39ED9}" dt="2022-05-25T16:23:54.923" v="4627" actId="1076"/>
          <ac:spMkLst>
            <pc:docMk/>
            <pc:sldMk cId="444828665" sldId="6102"/>
            <ac:spMk id="93" creationId="{CDFAEC7E-1C99-43E8-92E0-0716535C464F}"/>
          </ac:spMkLst>
        </pc:spChg>
        <pc:spChg chg="add mod">
          <ac:chgData name="Smirnova, Kseniia" userId="226c0a7c-c8b8-4f22-b179-78f32b381ac9" providerId="ADAL" clId="{54B5BBFA-580C-4479-9965-2FDC4DC39ED9}" dt="2022-05-25T16:23:54.923" v="4627" actId="1076"/>
          <ac:spMkLst>
            <pc:docMk/>
            <pc:sldMk cId="444828665" sldId="6102"/>
            <ac:spMk id="94" creationId="{89E604B5-BC41-4E53-B0D9-492686328B1D}"/>
          </ac:spMkLst>
        </pc:spChg>
        <pc:spChg chg="del">
          <ac:chgData name="Smirnova, Kseniia" userId="226c0a7c-c8b8-4f22-b179-78f32b381ac9" providerId="ADAL" clId="{54B5BBFA-580C-4479-9965-2FDC4DC39ED9}" dt="2022-05-24T12:36:44.525" v="804" actId="478"/>
          <ac:spMkLst>
            <pc:docMk/>
            <pc:sldMk cId="444828665" sldId="6102"/>
            <ac:spMk id="95" creationId="{43AD0A3C-B54B-4779-B026-5C883011C645}"/>
          </ac:spMkLst>
        </pc:spChg>
        <pc:spChg chg="mod">
          <ac:chgData name="Smirnova, Kseniia" userId="226c0a7c-c8b8-4f22-b179-78f32b381ac9" providerId="ADAL" clId="{54B5BBFA-580C-4479-9965-2FDC4DC39ED9}" dt="2022-05-25T16:23:54.923" v="4627" actId="1076"/>
          <ac:spMkLst>
            <pc:docMk/>
            <pc:sldMk cId="444828665" sldId="6102"/>
            <ac:spMk id="96" creationId="{5852530D-20D2-404F-AF9D-F80F30CCFEB8}"/>
          </ac:spMkLst>
        </pc:spChg>
        <pc:spChg chg="del">
          <ac:chgData name="Smirnova, Kseniia" userId="226c0a7c-c8b8-4f22-b179-78f32b381ac9" providerId="ADAL" clId="{54B5BBFA-580C-4479-9965-2FDC4DC39ED9}" dt="2022-05-24T12:36:44.525" v="804" actId="478"/>
          <ac:spMkLst>
            <pc:docMk/>
            <pc:sldMk cId="444828665" sldId="6102"/>
            <ac:spMk id="96" creationId="{9F156A00-5F9A-4B2C-9A2B-5DD9909C5C30}"/>
          </ac:spMkLst>
        </pc:spChg>
        <pc:spChg chg="del">
          <ac:chgData name="Smirnova, Kseniia" userId="226c0a7c-c8b8-4f22-b179-78f32b381ac9" providerId="ADAL" clId="{54B5BBFA-580C-4479-9965-2FDC4DC39ED9}" dt="2022-05-24T12:36:44.525" v="804" actId="478"/>
          <ac:spMkLst>
            <pc:docMk/>
            <pc:sldMk cId="444828665" sldId="6102"/>
            <ac:spMk id="97" creationId="{9D5FEDE3-5D65-43A6-9CFD-7EF6019EDF5C}"/>
          </ac:spMkLst>
        </pc:spChg>
        <pc:spChg chg="mod">
          <ac:chgData name="Smirnova, Kseniia" userId="226c0a7c-c8b8-4f22-b179-78f32b381ac9" providerId="ADAL" clId="{54B5BBFA-580C-4479-9965-2FDC4DC39ED9}" dt="2022-05-25T16:23:54.923" v="4627" actId="1076"/>
          <ac:spMkLst>
            <pc:docMk/>
            <pc:sldMk cId="444828665" sldId="6102"/>
            <ac:spMk id="97" creationId="{F2BD9F9A-9383-4F09-8522-DED3FF3F205D}"/>
          </ac:spMkLst>
        </pc:spChg>
        <pc:spChg chg="del">
          <ac:chgData name="Smirnova, Kseniia" userId="226c0a7c-c8b8-4f22-b179-78f32b381ac9" providerId="ADAL" clId="{54B5BBFA-580C-4479-9965-2FDC4DC39ED9}" dt="2022-05-24T12:36:44.525" v="804" actId="478"/>
          <ac:spMkLst>
            <pc:docMk/>
            <pc:sldMk cId="444828665" sldId="6102"/>
            <ac:spMk id="98" creationId="{42AC9DAC-500B-431B-B384-AE30A9B06B34}"/>
          </ac:spMkLst>
        </pc:spChg>
        <pc:spChg chg="mod">
          <ac:chgData name="Smirnova, Kseniia" userId="226c0a7c-c8b8-4f22-b179-78f32b381ac9" providerId="ADAL" clId="{54B5BBFA-580C-4479-9965-2FDC4DC39ED9}" dt="2022-05-25T16:23:54.923" v="4627" actId="1076"/>
          <ac:spMkLst>
            <pc:docMk/>
            <pc:sldMk cId="444828665" sldId="6102"/>
            <ac:spMk id="98" creationId="{68F0580A-087B-48AB-8E7A-82DA414EB892}"/>
          </ac:spMkLst>
        </pc:spChg>
        <pc:spChg chg="mod">
          <ac:chgData name="Smirnova, Kseniia" userId="226c0a7c-c8b8-4f22-b179-78f32b381ac9" providerId="ADAL" clId="{54B5BBFA-580C-4479-9965-2FDC4DC39ED9}" dt="2022-05-25T16:23:54.923" v="4627" actId="1076"/>
          <ac:spMkLst>
            <pc:docMk/>
            <pc:sldMk cId="444828665" sldId="6102"/>
            <ac:spMk id="99" creationId="{9A3D8C3C-27C4-4AE3-B30D-4B1861103D94}"/>
          </ac:spMkLst>
        </pc:spChg>
        <pc:spChg chg="add mod">
          <ac:chgData name="Smirnova, Kseniia" userId="226c0a7c-c8b8-4f22-b179-78f32b381ac9" providerId="ADAL" clId="{54B5BBFA-580C-4479-9965-2FDC4DC39ED9}" dt="2022-05-25T16:23:54.923" v="4627" actId="1076"/>
          <ac:spMkLst>
            <pc:docMk/>
            <pc:sldMk cId="444828665" sldId="6102"/>
            <ac:spMk id="100" creationId="{983C7E7F-250F-44BD-AD38-A923FEDE1F1E}"/>
          </ac:spMkLst>
        </pc:spChg>
        <pc:spChg chg="del">
          <ac:chgData name="Smirnova, Kseniia" userId="226c0a7c-c8b8-4f22-b179-78f32b381ac9" providerId="ADAL" clId="{54B5BBFA-580C-4479-9965-2FDC4DC39ED9}" dt="2022-05-24T12:36:44.525" v="804" actId="478"/>
          <ac:spMkLst>
            <pc:docMk/>
            <pc:sldMk cId="444828665" sldId="6102"/>
            <ac:spMk id="101" creationId="{0F9D47AE-5F29-444C-B2B7-B2BA6947F8F8}"/>
          </ac:spMkLst>
        </pc:spChg>
        <pc:spChg chg="mod">
          <ac:chgData name="Smirnova, Kseniia" userId="226c0a7c-c8b8-4f22-b179-78f32b381ac9" providerId="ADAL" clId="{54B5BBFA-580C-4479-9965-2FDC4DC39ED9}" dt="2022-05-25T16:23:54.923" v="4627" actId="1076"/>
          <ac:spMkLst>
            <pc:docMk/>
            <pc:sldMk cId="444828665" sldId="6102"/>
            <ac:spMk id="102" creationId="{044CAB64-8A09-497B-ACC0-853059653841}"/>
          </ac:spMkLst>
        </pc:spChg>
        <pc:spChg chg="del">
          <ac:chgData name="Smirnova, Kseniia" userId="226c0a7c-c8b8-4f22-b179-78f32b381ac9" providerId="ADAL" clId="{54B5BBFA-580C-4479-9965-2FDC4DC39ED9}" dt="2022-05-24T12:36:44.525" v="804" actId="478"/>
          <ac:spMkLst>
            <pc:docMk/>
            <pc:sldMk cId="444828665" sldId="6102"/>
            <ac:spMk id="102" creationId="{81C6C32E-7C75-4F96-A1D9-551489BC5940}"/>
          </ac:spMkLst>
        </pc:spChg>
        <pc:spChg chg="del">
          <ac:chgData name="Smirnova, Kseniia" userId="226c0a7c-c8b8-4f22-b179-78f32b381ac9" providerId="ADAL" clId="{54B5BBFA-580C-4479-9965-2FDC4DC39ED9}" dt="2022-05-24T12:36:44.525" v="804" actId="478"/>
          <ac:spMkLst>
            <pc:docMk/>
            <pc:sldMk cId="444828665" sldId="6102"/>
            <ac:spMk id="103" creationId="{4FED4675-A74F-4216-837D-430DF8997CF3}"/>
          </ac:spMkLst>
        </pc:spChg>
        <pc:spChg chg="mod">
          <ac:chgData name="Smirnova, Kseniia" userId="226c0a7c-c8b8-4f22-b179-78f32b381ac9" providerId="ADAL" clId="{54B5BBFA-580C-4479-9965-2FDC4DC39ED9}" dt="2022-05-25T16:23:54.923" v="4627" actId="1076"/>
          <ac:spMkLst>
            <pc:docMk/>
            <pc:sldMk cId="444828665" sldId="6102"/>
            <ac:spMk id="103" creationId="{9B5B192C-0F2F-4732-AC18-E418BEC1C708}"/>
          </ac:spMkLst>
        </pc:spChg>
        <pc:spChg chg="add mod">
          <ac:chgData name="Smirnova, Kseniia" userId="226c0a7c-c8b8-4f22-b179-78f32b381ac9" providerId="ADAL" clId="{54B5BBFA-580C-4479-9965-2FDC4DC39ED9}" dt="2022-05-25T16:23:54.923" v="4627" actId="1076"/>
          <ac:spMkLst>
            <pc:docMk/>
            <pc:sldMk cId="444828665" sldId="6102"/>
            <ac:spMk id="104" creationId="{6061839B-2277-4F0B-A9E7-8F7B5612BC2C}"/>
          </ac:spMkLst>
        </pc:spChg>
        <pc:spChg chg="add mod">
          <ac:chgData name="Smirnova, Kseniia" userId="226c0a7c-c8b8-4f22-b179-78f32b381ac9" providerId="ADAL" clId="{54B5BBFA-580C-4479-9965-2FDC4DC39ED9}" dt="2022-05-25T16:23:54.923" v="4627" actId="1076"/>
          <ac:spMkLst>
            <pc:docMk/>
            <pc:sldMk cId="444828665" sldId="6102"/>
            <ac:spMk id="105" creationId="{23FF258B-7A71-4174-B2E9-B24BB7152D48}"/>
          </ac:spMkLst>
        </pc:spChg>
        <pc:spChg chg="del">
          <ac:chgData name="Smirnova, Kseniia" userId="226c0a7c-c8b8-4f22-b179-78f32b381ac9" providerId="ADAL" clId="{54B5BBFA-580C-4479-9965-2FDC4DC39ED9}" dt="2022-05-24T12:36:44.525" v="804" actId="478"/>
          <ac:spMkLst>
            <pc:docMk/>
            <pc:sldMk cId="444828665" sldId="6102"/>
            <ac:spMk id="105" creationId="{35462490-5B76-4230-8F79-B484A7D494E4}"/>
          </ac:spMkLst>
        </pc:spChg>
        <pc:spChg chg="add mod">
          <ac:chgData name="Smirnova, Kseniia" userId="226c0a7c-c8b8-4f22-b179-78f32b381ac9" providerId="ADAL" clId="{54B5BBFA-580C-4479-9965-2FDC4DC39ED9}" dt="2022-05-25T16:23:54.923" v="4627" actId="1076"/>
          <ac:spMkLst>
            <pc:docMk/>
            <pc:sldMk cId="444828665" sldId="6102"/>
            <ac:spMk id="106" creationId="{11DE3F46-EA8E-4996-BE71-A15C1751BD9E}"/>
          </ac:spMkLst>
        </pc:spChg>
        <pc:spChg chg="add mod">
          <ac:chgData name="Smirnova, Kseniia" userId="226c0a7c-c8b8-4f22-b179-78f32b381ac9" providerId="ADAL" clId="{54B5BBFA-580C-4479-9965-2FDC4DC39ED9}" dt="2022-05-25T16:24:31.701" v="4654" actId="1076"/>
          <ac:spMkLst>
            <pc:docMk/>
            <pc:sldMk cId="444828665" sldId="6102"/>
            <ac:spMk id="107" creationId="{2CDDE1EA-6D17-4631-9E85-A316627865BA}"/>
          </ac:spMkLst>
        </pc:spChg>
        <pc:spChg chg="del">
          <ac:chgData name="Smirnova, Kseniia" userId="226c0a7c-c8b8-4f22-b179-78f32b381ac9" providerId="ADAL" clId="{54B5BBFA-580C-4479-9965-2FDC4DC39ED9}" dt="2022-05-24T12:36:44.525" v="804" actId="478"/>
          <ac:spMkLst>
            <pc:docMk/>
            <pc:sldMk cId="444828665" sldId="6102"/>
            <ac:spMk id="107" creationId="{F6D5FEBE-9CF5-4D2A-8100-7DCF39A73787}"/>
          </ac:spMkLst>
        </pc:spChg>
        <pc:spChg chg="add mod">
          <ac:chgData name="Smirnova, Kseniia" userId="226c0a7c-c8b8-4f22-b179-78f32b381ac9" providerId="ADAL" clId="{54B5BBFA-580C-4479-9965-2FDC4DC39ED9}" dt="2022-05-25T16:23:54.923" v="4627" actId="1076"/>
          <ac:spMkLst>
            <pc:docMk/>
            <pc:sldMk cId="444828665" sldId="6102"/>
            <ac:spMk id="108" creationId="{4FC9411D-1619-4AF4-8C06-C1F2E2507E85}"/>
          </ac:spMkLst>
        </pc:spChg>
        <pc:spChg chg="del">
          <ac:chgData name="Smirnova, Kseniia" userId="226c0a7c-c8b8-4f22-b179-78f32b381ac9" providerId="ADAL" clId="{54B5BBFA-580C-4479-9965-2FDC4DC39ED9}" dt="2022-05-24T12:36:44.525" v="804" actId="478"/>
          <ac:spMkLst>
            <pc:docMk/>
            <pc:sldMk cId="444828665" sldId="6102"/>
            <ac:spMk id="108" creationId="{EFF2DE92-0BB3-4761-A07A-38F064FDD513}"/>
          </ac:spMkLst>
        </pc:spChg>
        <pc:spChg chg="add mod">
          <ac:chgData name="Smirnova, Kseniia" userId="226c0a7c-c8b8-4f22-b179-78f32b381ac9" providerId="ADAL" clId="{54B5BBFA-580C-4479-9965-2FDC4DC39ED9}" dt="2022-05-25T16:23:54.923" v="4627" actId="1076"/>
          <ac:spMkLst>
            <pc:docMk/>
            <pc:sldMk cId="444828665" sldId="6102"/>
            <ac:spMk id="109" creationId="{E4826551-C490-4902-9BED-DDDE855D7B31}"/>
          </ac:spMkLst>
        </pc:spChg>
        <pc:spChg chg="add mod">
          <ac:chgData name="Smirnova, Kseniia" userId="226c0a7c-c8b8-4f22-b179-78f32b381ac9" providerId="ADAL" clId="{54B5BBFA-580C-4479-9965-2FDC4DC39ED9}" dt="2022-05-25T16:23:54.923" v="4627" actId="1076"/>
          <ac:spMkLst>
            <pc:docMk/>
            <pc:sldMk cId="444828665" sldId="6102"/>
            <ac:spMk id="110" creationId="{0F5A21A1-FFF5-4518-A7C9-227C6012527C}"/>
          </ac:spMkLst>
        </pc:spChg>
        <pc:spChg chg="del">
          <ac:chgData name="Smirnova, Kseniia" userId="226c0a7c-c8b8-4f22-b179-78f32b381ac9" providerId="ADAL" clId="{54B5BBFA-580C-4479-9965-2FDC4DC39ED9}" dt="2022-05-24T12:36:44.525" v="804" actId="478"/>
          <ac:spMkLst>
            <pc:docMk/>
            <pc:sldMk cId="444828665" sldId="6102"/>
            <ac:spMk id="110" creationId="{D44DC3D7-4C41-4BC8-A5FD-EE41922AF590}"/>
          </ac:spMkLst>
        </pc:spChg>
        <pc:spChg chg="mod">
          <ac:chgData name="Smirnova, Kseniia" userId="226c0a7c-c8b8-4f22-b179-78f32b381ac9" providerId="ADAL" clId="{54B5BBFA-580C-4479-9965-2FDC4DC39ED9}" dt="2022-05-25T16:23:54.923" v="4627" actId="1076"/>
          <ac:spMkLst>
            <pc:docMk/>
            <pc:sldMk cId="444828665" sldId="6102"/>
            <ac:spMk id="112" creationId="{F31AECCC-D1AD-4616-B004-A5B58AB837A4}"/>
          </ac:spMkLst>
        </pc:spChg>
        <pc:spChg chg="mod">
          <ac:chgData name="Smirnova, Kseniia" userId="226c0a7c-c8b8-4f22-b179-78f32b381ac9" providerId="ADAL" clId="{54B5BBFA-580C-4479-9965-2FDC4DC39ED9}" dt="2022-05-25T16:23:54.923" v="4627" actId="1076"/>
          <ac:spMkLst>
            <pc:docMk/>
            <pc:sldMk cId="444828665" sldId="6102"/>
            <ac:spMk id="114" creationId="{7A6FC5BE-81F4-498E-86BB-A6144AEF7106}"/>
          </ac:spMkLst>
        </pc:spChg>
        <pc:spChg chg="mod">
          <ac:chgData name="Smirnova, Kseniia" userId="226c0a7c-c8b8-4f22-b179-78f32b381ac9" providerId="ADAL" clId="{54B5BBFA-580C-4479-9965-2FDC4DC39ED9}" dt="2022-05-25T16:23:54.923" v="4627" actId="1076"/>
          <ac:spMkLst>
            <pc:docMk/>
            <pc:sldMk cId="444828665" sldId="6102"/>
            <ac:spMk id="115" creationId="{B4D891F4-BBAF-4306-B58D-C270A093986E}"/>
          </ac:spMkLst>
        </pc:spChg>
        <pc:spChg chg="mod">
          <ac:chgData name="Smirnova, Kseniia" userId="226c0a7c-c8b8-4f22-b179-78f32b381ac9" providerId="ADAL" clId="{54B5BBFA-580C-4479-9965-2FDC4DC39ED9}" dt="2022-05-25T16:23:54.923" v="4627" actId="1076"/>
          <ac:spMkLst>
            <pc:docMk/>
            <pc:sldMk cId="444828665" sldId="6102"/>
            <ac:spMk id="116" creationId="{B5355B52-2915-46B6-A8EC-CEAE3EB9C7F5}"/>
          </ac:spMkLst>
        </pc:spChg>
        <pc:spChg chg="mod">
          <ac:chgData name="Smirnova, Kseniia" userId="226c0a7c-c8b8-4f22-b179-78f32b381ac9" providerId="ADAL" clId="{54B5BBFA-580C-4479-9965-2FDC4DC39ED9}" dt="2022-05-25T16:23:54.923" v="4627" actId="1076"/>
          <ac:spMkLst>
            <pc:docMk/>
            <pc:sldMk cId="444828665" sldId="6102"/>
            <ac:spMk id="117" creationId="{260B5D5C-C129-40C2-BFA3-9527A97F1A53}"/>
          </ac:spMkLst>
        </pc:spChg>
        <pc:spChg chg="add del mod">
          <ac:chgData name="Smirnova, Kseniia" userId="226c0a7c-c8b8-4f22-b179-78f32b381ac9" providerId="ADAL" clId="{54B5BBFA-580C-4479-9965-2FDC4DC39ED9}" dt="2022-05-25T21:43:34.392" v="8623" actId="478"/>
          <ac:spMkLst>
            <pc:docMk/>
            <pc:sldMk cId="444828665" sldId="6102"/>
            <ac:spMk id="119" creationId="{D07F93A4-BAF5-4036-BF0A-D8D54BC65927}"/>
          </ac:spMkLst>
        </pc:spChg>
        <pc:spChg chg="add mod">
          <ac:chgData name="Smirnova, Kseniia" userId="226c0a7c-c8b8-4f22-b179-78f32b381ac9" providerId="ADAL" clId="{54B5BBFA-580C-4479-9965-2FDC4DC39ED9}" dt="2022-05-25T16:31:25.916" v="4659"/>
          <ac:spMkLst>
            <pc:docMk/>
            <pc:sldMk cId="444828665" sldId="6102"/>
            <ac:spMk id="120" creationId="{30794DAB-972B-4C4B-8A7E-D51030331709}"/>
          </ac:spMkLst>
        </pc:spChg>
        <pc:spChg chg="del">
          <ac:chgData name="Smirnova, Kseniia" userId="226c0a7c-c8b8-4f22-b179-78f32b381ac9" providerId="ADAL" clId="{54B5BBFA-580C-4479-9965-2FDC4DC39ED9}" dt="2022-05-24T12:36:44.525" v="804" actId="478"/>
          <ac:spMkLst>
            <pc:docMk/>
            <pc:sldMk cId="444828665" sldId="6102"/>
            <ac:spMk id="121" creationId="{4AA80A6C-62D2-41A9-A47A-174B5D071EB8}"/>
          </ac:spMkLst>
        </pc:spChg>
        <pc:spChg chg="add mod">
          <ac:chgData name="Smirnova, Kseniia" userId="226c0a7c-c8b8-4f22-b179-78f32b381ac9" providerId="ADAL" clId="{54B5BBFA-580C-4479-9965-2FDC4DC39ED9}" dt="2022-05-25T16:57:46.817" v="4669" actId="1076"/>
          <ac:spMkLst>
            <pc:docMk/>
            <pc:sldMk cId="444828665" sldId="6102"/>
            <ac:spMk id="122" creationId="{58FC0834-ABAB-44A4-8A98-1438AD165013}"/>
          </ac:spMkLst>
        </pc:spChg>
        <pc:spChg chg="del">
          <ac:chgData name="Smirnova, Kseniia" userId="226c0a7c-c8b8-4f22-b179-78f32b381ac9" providerId="ADAL" clId="{54B5BBFA-580C-4479-9965-2FDC4DC39ED9}" dt="2022-05-24T12:36:44.525" v="804" actId="478"/>
          <ac:spMkLst>
            <pc:docMk/>
            <pc:sldMk cId="444828665" sldId="6102"/>
            <ac:spMk id="122" creationId="{E18EEBCC-3184-472A-BEDD-8F8F7C282A68}"/>
          </ac:spMkLst>
        </pc:spChg>
        <pc:spChg chg="del">
          <ac:chgData name="Smirnova, Kseniia" userId="226c0a7c-c8b8-4f22-b179-78f32b381ac9" providerId="ADAL" clId="{54B5BBFA-580C-4479-9965-2FDC4DC39ED9}" dt="2022-05-24T12:36:44.525" v="804" actId="478"/>
          <ac:spMkLst>
            <pc:docMk/>
            <pc:sldMk cId="444828665" sldId="6102"/>
            <ac:spMk id="123" creationId="{51EDC811-FBB7-49E6-BFC4-1F84AE8E6A56}"/>
          </ac:spMkLst>
        </pc:spChg>
        <pc:spChg chg="add del mod">
          <ac:chgData name="Smirnova, Kseniia" userId="226c0a7c-c8b8-4f22-b179-78f32b381ac9" providerId="ADAL" clId="{54B5BBFA-580C-4479-9965-2FDC4DC39ED9}" dt="2022-05-25T17:31:20.746" v="4907" actId="21"/>
          <ac:spMkLst>
            <pc:docMk/>
            <pc:sldMk cId="444828665" sldId="6102"/>
            <ac:spMk id="123" creationId="{7A807F11-445B-4F50-A2CB-07BA41E035D7}"/>
          </ac:spMkLst>
        </pc:spChg>
        <pc:spChg chg="add mod">
          <ac:chgData name="Smirnova, Kseniia" userId="226c0a7c-c8b8-4f22-b179-78f32b381ac9" providerId="ADAL" clId="{54B5BBFA-580C-4479-9965-2FDC4DC39ED9}" dt="2022-05-25T17:18:17.656" v="4762" actId="571"/>
          <ac:spMkLst>
            <pc:docMk/>
            <pc:sldMk cId="444828665" sldId="6102"/>
            <ac:spMk id="124" creationId="{2C88FA24-0792-41E0-83CD-09E50F4B446B}"/>
          </ac:spMkLst>
        </pc:spChg>
        <pc:spChg chg="del">
          <ac:chgData name="Smirnova, Kseniia" userId="226c0a7c-c8b8-4f22-b179-78f32b381ac9" providerId="ADAL" clId="{54B5BBFA-580C-4479-9965-2FDC4DC39ED9}" dt="2022-05-24T12:36:44.525" v="804" actId="478"/>
          <ac:spMkLst>
            <pc:docMk/>
            <pc:sldMk cId="444828665" sldId="6102"/>
            <ac:spMk id="124" creationId="{67474282-ED0F-478F-A92A-E16E35CD2A09}"/>
          </ac:spMkLst>
        </pc:spChg>
        <pc:spChg chg="del">
          <ac:chgData name="Smirnova, Kseniia" userId="226c0a7c-c8b8-4f22-b179-78f32b381ac9" providerId="ADAL" clId="{54B5BBFA-580C-4479-9965-2FDC4DC39ED9}" dt="2022-05-24T12:36:44.525" v="804" actId="478"/>
          <ac:spMkLst>
            <pc:docMk/>
            <pc:sldMk cId="444828665" sldId="6102"/>
            <ac:spMk id="125" creationId="{4DB3FC24-7AF1-49A2-A645-8FAD41C02F5E}"/>
          </ac:spMkLst>
        </pc:spChg>
        <pc:spChg chg="add del mod">
          <ac:chgData name="Smirnova, Kseniia" userId="226c0a7c-c8b8-4f22-b179-78f32b381ac9" providerId="ADAL" clId="{54B5BBFA-580C-4479-9965-2FDC4DC39ED9}" dt="2022-05-25T22:14:41.537" v="9396"/>
          <ac:spMkLst>
            <pc:docMk/>
            <pc:sldMk cId="444828665" sldId="6102"/>
            <ac:spMk id="126" creationId="{FC891680-A6B4-4E9D-A65E-8BF042867E93}"/>
          </ac:spMkLst>
        </pc:spChg>
        <pc:spChg chg="del">
          <ac:chgData name="Smirnova, Kseniia" userId="226c0a7c-c8b8-4f22-b179-78f32b381ac9" providerId="ADAL" clId="{54B5BBFA-580C-4479-9965-2FDC4DC39ED9}" dt="2022-05-24T12:36:44.525" v="804" actId="478"/>
          <ac:spMkLst>
            <pc:docMk/>
            <pc:sldMk cId="444828665" sldId="6102"/>
            <ac:spMk id="128" creationId="{6078B35F-37BD-4F10-A3A0-438D7F8907DF}"/>
          </ac:spMkLst>
        </pc:spChg>
        <pc:spChg chg="del">
          <ac:chgData name="Smirnova, Kseniia" userId="226c0a7c-c8b8-4f22-b179-78f32b381ac9" providerId="ADAL" clId="{54B5BBFA-580C-4479-9965-2FDC4DC39ED9}" dt="2022-05-24T12:36:44.525" v="804" actId="478"/>
          <ac:spMkLst>
            <pc:docMk/>
            <pc:sldMk cId="444828665" sldId="6102"/>
            <ac:spMk id="129" creationId="{5625D188-BDA5-49F3-A95D-B7728A72CD20}"/>
          </ac:spMkLst>
        </pc:spChg>
        <pc:spChg chg="del">
          <ac:chgData name="Smirnova, Kseniia" userId="226c0a7c-c8b8-4f22-b179-78f32b381ac9" providerId="ADAL" clId="{54B5BBFA-580C-4479-9965-2FDC4DC39ED9}" dt="2022-05-24T12:36:44.525" v="804" actId="478"/>
          <ac:spMkLst>
            <pc:docMk/>
            <pc:sldMk cId="444828665" sldId="6102"/>
            <ac:spMk id="130" creationId="{87012B93-6FA2-48D9-9E1F-9A624D50A5A7}"/>
          </ac:spMkLst>
        </pc:spChg>
        <pc:spChg chg="add mod">
          <ac:chgData name="Smirnova, Kseniia" userId="226c0a7c-c8b8-4f22-b179-78f32b381ac9" providerId="ADAL" clId="{54B5BBFA-580C-4479-9965-2FDC4DC39ED9}" dt="2022-05-25T22:14:15.130" v="9389"/>
          <ac:spMkLst>
            <pc:docMk/>
            <pc:sldMk cId="444828665" sldId="6102"/>
            <ac:spMk id="131" creationId="{19296FBA-1880-409C-A243-67DCE2291CA2}"/>
          </ac:spMkLst>
        </pc:spChg>
        <pc:spChg chg="del">
          <ac:chgData name="Smirnova, Kseniia" userId="226c0a7c-c8b8-4f22-b179-78f32b381ac9" providerId="ADAL" clId="{54B5BBFA-580C-4479-9965-2FDC4DC39ED9}" dt="2022-05-24T12:36:44.525" v="804" actId="478"/>
          <ac:spMkLst>
            <pc:docMk/>
            <pc:sldMk cId="444828665" sldId="6102"/>
            <ac:spMk id="131" creationId="{FB961DB9-19A1-4113-9EF7-E98FDBC303CB}"/>
          </ac:spMkLst>
        </pc:spChg>
        <pc:spChg chg="del">
          <ac:chgData name="Smirnova, Kseniia" userId="226c0a7c-c8b8-4f22-b179-78f32b381ac9" providerId="ADAL" clId="{54B5BBFA-580C-4479-9965-2FDC4DC39ED9}" dt="2022-05-24T12:36:44.525" v="804" actId="478"/>
          <ac:spMkLst>
            <pc:docMk/>
            <pc:sldMk cId="444828665" sldId="6102"/>
            <ac:spMk id="132" creationId="{4898FB50-12C8-4697-A17B-F6194F5F2E81}"/>
          </ac:spMkLst>
        </pc:spChg>
        <pc:spChg chg="add del mod">
          <ac:chgData name="Smirnova, Kseniia" userId="226c0a7c-c8b8-4f22-b179-78f32b381ac9" providerId="ADAL" clId="{54B5BBFA-580C-4479-9965-2FDC4DC39ED9}" dt="2022-05-25T22:14:17.642" v="9391"/>
          <ac:spMkLst>
            <pc:docMk/>
            <pc:sldMk cId="444828665" sldId="6102"/>
            <ac:spMk id="132" creationId="{BD2F7F4F-AE11-4485-B596-CAB634F34A79}"/>
          </ac:spMkLst>
        </pc:spChg>
        <pc:grpChg chg="add del mod">
          <ac:chgData name="Smirnova, Kseniia" userId="226c0a7c-c8b8-4f22-b179-78f32b381ac9" providerId="ADAL" clId="{54B5BBFA-580C-4479-9965-2FDC4DC39ED9}" dt="2022-05-25T15:43:12.716" v="4077" actId="478"/>
          <ac:grpSpMkLst>
            <pc:docMk/>
            <pc:sldMk cId="444828665" sldId="6102"/>
            <ac:grpSpMk id="18" creationId="{AF1E28ED-E214-4808-A0EF-DE626F2D55EB}"/>
          </ac:grpSpMkLst>
        </pc:grpChg>
        <pc:grpChg chg="mod">
          <ac:chgData name="Smirnova, Kseniia" userId="226c0a7c-c8b8-4f22-b179-78f32b381ac9" providerId="ADAL" clId="{54B5BBFA-580C-4479-9965-2FDC4DC39ED9}" dt="2022-05-25T15:28:48.720" v="3608"/>
          <ac:grpSpMkLst>
            <pc:docMk/>
            <pc:sldMk cId="444828665" sldId="6102"/>
            <ac:grpSpMk id="21" creationId="{12056D2C-9D34-4876-8B2A-9388DACA2197}"/>
          </ac:grpSpMkLst>
        </pc:grpChg>
        <pc:grpChg chg="add del mod">
          <ac:chgData name="Smirnova, Kseniia" userId="226c0a7c-c8b8-4f22-b179-78f32b381ac9" providerId="ADAL" clId="{54B5BBFA-580C-4479-9965-2FDC4DC39ED9}" dt="2022-05-25T15:43:12.716" v="4077" actId="478"/>
          <ac:grpSpMkLst>
            <pc:docMk/>
            <pc:sldMk cId="444828665" sldId="6102"/>
            <ac:grpSpMk id="26" creationId="{9E2EF934-6FE4-42BB-A08B-0FB8BFB0EDBA}"/>
          </ac:grpSpMkLst>
        </pc:grpChg>
        <pc:grpChg chg="mod">
          <ac:chgData name="Smirnova, Kseniia" userId="226c0a7c-c8b8-4f22-b179-78f32b381ac9" providerId="ADAL" clId="{54B5BBFA-580C-4479-9965-2FDC4DC39ED9}" dt="2022-05-25T15:28:48.720" v="3608"/>
          <ac:grpSpMkLst>
            <pc:docMk/>
            <pc:sldMk cId="444828665" sldId="6102"/>
            <ac:grpSpMk id="29" creationId="{61B7820B-E186-4105-96AC-3D8E2EAE31B1}"/>
          </ac:grpSpMkLst>
        </pc:grpChg>
        <pc:grpChg chg="add del mod">
          <ac:chgData name="Smirnova, Kseniia" userId="226c0a7c-c8b8-4f22-b179-78f32b381ac9" providerId="ADAL" clId="{54B5BBFA-580C-4479-9965-2FDC4DC39ED9}" dt="2022-05-25T15:43:12.716" v="4077" actId="478"/>
          <ac:grpSpMkLst>
            <pc:docMk/>
            <pc:sldMk cId="444828665" sldId="6102"/>
            <ac:grpSpMk id="36" creationId="{10CAEF1B-F0D7-4968-881C-0AE2533C6115}"/>
          </ac:grpSpMkLst>
        </pc:grpChg>
        <pc:grpChg chg="add del mod">
          <ac:chgData name="Smirnova, Kseniia" userId="226c0a7c-c8b8-4f22-b179-78f32b381ac9" providerId="ADAL" clId="{54B5BBFA-580C-4479-9965-2FDC4DC39ED9}" dt="2022-05-25T15:31:15.265" v="3733" actId="478"/>
          <ac:grpSpMkLst>
            <pc:docMk/>
            <pc:sldMk cId="444828665" sldId="6102"/>
            <ac:grpSpMk id="42" creationId="{BD01DDB9-74E2-41A5-BD2E-A2A3A7DE66E9}"/>
          </ac:grpSpMkLst>
        </pc:grpChg>
        <pc:grpChg chg="add mod">
          <ac:chgData name="Smirnova, Kseniia" userId="226c0a7c-c8b8-4f22-b179-78f32b381ac9" providerId="ADAL" clId="{54B5BBFA-580C-4479-9965-2FDC4DC39ED9}" dt="2022-05-25T16:23:54.923" v="4627" actId="1076"/>
          <ac:grpSpMkLst>
            <pc:docMk/>
            <pc:sldMk cId="444828665" sldId="6102"/>
            <ac:grpSpMk id="69" creationId="{5BB7AEF1-EA14-42C6-BC4E-E90EFB19697E}"/>
          </ac:grpSpMkLst>
        </pc:grpChg>
        <pc:grpChg chg="add mod">
          <ac:chgData name="Smirnova, Kseniia" userId="226c0a7c-c8b8-4f22-b179-78f32b381ac9" providerId="ADAL" clId="{54B5BBFA-580C-4479-9965-2FDC4DC39ED9}" dt="2022-05-25T16:23:54.923" v="4627" actId="1076"/>
          <ac:grpSpMkLst>
            <pc:docMk/>
            <pc:sldMk cId="444828665" sldId="6102"/>
            <ac:grpSpMk id="84" creationId="{F3008981-D2D1-4803-A466-D9BFCBA2C432}"/>
          </ac:grpSpMkLst>
        </pc:grpChg>
        <pc:grpChg chg="mod">
          <ac:chgData name="Smirnova, Kseniia" userId="226c0a7c-c8b8-4f22-b179-78f32b381ac9" providerId="ADAL" clId="{54B5BBFA-580C-4479-9965-2FDC4DC39ED9}" dt="2022-05-25T16:23:54.923" v="4627" actId="1076"/>
          <ac:grpSpMkLst>
            <pc:docMk/>
            <pc:sldMk cId="444828665" sldId="6102"/>
            <ac:grpSpMk id="86" creationId="{7E40D243-B801-4BEA-88E2-2AEED57F9E42}"/>
          </ac:grpSpMkLst>
        </pc:grpChg>
        <pc:grpChg chg="add mod">
          <ac:chgData name="Smirnova, Kseniia" userId="226c0a7c-c8b8-4f22-b179-78f32b381ac9" providerId="ADAL" clId="{54B5BBFA-580C-4479-9965-2FDC4DC39ED9}" dt="2022-05-25T16:23:54.923" v="4627" actId="1076"/>
          <ac:grpSpMkLst>
            <pc:docMk/>
            <pc:sldMk cId="444828665" sldId="6102"/>
            <ac:grpSpMk id="89" creationId="{7A2065DA-01A5-4598-B76B-B38607F22D6A}"/>
          </ac:grpSpMkLst>
        </pc:grpChg>
        <pc:grpChg chg="mod">
          <ac:chgData name="Smirnova, Kseniia" userId="226c0a7c-c8b8-4f22-b179-78f32b381ac9" providerId="ADAL" clId="{54B5BBFA-580C-4479-9965-2FDC4DC39ED9}" dt="2022-05-25T16:23:54.923" v="4627" actId="1076"/>
          <ac:grpSpMkLst>
            <pc:docMk/>
            <pc:sldMk cId="444828665" sldId="6102"/>
            <ac:grpSpMk id="91" creationId="{4B8B8873-C099-48B0-B879-1850903C62DB}"/>
          </ac:grpSpMkLst>
        </pc:grpChg>
        <pc:grpChg chg="add mod">
          <ac:chgData name="Smirnova, Kseniia" userId="226c0a7c-c8b8-4f22-b179-78f32b381ac9" providerId="ADAL" clId="{54B5BBFA-580C-4479-9965-2FDC4DC39ED9}" dt="2022-05-25T16:23:54.923" v="4627" actId="1076"/>
          <ac:grpSpMkLst>
            <pc:docMk/>
            <pc:sldMk cId="444828665" sldId="6102"/>
            <ac:grpSpMk id="95" creationId="{CFA26C76-B6EA-4605-9C6C-153C3922B7EA}"/>
          </ac:grpSpMkLst>
        </pc:grpChg>
        <pc:grpChg chg="add mod">
          <ac:chgData name="Smirnova, Kseniia" userId="226c0a7c-c8b8-4f22-b179-78f32b381ac9" providerId="ADAL" clId="{54B5BBFA-580C-4479-9965-2FDC4DC39ED9}" dt="2022-05-25T16:23:54.923" v="4627" actId="1076"/>
          <ac:grpSpMkLst>
            <pc:docMk/>
            <pc:sldMk cId="444828665" sldId="6102"/>
            <ac:grpSpMk id="101" creationId="{C6E244D3-444C-4670-BDC9-E42B4FF7FE7E}"/>
          </ac:grpSpMkLst>
        </pc:grpChg>
        <pc:grpChg chg="add mod">
          <ac:chgData name="Smirnova, Kseniia" userId="226c0a7c-c8b8-4f22-b179-78f32b381ac9" providerId="ADAL" clId="{54B5BBFA-580C-4479-9965-2FDC4DC39ED9}" dt="2022-05-25T16:23:54.923" v="4627" actId="1076"/>
          <ac:grpSpMkLst>
            <pc:docMk/>
            <pc:sldMk cId="444828665" sldId="6102"/>
            <ac:grpSpMk id="111" creationId="{41B4DFDE-8826-4CAA-AD65-594531ED3CFC}"/>
          </ac:grpSpMkLst>
        </pc:grpChg>
        <pc:grpChg chg="del">
          <ac:chgData name="Smirnova, Kseniia" userId="226c0a7c-c8b8-4f22-b179-78f32b381ac9" providerId="ADAL" clId="{54B5BBFA-580C-4479-9965-2FDC4DC39ED9}" dt="2022-05-24T12:36:44.525" v="804" actId="478"/>
          <ac:grpSpMkLst>
            <pc:docMk/>
            <pc:sldMk cId="444828665" sldId="6102"/>
            <ac:grpSpMk id="111" creationId="{9B07EB79-F7AA-4062-AB79-13E7884B9BBA}"/>
          </ac:grpSpMkLst>
        </pc:grpChg>
        <pc:grpChg chg="mod">
          <ac:chgData name="Smirnova, Kseniia" userId="226c0a7c-c8b8-4f22-b179-78f32b381ac9" providerId="ADAL" clId="{54B5BBFA-580C-4479-9965-2FDC4DC39ED9}" dt="2022-05-25T16:23:54.923" v="4627" actId="1076"/>
          <ac:grpSpMkLst>
            <pc:docMk/>
            <pc:sldMk cId="444828665" sldId="6102"/>
            <ac:grpSpMk id="113" creationId="{7B7C6C1B-F724-4114-8985-21DA881D3180}"/>
          </ac:grpSpMkLst>
        </pc:grpChg>
        <pc:grpChg chg="del">
          <ac:chgData name="Smirnova, Kseniia" userId="226c0a7c-c8b8-4f22-b179-78f32b381ac9" providerId="ADAL" clId="{54B5BBFA-580C-4479-9965-2FDC4DC39ED9}" dt="2022-05-24T12:36:44.525" v="804" actId="478"/>
          <ac:grpSpMkLst>
            <pc:docMk/>
            <pc:sldMk cId="444828665" sldId="6102"/>
            <ac:grpSpMk id="114" creationId="{EE04FA81-3F6D-4ABC-8CFA-4663F4D458C3}"/>
          </ac:grpSpMkLst>
        </pc:grpChg>
        <pc:grpChg chg="del">
          <ac:chgData name="Smirnova, Kseniia" userId="226c0a7c-c8b8-4f22-b179-78f32b381ac9" providerId="ADAL" clId="{54B5BBFA-580C-4479-9965-2FDC4DC39ED9}" dt="2022-05-24T12:36:44.525" v="804" actId="478"/>
          <ac:grpSpMkLst>
            <pc:docMk/>
            <pc:sldMk cId="444828665" sldId="6102"/>
            <ac:grpSpMk id="117" creationId="{2C9219ED-828C-40C2-9426-3D8198084426}"/>
          </ac:grpSpMkLst>
        </pc:grpChg>
        <pc:graphicFrameChg chg="add del mod modGraphic">
          <ac:chgData name="Smirnova, Kseniia" userId="226c0a7c-c8b8-4f22-b179-78f32b381ac9" providerId="ADAL" clId="{54B5BBFA-580C-4479-9965-2FDC4DC39ED9}" dt="2022-05-25T16:23:59.861" v="4628" actId="478"/>
          <ac:graphicFrameMkLst>
            <pc:docMk/>
            <pc:sldMk cId="444828665" sldId="6102"/>
            <ac:graphicFrameMk id="49" creationId="{141A423B-220D-4588-8974-1D3FBD384D27}"/>
          </ac:graphicFrameMkLst>
        </pc:graphicFrameChg>
        <pc:picChg chg="mod">
          <ac:chgData name="Smirnova, Kseniia" userId="226c0a7c-c8b8-4f22-b179-78f32b381ac9" providerId="ADAL" clId="{54B5BBFA-580C-4479-9965-2FDC4DC39ED9}" dt="2022-05-25T15:28:48.720" v="3608"/>
          <ac:picMkLst>
            <pc:docMk/>
            <pc:sldMk cId="444828665" sldId="6102"/>
            <ac:picMk id="39" creationId="{2FD8770C-11C6-4F0B-8A0E-5945FEF911F8}"/>
          </ac:picMkLst>
        </pc:picChg>
        <pc:picChg chg="add del mod">
          <ac:chgData name="Smirnova, Kseniia" userId="226c0a7c-c8b8-4f22-b179-78f32b381ac9" providerId="ADAL" clId="{54B5BBFA-580C-4479-9965-2FDC4DC39ED9}" dt="2022-05-25T16:20:00.017" v="4625"/>
          <ac:picMkLst>
            <pc:docMk/>
            <pc:sldMk cId="444828665" sldId="6102"/>
            <ac:picMk id="61" creationId="{6F32BA82-2535-4DE9-804D-8448F769CD0F}"/>
          </ac:picMkLst>
        </pc:picChg>
        <pc:picChg chg="add del mod">
          <ac:chgData name="Smirnova, Kseniia" userId="226c0a7c-c8b8-4f22-b179-78f32b381ac9" providerId="ADAL" clId="{54B5BBFA-580C-4479-9965-2FDC4DC39ED9}" dt="2022-05-25T16:20:00.017" v="4625"/>
          <ac:picMkLst>
            <pc:docMk/>
            <pc:sldMk cId="444828665" sldId="6102"/>
            <ac:picMk id="62" creationId="{2D2C7408-FB00-45D2-A0D5-71F6282D671D}"/>
          </ac:picMkLst>
        </pc:picChg>
        <pc:picChg chg="add del mod">
          <ac:chgData name="Smirnova, Kseniia" userId="226c0a7c-c8b8-4f22-b179-78f32b381ac9" providerId="ADAL" clId="{54B5BBFA-580C-4479-9965-2FDC4DC39ED9}" dt="2022-05-25T16:20:00.017" v="4625"/>
          <ac:picMkLst>
            <pc:docMk/>
            <pc:sldMk cId="444828665" sldId="6102"/>
            <ac:picMk id="63" creationId="{FF583C58-9B2D-4ABE-B511-06A864855440}"/>
          </ac:picMkLst>
        </pc:picChg>
        <pc:picChg chg="add del mod">
          <ac:chgData name="Smirnova, Kseniia" userId="226c0a7c-c8b8-4f22-b179-78f32b381ac9" providerId="ADAL" clId="{54B5BBFA-580C-4479-9965-2FDC4DC39ED9}" dt="2022-05-25T16:20:00.017" v="4625"/>
          <ac:picMkLst>
            <pc:docMk/>
            <pc:sldMk cId="444828665" sldId="6102"/>
            <ac:picMk id="64" creationId="{58C7D796-2C54-4087-9745-513CA42053D1}"/>
          </ac:picMkLst>
        </pc:picChg>
        <pc:picChg chg="add del mod">
          <ac:chgData name="Smirnova, Kseniia" userId="226c0a7c-c8b8-4f22-b179-78f32b381ac9" providerId="ADAL" clId="{54B5BBFA-580C-4479-9965-2FDC4DC39ED9}" dt="2022-05-25T16:20:00.017" v="4625"/>
          <ac:picMkLst>
            <pc:docMk/>
            <pc:sldMk cId="444828665" sldId="6102"/>
            <ac:picMk id="65" creationId="{51E84E76-BCC9-4FBB-8910-0E54EF69C9DC}"/>
          </ac:picMkLst>
        </pc:picChg>
        <pc:picChg chg="add del mod">
          <ac:chgData name="Smirnova, Kseniia" userId="226c0a7c-c8b8-4f22-b179-78f32b381ac9" providerId="ADAL" clId="{54B5BBFA-580C-4479-9965-2FDC4DC39ED9}" dt="2022-05-25T16:20:00.017" v="4625"/>
          <ac:picMkLst>
            <pc:docMk/>
            <pc:sldMk cId="444828665" sldId="6102"/>
            <ac:picMk id="67" creationId="{239FAF49-23A4-422B-B9F7-A5B464A361B1}"/>
          </ac:picMkLst>
        </pc:picChg>
        <pc:picChg chg="add mod">
          <ac:chgData name="Smirnova, Kseniia" userId="226c0a7c-c8b8-4f22-b179-78f32b381ac9" providerId="ADAL" clId="{54B5BBFA-580C-4479-9965-2FDC4DC39ED9}" dt="2022-05-25T17:29:55.576" v="4891" actId="14100"/>
          <ac:picMkLst>
            <pc:docMk/>
            <pc:sldMk cId="444828665" sldId="6102"/>
            <ac:picMk id="128" creationId="{158996C7-CC0D-4AE1-A4CB-6DE7EF7D84BD}"/>
          </ac:picMkLst>
        </pc:picChg>
        <pc:picChg chg="add del mod">
          <ac:chgData name="Smirnova, Kseniia" userId="226c0a7c-c8b8-4f22-b179-78f32b381ac9" providerId="ADAL" clId="{54B5BBFA-580C-4479-9965-2FDC4DC39ED9}" dt="2022-05-25T17:30:33.566" v="4898" actId="21"/>
          <ac:picMkLst>
            <pc:docMk/>
            <pc:sldMk cId="444828665" sldId="6102"/>
            <ac:picMk id="130" creationId="{4F5B7AB8-5875-4BAC-8DBA-0A77E9F4224A}"/>
          </ac:picMkLst>
        </pc:picChg>
        <pc:cxnChg chg="add del mod">
          <ac:chgData name="Smirnova, Kseniia" userId="226c0a7c-c8b8-4f22-b179-78f32b381ac9" providerId="ADAL" clId="{54B5BBFA-580C-4479-9965-2FDC4DC39ED9}" dt="2022-05-25T15:43:12.716" v="4077" actId="478"/>
          <ac:cxnSpMkLst>
            <pc:docMk/>
            <pc:sldMk cId="444828665" sldId="6102"/>
            <ac:cxnSpMk id="3" creationId="{6D394065-D389-475D-87C6-73B36A764CF5}"/>
          </ac:cxnSpMkLst>
        </pc:cxnChg>
        <pc:cxnChg chg="add del mod">
          <ac:chgData name="Smirnova, Kseniia" userId="226c0a7c-c8b8-4f22-b179-78f32b381ac9" providerId="ADAL" clId="{54B5BBFA-580C-4479-9965-2FDC4DC39ED9}" dt="2022-05-25T15:43:12.716" v="4077" actId="478"/>
          <ac:cxnSpMkLst>
            <pc:docMk/>
            <pc:sldMk cId="444828665" sldId="6102"/>
            <ac:cxnSpMk id="10" creationId="{FA56C985-450E-42EF-A5FE-A113FB2D9AD0}"/>
          </ac:cxnSpMkLst>
        </pc:cxnChg>
        <pc:cxnChg chg="add del mod">
          <ac:chgData name="Smirnova, Kseniia" userId="226c0a7c-c8b8-4f22-b179-78f32b381ac9" providerId="ADAL" clId="{54B5BBFA-580C-4479-9965-2FDC4DC39ED9}" dt="2022-05-25T15:43:12.716" v="4077" actId="478"/>
          <ac:cxnSpMkLst>
            <pc:docMk/>
            <pc:sldMk cId="444828665" sldId="6102"/>
            <ac:cxnSpMk id="17" creationId="{E6E0EDC2-399E-4422-AF51-147E25B16BC9}"/>
          </ac:cxnSpMkLst>
        </pc:cxnChg>
        <pc:cxnChg chg="add del mod">
          <ac:chgData name="Smirnova, Kseniia" userId="226c0a7c-c8b8-4f22-b179-78f32b381ac9" providerId="ADAL" clId="{54B5BBFA-580C-4479-9965-2FDC4DC39ED9}" dt="2022-05-25T15:31:16.283" v="3734" actId="478"/>
          <ac:cxnSpMkLst>
            <pc:docMk/>
            <pc:sldMk cId="444828665" sldId="6102"/>
            <ac:cxnSpMk id="40" creationId="{1ED4998E-C5B6-4A81-811E-2D92C2E2AD76}"/>
          </ac:cxnSpMkLst>
        </pc:cxnChg>
        <pc:cxnChg chg="add del mod">
          <ac:chgData name="Smirnova, Kseniia" userId="226c0a7c-c8b8-4f22-b179-78f32b381ac9" providerId="ADAL" clId="{54B5BBFA-580C-4479-9965-2FDC4DC39ED9}" dt="2022-05-25T15:31:15.265" v="3733" actId="478"/>
          <ac:cxnSpMkLst>
            <pc:docMk/>
            <pc:sldMk cId="444828665" sldId="6102"/>
            <ac:cxnSpMk id="41" creationId="{10586DC4-D228-4232-8E16-374F7671794C}"/>
          </ac:cxnSpMkLst>
        </pc:cxnChg>
        <pc:cxnChg chg="add del mod">
          <ac:chgData name="Smirnova, Kseniia" userId="226c0a7c-c8b8-4f22-b179-78f32b381ac9" providerId="ADAL" clId="{54B5BBFA-580C-4479-9965-2FDC4DC39ED9}" dt="2022-05-25T15:31:15.265" v="3733" actId="478"/>
          <ac:cxnSpMkLst>
            <pc:docMk/>
            <pc:sldMk cId="444828665" sldId="6102"/>
            <ac:cxnSpMk id="45" creationId="{1C01B084-C632-4BA6-A5AC-98A1BF2A31D0}"/>
          </ac:cxnSpMkLst>
        </pc:cxnChg>
        <pc:cxnChg chg="del">
          <ac:chgData name="Smirnova, Kseniia" userId="226c0a7c-c8b8-4f22-b179-78f32b381ac9" providerId="ADAL" clId="{54B5BBFA-580C-4479-9965-2FDC4DC39ED9}" dt="2022-05-24T12:36:44.525" v="804" actId="478"/>
          <ac:cxnSpMkLst>
            <pc:docMk/>
            <pc:sldMk cId="444828665" sldId="6102"/>
            <ac:cxnSpMk id="57" creationId="{738176A0-87BF-4E2E-AB70-8E552DF3F063}"/>
          </ac:cxnSpMkLst>
        </pc:cxnChg>
        <pc:cxnChg chg="del">
          <ac:chgData name="Smirnova, Kseniia" userId="226c0a7c-c8b8-4f22-b179-78f32b381ac9" providerId="ADAL" clId="{54B5BBFA-580C-4479-9965-2FDC4DC39ED9}" dt="2022-05-24T12:36:44.525" v="804" actId="478"/>
          <ac:cxnSpMkLst>
            <pc:docMk/>
            <pc:sldMk cId="444828665" sldId="6102"/>
            <ac:cxnSpMk id="71" creationId="{857B7628-6AC1-4C20-A997-24C9224D0269}"/>
          </ac:cxnSpMkLst>
        </pc:cxnChg>
        <pc:cxnChg chg="del">
          <ac:chgData name="Smirnova, Kseniia" userId="226c0a7c-c8b8-4f22-b179-78f32b381ac9" providerId="ADAL" clId="{54B5BBFA-580C-4479-9965-2FDC4DC39ED9}" dt="2022-05-24T12:36:44.525" v="804" actId="478"/>
          <ac:cxnSpMkLst>
            <pc:docMk/>
            <pc:sldMk cId="444828665" sldId="6102"/>
            <ac:cxnSpMk id="72" creationId="{863996AD-E466-4B07-A0B4-47E1469CA92A}"/>
          </ac:cxnSpMkLst>
        </pc:cxnChg>
        <pc:cxnChg chg="del">
          <ac:chgData name="Smirnova, Kseniia" userId="226c0a7c-c8b8-4f22-b179-78f32b381ac9" providerId="ADAL" clId="{54B5BBFA-580C-4479-9965-2FDC4DC39ED9}" dt="2022-05-24T12:36:44.525" v="804" actId="478"/>
          <ac:cxnSpMkLst>
            <pc:docMk/>
            <pc:sldMk cId="444828665" sldId="6102"/>
            <ac:cxnSpMk id="77" creationId="{F966F9FA-87AD-458F-9F0C-56BFF1EB4E45}"/>
          </ac:cxnSpMkLst>
        </pc:cxnChg>
        <pc:cxnChg chg="del">
          <ac:chgData name="Smirnova, Kseniia" userId="226c0a7c-c8b8-4f22-b179-78f32b381ac9" providerId="ADAL" clId="{54B5BBFA-580C-4479-9965-2FDC4DC39ED9}" dt="2022-05-24T12:36:44.525" v="804" actId="478"/>
          <ac:cxnSpMkLst>
            <pc:docMk/>
            <pc:sldMk cId="444828665" sldId="6102"/>
            <ac:cxnSpMk id="109" creationId="{D4DD4A74-78F3-4504-9BC6-73684B7A3CFA}"/>
          </ac:cxnSpMkLst>
        </pc:cxnChg>
        <pc:cxnChg chg="del">
          <ac:chgData name="Smirnova, Kseniia" userId="226c0a7c-c8b8-4f22-b179-78f32b381ac9" providerId="ADAL" clId="{54B5BBFA-580C-4479-9965-2FDC4DC39ED9}" dt="2022-05-24T12:36:44.525" v="804" actId="478"/>
          <ac:cxnSpMkLst>
            <pc:docMk/>
            <pc:sldMk cId="444828665" sldId="6102"/>
            <ac:cxnSpMk id="120" creationId="{29AED201-ED8D-48FD-ADD5-6330356324F5}"/>
          </ac:cxnSpMkLst>
        </pc:cxnChg>
        <pc:cxnChg chg="del">
          <ac:chgData name="Smirnova, Kseniia" userId="226c0a7c-c8b8-4f22-b179-78f32b381ac9" providerId="ADAL" clId="{54B5BBFA-580C-4479-9965-2FDC4DC39ED9}" dt="2022-05-24T12:36:44.525" v="804" actId="478"/>
          <ac:cxnSpMkLst>
            <pc:docMk/>
            <pc:sldMk cId="444828665" sldId="6102"/>
            <ac:cxnSpMk id="126" creationId="{122FF466-B713-4D44-8374-53D848F7241F}"/>
          </ac:cxnSpMkLst>
        </pc:cxnChg>
      </pc:sldChg>
      <pc:sldChg chg="addSp delSp modSp add mod delAnim modAnim">
        <pc:chgData name="Smirnova, Kseniia" userId="226c0a7c-c8b8-4f22-b179-78f32b381ac9" providerId="ADAL" clId="{54B5BBFA-580C-4479-9965-2FDC4DC39ED9}" dt="2022-05-26T07:11:59.653" v="11225" actId="14100"/>
        <pc:sldMkLst>
          <pc:docMk/>
          <pc:sldMk cId="871785683" sldId="6103"/>
        </pc:sldMkLst>
        <pc:spChg chg="del">
          <ac:chgData name="Smirnova, Kseniia" userId="226c0a7c-c8b8-4f22-b179-78f32b381ac9" providerId="ADAL" clId="{54B5BBFA-580C-4479-9965-2FDC4DC39ED9}" dt="2022-05-25T15:24:48.181" v="3300" actId="478"/>
          <ac:spMkLst>
            <pc:docMk/>
            <pc:sldMk cId="871785683" sldId="6103"/>
            <ac:spMk id="6" creationId="{62AF587D-1E23-453F-960A-6AF368B2B932}"/>
          </ac:spMkLst>
        </pc:spChg>
        <pc:spChg chg="del">
          <ac:chgData name="Smirnova, Kseniia" userId="226c0a7c-c8b8-4f22-b179-78f32b381ac9" providerId="ADAL" clId="{54B5BBFA-580C-4479-9965-2FDC4DC39ED9}" dt="2022-05-25T14:59:37.196" v="2693" actId="478"/>
          <ac:spMkLst>
            <pc:docMk/>
            <pc:sldMk cId="871785683" sldId="6103"/>
            <ac:spMk id="7" creationId="{C670C897-3A1F-4A62-8F88-32F0285FC625}"/>
          </ac:spMkLst>
        </pc:spChg>
        <pc:spChg chg="mod">
          <ac:chgData name="Smirnova, Kseniia" userId="226c0a7c-c8b8-4f22-b179-78f32b381ac9" providerId="ADAL" clId="{54B5BBFA-580C-4479-9965-2FDC4DC39ED9}" dt="2022-05-25T21:43:59.588" v="8651" actId="20577"/>
          <ac:spMkLst>
            <pc:docMk/>
            <pc:sldMk cId="871785683" sldId="6103"/>
            <ac:spMk id="8" creationId="{950E3F31-BA4C-41F3-AFA1-87F0A8CAC008}"/>
          </ac:spMkLst>
        </pc:spChg>
        <pc:spChg chg="del mod">
          <ac:chgData name="Smirnova, Kseniia" userId="226c0a7c-c8b8-4f22-b179-78f32b381ac9" providerId="ADAL" clId="{54B5BBFA-580C-4479-9965-2FDC4DC39ED9}" dt="2022-05-25T15:35:25.160" v="3881" actId="478"/>
          <ac:spMkLst>
            <pc:docMk/>
            <pc:sldMk cId="871785683" sldId="6103"/>
            <ac:spMk id="9" creationId="{E2393A7F-1564-4F13-AF99-5538C3CBD70B}"/>
          </ac:spMkLst>
        </pc:spChg>
        <pc:spChg chg="del">
          <ac:chgData name="Smirnova, Kseniia" userId="226c0a7c-c8b8-4f22-b179-78f32b381ac9" providerId="ADAL" clId="{54B5BBFA-580C-4479-9965-2FDC4DC39ED9}" dt="2022-05-25T14:59:37.196" v="2693" actId="478"/>
          <ac:spMkLst>
            <pc:docMk/>
            <pc:sldMk cId="871785683" sldId="6103"/>
            <ac:spMk id="10" creationId="{3446BA04-CF96-41C7-95CA-497EA7891466}"/>
          </ac:spMkLst>
        </pc:spChg>
        <pc:spChg chg="del">
          <ac:chgData name="Smirnova, Kseniia" userId="226c0a7c-c8b8-4f22-b179-78f32b381ac9" providerId="ADAL" clId="{54B5BBFA-580C-4479-9965-2FDC4DC39ED9}" dt="2022-05-25T14:59:37.196" v="2693" actId="478"/>
          <ac:spMkLst>
            <pc:docMk/>
            <pc:sldMk cId="871785683" sldId="6103"/>
            <ac:spMk id="11" creationId="{2EA30DA4-DF96-41FD-AA41-728EAC810D36}"/>
          </ac:spMkLst>
        </pc:spChg>
        <pc:spChg chg="mod">
          <ac:chgData name="Smirnova, Kseniia" userId="226c0a7c-c8b8-4f22-b179-78f32b381ac9" providerId="ADAL" clId="{54B5BBFA-580C-4479-9965-2FDC4DC39ED9}" dt="2022-05-25T14:59:40.339" v="2695" actId="1076"/>
          <ac:spMkLst>
            <pc:docMk/>
            <pc:sldMk cId="871785683" sldId="6103"/>
            <ac:spMk id="13" creationId="{B5BEA047-1FB7-4D28-9563-7A1BA4C55437}"/>
          </ac:spMkLst>
        </pc:spChg>
        <pc:spChg chg="mod">
          <ac:chgData name="Smirnova, Kseniia" userId="226c0a7c-c8b8-4f22-b179-78f32b381ac9" providerId="ADAL" clId="{54B5BBFA-580C-4479-9965-2FDC4DC39ED9}" dt="2022-05-25T14:59:40.339" v="2695" actId="1076"/>
          <ac:spMkLst>
            <pc:docMk/>
            <pc:sldMk cId="871785683" sldId="6103"/>
            <ac:spMk id="14" creationId="{69E72D89-B346-4854-9D12-DC4AC90C0B7E}"/>
          </ac:spMkLst>
        </pc:spChg>
        <pc:spChg chg="mod">
          <ac:chgData name="Smirnova, Kseniia" userId="226c0a7c-c8b8-4f22-b179-78f32b381ac9" providerId="ADAL" clId="{54B5BBFA-580C-4479-9965-2FDC4DC39ED9}" dt="2022-05-25T14:59:40.339" v="2695" actId="1076"/>
          <ac:spMkLst>
            <pc:docMk/>
            <pc:sldMk cId="871785683" sldId="6103"/>
            <ac:spMk id="15" creationId="{E973BC54-ABFC-44A9-83DA-ED9C1752DE16}"/>
          </ac:spMkLst>
        </pc:spChg>
        <pc:spChg chg="mod">
          <ac:chgData name="Smirnova, Kseniia" userId="226c0a7c-c8b8-4f22-b179-78f32b381ac9" providerId="ADAL" clId="{54B5BBFA-580C-4479-9965-2FDC4DC39ED9}" dt="2022-05-25T14:59:40.339" v="2695" actId="1076"/>
          <ac:spMkLst>
            <pc:docMk/>
            <pc:sldMk cId="871785683" sldId="6103"/>
            <ac:spMk id="17" creationId="{2FA681E9-2291-4208-B4D2-061D6504C75F}"/>
          </ac:spMkLst>
        </pc:spChg>
        <pc:spChg chg="mod topLvl">
          <ac:chgData name="Smirnova, Kseniia" userId="226c0a7c-c8b8-4f22-b179-78f32b381ac9" providerId="ADAL" clId="{54B5BBFA-580C-4479-9965-2FDC4DC39ED9}" dt="2022-05-25T16:03:16.435" v="4425" actId="1036"/>
          <ac:spMkLst>
            <pc:docMk/>
            <pc:sldMk cId="871785683" sldId="6103"/>
            <ac:spMk id="19" creationId="{44A1D85F-DA84-4F79-B1C9-44CF24251B7B}"/>
          </ac:spMkLst>
        </pc:spChg>
        <pc:spChg chg="mod topLvl">
          <ac:chgData name="Smirnova, Kseniia" userId="226c0a7c-c8b8-4f22-b179-78f32b381ac9" providerId="ADAL" clId="{54B5BBFA-580C-4479-9965-2FDC4DC39ED9}" dt="2022-05-25T16:03:16.435" v="4425" actId="1036"/>
          <ac:spMkLst>
            <pc:docMk/>
            <pc:sldMk cId="871785683" sldId="6103"/>
            <ac:spMk id="20" creationId="{8AFA2A49-B3D3-4500-BA07-AF979CB67E42}"/>
          </ac:spMkLst>
        </pc:spChg>
        <pc:spChg chg="mod topLvl">
          <ac:chgData name="Smirnova, Kseniia" userId="226c0a7c-c8b8-4f22-b179-78f32b381ac9" providerId="ADAL" clId="{54B5BBFA-580C-4479-9965-2FDC4DC39ED9}" dt="2022-05-26T06:34:57.220" v="11188" actId="20577"/>
          <ac:spMkLst>
            <pc:docMk/>
            <pc:sldMk cId="871785683" sldId="6103"/>
            <ac:spMk id="21" creationId="{9E8CDA00-0814-474E-8E4C-0B67BB840182}"/>
          </ac:spMkLst>
        </pc:spChg>
        <pc:spChg chg="mod topLvl">
          <ac:chgData name="Smirnova, Kseniia" userId="226c0a7c-c8b8-4f22-b179-78f32b381ac9" providerId="ADAL" clId="{54B5BBFA-580C-4479-9965-2FDC4DC39ED9}" dt="2022-05-25T16:03:16.435" v="4425" actId="1036"/>
          <ac:spMkLst>
            <pc:docMk/>
            <pc:sldMk cId="871785683" sldId="6103"/>
            <ac:spMk id="23" creationId="{9EA74A56-0F3B-4A24-A649-6DF2148BF01E}"/>
          </ac:spMkLst>
        </pc:spChg>
        <pc:spChg chg="add mod">
          <ac:chgData name="Smirnova, Kseniia" userId="226c0a7c-c8b8-4f22-b179-78f32b381ac9" providerId="ADAL" clId="{54B5BBFA-580C-4479-9965-2FDC4DC39ED9}" dt="2022-05-25T16:03:16.435" v="4425" actId="1036"/>
          <ac:spMkLst>
            <pc:docMk/>
            <pc:sldMk cId="871785683" sldId="6103"/>
            <ac:spMk id="26" creationId="{F847BD32-6CD5-4895-B03E-1EDE199E4D07}"/>
          </ac:spMkLst>
        </pc:spChg>
        <pc:spChg chg="add mod">
          <ac:chgData name="Smirnova, Kseniia" userId="226c0a7c-c8b8-4f22-b179-78f32b381ac9" providerId="ADAL" clId="{54B5BBFA-580C-4479-9965-2FDC4DC39ED9}" dt="2022-05-25T16:03:16.435" v="4425" actId="1036"/>
          <ac:spMkLst>
            <pc:docMk/>
            <pc:sldMk cId="871785683" sldId="6103"/>
            <ac:spMk id="27" creationId="{45114A5B-2EA2-4BCB-9F5E-28FF149B8CAC}"/>
          </ac:spMkLst>
        </pc:spChg>
        <pc:spChg chg="add del mod">
          <ac:chgData name="Smirnova, Kseniia" userId="226c0a7c-c8b8-4f22-b179-78f32b381ac9" providerId="ADAL" clId="{54B5BBFA-580C-4479-9965-2FDC4DC39ED9}" dt="2022-05-25T15:10:15.851" v="2904" actId="478"/>
          <ac:spMkLst>
            <pc:docMk/>
            <pc:sldMk cId="871785683" sldId="6103"/>
            <ac:spMk id="28" creationId="{432E4CD2-FD1F-4AA3-A3CF-08F042442C26}"/>
          </ac:spMkLst>
        </pc:spChg>
        <pc:spChg chg="add mod">
          <ac:chgData name="Smirnova, Kseniia" userId="226c0a7c-c8b8-4f22-b179-78f32b381ac9" providerId="ADAL" clId="{54B5BBFA-580C-4479-9965-2FDC4DC39ED9}" dt="2022-05-25T16:03:16.435" v="4425" actId="1036"/>
          <ac:spMkLst>
            <pc:docMk/>
            <pc:sldMk cId="871785683" sldId="6103"/>
            <ac:spMk id="30" creationId="{CD1EBEB0-BD7A-461D-B30D-E4A6E7A0545D}"/>
          </ac:spMkLst>
        </pc:spChg>
        <pc:spChg chg="add mod">
          <ac:chgData name="Smirnova, Kseniia" userId="226c0a7c-c8b8-4f22-b179-78f32b381ac9" providerId="ADAL" clId="{54B5BBFA-580C-4479-9965-2FDC4DC39ED9}" dt="2022-05-26T06:35:20.313" v="11191" actId="20577"/>
          <ac:spMkLst>
            <pc:docMk/>
            <pc:sldMk cId="871785683" sldId="6103"/>
            <ac:spMk id="31" creationId="{8CFBC40E-7D0D-4F5A-A03D-FAF180F82717}"/>
          </ac:spMkLst>
        </pc:spChg>
        <pc:spChg chg="add mod">
          <ac:chgData name="Smirnova, Kseniia" userId="226c0a7c-c8b8-4f22-b179-78f32b381ac9" providerId="ADAL" clId="{54B5BBFA-580C-4479-9965-2FDC4DC39ED9}" dt="2022-05-25T22:34:41.213" v="10077" actId="1076"/>
          <ac:spMkLst>
            <pc:docMk/>
            <pc:sldMk cId="871785683" sldId="6103"/>
            <ac:spMk id="32" creationId="{8D708EA1-691E-4E3A-91C4-6CA877B80A8C}"/>
          </ac:spMkLst>
        </pc:spChg>
        <pc:spChg chg="add del mod">
          <ac:chgData name="Smirnova, Kseniia" userId="226c0a7c-c8b8-4f22-b179-78f32b381ac9" providerId="ADAL" clId="{54B5BBFA-580C-4479-9965-2FDC4DC39ED9}" dt="2022-05-25T15:36:18.616" v="3897" actId="478"/>
          <ac:spMkLst>
            <pc:docMk/>
            <pc:sldMk cId="871785683" sldId="6103"/>
            <ac:spMk id="33" creationId="{D4D82BB5-69A4-43AD-BA6A-800CA402ADDD}"/>
          </ac:spMkLst>
        </pc:spChg>
        <pc:spChg chg="add mod">
          <ac:chgData name="Smirnova, Kseniia" userId="226c0a7c-c8b8-4f22-b179-78f32b381ac9" providerId="ADAL" clId="{54B5BBFA-580C-4479-9965-2FDC4DC39ED9}" dt="2022-05-26T06:34:21.188" v="11187" actId="20577"/>
          <ac:spMkLst>
            <pc:docMk/>
            <pc:sldMk cId="871785683" sldId="6103"/>
            <ac:spMk id="34" creationId="{426EA34F-1ECE-4124-B06D-585FC00F9690}"/>
          </ac:spMkLst>
        </pc:spChg>
        <pc:spChg chg="add mod">
          <ac:chgData name="Smirnova, Kseniia" userId="226c0a7c-c8b8-4f22-b179-78f32b381ac9" providerId="ADAL" clId="{54B5BBFA-580C-4479-9965-2FDC4DC39ED9}" dt="2022-05-25T23:46:44.016" v="11159" actId="20577"/>
          <ac:spMkLst>
            <pc:docMk/>
            <pc:sldMk cId="871785683" sldId="6103"/>
            <ac:spMk id="35" creationId="{6D92C8DD-A776-432D-9270-A89DEC9097C6}"/>
          </ac:spMkLst>
        </pc:spChg>
        <pc:spChg chg="add mod">
          <ac:chgData name="Smirnova, Kseniia" userId="226c0a7c-c8b8-4f22-b179-78f32b381ac9" providerId="ADAL" clId="{54B5BBFA-580C-4479-9965-2FDC4DC39ED9}" dt="2022-05-25T16:03:23.318" v="4436" actId="1036"/>
          <ac:spMkLst>
            <pc:docMk/>
            <pc:sldMk cId="871785683" sldId="6103"/>
            <ac:spMk id="36" creationId="{1FD79488-A9BC-4A47-BF68-ECF706EBF518}"/>
          </ac:spMkLst>
        </pc:spChg>
        <pc:spChg chg="add mod">
          <ac:chgData name="Smirnova, Kseniia" userId="226c0a7c-c8b8-4f22-b179-78f32b381ac9" providerId="ADAL" clId="{54B5BBFA-580C-4479-9965-2FDC4DC39ED9}" dt="2022-05-25T16:03:23.318" v="4436" actId="1036"/>
          <ac:spMkLst>
            <pc:docMk/>
            <pc:sldMk cId="871785683" sldId="6103"/>
            <ac:spMk id="37" creationId="{00AC61C0-5439-494F-88D2-B720458142A7}"/>
          </ac:spMkLst>
        </pc:spChg>
        <pc:spChg chg="add mod">
          <ac:chgData name="Smirnova, Kseniia" userId="226c0a7c-c8b8-4f22-b179-78f32b381ac9" providerId="ADAL" clId="{54B5BBFA-580C-4479-9965-2FDC4DC39ED9}" dt="2022-05-25T16:03:23.318" v="4436" actId="1036"/>
          <ac:spMkLst>
            <pc:docMk/>
            <pc:sldMk cId="871785683" sldId="6103"/>
            <ac:spMk id="38" creationId="{689D77D0-C534-4337-8333-5E0C5C61856F}"/>
          </ac:spMkLst>
        </pc:spChg>
        <pc:spChg chg="add mod">
          <ac:chgData name="Smirnova, Kseniia" userId="226c0a7c-c8b8-4f22-b179-78f32b381ac9" providerId="ADAL" clId="{54B5BBFA-580C-4479-9965-2FDC4DC39ED9}" dt="2022-05-25T22:34:31.292" v="10072" actId="1076"/>
          <ac:spMkLst>
            <pc:docMk/>
            <pc:sldMk cId="871785683" sldId="6103"/>
            <ac:spMk id="39" creationId="{019201F4-CA3C-48FF-AB3D-39D159DA37EA}"/>
          </ac:spMkLst>
        </pc:spChg>
        <pc:spChg chg="add mod">
          <ac:chgData name="Smirnova, Kseniia" userId="226c0a7c-c8b8-4f22-b179-78f32b381ac9" providerId="ADAL" clId="{54B5BBFA-580C-4479-9965-2FDC4DC39ED9}" dt="2022-05-25T21:44:03.902" v="8652" actId="14100"/>
          <ac:spMkLst>
            <pc:docMk/>
            <pc:sldMk cId="871785683" sldId="6103"/>
            <ac:spMk id="40" creationId="{297E4EC5-C435-4847-85B9-4913CCA9CE97}"/>
          </ac:spMkLst>
        </pc:spChg>
        <pc:spChg chg="add mod">
          <ac:chgData name="Smirnova, Kseniia" userId="226c0a7c-c8b8-4f22-b179-78f32b381ac9" providerId="ADAL" clId="{54B5BBFA-580C-4479-9965-2FDC4DC39ED9}" dt="2022-05-25T22:45:25.280" v="10228" actId="1036"/>
          <ac:spMkLst>
            <pc:docMk/>
            <pc:sldMk cId="871785683" sldId="6103"/>
            <ac:spMk id="41" creationId="{81D86607-E3AF-4525-B11C-F5DCB4C76626}"/>
          </ac:spMkLst>
        </pc:spChg>
        <pc:spChg chg="add del mod">
          <ac:chgData name="Smirnova, Kseniia" userId="226c0a7c-c8b8-4f22-b179-78f32b381ac9" providerId="ADAL" clId="{54B5BBFA-580C-4479-9965-2FDC4DC39ED9}" dt="2022-05-25T16:12:31.079" v="4589" actId="478"/>
          <ac:spMkLst>
            <pc:docMk/>
            <pc:sldMk cId="871785683" sldId="6103"/>
            <ac:spMk id="42" creationId="{5C0B1985-E518-44C9-B2B9-9F41A3C31204}"/>
          </ac:spMkLst>
        </pc:spChg>
        <pc:spChg chg="add mod">
          <ac:chgData name="Smirnova, Kseniia" userId="226c0a7c-c8b8-4f22-b179-78f32b381ac9" providerId="ADAL" clId="{54B5BBFA-580C-4479-9965-2FDC4DC39ED9}" dt="2022-05-25T22:46:43.256" v="10335" actId="20577"/>
          <ac:spMkLst>
            <pc:docMk/>
            <pc:sldMk cId="871785683" sldId="6103"/>
            <ac:spMk id="43" creationId="{AA1444A1-F01E-490F-BDA3-1DF7426ADFFC}"/>
          </ac:spMkLst>
        </pc:spChg>
        <pc:spChg chg="add mod">
          <ac:chgData name="Smirnova, Kseniia" userId="226c0a7c-c8b8-4f22-b179-78f32b381ac9" providerId="ADAL" clId="{54B5BBFA-580C-4479-9965-2FDC4DC39ED9}" dt="2022-05-25T22:45:43.410" v="10249" actId="14100"/>
          <ac:spMkLst>
            <pc:docMk/>
            <pc:sldMk cId="871785683" sldId="6103"/>
            <ac:spMk id="44" creationId="{1E12AE5A-0280-4B19-A0E3-51357E39C94C}"/>
          </ac:spMkLst>
        </pc:spChg>
        <pc:spChg chg="add del mod">
          <ac:chgData name="Smirnova, Kseniia" userId="226c0a7c-c8b8-4f22-b179-78f32b381ac9" providerId="ADAL" clId="{54B5BBFA-580C-4479-9965-2FDC4DC39ED9}" dt="2022-05-25T15:58:39.058" v="4340" actId="478"/>
          <ac:spMkLst>
            <pc:docMk/>
            <pc:sldMk cId="871785683" sldId="6103"/>
            <ac:spMk id="45" creationId="{BF805427-5B2E-4524-A200-4B3EE724D1EC}"/>
          </ac:spMkLst>
        </pc:spChg>
        <pc:spChg chg="add mod">
          <ac:chgData name="Smirnova, Kseniia" userId="226c0a7c-c8b8-4f22-b179-78f32b381ac9" providerId="ADAL" clId="{54B5BBFA-580C-4479-9965-2FDC4DC39ED9}" dt="2022-05-26T06:35:53.430" v="11196" actId="20577"/>
          <ac:spMkLst>
            <pc:docMk/>
            <pc:sldMk cId="871785683" sldId="6103"/>
            <ac:spMk id="46" creationId="{9F9B442A-C10A-47C9-B0F5-2E31FE938831}"/>
          </ac:spMkLst>
        </pc:spChg>
        <pc:spChg chg="add mod">
          <ac:chgData name="Smirnova, Kseniia" userId="226c0a7c-c8b8-4f22-b179-78f32b381ac9" providerId="ADAL" clId="{54B5BBFA-580C-4479-9965-2FDC4DC39ED9}" dt="2022-05-25T22:45:50.981" v="10251" actId="1076"/>
          <ac:spMkLst>
            <pc:docMk/>
            <pc:sldMk cId="871785683" sldId="6103"/>
            <ac:spMk id="47" creationId="{5458E460-A3CE-4BF5-B3E4-FB8E9A460DED}"/>
          </ac:spMkLst>
        </pc:spChg>
        <pc:spChg chg="add del mod">
          <ac:chgData name="Smirnova, Kseniia" userId="226c0a7c-c8b8-4f22-b179-78f32b381ac9" providerId="ADAL" clId="{54B5BBFA-580C-4479-9965-2FDC4DC39ED9}" dt="2022-05-25T21:44:17.448" v="8654" actId="478"/>
          <ac:spMkLst>
            <pc:docMk/>
            <pc:sldMk cId="871785683" sldId="6103"/>
            <ac:spMk id="48" creationId="{C9B07315-714A-450A-ACE9-3BBC3BAC8F9D}"/>
          </ac:spMkLst>
        </pc:spChg>
        <pc:spChg chg="add mod">
          <ac:chgData name="Smirnova, Kseniia" userId="226c0a7c-c8b8-4f22-b179-78f32b381ac9" providerId="ADAL" clId="{54B5BBFA-580C-4479-9965-2FDC4DC39ED9}" dt="2022-05-25T22:14:13.546" v="9388"/>
          <ac:spMkLst>
            <pc:docMk/>
            <pc:sldMk cId="871785683" sldId="6103"/>
            <ac:spMk id="49" creationId="{C809BB53-E98D-4CD9-859F-F0F9418F83EC}"/>
          </ac:spMkLst>
        </pc:spChg>
        <pc:spChg chg="add mod">
          <ac:chgData name="Smirnova, Kseniia" userId="226c0a7c-c8b8-4f22-b179-78f32b381ac9" providerId="ADAL" clId="{54B5BBFA-580C-4479-9965-2FDC4DC39ED9}" dt="2022-05-26T07:11:59.653" v="11225" actId="14100"/>
          <ac:spMkLst>
            <pc:docMk/>
            <pc:sldMk cId="871785683" sldId="6103"/>
            <ac:spMk id="55" creationId="{087932A4-D616-43FA-BDA3-C90ABBD6E743}"/>
          </ac:spMkLst>
        </pc:spChg>
        <pc:grpChg chg="add del mod">
          <ac:chgData name="Smirnova, Kseniia" userId="226c0a7c-c8b8-4f22-b179-78f32b381ac9" providerId="ADAL" clId="{54B5BBFA-580C-4479-9965-2FDC4DC39ED9}" dt="2022-05-25T14:59:57.815" v="2705" actId="478"/>
          <ac:grpSpMkLst>
            <pc:docMk/>
            <pc:sldMk cId="871785683" sldId="6103"/>
            <ac:grpSpMk id="12" creationId="{DC998B16-DF5A-4280-837D-C02D2D85667E}"/>
          </ac:grpSpMkLst>
        </pc:grpChg>
        <pc:grpChg chg="add del mod">
          <ac:chgData name="Smirnova, Kseniia" userId="226c0a7c-c8b8-4f22-b179-78f32b381ac9" providerId="ADAL" clId="{54B5BBFA-580C-4479-9965-2FDC4DC39ED9}" dt="2022-05-25T14:59:51.719" v="2702" actId="165"/>
          <ac:grpSpMkLst>
            <pc:docMk/>
            <pc:sldMk cId="871785683" sldId="6103"/>
            <ac:grpSpMk id="18" creationId="{44517185-EA80-4263-A5E0-7883334307DE}"/>
          </ac:grpSpMkLst>
        </pc:grpChg>
        <pc:picChg chg="add mod">
          <ac:chgData name="Smirnova, Kseniia" userId="226c0a7c-c8b8-4f22-b179-78f32b381ac9" providerId="ADAL" clId="{54B5BBFA-580C-4479-9965-2FDC4DC39ED9}" dt="2022-05-25T22:34:38.648" v="10076" actId="1076"/>
          <ac:picMkLst>
            <pc:docMk/>
            <pc:sldMk cId="871785683" sldId="6103"/>
            <ac:picMk id="5" creationId="{47B45747-6227-4D1D-9E32-39FB105C3F2A}"/>
          </ac:picMkLst>
        </pc:picChg>
        <pc:picChg chg="add del mod">
          <ac:chgData name="Smirnova, Kseniia" userId="226c0a7c-c8b8-4f22-b179-78f32b381ac9" providerId="ADAL" clId="{54B5BBFA-580C-4479-9965-2FDC4DC39ED9}" dt="2022-05-25T14:59:42.142" v="2697" actId="478"/>
          <ac:picMkLst>
            <pc:docMk/>
            <pc:sldMk cId="871785683" sldId="6103"/>
            <ac:picMk id="24" creationId="{CDD8A75B-5D6F-4F63-90CC-ACAFD77C5F47}"/>
          </ac:picMkLst>
        </pc:picChg>
        <pc:picChg chg="add del mod">
          <ac:chgData name="Smirnova, Kseniia" userId="226c0a7c-c8b8-4f22-b179-78f32b381ac9" providerId="ADAL" clId="{54B5BBFA-580C-4479-9965-2FDC4DC39ED9}" dt="2022-05-25T14:59:41.781" v="2696" actId="478"/>
          <ac:picMkLst>
            <pc:docMk/>
            <pc:sldMk cId="871785683" sldId="6103"/>
            <ac:picMk id="25" creationId="{62216CEF-8A14-46CF-B217-CB66C3C32E1C}"/>
          </ac:picMkLst>
        </pc:picChg>
        <pc:picChg chg="add mod">
          <ac:chgData name="Smirnova, Kseniia" userId="226c0a7c-c8b8-4f22-b179-78f32b381ac9" providerId="ADAL" clId="{54B5BBFA-580C-4479-9965-2FDC4DC39ED9}" dt="2022-05-25T22:34:29.371" v="10071" actId="1076"/>
          <ac:picMkLst>
            <pc:docMk/>
            <pc:sldMk cId="871785683" sldId="6103"/>
            <ac:picMk id="51" creationId="{7245C711-FE46-41C0-938B-DD595FA23361}"/>
          </ac:picMkLst>
        </pc:picChg>
        <pc:picChg chg="add mod">
          <ac:chgData name="Smirnova, Kseniia" userId="226c0a7c-c8b8-4f22-b179-78f32b381ac9" providerId="ADAL" clId="{54B5BBFA-580C-4479-9965-2FDC4DC39ED9}" dt="2022-05-25T22:35:35.371" v="10084" actId="1076"/>
          <ac:picMkLst>
            <pc:docMk/>
            <pc:sldMk cId="871785683" sldId="6103"/>
            <ac:picMk id="53" creationId="{415ED6F1-B724-472D-B231-B9BF7CE3FCD2}"/>
          </ac:picMkLst>
        </pc:picChg>
        <pc:cxnChg chg="mod">
          <ac:chgData name="Smirnova, Kseniia" userId="226c0a7c-c8b8-4f22-b179-78f32b381ac9" providerId="ADAL" clId="{54B5BBFA-580C-4479-9965-2FDC4DC39ED9}" dt="2022-05-25T14:59:40.339" v="2695" actId="1076"/>
          <ac:cxnSpMkLst>
            <pc:docMk/>
            <pc:sldMk cId="871785683" sldId="6103"/>
            <ac:cxnSpMk id="16" creationId="{2D729AD8-6FE2-40C2-9D5B-FBE62BB56FB2}"/>
          </ac:cxnSpMkLst>
        </pc:cxnChg>
        <pc:cxnChg chg="mod topLvl">
          <ac:chgData name="Smirnova, Kseniia" userId="226c0a7c-c8b8-4f22-b179-78f32b381ac9" providerId="ADAL" clId="{54B5BBFA-580C-4479-9965-2FDC4DC39ED9}" dt="2022-05-25T16:03:16.435" v="4425" actId="1036"/>
          <ac:cxnSpMkLst>
            <pc:docMk/>
            <pc:sldMk cId="871785683" sldId="6103"/>
            <ac:cxnSpMk id="22" creationId="{246603EF-E1A0-4C6B-833B-CFED90BAF07B}"/>
          </ac:cxnSpMkLst>
        </pc:cxnChg>
        <pc:cxnChg chg="add mod">
          <ac:chgData name="Smirnova, Kseniia" userId="226c0a7c-c8b8-4f22-b179-78f32b381ac9" providerId="ADAL" clId="{54B5BBFA-580C-4479-9965-2FDC4DC39ED9}" dt="2022-05-25T16:03:16.435" v="4425" actId="1036"/>
          <ac:cxnSpMkLst>
            <pc:docMk/>
            <pc:sldMk cId="871785683" sldId="6103"/>
            <ac:cxnSpMk id="29" creationId="{B4D7094F-DD17-41BA-AD2A-C19415AE9CD2}"/>
          </ac:cxnSpMkLst>
        </pc:cxnChg>
      </pc:sldChg>
      <pc:sldChg chg="del">
        <pc:chgData name="Smirnova, Kseniia" userId="226c0a7c-c8b8-4f22-b179-78f32b381ac9" providerId="ADAL" clId="{54B5BBFA-580C-4479-9965-2FDC4DC39ED9}" dt="2022-05-24T12:37:13.004" v="829" actId="47"/>
        <pc:sldMkLst>
          <pc:docMk/>
          <pc:sldMk cId="2155443252" sldId="6103"/>
        </pc:sldMkLst>
      </pc:sldChg>
      <pc:sldChg chg="del">
        <pc:chgData name="Smirnova, Kseniia" userId="226c0a7c-c8b8-4f22-b179-78f32b381ac9" providerId="ADAL" clId="{54B5BBFA-580C-4479-9965-2FDC4DC39ED9}" dt="2022-05-24T12:37:13.004" v="829" actId="47"/>
        <pc:sldMkLst>
          <pc:docMk/>
          <pc:sldMk cId="3317164667" sldId="6104"/>
        </pc:sldMkLst>
      </pc:sldChg>
      <pc:sldChg chg="addSp delSp modSp add del mod">
        <pc:chgData name="Smirnova, Kseniia" userId="226c0a7c-c8b8-4f22-b179-78f32b381ac9" providerId="ADAL" clId="{54B5BBFA-580C-4479-9965-2FDC4DC39ED9}" dt="2022-05-25T21:43:29.669" v="8622" actId="47"/>
        <pc:sldMkLst>
          <pc:docMk/>
          <pc:sldMk cId="4169704426" sldId="6104"/>
        </pc:sldMkLst>
        <pc:spChg chg="add mod">
          <ac:chgData name="Smirnova, Kseniia" userId="226c0a7c-c8b8-4f22-b179-78f32b381ac9" providerId="ADAL" clId="{54B5BBFA-580C-4479-9965-2FDC4DC39ED9}" dt="2022-05-25T18:07:23.197" v="6238" actId="1076"/>
          <ac:spMkLst>
            <pc:docMk/>
            <pc:sldMk cId="4169704426" sldId="6104"/>
            <ac:spMk id="57" creationId="{2C1C2563-EA3B-4DDB-9E49-7A49654FA566}"/>
          </ac:spMkLst>
        </pc:spChg>
        <pc:spChg chg="add mod">
          <ac:chgData name="Smirnova, Kseniia" userId="226c0a7c-c8b8-4f22-b179-78f32b381ac9" providerId="ADAL" clId="{54B5BBFA-580C-4479-9965-2FDC4DC39ED9}" dt="2022-05-25T17:08:18.804" v="4756" actId="1076"/>
          <ac:spMkLst>
            <pc:docMk/>
            <pc:sldMk cId="4169704426" sldId="6104"/>
            <ac:spMk id="59" creationId="{EE6A32F3-1D69-4106-B163-2DA0FF2A9FF3}"/>
          </ac:spMkLst>
        </pc:spChg>
        <pc:spChg chg="mod">
          <ac:chgData name="Smirnova, Kseniia" userId="226c0a7c-c8b8-4f22-b179-78f32b381ac9" providerId="ADAL" clId="{54B5BBFA-580C-4479-9965-2FDC4DC39ED9}" dt="2022-05-25T17:08:13.100" v="4755"/>
          <ac:spMkLst>
            <pc:docMk/>
            <pc:sldMk cId="4169704426" sldId="6104"/>
            <ac:spMk id="61" creationId="{462245AE-E855-437E-A04F-D173A8CC3979}"/>
          </ac:spMkLst>
        </pc:spChg>
        <pc:spChg chg="mod">
          <ac:chgData name="Smirnova, Kseniia" userId="226c0a7c-c8b8-4f22-b179-78f32b381ac9" providerId="ADAL" clId="{54B5BBFA-580C-4479-9965-2FDC4DC39ED9}" dt="2022-05-25T17:08:13.100" v="4755"/>
          <ac:spMkLst>
            <pc:docMk/>
            <pc:sldMk cId="4169704426" sldId="6104"/>
            <ac:spMk id="62" creationId="{99353436-1D71-492D-8848-1860CDA49A85}"/>
          </ac:spMkLst>
        </pc:spChg>
        <pc:spChg chg="mod">
          <ac:chgData name="Smirnova, Kseniia" userId="226c0a7c-c8b8-4f22-b179-78f32b381ac9" providerId="ADAL" clId="{54B5BBFA-580C-4479-9965-2FDC4DC39ED9}" dt="2022-05-25T17:08:13.100" v="4755"/>
          <ac:spMkLst>
            <pc:docMk/>
            <pc:sldMk cId="4169704426" sldId="6104"/>
            <ac:spMk id="63" creationId="{FEFF13B3-811A-43B8-951B-98383DAD5B50}"/>
          </ac:spMkLst>
        </pc:spChg>
        <pc:spChg chg="mod">
          <ac:chgData name="Smirnova, Kseniia" userId="226c0a7c-c8b8-4f22-b179-78f32b381ac9" providerId="ADAL" clId="{54B5BBFA-580C-4479-9965-2FDC4DC39ED9}" dt="2022-05-25T17:08:13.100" v="4755"/>
          <ac:spMkLst>
            <pc:docMk/>
            <pc:sldMk cId="4169704426" sldId="6104"/>
            <ac:spMk id="65" creationId="{BF309BED-B067-4E0B-AA55-8DFEF337252C}"/>
          </ac:spMkLst>
        </pc:spChg>
        <pc:spChg chg="mod">
          <ac:chgData name="Smirnova, Kseniia" userId="226c0a7c-c8b8-4f22-b179-78f32b381ac9" providerId="ADAL" clId="{54B5BBFA-580C-4479-9965-2FDC4DC39ED9}" dt="2022-05-25T17:08:13.100" v="4755"/>
          <ac:spMkLst>
            <pc:docMk/>
            <pc:sldMk cId="4169704426" sldId="6104"/>
            <ac:spMk id="66" creationId="{0302C4F4-1371-4144-B76F-E060A6E49465}"/>
          </ac:spMkLst>
        </pc:spChg>
        <pc:spChg chg="mod">
          <ac:chgData name="Smirnova, Kseniia" userId="226c0a7c-c8b8-4f22-b179-78f32b381ac9" providerId="ADAL" clId="{54B5BBFA-580C-4479-9965-2FDC4DC39ED9}" dt="2022-05-25T17:08:13.100" v="4755"/>
          <ac:spMkLst>
            <pc:docMk/>
            <pc:sldMk cId="4169704426" sldId="6104"/>
            <ac:spMk id="67" creationId="{16A1547E-5E72-4FD4-AC7A-0B19AE9CD1C7}"/>
          </ac:spMkLst>
        </pc:spChg>
        <pc:spChg chg="add mod">
          <ac:chgData name="Smirnova, Kseniia" userId="226c0a7c-c8b8-4f22-b179-78f32b381ac9" providerId="ADAL" clId="{54B5BBFA-580C-4479-9965-2FDC4DC39ED9}" dt="2022-05-25T17:08:18.804" v="4756" actId="1076"/>
          <ac:spMkLst>
            <pc:docMk/>
            <pc:sldMk cId="4169704426" sldId="6104"/>
            <ac:spMk id="68" creationId="{E923D979-1185-4069-8929-5C927C4D21C1}"/>
          </ac:spMkLst>
        </pc:spChg>
        <pc:spChg chg="del">
          <ac:chgData name="Smirnova, Kseniia" userId="226c0a7c-c8b8-4f22-b179-78f32b381ac9" providerId="ADAL" clId="{54B5BBFA-580C-4479-9965-2FDC4DC39ED9}" dt="2022-05-25T16:50:27.656" v="4661" actId="478"/>
          <ac:spMkLst>
            <pc:docMk/>
            <pc:sldMk cId="4169704426" sldId="6104"/>
            <ac:spMk id="77" creationId="{C92F47B5-484F-46DF-801C-6CC8250B0396}"/>
          </ac:spMkLst>
        </pc:spChg>
        <pc:spChg chg="del">
          <ac:chgData name="Smirnova, Kseniia" userId="226c0a7c-c8b8-4f22-b179-78f32b381ac9" providerId="ADAL" clId="{54B5BBFA-580C-4479-9965-2FDC4DC39ED9}" dt="2022-05-25T16:50:27.656" v="4661" actId="478"/>
          <ac:spMkLst>
            <pc:docMk/>
            <pc:sldMk cId="4169704426" sldId="6104"/>
            <ac:spMk id="78" creationId="{FB68BBA3-C477-48FC-8BB8-E946C767AFD7}"/>
          </ac:spMkLst>
        </pc:spChg>
        <pc:spChg chg="del">
          <ac:chgData name="Smirnova, Kseniia" userId="226c0a7c-c8b8-4f22-b179-78f32b381ac9" providerId="ADAL" clId="{54B5BBFA-580C-4479-9965-2FDC4DC39ED9}" dt="2022-05-25T16:50:27.656" v="4661" actId="478"/>
          <ac:spMkLst>
            <pc:docMk/>
            <pc:sldMk cId="4169704426" sldId="6104"/>
            <ac:spMk id="79" creationId="{BE39A0C0-51F3-4B3E-991F-F84B5D42F40A}"/>
          </ac:spMkLst>
        </pc:spChg>
        <pc:spChg chg="del">
          <ac:chgData name="Smirnova, Kseniia" userId="226c0a7c-c8b8-4f22-b179-78f32b381ac9" providerId="ADAL" clId="{54B5BBFA-580C-4479-9965-2FDC4DC39ED9}" dt="2022-05-25T16:50:27.656" v="4661" actId="478"/>
          <ac:spMkLst>
            <pc:docMk/>
            <pc:sldMk cId="4169704426" sldId="6104"/>
            <ac:spMk id="80" creationId="{76C5624A-2DB2-49E6-AE5B-11EC4E0805A3}"/>
          </ac:spMkLst>
        </pc:spChg>
        <pc:spChg chg="del">
          <ac:chgData name="Smirnova, Kseniia" userId="226c0a7c-c8b8-4f22-b179-78f32b381ac9" providerId="ADAL" clId="{54B5BBFA-580C-4479-9965-2FDC4DC39ED9}" dt="2022-05-25T16:50:27.656" v="4661" actId="478"/>
          <ac:spMkLst>
            <pc:docMk/>
            <pc:sldMk cId="4169704426" sldId="6104"/>
            <ac:spMk id="81" creationId="{9FD7BC2E-2343-4DC9-9649-3AEF052B7A4E}"/>
          </ac:spMkLst>
        </pc:spChg>
        <pc:spChg chg="del">
          <ac:chgData name="Smirnova, Kseniia" userId="226c0a7c-c8b8-4f22-b179-78f32b381ac9" providerId="ADAL" clId="{54B5BBFA-580C-4479-9965-2FDC4DC39ED9}" dt="2022-05-25T16:50:27.656" v="4661" actId="478"/>
          <ac:spMkLst>
            <pc:docMk/>
            <pc:sldMk cId="4169704426" sldId="6104"/>
            <ac:spMk id="82" creationId="{4DA14005-874D-4443-BD48-BFC5381AD7CC}"/>
          </ac:spMkLst>
        </pc:spChg>
        <pc:spChg chg="del">
          <ac:chgData name="Smirnova, Kseniia" userId="226c0a7c-c8b8-4f22-b179-78f32b381ac9" providerId="ADAL" clId="{54B5BBFA-580C-4479-9965-2FDC4DC39ED9}" dt="2022-05-25T16:50:27.656" v="4661" actId="478"/>
          <ac:spMkLst>
            <pc:docMk/>
            <pc:sldMk cId="4169704426" sldId="6104"/>
            <ac:spMk id="83" creationId="{9391D072-647C-4384-8A9A-9C19DD38A5F5}"/>
          </ac:spMkLst>
        </pc:spChg>
        <pc:spChg chg="del">
          <ac:chgData name="Smirnova, Kseniia" userId="226c0a7c-c8b8-4f22-b179-78f32b381ac9" providerId="ADAL" clId="{54B5BBFA-580C-4479-9965-2FDC4DC39ED9}" dt="2022-05-25T16:50:27.656" v="4661" actId="478"/>
          <ac:spMkLst>
            <pc:docMk/>
            <pc:sldMk cId="4169704426" sldId="6104"/>
            <ac:spMk id="94" creationId="{89E604B5-BC41-4E53-B0D9-492686328B1D}"/>
          </ac:spMkLst>
        </pc:spChg>
        <pc:spChg chg="del">
          <ac:chgData name="Smirnova, Kseniia" userId="226c0a7c-c8b8-4f22-b179-78f32b381ac9" providerId="ADAL" clId="{54B5BBFA-580C-4479-9965-2FDC4DC39ED9}" dt="2022-05-25T16:50:27.656" v="4661" actId="478"/>
          <ac:spMkLst>
            <pc:docMk/>
            <pc:sldMk cId="4169704426" sldId="6104"/>
            <ac:spMk id="100" creationId="{983C7E7F-250F-44BD-AD38-A923FEDE1F1E}"/>
          </ac:spMkLst>
        </pc:spChg>
        <pc:spChg chg="del">
          <ac:chgData name="Smirnova, Kseniia" userId="226c0a7c-c8b8-4f22-b179-78f32b381ac9" providerId="ADAL" clId="{54B5BBFA-580C-4479-9965-2FDC4DC39ED9}" dt="2022-05-25T16:50:27.656" v="4661" actId="478"/>
          <ac:spMkLst>
            <pc:docMk/>
            <pc:sldMk cId="4169704426" sldId="6104"/>
            <ac:spMk id="104" creationId="{6061839B-2277-4F0B-A9E7-8F7B5612BC2C}"/>
          </ac:spMkLst>
        </pc:spChg>
        <pc:spChg chg="del">
          <ac:chgData name="Smirnova, Kseniia" userId="226c0a7c-c8b8-4f22-b179-78f32b381ac9" providerId="ADAL" clId="{54B5BBFA-580C-4479-9965-2FDC4DC39ED9}" dt="2022-05-25T16:50:27.656" v="4661" actId="478"/>
          <ac:spMkLst>
            <pc:docMk/>
            <pc:sldMk cId="4169704426" sldId="6104"/>
            <ac:spMk id="105" creationId="{23FF258B-7A71-4174-B2E9-B24BB7152D48}"/>
          </ac:spMkLst>
        </pc:spChg>
        <pc:spChg chg="del">
          <ac:chgData name="Smirnova, Kseniia" userId="226c0a7c-c8b8-4f22-b179-78f32b381ac9" providerId="ADAL" clId="{54B5BBFA-580C-4479-9965-2FDC4DC39ED9}" dt="2022-05-25T16:50:27.656" v="4661" actId="478"/>
          <ac:spMkLst>
            <pc:docMk/>
            <pc:sldMk cId="4169704426" sldId="6104"/>
            <ac:spMk id="106" creationId="{11DE3F46-EA8E-4996-BE71-A15C1751BD9E}"/>
          </ac:spMkLst>
        </pc:spChg>
        <pc:spChg chg="del">
          <ac:chgData name="Smirnova, Kseniia" userId="226c0a7c-c8b8-4f22-b179-78f32b381ac9" providerId="ADAL" clId="{54B5BBFA-580C-4479-9965-2FDC4DC39ED9}" dt="2022-05-25T16:50:27.656" v="4661" actId="478"/>
          <ac:spMkLst>
            <pc:docMk/>
            <pc:sldMk cId="4169704426" sldId="6104"/>
            <ac:spMk id="107" creationId="{2CDDE1EA-6D17-4631-9E85-A316627865BA}"/>
          </ac:spMkLst>
        </pc:spChg>
        <pc:spChg chg="del">
          <ac:chgData name="Smirnova, Kseniia" userId="226c0a7c-c8b8-4f22-b179-78f32b381ac9" providerId="ADAL" clId="{54B5BBFA-580C-4479-9965-2FDC4DC39ED9}" dt="2022-05-25T16:50:27.656" v="4661" actId="478"/>
          <ac:spMkLst>
            <pc:docMk/>
            <pc:sldMk cId="4169704426" sldId="6104"/>
            <ac:spMk id="108" creationId="{4FC9411D-1619-4AF4-8C06-C1F2E2507E85}"/>
          </ac:spMkLst>
        </pc:spChg>
        <pc:spChg chg="del">
          <ac:chgData name="Smirnova, Kseniia" userId="226c0a7c-c8b8-4f22-b179-78f32b381ac9" providerId="ADAL" clId="{54B5BBFA-580C-4479-9965-2FDC4DC39ED9}" dt="2022-05-25T16:50:27.656" v="4661" actId="478"/>
          <ac:spMkLst>
            <pc:docMk/>
            <pc:sldMk cId="4169704426" sldId="6104"/>
            <ac:spMk id="109" creationId="{E4826551-C490-4902-9BED-DDDE855D7B31}"/>
          </ac:spMkLst>
        </pc:spChg>
        <pc:spChg chg="del">
          <ac:chgData name="Smirnova, Kseniia" userId="226c0a7c-c8b8-4f22-b179-78f32b381ac9" providerId="ADAL" clId="{54B5BBFA-580C-4479-9965-2FDC4DC39ED9}" dt="2022-05-25T16:50:27.656" v="4661" actId="478"/>
          <ac:spMkLst>
            <pc:docMk/>
            <pc:sldMk cId="4169704426" sldId="6104"/>
            <ac:spMk id="110" creationId="{0F5A21A1-FFF5-4518-A7C9-227C6012527C}"/>
          </ac:spMkLst>
        </pc:spChg>
        <pc:spChg chg="add mod">
          <ac:chgData name="Smirnova, Kseniia" userId="226c0a7c-c8b8-4f22-b179-78f32b381ac9" providerId="ADAL" clId="{54B5BBFA-580C-4479-9965-2FDC4DC39ED9}" dt="2022-05-25T17:08:18.804" v="4756" actId="1076"/>
          <ac:spMkLst>
            <pc:docMk/>
            <pc:sldMk cId="4169704426" sldId="6104"/>
            <ac:spMk id="118" creationId="{A8BFB06C-1256-4B6C-9352-59F6C765F079}"/>
          </ac:spMkLst>
        </pc:spChg>
        <pc:spChg chg="del mod">
          <ac:chgData name="Smirnova, Kseniia" userId="226c0a7c-c8b8-4f22-b179-78f32b381ac9" providerId="ADAL" clId="{54B5BBFA-580C-4479-9965-2FDC4DC39ED9}" dt="2022-05-25T17:08:11.282" v="4753" actId="478"/>
          <ac:spMkLst>
            <pc:docMk/>
            <pc:sldMk cId="4169704426" sldId="6104"/>
            <ac:spMk id="119" creationId="{D07F93A4-BAF5-4036-BF0A-D8D54BC65927}"/>
          </ac:spMkLst>
        </pc:spChg>
        <pc:spChg chg="mod">
          <ac:chgData name="Smirnova, Kseniia" userId="226c0a7c-c8b8-4f22-b179-78f32b381ac9" providerId="ADAL" clId="{54B5BBFA-580C-4479-9965-2FDC4DC39ED9}" dt="2022-05-25T17:08:12.569" v="4754" actId="1076"/>
          <ac:spMkLst>
            <pc:docMk/>
            <pc:sldMk cId="4169704426" sldId="6104"/>
            <ac:spMk id="120" creationId="{30794DAB-972B-4C4B-8A7E-D51030331709}"/>
          </ac:spMkLst>
        </pc:spChg>
        <pc:spChg chg="add mod">
          <ac:chgData name="Smirnova, Kseniia" userId="226c0a7c-c8b8-4f22-b179-78f32b381ac9" providerId="ADAL" clId="{54B5BBFA-580C-4479-9965-2FDC4DC39ED9}" dt="2022-05-25T17:08:18.804" v="4756" actId="1076"/>
          <ac:spMkLst>
            <pc:docMk/>
            <pc:sldMk cId="4169704426" sldId="6104"/>
            <ac:spMk id="121" creationId="{75CDAA77-FE72-40D7-A464-3E621FB81BC3}"/>
          </ac:spMkLst>
        </pc:spChg>
        <pc:spChg chg="add mod">
          <ac:chgData name="Smirnova, Kseniia" userId="226c0a7c-c8b8-4f22-b179-78f32b381ac9" providerId="ADAL" clId="{54B5BBFA-580C-4479-9965-2FDC4DC39ED9}" dt="2022-05-25T17:08:18.804" v="4756" actId="1076"/>
          <ac:spMkLst>
            <pc:docMk/>
            <pc:sldMk cId="4169704426" sldId="6104"/>
            <ac:spMk id="122" creationId="{FAFDAECA-4307-4D5F-A429-78D3219E47C2}"/>
          </ac:spMkLst>
        </pc:spChg>
        <pc:spChg chg="add del mod">
          <ac:chgData name="Smirnova, Kseniia" userId="226c0a7c-c8b8-4f22-b179-78f32b381ac9" providerId="ADAL" clId="{54B5BBFA-580C-4479-9965-2FDC4DC39ED9}" dt="2022-05-25T20:27:01.139" v="6537" actId="21"/>
          <ac:spMkLst>
            <pc:docMk/>
            <pc:sldMk cId="4169704426" sldId="6104"/>
            <ac:spMk id="123" creationId="{C043AA35-C183-4B74-A191-8BC1DBE0AC57}"/>
          </ac:spMkLst>
        </pc:spChg>
        <pc:spChg chg="mod">
          <ac:chgData name="Smirnova, Kseniia" userId="226c0a7c-c8b8-4f22-b179-78f32b381ac9" providerId="ADAL" clId="{54B5BBFA-580C-4479-9965-2FDC4DC39ED9}" dt="2022-05-25T17:08:13.100" v="4755"/>
          <ac:spMkLst>
            <pc:docMk/>
            <pc:sldMk cId="4169704426" sldId="6104"/>
            <ac:spMk id="125" creationId="{9088F95B-6668-46A7-8E41-BAC871C8D786}"/>
          </ac:spMkLst>
        </pc:spChg>
        <pc:spChg chg="mod">
          <ac:chgData name="Smirnova, Kseniia" userId="226c0a7c-c8b8-4f22-b179-78f32b381ac9" providerId="ADAL" clId="{54B5BBFA-580C-4479-9965-2FDC4DC39ED9}" dt="2022-05-25T17:08:13.100" v="4755"/>
          <ac:spMkLst>
            <pc:docMk/>
            <pc:sldMk cId="4169704426" sldId="6104"/>
            <ac:spMk id="126" creationId="{5BD1BC5E-12AE-4863-8B70-34B4A589BEA7}"/>
          </ac:spMkLst>
        </pc:spChg>
        <pc:spChg chg="mod">
          <ac:chgData name="Smirnova, Kseniia" userId="226c0a7c-c8b8-4f22-b179-78f32b381ac9" providerId="ADAL" clId="{54B5BBFA-580C-4479-9965-2FDC4DC39ED9}" dt="2022-05-25T17:08:13.100" v="4755"/>
          <ac:spMkLst>
            <pc:docMk/>
            <pc:sldMk cId="4169704426" sldId="6104"/>
            <ac:spMk id="127" creationId="{7AFC30B7-5361-44D5-8445-A7CC020BB21C}"/>
          </ac:spMkLst>
        </pc:spChg>
        <pc:spChg chg="add mod">
          <ac:chgData name="Smirnova, Kseniia" userId="226c0a7c-c8b8-4f22-b179-78f32b381ac9" providerId="ADAL" clId="{54B5BBFA-580C-4479-9965-2FDC4DC39ED9}" dt="2022-05-25T17:08:18.804" v="4756" actId="1076"/>
          <ac:spMkLst>
            <pc:docMk/>
            <pc:sldMk cId="4169704426" sldId="6104"/>
            <ac:spMk id="128" creationId="{E355098E-FCCD-4434-B706-52BBF623A699}"/>
          </ac:spMkLst>
        </pc:spChg>
        <pc:spChg chg="mod">
          <ac:chgData name="Smirnova, Kseniia" userId="226c0a7c-c8b8-4f22-b179-78f32b381ac9" providerId="ADAL" clId="{54B5BBFA-580C-4479-9965-2FDC4DC39ED9}" dt="2022-05-25T17:08:13.100" v="4755"/>
          <ac:spMkLst>
            <pc:docMk/>
            <pc:sldMk cId="4169704426" sldId="6104"/>
            <ac:spMk id="130" creationId="{78C707BE-EF02-47A6-BCF6-75A457F09A42}"/>
          </ac:spMkLst>
        </pc:spChg>
        <pc:spChg chg="mod">
          <ac:chgData name="Smirnova, Kseniia" userId="226c0a7c-c8b8-4f22-b179-78f32b381ac9" providerId="ADAL" clId="{54B5BBFA-580C-4479-9965-2FDC4DC39ED9}" dt="2022-05-25T17:08:13.100" v="4755"/>
          <ac:spMkLst>
            <pc:docMk/>
            <pc:sldMk cId="4169704426" sldId="6104"/>
            <ac:spMk id="131" creationId="{FBEAF6B8-0959-4FE5-95F2-ECAA3B701A25}"/>
          </ac:spMkLst>
        </pc:spChg>
        <pc:spChg chg="mod">
          <ac:chgData name="Smirnova, Kseniia" userId="226c0a7c-c8b8-4f22-b179-78f32b381ac9" providerId="ADAL" clId="{54B5BBFA-580C-4479-9965-2FDC4DC39ED9}" dt="2022-05-25T17:08:13.100" v="4755"/>
          <ac:spMkLst>
            <pc:docMk/>
            <pc:sldMk cId="4169704426" sldId="6104"/>
            <ac:spMk id="132" creationId="{842CCBFE-5ECD-49D4-93EE-2192B7FF27C1}"/>
          </ac:spMkLst>
        </pc:spChg>
        <pc:spChg chg="add mod">
          <ac:chgData name="Smirnova, Kseniia" userId="226c0a7c-c8b8-4f22-b179-78f32b381ac9" providerId="ADAL" clId="{54B5BBFA-580C-4479-9965-2FDC4DC39ED9}" dt="2022-05-25T17:08:18.804" v="4756" actId="1076"/>
          <ac:spMkLst>
            <pc:docMk/>
            <pc:sldMk cId="4169704426" sldId="6104"/>
            <ac:spMk id="138" creationId="{8BEBCE63-224F-4B04-B1E7-7AFE9E3DB163}"/>
          </ac:spMkLst>
        </pc:spChg>
        <pc:spChg chg="add mod">
          <ac:chgData name="Smirnova, Kseniia" userId="226c0a7c-c8b8-4f22-b179-78f32b381ac9" providerId="ADAL" clId="{54B5BBFA-580C-4479-9965-2FDC4DC39ED9}" dt="2022-05-25T17:08:18.804" v="4756" actId="1076"/>
          <ac:spMkLst>
            <pc:docMk/>
            <pc:sldMk cId="4169704426" sldId="6104"/>
            <ac:spMk id="140" creationId="{3F5C6D9A-37D4-46D9-81D3-ACC9A65960B1}"/>
          </ac:spMkLst>
        </pc:spChg>
        <pc:grpChg chg="add mod">
          <ac:chgData name="Smirnova, Kseniia" userId="226c0a7c-c8b8-4f22-b179-78f32b381ac9" providerId="ADAL" clId="{54B5BBFA-580C-4479-9965-2FDC4DC39ED9}" dt="2022-05-25T17:33:34.962" v="4996" actId="1076"/>
          <ac:grpSpMkLst>
            <pc:docMk/>
            <pc:sldMk cId="4169704426" sldId="6104"/>
            <ac:grpSpMk id="60" creationId="{7DFEB2AC-16DF-40EC-8514-98391AE00171}"/>
          </ac:grpSpMkLst>
        </pc:grpChg>
        <pc:grpChg chg="add mod">
          <ac:chgData name="Smirnova, Kseniia" userId="226c0a7c-c8b8-4f22-b179-78f32b381ac9" providerId="ADAL" clId="{54B5BBFA-580C-4479-9965-2FDC4DC39ED9}" dt="2022-05-25T17:08:18.804" v="4756" actId="1076"/>
          <ac:grpSpMkLst>
            <pc:docMk/>
            <pc:sldMk cId="4169704426" sldId="6104"/>
            <ac:grpSpMk id="64" creationId="{128BE9BA-4E22-4F6E-A64F-8228B129D5C5}"/>
          </ac:grpSpMkLst>
        </pc:grpChg>
        <pc:grpChg chg="del">
          <ac:chgData name="Smirnova, Kseniia" userId="226c0a7c-c8b8-4f22-b179-78f32b381ac9" providerId="ADAL" clId="{54B5BBFA-580C-4479-9965-2FDC4DC39ED9}" dt="2022-05-25T16:50:27.656" v="4661" actId="478"/>
          <ac:grpSpMkLst>
            <pc:docMk/>
            <pc:sldMk cId="4169704426" sldId="6104"/>
            <ac:grpSpMk id="69" creationId="{5BB7AEF1-EA14-42C6-BC4E-E90EFB19697E}"/>
          </ac:grpSpMkLst>
        </pc:grpChg>
        <pc:grpChg chg="del">
          <ac:chgData name="Smirnova, Kseniia" userId="226c0a7c-c8b8-4f22-b179-78f32b381ac9" providerId="ADAL" clId="{54B5BBFA-580C-4479-9965-2FDC4DC39ED9}" dt="2022-05-25T16:50:27.656" v="4661" actId="478"/>
          <ac:grpSpMkLst>
            <pc:docMk/>
            <pc:sldMk cId="4169704426" sldId="6104"/>
            <ac:grpSpMk id="84" creationId="{F3008981-D2D1-4803-A466-D9BFCBA2C432}"/>
          </ac:grpSpMkLst>
        </pc:grpChg>
        <pc:grpChg chg="del">
          <ac:chgData name="Smirnova, Kseniia" userId="226c0a7c-c8b8-4f22-b179-78f32b381ac9" providerId="ADAL" clId="{54B5BBFA-580C-4479-9965-2FDC4DC39ED9}" dt="2022-05-25T16:50:27.656" v="4661" actId="478"/>
          <ac:grpSpMkLst>
            <pc:docMk/>
            <pc:sldMk cId="4169704426" sldId="6104"/>
            <ac:grpSpMk id="89" creationId="{7A2065DA-01A5-4598-B76B-B38607F22D6A}"/>
          </ac:grpSpMkLst>
        </pc:grpChg>
        <pc:grpChg chg="del">
          <ac:chgData name="Smirnova, Kseniia" userId="226c0a7c-c8b8-4f22-b179-78f32b381ac9" providerId="ADAL" clId="{54B5BBFA-580C-4479-9965-2FDC4DC39ED9}" dt="2022-05-25T16:50:27.656" v="4661" actId="478"/>
          <ac:grpSpMkLst>
            <pc:docMk/>
            <pc:sldMk cId="4169704426" sldId="6104"/>
            <ac:grpSpMk id="95" creationId="{CFA26C76-B6EA-4605-9C6C-153C3922B7EA}"/>
          </ac:grpSpMkLst>
        </pc:grpChg>
        <pc:grpChg chg="del">
          <ac:chgData name="Smirnova, Kseniia" userId="226c0a7c-c8b8-4f22-b179-78f32b381ac9" providerId="ADAL" clId="{54B5BBFA-580C-4479-9965-2FDC4DC39ED9}" dt="2022-05-25T16:50:27.656" v="4661" actId="478"/>
          <ac:grpSpMkLst>
            <pc:docMk/>
            <pc:sldMk cId="4169704426" sldId="6104"/>
            <ac:grpSpMk id="101" creationId="{C6E244D3-444C-4670-BDC9-E42B4FF7FE7E}"/>
          </ac:grpSpMkLst>
        </pc:grpChg>
        <pc:grpChg chg="del">
          <ac:chgData name="Smirnova, Kseniia" userId="226c0a7c-c8b8-4f22-b179-78f32b381ac9" providerId="ADAL" clId="{54B5BBFA-580C-4479-9965-2FDC4DC39ED9}" dt="2022-05-25T16:50:27.656" v="4661" actId="478"/>
          <ac:grpSpMkLst>
            <pc:docMk/>
            <pc:sldMk cId="4169704426" sldId="6104"/>
            <ac:grpSpMk id="111" creationId="{41B4DFDE-8826-4CAA-AD65-594531ED3CFC}"/>
          </ac:grpSpMkLst>
        </pc:grpChg>
        <pc:grpChg chg="add mod">
          <ac:chgData name="Smirnova, Kseniia" userId="226c0a7c-c8b8-4f22-b179-78f32b381ac9" providerId="ADAL" clId="{54B5BBFA-580C-4479-9965-2FDC4DC39ED9}" dt="2022-05-25T17:08:18.804" v="4756" actId="1076"/>
          <ac:grpSpMkLst>
            <pc:docMk/>
            <pc:sldMk cId="4169704426" sldId="6104"/>
            <ac:grpSpMk id="124" creationId="{AE52E176-D30E-473B-977F-D620122536C2}"/>
          </ac:grpSpMkLst>
        </pc:grpChg>
        <pc:grpChg chg="add mod">
          <ac:chgData name="Smirnova, Kseniia" userId="226c0a7c-c8b8-4f22-b179-78f32b381ac9" providerId="ADAL" clId="{54B5BBFA-580C-4479-9965-2FDC4DC39ED9}" dt="2022-05-25T17:08:18.804" v="4756" actId="1076"/>
          <ac:grpSpMkLst>
            <pc:docMk/>
            <pc:sldMk cId="4169704426" sldId="6104"/>
            <ac:grpSpMk id="129" creationId="{E8981B2B-8959-4438-A9BD-76A68011DA6F}"/>
          </ac:grpSpMkLst>
        </pc:grpChg>
        <pc:graphicFrameChg chg="add del mod modGraphic">
          <ac:chgData name="Smirnova, Kseniia" userId="226c0a7c-c8b8-4f22-b179-78f32b381ac9" providerId="ADAL" clId="{54B5BBFA-580C-4479-9965-2FDC4DC39ED9}" dt="2022-05-25T17:04:32.297" v="4751" actId="478"/>
          <ac:graphicFrameMkLst>
            <pc:docMk/>
            <pc:sldMk cId="4169704426" sldId="6104"/>
            <ac:graphicFrameMk id="3" creationId="{AE568AB4-54DE-4040-B20F-DA57DD3052A7}"/>
          </ac:graphicFrameMkLst>
        </pc:graphicFrameChg>
        <pc:graphicFrameChg chg="add del mod">
          <ac:chgData name="Smirnova, Kseniia" userId="226c0a7c-c8b8-4f22-b179-78f32b381ac9" providerId="ADAL" clId="{54B5BBFA-580C-4479-9965-2FDC4DC39ED9}" dt="2022-05-25T16:50:38.702" v="4663"/>
          <ac:graphicFrameMkLst>
            <pc:docMk/>
            <pc:sldMk cId="4169704426" sldId="6104"/>
            <ac:graphicFrameMk id="54" creationId="{04C4C5FA-0F30-447C-BCDC-1125CA03B34F}"/>
          </ac:graphicFrameMkLst>
        </pc:graphicFrameChg>
        <pc:graphicFrameChg chg="add del mod modGraphic">
          <ac:chgData name="Smirnova, Kseniia" userId="226c0a7c-c8b8-4f22-b179-78f32b381ac9" providerId="ADAL" clId="{54B5BBFA-580C-4479-9965-2FDC4DC39ED9}" dt="2022-05-25T17:43:32.235" v="5216" actId="478"/>
          <ac:graphicFrameMkLst>
            <pc:docMk/>
            <pc:sldMk cId="4169704426" sldId="6104"/>
            <ac:graphicFrameMk id="55" creationId="{132500CA-C4EF-47ED-8ABD-75A43AB5AE13}"/>
          </ac:graphicFrameMkLst>
        </pc:graphicFrameChg>
        <pc:picChg chg="add del mod">
          <ac:chgData name="Smirnova, Kseniia" userId="226c0a7c-c8b8-4f22-b179-78f32b381ac9" providerId="ADAL" clId="{54B5BBFA-580C-4479-9965-2FDC4DC39ED9}" dt="2022-05-25T17:10:17.756" v="4761" actId="478"/>
          <ac:picMkLst>
            <pc:docMk/>
            <pc:sldMk cId="4169704426" sldId="6104"/>
            <ac:picMk id="5" creationId="{2BE460A9-373E-480C-9A26-B17B286D84DB}"/>
          </ac:picMkLst>
        </pc:picChg>
        <pc:picChg chg="add del mod">
          <ac:chgData name="Smirnova, Kseniia" userId="226c0a7c-c8b8-4f22-b179-78f32b381ac9" providerId="ADAL" clId="{54B5BBFA-580C-4479-9965-2FDC4DC39ED9}" dt="2022-05-25T17:10:17.756" v="4761" actId="478"/>
          <ac:picMkLst>
            <pc:docMk/>
            <pc:sldMk cId="4169704426" sldId="6104"/>
            <ac:picMk id="7" creationId="{5185F969-119E-4FB9-8262-2EE7FBB4A8DB}"/>
          </ac:picMkLst>
        </pc:picChg>
        <pc:picChg chg="add del mod">
          <ac:chgData name="Smirnova, Kseniia" userId="226c0a7c-c8b8-4f22-b179-78f32b381ac9" providerId="ADAL" clId="{54B5BBFA-580C-4479-9965-2FDC4DC39ED9}" dt="2022-05-25T17:10:16.782" v="4760" actId="478"/>
          <ac:picMkLst>
            <pc:docMk/>
            <pc:sldMk cId="4169704426" sldId="6104"/>
            <ac:picMk id="10" creationId="{959F21CB-1531-44A3-A549-D6E3E13A784C}"/>
          </ac:picMkLst>
        </pc:picChg>
        <pc:picChg chg="add mod">
          <ac:chgData name="Smirnova, Kseniia" userId="226c0a7c-c8b8-4f22-b179-78f32b381ac9" providerId="ADAL" clId="{54B5BBFA-580C-4479-9965-2FDC4DC39ED9}" dt="2022-05-25T17:54:06.929" v="6236" actId="14100"/>
          <ac:picMkLst>
            <pc:docMk/>
            <pc:sldMk cId="4169704426" sldId="6104"/>
            <ac:picMk id="12" creationId="{A116637A-7C55-4341-A57A-AA08E5E0CE28}"/>
          </ac:picMkLst>
        </pc:picChg>
        <pc:picChg chg="add mod">
          <ac:chgData name="Smirnova, Kseniia" userId="226c0a7c-c8b8-4f22-b179-78f32b381ac9" providerId="ADAL" clId="{54B5BBFA-580C-4479-9965-2FDC4DC39ED9}" dt="2022-05-25T17:08:18.804" v="4756" actId="1076"/>
          <ac:picMkLst>
            <pc:docMk/>
            <pc:sldMk cId="4169704426" sldId="6104"/>
            <ac:picMk id="133" creationId="{50CF1F53-80E7-4D7A-B868-CFAEA4E889EE}"/>
          </ac:picMkLst>
        </pc:picChg>
        <pc:picChg chg="add del mod">
          <ac:chgData name="Smirnova, Kseniia" userId="226c0a7c-c8b8-4f22-b179-78f32b381ac9" providerId="ADAL" clId="{54B5BBFA-580C-4479-9965-2FDC4DC39ED9}" dt="2022-05-25T21:28:35.623" v="8481" actId="21"/>
          <ac:picMkLst>
            <pc:docMk/>
            <pc:sldMk cId="4169704426" sldId="6104"/>
            <ac:picMk id="134" creationId="{D7218514-56B8-43E8-882B-5BC3B8D3A339}"/>
          </ac:picMkLst>
        </pc:picChg>
        <pc:picChg chg="add mod">
          <ac:chgData name="Smirnova, Kseniia" userId="226c0a7c-c8b8-4f22-b179-78f32b381ac9" providerId="ADAL" clId="{54B5BBFA-580C-4479-9965-2FDC4DC39ED9}" dt="2022-05-25T17:08:18.804" v="4756" actId="1076"/>
          <ac:picMkLst>
            <pc:docMk/>
            <pc:sldMk cId="4169704426" sldId="6104"/>
            <ac:picMk id="135" creationId="{495A954E-3AA6-480C-9D4C-9107B7397B4D}"/>
          </ac:picMkLst>
        </pc:picChg>
        <pc:picChg chg="add mod">
          <ac:chgData name="Smirnova, Kseniia" userId="226c0a7c-c8b8-4f22-b179-78f32b381ac9" providerId="ADAL" clId="{54B5BBFA-580C-4479-9965-2FDC4DC39ED9}" dt="2022-05-25T17:08:18.804" v="4756" actId="1076"/>
          <ac:picMkLst>
            <pc:docMk/>
            <pc:sldMk cId="4169704426" sldId="6104"/>
            <ac:picMk id="137" creationId="{07529D12-5E1B-469A-AE68-FD004AB97C62}"/>
          </ac:picMkLst>
        </pc:picChg>
        <pc:picChg chg="add mod">
          <ac:chgData name="Smirnova, Kseniia" userId="226c0a7c-c8b8-4f22-b179-78f32b381ac9" providerId="ADAL" clId="{54B5BBFA-580C-4479-9965-2FDC4DC39ED9}" dt="2022-05-25T17:08:18.804" v="4756" actId="1076"/>
          <ac:picMkLst>
            <pc:docMk/>
            <pc:sldMk cId="4169704426" sldId="6104"/>
            <ac:picMk id="139" creationId="{D734A7F0-B275-4885-9B53-2DEFC001ECAA}"/>
          </ac:picMkLst>
        </pc:picChg>
        <pc:cxnChg chg="add mod">
          <ac:chgData name="Smirnova, Kseniia" userId="226c0a7c-c8b8-4f22-b179-78f32b381ac9" providerId="ADAL" clId="{54B5BBFA-580C-4479-9965-2FDC4DC39ED9}" dt="2022-05-25T17:08:18.804" v="4756" actId="1076"/>
          <ac:cxnSpMkLst>
            <pc:docMk/>
            <pc:sldMk cId="4169704426" sldId="6104"/>
            <ac:cxnSpMk id="136" creationId="{323E39B1-94AE-48C2-B9C7-BA10606C9091}"/>
          </ac:cxnSpMkLst>
        </pc:cxnChg>
      </pc:sldChg>
      <pc:sldChg chg="del">
        <pc:chgData name="Smirnova, Kseniia" userId="226c0a7c-c8b8-4f22-b179-78f32b381ac9" providerId="ADAL" clId="{54B5BBFA-580C-4479-9965-2FDC4DC39ED9}" dt="2022-05-24T12:37:13.004" v="829" actId="47"/>
        <pc:sldMkLst>
          <pc:docMk/>
          <pc:sldMk cId="460602710" sldId="6105"/>
        </pc:sldMkLst>
      </pc:sldChg>
      <pc:sldChg chg="addSp delSp modSp add del mod delAnim modAnim">
        <pc:chgData name="Smirnova, Kseniia" userId="226c0a7c-c8b8-4f22-b179-78f32b381ac9" providerId="ADAL" clId="{54B5BBFA-580C-4479-9965-2FDC4DC39ED9}" dt="2022-05-25T22:10:43.784" v="9314" actId="47"/>
        <pc:sldMkLst>
          <pc:docMk/>
          <pc:sldMk cId="1075368110" sldId="6105"/>
        </pc:sldMkLst>
        <pc:spChg chg="mod">
          <ac:chgData name="Smirnova, Kseniia" userId="226c0a7c-c8b8-4f22-b179-78f32b381ac9" providerId="ADAL" clId="{54B5BBFA-580C-4479-9965-2FDC4DC39ED9}" dt="2022-05-25T17:44:15.798" v="5292" actId="20577"/>
          <ac:spMkLst>
            <pc:docMk/>
            <pc:sldMk cId="1075368110" sldId="6105"/>
            <ac:spMk id="8" creationId="{950E3F31-BA4C-41F3-AFA1-87F0A8CAC008}"/>
          </ac:spMkLst>
        </pc:spChg>
        <pc:spChg chg="add del mod">
          <ac:chgData name="Smirnova, Kseniia" userId="226c0a7c-c8b8-4f22-b179-78f32b381ac9" providerId="ADAL" clId="{54B5BBFA-580C-4479-9965-2FDC4DC39ED9}" dt="2022-05-25T17:52:19.059" v="6077" actId="478"/>
          <ac:spMkLst>
            <pc:docMk/>
            <pc:sldMk cId="1075368110" sldId="6105"/>
            <ac:spMk id="38" creationId="{84910AB2-2BC2-4F86-B344-8F4AA86C251C}"/>
          </ac:spMkLst>
        </pc:spChg>
        <pc:spChg chg="add del mod">
          <ac:chgData name="Smirnova, Kseniia" userId="226c0a7c-c8b8-4f22-b179-78f32b381ac9" providerId="ADAL" clId="{54B5BBFA-580C-4479-9965-2FDC4DC39ED9}" dt="2022-05-25T17:48:49.450" v="5680" actId="478"/>
          <ac:spMkLst>
            <pc:docMk/>
            <pc:sldMk cId="1075368110" sldId="6105"/>
            <ac:spMk id="39" creationId="{0B312339-B5E4-43F2-B816-86AD39BAEA1C}"/>
          </ac:spMkLst>
        </pc:spChg>
        <pc:spChg chg="add del mod">
          <ac:chgData name="Smirnova, Kseniia" userId="226c0a7c-c8b8-4f22-b179-78f32b381ac9" providerId="ADAL" clId="{54B5BBFA-580C-4479-9965-2FDC4DC39ED9}" dt="2022-05-25T17:47:02.156" v="5496" actId="478"/>
          <ac:spMkLst>
            <pc:docMk/>
            <pc:sldMk cId="1075368110" sldId="6105"/>
            <ac:spMk id="40" creationId="{73FB6F8D-81AF-49B3-A866-C6A979B14F7D}"/>
          </ac:spMkLst>
        </pc:spChg>
        <pc:spChg chg="add del mod">
          <ac:chgData name="Smirnova, Kseniia" userId="226c0a7c-c8b8-4f22-b179-78f32b381ac9" providerId="ADAL" clId="{54B5BBFA-580C-4479-9965-2FDC4DC39ED9}" dt="2022-05-25T17:46:32.131" v="5490" actId="478"/>
          <ac:spMkLst>
            <pc:docMk/>
            <pc:sldMk cId="1075368110" sldId="6105"/>
            <ac:spMk id="41" creationId="{522BD037-40C8-44B6-B517-5BC81134E509}"/>
          </ac:spMkLst>
        </pc:spChg>
        <pc:spChg chg="add del mod">
          <ac:chgData name="Smirnova, Kseniia" userId="226c0a7c-c8b8-4f22-b179-78f32b381ac9" providerId="ADAL" clId="{54B5BBFA-580C-4479-9965-2FDC4DC39ED9}" dt="2022-05-25T17:50:41.983" v="5826" actId="478"/>
          <ac:spMkLst>
            <pc:docMk/>
            <pc:sldMk cId="1075368110" sldId="6105"/>
            <ac:spMk id="42" creationId="{DA43647A-45EC-4FEB-984F-585FE3C6B09C}"/>
          </ac:spMkLst>
        </pc:spChg>
        <pc:spChg chg="add del mod">
          <ac:chgData name="Smirnova, Kseniia" userId="226c0a7c-c8b8-4f22-b179-78f32b381ac9" providerId="ADAL" clId="{54B5BBFA-580C-4479-9965-2FDC4DC39ED9}" dt="2022-05-25T17:50:41.992" v="5828"/>
          <ac:spMkLst>
            <pc:docMk/>
            <pc:sldMk cId="1075368110" sldId="6105"/>
            <ac:spMk id="43" creationId="{328AE660-145B-4374-9551-4B318EEEECC5}"/>
          </ac:spMkLst>
        </pc:spChg>
        <pc:spChg chg="mod">
          <ac:chgData name="Smirnova, Kseniia" userId="226c0a7c-c8b8-4f22-b179-78f32b381ac9" providerId="ADAL" clId="{54B5BBFA-580C-4479-9965-2FDC4DC39ED9}" dt="2022-05-25T17:38:05.805" v="5116" actId="1076"/>
          <ac:spMkLst>
            <pc:docMk/>
            <pc:sldMk cId="1075368110" sldId="6105"/>
            <ac:spMk id="45" creationId="{2222D1FE-639E-4041-9C76-EE031A0680E5}"/>
          </ac:spMkLst>
        </pc:spChg>
        <pc:spChg chg="mod">
          <ac:chgData name="Smirnova, Kseniia" userId="226c0a7c-c8b8-4f22-b179-78f32b381ac9" providerId="ADAL" clId="{54B5BBFA-580C-4479-9965-2FDC4DC39ED9}" dt="2022-05-25T17:38:05.805" v="5116" actId="1076"/>
          <ac:spMkLst>
            <pc:docMk/>
            <pc:sldMk cId="1075368110" sldId="6105"/>
            <ac:spMk id="46" creationId="{D8F06894-6E80-4284-B641-296F9F051A3D}"/>
          </ac:spMkLst>
        </pc:spChg>
        <pc:spChg chg="add del mod">
          <ac:chgData name="Smirnova, Kseniia" userId="226c0a7c-c8b8-4f22-b179-78f32b381ac9" providerId="ADAL" clId="{54B5BBFA-580C-4479-9965-2FDC4DC39ED9}" dt="2022-05-25T17:38:05.805" v="5116" actId="1076"/>
          <ac:spMkLst>
            <pc:docMk/>
            <pc:sldMk cId="1075368110" sldId="6105"/>
            <ac:spMk id="47" creationId="{D1ACEDF3-D7B4-40EC-8C38-60570EF18470}"/>
          </ac:spMkLst>
        </pc:spChg>
        <pc:spChg chg="add del mod ord">
          <ac:chgData name="Smirnova, Kseniia" userId="226c0a7c-c8b8-4f22-b179-78f32b381ac9" providerId="ADAL" clId="{54B5BBFA-580C-4479-9965-2FDC4DC39ED9}" dt="2022-05-25T22:06:54.312" v="9237" actId="21"/>
          <ac:spMkLst>
            <pc:docMk/>
            <pc:sldMk cId="1075368110" sldId="6105"/>
            <ac:spMk id="51" creationId="{5297B669-AAB5-470E-9A00-8D6198DE4FCC}"/>
          </ac:spMkLst>
        </pc:spChg>
        <pc:spChg chg="add del mod ord">
          <ac:chgData name="Smirnova, Kseniia" userId="226c0a7c-c8b8-4f22-b179-78f32b381ac9" providerId="ADAL" clId="{54B5BBFA-580C-4479-9965-2FDC4DC39ED9}" dt="2022-05-25T22:06:54.312" v="9237" actId="21"/>
          <ac:spMkLst>
            <pc:docMk/>
            <pc:sldMk cId="1075368110" sldId="6105"/>
            <ac:spMk id="52" creationId="{3C409496-2FA0-4680-977F-424730BAB917}"/>
          </ac:spMkLst>
        </pc:spChg>
        <pc:spChg chg="add del mod ord">
          <ac:chgData name="Smirnova, Kseniia" userId="226c0a7c-c8b8-4f22-b179-78f32b381ac9" providerId="ADAL" clId="{54B5BBFA-580C-4479-9965-2FDC4DC39ED9}" dt="2022-05-25T22:06:54.312" v="9237" actId="21"/>
          <ac:spMkLst>
            <pc:docMk/>
            <pc:sldMk cId="1075368110" sldId="6105"/>
            <ac:spMk id="53" creationId="{F2466595-C4F8-4529-9C6D-50E0DC548262}"/>
          </ac:spMkLst>
        </pc:spChg>
        <pc:spChg chg="add del mod ord">
          <ac:chgData name="Smirnova, Kseniia" userId="226c0a7c-c8b8-4f22-b179-78f32b381ac9" providerId="ADAL" clId="{54B5BBFA-580C-4479-9965-2FDC4DC39ED9}" dt="2022-05-25T22:06:54.312" v="9237" actId="21"/>
          <ac:spMkLst>
            <pc:docMk/>
            <pc:sldMk cId="1075368110" sldId="6105"/>
            <ac:spMk id="54" creationId="{1FF84D63-773E-4F3D-A099-F2335FCB329F}"/>
          </ac:spMkLst>
        </pc:spChg>
        <pc:spChg chg="add del mod ord">
          <ac:chgData name="Smirnova, Kseniia" userId="226c0a7c-c8b8-4f22-b179-78f32b381ac9" providerId="ADAL" clId="{54B5BBFA-580C-4479-9965-2FDC4DC39ED9}" dt="2022-05-25T22:06:54.312" v="9237" actId="21"/>
          <ac:spMkLst>
            <pc:docMk/>
            <pc:sldMk cId="1075368110" sldId="6105"/>
            <ac:spMk id="56" creationId="{3D5A492C-DC94-4C6E-ADA9-7C7A28598284}"/>
          </ac:spMkLst>
        </pc:spChg>
        <pc:spChg chg="mod">
          <ac:chgData name="Smirnova, Kseniia" userId="226c0a7c-c8b8-4f22-b179-78f32b381ac9" providerId="ADAL" clId="{54B5BBFA-580C-4479-9965-2FDC4DC39ED9}" dt="2022-05-25T18:08:16.012" v="6253" actId="1076"/>
          <ac:spMkLst>
            <pc:docMk/>
            <pc:sldMk cId="1075368110" sldId="6105"/>
            <ac:spMk id="57" creationId="{2C1C2563-EA3B-4DDB-9E49-7A49654FA566}"/>
          </ac:spMkLst>
        </pc:spChg>
        <pc:spChg chg="add del mod ord">
          <ac:chgData name="Smirnova, Kseniia" userId="226c0a7c-c8b8-4f22-b179-78f32b381ac9" providerId="ADAL" clId="{54B5BBFA-580C-4479-9965-2FDC4DC39ED9}" dt="2022-05-25T22:06:54.312" v="9237" actId="21"/>
          <ac:spMkLst>
            <pc:docMk/>
            <pc:sldMk cId="1075368110" sldId="6105"/>
            <ac:spMk id="58" creationId="{EE73D98C-7237-44BD-B2DA-5F379579A9D3}"/>
          </ac:spMkLst>
        </pc:spChg>
        <pc:spChg chg="del">
          <ac:chgData name="Smirnova, Kseniia" userId="226c0a7c-c8b8-4f22-b179-78f32b381ac9" providerId="ADAL" clId="{54B5BBFA-580C-4479-9965-2FDC4DC39ED9}" dt="2022-05-25T17:30:30.690" v="4897" actId="478"/>
          <ac:spMkLst>
            <pc:docMk/>
            <pc:sldMk cId="1075368110" sldId="6105"/>
            <ac:spMk id="59" creationId="{EE6A32F3-1D69-4106-B163-2DA0FF2A9FF3}"/>
          </ac:spMkLst>
        </pc:spChg>
        <pc:spChg chg="del">
          <ac:chgData name="Smirnova, Kseniia" userId="226c0a7c-c8b8-4f22-b179-78f32b381ac9" providerId="ADAL" clId="{54B5BBFA-580C-4479-9965-2FDC4DC39ED9}" dt="2022-05-25T17:30:30.690" v="4897" actId="478"/>
          <ac:spMkLst>
            <pc:docMk/>
            <pc:sldMk cId="1075368110" sldId="6105"/>
            <ac:spMk id="68" creationId="{E923D979-1185-4069-8929-5C927C4D21C1}"/>
          </ac:spMkLst>
        </pc:spChg>
        <pc:spChg chg="add mod">
          <ac:chgData name="Smirnova, Kseniia" userId="226c0a7c-c8b8-4f22-b179-78f32b381ac9" providerId="ADAL" clId="{54B5BBFA-580C-4479-9965-2FDC4DC39ED9}" dt="2022-05-25T18:19:31.565" v="6391" actId="1076"/>
          <ac:spMkLst>
            <pc:docMk/>
            <pc:sldMk cId="1075368110" sldId="6105"/>
            <ac:spMk id="105" creationId="{81B0C7E1-0F5E-4743-8790-6CF7789D3331}"/>
          </ac:spMkLst>
        </pc:spChg>
        <pc:spChg chg="del">
          <ac:chgData name="Smirnova, Kseniia" userId="226c0a7c-c8b8-4f22-b179-78f32b381ac9" providerId="ADAL" clId="{54B5BBFA-580C-4479-9965-2FDC4DC39ED9}" dt="2022-05-25T17:30:30.690" v="4897" actId="478"/>
          <ac:spMkLst>
            <pc:docMk/>
            <pc:sldMk cId="1075368110" sldId="6105"/>
            <ac:spMk id="118" creationId="{A8BFB06C-1256-4B6C-9352-59F6C765F079}"/>
          </ac:spMkLst>
        </pc:spChg>
        <pc:spChg chg="mod">
          <ac:chgData name="Smirnova, Kseniia" userId="226c0a7c-c8b8-4f22-b179-78f32b381ac9" providerId="ADAL" clId="{54B5BBFA-580C-4479-9965-2FDC4DC39ED9}" dt="2022-05-25T17:47:27.267" v="5517" actId="1076"/>
          <ac:spMkLst>
            <pc:docMk/>
            <pc:sldMk cId="1075368110" sldId="6105"/>
            <ac:spMk id="120" creationId="{30794DAB-972B-4C4B-8A7E-D51030331709}"/>
          </ac:spMkLst>
        </pc:spChg>
        <pc:spChg chg="del">
          <ac:chgData name="Smirnova, Kseniia" userId="226c0a7c-c8b8-4f22-b179-78f32b381ac9" providerId="ADAL" clId="{54B5BBFA-580C-4479-9965-2FDC4DC39ED9}" dt="2022-05-25T17:30:30.690" v="4897" actId="478"/>
          <ac:spMkLst>
            <pc:docMk/>
            <pc:sldMk cId="1075368110" sldId="6105"/>
            <ac:spMk id="121" creationId="{75CDAA77-FE72-40D7-A464-3E621FB81BC3}"/>
          </ac:spMkLst>
        </pc:spChg>
        <pc:spChg chg="del">
          <ac:chgData name="Smirnova, Kseniia" userId="226c0a7c-c8b8-4f22-b179-78f32b381ac9" providerId="ADAL" clId="{54B5BBFA-580C-4479-9965-2FDC4DC39ED9}" dt="2022-05-25T17:30:30.690" v="4897" actId="478"/>
          <ac:spMkLst>
            <pc:docMk/>
            <pc:sldMk cId="1075368110" sldId="6105"/>
            <ac:spMk id="122" creationId="{FAFDAECA-4307-4D5F-A429-78D3219E47C2}"/>
          </ac:spMkLst>
        </pc:spChg>
        <pc:spChg chg="del">
          <ac:chgData name="Smirnova, Kseniia" userId="226c0a7c-c8b8-4f22-b179-78f32b381ac9" providerId="ADAL" clId="{54B5BBFA-580C-4479-9965-2FDC4DC39ED9}" dt="2022-05-25T17:30:30.690" v="4897" actId="478"/>
          <ac:spMkLst>
            <pc:docMk/>
            <pc:sldMk cId="1075368110" sldId="6105"/>
            <ac:spMk id="123" creationId="{C043AA35-C183-4B74-A191-8BC1DBE0AC57}"/>
          </ac:spMkLst>
        </pc:spChg>
        <pc:spChg chg="del">
          <ac:chgData name="Smirnova, Kseniia" userId="226c0a7c-c8b8-4f22-b179-78f32b381ac9" providerId="ADAL" clId="{54B5BBFA-580C-4479-9965-2FDC4DC39ED9}" dt="2022-05-25T17:30:30.690" v="4897" actId="478"/>
          <ac:spMkLst>
            <pc:docMk/>
            <pc:sldMk cId="1075368110" sldId="6105"/>
            <ac:spMk id="128" creationId="{E355098E-FCCD-4434-B706-52BBF623A699}"/>
          </ac:spMkLst>
        </pc:spChg>
        <pc:spChg chg="del">
          <ac:chgData name="Smirnova, Kseniia" userId="226c0a7c-c8b8-4f22-b179-78f32b381ac9" providerId="ADAL" clId="{54B5BBFA-580C-4479-9965-2FDC4DC39ED9}" dt="2022-05-25T17:30:30.690" v="4897" actId="478"/>
          <ac:spMkLst>
            <pc:docMk/>
            <pc:sldMk cId="1075368110" sldId="6105"/>
            <ac:spMk id="138" creationId="{8BEBCE63-224F-4B04-B1E7-7AFE9E3DB163}"/>
          </ac:spMkLst>
        </pc:spChg>
        <pc:spChg chg="del">
          <ac:chgData name="Smirnova, Kseniia" userId="226c0a7c-c8b8-4f22-b179-78f32b381ac9" providerId="ADAL" clId="{54B5BBFA-580C-4479-9965-2FDC4DC39ED9}" dt="2022-05-25T17:30:30.690" v="4897" actId="478"/>
          <ac:spMkLst>
            <pc:docMk/>
            <pc:sldMk cId="1075368110" sldId="6105"/>
            <ac:spMk id="140" creationId="{3F5C6D9A-37D4-46D9-81D3-ACC9A65960B1}"/>
          </ac:spMkLst>
        </pc:spChg>
        <pc:grpChg chg="add del mod">
          <ac:chgData name="Smirnova, Kseniia" userId="226c0a7c-c8b8-4f22-b179-78f32b381ac9" providerId="ADAL" clId="{54B5BBFA-580C-4479-9965-2FDC4DC39ED9}" dt="2022-05-25T22:06:54.312" v="9237" actId="21"/>
          <ac:grpSpMkLst>
            <pc:docMk/>
            <pc:sldMk cId="1075368110" sldId="6105"/>
            <ac:grpSpMk id="44" creationId="{84313631-4781-4C57-B7AF-4C8B94BBF227}"/>
          </ac:grpSpMkLst>
        </pc:grpChg>
        <pc:grpChg chg="del">
          <ac:chgData name="Smirnova, Kseniia" userId="226c0a7c-c8b8-4f22-b179-78f32b381ac9" providerId="ADAL" clId="{54B5BBFA-580C-4479-9965-2FDC4DC39ED9}" dt="2022-05-25T17:30:30.690" v="4897" actId="478"/>
          <ac:grpSpMkLst>
            <pc:docMk/>
            <pc:sldMk cId="1075368110" sldId="6105"/>
            <ac:grpSpMk id="60" creationId="{7DFEB2AC-16DF-40EC-8514-98391AE00171}"/>
          </ac:grpSpMkLst>
        </pc:grpChg>
        <pc:grpChg chg="del">
          <ac:chgData name="Smirnova, Kseniia" userId="226c0a7c-c8b8-4f22-b179-78f32b381ac9" providerId="ADAL" clId="{54B5BBFA-580C-4479-9965-2FDC4DC39ED9}" dt="2022-05-25T17:30:30.690" v="4897" actId="478"/>
          <ac:grpSpMkLst>
            <pc:docMk/>
            <pc:sldMk cId="1075368110" sldId="6105"/>
            <ac:grpSpMk id="64" creationId="{128BE9BA-4E22-4F6E-A64F-8228B129D5C5}"/>
          </ac:grpSpMkLst>
        </pc:grpChg>
        <pc:grpChg chg="del">
          <ac:chgData name="Smirnova, Kseniia" userId="226c0a7c-c8b8-4f22-b179-78f32b381ac9" providerId="ADAL" clId="{54B5BBFA-580C-4479-9965-2FDC4DC39ED9}" dt="2022-05-25T17:30:30.690" v="4897" actId="478"/>
          <ac:grpSpMkLst>
            <pc:docMk/>
            <pc:sldMk cId="1075368110" sldId="6105"/>
            <ac:grpSpMk id="124" creationId="{AE52E176-D30E-473B-977F-D620122536C2}"/>
          </ac:grpSpMkLst>
        </pc:grpChg>
        <pc:grpChg chg="del">
          <ac:chgData name="Smirnova, Kseniia" userId="226c0a7c-c8b8-4f22-b179-78f32b381ac9" providerId="ADAL" clId="{54B5BBFA-580C-4479-9965-2FDC4DC39ED9}" dt="2022-05-25T17:30:30.690" v="4897" actId="478"/>
          <ac:grpSpMkLst>
            <pc:docMk/>
            <pc:sldMk cId="1075368110" sldId="6105"/>
            <ac:grpSpMk id="129" creationId="{E8981B2B-8959-4438-A9BD-76A68011DA6F}"/>
          </ac:grpSpMkLst>
        </pc:grpChg>
        <pc:graphicFrameChg chg="del">
          <ac:chgData name="Smirnova, Kseniia" userId="226c0a7c-c8b8-4f22-b179-78f32b381ac9" providerId="ADAL" clId="{54B5BBFA-580C-4479-9965-2FDC4DC39ED9}" dt="2022-05-25T17:53:43.986" v="6233" actId="478"/>
          <ac:graphicFrameMkLst>
            <pc:docMk/>
            <pc:sldMk cId="1075368110" sldId="6105"/>
            <ac:graphicFrameMk id="55" creationId="{132500CA-C4EF-47ED-8ABD-75A43AB5AE13}"/>
          </ac:graphicFrameMkLst>
        </pc:graphicFrameChg>
        <pc:graphicFrameChg chg="add del mod modGraphic">
          <ac:chgData name="Smirnova, Kseniia" userId="226c0a7c-c8b8-4f22-b179-78f32b381ac9" providerId="ADAL" clId="{54B5BBFA-580C-4479-9965-2FDC4DC39ED9}" dt="2022-05-25T18:08:11.368" v="6252" actId="478"/>
          <ac:graphicFrameMkLst>
            <pc:docMk/>
            <pc:sldMk cId="1075368110" sldId="6105"/>
            <ac:graphicFrameMk id="80" creationId="{06236588-2D34-450F-84E4-AFD804618B7E}"/>
          </ac:graphicFrameMkLst>
        </pc:graphicFrameChg>
        <pc:picChg chg="add del mod">
          <ac:chgData name="Smirnova, Kseniia" userId="226c0a7c-c8b8-4f22-b179-78f32b381ac9" providerId="ADAL" clId="{54B5BBFA-580C-4479-9965-2FDC4DC39ED9}" dt="2022-05-25T22:06:54.312" v="9237" actId="21"/>
          <ac:picMkLst>
            <pc:docMk/>
            <pc:sldMk cId="1075368110" sldId="6105"/>
            <ac:picMk id="3" creationId="{4F6D2DB0-9F08-4E10-A19E-2B4699DCFB1D}"/>
          </ac:picMkLst>
        </pc:picChg>
        <pc:picChg chg="add del mod">
          <ac:chgData name="Smirnova, Kseniia" userId="226c0a7c-c8b8-4f22-b179-78f32b381ac9" providerId="ADAL" clId="{54B5BBFA-580C-4479-9965-2FDC4DC39ED9}" dt="2022-05-25T17:34:27.541" v="5016" actId="478"/>
          <ac:picMkLst>
            <pc:docMk/>
            <pc:sldMk cId="1075368110" sldId="6105"/>
            <ac:picMk id="37" creationId="{8F2D43D8-F1D1-43F3-BA01-D2E107801081}"/>
          </ac:picMkLst>
        </pc:picChg>
        <pc:picChg chg="del">
          <ac:chgData name="Smirnova, Kseniia" userId="226c0a7c-c8b8-4f22-b179-78f32b381ac9" providerId="ADAL" clId="{54B5BBFA-580C-4479-9965-2FDC4DC39ED9}" dt="2022-05-25T17:30:30.690" v="4897" actId="478"/>
          <ac:picMkLst>
            <pc:docMk/>
            <pc:sldMk cId="1075368110" sldId="6105"/>
            <ac:picMk id="133" creationId="{50CF1F53-80E7-4D7A-B868-CFAEA4E889EE}"/>
          </ac:picMkLst>
        </pc:picChg>
        <pc:picChg chg="del">
          <ac:chgData name="Smirnova, Kseniia" userId="226c0a7c-c8b8-4f22-b179-78f32b381ac9" providerId="ADAL" clId="{54B5BBFA-580C-4479-9965-2FDC4DC39ED9}" dt="2022-05-25T17:30:30.690" v="4897" actId="478"/>
          <ac:picMkLst>
            <pc:docMk/>
            <pc:sldMk cId="1075368110" sldId="6105"/>
            <ac:picMk id="134" creationId="{D7218514-56B8-43E8-882B-5BC3B8D3A339}"/>
          </ac:picMkLst>
        </pc:picChg>
        <pc:picChg chg="del">
          <ac:chgData name="Smirnova, Kseniia" userId="226c0a7c-c8b8-4f22-b179-78f32b381ac9" providerId="ADAL" clId="{54B5BBFA-580C-4479-9965-2FDC4DC39ED9}" dt="2022-05-25T17:30:30.690" v="4897" actId="478"/>
          <ac:picMkLst>
            <pc:docMk/>
            <pc:sldMk cId="1075368110" sldId="6105"/>
            <ac:picMk id="135" creationId="{495A954E-3AA6-480C-9D4C-9107B7397B4D}"/>
          </ac:picMkLst>
        </pc:picChg>
        <pc:picChg chg="del">
          <ac:chgData name="Smirnova, Kseniia" userId="226c0a7c-c8b8-4f22-b179-78f32b381ac9" providerId="ADAL" clId="{54B5BBFA-580C-4479-9965-2FDC4DC39ED9}" dt="2022-05-25T17:30:30.690" v="4897" actId="478"/>
          <ac:picMkLst>
            <pc:docMk/>
            <pc:sldMk cId="1075368110" sldId="6105"/>
            <ac:picMk id="137" creationId="{07529D12-5E1B-469A-AE68-FD004AB97C62}"/>
          </ac:picMkLst>
        </pc:picChg>
        <pc:picChg chg="del">
          <ac:chgData name="Smirnova, Kseniia" userId="226c0a7c-c8b8-4f22-b179-78f32b381ac9" providerId="ADAL" clId="{54B5BBFA-580C-4479-9965-2FDC4DC39ED9}" dt="2022-05-25T17:30:30.690" v="4897" actId="478"/>
          <ac:picMkLst>
            <pc:docMk/>
            <pc:sldMk cId="1075368110" sldId="6105"/>
            <ac:picMk id="139" creationId="{D734A7F0-B275-4885-9B53-2DEFC001ECAA}"/>
          </ac:picMkLst>
        </pc:picChg>
        <pc:cxnChg chg="add mod">
          <ac:chgData name="Smirnova, Kseniia" userId="226c0a7c-c8b8-4f22-b179-78f32b381ac9" providerId="ADAL" clId="{54B5BBFA-580C-4479-9965-2FDC4DC39ED9}" dt="2022-05-25T22:06:54.312" v="9237" actId="21"/>
          <ac:cxnSpMkLst>
            <pc:docMk/>
            <pc:sldMk cId="1075368110" sldId="6105"/>
            <ac:cxnSpMk id="5" creationId="{79070CA4-DD69-4EC0-99F9-D94BA1EE04FD}"/>
          </ac:cxnSpMkLst>
        </pc:cxnChg>
        <pc:cxnChg chg="add del">
          <ac:chgData name="Smirnova, Kseniia" userId="226c0a7c-c8b8-4f22-b179-78f32b381ac9" providerId="ADAL" clId="{54B5BBFA-580C-4479-9965-2FDC4DC39ED9}" dt="2022-05-25T17:39:12.414" v="5131" actId="11529"/>
          <ac:cxnSpMkLst>
            <pc:docMk/>
            <pc:sldMk cId="1075368110" sldId="6105"/>
            <ac:cxnSpMk id="9" creationId="{DA06AC48-4720-4BCF-94EF-D28FB23B5247}"/>
          </ac:cxnSpMkLst>
        </pc:cxnChg>
        <pc:cxnChg chg="add mod">
          <ac:chgData name="Smirnova, Kseniia" userId="226c0a7c-c8b8-4f22-b179-78f32b381ac9" providerId="ADAL" clId="{54B5BBFA-580C-4479-9965-2FDC4DC39ED9}" dt="2022-05-25T22:06:54.312" v="9237" actId="21"/>
          <ac:cxnSpMkLst>
            <pc:docMk/>
            <pc:sldMk cId="1075368110" sldId="6105"/>
            <ac:cxnSpMk id="11" creationId="{E06717EB-7960-479F-BC2E-4F7028DCB77F}"/>
          </ac:cxnSpMkLst>
        </pc:cxnChg>
        <pc:cxnChg chg="add mod">
          <ac:chgData name="Smirnova, Kseniia" userId="226c0a7c-c8b8-4f22-b179-78f32b381ac9" providerId="ADAL" clId="{54B5BBFA-580C-4479-9965-2FDC4DC39ED9}" dt="2022-05-25T22:06:54.312" v="9237" actId="21"/>
          <ac:cxnSpMkLst>
            <pc:docMk/>
            <pc:sldMk cId="1075368110" sldId="6105"/>
            <ac:cxnSpMk id="14" creationId="{74C4EADF-F075-45EC-A9FD-0A5A8952E393}"/>
          </ac:cxnSpMkLst>
        </pc:cxnChg>
        <pc:cxnChg chg="add del mod">
          <ac:chgData name="Smirnova, Kseniia" userId="226c0a7c-c8b8-4f22-b179-78f32b381ac9" providerId="ADAL" clId="{54B5BBFA-580C-4479-9965-2FDC4DC39ED9}" dt="2022-05-25T17:40:00.949" v="5151" actId="11529"/>
          <ac:cxnSpMkLst>
            <pc:docMk/>
            <pc:sldMk cId="1075368110" sldId="6105"/>
            <ac:cxnSpMk id="18" creationId="{18D05943-991A-48C0-B973-6FC753C6AB38}"/>
          </ac:cxnSpMkLst>
        </pc:cxnChg>
        <pc:cxnChg chg="add del mod">
          <ac:chgData name="Smirnova, Kseniia" userId="226c0a7c-c8b8-4f22-b179-78f32b381ac9" providerId="ADAL" clId="{54B5BBFA-580C-4479-9965-2FDC4DC39ED9}" dt="2022-05-25T17:40:24.196" v="5163" actId="11529"/>
          <ac:cxnSpMkLst>
            <pc:docMk/>
            <pc:sldMk cId="1075368110" sldId="6105"/>
            <ac:cxnSpMk id="20" creationId="{03BCD0C5-122F-4581-B1F8-146410074A46}"/>
          </ac:cxnSpMkLst>
        </pc:cxnChg>
        <pc:cxnChg chg="add del mod">
          <ac:chgData name="Smirnova, Kseniia" userId="226c0a7c-c8b8-4f22-b179-78f32b381ac9" providerId="ADAL" clId="{54B5BBFA-580C-4479-9965-2FDC4DC39ED9}" dt="2022-05-25T17:40:32.694" v="5168" actId="11529"/>
          <ac:cxnSpMkLst>
            <pc:docMk/>
            <pc:sldMk cId="1075368110" sldId="6105"/>
            <ac:cxnSpMk id="24" creationId="{7F318A09-6856-4692-82E2-E00BAE37143D}"/>
          </ac:cxnSpMkLst>
        </pc:cxnChg>
        <pc:cxnChg chg="add mod">
          <ac:chgData name="Smirnova, Kseniia" userId="226c0a7c-c8b8-4f22-b179-78f32b381ac9" providerId="ADAL" clId="{54B5BBFA-580C-4479-9965-2FDC4DC39ED9}" dt="2022-05-25T22:06:54.312" v="9237" actId="21"/>
          <ac:cxnSpMkLst>
            <pc:docMk/>
            <pc:sldMk cId="1075368110" sldId="6105"/>
            <ac:cxnSpMk id="26" creationId="{F6AE8012-5DA5-4D45-BDC5-EA5BB43D5D3C}"/>
          </ac:cxnSpMkLst>
        </pc:cxnChg>
        <pc:cxnChg chg="add del mod">
          <ac:chgData name="Smirnova, Kseniia" userId="226c0a7c-c8b8-4f22-b179-78f32b381ac9" providerId="ADAL" clId="{54B5BBFA-580C-4479-9965-2FDC4DC39ED9}" dt="2022-05-25T17:40:52.683" v="5172" actId="11529"/>
          <ac:cxnSpMkLst>
            <pc:docMk/>
            <pc:sldMk cId="1075368110" sldId="6105"/>
            <ac:cxnSpMk id="29" creationId="{E17F5414-B8BE-4BD7-AAB9-D6D8CA05DE9C}"/>
          </ac:cxnSpMkLst>
        </pc:cxnChg>
        <pc:cxnChg chg="add del mod">
          <ac:chgData name="Smirnova, Kseniia" userId="226c0a7c-c8b8-4f22-b179-78f32b381ac9" providerId="ADAL" clId="{54B5BBFA-580C-4479-9965-2FDC4DC39ED9}" dt="2022-05-25T17:41:25.541" v="5186" actId="11529"/>
          <ac:cxnSpMkLst>
            <pc:docMk/>
            <pc:sldMk cId="1075368110" sldId="6105"/>
            <ac:cxnSpMk id="31" creationId="{9BC20690-15B3-4177-901D-705A890554B1}"/>
          </ac:cxnSpMkLst>
        </pc:cxnChg>
        <pc:cxnChg chg="add del mod">
          <ac:chgData name="Smirnova, Kseniia" userId="226c0a7c-c8b8-4f22-b179-78f32b381ac9" providerId="ADAL" clId="{54B5BBFA-580C-4479-9965-2FDC4DC39ED9}" dt="2022-05-25T17:41:35.915" v="5188" actId="11529"/>
          <ac:cxnSpMkLst>
            <pc:docMk/>
            <pc:sldMk cId="1075368110" sldId="6105"/>
            <ac:cxnSpMk id="49" creationId="{59098DCF-BD22-48EC-A9A9-259ADE87ACFE}"/>
          </ac:cxnSpMkLst>
        </pc:cxnChg>
        <pc:cxnChg chg="add del mod">
          <ac:chgData name="Smirnova, Kseniia" userId="226c0a7c-c8b8-4f22-b179-78f32b381ac9" providerId="ADAL" clId="{54B5BBFA-580C-4479-9965-2FDC4DC39ED9}" dt="2022-05-25T17:36:01.331" v="5095" actId="478"/>
          <ac:cxnSpMkLst>
            <pc:docMk/>
            <pc:sldMk cId="1075368110" sldId="6105"/>
            <ac:cxnSpMk id="50" creationId="{19ACBD24-5510-4BB1-8A29-459A65CBE8DF}"/>
          </ac:cxnSpMkLst>
        </pc:cxnChg>
        <pc:cxnChg chg="add del mod">
          <ac:chgData name="Smirnova, Kseniia" userId="226c0a7c-c8b8-4f22-b179-78f32b381ac9" providerId="ADAL" clId="{54B5BBFA-580C-4479-9965-2FDC4DC39ED9}" dt="2022-05-25T17:46:26.741" v="5487" actId="478"/>
          <ac:cxnSpMkLst>
            <pc:docMk/>
            <pc:sldMk cId="1075368110" sldId="6105"/>
            <ac:cxnSpMk id="70" creationId="{76B3702A-D0B8-42FB-805E-3EAED878305A}"/>
          </ac:cxnSpMkLst>
        </pc:cxnChg>
        <pc:cxnChg chg="add del mod">
          <ac:chgData name="Smirnova, Kseniia" userId="226c0a7c-c8b8-4f22-b179-78f32b381ac9" providerId="ADAL" clId="{54B5BBFA-580C-4479-9965-2FDC4DC39ED9}" dt="2022-05-25T17:46:28.042" v="5488" actId="478"/>
          <ac:cxnSpMkLst>
            <pc:docMk/>
            <pc:sldMk cId="1075368110" sldId="6105"/>
            <ac:cxnSpMk id="96" creationId="{6723573B-1695-445C-A985-C3F3EFF1CDC2}"/>
          </ac:cxnSpMkLst>
        </pc:cxnChg>
        <pc:cxnChg chg="del">
          <ac:chgData name="Smirnova, Kseniia" userId="226c0a7c-c8b8-4f22-b179-78f32b381ac9" providerId="ADAL" clId="{54B5BBFA-580C-4479-9965-2FDC4DC39ED9}" dt="2022-05-25T17:30:30.690" v="4897" actId="478"/>
          <ac:cxnSpMkLst>
            <pc:docMk/>
            <pc:sldMk cId="1075368110" sldId="6105"/>
            <ac:cxnSpMk id="136" creationId="{323E39B1-94AE-48C2-B9C7-BA10606C9091}"/>
          </ac:cxnSpMkLst>
        </pc:cxnChg>
      </pc:sldChg>
      <pc:sldChg chg="add del">
        <pc:chgData name="Smirnova, Kseniia" userId="226c0a7c-c8b8-4f22-b179-78f32b381ac9" providerId="ADAL" clId="{54B5BBFA-580C-4479-9965-2FDC4DC39ED9}" dt="2022-05-25T17:30:25" v="4895" actId="2890"/>
        <pc:sldMkLst>
          <pc:docMk/>
          <pc:sldMk cId="2801203972" sldId="6105"/>
        </pc:sldMkLst>
      </pc:sldChg>
      <pc:sldChg chg="addSp delSp modSp add del mod modClrScheme modAnim chgLayout">
        <pc:chgData name="Smirnova, Kseniia" userId="226c0a7c-c8b8-4f22-b179-78f32b381ac9" providerId="ADAL" clId="{54B5BBFA-580C-4479-9965-2FDC4DC39ED9}" dt="2022-05-25T21:42:27.428" v="8619" actId="47"/>
        <pc:sldMkLst>
          <pc:docMk/>
          <pc:sldMk cId="335319491" sldId="6106"/>
        </pc:sldMkLst>
        <pc:spChg chg="add del mod">
          <ac:chgData name="Smirnova, Kseniia" userId="226c0a7c-c8b8-4f22-b179-78f32b381ac9" providerId="ADAL" clId="{54B5BBFA-580C-4479-9965-2FDC4DC39ED9}" dt="2022-05-25T20:13:21.636" v="6394" actId="478"/>
          <ac:spMkLst>
            <pc:docMk/>
            <pc:sldMk cId="335319491" sldId="6106"/>
            <ac:spMk id="4" creationId="{73AFB4DC-CCA4-4B1C-8352-247284F1C619}"/>
          </ac:spMkLst>
        </pc:spChg>
        <pc:spChg chg="add del mod">
          <ac:chgData name="Smirnova, Kseniia" userId="226c0a7c-c8b8-4f22-b179-78f32b381ac9" providerId="ADAL" clId="{54B5BBFA-580C-4479-9965-2FDC4DC39ED9}" dt="2022-05-25T20:23:46.673" v="6475" actId="21"/>
          <ac:spMkLst>
            <pc:docMk/>
            <pc:sldMk cId="335319491" sldId="6106"/>
            <ac:spMk id="6" creationId="{8BD7DAF0-B996-4D7D-9956-2005A38FC032}"/>
          </ac:spMkLst>
        </pc:spChg>
        <pc:spChg chg="add del mod">
          <ac:chgData name="Smirnova, Kseniia" userId="226c0a7c-c8b8-4f22-b179-78f32b381ac9" providerId="ADAL" clId="{54B5BBFA-580C-4479-9965-2FDC4DC39ED9}" dt="2022-05-25T20:23:46.673" v="6475" actId="21"/>
          <ac:spMkLst>
            <pc:docMk/>
            <pc:sldMk cId="335319491" sldId="6106"/>
            <ac:spMk id="7" creationId="{948A8F7E-C4C1-4488-B596-9A3BEC64D513}"/>
          </ac:spMkLst>
        </pc:spChg>
        <pc:spChg chg="add del mod ord">
          <ac:chgData name="Smirnova, Kseniia" userId="226c0a7c-c8b8-4f22-b179-78f32b381ac9" providerId="ADAL" clId="{54B5BBFA-580C-4479-9965-2FDC4DC39ED9}" dt="2022-05-25T20:14:41.710" v="6408" actId="700"/>
          <ac:spMkLst>
            <pc:docMk/>
            <pc:sldMk cId="335319491" sldId="6106"/>
            <ac:spMk id="8" creationId="{950E3F31-BA4C-41F3-AFA1-87F0A8CAC008}"/>
          </ac:spMkLst>
        </pc:spChg>
        <pc:spChg chg="add del mod">
          <ac:chgData name="Smirnova, Kseniia" userId="226c0a7c-c8b8-4f22-b179-78f32b381ac9" providerId="ADAL" clId="{54B5BBFA-580C-4479-9965-2FDC4DC39ED9}" dt="2022-05-25T20:23:58.141" v="6478" actId="478"/>
          <ac:spMkLst>
            <pc:docMk/>
            <pc:sldMk cId="335319491" sldId="6106"/>
            <ac:spMk id="23" creationId="{F6FD72F4-0728-4860-94A0-F249BDD617E6}"/>
          </ac:spMkLst>
        </pc:spChg>
        <pc:spChg chg="add del mod">
          <ac:chgData name="Smirnova, Kseniia" userId="226c0a7c-c8b8-4f22-b179-78f32b381ac9" providerId="ADAL" clId="{54B5BBFA-580C-4479-9965-2FDC4DC39ED9}" dt="2022-05-25T20:24:03.811" v="6481" actId="478"/>
          <ac:spMkLst>
            <pc:docMk/>
            <pc:sldMk cId="335319491" sldId="6106"/>
            <ac:spMk id="24" creationId="{E78AB417-DAED-4AEC-BC45-5D25E85D7353}"/>
          </ac:spMkLst>
        </pc:spChg>
        <pc:spChg chg="add del mod">
          <ac:chgData name="Smirnova, Kseniia" userId="226c0a7c-c8b8-4f22-b179-78f32b381ac9" providerId="ADAL" clId="{54B5BBFA-580C-4479-9965-2FDC4DC39ED9}" dt="2022-05-25T20:32:03.705" v="6719" actId="478"/>
          <ac:spMkLst>
            <pc:docMk/>
            <pc:sldMk cId="335319491" sldId="6106"/>
            <ac:spMk id="25" creationId="{E9B10678-CCCB-48EE-AF77-803054ED5B13}"/>
          </ac:spMkLst>
        </pc:spChg>
        <pc:spChg chg="add del mod">
          <ac:chgData name="Smirnova, Kseniia" userId="226c0a7c-c8b8-4f22-b179-78f32b381ac9" providerId="ADAL" clId="{54B5BBFA-580C-4479-9965-2FDC4DC39ED9}" dt="2022-05-25T20:23:52.670" v="6476" actId="478"/>
          <ac:spMkLst>
            <pc:docMk/>
            <pc:sldMk cId="335319491" sldId="6106"/>
            <ac:spMk id="27" creationId="{B171C4B0-52BA-415F-824F-3D393DD7BEC6}"/>
          </ac:spMkLst>
        </pc:spChg>
        <pc:spChg chg="add del mod">
          <ac:chgData name="Smirnova, Kseniia" userId="226c0a7c-c8b8-4f22-b179-78f32b381ac9" providerId="ADAL" clId="{54B5BBFA-580C-4479-9965-2FDC4DC39ED9}" dt="2022-05-25T20:23:52.670" v="6476" actId="478"/>
          <ac:spMkLst>
            <pc:docMk/>
            <pc:sldMk cId="335319491" sldId="6106"/>
            <ac:spMk id="28" creationId="{B016B617-4BE0-4676-B4FE-2BFE77BB635C}"/>
          </ac:spMkLst>
        </pc:spChg>
        <pc:spChg chg="add del mod">
          <ac:chgData name="Smirnova, Kseniia" userId="226c0a7c-c8b8-4f22-b179-78f32b381ac9" providerId="ADAL" clId="{54B5BBFA-580C-4479-9965-2FDC4DC39ED9}" dt="2022-05-25T20:23:54.371" v="6477" actId="478"/>
          <ac:spMkLst>
            <pc:docMk/>
            <pc:sldMk cId="335319491" sldId="6106"/>
            <ac:spMk id="29" creationId="{688C761E-8D3F-48FC-9B21-245B1D6F393A}"/>
          </ac:spMkLst>
        </pc:spChg>
        <pc:spChg chg="add del mod">
          <ac:chgData name="Smirnova, Kseniia" userId="226c0a7c-c8b8-4f22-b179-78f32b381ac9" providerId="ADAL" clId="{54B5BBFA-580C-4479-9965-2FDC4DC39ED9}" dt="2022-05-25T20:23:52.670" v="6476" actId="478"/>
          <ac:spMkLst>
            <pc:docMk/>
            <pc:sldMk cId="335319491" sldId="6106"/>
            <ac:spMk id="30" creationId="{B81EBFD5-B5C4-4944-A6D7-61D3A8583F71}"/>
          </ac:spMkLst>
        </pc:spChg>
        <pc:spChg chg="add del mod">
          <ac:chgData name="Smirnova, Kseniia" userId="226c0a7c-c8b8-4f22-b179-78f32b381ac9" providerId="ADAL" clId="{54B5BBFA-580C-4479-9965-2FDC4DC39ED9}" dt="2022-05-25T20:24:03.293" v="6480" actId="478"/>
          <ac:spMkLst>
            <pc:docMk/>
            <pc:sldMk cId="335319491" sldId="6106"/>
            <ac:spMk id="31" creationId="{A5F6CBAA-4B25-4119-98BC-AB3F0ED00259}"/>
          </ac:spMkLst>
        </pc:spChg>
        <pc:spChg chg="add del mod">
          <ac:chgData name="Smirnova, Kseniia" userId="226c0a7c-c8b8-4f22-b179-78f32b381ac9" providerId="ADAL" clId="{54B5BBFA-580C-4479-9965-2FDC4DC39ED9}" dt="2022-05-25T20:23:46.673" v="6475" actId="21"/>
          <ac:spMkLst>
            <pc:docMk/>
            <pc:sldMk cId="335319491" sldId="6106"/>
            <ac:spMk id="37" creationId="{E67D0502-48BC-4B25-A5C7-391BBC237199}"/>
          </ac:spMkLst>
        </pc:spChg>
        <pc:spChg chg="add del mod ord">
          <ac:chgData name="Smirnova, Kseniia" userId="226c0a7c-c8b8-4f22-b179-78f32b381ac9" providerId="ADAL" clId="{54B5BBFA-580C-4479-9965-2FDC4DC39ED9}" dt="2022-05-25T20:23:46.673" v="6475" actId="21"/>
          <ac:spMkLst>
            <pc:docMk/>
            <pc:sldMk cId="335319491" sldId="6106"/>
            <ac:spMk id="38" creationId="{A706FDF9-86E3-4043-8962-850DB70E9810}"/>
          </ac:spMkLst>
        </pc:spChg>
        <pc:spChg chg="add del mod">
          <ac:chgData name="Smirnova, Kseniia" userId="226c0a7c-c8b8-4f22-b179-78f32b381ac9" providerId="ADAL" clId="{54B5BBFA-580C-4479-9965-2FDC4DC39ED9}" dt="2022-05-25T20:23:46.673" v="6475" actId="21"/>
          <ac:spMkLst>
            <pc:docMk/>
            <pc:sldMk cId="335319491" sldId="6106"/>
            <ac:spMk id="39" creationId="{1B0ED67E-3014-4EBC-B889-33D059D54C53}"/>
          </ac:spMkLst>
        </pc:spChg>
        <pc:spChg chg="add del mod">
          <ac:chgData name="Smirnova, Kseniia" userId="226c0a7c-c8b8-4f22-b179-78f32b381ac9" providerId="ADAL" clId="{54B5BBFA-580C-4479-9965-2FDC4DC39ED9}" dt="2022-05-25T20:23:46.673" v="6475" actId="21"/>
          <ac:spMkLst>
            <pc:docMk/>
            <pc:sldMk cId="335319491" sldId="6106"/>
            <ac:spMk id="40" creationId="{DD2A9F9F-9E36-4783-B999-BF4A68361CB2}"/>
          </ac:spMkLst>
        </pc:spChg>
        <pc:spChg chg="add del mod">
          <ac:chgData name="Smirnova, Kseniia" userId="226c0a7c-c8b8-4f22-b179-78f32b381ac9" providerId="ADAL" clId="{54B5BBFA-580C-4479-9965-2FDC4DC39ED9}" dt="2022-05-25T20:23:46.673" v="6475" actId="21"/>
          <ac:spMkLst>
            <pc:docMk/>
            <pc:sldMk cId="335319491" sldId="6106"/>
            <ac:spMk id="41" creationId="{4B2A50FE-BD56-4962-A19B-0B7743FCC6C4}"/>
          </ac:spMkLst>
        </pc:spChg>
        <pc:spChg chg="add del mod">
          <ac:chgData name="Smirnova, Kseniia" userId="226c0a7c-c8b8-4f22-b179-78f32b381ac9" providerId="ADAL" clId="{54B5BBFA-580C-4479-9965-2FDC4DC39ED9}" dt="2022-05-25T20:23:46.673" v="6475" actId="21"/>
          <ac:spMkLst>
            <pc:docMk/>
            <pc:sldMk cId="335319491" sldId="6106"/>
            <ac:spMk id="42" creationId="{EEA5C3C4-8C33-46AA-868C-122CE929C50C}"/>
          </ac:spMkLst>
        </pc:spChg>
        <pc:spChg chg="add del mod">
          <ac:chgData name="Smirnova, Kseniia" userId="226c0a7c-c8b8-4f22-b179-78f32b381ac9" providerId="ADAL" clId="{54B5BBFA-580C-4479-9965-2FDC4DC39ED9}" dt="2022-05-25T20:23:46.673" v="6475" actId="21"/>
          <ac:spMkLst>
            <pc:docMk/>
            <pc:sldMk cId="335319491" sldId="6106"/>
            <ac:spMk id="48" creationId="{8E64F589-7C31-491A-8EA5-6EAFACE4D90D}"/>
          </ac:spMkLst>
        </pc:spChg>
        <pc:spChg chg="add del mod">
          <ac:chgData name="Smirnova, Kseniia" userId="226c0a7c-c8b8-4f22-b179-78f32b381ac9" providerId="ADAL" clId="{54B5BBFA-580C-4479-9965-2FDC4DC39ED9}" dt="2022-05-25T20:23:46.673" v="6475" actId="21"/>
          <ac:spMkLst>
            <pc:docMk/>
            <pc:sldMk cId="335319491" sldId="6106"/>
            <ac:spMk id="49" creationId="{D24B7070-CE17-4B43-A344-E570F5F6D8E4}"/>
          </ac:spMkLst>
        </pc:spChg>
        <pc:spChg chg="add del mod ord">
          <ac:chgData name="Smirnova, Kseniia" userId="226c0a7c-c8b8-4f22-b179-78f32b381ac9" providerId="ADAL" clId="{54B5BBFA-580C-4479-9965-2FDC4DC39ED9}" dt="2022-05-25T20:23:46.673" v="6475" actId="21"/>
          <ac:spMkLst>
            <pc:docMk/>
            <pc:sldMk cId="335319491" sldId="6106"/>
            <ac:spMk id="50" creationId="{6ECAB725-3B46-4C95-BDFA-38A06956AE06}"/>
          </ac:spMkLst>
        </pc:spChg>
        <pc:spChg chg="add del">
          <ac:chgData name="Smirnova, Kseniia" userId="226c0a7c-c8b8-4f22-b179-78f32b381ac9" providerId="ADAL" clId="{54B5BBFA-580C-4479-9965-2FDC4DC39ED9}" dt="2022-05-25T20:13:23.972" v="6395" actId="478"/>
          <ac:spMkLst>
            <pc:docMk/>
            <pc:sldMk cId="335319491" sldId="6106"/>
            <ac:spMk id="51" creationId="{5297B669-AAB5-470E-9A00-8D6198DE4FCC}"/>
          </ac:spMkLst>
        </pc:spChg>
        <pc:spChg chg="add del">
          <ac:chgData name="Smirnova, Kseniia" userId="226c0a7c-c8b8-4f22-b179-78f32b381ac9" providerId="ADAL" clId="{54B5BBFA-580C-4479-9965-2FDC4DC39ED9}" dt="2022-05-25T20:13:23.972" v="6395" actId="478"/>
          <ac:spMkLst>
            <pc:docMk/>
            <pc:sldMk cId="335319491" sldId="6106"/>
            <ac:spMk id="52" creationId="{3C409496-2FA0-4680-977F-424730BAB917}"/>
          </ac:spMkLst>
        </pc:spChg>
        <pc:spChg chg="add del">
          <ac:chgData name="Smirnova, Kseniia" userId="226c0a7c-c8b8-4f22-b179-78f32b381ac9" providerId="ADAL" clId="{54B5BBFA-580C-4479-9965-2FDC4DC39ED9}" dt="2022-05-25T20:13:23.972" v="6395" actId="478"/>
          <ac:spMkLst>
            <pc:docMk/>
            <pc:sldMk cId="335319491" sldId="6106"/>
            <ac:spMk id="53" creationId="{F2466595-C4F8-4529-9C6D-50E0DC548262}"/>
          </ac:spMkLst>
        </pc:spChg>
        <pc:spChg chg="add del">
          <ac:chgData name="Smirnova, Kseniia" userId="226c0a7c-c8b8-4f22-b179-78f32b381ac9" providerId="ADAL" clId="{54B5BBFA-580C-4479-9965-2FDC4DC39ED9}" dt="2022-05-25T20:13:23.972" v="6395" actId="478"/>
          <ac:spMkLst>
            <pc:docMk/>
            <pc:sldMk cId="335319491" sldId="6106"/>
            <ac:spMk id="54" creationId="{1FF84D63-773E-4F3D-A099-F2335FCB329F}"/>
          </ac:spMkLst>
        </pc:spChg>
        <pc:spChg chg="add del mod ord">
          <ac:chgData name="Smirnova, Kseniia" userId="226c0a7c-c8b8-4f22-b179-78f32b381ac9" providerId="ADAL" clId="{54B5BBFA-580C-4479-9965-2FDC4DC39ED9}" dt="2022-05-25T20:24:23.335" v="6486"/>
          <ac:spMkLst>
            <pc:docMk/>
            <pc:sldMk cId="335319491" sldId="6106"/>
            <ac:spMk id="55" creationId="{D67A3B12-A1DE-4C04-8493-F0058A0D86B8}"/>
          </ac:spMkLst>
        </pc:spChg>
        <pc:spChg chg="add del">
          <ac:chgData name="Smirnova, Kseniia" userId="226c0a7c-c8b8-4f22-b179-78f32b381ac9" providerId="ADAL" clId="{54B5BBFA-580C-4479-9965-2FDC4DC39ED9}" dt="2022-05-25T20:13:25.424" v="6396" actId="478"/>
          <ac:spMkLst>
            <pc:docMk/>
            <pc:sldMk cId="335319491" sldId="6106"/>
            <ac:spMk id="56" creationId="{3D5A492C-DC94-4C6E-ADA9-7C7A28598284}"/>
          </ac:spMkLst>
        </pc:spChg>
        <pc:spChg chg="del mod">
          <ac:chgData name="Smirnova, Kseniia" userId="226c0a7c-c8b8-4f22-b179-78f32b381ac9" providerId="ADAL" clId="{54B5BBFA-580C-4479-9965-2FDC4DC39ED9}" dt="2022-05-25T21:18:53.137" v="8461" actId="478"/>
          <ac:spMkLst>
            <pc:docMk/>
            <pc:sldMk cId="335319491" sldId="6106"/>
            <ac:spMk id="57" creationId="{2C1C2563-EA3B-4DDB-9E49-7A49654FA566}"/>
          </ac:spMkLst>
        </pc:spChg>
        <pc:spChg chg="add del">
          <ac:chgData name="Smirnova, Kseniia" userId="226c0a7c-c8b8-4f22-b179-78f32b381ac9" providerId="ADAL" clId="{54B5BBFA-580C-4479-9965-2FDC4DC39ED9}" dt="2022-05-25T20:13:23.972" v="6395" actId="478"/>
          <ac:spMkLst>
            <pc:docMk/>
            <pc:sldMk cId="335319491" sldId="6106"/>
            <ac:spMk id="58" creationId="{EE73D98C-7237-44BD-B2DA-5F379579A9D3}"/>
          </ac:spMkLst>
        </pc:spChg>
        <pc:spChg chg="add del mod ord">
          <ac:chgData name="Smirnova, Kseniia" userId="226c0a7c-c8b8-4f22-b179-78f32b381ac9" providerId="ADAL" clId="{54B5BBFA-580C-4479-9965-2FDC4DC39ED9}" dt="2022-05-25T20:24:31.263" v="6487"/>
          <ac:spMkLst>
            <pc:docMk/>
            <pc:sldMk cId="335319491" sldId="6106"/>
            <ac:spMk id="59" creationId="{BEABA86C-A220-47F2-A00F-FF09EF507DCC}"/>
          </ac:spMkLst>
        </pc:spChg>
        <pc:spChg chg="add del mod ord">
          <ac:chgData name="Smirnova, Kseniia" userId="226c0a7c-c8b8-4f22-b179-78f32b381ac9" providerId="ADAL" clId="{54B5BBFA-580C-4479-9965-2FDC4DC39ED9}" dt="2022-05-25T20:24:23.335" v="6486"/>
          <ac:spMkLst>
            <pc:docMk/>
            <pc:sldMk cId="335319491" sldId="6106"/>
            <ac:spMk id="60" creationId="{999F1961-D308-4F04-A4DF-F9F3928940DD}"/>
          </ac:spMkLst>
        </pc:spChg>
        <pc:spChg chg="add del mod ord">
          <ac:chgData name="Smirnova, Kseniia" userId="226c0a7c-c8b8-4f22-b179-78f32b381ac9" providerId="ADAL" clId="{54B5BBFA-580C-4479-9965-2FDC4DC39ED9}" dt="2022-05-25T20:24:31.263" v="6487"/>
          <ac:spMkLst>
            <pc:docMk/>
            <pc:sldMk cId="335319491" sldId="6106"/>
            <ac:spMk id="61" creationId="{70278DBF-4466-4537-B3A3-F439DE27C01F}"/>
          </ac:spMkLst>
        </pc:spChg>
        <pc:spChg chg="add del mod ord">
          <ac:chgData name="Smirnova, Kseniia" userId="226c0a7c-c8b8-4f22-b179-78f32b381ac9" providerId="ADAL" clId="{54B5BBFA-580C-4479-9965-2FDC4DC39ED9}" dt="2022-05-25T20:26:01.046" v="6533"/>
          <ac:spMkLst>
            <pc:docMk/>
            <pc:sldMk cId="335319491" sldId="6106"/>
            <ac:spMk id="62" creationId="{EF9EB71D-6B1A-43A6-8706-EA8A4EC4C031}"/>
          </ac:spMkLst>
        </pc:spChg>
        <pc:spChg chg="add del mod ord">
          <ac:chgData name="Smirnova, Kseniia" userId="226c0a7c-c8b8-4f22-b179-78f32b381ac9" providerId="ADAL" clId="{54B5BBFA-580C-4479-9965-2FDC4DC39ED9}" dt="2022-05-25T20:24:31.263" v="6487"/>
          <ac:spMkLst>
            <pc:docMk/>
            <pc:sldMk cId="335319491" sldId="6106"/>
            <ac:spMk id="63" creationId="{9E480CE1-9547-419A-B91C-148B5A6EBE68}"/>
          </ac:spMkLst>
        </pc:spChg>
        <pc:spChg chg="add del mod ord">
          <ac:chgData name="Smirnova, Kseniia" userId="226c0a7c-c8b8-4f22-b179-78f32b381ac9" providerId="ADAL" clId="{54B5BBFA-580C-4479-9965-2FDC4DC39ED9}" dt="2022-05-25T20:24:23.335" v="6486"/>
          <ac:spMkLst>
            <pc:docMk/>
            <pc:sldMk cId="335319491" sldId="6106"/>
            <ac:spMk id="64" creationId="{9527173B-4A18-4762-95D7-FDAC60C4A110}"/>
          </ac:spMkLst>
        </pc:spChg>
        <pc:spChg chg="add del mod ord">
          <ac:chgData name="Smirnova, Kseniia" userId="226c0a7c-c8b8-4f22-b179-78f32b381ac9" providerId="ADAL" clId="{54B5BBFA-580C-4479-9965-2FDC4DC39ED9}" dt="2022-05-25T20:24:31.263" v="6487"/>
          <ac:spMkLst>
            <pc:docMk/>
            <pc:sldMk cId="335319491" sldId="6106"/>
            <ac:spMk id="65" creationId="{02B58AA8-8BEB-4CAE-8D3C-931270ACF39F}"/>
          </ac:spMkLst>
        </pc:spChg>
        <pc:spChg chg="add del mod ord">
          <ac:chgData name="Smirnova, Kseniia" userId="226c0a7c-c8b8-4f22-b179-78f32b381ac9" providerId="ADAL" clId="{54B5BBFA-580C-4479-9965-2FDC4DC39ED9}" dt="2022-05-25T20:24:31.263" v="6487"/>
          <ac:spMkLst>
            <pc:docMk/>
            <pc:sldMk cId="335319491" sldId="6106"/>
            <ac:spMk id="66" creationId="{20FD0B09-DD43-44E2-8E69-3254B0A3F6FD}"/>
          </ac:spMkLst>
        </pc:spChg>
        <pc:spChg chg="add del mod ord">
          <ac:chgData name="Smirnova, Kseniia" userId="226c0a7c-c8b8-4f22-b179-78f32b381ac9" providerId="ADAL" clId="{54B5BBFA-580C-4479-9965-2FDC4DC39ED9}" dt="2022-05-25T20:26:01.046" v="6533"/>
          <ac:spMkLst>
            <pc:docMk/>
            <pc:sldMk cId="335319491" sldId="6106"/>
            <ac:spMk id="67" creationId="{652410CE-814A-4B99-AC12-3E6F970ED819}"/>
          </ac:spMkLst>
        </pc:spChg>
        <pc:spChg chg="add del mod ord">
          <ac:chgData name="Smirnova, Kseniia" userId="226c0a7c-c8b8-4f22-b179-78f32b381ac9" providerId="ADAL" clId="{54B5BBFA-580C-4479-9965-2FDC4DC39ED9}" dt="2022-05-25T20:26:01.046" v="6533"/>
          <ac:spMkLst>
            <pc:docMk/>
            <pc:sldMk cId="335319491" sldId="6106"/>
            <ac:spMk id="68" creationId="{18E7395C-E697-4CE1-9EC5-23437C1C6F55}"/>
          </ac:spMkLst>
        </pc:spChg>
        <pc:spChg chg="mod">
          <ac:chgData name="Smirnova, Kseniia" userId="226c0a7c-c8b8-4f22-b179-78f32b381ac9" providerId="ADAL" clId="{54B5BBFA-580C-4479-9965-2FDC4DC39ED9}" dt="2022-05-25T21:32:43.431" v="8556" actId="164"/>
          <ac:spMkLst>
            <pc:docMk/>
            <pc:sldMk cId="335319491" sldId="6106"/>
            <ac:spMk id="69" creationId="{E026034A-0277-4FC0-9874-935894A422F2}"/>
          </ac:spMkLst>
        </pc:spChg>
        <pc:spChg chg="mod">
          <ac:chgData name="Smirnova, Kseniia" userId="226c0a7c-c8b8-4f22-b179-78f32b381ac9" providerId="ADAL" clId="{54B5BBFA-580C-4479-9965-2FDC4DC39ED9}" dt="2022-05-25T21:32:43.431" v="8556" actId="164"/>
          <ac:spMkLst>
            <pc:docMk/>
            <pc:sldMk cId="335319491" sldId="6106"/>
            <ac:spMk id="70" creationId="{C40C5F09-2101-4D5B-8F6C-52355E6ABE2E}"/>
          </ac:spMkLst>
        </pc:spChg>
        <pc:spChg chg="mod">
          <ac:chgData name="Smirnova, Kseniia" userId="226c0a7c-c8b8-4f22-b179-78f32b381ac9" providerId="ADAL" clId="{54B5BBFA-580C-4479-9965-2FDC4DC39ED9}" dt="2022-05-25T20:24:37.448" v="6489"/>
          <ac:spMkLst>
            <pc:docMk/>
            <pc:sldMk cId="335319491" sldId="6106"/>
            <ac:spMk id="71" creationId="{5A4E72C0-03CE-4707-B62D-215630E15A7C}"/>
          </ac:spMkLst>
        </pc:spChg>
        <pc:spChg chg="mod">
          <ac:chgData name="Smirnova, Kseniia" userId="226c0a7c-c8b8-4f22-b179-78f32b381ac9" providerId="ADAL" clId="{54B5BBFA-580C-4479-9965-2FDC4DC39ED9}" dt="2022-05-25T20:25:14.581" v="6502"/>
          <ac:spMkLst>
            <pc:docMk/>
            <pc:sldMk cId="335319491" sldId="6106"/>
            <ac:spMk id="72" creationId="{9E6C16CE-2DE2-4C4D-8096-D5F966D60F87}"/>
          </ac:spMkLst>
        </pc:spChg>
        <pc:spChg chg="mod">
          <ac:chgData name="Smirnova, Kseniia" userId="226c0a7c-c8b8-4f22-b179-78f32b381ac9" providerId="ADAL" clId="{54B5BBFA-580C-4479-9965-2FDC4DC39ED9}" dt="2022-05-25T21:32:43.431" v="8556" actId="164"/>
          <ac:spMkLst>
            <pc:docMk/>
            <pc:sldMk cId="335319491" sldId="6106"/>
            <ac:spMk id="73" creationId="{D9AC5FFE-B368-43AE-93D9-5544AF36B84E}"/>
          </ac:spMkLst>
        </pc:spChg>
        <pc:spChg chg="add del mod">
          <ac:chgData name="Smirnova, Kseniia" userId="226c0a7c-c8b8-4f22-b179-78f32b381ac9" providerId="ADAL" clId="{54B5BBFA-580C-4479-9965-2FDC4DC39ED9}" dt="2022-05-25T20:28:37.232" v="6631" actId="478"/>
          <ac:spMkLst>
            <pc:docMk/>
            <pc:sldMk cId="335319491" sldId="6106"/>
            <ac:spMk id="74" creationId="{422FB3A0-BD85-45B6-BCEC-7F6A22C0F27B}"/>
          </ac:spMkLst>
        </pc:spChg>
        <pc:spChg chg="add del mod">
          <ac:chgData name="Smirnova, Kseniia" userId="226c0a7c-c8b8-4f22-b179-78f32b381ac9" providerId="ADAL" clId="{54B5BBFA-580C-4479-9965-2FDC4DC39ED9}" dt="2022-05-25T20:28:51.051" v="6644" actId="478"/>
          <ac:spMkLst>
            <pc:docMk/>
            <pc:sldMk cId="335319491" sldId="6106"/>
            <ac:spMk id="75" creationId="{16028D9C-BFBA-45EA-8362-4B739A6456C6}"/>
          </ac:spMkLst>
        </pc:spChg>
        <pc:spChg chg="add mod">
          <ac:chgData name="Smirnova, Kseniia" userId="226c0a7c-c8b8-4f22-b179-78f32b381ac9" providerId="ADAL" clId="{54B5BBFA-580C-4479-9965-2FDC4DC39ED9}" dt="2022-05-25T21:32:43.431" v="8556" actId="164"/>
          <ac:spMkLst>
            <pc:docMk/>
            <pc:sldMk cId="335319491" sldId="6106"/>
            <ac:spMk id="76" creationId="{D7BBC483-3486-4EA4-8D77-9191A40260F5}"/>
          </ac:spMkLst>
        </pc:spChg>
        <pc:spChg chg="add mod">
          <ac:chgData name="Smirnova, Kseniia" userId="226c0a7c-c8b8-4f22-b179-78f32b381ac9" providerId="ADAL" clId="{54B5BBFA-580C-4479-9965-2FDC4DC39ED9}" dt="2022-05-25T21:32:43.431" v="8556" actId="164"/>
          <ac:spMkLst>
            <pc:docMk/>
            <pc:sldMk cId="335319491" sldId="6106"/>
            <ac:spMk id="77" creationId="{639D7EAE-7E85-4875-97F9-98EFF88BE339}"/>
          </ac:spMkLst>
        </pc:spChg>
        <pc:spChg chg="add mod">
          <ac:chgData name="Smirnova, Kseniia" userId="226c0a7c-c8b8-4f22-b179-78f32b381ac9" providerId="ADAL" clId="{54B5BBFA-580C-4479-9965-2FDC4DC39ED9}" dt="2022-05-25T21:32:43.431" v="8556" actId="164"/>
          <ac:spMkLst>
            <pc:docMk/>
            <pc:sldMk cId="335319491" sldId="6106"/>
            <ac:spMk id="78" creationId="{27A18DF6-04A3-4AA6-8AB8-CF1D4E6977BE}"/>
          </ac:spMkLst>
        </pc:spChg>
        <pc:spChg chg="add mod">
          <ac:chgData name="Smirnova, Kseniia" userId="226c0a7c-c8b8-4f22-b179-78f32b381ac9" providerId="ADAL" clId="{54B5BBFA-580C-4479-9965-2FDC4DC39ED9}" dt="2022-05-25T21:32:43.431" v="8556" actId="164"/>
          <ac:spMkLst>
            <pc:docMk/>
            <pc:sldMk cId="335319491" sldId="6106"/>
            <ac:spMk id="79" creationId="{2D4DEF15-384C-4137-BD68-3EFE2E80FEBD}"/>
          </ac:spMkLst>
        </pc:spChg>
        <pc:spChg chg="add mod">
          <ac:chgData name="Smirnova, Kseniia" userId="226c0a7c-c8b8-4f22-b179-78f32b381ac9" providerId="ADAL" clId="{54B5BBFA-580C-4479-9965-2FDC4DC39ED9}" dt="2022-05-25T21:32:43.431" v="8556" actId="164"/>
          <ac:spMkLst>
            <pc:docMk/>
            <pc:sldMk cId="335319491" sldId="6106"/>
            <ac:spMk id="80" creationId="{6C365310-DB75-4711-A3B9-569EA8E4465F}"/>
          </ac:spMkLst>
        </pc:spChg>
        <pc:spChg chg="add mod">
          <ac:chgData name="Smirnova, Kseniia" userId="226c0a7c-c8b8-4f22-b179-78f32b381ac9" providerId="ADAL" clId="{54B5BBFA-580C-4479-9965-2FDC4DC39ED9}" dt="2022-05-25T21:32:47.096" v="8557" actId="207"/>
          <ac:spMkLst>
            <pc:docMk/>
            <pc:sldMk cId="335319491" sldId="6106"/>
            <ac:spMk id="81" creationId="{0C354335-61B7-4028-B43E-D6D7D0A47F98}"/>
          </ac:spMkLst>
        </pc:spChg>
        <pc:spChg chg="add del mod">
          <ac:chgData name="Smirnova, Kseniia" userId="226c0a7c-c8b8-4f22-b179-78f32b381ac9" providerId="ADAL" clId="{54B5BBFA-580C-4479-9965-2FDC4DC39ED9}" dt="2022-05-25T20:33:29.348" v="6795" actId="478"/>
          <ac:spMkLst>
            <pc:docMk/>
            <pc:sldMk cId="335319491" sldId="6106"/>
            <ac:spMk id="82" creationId="{B9C3C7D5-748A-404D-9BE9-92999899FA07}"/>
          </ac:spMkLst>
        </pc:spChg>
        <pc:spChg chg="add mod">
          <ac:chgData name="Smirnova, Kseniia" userId="226c0a7c-c8b8-4f22-b179-78f32b381ac9" providerId="ADAL" clId="{54B5BBFA-580C-4479-9965-2FDC4DC39ED9}" dt="2022-05-25T21:32:43.431" v="8556" actId="164"/>
          <ac:spMkLst>
            <pc:docMk/>
            <pc:sldMk cId="335319491" sldId="6106"/>
            <ac:spMk id="83" creationId="{F97B5B2D-0917-46D6-A42A-0573E0C29E2B}"/>
          </ac:spMkLst>
        </pc:spChg>
        <pc:spChg chg="add mod">
          <ac:chgData name="Smirnova, Kseniia" userId="226c0a7c-c8b8-4f22-b179-78f32b381ac9" providerId="ADAL" clId="{54B5BBFA-580C-4479-9965-2FDC4DC39ED9}" dt="2022-05-25T21:32:43.431" v="8556" actId="164"/>
          <ac:spMkLst>
            <pc:docMk/>
            <pc:sldMk cId="335319491" sldId="6106"/>
            <ac:spMk id="84" creationId="{3CEE062B-057A-4D99-A78D-828E84C04514}"/>
          </ac:spMkLst>
        </pc:spChg>
        <pc:spChg chg="add mod">
          <ac:chgData name="Smirnova, Kseniia" userId="226c0a7c-c8b8-4f22-b179-78f32b381ac9" providerId="ADAL" clId="{54B5BBFA-580C-4479-9965-2FDC4DC39ED9}" dt="2022-05-25T21:32:43.431" v="8556" actId="164"/>
          <ac:spMkLst>
            <pc:docMk/>
            <pc:sldMk cId="335319491" sldId="6106"/>
            <ac:spMk id="85" creationId="{6D0336C5-758A-4295-A0E4-35FCF896B2F7}"/>
          </ac:spMkLst>
        </pc:spChg>
        <pc:spChg chg="add mod">
          <ac:chgData name="Smirnova, Kseniia" userId="226c0a7c-c8b8-4f22-b179-78f32b381ac9" providerId="ADAL" clId="{54B5BBFA-580C-4479-9965-2FDC4DC39ED9}" dt="2022-05-25T21:32:43.431" v="8556" actId="164"/>
          <ac:spMkLst>
            <pc:docMk/>
            <pc:sldMk cId="335319491" sldId="6106"/>
            <ac:spMk id="86" creationId="{8A16DCC5-BECF-49B8-B17F-C3EC86FD63E1}"/>
          </ac:spMkLst>
        </pc:spChg>
        <pc:spChg chg="add mod">
          <ac:chgData name="Smirnova, Kseniia" userId="226c0a7c-c8b8-4f22-b179-78f32b381ac9" providerId="ADAL" clId="{54B5BBFA-580C-4479-9965-2FDC4DC39ED9}" dt="2022-05-25T21:32:43.431" v="8556" actId="164"/>
          <ac:spMkLst>
            <pc:docMk/>
            <pc:sldMk cId="335319491" sldId="6106"/>
            <ac:spMk id="87" creationId="{9E814F65-BA63-4E74-92A7-02EAB2BE5339}"/>
          </ac:spMkLst>
        </pc:spChg>
        <pc:spChg chg="add mod ord">
          <ac:chgData name="Smirnova, Kseniia" userId="226c0a7c-c8b8-4f22-b179-78f32b381ac9" providerId="ADAL" clId="{54B5BBFA-580C-4479-9965-2FDC4DC39ED9}" dt="2022-05-25T21:33:18.701" v="8564" actId="14100"/>
          <ac:spMkLst>
            <pc:docMk/>
            <pc:sldMk cId="335319491" sldId="6106"/>
            <ac:spMk id="115" creationId="{96940220-6432-40BC-8880-704870FA0284}"/>
          </ac:spMkLst>
        </pc:spChg>
        <pc:grpChg chg="add mod">
          <ac:chgData name="Smirnova, Kseniia" userId="226c0a7c-c8b8-4f22-b179-78f32b381ac9" providerId="ADAL" clId="{54B5BBFA-580C-4479-9965-2FDC4DC39ED9}" dt="2022-05-25T20:24:10.660" v="6484" actId="164"/>
          <ac:grpSpMkLst>
            <pc:docMk/>
            <pc:sldMk cId="335319491" sldId="6106"/>
            <ac:grpSpMk id="9" creationId="{435D38E6-9819-42B8-A5BB-29D0486BA7DF}"/>
          </ac:grpSpMkLst>
        </pc:grpChg>
        <pc:grpChg chg="add mod">
          <ac:chgData name="Smirnova, Kseniia" userId="226c0a7c-c8b8-4f22-b179-78f32b381ac9" providerId="ADAL" clId="{54B5BBFA-580C-4479-9965-2FDC4DC39ED9}" dt="2022-05-25T21:32:43.431" v="8556" actId="164"/>
          <ac:grpSpMkLst>
            <pc:docMk/>
            <pc:sldMk cId="335319491" sldId="6106"/>
            <ac:grpSpMk id="10" creationId="{E2293C6F-9A08-42BA-9EC7-263E63775370}"/>
          </ac:grpSpMkLst>
        </pc:grpChg>
        <pc:grpChg chg="add del">
          <ac:chgData name="Smirnova, Kseniia" userId="226c0a7c-c8b8-4f22-b179-78f32b381ac9" providerId="ADAL" clId="{54B5BBFA-580C-4479-9965-2FDC4DC39ED9}" dt="2022-05-25T20:13:23.972" v="6395" actId="478"/>
          <ac:grpSpMkLst>
            <pc:docMk/>
            <pc:sldMk cId="335319491" sldId="6106"/>
            <ac:grpSpMk id="44" creationId="{84313631-4781-4C57-B7AF-4C8B94BBF227}"/>
          </ac:grpSpMkLst>
        </pc:grpChg>
        <pc:grpChg chg="add mod">
          <ac:chgData name="Smirnova, Kseniia" userId="226c0a7c-c8b8-4f22-b179-78f32b381ac9" providerId="ADAL" clId="{54B5BBFA-580C-4479-9965-2FDC4DC39ED9}" dt="2022-05-25T21:32:43.431" v="8556" actId="164"/>
          <ac:grpSpMkLst>
            <pc:docMk/>
            <pc:sldMk cId="335319491" sldId="6106"/>
            <ac:grpSpMk id="113" creationId="{CA334AF3-8E17-4879-B71B-18CC80116476}"/>
          </ac:grpSpMkLst>
        </pc:grpChg>
        <pc:picChg chg="add del">
          <ac:chgData name="Smirnova, Kseniia" userId="226c0a7c-c8b8-4f22-b179-78f32b381ac9" providerId="ADAL" clId="{54B5BBFA-580C-4479-9965-2FDC4DC39ED9}" dt="2022-05-25T20:13:23.972" v="6395" actId="478"/>
          <ac:picMkLst>
            <pc:docMk/>
            <pc:sldMk cId="335319491" sldId="6106"/>
            <ac:picMk id="3" creationId="{4F6D2DB0-9F08-4E10-A19E-2B4699DCFB1D}"/>
          </ac:picMkLst>
        </pc:picChg>
        <pc:picChg chg="add del mod">
          <ac:chgData name="Smirnova, Kseniia" userId="226c0a7c-c8b8-4f22-b179-78f32b381ac9" providerId="ADAL" clId="{54B5BBFA-580C-4479-9965-2FDC4DC39ED9}" dt="2022-05-25T21:30:57.550" v="8528" actId="478"/>
          <ac:picMkLst>
            <pc:docMk/>
            <pc:sldMk cId="335319491" sldId="6106"/>
            <ac:picMk id="19" creationId="{6DE16B8B-619F-4F5D-9B15-B9507045E949}"/>
          </ac:picMkLst>
        </pc:picChg>
        <pc:picChg chg="add del mod">
          <ac:chgData name="Smirnova, Kseniia" userId="226c0a7c-c8b8-4f22-b179-78f32b381ac9" providerId="ADAL" clId="{54B5BBFA-580C-4479-9965-2FDC4DC39ED9}" dt="2022-05-25T21:30:57.550" v="8528" actId="478"/>
          <ac:picMkLst>
            <pc:docMk/>
            <pc:sldMk cId="335319491" sldId="6106"/>
            <ac:picMk id="21" creationId="{805D634F-CE88-4C32-8264-98EFD7EDF475}"/>
          </ac:picMkLst>
        </pc:picChg>
        <pc:picChg chg="add del mod">
          <ac:chgData name="Smirnova, Kseniia" userId="226c0a7c-c8b8-4f22-b179-78f32b381ac9" providerId="ADAL" clId="{54B5BBFA-580C-4479-9965-2FDC4DC39ED9}" dt="2022-05-25T20:32:04.330" v="6720" actId="478"/>
          <ac:picMkLst>
            <pc:docMk/>
            <pc:sldMk cId="335319491" sldId="6106"/>
            <ac:picMk id="32" creationId="{E981284F-8751-40F8-A36F-C658E1A5E5E3}"/>
          </ac:picMkLst>
        </pc:picChg>
        <pc:picChg chg="add del mod">
          <ac:chgData name="Smirnova, Kseniia" userId="226c0a7c-c8b8-4f22-b179-78f32b381ac9" providerId="ADAL" clId="{54B5BBFA-580C-4479-9965-2FDC4DC39ED9}" dt="2022-05-25T20:32:03.705" v="6719" actId="478"/>
          <ac:picMkLst>
            <pc:docMk/>
            <pc:sldMk cId="335319491" sldId="6106"/>
            <ac:picMk id="33" creationId="{C6EDFBFA-D669-43D1-AA6B-5409DB12342B}"/>
          </ac:picMkLst>
        </pc:picChg>
        <pc:picChg chg="add del mod">
          <ac:chgData name="Smirnova, Kseniia" userId="226c0a7c-c8b8-4f22-b179-78f32b381ac9" providerId="ADAL" clId="{54B5BBFA-580C-4479-9965-2FDC4DC39ED9}" dt="2022-05-25T20:32:03.705" v="6719" actId="478"/>
          <ac:picMkLst>
            <pc:docMk/>
            <pc:sldMk cId="335319491" sldId="6106"/>
            <ac:picMk id="34" creationId="{A6EBA874-F488-48C5-AC3E-57FE62CD8AA2}"/>
          </ac:picMkLst>
        </pc:picChg>
        <pc:picChg chg="add del mod">
          <ac:chgData name="Smirnova, Kseniia" userId="226c0a7c-c8b8-4f22-b179-78f32b381ac9" providerId="ADAL" clId="{54B5BBFA-580C-4479-9965-2FDC4DC39ED9}" dt="2022-05-25T20:32:03.705" v="6719" actId="478"/>
          <ac:picMkLst>
            <pc:docMk/>
            <pc:sldMk cId="335319491" sldId="6106"/>
            <ac:picMk id="35" creationId="{4AAA2869-282A-4EEB-8369-ACB2DA74EE2C}"/>
          </ac:picMkLst>
        </pc:picChg>
        <pc:picChg chg="add del mod">
          <ac:chgData name="Smirnova, Kseniia" userId="226c0a7c-c8b8-4f22-b179-78f32b381ac9" providerId="ADAL" clId="{54B5BBFA-580C-4479-9965-2FDC4DC39ED9}" dt="2022-05-25T20:32:03.705" v="6719" actId="478"/>
          <ac:picMkLst>
            <pc:docMk/>
            <pc:sldMk cId="335319491" sldId="6106"/>
            <ac:picMk id="36" creationId="{C7C11584-58A7-4308-B376-9E6457D15E9E}"/>
          </ac:picMkLst>
        </pc:picChg>
        <pc:picChg chg="add mod">
          <ac:chgData name="Smirnova, Kseniia" userId="226c0a7c-c8b8-4f22-b179-78f32b381ac9" providerId="ADAL" clId="{54B5BBFA-580C-4479-9965-2FDC4DC39ED9}" dt="2022-05-25T21:32:43.431" v="8556" actId="164"/>
          <ac:picMkLst>
            <pc:docMk/>
            <pc:sldMk cId="335319491" sldId="6106"/>
            <ac:picMk id="43" creationId="{ABF1F7B7-0C8C-4215-9FD0-D32B2C66B70A}"/>
          </ac:picMkLst>
        </pc:picChg>
        <pc:picChg chg="add del mod">
          <ac:chgData name="Smirnova, Kseniia" userId="226c0a7c-c8b8-4f22-b179-78f32b381ac9" providerId="ADAL" clId="{54B5BBFA-580C-4479-9965-2FDC4DC39ED9}" dt="2022-05-25T21:30:57.550" v="8528" actId="478"/>
          <ac:picMkLst>
            <pc:docMk/>
            <pc:sldMk cId="335319491" sldId="6106"/>
            <ac:picMk id="92" creationId="{E2C3C47B-9FD1-43E2-9836-3FF16FFD2519}"/>
          </ac:picMkLst>
        </pc:picChg>
        <pc:picChg chg="add mod">
          <ac:chgData name="Smirnova, Kseniia" userId="226c0a7c-c8b8-4f22-b179-78f32b381ac9" providerId="ADAL" clId="{54B5BBFA-580C-4479-9965-2FDC4DC39ED9}" dt="2022-05-25T21:33:32.202" v="8567" actId="207"/>
          <ac:picMkLst>
            <pc:docMk/>
            <pc:sldMk cId="335319491" sldId="6106"/>
            <ac:picMk id="94" creationId="{A9896BAC-1DF1-45D5-B1D8-ACC5835F92B0}"/>
          </ac:picMkLst>
        </pc:picChg>
        <pc:picChg chg="add del mod">
          <ac:chgData name="Smirnova, Kseniia" userId="226c0a7c-c8b8-4f22-b179-78f32b381ac9" providerId="ADAL" clId="{54B5BBFA-580C-4479-9965-2FDC4DC39ED9}" dt="2022-05-25T21:30:57.550" v="8528" actId="478"/>
          <ac:picMkLst>
            <pc:docMk/>
            <pc:sldMk cId="335319491" sldId="6106"/>
            <ac:picMk id="96" creationId="{39B06685-9F12-40BB-9635-103725CEC32F}"/>
          </ac:picMkLst>
        </pc:picChg>
        <pc:picChg chg="add mod">
          <ac:chgData name="Smirnova, Kseniia" userId="226c0a7c-c8b8-4f22-b179-78f32b381ac9" providerId="ADAL" clId="{54B5BBFA-580C-4479-9965-2FDC4DC39ED9}" dt="2022-05-25T21:32:43.431" v="8556" actId="164"/>
          <ac:picMkLst>
            <pc:docMk/>
            <pc:sldMk cId="335319491" sldId="6106"/>
            <ac:picMk id="98" creationId="{F2585688-A496-4758-88BE-607219BC743E}"/>
          </ac:picMkLst>
        </pc:picChg>
        <pc:picChg chg="add del mod">
          <ac:chgData name="Smirnova, Kseniia" userId="226c0a7c-c8b8-4f22-b179-78f32b381ac9" providerId="ADAL" clId="{54B5BBFA-580C-4479-9965-2FDC4DC39ED9}" dt="2022-05-25T21:30:57.550" v="8528" actId="478"/>
          <ac:picMkLst>
            <pc:docMk/>
            <pc:sldMk cId="335319491" sldId="6106"/>
            <ac:picMk id="100" creationId="{74BBA2BF-0009-4FE5-A56A-C8477796D1AF}"/>
          </ac:picMkLst>
        </pc:picChg>
        <pc:picChg chg="add del mod">
          <ac:chgData name="Smirnova, Kseniia" userId="226c0a7c-c8b8-4f22-b179-78f32b381ac9" providerId="ADAL" clId="{54B5BBFA-580C-4479-9965-2FDC4DC39ED9}" dt="2022-05-25T21:30:57.550" v="8528" actId="478"/>
          <ac:picMkLst>
            <pc:docMk/>
            <pc:sldMk cId="335319491" sldId="6106"/>
            <ac:picMk id="102" creationId="{F32BC229-686E-4ED2-8701-1866E2FEBC9C}"/>
          </ac:picMkLst>
        </pc:picChg>
        <pc:picChg chg="add del mod">
          <ac:chgData name="Smirnova, Kseniia" userId="226c0a7c-c8b8-4f22-b179-78f32b381ac9" providerId="ADAL" clId="{54B5BBFA-580C-4479-9965-2FDC4DC39ED9}" dt="2022-05-25T21:30:57.550" v="8528" actId="478"/>
          <ac:picMkLst>
            <pc:docMk/>
            <pc:sldMk cId="335319491" sldId="6106"/>
            <ac:picMk id="104" creationId="{CA7FF00E-D03B-4861-97F6-E887DF8B925E}"/>
          </ac:picMkLst>
        </pc:picChg>
        <pc:picChg chg="add del mod">
          <ac:chgData name="Smirnova, Kseniia" userId="226c0a7c-c8b8-4f22-b179-78f32b381ac9" providerId="ADAL" clId="{54B5BBFA-580C-4479-9965-2FDC4DC39ED9}" dt="2022-05-25T21:30:57.550" v="8528" actId="478"/>
          <ac:picMkLst>
            <pc:docMk/>
            <pc:sldMk cId="335319491" sldId="6106"/>
            <ac:picMk id="107" creationId="{688A1619-33F9-4C18-B4D8-0C341657A213}"/>
          </ac:picMkLst>
        </pc:picChg>
        <pc:picChg chg="add del mod">
          <ac:chgData name="Smirnova, Kseniia" userId="226c0a7c-c8b8-4f22-b179-78f32b381ac9" providerId="ADAL" clId="{54B5BBFA-580C-4479-9965-2FDC4DC39ED9}" dt="2022-05-25T21:30:57.550" v="8528" actId="478"/>
          <ac:picMkLst>
            <pc:docMk/>
            <pc:sldMk cId="335319491" sldId="6106"/>
            <ac:picMk id="109" creationId="{A21760AD-1695-467C-B8FC-9DD43D1FF0D7}"/>
          </ac:picMkLst>
        </pc:picChg>
        <pc:picChg chg="add mod">
          <ac:chgData name="Smirnova, Kseniia" userId="226c0a7c-c8b8-4f22-b179-78f32b381ac9" providerId="ADAL" clId="{54B5BBFA-580C-4479-9965-2FDC4DC39ED9}" dt="2022-05-25T21:32:43.431" v="8556" actId="164"/>
          <ac:picMkLst>
            <pc:docMk/>
            <pc:sldMk cId="335319491" sldId="6106"/>
            <ac:picMk id="110" creationId="{ADFE890D-FDD4-40C9-8361-7C67A5B29C64}"/>
          </ac:picMkLst>
        </pc:picChg>
        <pc:picChg chg="add mod">
          <ac:chgData name="Smirnova, Kseniia" userId="226c0a7c-c8b8-4f22-b179-78f32b381ac9" providerId="ADAL" clId="{54B5BBFA-580C-4479-9965-2FDC4DC39ED9}" dt="2022-05-25T21:32:43.431" v="8556" actId="164"/>
          <ac:picMkLst>
            <pc:docMk/>
            <pc:sldMk cId="335319491" sldId="6106"/>
            <ac:picMk id="112" creationId="{AA9F4955-61D5-43AD-A016-AAC0B4FC615F}"/>
          </ac:picMkLst>
        </pc:picChg>
        <pc:cxnChg chg="add del mod">
          <ac:chgData name="Smirnova, Kseniia" userId="226c0a7c-c8b8-4f22-b179-78f32b381ac9" providerId="ADAL" clId="{54B5BBFA-580C-4479-9965-2FDC4DC39ED9}" dt="2022-05-25T20:13:23.972" v="6395" actId="478"/>
          <ac:cxnSpMkLst>
            <pc:docMk/>
            <pc:sldMk cId="335319491" sldId="6106"/>
            <ac:cxnSpMk id="5" creationId="{79070CA4-DD69-4EC0-99F9-D94BA1EE04FD}"/>
          </ac:cxnSpMkLst>
        </pc:cxnChg>
        <pc:cxnChg chg="add del mod">
          <ac:chgData name="Smirnova, Kseniia" userId="226c0a7c-c8b8-4f22-b179-78f32b381ac9" providerId="ADAL" clId="{54B5BBFA-580C-4479-9965-2FDC4DC39ED9}" dt="2022-05-25T20:13:23.972" v="6395" actId="478"/>
          <ac:cxnSpMkLst>
            <pc:docMk/>
            <pc:sldMk cId="335319491" sldId="6106"/>
            <ac:cxnSpMk id="11" creationId="{E06717EB-7960-479F-BC2E-4F7028DCB77F}"/>
          </ac:cxnSpMkLst>
        </pc:cxnChg>
        <pc:cxnChg chg="add del mod">
          <ac:chgData name="Smirnova, Kseniia" userId="226c0a7c-c8b8-4f22-b179-78f32b381ac9" providerId="ADAL" clId="{54B5BBFA-580C-4479-9965-2FDC4DC39ED9}" dt="2022-05-25T20:13:23.972" v="6395" actId="478"/>
          <ac:cxnSpMkLst>
            <pc:docMk/>
            <pc:sldMk cId="335319491" sldId="6106"/>
            <ac:cxnSpMk id="14" creationId="{74C4EADF-F075-45EC-A9FD-0A5A8952E393}"/>
          </ac:cxnSpMkLst>
        </pc:cxnChg>
        <pc:cxnChg chg="add del mod">
          <ac:chgData name="Smirnova, Kseniia" userId="226c0a7c-c8b8-4f22-b179-78f32b381ac9" providerId="ADAL" clId="{54B5BBFA-580C-4479-9965-2FDC4DC39ED9}" dt="2022-05-25T21:18:16.966" v="8452" actId="478"/>
          <ac:cxnSpMkLst>
            <pc:docMk/>
            <pc:sldMk cId="335319491" sldId="6106"/>
            <ac:cxnSpMk id="15" creationId="{2A3720DE-2D96-47D1-B7C2-EE245EF253D4}"/>
          </ac:cxnSpMkLst>
        </pc:cxnChg>
        <pc:cxnChg chg="add mod">
          <ac:chgData name="Smirnova, Kseniia" userId="226c0a7c-c8b8-4f22-b179-78f32b381ac9" providerId="ADAL" clId="{54B5BBFA-580C-4479-9965-2FDC4DC39ED9}" dt="2022-05-25T21:32:43.431" v="8556" actId="164"/>
          <ac:cxnSpMkLst>
            <pc:docMk/>
            <pc:sldMk cId="335319491" sldId="6106"/>
            <ac:cxnSpMk id="17" creationId="{2B77A9E9-3166-4657-A6CC-029314A20D8A}"/>
          </ac:cxnSpMkLst>
        </pc:cxnChg>
        <pc:cxnChg chg="add del mod">
          <ac:chgData name="Smirnova, Kseniia" userId="226c0a7c-c8b8-4f22-b179-78f32b381ac9" providerId="ADAL" clId="{54B5BBFA-580C-4479-9965-2FDC4DC39ED9}" dt="2022-05-25T20:13:23.972" v="6395" actId="478"/>
          <ac:cxnSpMkLst>
            <pc:docMk/>
            <pc:sldMk cId="335319491" sldId="6106"/>
            <ac:cxnSpMk id="26" creationId="{F6AE8012-5DA5-4D45-BDC5-EA5BB43D5D3C}"/>
          </ac:cxnSpMkLst>
        </pc:cxnChg>
        <pc:cxnChg chg="add mod">
          <ac:chgData name="Smirnova, Kseniia" userId="226c0a7c-c8b8-4f22-b179-78f32b381ac9" providerId="ADAL" clId="{54B5BBFA-580C-4479-9965-2FDC4DC39ED9}" dt="2022-05-25T21:32:43.431" v="8556" actId="164"/>
          <ac:cxnSpMkLst>
            <pc:docMk/>
            <pc:sldMk cId="335319491" sldId="6106"/>
            <ac:cxnSpMk id="88" creationId="{A912F998-97B2-400E-8EF7-62E718AE17A0}"/>
          </ac:cxnSpMkLst>
        </pc:cxnChg>
        <pc:cxnChg chg="add mod">
          <ac:chgData name="Smirnova, Kseniia" userId="226c0a7c-c8b8-4f22-b179-78f32b381ac9" providerId="ADAL" clId="{54B5BBFA-580C-4479-9965-2FDC4DC39ED9}" dt="2022-05-25T21:32:43.431" v="8556" actId="164"/>
          <ac:cxnSpMkLst>
            <pc:docMk/>
            <pc:sldMk cId="335319491" sldId="6106"/>
            <ac:cxnSpMk id="89" creationId="{48F03EC8-8C7C-4426-BC1F-C89F672B3D3F}"/>
          </ac:cxnSpMkLst>
        </pc:cxnChg>
        <pc:cxnChg chg="add mod">
          <ac:chgData name="Smirnova, Kseniia" userId="226c0a7c-c8b8-4f22-b179-78f32b381ac9" providerId="ADAL" clId="{54B5BBFA-580C-4479-9965-2FDC4DC39ED9}" dt="2022-05-25T21:32:43.431" v="8556" actId="164"/>
          <ac:cxnSpMkLst>
            <pc:docMk/>
            <pc:sldMk cId="335319491" sldId="6106"/>
            <ac:cxnSpMk id="90" creationId="{29D9E6F5-F09E-4E1D-95EA-8D63C91ECD8A}"/>
          </ac:cxnSpMkLst>
        </pc:cxnChg>
      </pc:sldChg>
      <pc:sldChg chg="add del">
        <pc:chgData name="Smirnova, Kseniia" userId="226c0a7c-c8b8-4f22-b179-78f32b381ac9" providerId="ADAL" clId="{54B5BBFA-580C-4479-9965-2FDC4DC39ED9}" dt="2022-05-25T17:31:22.827" v="4909"/>
        <pc:sldMkLst>
          <pc:docMk/>
          <pc:sldMk cId="1147779160" sldId="6106"/>
        </pc:sldMkLst>
      </pc:sldChg>
      <pc:sldChg chg="del">
        <pc:chgData name="Smirnova, Kseniia" userId="226c0a7c-c8b8-4f22-b179-78f32b381ac9" providerId="ADAL" clId="{54B5BBFA-580C-4479-9965-2FDC4DC39ED9}" dt="2022-05-24T12:37:13.004" v="829" actId="47"/>
        <pc:sldMkLst>
          <pc:docMk/>
          <pc:sldMk cId="4117401726" sldId="6106"/>
        </pc:sldMkLst>
      </pc:sldChg>
      <pc:sldChg chg="del">
        <pc:chgData name="Smirnova, Kseniia" userId="226c0a7c-c8b8-4f22-b179-78f32b381ac9" providerId="ADAL" clId="{54B5BBFA-580C-4479-9965-2FDC4DC39ED9}" dt="2022-05-24T12:37:13.004" v="829" actId="47"/>
        <pc:sldMkLst>
          <pc:docMk/>
          <pc:sldMk cId="812751205" sldId="6107"/>
        </pc:sldMkLst>
      </pc:sldChg>
      <pc:sldChg chg="addSp delSp modSp new del mod chgLayout">
        <pc:chgData name="Smirnova, Kseniia" userId="226c0a7c-c8b8-4f22-b179-78f32b381ac9" providerId="ADAL" clId="{54B5BBFA-580C-4479-9965-2FDC4DC39ED9}" dt="2022-05-25T21:42:52.391" v="8620" actId="47"/>
        <pc:sldMkLst>
          <pc:docMk/>
          <pc:sldMk cId="2176115521" sldId="6107"/>
        </pc:sldMkLst>
        <pc:spChg chg="del mod ord">
          <ac:chgData name="Smirnova, Kseniia" userId="226c0a7c-c8b8-4f22-b179-78f32b381ac9" providerId="ADAL" clId="{54B5BBFA-580C-4479-9965-2FDC4DC39ED9}" dt="2022-05-25T20:15:01.845" v="6410" actId="700"/>
          <ac:spMkLst>
            <pc:docMk/>
            <pc:sldMk cId="2176115521" sldId="6107"/>
            <ac:spMk id="2" creationId="{09C88EBA-7060-4F23-A53C-65198E9A4496}"/>
          </ac:spMkLst>
        </pc:spChg>
        <pc:spChg chg="del mod ord">
          <ac:chgData name="Smirnova, Kseniia" userId="226c0a7c-c8b8-4f22-b179-78f32b381ac9" providerId="ADAL" clId="{54B5BBFA-580C-4479-9965-2FDC4DC39ED9}" dt="2022-05-25T20:15:01.845" v="6410" actId="700"/>
          <ac:spMkLst>
            <pc:docMk/>
            <pc:sldMk cId="2176115521" sldId="6107"/>
            <ac:spMk id="3" creationId="{9E96425F-D261-4C0E-A0F2-DB730FA43B1A}"/>
          </ac:spMkLst>
        </pc:spChg>
        <pc:spChg chg="del">
          <ac:chgData name="Smirnova, Kseniia" userId="226c0a7c-c8b8-4f22-b179-78f32b381ac9" providerId="ADAL" clId="{54B5BBFA-580C-4479-9965-2FDC4DC39ED9}" dt="2022-05-25T20:15:01.845" v="6410" actId="700"/>
          <ac:spMkLst>
            <pc:docMk/>
            <pc:sldMk cId="2176115521" sldId="6107"/>
            <ac:spMk id="4" creationId="{36F1C43C-5348-441F-B0DE-C237D77ED631}"/>
          </ac:spMkLst>
        </pc:spChg>
        <pc:spChg chg="del mod ord">
          <ac:chgData name="Smirnova, Kseniia" userId="226c0a7c-c8b8-4f22-b179-78f32b381ac9" providerId="ADAL" clId="{54B5BBFA-580C-4479-9965-2FDC4DC39ED9}" dt="2022-05-25T20:15:01.845" v="6410" actId="700"/>
          <ac:spMkLst>
            <pc:docMk/>
            <pc:sldMk cId="2176115521" sldId="6107"/>
            <ac:spMk id="5" creationId="{B2137DC3-C9F8-4709-8D54-D76A3422DFAB}"/>
          </ac:spMkLst>
        </pc:spChg>
        <pc:spChg chg="mod ord">
          <ac:chgData name="Smirnova, Kseniia" userId="226c0a7c-c8b8-4f22-b179-78f32b381ac9" providerId="ADAL" clId="{54B5BBFA-580C-4479-9965-2FDC4DC39ED9}" dt="2022-05-25T20:15:01.845" v="6410" actId="700"/>
          <ac:spMkLst>
            <pc:docMk/>
            <pc:sldMk cId="2176115521" sldId="6107"/>
            <ac:spMk id="6" creationId="{602A729D-D5B0-42BD-9FF6-B4BABD13F9AB}"/>
          </ac:spMkLst>
        </pc:spChg>
        <pc:spChg chg="mod ord">
          <ac:chgData name="Smirnova, Kseniia" userId="226c0a7c-c8b8-4f22-b179-78f32b381ac9" providerId="ADAL" clId="{54B5BBFA-580C-4479-9965-2FDC4DC39ED9}" dt="2022-05-25T20:15:01.845" v="6410" actId="700"/>
          <ac:spMkLst>
            <pc:docMk/>
            <pc:sldMk cId="2176115521" sldId="6107"/>
            <ac:spMk id="7" creationId="{68F59FB4-88BA-4307-BA9C-23562F4852A4}"/>
          </ac:spMkLst>
        </pc:spChg>
        <pc:spChg chg="mod ord">
          <ac:chgData name="Smirnova, Kseniia" userId="226c0a7c-c8b8-4f22-b179-78f32b381ac9" providerId="ADAL" clId="{54B5BBFA-580C-4479-9965-2FDC4DC39ED9}" dt="2022-05-25T20:15:01.845" v="6410" actId="700"/>
          <ac:spMkLst>
            <pc:docMk/>
            <pc:sldMk cId="2176115521" sldId="6107"/>
            <ac:spMk id="8" creationId="{1EB16997-A5E9-4415-8B9F-ADD55DB22B23}"/>
          </ac:spMkLst>
        </pc:spChg>
        <pc:spChg chg="add mod ord">
          <ac:chgData name="Smirnova, Kseniia" userId="226c0a7c-c8b8-4f22-b179-78f32b381ac9" providerId="ADAL" clId="{54B5BBFA-580C-4479-9965-2FDC4DC39ED9}" dt="2022-05-25T20:15:01.845" v="6410" actId="700"/>
          <ac:spMkLst>
            <pc:docMk/>
            <pc:sldMk cId="2176115521" sldId="6107"/>
            <ac:spMk id="9" creationId="{59A95B44-CD85-434B-B800-882937113C14}"/>
          </ac:spMkLst>
        </pc:spChg>
        <pc:spChg chg="add mod ord">
          <ac:chgData name="Smirnova, Kseniia" userId="226c0a7c-c8b8-4f22-b179-78f32b381ac9" providerId="ADAL" clId="{54B5BBFA-580C-4479-9965-2FDC4DC39ED9}" dt="2022-05-25T20:15:01.845" v="6410" actId="700"/>
          <ac:spMkLst>
            <pc:docMk/>
            <pc:sldMk cId="2176115521" sldId="6107"/>
            <ac:spMk id="10" creationId="{18F2EFBE-3142-443F-983E-199DBAC2259A}"/>
          </ac:spMkLst>
        </pc:spChg>
        <pc:spChg chg="add mod ord">
          <ac:chgData name="Smirnova, Kseniia" userId="226c0a7c-c8b8-4f22-b179-78f32b381ac9" providerId="ADAL" clId="{54B5BBFA-580C-4479-9965-2FDC4DC39ED9}" dt="2022-05-25T20:15:01.845" v="6410" actId="700"/>
          <ac:spMkLst>
            <pc:docMk/>
            <pc:sldMk cId="2176115521" sldId="6107"/>
            <ac:spMk id="11" creationId="{B27F986D-209E-4BC6-A6D5-03B26A839FCE}"/>
          </ac:spMkLst>
        </pc:spChg>
      </pc:sldChg>
      <pc:sldChg chg="addSp delSp modSp add mod addAnim delAnim modAnim">
        <pc:chgData name="Smirnova, Kseniia" userId="226c0a7c-c8b8-4f22-b179-78f32b381ac9" providerId="ADAL" clId="{54B5BBFA-580C-4479-9965-2FDC4DC39ED9}" dt="2022-05-26T07:02:46.245" v="11224" actId="14100"/>
        <pc:sldMkLst>
          <pc:docMk/>
          <pc:sldMk cId="245063055" sldId="6108"/>
        </pc:sldMkLst>
        <pc:spChg chg="mod">
          <ac:chgData name="Smirnova, Kseniia" userId="226c0a7c-c8b8-4f22-b179-78f32b381ac9" providerId="ADAL" clId="{54B5BBFA-580C-4479-9965-2FDC4DC39ED9}" dt="2022-05-25T23:38:16.782" v="11129" actId="20577"/>
          <ac:spMkLst>
            <pc:docMk/>
            <pc:sldMk cId="245063055" sldId="6108"/>
            <ac:spMk id="8" creationId="{950E3F31-BA4C-41F3-AFA1-87F0A8CAC008}"/>
          </ac:spMkLst>
        </pc:spChg>
        <pc:spChg chg="add del mod ord">
          <ac:chgData name="Smirnova, Kseniia" userId="226c0a7c-c8b8-4f22-b179-78f32b381ac9" providerId="ADAL" clId="{54B5BBFA-580C-4479-9965-2FDC4DC39ED9}" dt="2022-05-25T22:38:42.099" v="10186" actId="164"/>
          <ac:spMkLst>
            <pc:docMk/>
            <pc:sldMk cId="245063055" sldId="6108"/>
            <ac:spMk id="13" creationId="{0C16071B-DEFD-4AA3-9778-7C7D2DD68D7F}"/>
          </ac:spMkLst>
        </pc:spChg>
        <pc:spChg chg="add del">
          <ac:chgData name="Smirnova, Kseniia" userId="226c0a7c-c8b8-4f22-b179-78f32b381ac9" providerId="ADAL" clId="{54B5BBFA-580C-4479-9965-2FDC4DC39ED9}" dt="2022-05-25T22:38:28.321" v="10182" actId="11529"/>
          <ac:spMkLst>
            <pc:docMk/>
            <pc:sldMk cId="245063055" sldId="6108"/>
            <ac:spMk id="14" creationId="{C9B29B2C-A0C6-4BE1-AE1B-8B9A5B4B8D86}"/>
          </ac:spMkLst>
        </pc:spChg>
        <pc:spChg chg="add mod">
          <ac:chgData name="Smirnova, Kseniia" userId="226c0a7c-c8b8-4f22-b179-78f32b381ac9" providerId="ADAL" clId="{54B5BBFA-580C-4479-9965-2FDC4DC39ED9}" dt="2022-05-25T22:11:19.342" v="9331" actId="1035"/>
          <ac:spMkLst>
            <pc:docMk/>
            <pc:sldMk cId="245063055" sldId="6108"/>
            <ac:spMk id="36" creationId="{A904466F-BE81-4082-8641-D51B39BD0B89}"/>
          </ac:spMkLst>
        </pc:spChg>
        <pc:spChg chg="add del mod">
          <ac:chgData name="Smirnova, Kseniia" userId="226c0a7c-c8b8-4f22-b179-78f32b381ac9" providerId="ADAL" clId="{54B5BBFA-580C-4479-9965-2FDC4DC39ED9}" dt="2022-05-25T22:06:41.879" v="9234"/>
          <ac:spMkLst>
            <pc:docMk/>
            <pc:sldMk cId="245063055" sldId="6108"/>
            <ac:spMk id="37" creationId="{48D766F5-C78B-4AE9-B916-FA8A6B293926}"/>
          </ac:spMkLst>
        </pc:spChg>
        <pc:spChg chg="add del mod">
          <ac:chgData name="Smirnova, Kseniia" userId="226c0a7c-c8b8-4f22-b179-78f32b381ac9" providerId="ADAL" clId="{54B5BBFA-580C-4479-9965-2FDC4DC39ED9}" dt="2022-05-25T22:06:41.879" v="9234"/>
          <ac:spMkLst>
            <pc:docMk/>
            <pc:sldMk cId="245063055" sldId="6108"/>
            <ac:spMk id="38" creationId="{5FEB732A-45F1-4850-980B-5F1B70778936}"/>
          </ac:spMkLst>
        </pc:spChg>
        <pc:spChg chg="add del mod">
          <ac:chgData name="Smirnova, Kseniia" userId="226c0a7c-c8b8-4f22-b179-78f32b381ac9" providerId="ADAL" clId="{54B5BBFA-580C-4479-9965-2FDC4DC39ED9}" dt="2022-05-25T22:06:41.879" v="9234"/>
          <ac:spMkLst>
            <pc:docMk/>
            <pc:sldMk cId="245063055" sldId="6108"/>
            <ac:spMk id="39" creationId="{2AD38A3F-C342-4F71-BCF9-6DA4D5137BC4}"/>
          </ac:spMkLst>
        </pc:spChg>
        <pc:spChg chg="add del mod">
          <ac:chgData name="Smirnova, Kseniia" userId="226c0a7c-c8b8-4f22-b179-78f32b381ac9" providerId="ADAL" clId="{54B5BBFA-580C-4479-9965-2FDC4DC39ED9}" dt="2022-05-25T22:06:41.879" v="9234"/>
          <ac:spMkLst>
            <pc:docMk/>
            <pc:sldMk cId="245063055" sldId="6108"/>
            <ac:spMk id="40" creationId="{984BA941-BE65-4C86-BEC4-D01E40B54D8E}"/>
          </ac:spMkLst>
        </pc:spChg>
        <pc:spChg chg="add del mod">
          <ac:chgData name="Smirnova, Kseniia" userId="226c0a7c-c8b8-4f22-b179-78f32b381ac9" providerId="ADAL" clId="{54B5BBFA-580C-4479-9965-2FDC4DC39ED9}" dt="2022-05-25T22:06:41.879" v="9234"/>
          <ac:spMkLst>
            <pc:docMk/>
            <pc:sldMk cId="245063055" sldId="6108"/>
            <ac:spMk id="41" creationId="{A8EF9AE7-9926-460A-86C8-71C9E2AE611F}"/>
          </ac:spMkLst>
        </pc:spChg>
        <pc:spChg chg="add del mod">
          <ac:chgData name="Smirnova, Kseniia" userId="226c0a7c-c8b8-4f22-b179-78f32b381ac9" providerId="ADAL" clId="{54B5BBFA-580C-4479-9965-2FDC4DC39ED9}" dt="2022-05-25T22:06:41.879" v="9234"/>
          <ac:spMkLst>
            <pc:docMk/>
            <pc:sldMk cId="245063055" sldId="6108"/>
            <ac:spMk id="42" creationId="{6005B343-F3C0-41A8-8A58-05B715ED9372}"/>
          </ac:spMkLst>
        </pc:spChg>
        <pc:spChg chg="add del mod">
          <ac:chgData name="Smirnova, Kseniia" userId="226c0a7c-c8b8-4f22-b179-78f32b381ac9" providerId="ADAL" clId="{54B5BBFA-580C-4479-9965-2FDC4DC39ED9}" dt="2022-05-25T22:06:41.879" v="9234"/>
          <ac:spMkLst>
            <pc:docMk/>
            <pc:sldMk cId="245063055" sldId="6108"/>
            <ac:spMk id="44" creationId="{BF390DBF-E7EA-4FB3-AC77-802196D53EC3}"/>
          </ac:spMkLst>
        </pc:spChg>
        <pc:spChg chg="add del mod">
          <ac:chgData name="Smirnova, Kseniia" userId="226c0a7c-c8b8-4f22-b179-78f32b381ac9" providerId="ADAL" clId="{54B5BBFA-580C-4479-9965-2FDC4DC39ED9}" dt="2022-05-25T22:06:41.879" v="9234"/>
          <ac:spMkLst>
            <pc:docMk/>
            <pc:sldMk cId="245063055" sldId="6108"/>
            <ac:spMk id="45" creationId="{7BE4D63A-C79D-4111-93CC-86AE44260E53}"/>
          </ac:spMkLst>
        </pc:spChg>
        <pc:spChg chg="mod">
          <ac:chgData name="Smirnova, Kseniia" userId="226c0a7c-c8b8-4f22-b179-78f32b381ac9" providerId="ADAL" clId="{54B5BBFA-580C-4479-9965-2FDC4DC39ED9}" dt="2022-05-25T22:06:41.332" v="9233" actId="164"/>
          <ac:spMkLst>
            <pc:docMk/>
            <pc:sldMk cId="245063055" sldId="6108"/>
            <ac:spMk id="49" creationId="{9F3DB5F7-F70E-4A77-80FF-EE765029D144}"/>
          </ac:spMkLst>
        </pc:spChg>
        <pc:spChg chg="mod">
          <ac:chgData name="Smirnova, Kseniia" userId="226c0a7c-c8b8-4f22-b179-78f32b381ac9" providerId="ADAL" clId="{54B5BBFA-580C-4479-9965-2FDC4DC39ED9}" dt="2022-05-25T22:06:41.332" v="9233" actId="164"/>
          <ac:spMkLst>
            <pc:docMk/>
            <pc:sldMk cId="245063055" sldId="6108"/>
            <ac:spMk id="53" creationId="{9927CDD6-C152-4BF3-A654-17583B20E50D}"/>
          </ac:spMkLst>
        </pc:spChg>
        <pc:spChg chg="mod">
          <ac:chgData name="Smirnova, Kseniia" userId="226c0a7c-c8b8-4f22-b179-78f32b381ac9" providerId="ADAL" clId="{54B5BBFA-580C-4479-9965-2FDC4DC39ED9}" dt="2022-05-25T22:06:41.332" v="9233" actId="164"/>
          <ac:spMkLst>
            <pc:docMk/>
            <pc:sldMk cId="245063055" sldId="6108"/>
            <ac:spMk id="54" creationId="{123B85F9-4D8F-4D73-9E51-DA10D423F681}"/>
          </ac:spMkLst>
        </pc:spChg>
        <pc:spChg chg="mod">
          <ac:chgData name="Smirnova, Kseniia" userId="226c0a7c-c8b8-4f22-b179-78f32b381ac9" providerId="ADAL" clId="{54B5BBFA-580C-4479-9965-2FDC4DC39ED9}" dt="2022-05-25T22:06:41.332" v="9233" actId="164"/>
          <ac:spMkLst>
            <pc:docMk/>
            <pc:sldMk cId="245063055" sldId="6108"/>
            <ac:spMk id="55" creationId="{90BA310D-06F9-40EF-A547-8F46DFD757A7}"/>
          </ac:spMkLst>
        </pc:spChg>
        <pc:spChg chg="mod">
          <ac:chgData name="Smirnova, Kseniia" userId="226c0a7c-c8b8-4f22-b179-78f32b381ac9" providerId="ADAL" clId="{54B5BBFA-580C-4479-9965-2FDC4DC39ED9}" dt="2022-05-25T22:06:41.332" v="9233" actId="164"/>
          <ac:spMkLst>
            <pc:docMk/>
            <pc:sldMk cId="245063055" sldId="6108"/>
            <ac:spMk id="56" creationId="{90A266E3-70A5-4E26-BB7A-05DFEE225464}"/>
          </ac:spMkLst>
        </pc:spChg>
        <pc:spChg chg="mod">
          <ac:chgData name="Smirnova, Kseniia" userId="226c0a7c-c8b8-4f22-b179-78f32b381ac9" providerId="ADAL" clId="{54B5BBFA-580C-4479-9965-2FDC4DC39ED9}" dt="2022-05-25T22:06:41.332" v="9233" actId="164"/>
          <ac:spMkLst>
            <pc:docMk/>
            <pc:sldMk cId="245063055" sldId="6108"/>
            <ac:spMk id="57" creationId="{52417D90-90AF-4E52-91C0-400A5FB62946}"/>
          </ac:spMkLst>
        </pc:spChg>
        <pc:spChg chg="mod">
          <ac:chgData name="Smirnova, Kseniia" userId="226c0a7c-c8b8-4f22-b179-78f32b381ac9" providerId="ADAL" clId="{54B5BBFA-580C-4479-9965-2FDC4DC39ED9}" dt="2022-05-25T22:06:41.332" v="9233" actId="164"/>
          <ac:spMkLst>
            <pc:docMk/>
            <pc:sldMk cId="245063055" sldId="6108"/>
            <ac:spMk id="58" creationId="{93FE4F82-780F-4103-A316-9EBCBA6CBFCC}"/>
          </ac:spMkLst>
        </pc:spChg>
        <pc:spChg chg="mod">
          <ac:chgData name="Smirnova, Kseniia" userId="226c0a7c-c8b8-4f22-b179-78f32b381ac9" providerId="ADAL" clId="{54B5BBFA-580C-4479-9965-2FDC4DC39ED9}" dt="2022-05-25T22:06:41.332" v="9233" actId="164"/>
          <ac:spMkLst>
            <pc:docMk/>
            <pc:sldMk cId="245063055" sldId="6108"/>
            <ac:spMk id="59" creationId="{D95B15B9-F889-49BA-BF2D-95C6770E3430}"/>
          </ac:spMkLst>
        </pc:spChg>
        <pc:spChg chg="mod">
          <ac:chgData name="Smirnova, Kseniia" userId="226c0a7c-c8b8-4f22-b179-78f32b381ac9" providerId="ADAL" clId="{54B5BBFA-580C-4479-9965-2FDC4DC39ED9}" dt="2022-05-25T22:06:41.332" v="9233" actId="164"/>
          <ac:spMkLst>
            <pc:docMk/>
            <pc:sldMk cId="245063055" sldId="6108"/>
            <ac:spMk id="60" creationId="{9042AA2C-23B8-4969-B5E4-E5E3FF6B2543}"/>
          </ac:spMkLst>
        </pc:spChg>
        <pc:spChg chg="mod">
          <ac:chgData name="Smirnova, Kseniia" userId="226c0a7c-c8b8-4f22-b179-78f32b381ac9" providerId="ADAL" clId="{54B5BBFA-580C-4479-9965-2FDC4DC39ED9}" dt="2022-05-25T22:06:41.332" v="9233" actId="164"/>
          <ac:spMkLst>
            <pc:docMk/>
            <pc:sldMk cId="245063055" sldId="6108"/>
            <ac:spMk id="61" creationId="{D8A4B66D-C823-4BAF-B887-380A7CE0A7F0}"/>
          </ac:spMkLst>
        </pc:spChg>
        <pc:spChg chg="mod">
          <ac:chgData name="Smirnova, Kseniia" userId="226c0a7c-c8b8-4f22-b179-78f32b381ac9" providerId="ADAL" clId="{54B5BBFA-580C-4479-9965-2FDC4DC39ED9}" dt="2022-05-25T22:06:41.332" v="9233" actId="164"/>
          <ac:spMkLst>
            <pc:docMk/>
            <pc:sldMk cId="245063055" sldId="6108"/>
            <ac:spMk id="62" creationId="{F2EC8E20-080E-4DE9-99F8-EC377A67158D}"/>
          </ac:spMkLst>
        </pc:spChg>
        <pc:spChg chg="mod">
          <ac:chgData name="Smirnova, Kseniia" userId="226c0a7c-c8b8-4f22-b179-78f32b381ac9" providerId="ADAL" clId="{54B5BBFA-580C-4479-9965-2FDC4DC39ED9}" dt="2022-05-25T22:06:41.332" v="9233" actId="164"/>
          <ac:spMkLst>
            <pc:docMk/>
            <pc:sldMk cId="245063055" sldId="6108"/>
            <ac:spMk id="63" creationId="{9C9F3ABB-DA89-4D9A-B42E-2A83326188F4}"/>
          </ac:spMkLst>
        </pc:spChg>
        <pc:spChg chg="mod">
          <ac:chgData name="Smirnova, Kseniia" userId="226c0a7c-c8b8-4f22-b179-78f32b381ac9" providerId="ADAL" clId="{54B5BBFA-580C-4479-9965-2FDC4DC39ED9}" dt="2022-05-25T22:06:41.332" v="9233" actId="164"/>
          <ac:spMkLst>
            <pc:docMk/>
            <pc:sldMk cId="245063055" sldId="6108"/>
            <ac:spMk id="64" creationId="{9E486B77-2731-4E6C-914A-F9BA7FC10FB2}"/>
          </ac:spMkLst>
        </pc:spChg>
        <pc:spChg chg="mod">
          <ac:chgData name="Smirnova, Kseniia" userId="226c0a7c-c8b8-4f22-b179-78f32b381ac9" providerId="ADAL" clId="{54B5BBFA-580C-4479-9965-2FDC4DC39ED9}" dt="2022-05-25T22:06:41.332" v="9233" actId="164"/>
          <ac:spMkLst>
            <pc:docMk/>
            <pc:sldMk cId="245063055" sldId="6108"/>
            <ac:spMk id="65" creationId="{B7F40D02-EFC4-4FE1-BB93-F77BBFDED4B8}"/>
          </ac:spMkLst>
        </pc:spChg>
        <pc:spChg chg="mod">
          <ac:chgData name="Smirnova, Kseniia" userId="226c0a7c-c8b8-4f22-b179-78f32b381ac9" providerId="ADAL" clId="{54B5BBFA-580C-4479-9965-2FDC4DC39ED9}" dt="2022-05-25T22:06:41.332" v="9233" actId="164"/>
          <ac:spMkLst>
            <pc:docMk/>
            <pc:sldMk cId="245063055" sldId="6108"/>
            <ac:spMk id="66" creationId="{049AF9E7-56F6-4F3D-9485-ED90E7BCC6A3}"/>
          </ac:spMkLst>
        </pc:spChg>
        <pc:spChg chg="mod">
          <ac:chgData name="Smirnova, Kseniia" userId="226c0a7c-c8b8-4f22-b179-78f32b381ac9" providerId="ADAL" clId="{54B5BBFA-580C-4479-9965-2FDC4DC39ED9}" dt="2022-05-25T22:06:41.332" v="9233" actId="164"/>
          <ac:spMkLst>
            <pc:docMk/>
            <pc:sldMk cId="245063055" sldId="6108"/>
            <ac:spMk id="67" creationId="{D4E1811E-E592-464E-BA63-0E537F22A8E1}"/>
          </ac:spMkLst>
        </pc:spChg>
        <pc:spChg chg="mod">
          <ac:chgData name="Smirnova, Kseniia" userId="226c0a7c-c8b8-4f22-b179-78f32b381ac9" providerId="ADAL" clId="{54B5BBFA-580C-4479-9965-2FDC4DC39ED9}" dt="2022-05-25T22:06:41.332" v="9233" actId="164"/>
          <ac:spMkLst>
            <pc:docMk/>
            <pc:sldMk cId="245063055" sldId="6108"/>
            <ac:spMk id="68" creationId="{59C6320B-6077-489E-B46C-0478BECF296A}"/>
          </ac:spMkLst>
        </pc:spChg>
        <pc:spChg chg="mod topLvl">
          <ac:chgData name="Smirnova, Kseniia" userId="226c0a7c-c8b8-4f22-b179-78f32b381ac9" providerId="ADAL" clId="{54B5BBFA-580C-4479-9965-2FDC4DC39ED9}" dt="2022-05-25T22:38:42.099" v="10186" actId="164"/>
          <ac:spMkLst>
            <pc:docMk/>
            <pc:sldMk cId="245063055" sldId="6108"/>
            <ac:spMk id="69" creationId="{E026034A-0277-4FC0-9874-935894A422F2}"/>
          </ac:spMkLst>
        </pc:spChg>
        <pc:spChg chg="mod topLvl">
          <ac:chgData name="Smirnova, Kseniia" userId="226c0a7c-c8b8-4f22-b179-78f32b381ac9" providerId="ADAL" clId="{54B5BBFA-580C-4479-9965-2FDC4DC39ED9}" dt="2022-05-25T22:38:42.099" v="10186" actId="164"/>
          <ac:spMkLst>
            <pc:docMk/>
            <pc:sldMk cId="245063055" sldId="6108"/>
            <ac:spMk id="70" creationId="{C40C5F09-2101-4D5B-8F6C-52355E6ABE2E}"/>
          </ac:spMkLst>
        </pc:spChg>
        <pc:spChg chg="mod">
          <ac:chgData name="Smirnova, Kseniia" userId="226c0a7c-c8b8-4f22-b179-78f32b381ac9" providerId="ADAL" clId="{54B5BBFA-580C-4479-9965-2FDC4DC39ED9}" dt="2022-05-25T22:06:41.332" v="9233" actId="164"/>
          <ac:spMkLst>
            <pc:docMk/>
            <pc:sldMk cId="245063055" sldId="6108"/>
            <ac:spMk id="71" creationId="{ADF926C7-AF53-4F95-9778-B18CD8619FCB}"/>
          </ac:spMkLst>
        </pc:spChg>
        <pc:spChg chg="mod">
          <ac:chgData name="Smirnova, Kseniia" userId="226c0a7c-c8b8-4f22-b179-78f32b381ac9" providerId="ADAL" clId="{54B5BBFA-580C-4479-9965-2FDC4DC39ED9}" dt="2022-05-25T22:06:41.332" v="9233" actId="164"/>
          <ac:spMkLst>
            <pc:docMk/>
            <pc:sldMk cId="245063055" sldId="6108"/>
            <ac:spMk id="72" creationId="{C82EB72D-BD43-4EE6-9E25-B99898A10A34}"/>
          </ac:spMkLst>
        </pc:spChg>
        <pc:spChg chg="add del mod topLvl">
          <ac:chgData name="Smirnova, Kseniia" userId="226c0a7c-c8b8-4f22-b179-78f32b381ac9" providerId="ADAL" clId="{54B5BBFA-580C-4479-9965-2FDC4DC39ED9}" dt="2022-05-25T22:38:42.099" v="10186" actId="164"/>
          <ac:spMkLst>
            <pc:docMk/>
            <pc:sldMk cId="245063055" sldId="6108"/>
            <ac:spMk id="73" creationId="{D9AC5FFE-B368-43AE-93D9-5544AF36B84E}"/>
          </ac:spMkLst>
        </pc:spChg>
        <pc:spChg chg="mod">
          <ac:chgData name="Smirnova, Kseniia" userId="226c0a7c-c8b8-4f22-b179-78f32b381ac9" providerId="ADAL" clId="{54B5BBFA-580C-4479-9965-2FDC4DC39ED9}" dt="2022-05-25T22:06:41.332" v="9233" actId="164"/>
          <ac:spMkLst>
            <pc:docMk/>
            <pc:sldMk cId="245063055" sldId="6108"/>
            <ac:spMk id="74" creationId="{748270BE-8CA9-461B-8E2C-CF2F7D7B9CFF}"/>
          </ac:spMkLst>
        </pc:spChg>
        <pc:spChg chg="mod">
          <ac:chgData name="Smirnova, Kseniia" userId="226c0a7c-c8b8-4f22-b179-78f32b381ac9" providerId="ADAL" clId="{54B5BBFA-580C-4479-9965-2FDC4DC39ED9}" dt="2022-05-25T22:06:41.332" v="9233" actId="164"/>
          <ac:spMkLst>
            <pc:docMk/>
            <pc:sldMk cId="245063055" sldId="6108"/>
            <ac:spMk id="75" creationId="{B16AD4A9-37AC-48B4-B0AA-B7D90D916E7C}"/>
          </ac:spMkLst>
        </pc:spChg>
        <pc:spChg chg="mod topLvl">
          <ac:chgData name="Smirnova, Kseniia" userId="226c0a7c-c8b8-4f22-b179-78f32b381ac9" providerId="ADAL" clId="{54B5BBFA-580C-4479-9965-2FDC4DC39ED9}" dt="2022-05-25T22:38:42.099" v="10186" actId="164"/>
          <ac:spMkLst>
            <pc:docMk/>
            <pc:sldMk cId="245063055" sldId="6108"/>
            <ac:spMk id="76" creationId="{D7BBC483-3486-4EA4-8D77-9191A40260F5}"/>
          </ac:spMkLst>
        </pc:spChg>
        <pc:spChg chg="mod topLvl">
          <ac:chgData name="Smirnova, Kseniia" userId="226c0a7c-c8b8-4f22-b179-78f32b381ac9" providerId="ADAL" clId="{54B5BBFA-580C-4479-9965-2FDC4DC39ED9}" dt="2022-05-25T22:38:46.860" v="10187" actId="20577"/>
          <ac:spMkLst>
            <pc:docMk/>
            <pc:sldMk cId="245063055" sldId="6108"/>
            <ac:spMk id="77" creationId="{639D7EAE-7E85-4875-97F9-98EFF88BE339}"/>
          </ac:spMkLst>
        </pc:spChg>
        <pc:spChg chg="mod topLvl">
          <ac:chgData name="Smirnova, Kseniia" userId="226c0a7c-c8b8-4f22-b179-78f32b381ac9" providerId="ADAL" clId="{54B5BBFA-580C-4479-9965-2FDC4DC39ED9}" dt="2022-05-25T22:38:42.099" v="10186" actId="164"/>
          <ac:spMkLst>
            <pc:docMk/>
            <pc:sldMk cId="245063055" sldId="6108"/>
            <ac:spMk id="78" creationId="{27A18DF6-04A3-4AA6-8AB8-CF1D4E6977BE}"/>
          </ac:spMkLst>
        </pc:spChg>
        <pc:spChg chg="mod topLvl">
          <ac:chgData name="Smirnova, Kseniia" userId="226c0a7c-c8b8-4f22-b179-78f32b381ac9" providerId="ADAL" clId="{54B5BBFA-580C-4479-9965-2FDC4DC39ED9}" dt="2022-05-25T22:38:42.099" v="10186" actId="164"/>
          <ac:spMkLst>
            <pc:docMk/>
            <pc:sldMk cId="245063055" sldId="6108"/>
            <ac:spMk id="79" creationId="{2D4DEF15-384C-4137-BD68-3EFE2E80FEBD}"/>
          </ac:spMkLst>
        </pc:spChg>
        <pc:spChg chg="mod topLvl">
          <ac:chgData name="Smirnova, Kseniia" userId="226c0a7c-c8b8-4f22-b179-78f32b381ac9" providerId="ADAL" clId="{54B5BBFA-580C-4479-9965-2FDC4DC39ED9}" dt="2022-05-25T22:38:42.099" v="10186" actId="164"/>
          <ac:spMkLst>
            <pc:docMk/>
            <pc:sldMk cId="245063055" sldId="6108"/>
            <ac:spMk id="80" creationId="{6C365310-DB75-4711-A3B9-569EA8E4465F}"/>
          </ac:spMkLst>
        </pc:spChg>
        <pc:spChg chg="mod">
          <ac:chgData name="Smirnova, Kseniia" userId="226c0a7c-c8b8-4f22-b179-78f32b381ac9" providerId="ADAL" clId="{54B5BBFA-580C-4479-9965-2FDC4DC39ED9}" dt="2022-05-25T22:38:42.099" v="10186" actId="164"/>
          <ac:spMkLst>
            <pc:docMk/>
            <pc:sldMk cId="245063055" sldId="6108"/>
            <ac:spMk id="81" creationId="{0C354335-61B7-4028-B43E-D6D7D0A47F98}"/>
          </ac:spMkLst>
        </pc:spChg>
        <pc:spChg chg="mod">
          <ac:chgData name="Smirnova, Kseniia" userId="226c0a7c-c8b8-4f22-b179-78f32b381ac9" providerId="ADAL" clId="{54B5BBFA-580C-4479-9965-2FDC4DC39ED9}" dt="2022-05-25T22:06:41.332" v="9233" actId="164"/>
          <ac:spMkLst>
            <pc:docMk/>
            <pc:sldMk cId="245063055" sldId="6108"/>
            <ac:spMk id="82" creationId="{048B4531-131D-4F33-B614-E08C3877AF8E}"/>
          </ac:spMkLst>
        </pc:spChg>
        <pc:spChg chg="mod">
          <ac:chgData name="Smirnova, Kseniia" userId="226c0a7c-c8b8-4f22-b179-78f32b381ac9" providerId="ADAL" clId="{54B5BBFA-580C-4479-9965-2FDC4DC39ED9}" dt="2022-05-25T22:38:42.099" v="10186" actId="164"/>
          <ac:spMkLst>
            <pc:docMk/>
            <pc:sldMk cId="245063055" sldId="6108"/>
            <ac:spMk id="83" creationId="{F97B5B2D-0917-46D6-A42A-0573E0C29E2B}"/>
          </ac:spMkLst>
        </pc:spChg>
        <pc:spChg chg="mod">
          <ac:chgData name="Smirnova, Kseniia" userId="226c0a7c-c8b8-4f22-b179-78f32b381ac9" providerId="ADAL" clId="{54B5BBFA-580C-4479-9965-2FDC4DC39ED9}" dt="2022-05-25T22:38:42.099" v="10186" actId="164"/>
          <ac:spMkLst>
            <pc:docMk/>
            <pc:sldMk cId="245063055" sldId="6108"/>
            <ac:spMk id="84" creationId="{3CEE062B-057A-4D99-A78D-828E84C04514}"/>
          </ac:spMkLst>
        </pc:spChg>
        <pc:spChg chg="mod">
          <ac:chgData name="Smirnova, Kseniia" userId="226c0a7c-c8b8-4f22-b179-78f32b381ac9" providerId="ADAL" clId="{54B5BBFA-580C-4479-9965-2FDC4DC39ED9}" dt="2022-05-25T22:38:42.099" v="10186" actId="164"/>
          <ac:spMkLst>
            <pc:docMk/>
            <pc:sldMk cId="245063055" sldId="6108"/>
            <ac:spMk id="85" creationId="{6D0336C5-758A-4295-A0E4-35FCF896B2F7}"/>
          </ac:spMkLst>
        </pc:spChg>
        <pc:spChg chg="mod">
          <ac:chgData name="Smirnova, Kseniia" userId="226c0a7c-c8b8-4f22-b179-78f32b381ac9" providerId="ADAL" clId="{54B5BBFA-580C-4479-9965-2FDC4DC39ED9}" dt="2022-05-25T22:38:42.099" v="10186" actId="164"/>
          <ac:spMkLst>
            <pc:docMk/>
            <pc:sldMk cId="245063055" sldId="6108"/>
            <ac:spMk id="86" creationId="{8A16DCC5-BECF-49B8-B17F-C3EC86FD63E1}"/>
          </ac:spMkLst>
        </pc:spChg>
        <pc:spChg chg="mod">
          <ac:chgData name="Smirnova, Kseniia" userId="226c0a7c-c8b8-4f22-b179-78f32b381ac9" providerId="ADAL" clId="{54B5BBFA-580C-4479-9965-2FDC4DC39ED9}" dt="2022-05-25T22:38:42.099" v="10186" actId="164"/>
          <ac:spMkLst>
            <pc:docMk/>
            <pc:sldMk cId="245063055" sldId="6108"/>
            <ac:spMk id="87" creationId="{9E814F65-BA63-4E74-92A7-02EAB2BE5339}"/>
          </ac:spMkLst>
        </pc:spChg>
        <pc:spChg chg="mod">
          <ac:chgData name="Smirnova, Kseniia" userId="226c0a7c-c8b8-4f22-b179-78f32b381ac9" providerId="ADAL" clId="{54B5BBFA-580C-4479-9965-2FDC4DC39ED9}" dt="2022-05-25T22:06:41.332" v="9233" actId="164"/>
          <ac:spMkLst>
            <pc:docMk/>
            <pc:sldMk cId="245063055" sldId="6108"/>
            <ac:spMk id="91" creationId="{D323667A-008C-47E7-8462-4FFF7D5A5B7D}"/>
          </ac:spMkLst>
        </pc:spChg>
        <pc:spChg chg="mod">
          <ac:chgData name="Smirnova, Kseniia" userId="226c0a7c-c8b8-4f22-b179-78f32b381ac9" providerId="ADAL" clId="{54B5BBFA-580C-4479-9965-2FDC4DC39ED9}" dt="2022-05-25T22:06:41.332" v="9233" actId="164"/>
          <ac:spMkLst>
            <pc:docMk/>
            <pc:sldMk cId="245063055" sldId="6108"/>
            <ac:spMk id="92" creationId="{1A659ACE-08EC-4DA6-A0B6-E88BB9C7B9B3}"/>
          </ac:spMkLst>
        </pc:spChg>
        <pc:spChg chg="mod">
          <ac:chgData name="Smirnova, Kseniia" userId="226c0a7c-c8b8-4f22-b179-78f32b381ac9" providerId="ADAL" clId="{54B5BBFA-580C-4479-9965-2FDC4DC39ED9}" dt="2022-05-25T22:06:41.332" v="9233" actId="164"/>
          <ac:spMkLst>
            <pc:docMk/>
            <pc:sldMk cId="245063055" sldId="6108"/>
            <ac:spMk id="93" creationId="{DFEB676E-0D23-47C2-B695-F5C109159F8A}"/>
          </ac:spMkLst>
        </pc:spChg>
        <pc:spChg chg="mod">
          <ac:chgData name="Smirnova, Kseniia" userId="226c0a7c-c8b8-4f22-b179-78f32b381ac9" providerId="ADAL" clId="{54B5BBFA-580C-4479-9965-2FDC4DC39ED9}" dt="2022-05-25T22:06:41.332" v="9233" actId="164"/>
          <ac:spMkLst>
            <pc:docMk/>
            <pc:sldMk cId="245063055" sldId="6108"/>
            <ac:spMk id="95" creationId="{20511D03-9141-4858-A3A1-44DA0C135F43}"/>
          </ac:spMkLst>
        </pc:spChg>
        <pc:spChg chg="mod">
          <ac:chgData name="Smirnova, Kseniia" userId="226c0a7c-c8b8-4f22-b179-78f32b381ac9" providerId="ADAL" clId="{54B5BBFA-580C-4479-9965-2FDC4DC39ED9}" dt="2022-05-25T22:06:41.332" v="9233" actId="164"/>
          <ac:spMkLst>
            <pc:docMk/>
            <pc:sldMk cId="245063055" sldId="6108"/>
            <ac:spMk id="96" creationId="{402ADE14-0CC6-4CC8-947D-55453AB9221E}"/>
          </ac:spMkLst>
        </pc:spChg>
        <pc:spChg chg="mod">
          <ac:chgData name="Smirnova, Kseniia" userId="226c0a7c-c8b8-4f22-b179-78f32b381ac9" providerId="ADAL" clId="{54B5BBFA-580C-4479-9965-2FDC4DC39ED9}" dt="2022-05-25T22:06:41.332" v="9233" actId="164"/>
          <ac:spMkLst>
            <pc:docMk/>
            <pc:sldMk cId="245063055" sldId="6108"/>
            <ac:spMk id="97" creationId="{8E0458ED-9E9B-4E53-971A-382833C7A3B0}"/>
          </ac:spMkLst>
        </pc:spChg>
        <pc:spChg chg="mod">
          <ac:chgData name="Smirnova, Kseniia" userId="226c0a7c-c8b8-4f22-b179-78f32b381ac9" providerId="ADAL" clId="{54B5BBFA-580C-4479-9965-2FDC4DC39ED9}" dt="2022-05-25T22:06:41.332" v="9233" actId="164"/>
          <ac:spMkLst>
            <pc:docMk/>
            <pc:sldMk cId="245063055" sldId="6108"/>
            <ac:spMk id="99" creationId="{9BE058E4-1D13-461D-8EF5-AB33996D6690}"/>
          </ac:spMkLst>
        </pc:spChg>
        <pc:spChg chg="mod">
          <ac:chgData name="Smirnova, Kseniia" userId="226c0a7c-c8b8-4f22-b179-78f32b381ac9" providerId="ADAL" clId="{54B5BBFA-580C-4479-9965-2FDC4DC39ED9}" dt="2022-05-25T22:06:41.332" v="9233" actId="164"/>
          <ac:spMkLst>
            <pc:docMk/>
            <pc:sldMk cId="245063055" sldId="6108"/>
            <ac:spMk id="100" creationId="{8E8A536F-B2F4-4638-9643-76F8B775A867}"/>
          </ac:spMkLst>
        </pc:spChg>
        <pc:spChg chg="mod">
          <ac:chgData name="Smirnova, Kseniia" userId="226c0a7c-c8b8-4f22-b179-78f32b381ac9" providerId="ADAL" clId="{54B5BBFA-580C-4479-9965-2FDC4DC39ED9}" dt="2022-05-25T22:06:41.332" v="9233" actId="164"/>
          <ac:spMkLst>
            <pc:docMk/>
            <pc:sldMk cId="245063055" sldId="6108"/>
            <ac:spMk id="103" creationId="{17CD2DAB-8F1F-40D7-93C9-4789AAF38898}"/>
          </ac:spMkLst>
        </pc:spChg>
        <pc:spChg chg="mod">
          <ac:chgData name="Smirnova, Kseniia" userId="226c0a7c-c8b8-4f22-b179-78f32b381ac9" providerId="ADAL" clId="{54B5BBFA-580C-4479-9965-2FDC4DC39ED9}" dt="2022-05-25T22:06:41.332" v="9233" actId="164"/>
          <ac:spMkLst>
            <pc:docMk/>
            <pc:sldMk cId="245063055" sldId="6108"/>
            <ac:spMk id="104" creationId="{216E150E-D412-4186-A4C7-9818FF39B955}"/>
          </ac:spMkLst>
        </pc:spChg>
        <pc:spChg chg="del mod">
          <ac:chgData name="Smirnova, Kseniia" userId="226c0a7c-c8b8-4f22-b179-78f32b381ac9" providerId="ADAL" clId="{54B5BBFA-580C-4479-9965-2FDC4DC39ED9}" dt="2022-05-25T22:30:08.908" v="10054" actId="478"/>
          <ac:spMkLst>
            <pc:docMk/>
            <pc:sldMk cId="245063055" sldId="6108"/>
            <ac:spMk id="105" creationId="{81B0C7E1-0F5E-4743-8790-6CF7789D3331}"/>
          </ac:spMkLst>
        </pc:spChg>
        <pc:spChg chg="mod">
          <ac:chgData name="Smirnova, Kseniia" userId="226c0a7c-c8b8-4f22-b179-78f32b381ac9" providerId="ADAL" clId="{54B5BBFA-580C-4479-9965-2FDC4DC39ED9}" dt="2022-05-25T22:06:41.332" v="9233" actId="164"/>
          <ac:spMkLst>
            <pc:docMk/>
            <pc:sldMk cId="245063055" sldId="6108"/>
            <ac:spMk id="106" creationId="{E3F5A67A-3B59-4647-B139-A5C2869CBCDD}"/>
          </ac:spMkLst>
        </pc:spChg>
        <pc:spChg chg="add mod">
          <ac:chgData name="Smirnova, Kseniia" userId="226c0a7c-c8b8-4f22-b179-78f32b381ac9" providerId="ADAL" clId="{54B5BBFA-580C-4479-9965-2FDC4DC39ED9}" dt="2022-05-26T06:36:44.071" v="11215" actId="404"/>
          <ac:spMkLst>
            <pc:docMk/>
            <pc:sldMk cId="245063055" sldId="6108"/>
            <ac:spMk id="107" creationId="{583A52E7-DE44-4CD5-A145-F5F814925E7D}"/>
          </ac:spMkLst>
        </pc:spChg>
        <pc:spChg chg="add mod">
          <ac:chgData name="Smirnova, Kseniia" userId="226c0a7c-c8b8-4f22-b179-78f32b381ac9" providerId="ADAL" clId="{54B5BBFA-580C-4479-9965-2FDC4DC39ED9}" dt="2022-05-26T06:36:52.361" v="11221" actId="404"/>
          <ac:spMkLst>
            <pc:docMk/>
            <pc:sldMk cId="245063055" sldId="6108"/>
            <ac:spMk id="108" creationId="{AF38F68C-882E-4F72-9011-E84CD5E84909}"/>
          </ac:spMkLst>
        </pc:spChg>
        <pc:spChg chg="add mod">
          <ac:chgData name="Smirnova, Kseniia" userId="226c0a7c-c8b8-4f22-b179-78f32b381ac9" providerId="ADAL" clId="{54B5BBFA-580C-4479-9965-2FDC4DC39ED9}" dt="2022-05-26T06:36:50.105" v="11220" actId="404"/>
          <ac:spMkLst>
            <pc:docMk/>
            <pc:sldMk cId="245063055" sldId="6108"/>
            <ac:spMk id="109" creationId="{02639AE5-1183-4874-AE93-9DDD3B77CAF6}"/>
          </ac:spMkLst>
        </pc:spChg>
        <pc:spChg chg="add mod">
          <ac:chgData name="Smirnova, Kseniia" userId="226c0a7c-c8b8-4f22-b179-78f32b381ac9" providerId="ADAL" clId="{54B5BBFA-580C-4479-9965-2FDC4DC39ED9}" dt="2022-05-26T06:36:58.821" v="11223" actId="404"/>
          <ac:spMkLst>
            <pc:docMk/>
            <pc:sldMk cId="245063055" sldId="6108"/>
            <ac:spMk id="111" creationId="{C55D45CD-AF47-4287-8E57-AE0BF7AA7602}"/>
          </ac:spMkLst>
        </pc:spChg>
        <pc:spChg chg="add mod">
          <ac:chgData name="Smirnova, Kseniia" userId="226c0a7c-c8b8-4f22-b179-78f32b381ac9" providerId="ADAL" clId="{54B5BBFA-580C-4479-9965-2FDC4DC39ED9}" dt="2022-05-25T22:28:34.045" v="10013" actId="20577"/>
          <ac:spMkLst>
            <pc:docMk/>
            <pc:sldMk cId="245063055" sldId="6108"/>
            <ac:spMk id="113" creationId="{76A8BD9E-E4E4-4BE8-8474-806FF6C935BC}"/>
          </ac:spMkLst>
        </pc:spChg>
        <pc:spChg chg="add mod">
          <ac:chgData name="Smirnova, Kseniia" userId="226c0a7c-c8b8-4f22-b179-78f32b381ac9" providerId="ADAL" clId="{54B5BBFA-580C-4479-9965-2FDC4DC39ED9}" dt="2022-05-26T06:36:55.529" v="11222" actId="404"/>
          <ac:spMkLst>
            <pc:docMk/>
            <pc:sldMk cId="245063055" sldId="6108"/>
            <ac:spMk id="114" creationId="{93C991F3-891D-484C-9DD3-5ACB527193F9}"/>
          </ac:spMkLst>
        </pc:spChg>
        <pc:spChg chg="add del mod">
          <ac:chgData name="Smirnova, Kseniia" userId="226c0a7c-c8b8-4f22-b179-78f32b381ac9" providerId="ADAL" clId="{54B5BBFA-580C-4479-9965-2FDC4DC39ED9}" dt="2022-05-26T07:02:46.245" v="11224" actId="14100"/>
          <ac:spMkLst>
            <pc:docMk/>
            <pc:sldMk cId="245063055" sldId="6108"/>
            <ac:spMk id="115" creationId="{96940220-6432-40BC-8880-704870FA0284}"/>
          </ac:spMkLst>
        </pc:spChg>
        <pc:spChg chg="mod">
          <ac:chgData name="Smirnova, Kseniia" userId="226c0a7c-c8b8-4f22-b179-78f32b381ac9" providerId="ADAL" clId="{54B5BBFA-580C-4479-9965-2FDC4DC39ED9}" dt="2022-05-25T22:06:55.991" v="9238"/>
          <ac:spMkLst>
            <pc:docMk/>
            <pc:sldMk cId="245063055" sldId="6108"/>
            <ac:spMk id="117" creationId="{CD30C0F0-F7BC-4721-98DB-49AA3C5564DA}"/>
          </ac:spMkLst>
        </pc:spChg>
        <pc:spChg chg="mod">
          <ac:chgData name="Smirnova, Kseniia" userId="226c0a7c-c8b8-4f22-b179-78f32b381ac9" providerId="ADAL" clId="{54B5BBFA-580C-4479-9965-2FDC4DC39ED9}" dt="2022-05-25T22:06:55.991" v="9238"/>
          <ac:spMkLst>
            <pc:docMk/>
            <pc:sldMk cId="245063055" sldId="6108"/>
            <ac:spMk id="118" creationId="{61AA5451-2500-434E-BC52-21F9232182F5}"/>
          </ac:spMkLst>
        </pc:spChg>
        <pc:spChg chg="mod">
          <ac:chgData name="Smirnova, Kseniia" userId="226c0a7c-c8b8-4f22-b179-78f32b381ac9" providerId="ADAL" clId="{54B5BBFA-580C-4479-9965-2FDC4DC39ED9}" dt="2022-05-25T22:06:55.991" v="9238"/>
          <ac:spMkLst>
            <pc:docMk/>
            <pc:sldMk cId="245063055" sldId="6108"/>
            <ac:spMk id="119" creationId="{4DC69FCB-4E4B-449D-86B6-16CA7C119331}"/>
          </ac:spMkLst>
        </pc:spChg>
        <pc:spChg chg="del mod">
          <ac:chgData name="Smirnova, Kseniia" userId="226c0a7c-c8b8-4f22-b179-78f32b381ac9" providerId="ADAL" clId="{54B5BBFA-580C-4479-9965-2FDC4DC39ED9}" dt="2022-05-25T22:15:06.946" v="9398" actId="478"/>
          <ac:spMkLst>
            <pc:docMk/>
            <pc:sldMk cId="245063055" sldId="6108"/>
            <ac:spMk id="120" creationId="{30794DAB-972B-4C4B-8A7E-D51030331709}"/>
          </ac:spMkLst>
        </pc:spChg>
        <pc:spChg chg="add mod">
          <ac:chgData name="Smirnova, Kseniia" userId="226c0a7c-c8b8-4f22-b179-78f32b381ac9" providerId="ADAL" clId="{54B5BBFA-580C-4479-9965-2FDC4DC39ED9}" dt="2022-05-25T22:11:19.342" v="9331" actId="1035"/>
          <ac:spMkLst>
            <pc:docMk/>
            <pc:sldMk cId="245063055" sldId="6108"/>
            <ac:spMk id="122" creationId="{CE446AD5-2957-473C-9F71-F9026810B784}"/>
          </ac:spMkLst>
        </pc:spChg>
        <pc:spChg chg="add mod">
          <ac:chgData name="Smirnova, Kseniia" userId="226c0a7c-c8b8-4f22-b179-78f32b381ac9" providerId="ADAL" clId="{54B5BBFA-580C-4479-9965-2FDC4DC39ED9}" dt="2022-05-25T22:14:21.739" v="9393" actId="1076"/>
          <ac:spMkLst>
            <pc:docMk/>
            <pc:sldMk cId="245063055" sldId="6108"/>
            <ac:spMk id="123" creationId="{E3E6E99D-EF2B-4871-8276-543CE98A5A11}"/>
          </ac:spMkLst>
        </pc:spChg>
        <pc:spChg chg="add del mod">
          <ac:chgData name="Smirnova, Kseniia" userId="226c0a7c-c8b8-4f22-b179-78f32b381ac9" providerId="ADAL" clId="{54B5BBFA-580C-4479-9965-2FDC4DC39ED9}" dt="2022-05-25T22:29:53.770" v="10034" actId="478"/>
          <ac:spMkLst>
            <pc:docMk/>
            <pc:sldMk cId="245063055" sldId="6108"/>
            <ac:spMk id="124" creationId="{FDF22210-5C41-4CFD-B10E-87934197A726}"/>
          </ac:spMkLst>
        </pc:spChg>
        <pc:spChg chg="mod">
          <ac:chgData name="Smirnova, Kseniia" userId="226c0a7c-c8b8-4f22-b179-78f32b381ac9" providerId="ADAL" clId="{54B5BBFA-580C-4479-9965-2FDC4DC39ED9}" dt="2022-05-25T22:37:26.290" v="10154"/>
          <ac:spMkLst>
            <pc:docMk/>
            <pc:sldMk cId="245063055" sldId="6108"/>
            <ac:spMk id="125" creationId="{854D9EB5-30FB-4F29-B62E-078181C3FD4E}"/>
          </ac:spMkLst>
        </pc:spChg>
        <pc:spChg chg="add del mod">
          <ac:chgData name="Smirnova, Kseniia" userId="226c0a7c-c8b8-4f22-b179-78f32b381ac9" providerId="ADAL" clId="{54B5BBFA-580C-4479-9965-2FDC4DC39ED9}" dt="2022-05-25T22:38:31.067" v="10183"/>
          <ac:spMkLst>
            <pc:docMk/>
            <pc:sldMk cId="245063055" sldId="6108"/>
            <ac:spMk id="126" creationId="{94AD8F0B-823C-4133-8CD7-ABF32396F0A7}"/>
          </ac:spMkLst>
        </pc:spChg>
        <pc:spChg chg="mod">
          <ac:chgData name="Smirnova, Kseniia" userId="226c0a7c-c8b8-4f22-b179-78f32b381ac9" providerId="ADAL" clId="{54B5BBFA-580C-4479-9965-2FDC4DC39ED9}" dt="2022-05-25T22:38:27.639" v="10181"/>
          <ac:spMkLst>
            <pc:docMk/>
            <pc:sldMk cId="245063055" sldId="6108"/>
            <ac:spMk id="127" creationId="{67861F96-5947-4A52-979F-3F4D4F03EB54}"/>
          </ac:spMkLst>
        </pc:spChg>
        <pc:spChg chg="add del mod">
          <ac:chgData name="Smirnova, Kseniia" userId="226c0a7c-c8b8-4f22-b179-78f32b381ac9" providerId="ADAL" clId="{54B5BBFA-580C-4479-9965-2FDC4DC39ED9}" dt="2022-05-25T22:51:33.670" v="10403" actId="21"/>
          <ac:spMkLst>
            <pc:docMk/>
            <pc:sldMk cId="245063055" sldId="6108"/>
            <ac:spMk id="128" creationId="{511FCB04-1F80-4DEC-844E-8A71A37A72B4}"/>
          </ac:spMkLst>
        </pc:spChg>
        <pc:grpChg chg="add mod">
          <ac:chgData name="Smirnova, Kseniia" userId="226c0a7c-c8b8-4f22-b179-78f32b381ac9" providerId="ADAL" clId="{54B5BBFA-580C-4479-9965-2FDC4DC39ED9}" dt="2022-05-25T22:06:41.332" v="9233" actId="164"/>
          <ac:grpSpMkLst>
            <pc:docMk/>
            <pc:sldMk cId="245063055" sldId="6108"/>
            <ac:grpSpMk id="7" creationId="{7D584235-28E0-4721-9D5F-B7AAE8E14C73}"/>
          </ac:grpSpMkLst>
        </pc:grpChg>
        <pc:grpChg chg="add mod">
          <ac:chgData name="Smirnova, Kseniia" userId="226c0a7c-c8b8-4f22-b179-78f32b381ac9" providerId="ADAL" clId="{54B5BBFA-580C-4479-9965-2FDC4DC39ED9}" dt="2022-05-25T22:11:19.342" v="9331" actId="1035"/>
          <ac:grpSpMkLst>
            <pc:docMk/>
            <pc:sldMk cId="245063055" sldId="6108"/>
            <ac:grpSpMk id="9" creationId="{11E645FC-120D-4321-979B-7165A01E2F8A}"/>
          </ac:grpSpMkLst>
        </pc:grpChg>
        <pc:grpChg chg="del mod">
          <ac:chgData name="Smirnova, Kseniia" userId="226c0a7c-c8b8-4f22-b179-78f32b381ac9" providerId="ADAL" clId="{54B5BBFA-580C-4479-9965-2FDC4DC39ED9}" dt="2022-05-25T22:37:08.595" v="10149" actId="165"/>
          <ac:grpSpMkLst>
            <pc:docMk/>
            <pc:sldMk cId="245063055" sldId="6108"/>
            <ac:grpSpMk id="10" creationId="{E2293C6F-9A08-42BA-9EC7-263E63775370}"/>
          </ac:grpSpMkLst>
        </pc:grpChg>
        <pc:grpChg chg="add mod">
          <ac:chgData name="Smirnova, Kseniia" userId="226c0a7c-c8b8-4f22-b179-78f32b381ac9" providerId="ADAL" clId="{54B5BBFA-580C-4479-9965-2FDC4DC39ED9}" dt="2022-05-25T22:38:42.099" v="10186" actId="164"/>
          <ac:grpSpMkLst>
            <pc:docMk/>
            <pc:sldMk cId="245063055" sldId="6108"/>
            <ac:grpSpMk id="15" creationId="{35B1E0AE-2FF3-4995-9A0D-CEA83C4196C3}"/>
          </ac:grpSpMkLst>
        </pc:grpChg>
        <pc:grpChg chg="add del mod">
          <ac:chgData name="Smirnova, Kseniia" userId="226c0a7c-c8b8-4f22-b179-78f32b381ac9" providerId="ADAL" clId="{54B5BBFA-580C-4479-9965-2FDC4DC39ED9}" dt="2022-05-25T22:06:41.879" v="9234"/>
          <ac:grpSpMkLst>
            <pc:docMk/>
            <pc:sldMk cId="245063055" sldId="6108"/>
            <ac:grpSpMk id="46" creationId="{9AB82F6F-AC62-4097-9CD4-6381DCF02A18}"/>
          </ac:grpSpMkLst>
        </pc:grpChg>
        <pc:grpChg chg="mod">
          <ac:chgData name="Smirnova, Kseniia" userId="226c0a7c-c8b8-4f22-b179-78f32b381ac9" providerId="ADAL" clId="{54B5BBFA-580C-4479-9965-2FDC4DC39ED9}" dt="2022-05-25T22:06:41.332" v="9233" actId="164"/>
          <ac:grpSpMkLst>
            <pc:docMk/>
            <pc:sldMk cId="245063055" sldId="6108"/>
            <ac:grpSpMk id="47" creationId="{0FF314CB-4F44-4513-8B97-C4A72D92832A}"/>
          </ac:grpSpMkLst>
        </pc:grpChg>
        <pc:grpChg chg="mod">
          <ac:chgData name="Smirnova, Kseniia" userId="226c0a7c-c8b8-4f22-b179-78f32b381ac9" providerId="ADAL" clId="{54B5BBFA-580C-4479-9965-2FDC4DC39ED9}" dt="2022-05-25T22:06:41.332" v="9233" actId="164"/>
          <ac:grpSpMkLst>
            <pc:docMk/>
            <pc:sldMk cId="245063055" sldId="6108"/>
            <ac:grpSpMk id="48" creationId="{59942D61-B0E7-4C80-AFDC-00562F02FAAF}"/>
          </ac:grpSpMkLst>
        </pc:grpChg>
        <pc:grpChg chg="mod">
          <ac:chgData name="Smirnova, Kseniia" userId="226c0a7c-c8b8-4f22-b179-78f32b381ac9" providerId="ADAL" clId="{54B5BBFA-580C-4479-9965-2FDC4DC39ED9}" dt="2022-05-25T22:06:41.332" v="9233" actId="164"/>
          <ac:grpSpMkLst>
            <pc:docMk/>
            <pc:sldMk cId="245063055" sldId="6108"/>
            <ac:grpSpMk id="50" creationId="{8731711E-3483-4A31-8D20-D79CDB376BDA}"/>
          </ac:grpSpMkLst>
        </pc:grpChg>
        <pc:grpChg chg="add del mod">
          <ac:chgData name="Smirnova, Kseniia" userId="226c0a7c-c8b8-4f22-b179-78f32b381ac9" providerId="ADAL" clId="{54B5BBFA-580C-4479-9965-2FDC4DC39ED9}" dt="2022-05-25T22:06:41.879" v="9234"/>
          <ac:grpSpMkLst>
            <pc:docMk/>
            <pc:sldMk cId="245063055" sldId="6108"/>
            <ac:grpSpMk id="102" creationId="{58DDAB60-944A-4D56-B1B7-A9177B51535E}"/>
          </ac:grpSpMkLst>
        </pc:grpChg>
        <pc:grpChg chg="add mod">
          <ac:chgData name="Smirnova, Kseniia" userId="226c0a7c-c8b8-4f22-b179-78f32b381ac9" providerId="ADAL" clId="{54B5BBFA-580C-4479-9965-2FDC4DC39ED9}" dt="2022-05-25T22:07:50.323" v="9256" actId="164"/>
          <ac:grpSpMkLst>
            <pc:docMk/>
            <pc:sldMk cId="245063055" sldId="6108"/>
            <ac:grpSpMk id="116" creationId="{9651D650-DE12-4F33-86E5-80E517A7F20A}"/>
          </ac:grpSpMkLst>
        </pc:grpChg>
        <pc:picChg chg="add del mod">
          <ac:chgData name="Smirnova, Kseniia" userId="226c0a7c-c8b8-4f22-b179-78f32b381ac9" providerId="ADAL" clId="{54B5BBFA-580C-4479-9965-2FDC4DC39ED9}" dt="2022-05-25T21:39:30.562" v="8591"/>
          <ac:picMkLst>
            <pc:docMk/>
            <pc:sldMk cId="245063055" sldId="6108"/>
            <ac:picMk id="3" creationId="{350E778D-3242-46F0-9D78-F8C53FFE5C51}"/>
          </ac:picMkLst>
        </pc:picChg>
        <pc:picChg chg="add del mod">
          <ac:chgData name="Smirnova, Kseniia" userId="226c0a7c-c8b8-4f22-b179-78f32b381ac9" providerId="ADAL" clId="{54B5BBFA-580C-4479-9965-2FDC4DC39ED9}" dt="2022-05-25T21:41:00.621" v="8610" actId="478"/>
          <ac:picMkLst>
            <pc:docMk/>
            <pc:sldMk cId="245063055" sldId="6108"/>
            <ac:picMk id="5" creationId="{3FDCE832-3495-453E-961B-7D6FE04CE296}"/>
          </ac:picMkLst>
        </pc:picChg>
        <pc:picChg chg="add mod">
          <ac:chgData name="Smirnova, Kseniia" userId="226c0a7c-c8b8-4f22-b179-78f32b381ac9" providerId="ADAL" clId="{54B5BBFA-580C-4479-9965-2FDC4DC39ED9}" dt="2022-05-25T22:38:42.099" v="10186" actId="164"/>
          <ac:picMkLst>
            <pc:docMk/>
            <pc:sldMk cId="245063055" sldId="6108"/>
            <ac:picMk id="6" creationId="{CDB4334C-2E77-48A7-A4C3-B63846EF54F7}"/>
          </ac:picMkLst>
        </pc:picChg>
        <pc:picChg chg="add mod">
          <ac:chgData name="Smirnova, Kseniia" userId="226c0a7c-c8b8-4f22-b179-78f32b381ac9" providerId="ADAL" clId="{54B5BBFA-580C-4479-9965-2FDC4DC39ED9}" dt="2022-05-25T22:38:42.099" v="10186" actId="164"/>
          <ac:picMkLst>
            <pc:docMk/>
            <pc:sldMk cId="245063055" sldId="6108"/>
            <ac:picMk id="12" creationId="{D9350EFC-100F-4414-B736-623DDBD07E02}"/>
          </ac:picMkLst>
        </pc:picChg>
        <pc:picChg chg="add del mod">
          <ac:chgData name="Smirnova, Kseniia" userId="226c0a7c-c8b8-4f22-b179-78f32b381ac9" providerId="ADAL" clId="{54B5BBFA-580C-4479-9965-2FDC4DC39ED9}" dt="2022-05-25T21:41:03.829" v="8612"/>
          <ac:picMkLst>
            <pc:docMk/>
            <pc:sldMk cId="245063055" sldId="6108"/>
            <ac:picMk id="34" creationId="{394DAD13-6E7B-4314-A774-8824E8EC6E0D}"/>
          </ac:picMkLst>
        </pc:picChg>
        <pc:picChg chg="mod">
          <ac:chgData name="Smirnova, Kseniia" userId="226c0a7c-c8b8-4f22-b179-78f32b381ac9" providerId="ADAL" clId="{54B5BBFA-580C-4479-9965-2FDC4DC39ED9}" dt="2022-05-25T22:38:42.099" v="10186" actId="164"/>
          <ac:picMkLst>
            <pc:docMk/>
            <pc:sldMk cId="245063055" sldId="6108"/>
            <ac:picMk id="43" creationId="{ABF1F7B7-0C8C-4215-9FD0-D32B2C66B70A}"/>
          </ac:picMkLst>
        </pc:picChg>
        <pc:picChg chg="mod">
          <ac:chgData name="Smirnova, Kseniia" userId="226c0a7c-c8b8-4f22-b179-78f32b381ac9" providerId="ADAL" clId="{54B5BBFA-580C-4479-9965-2FDC4DC39ED9}" dt="2022-05-25T22:06:41.332" v="9233" actId="164"/>
          <ac:picMkLst>
            <pc:docMk/>
            <pc:sldMk cId="245063055" sldId="6108"/>
            <ac:picMk id="51" creationId="{C47075FC-9937-46FC-99ED-0FAFD3E20884}"/>
          </ac:picMkLst>
        </pc:picChg>
        <pc:picChg chg="mod">
          <ac:chgData name="Smirnova, Kseniia" userId="226c0a7c-c8b8-4f22-b179-78f32b381ac9" providerId="ADAL" clId="{54B5BBFA-580C-4479-9965-2FDC4DC39ED9}" dt="2022-05-25T22:06:41.332" v="9233" actId="164"/>
          <ac:picMkLst>
            <pc:docMk/>
            <pc:sldMk cId="245063055" sldId="6108"/>
            <ac:picMk id="52" creationId="{7A204BAD-80C0-4388-8761-390A39007E9E}"/>
          </ac:picMkLst>
        </pc:picChg>
        <pc:picChg chg="mod">
          <ac:chgData name="Smirnova, Kseniia" userId="226c0a7c-c8b8-4f22-b179-78f32b381ac9" providerId="ADAL" clId="{54B5BBFA-580C-4479-9965-2FDC4DC39ED9}" dt="2022-05-25T22:38:42.099" v="10186" actId="164"/>
          <ac:picMkLst>
            <pc:docMk/>
            <pc:sldMk cId="245063055" sldId="6108"/>
            <ac:picMk id="94" creationId="{A9896BAC-1DF1-45D5-B1D8-ACC5835F92B0}"/>
          </ac:picMkLst>
        </pc:picChg>
        <pc:picChg chg="mod">
          <ac:chgData name="Smirnova, Kseniia" userId="226c0a7c-c8b8-4f22-b179-78f32b381ac9" providerId="ADAL" clId="{54B5BBFA-580C-4479-9965-2FDC4DC39ED9}" dt="2022-05-25T22:38:42.099" v="10186" actId="164"/>
          <ac:picMkLst>
            <pc:docMk/>
            <pc:sldMk cId="245063055" sldId="6108"/>
            <ac:picMk id="98" creationId="{F2585688-A496-4758-88BE-607219BC743E}"/>
          </ac:picMkLst>
        </pc:picChg>
        <pc:picChg chg="add del mod">
          <ac:chgData name="Smirnova, Kseniia" userId="226c0a7c-c8b8-4f22-b179-78f32b381ac9" providerId="ADAL" clId="{54B5BBFA-580C-4479-9965-2FDC4DC39ED9}" dt="2022-05-25T22:06:41.879" v="9234"/>
          <ac:picMkLst>
            <pc:docMk/>
            <pc:sldMk cId="245063055" sldId="6108"/>
            <ac:picMk id="101" creationId="{C5C45247-AF38-47E9-A621-33500B4F17AC}"/>
          </ac:picMkLst>
        </pc:picChg>
        <pc:picChg chg="del mod">
          <ac:chgData name="Smirnova, Kseniia" userId="226c0a7c-c8b8-4f22-b179-78f32b381ac9" providerId="ADAL" clId="{54B5BBFA-580C-4479-9965-2FDC4DC39ED9}" dt="2022-05-25T21:40:35.244" v="8606" actId="478"/>
          <ac:picMkLst>
            <pc:docMk/>
            <pc:sldMk cId="245063055" sldId="6108"/>
            <ac:picMk id="110" creationId="{ADFE890D-FDD4-40C9-8361-7C67A5B29C64}"/>
          </ac:picMkLst>
        </pc:picChg>
        <pc:picChg chg="mod">
          <ac:chgData name="Smirnova, Kseniia" userId="226c0a7c-c8b8-4f22-b179-78f32b381ac9" providerId="ADAL" clId="{54B5BBFA-580C-4479-9965-2FDC4DC39ED9}" dt="2022-05-25T22:38:42.099" v="10186" actId="164"/>
          <ac:picMkLst>
            <pc:docMk/>
            <pc:sldMk cId="245063055" sldId="6108"/>
            <ac:picMk id="112" creationId="{AA9F4955-61D5-43AD-A016-AAC0B4FC615F}"/>
          </ac:picMkLst>
        </pc:picChg>
        <pc:picChg chg="add mod">
          <ac:chgData name="Smirnova, Kseniia" userId="226c0a7c-c8b8-4f22-b179-78f32b381ac9" providerId="ADAL" clId="{54B5BBFA-580C-4479-9965-2FDC4DC39ED9}" dt="2022-05-25T22:07:50.323" v="9256" actId="164"/>
          <ac:picMkLst>
            <pc:docMk/>
            <pc:sldMk cId="245063055" sldId="6108"/>
            <ac:picMk id="121" creationId="{9E44248A-7B37-4E49-B1ED-2C22895E55B0}"/>
          </ac:picMkLst>
        </pc:picChg>
        <pc:cxnChg chg="mod">
          <ac:chgData name="Smirnova, Kseniia" userId="226c0a7c-c8b8-4f22-b179-78f32b381ac9" providerId="ADAL" clId="{54B5BBFA-580C-4479-9965-2FDC4DC39ED9}" dt="2022-05-25T22:38:42.099" v="10186" actId="164"/>
          <ac:cxnSpMkLst>
            <pc:docMk/>
            <pc:sldMk cId="245063055" sldId="6108"/>
            <ac:cxnSpMk id="17" creationId="{2B77A9E9-3166-4657-A6CC-029314A20D8A}"/>
          </ac:cxnSpMkLst>
        </pc:cxnChg>
        <pc:cxnChg chg="mod">
          <ac:chgData name="Smirnova, Kseniia" userId="226c0a7c-c8b8-4f22-b179-78f32b381ac9" providerId="ADAL" clId="{54B5BBFA-580C-4479-9965-2FDC4DC39ED9}" dt="2022-05-25T22:38:42.099" v="10186" actId="164"/>
          <ac:cxnSpMkLst>
            <pc:docMk/>
            <pc:sldMk cId="245063055" sldId="6108"/>
            <ac:cxnSpMk id="88" creationId="{A912F998-97B2-400E-8EF7-62E718AE17A0}"/>
          </ac:cxnSpMkLst>
        </pc:cxnChg>
        <pc:cxnChg chg="mod">
          <ac:chgData name="Smirnova, Kseniia" userId="226c0a7c-c8b8-4f22-b179-78f32b381ac9" providerId="ADAL" clId="{54B5BBFA-580C-4479-9965-2FDC4DC39ED9}" dt="2022-05-25T22:38:42.099" v="10186" actId="164"/>
          <ac:cxnSpMkLst>
            <pc:docMk/>
            <pc:sldMk cId="245063055" sldId="6108"/>
            <ac:cxnSpMk id="89" creationId="{48F03EC8-8C7C-4426-BC1F-C89F672B3D3F}"/>
          </ac:cxnSpMkLst>
        </pc:cxnChg>
        <pc:cxnChg chg="mod">
          <ac:chgData name="Smirnova, Kseniia" userId="226c0a7c-c8b8-4f22-b179-78f32b381ac9" providerId="ADAL" clId="{54B5BBFA-580C-4479-9965-2FDC4DC39ED9}" dt="2022-05-25T22:38:42.099" v="10186" actId="164"/>
          <ac:cxnSpMkLst>
            <pc:docMk/>
            <pc:sldMk cId="245063055" sldId="6108"/>
            <ac:cxnSpMk id="90" creationId="{29D9E6F5-F09E-4E1D-95EA-8D63C91ECD8A}"/>
          </ac:cxnSpMkLst>
        </pc:cxnChg>
      </pc:sldChg>
      <pc:sldChg chg="del">
        <pc:chgData name="Smirnova, Kseniia" userId="226c0a7c-c8b8-4f22-b179-78f32b381ac9" providerId="ADAL" clId="{54B5BBFA-580C-4479-9965-2FDC4DC39ED9}" dt="2022-05-24T12:37:13.004" v="829" actId="47"/>
        <pc:sldMkLst>
          <pc:docMk/>
          <pc:sldMk cId="1300654619" sldId="6108"/>
        </pc:sldMkLst>
      </pc:sldChg>
      <pc:sldChg chg="del">
        <pc:chgData name="Smirnova, Kseniia" userId="226c0a7c-c8b8-4f22-b179-78f32b381ac9" providerId="ADAL" clId="{54B5BBFA-580C-4479-9965-2FDC4DC39ED9}" dt="2022-05-24T12:37:13.004" v="829" actId="47"/>
        <pc:sldMkLst>
          <pc:docMk/>
          <pc:sldMk cId="2331790535" sldId="6109"/>
        </pc:sldMkLst>
      </pc:sldChg>
      <pc:sldChg chg="del">
        <pc:chgData name="Smirnova, Kseniia" userId="226c0a7c-c8b8-4f22-b179-78f32b381ac9" providerId="ADAL" clId="{54B5BBFA-580C-4479-9965-2FDC4DC39ED9}" dt="2022-05-24T12:37:13.004" v="829" actId="47"/>
        <pc:sldMkLst>
          <pc:docMk/>
          <pc:sldMk cId="2288674314" sldId="6110"/>
        </pc:sldMkLst>
      </pc:sldChg>
      <pc:sldChg chg="del">
        <pc:chgData name="Smirnova, Kseniia" userId="226c0a7c-c8b8-4f22-b179-78f32b381ac9" providerId="ADAL" clId="{54B5BBFA-580C-4479-9965-2FDC4DC39ED9}" dt="2022-05-24T12:37:13.004" v="829" actId="47"/>
        <pc:sldMkLst>
          <pc:docMk/>
          <pc:sldMk cId="2222600973" sldId="6111"/>
        </pc:sldMkLst>
      </pc:sldChg>
      <pc:sldChg chg="del">
        <pc:chgData name="Smirnova, Kseniia" userId="226c0a7c-c8b8-4f22-b179-78f32b381ac9" providerId="ADAL" clId="{54B5BBFA-580C-4479-9965-2FDC4DC39ED9}" dt="2022-05-24T12:37:13.004" v="829" actId="47"/>
        <pc:sldMkLst>
          <pc:docMk/>
          <pc:sldMk cId="1066063870" sldId="6112"/>
        </pc:sldMkLst>
      </pc:sldChg>
      <pc:sldChg chg="del">
        <pc:chgData name="Smirnova, Kseniia" userId="226c0a7c-c8b8-4f22-b179-78f32b381ac9" providerId="ADAL" clId="{54B5BBFA-580C-4479-9965-2FDC4DC39ED9}" dt="2022-05-24T12:37:13.004" v="829" actId="47"/>
        <pc:sldMkLst>
          <pc:docMk/>
          <pc:sldMk cId="1362474092" sldId="6113"/>
        </pc:sldMkLst>
      </pc:sldChg>
      <pc:sldChg chg="del">
        <pc:chgData name="Smirnova, Kseniia" userId="226c0a7c-c8b8-4f22-b179-78f32b381ac9" providerId="ADAL" clId="{54B5BBFA-580C-4479-9965-2FDC4DC39ED9}" dt="2022-05-24T12:37:13.004" v="829" actId="47"/>
        <pc:sldMkLst>
          <pc:docMk/>
          <pc:sldMk cId="2366416196" sldId="61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18660" y="9501418"/>
            <a:ext cx="1578586" cy="16577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26 May 2022</a:t>
            </a:fld>
            <a:endParaRPr lang="en-GB" sz="80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18660" y="9304041"/>
            <a:ext cx="1578586" cy="16577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t>‹#›</a:t>
            </a:fld>
            <a:endParaRPr lang="en-GB" sz="80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2440" y="9501418"/>
            <a:ext cx="4270639" cy="165772"/>
          </a:xfrm>
          <a:prstGeom prst="rect">
            <a:avLst/>
          </a:prstGeom>
        </p:spPr>
        <p:txBody>
          <a:bodyPr vert="horz" lIns="0" tIns="0" rIns="0" bIns="0" rtlCol="0" anchor="t" anchorCtr="0"/>
          <a:lstStyle>
            <a:lvl1pPr algn="l">
              <a:defRPr sz="800">
                <a:latin typeface="+mn-lt"/>
              </a:defRPr>
            </a:lvl1pPr>
          </a:lstStyle>
          <a:p>
            <a:endParaRPr lang="en-GB" sz="80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2440" y="9304041"/>
            <a:ext cx="4270639" cy="165772"/>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56834" y="5769095"/>
            <a:ext cx="6084008" cy="33772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68263" y="1606550"/>
            <a:ext cx="6661150" cy="3748088"/>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18660" y="9501418"/>
            <a:ext cx="1722182" cy="16577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26 May 2022</a:t>
            </a:fld>
            <a:endParaRPr lang="en-GB" sz="80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18660" y="9304041"/>
            <a:ext cx="1722182" cy="16577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0545" y="9501418"/>
            <a:ext cx="4362533" cy="16577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0545" y="9304041"/>
            <a:ext cx="4362533" cy="165772"/>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606550"/>
            <a:ext cx="6661150" cy="3748088"/>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424928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606550"/>
            <a:ext cx="6661150" cy="3748088"/>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56967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606550"/>
            <a:ext cx="6661150" cy="3748088"/>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246137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9" name="Logo"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F69A9428-1965-4201-B332-A5690ED5ABCB}"/>
              </a:ext>
            </a:extLst>
          </p:cNvPr>
          <p:cNvPicPr/>
          <p:nvPr userDrawn="1"/>
        </p:nvPicPr>
        <p:blipFill>
          <a:blip r:embed="rId2"/>
          <a:srcRect/>
          <a:stretch>
            <a:fillRect/>
          </a:stretch>
        </p:blipFill>
        <p:spPr>
          <a:xfrm>
            <a:off x="576000" y="576000"/>
            <a:ext cx="1980000" cy="381600"/>
          </a:xfrm>
          <a:prstGeom prst="rect">
            <a:avLst/>
          </a:prstGeom>
        </p:spPr>
      </p:pic>
      <p:sp>
        <p:nvSpPr>
          <p:cNvPr id="2" name="Title 1"/>
          <p:cNvSpPr>
            <a:spLocks noGrp="1"/>
          </p:cNvSpPr>
          <p:nvPr>
            <p:ph type="ctrTitle" hasCustomPrompt="1"/>
          </p:nvPr>
        </p:nvSpPr>
        <p:spPr>
          <a:xfrm>
            <a:off x="576000" y="1931399"/>
            <a:ext cx="11041200" cy="1497600"/>
          </a:xfrm>
        </p:spPr>
        <p:txBody>
          <a:bodyPr anchor="b"/>
          <a:lstStyle>
            <a:lvl1pPr algn="l">
              <a:defRPr sz="54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336567"/>
            <a:ext cx="11041200" cy="1655762"/>
          </a:xfrm>
        </p:spPr>
        <p:txBody>
          <a:bodyPr/>
          <a:lstStyle>
            <a:lvl1pPr marL="0" indent="0" algn="l">
              <a:spcBef>
                <a:spcPct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Tree>
    <p:extLst>
      <p:ext uri="{BB962C8B-B14F-4D97-AF65-F5344CB8AC3E}">
        <p14:creationId xmlns:p14="http://schemas.microsoft.com/office/powerpoint/2010/main"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158512810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105018044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417336613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196761845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bg1"/>
                </a:solidFill>
              </a:rPr>
              <a:t>You have the option to change the color of the background</a:t>
            </a:r>
            <a:endParaRPr lang="en-GB" sz="1600"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GB" dirty="0"/>
              <a:t>Click icon to add picture or click on </a:t>
            </a:r>
            <a:br>
              <a:rPr lang="en-GB" dirty="0"/>
            </a:br>
            <a:r>
              <a:rPr lang="en-GB" dirty="0"/>
              <a:t>frame and insert picture from Templafy Images</a:t>
            </a:r>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2495467168"/>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GB" noProof="0" dirty="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888952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GB" noProof="0" dirty="0"/>
              <a:t>Click to add title</a:t>
            </a:r>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68641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tx1"/>
                </a:solidFill>
              </a:defRPr>
            </a:lvl1pPr>
          </a:lstStyle>
          <a:p>
            <a:r>
              <a:rPr lang="en-GB" dirty="0"/>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70437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4429222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4122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5" name="Background">
            <a:extLst>
              <a:ext uri="{FF2B5EF4-FFF2-40B4-BE49-F238E27FC236}">
                <a16:creationId xmlns:a16="http://schemas.microsoft.com/office/drawing/2014/main" id="{B658BF75-1F8A-45AD-A77D-C0D0CD90E72A}"/>
              </a:ext>
            </a:extLst>
          </p:cNvPr>
          <p:cNvSpPr/>
          <p:nvPr userDrawn="1"/>
        </p:nvSpPr>
        <p:spPr>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275966019"/>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021273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077584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180068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GB" noProof="0" dirty="0"/>
              <a:t>Click to add title</a:t>
            </a:r>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61833295"/>
      </p:ext>
    </p:extLst>
  </p:cSld>
  <p:clrMapOvr>
    <a:masterClrMapping/>
  </p:clrMapOvr>
  <p:extLst>
    <p:ext uri="{DCECCB84-F9BA-43D5-87BE-67443E8EF086}">
      <p15:sldGuideLst xmlns:p15="http://schemas.microsoft.com/office/powerpoint/2012/main">
        <p15:guide id="1" pos="3840">
          <p15:clr>
            <a:srgbClr val="FBAE40"/>
          </p15:clr>
        </p15:guide>
        <p15:guide id="2" pos="420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GB"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646904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06221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980870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GB" noProof="0" dirty="0"/>
              <a:t>Click to add title</a:t>
            </a:r>
            <a:endParaRPr lang="en-GB"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GB" noProof="0" dirty="0"/>
              <a:t>Click to add text point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099461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12192000" cy="68580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GB" noProof="0" dirty="0"/>
              <a:t>Click to add title</a:t>
            </a:r>
            <a:endParaRPr lang="en-GB"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060166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12192000" cy="68580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84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0080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Background">
            <a:extLst>
              <a:ext uri="{FF2B5EF4-FFF2-40B4-BE49-F238E27FC236}">
                <a16:creationId xmlns:a16="http://schemas.microsoft.com/office/drawing/2014/main" id="{FA2552B0-F9F4-472D-8719-15F02EAF1059}"/>
              </a:ext>
            </a:extLst>
          </p:cNvPr>
          <p:cNvSpPr/>
          <p:nvPr userDrawn="1"/>
        </p:nvSpPr>
        <p:spPr>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407301205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12192000" cy="68580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12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right picture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GB"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GB"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176219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12192000" cy="68580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1"/>
            <a:ext cx="12193200" cy="6861600"/>
          </a:xfrm>
          <a:solidFill>
            <a:schemeClr val="bg2"/>
          </a:solidFill>
        </p:spPr>
        <p:txBody>
          <a:bodyPr lIns="5076000" tIns="36000" rIns="72000" bIns="108000" anchor="t" anchorCtr="0"/>
          <a:lstStyle>
            <a:lvl1pPr marL="0" indent="0" algn="r">
              <a:spcAft>
                <a:spcPts val="0"/>
              </a:spcAft>
              <a:buNone/>
              <a:defRPr sz="1400">
                <a:solidFill>
                  <a:srgbClr val="545859"/>
                </a:solidFill>
              </a:defRPr>
            </a:lvl1pPr>
          </a:lstStyle>
          <a:p>
            <a:r>
              <a:rPr lang="en-GB" dirty="0"/>
              <a:t>Click on frame and insert picture using the Insert tab - Pictures or from Templafy Images. Right click on picture and choose Send to Back to get right picture in front</a:t>
            </a:r>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GB"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GB"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168403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GB" dirty="0"/>
              <a:t>.</a:t>
            </a:r>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16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a:t>Click icon to add picture or click on </a:t>
            </a:r>
            <a:br>
              <a:rPr lang="en-GB" noProof="0" dirty="0"/>
            </a:br>
            <a:r>
              <a:rPr lang="en-GB" noProof="0" dirty="0"/>
              <a:t>frame and insert picture from Templafy Images. </a:t>
            </a:r>
            <a:br>
              <a:rPr lang="en-GB" noProof="0" dirty="0"/>
            </a:br>
            <a:r>
              <a:rPr lang="en-GB" dirty="0"/>
              <a:t>Right click on picture and choose Send to Back to get overlay in front</a:t>
            </a:r>
            <a:endParaRPr lang="en-GB" noProof="0" dirty="0"/>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Tree>
    <p:extLst>
      <p:ext uri="{BB962C8B-B14F-4D97-AF65-F5344CB8AC3E}">
        <p14:creationId xmlns:p14="http://schemas.microsoft.com/office/powerpoint/2010/main" val="29223118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26177550"/>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background</a:t>
            </a:r>
            <a:endParaRPr lang="en-GB" sz="1600" dirty="0">
              <a:solidFill>
                <a:schemeClr val="tx2"/>
              </a:solidFill>
            </a:endParaRPr>
          </a:p>
        </p:txBody>
      </p:sp>
      <p:sp>
        <p:nvSpPr>
          <p:cNvPr id="20" name="Text Placeholder 19">
            <a:extLst>
              <a:ext uri="{FF2B5EF4-FFF2-40B4-BE49-F238E27FC236}">
                <a16:creationId xmlns:a16="http://schemas.microsoft.com/office/drawing/2014/main" id="{13BE949F-FA85-4FDD-BF3F-5477EFD9D6EB}"/>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1886213" cy="673854"/>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05848233"/>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D7F2E-0DD6-4EA1-9EDA-9D323BED033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grpSp>
        <p:nvGrpSpPr>
          <p:cNvPr id="26" name="Graphic 20">
            <a:extLst>
              <a:ext uri="{FF2B5EF4-FFF2-40B4-BE49-F238E27FC236}">
                <a16:creationId xmlns:a16="http://schemas.microsoft.com/office/drawing/2014/main" id="{E5733DEA-018E-4D6E-9366-9C090E387BF8}"/>
              </a:ext>
            </a:extLst>
          </p:cNvPr>
          <p:cNvGrpSpPr/>
          <p:nvPr userDrawn="1"/>
        </p:nvGrpSpPr>
        <p:grpSpPr>
          <a:xfrm>
            <a:off x="574675" y="505337"/>
            <a:ext cx="802971" cy="802971"/>
            <a:chOff x="464908" y="576000"/>
            <a:chExt cx="1426881" cy="1426881"/>
          </a:xfrm>
          <a:solidFill>
            <a:srgbClr val="FFFFFF"/>
          </a:solidFill>
        </p:grpSpPr>
        <p:sp>
          <p:nvSpPr>
            <p:cNvPr id="27" name="Freeform 19">
              <a:extLst>
                <a:ext uri="{FF2B5EF4-FFF2-40B4-BE49-F238E27FC236}">
                  <a16:creationId xmlns:a16="http://schemas.microsoft.com/office/drawing/2014/main" id="{A5FEBDA3-5FD4-4E5B-AD1B-62FE145DD6D9}"/>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Freeform 20">
              <a:extLst>
                <a:ext uri="{FF2B5EF4-FFF2-40B4-BE49-F238E27FC236}">
                  <a16:creationId xmlns:a16="http://schemas.microsoft.com/office/drawing/2014/main" id="{357A783F-6750-4B6D-BE8C-6515908BB1BF}"/>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Freeform 21">
              <a:extLst>
                <a:ext uri="{FF2B5EF4-FFF2-40B4-BE49-F238E27FC236}">
                  <a16:creationId xmlns:a16="http://schemas.microsoft.com/office/drawing/2014/main" id="{6A7C969B-6378-4F6F-91B7-BD3B48277F4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3578759216"/>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grpSp>
        <p:nvGrpSpPr>
          <p:cNvPr id="17" name="Graphic 20">
            <a:extLst>
              <a:ext uri="{FF2B5EF4-FFF2-40B4-BE49-F238E27FC236}">
                <a16:creationId xmlns:a16="http://schemas.microsoft.com/office/drawing/2014/main" id="{9E443F23-C21D-475C-B067-940AD0928B73}"/>
              </a:ext>
            </a:extLst>
          </p:cNvPr>
          <p:cNvGrpSpPr/>
          <p:nvPr userDrawn="1"/>
        </p:nvGrpSpPr>
        <p:grpSpPr>
          <a:xfrm>
            <a:off x="507302" y="417157"/>
            <a:ext cx="802971" cy="802971"/>
            <a:chOff x="464908" y="576000"/>
            <a:chExt cx="1426881" cy="1426881"/>
          </a:xfrm>
          <a:solidFill>
            <a:srgbClr val="702082"/>
          </a:solidFill>
        </p:grpSpPr>
        <p:sp>
          <p:nvSpPr>
            <p:cNvPr id="18" name="Freeform 15">
              <a:extLst>
                <a:ext uri="{FF2B5EF4-FFF2-40B4-BE49-F238E27FC236}">
                  <a16:creationId xmlns:a16="http://schemas.microsoft.com/office/drawing/2014/main" id="{F93D9C5C-B568-4303-89AA-2C58DA990B8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Freeform 18">
              <a:extLst>
                <a:ext uri="{FF2B5EF4-FFF2-40B4-BE49-F238E27FC236}">
                  <a16:creationId xmlns:a16="http://schemas.microsoft.com/office/drawing/2014/main" id="{6914BBCF-E46A-49C1-862B-9AC2540F9F89}"/>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Freeform 21">
              <a:extLst>
                <a:ext uri="{FF2B5EF4-FFF2-40B4-BE49-F238E27FC236}">
                  <a16:creationId xmlns:a16="http://schemas.microsoft.com/office/drawing/2014/main" id="{09667364-66B7-48F0-BB3D-701EB14EE73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30336458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rgbClr val="A05E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accent1"/>
              </a:solidFill>
            </a:endParaRP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GB"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GB" smtClean="0"/>
              <a:pPr/>
              <a:t>‹#›</a:t>
            </a:fld>
            <a:endParaRPr lang="en-GB" dirty="0"/>
          </a:p>
        </p:txBody>
      </p:sp>
      <p:grpSp>
        <p:nvGrpSpPr>
          <p:cNvPr id="41" name="Graphic 20">
            <a:extLst>
              <a:ext uri="{FF2B5EF4-FFF2-40B4-BE49-F238E27FC236}">
                <a16:creationId xmlns:a16="http://schemas.microsoft.com/office/drawing/2014/main" id="{AB721075-56F3-4F09-A322-7037AA8C5765}"/>
              </a:ext>
            </a:extLst>
          </p:cNvPr>
          <p:cNvGrpSpPr/>
          <p:nvPr userDrawn="1"/>
        </p:nvGrpSpPr>
        <p:grpSpPr>
          <a:xfrm>
            <a:off x="507302" y="417157"/>
            <a:ext cx="802971" cy="802971"/>
            <a:chOff x="464908" y="576000"/>
            <a:chExt cx="1426881" cy="1426881"/>
          </a:xfrm>
          <a:solidFill>
            <a:srgbClr val="702082"/>
          </a:solidFill>
        </p:grpSpPr>
        <p:sp>
          <p:nvSpPr>
            <p:cNvPr id="42" name="Freeform 19">
              <a:extLst>
                <a:ext uri="{FF2B5EF4-FFF2-40B4-BE49-F238E27FC236}">
                  <a16:creationId xmlns:a16="http://schemas.microsoft.com/office/drawing/2014/main" id="{A7C97913-E415-44ED-B303-B331CA5CDF5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3" name="Freeform 20">
              <a:extLst>
                <a:ext uri="{FF2B5EF4-FFF2-40B4-BE49-F238E27FC236}">
                  <a16:creationId xmlns:a16="http://schemas.microsoft.com/office/drawing/2014/main" id="{AB331B8D-04FD-4EC6-9BAE-8620172962B0}"/>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4" name="Freeform 24">
              <a:extLst>
                <a:ext uri="{FF2B5EF4-FFF2-40B4-BE49-F238E27FC236}">
                  <a16:creationId xmlns:a16="http://schemas.microsoft.com/office/drawing/2014/main" id="{FDD187E4-CDEB-4897-A9E1-5C2BBB3FFF92}"/>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45" name="Graphic 20">
            <a:extLst>
              <a:ext uri="{FF2B5EF4-FFF2-40B4-BE49-F238E27FC236}">
                <a16:creationId xmlns:a16="http://schemas.microsoft.com/office/drawing/2014/main" id="{F2A20EAC-771E-40F2-8C9B-73D003EB363A}"/>
              </a:ext>
            </a:extLst>
          </p:cNvPr>
          <p:cNvGrpSpPr/>
          <p:nvPr userDrawn="1"/>
        </p:nvGrpSpPr>
        <p:grpSpPr>
          <a:xfrm>
            <a:off x="6706800" y="417157"/>
            <a:ext cx="802971" cy="802971"/>
            <a:chOff x="464908" y="576000"/>
            <a:chExt cx="1426881" cy="1426881"/>
          </a:xfrm>
          <a:solidFill>
            <a:srgbClr val="702082"/>
          </a:solidFill>
        </p:grpSpPr>
        <p:sp>
          <p:nvSpPr>
            <p:cNvPr id="46" name="Freeform 29">
              <a:extLst>
                <a:ext uri="{FF2B5EF4-FFF2-40B4-BE49-F238E27FC236}">
                  <a16:creationId xmlns:a16="http://schemas.microsoft.com/office/drawing/2014/main" id="{10A34374-0FC5-4F38-BF21-337260F2381D}"/>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7" name="Freeform 30">
              <a:extLst>
                <a:ext uri="{FF2B5EF4-FFF2-40B4-BE49-F238E27FC236}">
                  <a16:creationId xmlns:a16="http://schemas.microsoft.com/office/drawing/2014/main" id="{D61415E8-DD80-43FD-B7BE-8059276C56C3}"/>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8" name="Freeform 31">
              <a:extLst>
                <a:ext uri="{FF2B5EF4-FFF2-40B4-BE49-F238E27FC236}">
                  <a16:creationId xmlns:a16="http://schemas.microsoft.com/office/drawing/2014/main" id="{7F5B9227-BE74-4396-ABE6-4E3D041C5E8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3308340968"/>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143318455"/>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464377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A114224A-803F-4C98-9EB8-3F4F82D58381}"/>
              </a:ext>
            </a:extLst>
          </p:cNvPr>
          <p:cNvSpPr/>
          <p:nvPr userDrawn="1"/>
        </p:nvSpPr>
        <p:spPr>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07178680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2732618"/>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dirty="0"/>
              <a:t>Dentons is the world's largest law firm, connecting top-tier talent to the world's challenges and opportunities with 20,000 professionals including 12,000 lawyers, in more than 200 locations, in more than 80 countries. Dentons' polycentric and purpose-driven approach, commitment to inclusion and diversity, and award-winning client service challenge the status quo to advance client interests. </a:t>
            </a:r>
            <a:r>
              <a:rPr lang="en-GB" dirty="0" err="1"/>
              <a:t>www.dentons.com</a:t>
            </a:r>
            <a:r>
              <a:rPr lang="en-GB" dirty="0"/>
              <a:t>.</a:t>
            </a:r>
          </a:p>
        </p:txBody>
      </p:sp>
    </p:spTree>
    <p:extLst>
      <p:ext uri="{BB962C8B-B14F-4D97-AF65-F5344CB8AC3E}">
        <p14:creationId xmlns:p14="http://schemas.microsoft.com/office/powerpoint/2010/main" val="2207323032"/>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val="2500674724"/>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483018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GB"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GB"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399850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340316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GB"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04405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GB" dirty="0"/>
              <a:t>Click to add title</a:t>
            </a:r>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33139863"/>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GB"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GB"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924337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GB"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GB"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569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9AE31396-456F-4C0E-80EB-CE8A7AB4795B}"/>
              </a:ext>
            </a:extLst>
          </p:cNvPr>
          <p:cNvSpPr/>
          <p:nvPr userDrawn="1"/>
        </p:nvSpPr>
        <p:spPr>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3186409769"/>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GB"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GB"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645595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GB"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816985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28804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GB" dirty="0"/>
              <a:t>Click to add title</a:t>
            </a:r>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GB" dirty="0"/>
              <a:t>Click to add eyebrow</a:t>
            </a:r>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GB" dirty="0"/>
              <a:t>Click to add eyebrow</a:t>
            </a:r>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GB" dirty="0"/>
              <a:t>Click to add eyebrow</a:t>
            </a:r>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GB"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GB"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485265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GB" dirty="0"/>
              <a:t>Click to add eyebrow</a:t>
            </a:r>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GB" dirty="0"/>
              <a:t>Click to add eyebrow</a:t>
            </a:r>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GB" dirty="0"/>
              <a:t>Click to add eyebrow</a:t>
            </a:r>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GB" dirty="0"/>
              <a:t>Click to add eyebrow</a:t>
            </a:r>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GB" dirty="0"/>
              <a:t>Click to add eyebrow</a:t>
            </a:r>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GB" dirty="0"/>
              <a:t>Click to add eyebrow</a:t>
            </a:r>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GB" dirty="0"/>
              <a:t>Click to add eyebrow</a:t>
            </a:r>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GB" dirty="0"/>
              <a:t>Click to add eyebrow</a:t>
            </a:r>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GB"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GB"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171344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GB"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GB"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311993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GB"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505269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GB" dirty="0"/>
              <a:t>Click to add title</a:t>
            </a:r>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dirty="0"/>
              <a:t>Click to add quote </a:t>
            </a:r>
            <a:br>
              <a:rPr lang="en-GB" dirty="0"/>
            </a:br>
            <a:r>
              <a:rPr lang="en-GB" dirty="0"/>
              <a:t>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787142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966902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0264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33F421CA-6288-4C92-B792-DE8965B913A0}"/>
              </a:ext>
            </a:extLst>
          </p:cNvPr>
          <p:cNvSpPr/>
          <p:nvPr userDrawn="1"/>
        </p:nvSpPr>
        <p:spPr>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636591600"/>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GB"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008074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GB" noProof="0" dirty="0"/>
              <a:t>Click to add title</a:t>
            </a:r>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009481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GB" noProof="0" dirty="0"/>
              <a:t>Click to add title</a:t>
            </a:r>
            <a:endParaRPr lang="en-GB"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857997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GB" noProof="0" dirty="0"/>
              <a:t>Click to add title</a:t>
            </a:r>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556592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rgbClr val="545859"/>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GB"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9421511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 see guide to the right.</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r>
              <a:rPr lang="en-GB" noProof="0" dirty="0"/>
              <a:t>Click to add title</a:t>
            </a:r>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363499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GB"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GB"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799614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GB" noProof="0" dirty="0"/>
              <a:t>Click to add title</a:t>
            </a:r>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GB"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GB"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974108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GB"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GB"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149354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GB"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GB"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59980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EF26F15E-2620-4AE5-8BAD-5E62B1FB4181}"/>
              </a:ext>
            </a:extLst>
          </p:cNvPr>
          <p:cNvSpPr/>
          <p:nvPr userDrawn="1"/>
        </p:nvSpPr>
        <p:spPr>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3883373902"/>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320963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9908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val="22643009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931399"/>
            <a:ext cx="11041200" cy="1497600"/>
          </a:xfrm>
        </p:spPr>
        <p:txBody>
          <a:bodyPr anchor="b"/>
          <a:lstStyle>
            <a:lvl1pPr algn="l">
              <a:defRPr sz="54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336567"/>
            <a:ext cx="11041200" cy="1655762"/>
          </a:xfrm>
        </p:spPr>
        <p:txBody>
          <a:bodyPr/>
          <a:lstStyle>
            <a:lvl1pPr marL="0" indent="0" algn="l">
              <a:spcBef>
                <a:spcPct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pic>
        <p:nvPicPr>
          <p:cNvPr id="9"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F69A9428-1965-4201-B332-A5690ED5ABCB}"/>
              </a:ext>
            </a:extLst>
          </p:cNvPr>
          <p:cNvPicPr/>
          <p:nvPr userDrawn="1"/>
        </p:nvPicPr>
        <p:blipFill>
          <a:blip r:embed="rId2"/>
          <a:srcRect/>
          <a:stretch>
            <a:fillRect/>
          </a:stretch>
        </p:blipFill>
        <p:spPr>
          <a:xfrm>
            <a:off x="576000" y="576000"/>
            <a:ext cx="1980000" cy="381600"/>
          </a:xfrm>
          <a:prstGeom prst="rect">
            <a:avLst/>
          </a:prstGeom>
        </p:spPr>
      </p:pic>
    </p:spTree>
    <p:extLst>
      <p:ext uri="{BB962C8B-B14F-4D97-AF65-F5344CB8AC3E}">
        <p14:creationId xmlns:p14="http://schemas.microsoft.com/office/powerpoint/2010/main" val="2035341253"/>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s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userDrawn="1">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userDrawn="1">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9" name="Freeform: Shape 18">
            <a:extLst>
              <a:ext uri="{FF2B5EF4-FFF2-40B4-BE49-F238E27FC236}">
                <a16:creationId xmlns:a16="http://schemas.microsoft.com/office/drawing/2014/main" id="{681E05B2-2FE5-49AC-8FDD-31EC2C34EFAC}"/>
              </a:ext>
            </a:extLst>
          </p:cNvPr>
          <p:cNvSpPr/>
          <p:nvPr/>
        </p:nvSpPr>
        <p:spPr>
          <a:xfrm>
            <a:off x="5295900" y="2914650"/>
            <a:ext cx="4965700" cy="3943350"/>
          </a:xfrm>
          <a:custGeom>
            <a:avLst/>
            <a:gdLst>
              <a:gd name="connsiteX0" fmla="*/ 2482850 w 4965700"/>
              <a:gd name="connsiteY0" fmla="*/ 0 h 3943350"/>
              <a:gd name="connsiteX1" fmla="*/ 4965700 w 4965700"/>
              <a:gd name="connsiteY1" fmla="*/ 2482851 h 3943350"/>
              <a:gd name="connsiteX2" fmla="*/ 4541668 w 4965700"/>
              <a:gd name="connsiteY2" fmla="*/ 3871037 h 3943350"/>
              <a:gd name="connsiteX3" fmla="*/ 4487593 w 4965700"/>
              <a:gd name="connsiteY3" fmla="*/ 3943350 h 3943350"/>
              <a:gd name="connsiteX4" fmla="*/ 478107 w 4965700"/>
              <a:gd name="connsiteY4" fmla="*/ 3943350 h 3943350"/>
              <a:gd name="connsiteX5" fmla="*/ 424032 w 4965700"/>
              <a:gd name="connsiteY5" fmla="*/ 3871037 h 3943350"/>
              <a:gd name="connsiteX6" fmla="*/ 0 w 4965700"/>
              <a:gd name="connsiteY6" fmla="*/ 2482851 h 3943350"/>
              <a:gd name="connsiteX7" fmla="*/ 2482850 w 4965700"/>
              <a:gd name="connsiteY7"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700" h="3943350">
                <a:moveTo>
                  <a:pt x="2482850" y="0"/>
                </a:moveTo>
                <a:cubicBezTo>
                  <a:pt x="3854090" y="0"/>
                  <a:pt x="4965700" y="1111610"/>
                  <a:pt x="4965700" y="2482851"/>
                </a:cubicBezTo>
                <a:cubicBezTo>
                  <a:pt x="4965700" y="2997067"/>
                  <a:pt x="4809380" y="3474771"/>
                  <a:pt x="4541668" y="3871037"/>
                </a:cubicBezTo>
                <a:lnTo>
                  <a:pt x="4487593" y="3943350"/>
                </a:lnTo>
                <a:lnTo>
                  <a:pt x="478107" y="3943350"/>
                </a:lnTo>
                <a:lnTo>
                  <a:pt x="424032" y="3871037"/>
                </a:lnTo>
                <a:cubicBezTo>
                  <a:pt x="156321" y="3474771"/>
                  <a:pt x="0" y="2997067"/>
                  <a:pt x="0" y="2482851"/>
                </a:cubicBezTo>
                <a:cubicBezTo>
                  <a:pt x="0" y="1111610"/>
                  <a:pt x="1111610" y="0"/>
                  <a:pt x="2482850"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a:p>
        </p:txBody>
      </p:sp>
      <p:sp>
        <p:nvSpPr>
          <p:cNvPr id="16" name="Oval 15">
            <a:extLst>
              <a:ext uri="{FF2B5EF4-FFF2-40B4-BE49-F238E27FC236}">
                <a16:creationId xmlns:a16="http://schemas.microsoft.com/office/drawing/2014/main" id="{0FEBD124-30C8-4B7F-A92F-34525AB16912}"/>
              </a:ext>
            </a:extLst>
          </p:cNvPr>
          <p:cNvSpPr/>
          <p:nvPr/>
        </p:nvSpPr>
        <p:spPr>
          <a:xfrm>
            <a:off x="9072564" y="576000"/>
            <a:ext cx="2747962" cy="274796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7225C9C9-4574-4B45-BCF8-A3E655BA10B6}"/>
              </a:ext>
            </a:extLst>
          </p:cNvPr>
          <p:cNvSpPr/>
          <p:nvPr userDrawn="1"/>
        </p:nvSpPr>
        <p:spPr>
          <a:xfrm>
            <a:off x="0" y="0"/>
            <a:ext cx="7027609" cy="5992814"/>
          </a:xfrm>
          <a:custGeom>
            <a:avLst/>
            <a:gdLst>
              <a:gd name="connsiteX0" fmla="*/ 0 w 7027609"/>
              <a:gd name="connsiteY0" fmla="*/ 0 h 5992814"/>
              <a:gd name="connsiteX1" fmla="*/ 6432277 w 7027609"/>
              <a:gd name="connsiteY1" fmla="*/ 0 h 5992814"/>
              <a:gd name="connsiteX2" fmla="*/ 6460461 w 7027609"/>
              <a:gd name="connsiteY2" fmla="*/ 43963 h 5992814"/>
              <a:gd name="connsiteX3" fmla="*/ 7027609 w 7027609"/>
              <a:gd name="connsiteY3" fmla="*/ 2075324 h 5992814"/>
              <a:gd name="connsiteX4" fmla="*/ 3110119 w 7027609"/>
              <a:gd name="connsiteY4" fmla="*/ 5992814 h 5992814"/>
              <a:gd name="connsiteX5" fmla="*/ 87193 w 7027609"/>
              <a:gd name="connsiteY5" fmla="*/ 4567212 h 5992814"/>
              <a:gd name="connsiteX6" fmla="*/ 0 w 7027609"/>
              <a:gd name="connsiteY6" fmla="*/ 4450610 h 59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7609" h="5992814">
                <a:moveTo>
                  <a:pt x="0" y="0"/>
                </a:moveTo>
                <a:lnTo>
                  <a:pt x="6432277" y="0"/>
                </a:lnTo>
                <a:lnTo>
                  <a:pt x="6460461" y="43963"/>
                </a:lnTo>
                <a:cubicBezTo>
                  <a:pt x="6820359" y="636276"/>
                  <a:pt x="7027609" y="1331597"/>
                  <a:pt x="7027609" y="2075324"/>
                </a:cubicBezTo>
                <a:cubicBezTo>
                  <a:pt x="7027609" y="4238894"/>
                  <a:pt x="5273689" y="5992814"/>
                  <a:pt x="3110119" y="5992814"/>
                </a:cubicBezTo>
                <a:cubicBezTo>
                  <a:pt x="1893111" y="5992814"/>
                  <a:pt x="805719" y="5437863"/>
                  <a:pt x="87193" y="4567212"/>
                </a:cubicBezTo>
                <a:lnTo>
                  <a:pt x="0" y="445061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p:cNvSpPr>
            <a:spLocks noGrp="1"/>
          </p:cNvSpPr>
          <p:nvPr userDrawn="1">
            <p:ph type="ctrTitle" hasCustomPrompt="1"/>
          </p:nvPr>
        </p:nvSpPr>
        <p:spPr>
          <a:xfrm>
            <a:off x="576000" y="1931399"/>
            <a:ext cx="11041200" cy="1497600"/>
          </a:xfrm>
        </p:spPr>
        <p:txBody>
          <a:bodyPr anchor="b"/>
          <a:lstStyle>
            <a:lvl1pPr algn="l">
              <a:defRPr sz="5400">
                <a:solidFill>
                  <a:schemeClr val="tx1"/>
                </a:solidFill>
              </a:defRPr>
            </a:lvl1pPr>
          </a:lstStyle>
          <a:p>
            <a:r>
              <a:rPr lang="en-GB" noProof="0"/>
              <a:t>Click to add title</a:t>
            </a:r>
            <a:endParaRPr lang="en-GB"/>
          </a:p>
        </p:txBody>
      </p:sp>
      <p:sp>
        <p:nvSpPr>
          <p:cNvPr id="3" name="Subtitle 2"/>
          <p:cNvSpPr>
            <a:spLocks noGrp="1"/>
          </p:cNvSpPr>
          <p:nvPr userDrawn="1">
            <p:ph type="subTitle" idx="1" hasCustomPrompt="1"/>
          </p:nvPr>
        </p:nvSpPr>
        <p:spPr>
          <a:xfrm>
            <a:off x="576000" y="3336567"/>
            <a:ext cx="11041200" cy="1655762"/>
          </a:xfrm>
        </p:spPr>
        <p:txBody>
          <a:bodyPr/>
          <a:lstStyle>
            <a:lvl1pPr marL="0" indent="0" algn="l">
              <a:spcBef>
                <a:spcPct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17" name="Date Placeholder 6">
            <a:extLst>
              <a:ext uri="{FF2B5EF4-FFF2-40B4-BE49-F238E27FC236}">
                <a16:creationId xmlns:a16="http://schemas.microsoft.com/office/drawing/2014/main" id="{7214886E-C0C7-49AB-B49B-363D49960386}"/>
              </a:ext>
            </a:extLst>
          </p:cNvPr>
          <p:cNvSpPr>
            <a:spLocks noGrp="1"/>
          </p:cNvSpPr>
          <p:nvPr userDrawn="1">
            <p:ph type="dt" sz="half" idx="10"/>
          </p:nvPr>
        </p:nvSpPr>
        <p:spPr>
          <a:xfrm>
            <a:off x="576000" y="6086106"/>
            <a:ext cx="3775338" cy="324000"/>
          </a:xfrm>
        </p:spPr>
        <p:txBody>
          <a:bodyPr/>
          <a:lstStyle>
            <a:lvl1pPr>
              <a:defRPr sz="1600">
                <a:solidFill>
                  <a:schemeClr val="tx1"/>
                </a:solidFill>
              </a:defRPr>
            </a:lvl1pPr>
          </a:lstStyle>
          <a:p>
            <a:endParaRPr lang="en-GB"/>
          </a:p>
        </p:txBody>
      </p:sp>
      <p:pic>
        <p:nvPicPr>
          <p:cNvPr id="18"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AAF90860-AFBD-4B8E-B2FE-464A63CC748C}"/>
              </a:ext>
            </a:extLst>
          </p:cNvPr>
          <p:cNvPicPr/>
          <p:nvPr userDrawn="1"/>
        </p:nvPicPr>
        <p:blipFill>
          <a:blip r:embed="rId2"/>
          <a:srcRect/>
          <a:stretch>
            <a:fillRect/>
          </a:stretch>
        </p:blipFill>
        <p:spPr>
          <a:xfrm>
            <a:off x="576000" y="576000"/>
            <a:ext cx="1980000" cy="381600"/>
          </a:xfrm>
          <a:prstGeom prst="rect">
            <a:avLst/>
          </a:prstGeom>
        </p:spPr>
      </p:pic>
    </p:spTree>
    <p:extLst>
      <p:ext uri="{BB962C8B-B14F-4D97-AF65-F5344CB8AC3E}">
        <p14:creationId xmlns:p14="http://schemas.microsoft.com/office/powerpoint/2010/main" val="3267684108"/>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a:t>Click on frame and insert picture using the Insert tab - Pictures or from Templafy Images</a:t>
            </a:r>
          </a:p>
          <a:p>
            <a:endParaRPr lang="en-GB"/>
          </a:p>
          <a:p>
            <a:endParaRPr lang="en-GB"/>
          </a:p>
        </p:txBody>
      </p:sp>
      <p:sp>
        <p:nvSpPr>
          <p:cNvPr id="10" name="image" descr="{&quot;templafy&quot;:{&quot;type&quot;:&quot;image&quot;,&quot;binding&quot;:&quot;UserProfile.Office.Logowhite&quot;,&quot;inheritDimensions&quot;:&quot;inheritHeight&quot;}}" title="UserProfile.Office.Logowhite"/>
          <p:cNvSpPr>
            <a:spLocks noGrp="1"/>
          </p:cNvSpPr>
          <p:nvPr>
            <p:ph type="body" sz="quarter" idx="14" hasCustomPrompt="1"/>
          </p:nvPr>
        </p:nvSpPr>
        <p:spPr>
          <a:xfrm>
            <a:off x="576000" y="576000"/>
            <a:ext cx="1980000" cy="381600"/>
          </a:xfrm>
          <a:blipFill>
            <a:blip r:embed="rId2"/>
            <a:srcRect/>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1931399"/>
            <a:ext cx="11041200" cy="1497600"/>
          </a:xfrm>
        </p:spPr>
        <p:txBody>
          <a:bodyPr anchor="b"/>
          <a:lstStyle>
            <a:lvl1pPr algn="l">
              <a:defRPr sz="54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336567"/>
            <a:ext cx="11041200" cy="1655762"/>
          </a:xfrm>
        </p:spPr>
        <p:txBody>
          <a:bodyPr/>
          <a:lstStyle>
            <a:lvl1pPr marL="0" indent="0" algn="l">
              <a:spcBef>
                <a:spcPct val="0"/>
              </a:spcBef>
              <a:buFont typeface="Arial" panose="020B0604020202020204" pitchFamily="34" charset="0"/>
              <a:buChar char="​"/>
              <a:defRPr sz="54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13" name="Date Placeholder 6">
            <a:extLst>
              <a:ext uri="{FF2B5EF4-FFF2-40B4-BE49-F238E27FC236}">
                <a16:creationId xmlns:a16="http://schemas.microsoft.com/office/drawing/2014/main" id="{F23CF3CB-D992-451E-9D6B-4B983C899B89}"/>
              </a:ext>
            </a:extLst>
          </p:cNvPr>
          <p:cNvSpPr>
            <a:spLocks noGrp="1"/>
          </p:cNvSpPr>
          <p:nvPr>
            <p:ph type="dt" sz="half" idx="10"/>
          </p:nvPr>
        </p:nvSpPr>
        <p:spPr>
          <a:xfrm>
            <a:off x="576000" y="6086106"/>
            <a:ext cx="3775338" cy="324000"/>
          </a:xfrm>
        </p:spPr>
        <p:txBody>
          <a:bodyPr/>
          <a:lstStyle>
            <a:lvl1pPr>
              <a:defRPr sz="1600">
                <a:solidFill>
                  <a:schemeClr val="bg1"/>
                </a:solidFill>
              </a:defRPr>
            </a:lvl1pPr>
          </a:lstStyle>
          <a:p>
            <a:endParaRPr lang="en-GB"/>
          </a:p>
        </p:txBody>
      </p:sp>
    </p:spTree>
    <p:extLst>
      <p:ext uri="{BB962C8B-B14F-4D97-AF65-F5344CB8AC3E}">
        <p14:creationId xmlns:p14="http://schemas.microsoft.com/office/powerpoint/2010/main" val="14361924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ct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a:p>
        </p:txBody>
      </p:sp>
      <p:pic>
        <p:nvPicPr>
          <p:cNvPr id="9"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0774D196-E33A-47FA-9417-CB69748814EF}"/>
              </a:ext>
            </a:extLst>
          </p:cNvPr>
          <p:cNvPicPr/>
          <p:nvPr userDrawn="1"/>
        </p:nvPicPr>
        <p:blipFill>
          <a:blip r:embed="rId2"/>
          <a:srcRect/>
          <a:stretch>
            <a:fillRect/>
          </a:stretch>
        </p:blipFill>
        <p:spPr>
          <a:xfrm>
            <a:off x="576000" y="576000"/>
            <a:ext cx="1980000" cy="381600"/>
          </a:xfrm>
          <a:prstGeom prst="rect">
            <a:avLst/>
          </a:prstGeom>
        </p:spPr>
      </p:pic>
    </p:spTree>
    <p:extLst>
      <p:ext uri="{BB962C8B-B14F-4D97-AF65-F5344CB8AC3E}">
        <p14:creationId xmlns:p14="http://schemas.microsoft.com/office/powerpoint/2010/main" val="3901554590"/>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Rectangle 8">
            <a:extLst>
              <a:ext uri="{FF2B5EF4-FFF2-40B4-BE49-F238E27FC236}">
                <a16:creationId xmlns:a16="http://schemas.microsoft.com/office/drawing/2014/main" id="{E45208B8-66B4-4F82-A2D7-96EB109CECE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D6E7D07A-E00A-41AC-A493-B9D5B0FC9ED3}"/>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id="{0F223FF8-3E71-4595-82E6-A06858EB27C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6F1AC36F-9A46-4F85-987C-E695E3EA105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Oval 18">
              <a:extLst>
                <a:ext uri="{FF2B5EF4-FFF2-40B4-BE49-F238E27FC236}">
                  <a16:creationId xmlns:a16="http://schemas.microsoft.com/office/drawing/2014/main" id="{521A5F3E-20AF-4B08-92C1-04397D528C9C}"/>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Bef>
                <a:spcPct val="0"/>
              </a:spcBef>
              <a:spcAft>
                <a:spcPct val="0"/>
              </a:spcAft>
              <a:buFont typeface="Arial" panose="020B0604020202020204" pitchFamily="34" charset="0"/>
              <a:buChar char="​"/>
              <a:defRPr sz="2000" b="1">
                <a:solidFill>
                  <a:schemeClr val="bg1"/>
                </a:solidFill>
              </a:defRPr>
            </a:lvl2pPr>
            <a:lvl3pPr marL="0" indent="0">
              <a:lnSpc>
                <a:spcPts val="2400"/>
              </a:lnSpc>
              <a:spcBef>
                <a:spcPct val="0"/>
              </a:spcBef>
              <a:spcAft>
                <a:spcPct val="0"/>
              </a:spcAft>
              <a:buFont typeface="Arial" panose="020B0604020202020204" pitchFamily="34" charset="0"/>
              <a:buChar char="​"/>
              <a:defRPr sz="2000">
                <a:solidFill>
                  <a:schemeClr val="bg1"/>
                </a:solidFill>
              </a:defRPr>
            </a:lvl3pPr>
            <a:lvl4pPr marL="0" indent="0">
              <a:lnSpc>
                <a:spcPts val="2400"/>
              </a:lnSpc>
              <a:spcBef>
                <a:spcPct val="0"/>
              </a:spcBef>
              <a:spcAft>
                <a:spcPct val="0"/>
              </a:spcAft>
              <a:buFont typeface="Arial" panose="020B0604020202020204" pitchFamily="34" charset="0"/>
              <a:buChar char="​"/>
              <a:defRPr sz="2000">
                <a:solidFill>
                  <a:schemeClr val="bg1"/>
                </a:solidFill>
              </a:defRPr>
            </a:lvl4pPr>
            <a:lvl5pPr marL="0" indent="0">
              <a:lnSpc>
                <a:spcPts val="2400"/>
              </a:lnSpc>
              <a:spcBef>
                <a:spcPct val="0"/>
              </a:spcBef>
              <a:spcAft>
                <a:spcPct val="0"/>
              </a:spcAft>
              <a:buFont typeface="Arial" panose="020B0604020202020204" pitchFamily="34" charset="0"/>
              <a:buChar char="​"/>
              <a:defRPr sz="2000">
                <a:solidFill>
                  <a:schemeClr val="bg1"/>
                </a:solidFill>
              </a:defRPr>
            </a:lvl5pPr>
            <a:lvl6pPr marL="0" indent="0">
              <a:lnSpc>
                <a:spcPts val="2400"/>
              </a:lnSpc>
              <a:spcBef>
                <a:spcPct val="0"/>
              </a:spcBef>
              <a:spcAft>
                <a:spcPct val="0"/>
              </a:spcAft>
              <a:buFont typeface="Arial" panose="020B0604020202020204" pitchFamily="34" charset="0"/>
              <a:buChar char="​"/>
              <a:defRPr sz="2000">
                <a:solidFill>
                  <a:schemeClr val="bg1"/>
                </a:solidFill>
              </a:defRPr>
            </a:lvl6pPr>
            <a:lvl7pPr marL="0" indent="0">
              <a:lnSpc>
                <a:spcPts val="2400"/>
              </a:lnSpc>
              <a:spcBef>
                <a:spcPct val="0"/>
              </a:spcBef>
              <a:spcAft>
                <a:spcPct val="0"/>
              </a:spcAft>
              <a:buFont typeface="Arial" panose="020B0604020202020204" pitchFamily="34" charset="0"/>
              <a:buChar char="​"/>
              <a:defRPr sz="2000">
                <a:solidFill>
                  <a:schemeClr val="bg1"/>
                </a:solidFill>
              </a:defRPr>
            </a:lvl7pPr>
            <a:lvl8pPr marL="0" indent="0">
              <a:lnSpc>
                <a:spcPts val="2400"/>
              </a:lnSpc>
              <a:spcBef>
                <a:spcPct val="0"/>
              </a:spcBef>
              <a:spcAft>
                <a:spcPct val="0"/>
              </a:spcAft>
              <a:buFont typeface="Arial" panose="020B0604020202020204" pitchFamily="34" charset="0"/>
              <a:buChar char="​"/>
              <a:defRPr sz="2000">
                <a:solidFill>
                  <a:schemeClr val="bg1"/>
                </a:solidFill>
              </a:defRPr>
            </a:lvl8pPr>
            <a:lvl9pPr marL="0" indent="0">
              <a:lnSpc>
                <a:spcPts val="2400"/>
              </a:lnSpc>
              <a:spcBef>
                <a:spcPct val="0"/>
              </a:spcBef>
              <a:buFont typeface="Arial" panose="020B0604020202020204" pitchFamily="34" charset="0"/>
              <a:buChar char="​"/>
              <a:defRPr sz="2000">
                <a:solidFill>
                  <a:schemeClr val="bg1"/>
                </a:solidFill>
              </a:defRPr>
            </a:lvl9pPr>
          </a:lstStyle>
          <a:p>
            <a:pPr lvl="0"/>
            <a:r>
              <a:rPr lang="en-GB" noProof="0"/>
              <a:t>Click to add agenda point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Aft>
                <a:spcPct val="0"/>
              </a:spcAft>
              <a:buFont typeface="Arial" panose="020B0604020202020204" pitchFamily="34" charset="0"/>
              <a:buChar char="​"/>
              <a:defRPr sz="2000" b="1">
                <a:solidFill>
                  <a:schemeClr val="bg1"/>
                </a:solidFill>
              </a:defRPr>
            </a:lvl2pPr>
            <a:lvl3pPr marL="0" indent="0">
              <a:lnSpc>
                <a:spcPts val="2400"/>
              </a:lnSpc>
              <a:spcAft>
                <a:spcPct val="0"/>
              </a:spcAft>
              <a:buFont typeface="Arial" panose="020B0604020202020204" pitchFamily="34" charset="0"/>
              <a:buChar char="​"/>
              <a:defRPr sz="2000">
                <a:solidFill>
                  <a:schemeClr val="bg1"/>
                </a:solidFill>
              </a:defRPr>
            </a:lvl3pPr>
            <a:lvl4pPr>
              <a:lnSpc>
                <a:spcPts val="2400"/>
              </a:lnSpc>
              <a:spcAft>
                <a:spcPct val="0"/>
              </a:spcAft>
              <a:buFont typeface="Arial" panose="020B0604020202020204" pitchFamily="34" charset="0"/>
              <a:buChar char="​"/>
              <a:defRPr sz="2000">
                <a:solidFill>
                  <a:schemeClr val="bg1"/>
                </a:solidFill>
              </a:defRPr>
            </a:lvl4pPr>
            <a:lvl5pPr>
              <a:lnSpc>
                <a:spcPts val="2400"/>
              </a:lnSpc>
              <a:spcAft>
                <a:spcPct val="0"/>
              </a:spcAft>
              <a:buFont typeface="Arial" panose="020B0604020202020204" pitchFamily="34" charset="0"/>
              <a:buChar char="​"/>
              <a:defRPr sz="2000">
                <a:solidFill>
                  <a:schemeClr val="bg1"/>
                </a:solidFill>
              </a:defRPr>
            </a:lvl5pPr>
            <a:lvl6pPr marL="0" indent="0">
              <a:lnSpc>
                <a:spcPts val="2400"/>
              </a:lnSpc>
              <a:spcAft>
                <a:spcPct val="0"/>
              </a:spcAft>
              <a:buFont typeface="Arial" panose="020B0604020202020204" pitchFamily="34" charset="0"/>
              <a:buChar char="​"/>
              <a:defRPr sz="2000" b="1">
                <a:solidFill>
                  <a:schemeClr val="bg1"/>
                </a:solidFill>
              </a:defRPr>
            </a:lvl6pPr>
            <a:lvl7pPr>
              <a:lnSpc>
                <a:spcPts val="2400"/>
              </a:lnSpc>
              <a:spcAft>
                <a:spcPct val="0"/>
              </a:spcAft>
              <a:defRPr sz="2000" b="0">
                <a:solidFill>
                  <a:schemeClr val="bg1"/>
                </a:solidFill>
              </a:defRPr>
            </a:lvl7pPr>
            <a:lvl8pPr>
              <a:lnSpc>
                <a:spcPts val="2400"/>
              </a:lnSpc>
              <a:spcAft>
                <a:spcPct val="0"/>
              </a:spcAft>
              <a:defRPr sz="2000" b="1">
                <a:solidFill>
                  <a:schemeClr val="bg1"/>
                </a:solidFill>
              </a:defRPr>
            </a:lvl8pPr>
            <a:lvl9pPr>
              <a:lnSpc>
                <a:spcPts val="2400"/>
              </a:lnSpc>
              <a:spcAft>
                <a:spcPct val="0"/>
              </a:spcAft>
              <a:defRPr sz="2000">
                <a:solidFill>
                  <a:schemeClr val="bg1"/>
                </a:solidFill>
              </a:defRPr>
            </a:lvl9pPr>
          </a:lstStyle>
          <a:p>
            <a:pPr lvl="0"/>
            <a:r>
              <a:rPr lang="en-GB"/>
              <a:t>09.00-10.00</a:t>
            </a:r>
          </a:p>
          <a:p>
            <a:pPr lvl="1"/>
            <a:r>
              <a:rPr lang="en-GB"/>
              <a:t>02</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Tree>
    <p:extLst>
      <p:ext uri="{BB962C8B-B14F-4D97-AF65-F5344CB8AC3E}">
        <p14:creationId xmlns:p14="http://schemas.microsoft.com/office/powerpoint/2010/main" val="31460283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Rectangle 8">
            <a:extLst>
              <a:ext uri="{FF2B5EF4-FFF2-40B4-BE49-F238E27FC236}">
                <a16:creationId xmlns:a16="http://schemas.microsoft.com/office/drawing/2014/main" id="{277433B5-7CF5-4F0C-AFEC-58E83EB6708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6BD7C526-7012-44C2-846B-90136E01891C}"/>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id="{398190AE-A7DB-4CE8-BD3C-33F8F3FD45CC}"/>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D5A9E80E-E191-4496-A91C-DFC183245E4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Oval 18">
              <a:extLst>
                <a:ext uri="{FF2B5EF4-FFF2-40B4-BE49-F238E27FC236}">
                  <a16:creationId xmlns:a16="http://schemas.microsoft.com/office/drawing/2014/main" id="{C784C86D-8E4A-4B6B-8308-654B0ECBD800}"/>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ct val="0"/>
              </a:spcBef>
              <a:spcAft>
                <a:spcPts val="900"/>
              </a:spcAft>
              <a:buFont typeface="Arial" panose="020B0604020202020204" pitchFamily="34" charset="0"/>
              <a:buChar char="​"/>
              <a:defRPr sz="2000" b="1">
                <a:solidFill>
                  <a:schemeClr val="bg1"/>
                </a:solidFill>
              </a:defRPr>
            </a:lvl2pPr>
            <a:lvl3pPr marL="0" indent="0">
              <a:lnSpc>
                <a:spcPct val="100000"/>
              </a:lnSpc>
              <a:spcBef>
                <a:spcPct val="0"/>
              </a:spcBef>
              <a:spcAft>
                <a:spcPts val="900"/>
              </a:spcAft>
              <a:buFont typeface="Arial" panose="020B0604020202020204" pitchFamily="34" charset="0"/>
              <a:buChar char="​"/>
              <a:defRPr sz="2000">
                <a:solidFill>
                  <a:schemeClr val="bg1"/>
                </a:solidFill>
              </a:defRPr>
            </a:lvl3pPr>
            <a:lvl4pPr marL="0" indent="0">
              <a:lnSpc>
                <a:spcPct val="100000"/>
              </a:lnSpc>
              <a:spcBef>
                <a:spcPct val="0"/>
              </a:spcBef>
              <a:spcAft>
                <a:spcPts val="900"/>
              </a:spcAft>
              <a:buFont typeface="Arial" panose="020B0604020202020204" pitchFamily="34" charset="0"/>
              <a:buChar char="​"/>
              <a:defRPr sz="2000">
                <a:solidFill>
                  <a:schemeClr val="bg1"/>
                </a:solidFill>
              </a:defRPr>
            </a:lvl4pPr>
            <a:lvl5pPr marL="0" indent="0">
              <a:lnSpc>
                <a:spcPct val="100000"/>
              </a:lnSpc>
              <a:spcBef>
                <a:spcPct val="0"/>
              </a:spcBef>
              <a:spcAft>
                <a:spcPts val="900"/>
              </a:spcAft>
              <a:buFont typeface="Arial" panose="020B0604020202020204" pitchFamily="34" charset="0"/>
              <a:buChar char="​"/>
              <a:defRPr sz="2000">
                <a:solidFill>
                  <a:schemeClr val="bg1"/>
                </a:solidFill>
              </a:defRPr>
            </a:lvl5pPr>
            <a:lvl6pPr marL="0" indent="0">
              <a:lnSpc>
                <a:spcPct val="100000"/>
              </a:lnSpc>
              <a:spcBef>
                <a:spcPct val="0"/>
              </a:spcBef>
              <a:spcAft>
                <a:spcPts val="900"/>
              </a:spcAft>
              <a:buFont typeface="Arial" panose="020B0604020202020204" pitchFamily="34" charset="0"/>
              <a:buChar char="​"/>
              <a:defRPr sz="2000">
                <a:solidFill>
                  <a:schemeClr val="bg1"/>
                </a:solidFill>
              </a:defRPr>
            </a:lvl6pPr>
            <a:lvl7pPr marL="0" indent="0">
              <a:lnSpc>
                <a:spcPct val="100000"/>
              </a:lnSpc>
              <a:spcBef>
                <a:spcPct val="0"/>
              </a:spcBef>
              <a:spcAft>
                <a:spcPts val="900"/>
              </a:spcAft>
              <a:buFont typeface="Arial" panose="020B0604020202020204" pitchFamily="34" charset="0"/>
              <a:buChar char="​"/>
              <a:defRPr sz="2000">
                <a:solidFill>
                  <a:schemeClr val="bg1"/>
                </a:solidFill>
              </a:defRPr>
            </a:lvl7pPr>
            <a:lvl8pPr marL="0" indent="0">
              <a:lnSpc>
                <a:spcPct val="100000"/>
              </a:lnSpc>
              <a:spcBef>
                <a:spcPct val="0"/>
              </a:spcBef>
              <a:spcAft>
                <a:spcPts val="900"/>
              </a:spcAft>
              <a:buFont typeface="Arial" panose="020B0604020202020204" pitchFamily="34" charset="0"/>
              <a:buChar char="​"/>
              <a:defRPr sz="2000">
                <a:solidFill>
                  <a:schemeClr val="bg1"/>
                </a:solidFill>
              </a:defRPr>
            </a:lvl8pPr>
            <a:lvl9pPr marL="0" indent="0">
              <a:lnSpc>
                <a:spcPct val="100000"/>
              </a:lnSpc>
              <a:spcBef>
                <a:spcPct val="0"/>
              </a:spcBef>
              <a:spcAft>
                <a:spcPts val="900"/>
              </a:spcAft>
              <a:buFont typeface="Arial" panose="020B0604020202020204" pitchFamily="34" charset="0"/>
              <a:buChar char="​"/>
              <a:defRPr sz="2000">
                <a:solidFill>
                  <a:schemeClr val="bg1"/>
                </a:solidFill>
              </a:defRPr>
            </a:lvl9pPr>
          </a:lstStyle>
          <a:p>
            <a:pPr lvl="0"/>
            <a:r>
              <a:rPr lang="en-GB" noProof="0"/>
              <a:t>Click to add agenda point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796859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2" name="Group 21">
            <a:extLst>
              <a:ext uri="{FF2B5EF4-FFF2-40B4-BE49-F238E27FC236}">
                <a16:creationId xmlns:a16="http://schemas.microsoft.com/office/drawing/2014/main" id="{AE8AB26F-90BA-448D-9EAA-1D7165163085}"/>
              </a:ext>
            </a:extLst>
          </p:cNvPr>
          <p:cNvGrpSpPr/>
          <p:nvPr userDrawn="1"/>
        </p:nvGrpSpPr>
        <p:grpSpPr>
          <a:xfrm>
            <a:off x="0" y="0"/>
            <a:ext cx="12192001" cy="6858000"/>
            <a:chOff x="0" y="0"/>
            <a:chExt cx="12192001" cy="6858000"/>
          </a:xfrm>
        </p:grpSpPr>
        <p:sp>
          <p:nvSpPr>
            <p:cNvPr id="19" name="Freeform: Shape 18">
              <a:extLst>
                <a:ext uri="{FF2B5EF4-FFF2-40B4-BE49-F238E27FC236}">
                  <a16:creationId xmlns:a16="http://schemas.microsoft.com/office/drawing/2014/main" id="{518C9BAC-9CC3-435C-830B-C71FD64F94B2}"/>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EB73C97C-424C-4722-9780-15811048487F}"/>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3">
              <a:extLst>
                <a:ext uri="{FF2B5EF4-FFF2-40B4-BE49-F238E27FC236}">
                  <a16:creationId xmlns:a16="http://schemas.microsoft.com/office/drawing/2014/main" id="{0FED8129-ACA0-4A76-ADFE-578202199385}"/>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20530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C01A3ED8-481D-4AD3-A0C0-68C5F74AEF33}"/>
              </a:ext>
            </a:extLst>
          </p:cNvPr>
          <p:cNvSpPr/>
          <p:nvPr userDrawn="1"/>
        </p:nvSpPr>
        <p:spPr>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473525235"/>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5" name="Background">
            <a:extLst>
              <a:ext uri="{FF2B5EF4-FFF2-40B4-BE49-F238E27FC236}">
                <a16:creationId xmlns:a16="http://schemas.microsoft.com/office/drawing/2014/main" id="{B658BF75-1F8A-45AD-A77D-C0D0CD90E72A}"/>
              </a:ext>
            </a:extLst>
          </p:cNvPr>
          <p:cNvSpPr/>
          <p:nvPr userDrawn="1"/>
        </p:nvSpPr>
        <p:spPr>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6" name="Freeform: Shape 18">
            <a:extLst>
              <a:ext uri="{FF2B5EF4-FFF2-40B4-BE49-F238E27FC236}">
                <a16:creationId xmlns:a16="http://schemas.microsoft.com/office/drawing/2014/main" id="{193D8F01-E329-44FD-8665-5F2ADADD0053}"/>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20">
            <a:extLst>
              <a:ext uri="{FF2B5EF4-FFF2-40B4-BE49-F238E27FC236}">
                <a16:creationId xmlns:a16="http://schemas.microsoft.com/office/drawing/2014/main" id="{FB717744-F1EF-458F-AB7F-4EE06C6CFDB7}"/>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Oval 11">
            <a:extLst>
              <a:ext uri="{FF2B5EF4-FFF2-40B4-BE49-F238E27FC236}">
                <a16:creationId xmlns:a16="http://schemas.microsoft.com/office/drawing/2014/main" id="{F73564C1-09EA-47F8-A495-43896622AE82}"/>
              </a:ext>
            </a:extLst>
          </p:cNvPr>
          <p:cNvSpPr/>
          <p:nvPr userDrawn="1"/>
        </p:nvSpPr>
        <p:spPr>
          <a:xfrm>
            <a:off x="8470647" y="2901865"/>
            <a:ext cx="3130237" cy="313023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5288438"/>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Background">
            <a:extLst>
              <a:ext uri="{FF2B5EF4-FFF2-40B4-BE49-F238E27FC236}">
                <a16:creationId xmlns:a16="http://schemas.microsoft.com/office/drawing/2014/main" id="{FA2552B0-F9F4-472D-8719-15F02EAF1059}"/>
              </a:ext>
            </a:extLst>
          </p:cNvPr>
          <p:cNvSpPr/>
          <p:nvPr userDrawn="1"/>
        </p:nvSpPr>
        <p:spPr>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9" name="Freeform: Shape 18">
            <a:extLst>
              <a:ext uri="{FF2B5EF4-FFF2-40B4-BE49-F238E27FC236}">
                <a16:creationId xmlns:a16="http://schemas.microsoft.com/office/drawing/2014/main" id="{F17B9AA7-2875-46E0-9F83-D7C0B2C6A677}"/>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Freeform: Shape 20">
            <a:extLst>
              <a:ext uri="{FF2B5EF4-FFF2-40B4-BE49-F238E27FC236}">
                <a16:creationId xmlns:a16="http://schemas.microsoft.com/office/drawing/2014/main" id="{204EF026-4E26-4412-86E3-32705E330949}"/>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Oval 11">
            <a:extLst>
              <a:ext uri="{FF2B5EF4-FFF2-40B4-BE49-F238E27FC236}">
                <a16:creationId xmlns:a16="http://schemas.microsoft.com/office/drawing/2014/main" id="{9F7C243E-1C2E-41C5-A0E6-12E1D2753744}"/>
              </a:ext>
            </a:extLst>
          </p:cNvPr>
          <p:cNvSpPr/>
          <p:nvPr userDrawn="1"/>
        </p:nvSpPr>
        <p:spPr>
          <a:xfrm>
            <a:off x="8470647" y="2901865"/>
            <a:ext cx="3130237" cy="3130237"/>
          </a:xfrm>
          <a:prstGeom prst="ellipse">
            <a:avLst/>
          </a:pr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07271201"/>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A114224A-803F-4C98-9EB8-3F4F82D58381}"/>
              </a:ext>
            </a:extLst>
          </p:cNvPr>
          <p:cNvSpPr/>
          <p:nvPr userDrawn="1"/>
        </p:nvSpPr>
        <p:spPr>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Freeform: Shape 18">
            <a:extLst>
              <a:ext uri="{FF2B5EF4-FFF2-40B4-BE49-F238E27FC236}">
                <a16:creationId xmlns:a16="http://schemas.microsoft.com/office/drawing/2014/main" id="{D7A91E4F-F8B8-426D-85A6-CB06017BCFF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0">
            <a:extLst>
              <a:ext uri="{FF2B5EF4-FFF2-40B4-BE49-F238E27FC236}">
                <a16:creationId xmlns:a16="http://schemas.microsoft.com/office/drawing/2014/main" id="{20C48FAC-9255-4E8A-95A3-D8F83C26BC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1">
            <a:extLst>
              <a:ext uri="{FF2B5EF4-FFF2-40B4-BE49-F238E27FC236}">
                <a16:creationId xmlns:a16="http://schemas.microsoft.com/office/drawing/2014/main" id="{C9759114-FFFB-4B66-BFBD-7C2872B8CACF}"/>
              </a:ext>
            </a:extLst>
          </p:cNvPr>
          <p:cNvSpPr/>
          <p:nvPr userDrawn="1"/>
        </p:nvSpPr>
        <p:spPr>
          <a:xfrm>
            <a:off x="8470647" y="2901865"/>
            <a:ext cx="3130237" cy="3130237"/>
          </a:xfrm>
          <a:prstGeom prst="ellipse">
            <a:avLst/>
          </a:pr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30437747"/>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9AE31396-456F-4C0E-80EB-CE8A7AB4795B}"/>
              </a:ext>
            </a:extLst>
          </p:cNvPr>
          <p:cNvSpPr/>
          <p:nvPr userDrawn="1"/>
        </p:nvSpPr>
        <p:spPr>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Freeform: Shape 18">
            <a:extLst>
              <a:ext uri="{FF2B5EF4-FFF2-40B4-BE49-F238E27FC236}">
                <a16:creationId xmlns:a16="http://schemas.microsoft.com/office/drawing/2014/main" id="{BBA0DECD-7272-4642-BAA7-8F2BE38E950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0">
            <a:extLst>
              <a:ext uri="{FF2B5EF4-FFF2-40B4-BE49-F238E27FC236}">
                <a16:creationId xmlns:a16="http://schemas.microsoft.com/office/drawing/2014/main" id="{676270A8-5EFA-4CBB-AAB8-E10633C44B88}"/>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1">
            <a:extLst>
              <a:ext uri="{FF2B5EF4-FFF2-40B4-BE49-F238E27FC236}">
                <a16:creationId xmlns:a16="http://schemas.microsoft.com/office/drawing/2014/main" id="{BE85D6D8-608B-4B6C-A975-23D81BFECE75}"/>
              </a:ext>
            </a:extLst>
          </p:cNvPr>
          <p:cNvSpPr/>
          <p:nvPr userDrawn="1"/>
        </p:nvSpPr>
        <p:spPr>
          <a:xfrm>
            <a:off x="8470647" y="2901865"/>
            <a:ext cx="3130237" cy="3130237"/>
          </a:xfrm>
          <a:prstGeom prst="ellipse">
            <a:avLst/>
          </a:pr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87293012"/>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33F421CA-6288-4C92-B792-DE8965B913A0}"/>
              </a:ext>
            </a:extLst>
          </p:cNvPr>
          <p:cNvSpPr/>
          <p:nvPr userDrawn="1"/>
        </p:nvSpPr>
        <p:spPr>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Freeform: Shape 18">
            <a:extLst>
              <a:ext uri="{FF2B5EF4-FFF2-40B4-BE49-F238E27FC236}">
                <a16:creationId xmlns:a16="http://schemas.microsoft.com/office/drawing/2014/main" id="{40B4B445-5195-4239-81B0-84EB60D2CBB0}"/>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0">
            <a:extLst>
              <a:ext uri="{FF2B5EF4-FFF2-40B4-BE49-F238E27FC236}">
                <a16:creationId xmlns:a16="http://schemas.microsoft.com/office/drawing/2014/main" id="{EA826B6C-61FF-4211-B873-0AFA59352C1C}"/>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1">
            <a:extLst>
              <a:ext uri="{FF2B5EF4-FFF2-40B4-BE49-F238E27FC236}">
                <a16:creationId xmlns:a16="http://schemas.microsoft.com/office/drawing/2014/main" id="{D5ECFF88-D010-43EC-B1E7-938FEC6FDEE3}"/>
              </a:ext>
            </a:extLst>
          </p:cNvPr>
          <p:cNvSpPr/>
          <p:nvPr userDrawn="1"/>
        </p:nvSpPr>
        <p:spPr>
          <a:xfrm>
            <a:off x="8470647" y="2901865"/>
            <a:ext cx="3130237" cy="3130237"/>
          </a:xfrm>
          <a:prstGeom prst="ellipse">
            <a:avLst/>
          </a:pr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1636910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EF26F15E-2620-4AE5-8BAD-5E62B1FB4181}"/>
              </a:ext>
            </a:extLst>
          </p:cNvPr>
          <p:cNvSpPr/>
          <p:nvPr userDrawn="1"/>
        </p:nvSpPr>
        <p:spPr>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Freeform: Shape 18">
            <a:extLst>
              <a:ext uri="{FF2B5EF4-FFF2-40B4-BE49-F238E27FC236}">
                <a16:creationId xmlns:a16="http://schemas.microsoft.com/office/drawing/2014/main" id="{D9531D97-493E-4465-87E4-B0890E93207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0">
            <a:extLst>
              <a:ext uri="{FF2B5EF4-FFF2-40B4-BE49-F238E27FC236}">
                <a16:creationId xmlns:a16="http://schemas.microsoft.com/office/drawing/2014/main" id="{CA6A4A27-97E8-484F-8433-9295CD429440}"/>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1">
            <a:extLst>
              <a:ext uri="{FF2B5EF4-FFF2-40B4-BE49-F238E27FC236}">
                <a16:creationId xmlns:a16="http://schemas.microsoft.com/office/drawing/2014/main" id="{1ABA5182-6D26-47FC-8BD0-3CF7F0729834}"/>
              </a:ext>
            </a:extLst>
          </p:cNvPr>
          <p:cNvSpPr/>
          <p:nvPr userDrawn="1"/>
        </p:nvSpPr>
        <p:spPr>
          <a:xfrm>
            <a:off x="8470647" y="2901865"/>
            <a:ext cx="3130237" cy="3130237"/>
          </a:xfrm>
          <a:prstGeom prst="ellipse">
            <a:avLst/>
          </a:pr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85827967"/>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Background">
            <a:extLst>
              <a:ext uri="{FF2B5EF4-FFF2-40B4-BE49-F238E27FC236}">
                <a16:creationId xmlns:a16="http://schemas.microsoft.com/office/drawing/2014/main" id="{C01A3ED8-481D-4AD3-A0C0-68C5F74AEF33}"/>
              </a:ext>
            </a:extLst>
          </p:cNvPr>
          <p:cNvSpPr/>
          <p:nvPr userDrawn="1"/>
        </p:nvSpPr>
        <p:spPr>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Freeform: Shape 18">
            <a:extLst>
              <a:ext uri="{FF2B5EF4-FFF2-40B4-BE49-F238E27FC236}">
                <a16:creationId xmlns:a16="http://schemas.microsoft.com/office/drawing/2014/main" id="{44B38569-891F-4AF2-9466-68D938DE8038}"/>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0">
            <a:extLst>
              <a:ext uri="{FF2B5EF4-FFF2-40B4-BE49-F238E27FC236}">
                <a16:creationId xmlns:a16="http://schemas.microsoft.com/office/drawing/2014/main" id="{94F9F989-8225-46A9-B059-E02834079023}"/>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Oval 11">
            <a:extLst>
              <a:ext uri="{FF2B5EF4-FFF2-40B4-BE49-F238E27FC236}">
                <a16:creationId xmlns:a16="http://schemas.microsoft.com/office/drawing/2014/main" id="{AF0F36CB-18E6-4943-93C9-D82130D0C0B7}"/>
              </a:ext>
            </a:extLst>
          </p:cNvPr>
          <p:cNvSpPr/>
          <p:nvPr userDrawn="1"/>
        </p:nvSpPr>
        <p:spPr>
          <a:xfrm>
            <a:off x="8470647" y="2901865"/>
            <a:ext cx="3130237" cy="3130237"/>
          </a:xfrm>
          <a:prstGeom prst="ellipse">
            <a:avLst/>
          </a:pr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51958577"/>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Subtitle 2">
            <a:extLst>
              <a:ext uri="{FF2B5EF4-FFF2-40B4-BE49-F238E27FC236}">
                <a16:creationId xmlns:a16="http://schemas.microsoft.com/office/drawing/2014/main" id="{C4F97EC3-97B0-43CE-906F-1E72A9984779}"/>
              </a:ext>
            </a:extLst>
          </p:cNvPr>
          <p:cNvSpPr>
            <a:spLocks noGrp="1"/>
          </p:cNvSpPr>
          <p:nvPr>
            <p:ph type="subTitle" idx="13"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1072481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p:txBody>
          <a:bodyPr/>
          <a:lstStyle/>
          <a:p>
            <a:r>
              <a:rPr lang="en-GB" noProof="0"/>
              <a:t>Click to add title</a:t>
            </a:r>
            <a:endParaRPr lang="en-GB"/>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Subtitle 2">
            <a:extLst>
              <a:ext uri="{FF2B5EF4-FFF2-40B4-BE49-F238E27FC236}">
                <a16:creationId xmlns:a16="http://schemas.microsoft.com/office/drawing/2014/main"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7632639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1152000"/>
          </a:xfrm>
        </p:spPr>
        <p:txBody>
          <a:bodyPr/>
          <a:lstStyle/>
          <a:p>
            <a:r>
              <a:rPr lang="en-GB" noProof="0"/>
              <a:t>Click to add title</a:t>
            </a:r>
            <a:endParaRPr lang="en-GB"/>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Subtitle 2">
            <a:extLst>
              <a:ext uri="{FF2B5EF4-FFF2-40B4-BE49-F238E27FC236}">
                <a16:creationId xmlns:a16="http://schemas.microsoft.com/office/drawing/2014/main"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63675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a:xfrm>
            <a:off x="0" y="-1"/>
            <a:ext cx="12193200" cy="6861600"/>
          </a:xfrm>
          <a:noFill/>
        </p:spPr>
        <p:txBody>
          <a:bodyPr lIns="144000" tIns="36000" bIns="108000" anchor="b"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ct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Tree>
    <p:extLst>
      <p:ext uri="{BB962C8B-B14F-4D97-AF65-F5344CB8AC3E}">
        <p14:creationId xmlns:p14="http://schemas.microsoft.com/office/powerpoint/2010/main" val="3126561361"/>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1152000"/>
          </a:xfrm>
        </p:spPr>
        <p:txBody>
          <a:bodyPr/>
          <a:lstStyle/>
          <a:p>
            <a:r>
              <a:rPr lang="en-GB" noProof="0"/>
              <a:t>Click to add title</a:t>
            </a:r>
            <a:endParaRPr lang="en-GB"/>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3" name="Subtitle 2">
            <a:extLst>
              <a:ext uri="{FF2B5EF4-FFF2-40B4-BE49-F238E27FC236}">
                <a16:creationId xmlns:a16="http://schemas.microsoft.com/office/drawing/2014/main"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3991108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1152000"/>
          </a:xfrm>
        </p:spPr>
        <p:txBody>
          <a:bodyPr/>
          <a:lstStyle/>
          <a:p>
            <a:r>
              <a:rPr lang="en-GB" noProof="0"/>
              <a:t>Click to add title</a:t>
            </a:r>
            <a:endParaRPr lang="en-GB"/>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3" name="Subtitle 2">
            <a:extLst>
              <a:ext uri="{FF2B5EF4-FFF2-40B4-BE49-F238E27FC236}">
                <a16:creationId xmlns:a16="http://schemas.microsoft.com/office/drawing/2014/main"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4094037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p:spPr>
        <p:txBody>
          <a:bodyPr tIns="864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
        <p:nvSpPr>
          <p:cNvPr id="2" name="Title 1"/>
          <p:cNvSpPr>
            <a:spLocks noGrp="1"/>
          </p:cNvSpPr>
          <p:nvPr>
            <p:ph type="title" hasCustomPrompt="1"/>
          </p:nvPr>
        </p:nvSpPr>
        <p:spPr>
          <a:xfrm>
            <a:off x="6674399" y="576000"/>
            <a:ext cx="4942800" cy="1152000"/>
          </a:xfrm>
        </p:spPr>
        <p:txBody>
          <a:bodyPr/>
          <a:lstStyle/>
          <a:p>
            <a:r>
              <a:rPr lang="en-GB" noProof="0"/>
              <a:t>Click to add 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2" name="Subtitle 2">
            <a:extLst>
              <a:ext uri="{FF2B5EF4-FFF2-40B4-BE49-F238E27FC236}">
                <a16:creationId xmlns:a16="http://schemas.microsoft.com/office/drawing/2014/main" id="{5A98E973-10CA-4726-94AC-6C4720AF8E34}"/>
              </a:ext>
            </a:extLst>
          </p:cNvPr>
          <p:cNvSpPr>
            <a:spLocks noGrp="1"/>
          </p:cNvSpPr>
          <p:nvPr>
            <p:ph type="subTitle" idx="13" hasCustomPrompt="1"/>
          </p:nvPr>
        </p:nvSpPr>
        <p:spPr>
          <a:xfrm>
            <a:off x="6674398" y="5994000"/>
            <a:ext cx="4942801"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576019383"/>
      </p:ext>
    </p:extLst>
  </p:cSld>
  <p:clrMapOvr>
    <a:masterClrMapping/>
  </p:clrMapOvr>
  <p:extLst>
    <p:ext uri="{DCECCB84-F9BA-43D5-87BE-67443E8EF086}">
      <p15:sldGuideLst xmlns:p15="http://schemas.microsoft.com/office/powerpoint/2012/main">
        <p15:guide id="1" pos="3840">
          <p15:clr>
            <a:srgbClr val="FBAE40"/>
          </p15:clr>
        </p15:guide>
        <p15:guide id="2" pos="420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2 column content, graphic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D742884-D110-48AA-8C28-C539358007F7}"/>
              </a:ext>
            </a:extLst>
          </p:cNvPr>
          <p:cNvSpPr/>
          <p:nvPr userDrawn="1"/>
        </p:nvSpPr>
        <p:spPr>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a:t>Click to add title</a:t>
            </a:r>
            <a:endParaRPr lang="en-GB"/>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Subtitle 2">
            <a:extLst>
              <a:ext uri="{FF2B5EF4-FFF2-40B4-BE49-F238E27FC236}">
                <a16:creationId xmlns:a16="http://schemas.microsoft.com/office/drawing/2014/main" id="{19C138B3-7459-47C8-8016-100303A62E3B}"/>
              </a:ext>
            </a:extLst>
          </p:cNvPr>
          <p:cNvSpPr>
            <a:spLocks noGrp="1"/>
          </p:cNvSpPr>
          <p:nvPr>
            <p:ph type="subTitle" idx="19" hasCustomPrompt="1"/>
          </p:nvPr>
        </p:nvSpPr>
        <p:spPr>
          <a:xfrm>
            <a:off x="576000" y="5994000"/>
            <a:ext cx="4719900" cy="288000"/>
          </a:xfrm>
        </p:spPr>
        <p:txBody>
          <a:bodyPr anchor="b" anchorCtr="0"/>
          <a:lstStyle>
            <a:lvl1pPr marL="0" indent="0" algn="l">
              <a:spcBef>
                <a:spcPct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GB"/>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896305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 1 text + picture, graphics">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3169AA3-C29A-4DFE-9848-AE03D3521498}"/>
              </a:ext>
            </a:extLst>
          </p:cNvPr>
          <p:cNvSpPr/>
          <p:nvPr userDrawn="1"/>
        </p:nvSpPr>
        <p:spPr>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p:spPr>
        <p:txBody>
          <a:bodyPr wrap="square" tIns="864000" anchor="ctr" anchorCtr="0">
            <a:noAutofit/>
          </a:bodyPr>
          <a:lstStyle>
            <a:lvl1pPr marL="0" indent="0" algn="ctr">
              <a:spcAft>
                <a:spcPct val="0"/>
              </a:spcAft>
              <a:buNone/>
              <a:defRPr sz="1600">
                <a:solidFill>
                  <a:schemeClr val="tx2"/>
                </a:solidFill>
              </a:defRPr>
            </a:lvl1pPr>
          </a:lstStyle>
          <a:p>
            <a:r>
              <a:rPr lang="en-GB" noProof="0"/>
              <a:t>Click icon to add picture or click on </a:t>
            </a:r>
            <a:br>
              <a:rPr lang="en-GB" noProof="0"/>
            </a:br>
            <a:r>
              <a:rPr lang="en-GB" noProof="0"/>
              <a:t>frame and insert picture from Templafy Images</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a:t>Click to add title</a:t>
            </a:r>
            <a:endParaRPr lang="en-GB"/>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Subtitle 2">
            <a:extLst>
              <a:ext uri="{FF2B5EF4-FFF2-40B4-BE49-F238E27FC236}">
                <a16:creationId xmlns:a16="http://schemas.microsoft.com/office/drawing/2014/main" id="{3511240A-F3F3-4AB8-9F4D-1579FE8540A3}"/>
              </a:ext>
            </a:extLst>
          </p:cNvPr>
          <p:cNvSpPr>
            <a:spLocks noGrp="1"/>
          </p:cNvSpPr>
          <p:nvPr>
            <p:ph type="subTitle" idx="19" hasCustomPrompt="1"/>
          </p:nvPr>
        </p:nvSpPr>
        <p:spPr>
          <a:xfrm>
            <a:off x="576000" y="5994000"/>
            <a:ext cx="4719900" cy="288000"/>
          </a:xfrm>
        </p:spPr>
        <p:txBody>
          <a:bodyPr anchor="b" anchorCtr="0"/>
          <a:lstStyle>
            <a:lvl1pPr marL="0" indent="0" algn="l">
              <a:spcBef>
                <a:spcPct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33372313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 picture + text, graphics">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a:t>Click on frame and insert picture using the Insert tab - Pictures or from Templafy Images</a:t>
            </a:r>
          </a:p>
          <a:p>
            <a:endParaRPr lang="en-GB"/>
          </a:p>
          <a:p>
            <a:endParaRPr lang="en-GB"/>
          </a:p>
        </p:txBody>
      </p:sp>
      <p:sp>
        <p:nvSpPr>
          <p:cNvPr id="3" name="Text Placeholder 2">
            <a:extLst>
              <a:ext uri="{FF2B5EF4-FFF2-40B4-BE49-F238E27FC236}">
                <a16:creationId xmlns:a16="http://schemas.microsoft.com/office/drawing/2014/main" id="{0126AB58-4BB4-4ECF-940B-C1979DC13941}"/>
              </a:ext>
            </a:extLst>
          </p:cNvPr>
          <p:cNvSpPr>
            <a:spLocks noGrp="1"/>
          </p:cNvSpPr>
          <p:nvPr>
            <p:ph type="body" sz="quarter" idx="19" hasCustomPrompt="1"/>
          </p:nvPr>
        </p:nvSpPr>
        <p:spPr>
          <a:xfrm>
            <a:off x="8458800" y="0"/>
            <a:ext cx="3733200" cy="6858000"/>
          </a:xfrm>
          <a:blipFill dpi="0" rotWithShape="1">
            <a:blip r:embed="rId2">
              <a:alphaModFix amt="80000"/>
            </a:blip>
            <a:srcRect/>
            <a:stretch>
              <a:fillRect/>
            </a:stretch>
          </a:blipFill>
        </p:spPr>
        <p:txBody>
          <a:bodyPr/>
          <a:lstStyle>
            <a:lvl1pPr marL="0" indent="0">
              <a:buNone/>
              <a:defRPr sz="100">
                <a:noFill/>
              </a:defRPr>
            </a:lvl1pPr>
          </a:lstStyle>
          <a:p>
            <a:pPr lvl="0"/>
            <a:r>
              <a:rPr lang="en-GB"/>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13600"/>
            <a:ext cx="6609600" cy="1994400"/>
          </a:xfrm>
        </p:spPr>
        <p:txBody>
          <a:bodyPr tIns="0"/>
          <a:lstStyle>
            <a:lvl1pPr>
              <a:lnSpc>
                <a:spcPct val="90000"/>
              </a:lnSpc>
              <a:spcAft>
                <a:spcPts val="300"/>
              </a:spcAft>
              <a:defRPr sz="4800" b="1">
                <a:solidFill>
                  <a:schemeClr val="bg1"/>
                </a:solidFill>
                <a:latin typeface="+mn-lt"/>
              </a:defRPr>
            </a:lvl1pPr>
          </a:lstStyle>
          <a:p>
            <a:r>
              <a:rPr lang="en-GB" noProof="0"/>
              <a:t>Click to add title</a:t>
            </a:r>
            <a:endParaRPr lang="en-GB"/>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a:t>Click to add text</a:t>
            </a:r>
            <a:endParaRPr lang="en-GB"/>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a:t>Click to add text</a:t>
            </a:r>
            <a:endParaRPr lang="en-GB"/>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7124636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a:srcRect/>
          <a:stretch>
            <a:fillRect/>
          </a:stretch>
        </p:blipFill>
        <p:spPr>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tx1"/>
                </a:solidFill>
              </a:defRPr>
            </a:lvl1pPr>
            <a:lvl2pPr marL="324000" indent="-324000">
              <a:spcBef>
                <a:spcPts val="1200"/>
              </a:spcBef>
              <a:spcAft>
                <a:spcPct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023731924"/>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 name="Group 1">
            <a:extLst>
              <a:ext uri="{FF2B5EF4-FFF2-40B4-BE49-F238E27FC236}">
                <a16:creationId xmlns:a16="http://schemas.microsoft.com/office/drawing/2014/main"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a:srcRect/>
          <a:stretch>
            <a:fillRect/>
          </a:stretch>
        </p:blipFill>
        <p:spPr>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tx1"/>
                </a:solidFill>
              </a:defRPr>
            </a:lvl1pPr>
            <a:lvl2pPr marL="324000" indent="-324000">
              <a:spcBef>
                <a:spcPts val="1200"/>
              </a:spcBef>
              <a:spcAft>
                <a:spcPct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ct val="0"/>
              </a:spcAft>
              <a:buNone/>
              <a:defRPr sz="9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ct val="0"/>
              </a:spcAft>
              <a:buNone/>
              <a:defRPr sz="9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4268501661"/>
      </p:ext>
    </p:extLst>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Quote C">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 name="Group 1">
            <a:extLst>
              <a:ext uri="{FF2B5EF4-FFF2-40B4-BE49-F238E27FC236}">
                <a16:creationId xmlns:a16="http://schemas.microsoft.com/office/drawing/2014/main"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quot;">
            <a:extLst>
              <a:ext uri="{FF2B5EF4-FFF2-40B4-BE49-F238E27FC236}">
                <a16:creationId xmlns:a16="http://schemas.microsoft.com/office/drawing/2014/main" id="{0FDEB1F1-27D8-44AC-A83F-961F6708A3CF}"/>
              </a:ext>
            </a:extLst>
          </p:cNvPr>
          <p:cNvPicPr>
            <a:picLocks noChangeAspect="1"/>
          </p:cNvPicPr>
          <p:nvPr userDrawn="1"/>
        </p:nvPicPr>
        <p:blipFill>
          <a:blip r:embed="rId2"/>
          <a:srcRect/>
          <a:stretch>
            <a:fillRect/>
          </a:stretch>
        </p:blipFill>
        <p:spPr>
          <a:xfrm>
            <a:off x="585722" y="574675"/>
            <a:ext cx="646133"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607166778"/>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Picture &quot;">
            <a:extLst>
              <a:ext uri="{FF2B5EF4-FFF2-40B4-BE49-F238E27FC236}">
                <a16:creationId xmlns:a16="http://schemas.microsoft.com/office/drawing/2014/main" id="{0FDEB1F1-27D8-44AC-A83F-961F6708A3CF}"/>
              </a:ext>
            </a:extLst>
          </p:cNvPr>
          <p:cNvPicPr>
            <a:picLocks noChangeAspect="1"/>
          </p:cNvPicPr>
          <p:nvPr userDrawn="1"/>
        </p:nvPicPr>
        <p:blipFill>
          <a:blip r:embed="rId2"/>
          <a:srcRect/>
          <a:stretch>
            <a:fillRect/>
          </a:stretch>
        </p:blipFill>
        <p:spPr>
          <a:xfrm>
            <a:off x="585722" y="574675"/>
            <a:ext cx="646133" cy="487936"/>
          </a:xfrm>
          <a:prstGeom prst="rect">
            <a:avLst/>
          </a:prstGeom>
        </p:spPr>
      </p:pic>
      <p:pic>
        <p:nvPicPr>
          <p:cNvPr id="19" name="Picture &quot;">
            <a:extLst>
              <a:ext uri="{FF2B5EF4-FFF2-40B4-BE49-F238E27FC236}">
                <a16:creationId xmlns:a16="http://schemas.microsoft.com/office/drawing/2014/main" id="{08DE69D3-6C01-43F4-886B-5AD47A7759E6}"/>
              </a:ext>
            </a:extLst>
          </p:cNvPr>
          <p:cNvPicPr>
            <a:picLocks noChangeAspect="1"/>
          </p:cNvPicPr>
          <p:nvPr userDrawn="1"/>
        </p:nvPicPr>
        <p:blipFill>
          <a:blip r:embed="rId2"/>
          <a:srcRect/>
          <a:stretch>
            <a:fillRect/>
          </a:stretch>
        </p:blipFill>
        <p:spPr>
          <a:xfrm>
            <a:off x="6706800" y="574675"/>
            <a:ext cx="646133"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1659619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a:xfrm>
            <a:off x="0" y="-1"/>
            <a:ext cx="12193200" cy="6861600"/>
          </a:xfrm>
          <a:solidFill>
            <a:schemeClr val="bg2"/>
          </a:solidFill>
          <a:ln>
            <a:noFill/>
          </a:ln>
        </p:spPr>
        <p:txBody>
          <a:bodyPr lIns="144000" tIns="0" bIns="108000" anchor="b" anchorCtr="0"/>
          <a:lstStyle>
            <a:lvl1pPr marL="0" indent="0" algn="l">
              <a:buNone/>
              <a:defRPr sz="1600"/>
            </a:lvl1pPr>
          </a:lstStyle>
          <a:p>
            <a:r>
              <a:rPr lang="en-GB"/>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ct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Tree>
    <p:extLst>
      <p:ext uri="{BB962C8B-B14F-4D97-AF65-F5344CB8AC3E}">
        <p14:creationId xmlns:p14="http://schemas.microsoft.com/office/powerpoint/2010/main" val="2365086571"/>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Quote E">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5" name="Freeform: Shape 14">
            <a:extLst>
              <a:ext uri="{FF2B5EF4-FFF2-40B4-BE49-F238E27FC236}">
                <a16:creationId xmlns:a16="http://schemas.microsoft.com/office/drawing/2014/main" id="{BA1FF692-EB28-4680-B552-16DBF1E2FCA7}"/>
              </a:ext>
            </a:extLst>
          </p:cNvPr>
          <p:cNvSpPr/>
          <p:nvPr userDrawn="1"/>
        </p:nvSpPr>
        <p:spPr>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a:srcRect/>
          <a:stretch>
            <a:fillRect/>
          </a:stretch>
        </p:blipFill>
        <p:spPr>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ct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1915076820"/>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0" name="Group 19">
            <a:extLst>
              <a:ext uri="{FF2B5EF4-FFF2-40B4-BE49-F238E27FC236}">
                <a16:creationId xmlns:a16="http://schemas.microsoft.com/office/drawing/2014/main" id="{12DF357C-0430-4062-8B2C-D4826E1FA0D3}"/>
              </a:ext>
            </a:extLst>
          </p:cNvPr>
          <p:cNvGrpSpPr/>
          <p:nvPr userDrawn="1"/>
        </p:nvGrpSpPr>
        <p:grpSpPr>
          <a:xfrm>
            <a:off x="0" y="0"/>
            <a:ext cx="12192001" cy="6858000"/>
            <a:chOff x="0" y="0"/>
            <a:chExt cx="12192001" cy="6858000"/>
          </a:xfrm>
        </p:grpSpPr>
        <p:sp>
          <p:nvSpPr>
            <p:cNvPr id="21" name="Freeform: Shape 20">
              <a:extLst>
                <a:ext uri="{FF2B5EF4-FFF2-40B4-BE49-F238E27FC236}">
                  <a16:creationId xmlns:a16="http://schemas.microsoft.com/office/drawing/2014/main" id="{EA07A311-22B4-4C4E-8232-4D7950AD3849}"/>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BE851A98-996C-4D82-975B-B0866045A0BE}"/>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Oval 22">
              <a:extLst>
                <a:ext uri="{FF2B5EF4-FFF2-40B4-BE49-F238E27FC236}">
                  <a16:creationId xmlns:a16="http://schemas.microsoft.com/office/drawing/2014/main" id="{DD7CA2DD-60DD-4B69-917F-0A067E40AD48}"/>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GB" noProof="0"/>
              <a:t>Click to add Questions?</a:t>
            </a:r>
            <a:br>
              <a:rPr lang="en-GB" noProof="0"/>
            </a:br>
            <a:endParaRPr lang="en-GB"/>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4241823033"/>
      </p:ext>
    </p:extLst>
  </p:cSld>
  <p:clrMapOvr>
    <a:overrideClrMapping bg1="dk1" tx1="lt1" bg2="dk2" tx2="lt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srcRect/>
          <a:stretch>
            <a:fillRect/>
          </a:stretch>
        </p:blipFill>
        <p:spPr>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a:t>Click to add Thank you</a:t>
            </a:r>
            <a:endParaRPr lang="en-GB"/>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a:t>Dentons is the world’s largest law firm, connecting talent to the world’s challenges and opportunities in more than 75 countries. Dentons’ legal and business solutions benefit from deep roots in our communities and award-winning advancements in client service, including Nextlaw, Dentons’ innovation and strategic advisory services. Dentons’ polycentric and purpose-driven approach, commitment to inclusion and diversity, and world-class talent challenge the status quo to advance client and community interests in the New Dynamic.  www.dentons.com.</a:t>
            </a:r>
          </a:p>
        </p:txBody>
      </p:sp>
    </p:spTree>
    <p:extLst>
      <p:ext uri="{BB962C8B-B14F-4D97-AF65-F5344CB8AC3E}">
        <p14:creationId xmlns:p14="http://schemas.microsoft.com/office/powerpoint/2010/main" val="807624316"/>
      </p:ext>
    </p:extLst>
  </p:cSld>
  <p:clrMapOvr>
    <a:overrideClrMapping bg1="dk1" tx1="lt1" bg2="dk2" tx2="lt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ank you slide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22" name="Date Placeholder 3" hidden="1">
            <a:extLst>
              <a:ext uri="{FF2B5EF4-FFF2-40B4-BE49-F238E27FC236}">
                <a16:creationId xmlns:a16="http://schemas.microsoft.com/office/drawing/2014/main" id="{FEE5CC84-EA51-4794-B19D-F6C31F2D8618}"/>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4" name="Group 13">
            <a:extLst>
              <a:ext uri="{FF2B5EF4-FFF2-40B4-BE49-F238E27FC236}">
                <a16:creationId xmlns:a16="http://schemas.microsoft.com/office/drawing/2014/main" id="{EE31CBB8-6506-44FF-A574-575C3154131C}"/>
              </a:ext>
            </a:extLst>
          </p:cNvPr>
          <p:cNvGrpSpPr/>
          <p:nvPr userDrawn="1"/>
        </p:nvGrpSpPr>
        <p:grpSpPr>
          <a:xfrm>
            <a:off x="0" y="0"/>
            <a:ext cx="12192001" cy="6858000"/>
            <a:chOff x="0" y="0"/>
            <a:chExt cx="12192001" cy="6858000"/>
          </a:xfrm>
        </p:grpSpPr>
        <p:sp>
          <p:nvSpPr>
            <p:cNvPr id="15" name="Freeform: Shape 14">
              <a:extLst>
                <a:ext uri="{FF2B5EF4-FFF2-40B4-BE49-F238E27FC236}">
                  <a16:creationId xmlns:a16="http://schemas.microsoft.com/office/drawing/2014/main" id="{A9E395F0-1DE0-4922-9DA4-DE8B6B490BFD}"/>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Freeform: Shape 19">
              <a:extLst>
                <a:ext uri="{FF2B5EF4-FFF2-40B4-BE49-F238E27FC236}">
                  <a16:creationId xmlns:a16="http://schemas.microsoft.com/office/drawing/2014/main" id="{30B0B848-08A8-4370-9654-F341BBE46E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Oval 20">
              <a:extLst>
                <a:ext uri="{FF2B5EF4-FFF2-40B4-BE49-F238E27FC236}">
                  <a16:creationId xmlns:a16="http://schemas.microsoft.com/office/drawing/2014/main" id="{657C3620-888D-48B5-AD3E-088264E01A87}"/>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24">
            <a:extLst>
              <a:ext uri="{FF2B5EF4-FFF2-40B4-BE49-F238E27FC236}">
                <a16:creationId xmlns:a16="http://schemas.microsoft.com/office/drawing/2014/main" id="{4A3CF709-5F25-4887-A7CF-980A9B7B9E8A}"/>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srcRect/>
          <a:stretch>
            <a:fillRect/>
          </a:stretch>
        </p:blipFill>
        <p:spPr>
          <a:xfrm>
            <a:off x="576000" y="576000"/>
            <a:ext cx="1980000" cy="383934"/>
          </a:xfrm>
          <a:prstGeom prst="rect">
            <a:avLst/>
          </a:prstGeom>
        </p:spPr>
      </p:pic>
      <p:sp>
        <p:nvSpPr>
          <p:cNvPr id="24" name="Title 1">
            <a:extLst>
              <a:ext uri="{FF2B5EF4-FFF2-40B4-BE49-F238E27FC236}">
                <a16:creationId xmlns:a16="http://schemas.microsoft.com/office/drawing/2014/main" id="{98494A29-D7AD-421E-9281-C51546898F69}"/>
              </a:ext>
            </a:extLst>
          </p:cNvPr>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a:t>Click to add Thank you</a:t>
            </a:r>
            <a:endParaRPr lang="en-GB"/>
          </a:p>
        </p:txBody>
      </p:sp>
    </p:spTree>
    <p:extLst>
      <p:ext uri="{BB962C8B-B14F-4D97-AF65-F5344CB8AC3E}">
        <p14:creationId xmlns:p14="http://schemas.microsoft.com/office/powerpoint/2010/main" val="918358447"/>
      </p:ext>
    </p:extLst>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srcRect/>
          <a:stretch>
            <a:fillRect/>
          </a:stretch>
        </p:blipFill>
        <p:spPr>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a:t>Click to add Thank you</a:t>
            </a:r>
            <a:endParaRPr lang="en-GB"/>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Tree>
    <p:extLst>
      <p:ext uri="{BB962C8B-B14F-4D97-AF65-F5344CB8AC3E}">
        <p14:creationId xmlns:p14="http://schemas.microsoft.com/office/powerpoint/2010/main" val="3320464542"/>
      </p:ext>
    </p:extLst>
  </p:cSld>
  <p:clrMapOvr>
    <a:overrideClrMapping bg1="dk1" tx1="lt1" bg2="dk2" tx2="lt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a:t>Click to add title</a:t>
            </a:r>
            <a:endParaRPr lang="en-GB"/>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9519719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4" name="Date Placeholder 13">
            <a:extLst>
              <a:ext uri="{FF2B5EF4-FFF2-40B4-BE49-F238E27FC236}">
                <a16:creationId xmlns:a16="http://schemas.microsoft.com/office/drawing/2014/main" id="{9A2871EC-83EA-4974-9B5E-3ABE061D22EC}"/>
              </a:ext>
            </a:extLst>
          </p:cNvPr>
          <p:cNvSpPr>
            <a:spLocks noGrp="1"/>
          </p:cNvSpPr>
          <p:nvPr>
            <p:ph type="dt" sz="half" idx="33"/>
          </p:nvPr>
        </p:nvSpPr>
        <p:spPr/>
        <p:txBody>
          <a:bodyPr/>
          <a:lstStyle/>
          <a:p>
            <a:endParaRPr lang="en-GB"/>
          </a:p>
        </p:txBody>
      </p:sp>
      <p:sp>
        <p:nvSpPr>
          <p:cNvPr id="24" name="Footer Placeholder 23">
            <a:extLst>
              <a:ext uri="{FF2B5EF4-FFF2-40B4-BE49-F238E27FC236}">
                <a16:creationId xmlns:a16="http://schemas.microsoft.com/office/drawing/2014/main" id="{9BB8E7AB-921E-4166-BB64-031E48B4865C}"/>
              </a:ext>
            </a:extLst>
          </p:cNvPr>
          <p:cNvSpPr>
            <a:spLocks noGrp="1"/>
          </p:cNvSpPr>
          <p:nvPr>
            <p:ph type="ftr" sz="quarter" idx="34"/>
          </p:nvPr>
        </p:nvSpPr>
        <p:spPr/>
        <p:txBody>
          <a:bodyPr/>
          <a:lstStyle/>
          <a:p>
            <a:endParaRPr lang="en-GB"/>
          </a:p>
        </p:txBody>
      </p:sp>
      <p:sp>
        <p:nvSpPr>
          <p:cNvPr id="25" name="Slide Number Placeholder 24">
            <a:extLst>
              <a:ext uri="{FF2B5EF4-FFF2-40B4-BE49-F238E27FC236}">
                <a16:creationId xmlns:a16="http://schemas.microsoft.com/office/drawing/2014/main" id="{F2E4509D-A079-4024-9361-AC555725E980}"/>
              </a:ext>
            </a:extLst>
          </p:cNvPr>
          <p:cNvSpPr>
            <a:spLocks noGrp="1"/>
          </p:cNvSpPr>
          <p:nvPr>
            <p:ph type="sldNum" sz="quarter" idx="35"/>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0861399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7013113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ct val="0"/>
              </a:spcAft>
              <a:buNone/>
              <a:defRPr sz="1500" b="1">
                <a:solidFill>
                  <a:schemeClr val="accent1"/>
                </a:solidFill>
                <a:latin typeface="+mn-lt"/>
              </a:defRPr>
            </a:lvl1pPr>
            <a:lvl2pPr marL="0" indent="0">
              <a:lnSpc>
                <a:spcPct val="100000"/>
              </a:lnSpc>
              <a:spcAft>
                <a:spcPct val="0"/>
              </a:spcAft>
              <a:buNone/>
              <a:defRPr sz="1500" b="1">
                <a:solidFill>
                  <a:schemeClr val="accent1"/>
                </a:solidFill>
                <a:latin typeface="+mn-lt"/>
              </a:defRPr>
            </a:lvl2pPr>
            <a:lvl3pPr marL="0" indent="0">
              <a:lnSpc>
                <a:spcPct val="100000"/>
              </a:lnSpc>
              <a:spcAft>
                <a:spcPct val="0"/>
              </a:spcAft>
              <a:buNone/>
              <a:defRPr sz="1500" b="1">
                <a:solidFill>
                  <a:schemeClr val="accent1"/>
                </a:solidFill>
                <a:latin typeface="+mn-lt"/>
              </a:defRPr>
            </a:lvl3pPr>
            <a:lvl4pPr>
              <a:lnSpc>
                <a:spcPct val="100000"/>
              </a:lnSpc>
              <a:spcAft>
                <a:spcPct val="0"/>
              </a:spcAft>
              <a:buNone/>
              <a:defRPr sz="1500" b="1">
                <a:solidFill>
                  <a:schemeClr val="accent1"/>
                </a:solidFill>
                <a:latin typeface="+mn-lt"/>
              </a:defRPr>
            </a:lvl4pPr>
            <a:lvl5pPr>
              <a:lnSpc>
                <a:spcPct val="100000"/>
              </a:lnSpc>
              <a:spcAft>
                <a:spcPct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ct val="0"/>
              </a:spcAft>
              <a:buNone/>
              <a:defRPr sz="1500" b="1">
                <a:solidFill>
                  <a:schemeClr val="accent1"/>
                </a:solidFill>
                <a:latin typeface="+mn-lt"/>
              </a:defRPr>
            </a:lvl7pPr>
            <a:lvl8pPr>
              <a:lnSpc>
                <a:spcPct val="100000"/>
              </a:lnSpc>
              <a:spcAft>
                <a:spcPct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a:t>Click to add text</a:t>
            </a:r>
          </a:p>
          <a:p>
            <a:pPr lvl="1"/>
            <a:endParaRPr lang="en-GB"/>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ct val="0"/>
              </a:spcAft>
              <a:buNone/>
              <a:defRPr sz="1500" b="1">
                <a:solidFill>
                  <a:schemeClr val="tx2"/>
                </a:solidFill>
                <a:latin typeface="+mn-lt"/>
              </a:defRPr>
            </a:lvl1pPr>
            <a:lvl2pPr marL="0" indent="0">
              <a:lnSpc>
                <a:spcPct val="100000"/>
              </a:lnSpc>
              <a:spcAft>
                <a:spcPct val="0"/>
              </a:spcAft>
              <a:buNone/>
              <a:defRPr sz="1500" b="1">
                <a:solidFill>
                  <a:schemeClr val="accent1"/>
                </a:solidFill>
                <a:latin typeface="+mn-lt"/>
              </a:defRPr>
            </a:lvl2pPr>
            <a:lvl3pPr marL="0" indent="0">
              <a:lnSpc>
                <a:spcPct val="100000"/>
              </a:lnSpc>
              <a:spcAft>
                <a:spcPct val="0"/>
              </a:spcAft>
              <a:buNone/>
              <a:defRPr sz="1500" b="1">
                <a:solidFill>
                  <a:schemeClr val="accent1"/>
                </a:solidFill>
                <a:latin typeface="+mn-lt"/>
              </a:defRPr>
            </a:lvl3pPr>
            <a:lvl4pPr>
              <a:lnSpc>
                <a:spcPct val="100000"/>
              </a:lnSpc>
              <a:spcAft>
                <a:spcPct val="0"/>
              </a:spcAft>
              <a:buNone/>
              <a:defRPr sz="1500" b="1">
                <a:solidFill>
                  <a:schemeClr val="accent1"/>
                </a:solidFill>
                <a:latin typeface="+mn-lt"/>
              </a:defRPr>
            </a:lvl4pPr>
            <a:lvl5pPr>
              <a:lnSpc>
                <a:spcPct val="100000"/>
              </a:lnSpc>
              <a:spcAft>
                <a:spcPct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ct val="0"/>
              </a:spcAft>
              <a:buNone/>
              <a:defRPr sz="1500" b="1">
                <a:solidFill>
                  <a:schemeClr val="accent1"/>
                </a:solidFill>
                <a:latin typeface="+mn-lt"/>
              </a:defRPr>
            </a:lvl7pPr>
            <a:lvl8pPr>
              <a:lnSpc>
                <a:spcPct val="100000"/>
              </a:lnSpc>
              <a:spcAft>
                <a:spcPct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a:t>Click to add text</a:t>
            </a:r>
          </a:p>
          <a:p>
            <a:pPr lvl="1"/>
            <a:endParaRPr lang="en-GB"/>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1498323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lvl1pPr>
              <a:defRPr>
                <a:solidFill>
                  <a:schemeClr val="tx1"/>
                </a:solidFill>
              </a:defRPr>
            </a:lvl1pPr>
          </a:lstStyle>
          <a:p>
            <a:r>
              <a:rPr lang="en-GB"/>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4972945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0" bIns="108000" anchor="b" anchorCtr="0"/>
          <a:lstStyle>
            <a:lvl1pPr marL="0" indent="0" algn="l">
              <a:buNone/>
              <a:defRPr sz="1600"/>
            </a:lvl1pPr>
          </a:lstStyle>
          <a:p>
            <a:r>
              <a:rPr lang="en-GB"/>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2" name="image" descr="{&quot;templafy&quot;:{&quot;type&quot;:&quot;image&quot;,&quot;inheritDimensions&quot;:&quot;inheritHeight&quot;}}" title="UserProfile.Office.Logowhite">
            <a:extLst>
              <a:ext uri="{FF2B5EF4-FFF2-40B4-BE49-F238E27FC236}">
                <a16:creationId xmlns:a16="http://schemas.microsoft.com/office/drawing/2014/main" id="{17583030-0CC7-455E-8B17-CCCE897C477F}"/>
              </a:ext>
            </a:extLst>
          </p:cNvPr>
          <p:cNvSpPr>
            <a:spLocks noGrp="1"/>
          </p:cNvSpPr>
          <p:nvPr>
            <p:ph type="body" sz="quarter" idx="14" hasCustomPrompt="1"/>
          </p:nvPr>
        </p:nvSpPr>
        <p:spPr>
          <a:xfrm>
            <a:off x="576000" y="5760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17460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150000"/>
            <a:ext cx="6321600" cy="1655762"/>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01655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a:xfrm>
            <a:off x="0" y="-1"/>
            <a:ext cx="12193200" cy="6861600"/>
          </a:xfrm>
          <a:solidFill>
            <a:schemeClr val="bg2"/>
          </a:solidFill>
          <a:ln>
            <a:noFill/>
          </a:ln>
        </p:spPr>
        <p:txBody>
          <a:bodyPr lIns="144000" tIns="0" bIns="108000" anchor="b" anchorCtr="0"/>
          <a:lstStyle>
            <a:lvl1pPr marL="0" indent="0" algn="l">
              <a:buNone/>
              <a:defRPr sz="1600"/>
            </a:lvl1pPr>
          </a:lstStyle>
          <a:p>
            <a:r>
              <a:rPr lang="en-GB"/>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ct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Tree>
    <p:extLst>
      <p:ext uri="{BB962C8B-B14F-4D97-AF65-F5344CB8AC3E}">
        <p14:creationId xmlns:p14="http://schemas.microsoft.com/office/powerpoint/2010/main" val="2023967578"/>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Tree>
    <p:extLst>
      <p:ext uri="{BB962C8B-B14F-4D97-AF65-F5344CB8AC3E}">
        <p14:creationId xmlns:p14="http://schemas.microsoft.com/office/powerpoint/2010/main" val="42664924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Tree>
    <p:extLst>
      <p:ext uri="{BB962C8B-B14F-4D97-AF65-F5344CB8AC3E}">
        <p14:creationId xmlns:p14="http://schemas.microsoft.com/office/powerpoint/2010/main" val="13763065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Tree>
    <p:extLst>
      <p:ext uri="{BB962C8B-B14F-4D97-AF65-F5344CB8AC3E}">
        <p14:creationId xmlns:p14="http://schemas.microsoft.com/office/powerpoint/2010/main" val="4786976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36" name="Subtitle 2">
            <a:extLst>
              <a:ext uri="{FF2B5EF4-FFF2-40B4-BE49-F238E27FC236}">
                <a16:creationId xmlns:a16="http://schemas.microsoft.com/office/drawing/2014/main" id="{3D4F0737-FF2C-47C0-924A-8909D92D598A}"/>
              </a:ext>
            </a:extLst>
          </p:cNvPr>
          <p:cNvSpPr>
            <a:spLocks noGrp="1"/>
          </p:cNvSpPr>
          <p:nvPr>
            <p:ph type="subTitle" idx="17"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83744760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36" name="Subtitle 2">
            <a:extLst>
              <a:ext uri="{FF2B5EF4-FFF2-40B4-BE49-F238E27FC236}">
                <a16:creationId xmlns:a16="http://schemas.microsoft.com/office/drawing/2014/main" id="{03BACB7B-EC41-4D5F-A766-682B1A8CBCAD}"/>
              </a:ext>
            </a:extLst>
          </p:cNvPr>
          <p:cNvSpPr>
            <a:spLocks noGrp="1"/>
          </p:cNvSpPr>
          <p:nvPr>
            <p:ph type="subTitle" idx="17"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1553769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8932836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Report: Title + 1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5375538" cy="1144800"/>
          </a:xfrm>
        </p:spPr>
        <p:txBody>
          <a:bodyPr/>
          <a:lstStyle/>
          <a:p>
            <a:r>
              <a:rPr lang="en-GB"/>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6240462" y="0"/>
            <a:ext cx="5951537" cy="6856248"/>
          </a:xfrm>
        </p:spPr>
        <p:txBody>
          <a:bodyPr tIns="864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Tree>
    <p:extLst>
      <p:ext uri="{BB962C8B-B14F-4D97-AF65-F5344CB8AC3E}">
        <p14:creationId xmlns:p14="http://schemas.microsoft.com/office/powerpoint/2010/main" val="29797673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20532008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5" name="Freeform 5">
            <a:extLst>
              <a:ext uri="{FF2B5EF4-FFF2-40B4-BE49-F238E27FC236}">
                <a16:creationId xmlns:a16="http://schemas.microsoft.com/office/drawing/2014/main" id="{6AFB60EF-F66D-4E70-885C-75444C51917D}"/>
              </a:ext>
            </a:extLst>
          </p:cNvPr>
          <p:cNvSpPr>
            <a:spLocks noEditPoints="1"/>
          </p:cNvSpPr>
          <p:nvPr userDrawn="1"/>
        </p:nvSpPr>
        <p:spPr>
          <a:xfrm rot="10800000">
            <a:off x="1907747" y="2183069"/>
            <a:ext cx="821855" cy="620420"/>
          </a:xfrm>
          <a:custGeom>
            <a:avLst/>
            <a:gdLst>
              <a:gd name="T0" fmla="*/ 235 w 1012"/>
              <a:gd name="T1" fmla="*/ 763 h 763"/>
              <a:gd name="T2" fmla="*/ 439 w 1012"/>
              <a:gd name="T3" fmla="*/ 561 h 763"/>
              <a:gd name="T4" fmla="*/ 256 w 1012"/>
              <a:gd name="T5" fmla="*/ 363 h 763"/>
              <a:gd name="T6" fmla="*/ 202 w 1012"/>
              <a:gd name="T7" fmla="*/ 373 h 763"/>
              <a:gd name="T8" fmla="*/ 190 w 1012"/>
              <a:gd name="T9" fmla="*/ 366 h 763"/>
              <a:gd name="T10" fmla="*/ 458 w 1012"/>
              <a:gd name="T11" fmla="*/ 62 h 763"/>
              <a:gd name="T12" fmla="*/ 425 w 1012"/>
              <a:gd name="T13" fmla="*/ 0 h 763"/>
              <a:gd name="T14" fmla="*/ 0 w 1012"/>
              <a:gd name="T15" fmla="*/ 497 h 763"/>
              <a:gd name="T16" fmla="*/ 235 w 1012"/>
              <a:gd name="T17" fmla="*/ 763 h 763"/>
              <a:gd name="T18" fmla="*/ 789 w 1012"/>
              <a:gd name="T19" fmla="*/ 763 h 763"/>
              <a:gd name="T20" fmla="*/ 991 w 1012"/>
              <a:gd name="T21" fmla="*/ 561 h 763"/>
              <a:gd name="T22" fmla="*/ 810 w 1012"/>
              <a:gd name="T23" fmla="*/ 363 h 763"/>
              <a:gd name="T24" fmla="*/ 753 w 1012"/>
              <a:gd name="T25" fmla="*/ 373 h 763"/>
              <a:gd name="T26" fmla="*/ 741 w 1012"/>
              <a:gd name="T27" fmla="*/ 366 h 763"/>
              <a:gd name="T28" fmla="*/ 1012 w 1012"/>
              <a:gd name="T29" fmla="*/ 62 h 763"/>
              <a:gd name="T30" fmla="*/ 979 w 1012"/>
              <a:gd name="T31" fmla="*/ 0 h 763"/>
              <a:gd name="T32" fmla="*/ 551 w 1012"/>
              <a:gd name="T33" fmla="*/ 497 h 763"/>
              <a:gd name="T34" fmla="*/ 789 w 1012"/>
              <a:gd name="T3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763">
                <a:moveTo>
                  <a:pt x="235" y="763"/>
                </a:moveTo>
                <a:cubicBezTo>
                  <a:pt x="352" y="763"/>
                  <a:pt x="439" y="670"/>
                  <a:pt x="439" y="561"/>
                </a:cubicBezTo>
                <a:cubicBezTo>
                  <a:pt x="439" y="437"/>
                  <a:pt x="347" y="363"/>
                  <a:pt x="256" y="363"/>
                </a:cubicBezTo>
                <a:cubicBezTo>
                  <a:pt x="237" y="363"/>
                  <a:pt x="218" y="368"/>
                  <a:pt x="202" y="373"/>
                </a:cubicBezTo>
                <a:cubicBezTo>
                  <a:pt x="190" y="366"/>
                  <a:pt x="190" y="366"/>
                  <a:pt x="190" y="366"/>
                </a:cubicBezTo>
                <a:cubicBezTo>
                  <a:pt x="199" y="287"/>
                  <a:pt x="271" y="159"/>
                  <a:pt x="458" y="62"/>
                </a:cubicBezTo>
                <a:cubicBezTo>
                  <a:pt x="425" y="0"/>
                  <a:pt x="425" y="0"/>
                  <a:pt x="425" y="0"/>
                </a:cubicBezTo>
                <a:cubicBezTo>
                  <a:pt x="150" y="88"/>
                  <a:pt x="0" y="276"/>
                  <a:pt x="0" y="497"/>
                </a:cubicBezTo>
                <a:cubicBezTo>
                  <a:pt x="0" y="660"/>
                  <a:pt x="100" y="763"/>
                  <a:pt x="235" y="763"/>
                </a:cubicBezTo>
                <a:moveTo>
                  <a:pt x="789" y="763"/>
                </a:moveTo>
                <a:cubicBezTo>
                  <a:pt x="903" y="763"/>
                  <a:pt x="991" y="670"/>
                  <a:pt x="991" y="561"/>
                </a:cubicBezTo>
                <a:cubicBezTo>
                  <a:pt x="991" y="437"/>
                  <a:pt x="898" y="363"/>
                  <a:pt x="810" y="363"/>
                </a:cubicBezTo>
                <a:cubicBezTo>
                  <a:pt x="791" y="363"/>
                  <a:pt x="772" y="368"/>
                  <a:pt x="753" y="373"/>
                </a:cubicBezTo>
                <a:cubicBezTo>
                  <a:pt x="741" y="366"/>
                  <a:pt x="741" y="366"/>
                  <a:pt x="741" y="366"/>
                </a:cubicBezTo>
                <a:cubicBezTo>
                  <a:pt x="753" y="287"/>
                  <a:pt x="822" y="159"/>
                  <a:pt x="1012" y="62"/>
                </a:cubicBezTo>
                <a:cubicBezTo>
                  <a:pt x="979" y="0"/>
                  <a:pt x="979" y="0"/>
                  <a:pt x="979" y="0"/>
                </a:cubicBezTo>
                <a:cubicBezTo>
                  <a:pt x="703" y="88"/>
                  <a:pt x="551" y="276"/>
                  <a:pt x="551" y="497"/>
                </a:cubicBezTo>
                <a:cubicBezTo>
                  <a:pt x="551" y="660"/>
                  <a:pt x="653" y="763"/>
                  <a:pt x="789" y="76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ct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a:t>Click to add quote (Enter+Tab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Tree>
    <p:extLst>
      <p:ext uri="{BB962C8B-B14F-4D97-AF65-F5344CB8AC3E}">
        <p14:creationId xmlns:p14="http://schemas.microsoft.com/office/powerpoint/2010/main" val="28496027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1144800"/>
          </a:xfrm>
        </p:spPr>
        <p:txBody>
          <a:bodyPr/>
          <a:lstStyle/>
          <a:p>
            <a:r>
              <a:rPr lang="en-GB"/>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p:spPr>
        <p:txBody>
          <a:bodyPr tIns="1152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Tree>
    <p:extLst>
      <p:ext uri="{BB962C8B-B14F-4D97-AF65-F5344CB8AC3E}">
        <p14:creationId xmlns:p14="http://schemas.microsoft.com/office/powerpoint/2010/main" val="94223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a:xfrm>
            <a:off x="0" y="-1"/>
            <a:ext cx="12193200" cy="6861600"/>
          </a:xfrm>
          <a:noFill/>
        </p:spPr>
        <p:txBody>
          <a:bodyPr lIns="144000" tIns="36000" bIns="108000" anchor="b"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ct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Tree>
    <p:extLst>
      <p:ext uri="{BB962C8B-B14F-4D97-AF65-F5344CB8AC3E}">
        <p14:creationId xmlns:p14="http://schemas.microsoft.com/office/powerpoint/2010/main" val="4047489540"/>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9" name="Subtitle 2">
            <a:extLst>
              <a:ext uri="{FF2B5EF4-FFF2-40B4-BE49-F238E27FC236}">
                <a16:creationId xmlns:a16="http://schemas.microsoft.com/office/drawing/2014/main" id="{B7760CEC-F44E-48BB-82EA-3BACC3ED663E}"/>
              </a:ext>
            </a:extLst>
          </p:cNvPr>
          <p:cNvSpPr>
            <a:spLocks noGrp="1"/>
          </p:cNvSpPr>
          <p:nvPr>
            <p:ph type="subTitle" idx="13"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6" name="Date Placeholder 5">
            <a:extLst>
              <a:ext uri="{FF2B5EF4-FFF2-40B4-BE49-F238E27FC236}">
                <a16:creationId xmlns:a16="http://schemas.microsoft.com/office/drawing/2014/main" id="{FF02E9D8-243A-43CF-853E-50C27FDBBCA7}"/>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8C49C12-383D-468E-AA2D-91215721833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1E77DCE-4538-484C-A26C-2C0A8F285C7B}"/>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34472626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0B6B096-5B8E-4013-AC5B-C7008CC96635}"/>
              </a:ext>
            </a:extLst>
          </p:cNvPr>
          <p:cNvSpPr>
            <a:spLocks noGrp="1"/>
          </p:cNvSpPr>
          <p:nvPr>
            <p:ph type="subTitle" idx="13" hasCustomPrompt="1"/>
          </p:nvPr>
        </p:nvSpPr>
        <p:spPr>
          <a:xfrm>
            <a:off x="576000" y="5994000"/>
            <a:ext cx="11041200" cy="288000"/>
          </a:xfrm>
        </p:spPr>
        <p:txBody>
          <a:bodyPr anchor="b" anchorCtr="0"/>
          <a:lstStyle>
            <a:lvl1pPr marL="0" indent="0" algn="l">
              <a:spcBef>
                <a:spcPct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notes</a:t>
            </a:r>
          </a:p>
        </p:txBody>
      </p:sp>
      <p:sp>
        <p:nvSpPr>
          <p:cNvPr id="5" name="Date Placeholder 4">
            <a:extLst>
              <a:ext uri="{FF2B5EF4-FFF2-40B4-BE49-F238E27FC236}">
                <a16:creationId xmlns:a16="http://schemas.microsoft.com/office/drawing/2014/main" id="{43C7102C-1386-440C-B5CD-1CAC13E266C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55D27BF-9414-4297-9820-80B6A87419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7B37-92E3-4205-B47B-D97A4676424D}"/>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669843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Fast overskrift"/>
          <p:cNvSpPr txBox="1"/>
          <p:nvPr userDrawn="1"/>
        </p:nvSpPr>
        <p:spPr>
          <a:xfrm>
            <a:off x="579081"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ct val="0"/>
              </a:spcBef>
              <a:spcAft>
                <a:spcPts val="600"/>
              </a:spcAft>
              <a:buClrTx/>
              <a:buSzTx/>
              <a:buFont typeface="+mj-lt"/>
              <a:buNone/>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ct val="0"/>
              </a:spcBef>
              <a:spcAft>
                <a:spcPts val="600"/>
              </a:spcAft>
              <a:buClrTx/>
              <a:buSzTx/>
              <a:buFontTx/>
              <a:buNone/>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endParaRPr lang="en-GB"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a:xfrm>
            <a:off x="4537822"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rcRect/>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a:blip r:embed="rId3"/>
          <a:srcRect l="3901" t="45142" r="62601" b="9046"/>
          <a:stretch>
            <a:fillRect/>
          </a:stretch>
        </p:blipFill>
        <p:spPr>
          <a:xfrm>
            <a:off x="6765878"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rcRect/>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rcRect/>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rcRect/>
          <a:stretch>
            <a:fillRect/>
          </a:stretch>
        </p:blipFill>
        <p:spPr>
          <a:xfrm>
            <a:off x="6842022"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rcRect/>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rcRect/>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42017371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a:xfrm>
            <a:off x="4384528" y="1739659"/>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defRPr/>
            </a:pPr>
            <a:r>
              <a:rPr lang="en-GB" sz="1600">
                <a:latin typeface="+mn-lt"/>
                <a:cs typeface="Arial" panose="020B0604020202020204" pitchFamily="34" charset="0"/>
              </a:rPr>
              <a:t>PICTURES</a:t>
            </a:r>
            <a:br>
              <a:rPr lang="en-GB" sz="90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defRPr/>
            </a:pPr>
            <a:r>
              <a:rPr lang="en-GB" sz="160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rcRect/>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a:blip r:embed="rId3"/>
            <a:srcRect l="1432" t="16308" r="2422" b="1509"/>
            <a:stretch>
              <a:fill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rcRect/>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84507" y="584946"/>
            <a:ext cx="1103123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rcRect/>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a:blip r:embed="rId6"/>
          <a:srcRect l="3901" t="45142" r="62601" b="9046"/>
          <a:stretch>
            <a:fillRect/>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srcRect/>
          <a:stretch>
            <a:fillRect/>
          </a:stretch>
        </p:blipFill>
        <p:spPr>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ct val="0"/>
              </a:spcBef>
              <a:spcAft>
                <a:spcPts val="600"/>
              </a:spcAft>
              <a:buClrTx/>
              <a:buSzTx/>
              <a:buFont typeface="+mj-lt"/>
              <a:buNone/>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ct val="0"/>
              </a:spcBef>
              <a:spcAft>
                <a:spcPts val="600"/>
              </a:spcAft>
              <a:buClrTx/>
              <a:buSzTx/>
              <a:buFontTx/>
              <a:buNone/>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endParaRPr lang="en-GB" sz="90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rcRect/>
          <a:stretch>
            <a:fillRect/>
          </a:stretch>
        </p:blipFill>
        <p:spPr>
          <a:xfrm>
            <a:off x="2972055" y="5089099"/>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rcRect/>
          <a:stretch>
            <a:fillRect/>
          </a:stretch>
        </p:blipFill>
        <p:spPr>
          <a:xfrm>
            <a:off x="2972055" y="4272104"/>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rcRect/>
          <a:stretch>
            <a:fillRect/>
          </a:stretch>
        </p:blipFill>
        <p:spPr>
          <a:xfrm>
            <a:off x="2974753" y="353894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rcRect/>
          <a:stretch>
            <a:fillRect/>
          </a:stretch>
        </p:blipFill>
        <p:spPr>
          <a:xfrm>
            <a:off x="2972055" y="2827659"/>
            <a:ext cx="457143" cy="257143"/>
          </a:xfrm>
          <a:prstGeom prst="rect">
            <a:avLst/>
          </a:prstGeom>
        </p:spPr>
      </p:pic>
    </p:spTree>
    <p:extLst>
      <p:ext uri="{BB962C8B-B14F-4D97-AF65-F5344CB8AC3E}">
        <p14:creationId xmlns:p14="http://schemas.microsoft.com/office/powerpoint/2010/main" val="13488630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ct val="0"/>
              </a:spcAft>
              <a:buClr>
                <a:srgbClr val="003755"/>
              </a:buClr>
              <a:buSzTx/>
              <a:buFontTx/>
              <a:buNone/>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Tree>
    <p:extLst>
      <p:ext uri="{BB962C8B-B14F-4D97-AF65-F5344CB8AC3E}">
        <p14:creationId xmlns:p14="http://schemas.microsoft.com/office/powerpoint/2010/main" val="2849598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a:xfrm>
            <a:off x="0" y="-1"/>
            <a:ext cx="12193200" cy="6861600"/>
          </a:xfrm>
          <a:noFill/>
        </p:spPr>
        <p:txBody>
          <a:bodyPr lIns="144000" tIns="36000" bIns="108000" anchor="b"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ct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Tree>
    <p:extLst>
      <p:ext uri="{BB962C8B-B14F-4D97-AF65-F5344CB8AC3E}">
        <p14:creationId xmlns:p14="http://schemas.microsoft.com/office/powerpoint/2010/main" val="15192735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bg1"/>
                </a:solidFill>
              </a:rPr>
              <a:t>You have the option to change the color of the background</a:t>
            </a:r>
            <a:endParaRPr lang="en-GB" sz="160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a:t>.</a:t>
            </a:r>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GB"/>
              <a:t>Click icon to add picture or click on </a:t>
            </a:r>
            <a:br>
              <a:rPr lang="en-GB"/>
            </a:br>
            <a:r>
              <a:rPr lang="en-GB"/>
              <a:t>frame and insert picture from Templafy Images</a:t>
            </a:r>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GB" noProof="0"/>
              <a:t>Click to add title</a:t>
            </a:r>
            <a:endParaRPr lang="en-GB"/>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ct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defRPr sz="3600">
                <a:solidFill>
                  <a:schemeClr val="tx1"/>
                </a:solidFill>
              </a:defRPr>
            </a:lvl9pPr>
          </a:lstStyle>
          <a:p>
            <a:r>
              <a:rPr lang="en-GB"/>
              <a:t>Click to add subtitle</a:t>
            </a:r>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Tree>
    <p:extLst>
      <p:ext uri="{BB962C8B-B14F-4D97-AF65-F5344CB8AC3E}">
        <p14:creationId xmlns:p14="http://schemas.microsoft.com/office/powerpoint/2010/main" val="11350457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GB" noProof="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a:xfrm>
            <a:off x="0" y="-1"/>
            <a:ext cx="12193200" cy="6861600"/>
          </a:xfrm>
          <a:noFill/>
        </p:spPr>
        <p:txBody>
          <a:bodyPr lIns="144000" tIns="36000" bIns="0" anchor="t"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GB" noProof="0"/>
              <a:t>Click to add title</a:t>
            </a:r>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185660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a:xfrm>
            <a:off x="0" y="-1"/>
            <a:ext cx="12193200" cy="6861600"/>
          </a:xfrm>
          <a:noFill/>
        </p:spPr>
        <p:txBody>
          <a:bodyPr lIns="144000" tIns="36000" bIns="0" anchor="t" anchorCtr="0"/>
          <a:lstStyle>
            <a:lvl1pPr marL="0" indent="0" algn="l">
              <a:spcAft>
                <a:spcPct val="0"/>
              </a:spcAft>
              <a:buNone/>
              <a:defRPr sz="1600">
                <a:solidFill>
                  <a:schemeClr val="tx1"/>
                </a:solidFill>
              </a:defRPr>
            </a:lvl1pPr>
          </a:lstStyle>
          <a:p>
            <a:r>
              <a:rPr lang="en-GB"/>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130417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Right click on picture and choose “</a:t>
            </a:r>
            <a:r>
              <a:rPr lang="en-GB" sz="1400" b="0"/>
              <a:t>Send to Back” </a:t>
            </a:r>
            <a:r>
              <a:rPr lang="en-GB" sz="1400"/>
              <a:t>to get overlay in front</a:t>
            </a:r>
            <a:endParaRPr lang="en-GB" sz="160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a:t>.</a:t>
            </a:r>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a:xfrm>
            <a:off x="0" y="-1"/>
            <a:ext cx="12193200" cy="6861600"/>
          </a:xfrm>
          <a:noFill/>
        </p:spPr>
        <p:txBody>
          <a:bodyPr lIns="144000" tIns="36000" bIns="0" anchor="t"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a:t>Click to add title</a:t>
            </a:r>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186597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GB" noProof="0"/>
              <a:t>Click to add title</a:t>
            </a:r>
            <a:endParaRPr lang="en-GB"/>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37092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GB" noProof="0"/>
              <a:t>Click to add title</a:t>
            </a:r>
            <a:endParaRPr lang="en-GB"/>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772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0" bIns="108000" anchor="b" anchorCtr="0"/>
          <a:lstStyle>
            <a:lvl1pPr marL="0" indent="0" algn="l">
              <a:buNone/>
              <a:defRPr sz="1600"/>
            </a:lvl1pPr>
          </a:lstStyle>
          <a:p>
            <a:r>
              <a:rPr lang="en-GB"/>
              <a:t>Click on frame and insert picture using the Insert tab - Pictures or from Templafy Images</a:t>
            </a:r>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8" name="image" descr="{&quot;templafy&quot;:{&quot;type&quot;:&quot;image&quot;,&quot;inheritDimensions&quot;:&quot;inheritHeight&quot;}}" title="UserProfile.Office.Logowhite">
            <a:extLst>
              <a:ext uri="{FF2B5EF4-FFF2-40B4-BE49-F238E27FC236}">
                <a16:creationId xmlns:a16="http://schemas.microsoft.com/office/drawing/2014/main" id="{A8774AC0-3C48-495C-801E-2F0F629CD086}"/>
              </a:ext>
            </a:extLst>
          </p:cNvPr>
          <p:cNvSpPr>
            <a:spLocks noGrp="1"/>
          </p:cNvSpPr>
          <p:nvPr>
            <p:ph type="body" sz="quarter" idx="14" hasCustomPrompt="1"/>
          </p:nvPr>
        </p:nvSpPr>
        <p:spPr>
          <a:xfrm>
            <a:off x="576000" y="5760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a:xfrm>
            <a:off x="576000" y="17460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a:xfrm>
            <a:off x="576000" y="3150000"/>
            <a:ext cx="6321600" cy="1655762"/>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331214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GB" noProof="0"/>
              <a:t>Click to add title</a:t>
            </a:r>
            <a:endParaRPr lang="en-GB"/>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257588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GB" noProof="0"/>
              <a:t>Click to add title</a:t>
            </a:r>
            <a:endParaRPr lang="en-GB"/>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72764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GB" noProof="0"/>
              <a:t>Click to add title</a:t>
            </a:r>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40" userDrawn="1">
          <p15:clr>
            <a:srgbClr val="FBAE40"/>
          </p15:clr>
        </p15:guide>
        <p15:guide id="2" pos="420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background</a:t>
            </a:r>
            <a:endParaRPr lang="en-GB" sz="160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GB"/>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a:t>Click to add title</a:t>
            </a:r>
            <a:endParaRPr lang="en-GB"/>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GB"/>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97103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background</a:t>
            </a:r>
            <a:endParaRPr lang="en-GB" sz="160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ct val="0"/>
              </a:spcAft>
              <a:buNone/>
              <a:defRPr sz="1600">
                <a:solidFill>
                  <a:schemeClr val="tx2"/>
                </a:solidFill>
              </a:defRPr>
            </a:lvl1pPr>
          </a:lstStyle>
          <a:p>
            <a:r>
              <a:rPr lang="en-GB" noProof="0"/>
              <a:t>Click icon to add picture or click on </a:t>
            </a:r>
            <a:br>
              <a:rPr lang="en-GB" noProof="0"/>
            </a:br>
            <a:r>
              <a:rPr lang="en-GB" noProof="0"/>
              <a:t>frame and insert picture from Templafy Images</a:t>
            </a:r>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a:t>Click to add title</a:t>
            </a:r>
            <a:endParaRPr lang="en-GB"/>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791265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background</a:t>
            </a:r>
            <a:endParaRPr lang="en-GB" sz="160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ct val="0"/>
              </a:spcAft>
              <a:buNone/>
              <a:defRPr sz="1600">
                <a:solidFill>
                  <a:schemeClr val="tx2"/>
                </a:solidFill>
              </a:defRPr>
            </a:lvl1pPr>
          </a:lstStyle>
          <a:p>
            <a:r>
              <a:rPr lang="en-GB" noProof="0"/>
              <a:t>Click icon to add picture or click on </a:t>
            </a:r>
            <a:br>
              <a:rPr lang="en-GB" noProof="0"/>
            </a:br>
            <a:r>
              <a:rPr lang="en-GB" noProof="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a:t>Click to add title</a:t>
            </a:r>
            <a:endParaRPr lang="en-GB"/>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3463291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ct val="0"/>
              </a:spcAft>
              <a:buNone/>
              <a:defRPr sz="1600">
                <a:solidFill>
                  <a:schemeClr val="tx2"/>
                </a:solidFill>
              </a:defRPr>
            </a:lvl1pPr>
          </a:lstStyle>
          <a:p>
            <a:r>
              <a:rPr lang="en-GB" noProof="0"/>
              <a:t>Click icon to add picture or click on </a:t>
            </a:r>
            <a:br>
              <a:rPr lang="en-GB" noProof="0"/>
            </a:br>
            <a:r>
              <a:rPr lang="en-GB" noProof="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GB" noProof="0"/>
              <a:t>Click to add title</a:t>
            </a:r>
            <a:endParaRPr lang="en-GB"/>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GB" noProof="0"/>
              <a:t>Click to add text point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GB"/>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981991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a:t>
            </a:r>
            <a:endParaRPr lang="en-GB" sz="140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a:xfrm>
            <a:off x="1" y="0"/>
            <a:ext cx="12192000" cy="6858000"/>
          </a:xfrm>
          <a:prstGeom prst="rect">
            <a:avLst/>
          </a:prstGeom>
          <a:gradFill>
            <a:gsLst>
              <a:gs pos="45000">
                <a:schemeClr val="tx1">
                  <a:alpha val="25000"/>
                </a:schemeClr>
              </a:gs>
              <a:gs pos="100000">
                <a:schemeClr val="bg1">
                  <a:alpha val="24559"/>
                </a:schemeClr>
              </a:gs>
            </a:gsLst>
            <a:lin ang="21594000" scaled="0"/>
            <a:tileRect/>
          </a:gradFill>
          <a:ln w="0">
            <a:noFill/>
          </a:ln>
        </p:spPr>
        <p:txBody>
          <a:bodyPr wrap="square">
            <a:noAutofit/>
          </a:bodyPr>
          <a:lstStyle>
            <a:lvl1pPr marL="0" indent="0">
              <a:buNone/>
              <a:defRPr sz="100">
                <a:noFill/>
              </a:defRPr>
            </a:lvl1pPr>
          </a:lstStyle>
          <a:p>
            <a:pPr lvl="0"/>
            <a:r>
              <a:rPr lang="en-GB"/>
              <a:t>.</a:t>
            </a:r>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GB" noProof="0"/>
              <a:t>Click to add title</a:t>
            </a:r>
            <a:endParaRPr lang="en-GB"/>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a:t>Click to add text</a:t>
            </a:r>
            <a:endParaRPr lang="en-GB"/>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a:t>Click to add text</a:t>
            </a:r>
            <a:endParaRPr lang="en-GB"/>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3828986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Right click on picture and choose “</a:t>
            </a:r>
            <a:r>
              <a:rPr lang="en-GB" sz="1400" b="0"/>
              <a:t>Send to Back” </a:t>
            </a:r>
            <a:r>
              <a:rPr lang="en-GB" sz="1400"/>
              <a:t>to get overlay in front</a:t>
            </a:r>
            <a:endParaRPr lang="en-GB" sz="160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a:xfrm>
            <a:off x="1" y="0"/>
            <a:ext cx="12192000" cy="6858000"/>
          </a:xfrm>
          <a:prstGeom prst="rect">
            <a:avLst/>
          </a:prstGeom>
          <a:gradFill>
            <a:gsLst>
              <a:gs pos="45000">
                <a:schemeClr val="tx1">
                  <a:alpha val="34595"/>
                </a:schemeClr>
              </a:gs>
              <a:gs pos="100000">
                <a:schemeClr val="bg1">
                  <a:alpha val="24559"/>
                </a:schemeClr>
              </a:gs>
            </a:gsLst>
            <a:lin ang="21594000" scaled="0"/>
            <a:tileRect/>
          </a:gradFill>
          <a:ln w="0">
            <a:noFill/>
          </a:ln>
        </p:spPr>
        <p:txBody>
          <a:bodyPr wrap="square">
            <a:noAutofit/>
          </a:bodyPr>
          <a:lstStyle>
            <a:lvl1pPr marL="0" indent="0">
              <a:buNone/>
              <a:defRPr sz="100">
                <a:noFill/>
              </a:defRPr>
            </a:lvl1pPr>
          </a:lstStyle>
          <a:p>
            <a:pPr lvl="0"/>
            <a:r>
              <a:rPr lang="en-GB"/>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a:xfrm>
            <a:off x="0" y="-1"/>
            <a:ext cx="12193200" cy="6861600"/>
          </a:xfrm>
          <a:solidFill>
            <a:schemeClr val="bg2"/>
          </a:solidFill>
        </p:spPr>
        <p:txBody>
          <a:bodyPr lIns="36000" tIns="36000" rIns="5184000" bIns="108000" anchor="t" anchorCtr="0"/>
          <a:lstStyle>
            <a:lvl1pPr marL="0" indent="0" algn="l">
              <a:spcAft>
                <a:spcPct val="0"/>
              </a:spcAft>
              <a:buNone/>
              <a:defRPr sz="1400">
                <a:solidFill>
                  <a:schemeClr val="tx2"/>
                </a:solidFill>
              </a:defRPr>
            </a:lvl1pPr>
          </a:lstStyle>
          <a:p>
            <a:r>
              <a:rPr lang="en-GB"/>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a:t>Click to add title</a:t>
            </a:r>
            <a:endParaRPr lang="en-GB"/>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402407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Right click on picture and choose “</a:t>
            </a:r>
            <a:r>
              <a:rPr lang="en-GB" sz="1400" b="0"/>
              <a:t>Send to Back” </a:t>
            </a:r>
            <a:r>
              <a:rPr lang="en-GB" sz="1400"/>
              <a:t>to get overlay in front</a:t>
            </a:r>
            <a:endParaRPr lang="en-GB" sz="160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a:xfrm>
            <a:off x="1" y="0"/>
            <a:ext cx="12192000" cy="6858000"/>
          </a:xfrm>
          <a:prstGeom prst="rect">
            <a:avLst/>
          </a:prstGeom>
          <a:gradFill>
            <a:gsLst>
              <a:gs pos="45000">
                <a:schemeClr val="tx1">
                  <a:alpha val="20000"/>
                </a:schemeClr>
              </a:gs>
              <a:gs pos="100000">
                <a:schemeClr val="bg1">
                  <a:alpha val="24559"/>
                </a:schemeClr>
              </a:gs>
            </a:gsLst>
            <a:lin ang="21594000" scaled="0"/>
            <a:tileRect/>
          </a:gradFill>
          <a:ln w="0">
            <a:noFill/>
          </a:ln>
        </p:spPr>
        <p:txBody>
          <a:bodyPr wrap="square">
            <a:noAutofit/>
          </a:bodyPr>
          <a:lstStyle>
            <a:lvl1pPr marL="0" indent="0">
              <a:buNone/>
              <a:defRPr sz="100">
                <a:noFill/>
              </a:defRPr>
            </a:lvl1pPr>
          </a:lstStyle>
          <a:p>
            <a:pPr lvl="0"/>
            <a:r>
              <a:rPr lang="en-GB"/>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a:xfrm>
            <a:off x="0" y="-1"/>
            <a:ext cx="12193200" cy="6861600"/>
          </a:xfrm>
          <a:solidFill>
            <a:schemeClr val="bg2"/>
          </a:solidFill>
        </p:spPr>
        <p:txBody>
          <a:bodyPr lIns="36000" tIns="36000" rIns="5112000" bIns="108000" anchor="t" anchorCtr="0"/>
          <a:lstStyle>
            <a:lvl1pPr marL="0" indent="0" algn="l">
              <a:spcAft>
                <a:spcPct val="0"/>
              </a:spcAft>
              <a:buNone/>
              <a:defRPr sz="1400">
                <a:solidFill>
                  <a:schemeClr val="tx2"/>
                </a:solidFill>
              </a:defRPr>
            </a:lvl1pPr>
          </a:lstStyle>
          <a:p>
            <a:r>
              <a:rPr lang="en-GB"/>
              <a:t>Click on frame and insert picture using the Insert tab - Pictures or from Templafy Images. Right click on picture and choose Send to Back to get right picture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a:t>Click to add title</a:t>
            </a:r>
            <a:endParaRPr lang="en-GB"/>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GB"/>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GB"/>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913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0" bIns="108000" anchor="b" anchorCtr="0"/>
          <a:lstStyle>
            <a:lvl1pPr marL="0" indent="0" algn="l">
              <a:buNone/>
              <a:defRPr sz="1600"/>
            </a:lvl1pPr>
          </a:lstStyle>
          <a:p>
            <a:r>
              <a:rPr lang="en-GB"/>
              <a:t>Click on frame and insert picture using the Insert tab - Pictures or from Templafy Images</a:t>
            </a:r>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7" name="image" descr="{&quot;templafy&quot;:{&quot;type&quot;:&quot;image&quot;,&quot;inheritDimensions&quot;:&quot;inheritHeight&quot;}}" title="UserProfile.Office.Logowhite">
            <a:extLst>
              <a:ext uri="{FF2B5EF4-FFF2-40B4-BE49-F238E27FC236}">
                <a16:creationId xmlns:a16="http://schemas.microsoft.com/office/drawing/2014/main" id="{B92CDB80-8722-467B-A218-FF17C5240245}"/>
              </a:ext>
            </a:extLst>
          </p:cNvPr>
          <p:cNvSpPr>
            <a:spLocks noGrp="1"/>
          </p:cNvSpPr>
          <p:nvPr>
            <p:ph type="body" sz="quarter" idx="14" hasCustomPrompt="1"/>
          </p:nvPr>
        </p:nvSpPr>
        <p:spPr>
          <a:xfrm>
            <a:off x="576000" y="5760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17460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150000"/>
            <a:ext cx="6321600" cy="1655762"/>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268977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a:t>Right click on picture and choose “</a:t>
            </a:r>
            <a:r>
              <a:rPr lang="en-GB" sz="1400" b="0"/>
              <a:t>Send to Back” </a:t>
            </a:r>
            <a:r>
              <a:rPr lang="en-GB" sz="1400"/>
              <a:t>to get overlay in front</a:t>
            </a:r>
            <a:endParaRPr lang="en-GB" sz="160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a:xfrm>
            <a:off x="1" y="0"/>
            <a:ext cx="12192000" cy="6858000"/>
          </a:xfrm>
          <a:prstGeom prst="rect">
            <a:avLst/>
          </a:prstGeom>
          <a:gradFill>
            <a:gsLst>
              <a:gs pos="80000">
                <a:schemeClr val="tx1">
                  <a:alpha val="25000"/>
                </a:schemeClr>
              </a:gs>
              <a:gs pos="49000">
                <a:schemeClr val="bg1">
                  <a:alpha val="0"/>
                </a:schemeClr>
              </a:gs>
            </a:gsLst>
            <a:lin ang="21594000" scaled="0"/>
            <a:tileRect/>
          </a:gradFill>
          <a:ln w="0">
            <a:noFill/>
          </a:ln>
        </p:spPr>
        <p:txBody>
          <a:bodyPr wrap="square">
            <a:noAutofit/>
          </a:bodyPr>
          <a:lstStyle>
            <a:lvl1pPr marL="0" indent="0">
              <a:buNone/>
              <a:defRPr sz="100">
                <a:noFill/>
              </a:defRPr>
            </a:lvl1pPr>
          </a:lstStyle>
          <a:p>
            <a:pPr lvl="0"/>
            <a:r>
              <a:rPr lang="en-GB"/>
              <a:t>.</a:t>
            </a:r>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a:xfrm>
            <a:off x="0" y="-1"/>
            <a:ext cx="12193200" cy="6861600"/>
          </a:xfrm>
          <a:solidFill>
            <a:schemeClr val="bg2"/>
          </a:solidFill>
        </p:spPr>
        <p:txBody>
          <a:bodyPr lIns="5076000" tIns="36000" rIns="72000" bIns="108000" anchor="t" anchorCtr="0"/>
          <a:lstStyle>
            <a:lvl1pPr marL="0" indent="0" algn="r">
              <a:spcAft>
                <a:spcPct val="0"/>
              </a:spcAft>
              <a:buNone/>
              <a:defRPr sz="1400">
                <a:solidFill>
                  <a:srgbClr val="545859"/>
                </a:solidFill>
              </a:defRPr>
            </a:lvl1pPr>
          </a:lstStyle>
          <a:p>
            <a:r>
              <a:rPr lang="en-GB"/>
              <a:t>Click on frame and insert picture using the Insert tab - Pictures or from Templafy Images. Right click on picture and choose Send to Back to get right picture in front</a:t>
            </a:r>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GB" noProof="0"/>
              <a:t>Click to add title</a:t>
            </a:r>
            <a:endParaRPr lang="en-GB"/>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GB"/>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GB"/>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015055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GB"/>
              <a:t>.</a:t>
            </a:r>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ct val="0"/>
              </a:spcAft>
              <a:buNone/>
              <a:defRPr sz="1600">
                <a:solidFill>
                  <a:schemeClr val="tx2"/>
                </a:solidFill>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noProof="0"/>
              <a:t>Click icon to add picture or click on </a:t>
            </a:r>
            <a:br>
              <a:rPr lang="en-GB" noProof="0"/>
            </a:br>
            <a:r>
              <a:rPr lang="en-GB" noProof="0"/>
              <a:t>frame and insert picture from Templafy Images. </a:t>
            </a:r>
            <a:br>
              <a:rPr lang="en-GB" noProof="0"/>
            </a:br>
            <a:r>
              <a:rPr lang="en-GB"/>
              <a:t>Right click on picture and choose Send to Back to get overlay in front</a:t>
            </a:r>
            <a:endParaRPr lang="en-GB" noProof="0"/>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a:t>
            </a:r>
            <a:endParaRPr lang="en-GB" sz="1400">
              <a:solidFill>
                <a:schemeClr val="tx2"/>
              </a:solidFill>
            </a:endParaRP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GB" noProof="0"/>
              <a:t>Click to add title</a:t>
            </a:r>
            <a:endParaRPr lang="en-GB"/>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GB"/>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GB"/>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t>‹#›</a:t>
            </a:fld>
            <a:endParaRPr lang="en-GB"/>
          </a:p>
        </p:txBody>
      </p:sp>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a:solidFill>
                  <a:schemeClr val="tx1"/>
                </a:solidFill>
              </a:rPr>
              <a:t>You have the option to change the color of the guidepost</a:t>
            </a:r>
            <a:endParaRPr lang="en-GB" sz="1600">
              <a:solidFill>
                <a:schemeClr val="tx1"/>
              </a:solidFill>
            </a:endParaRPr>
          </a:p>
        </p:txBody>
      </p:sp>
    </p:spTree>
    <p:extLst>
      <p:ext uri="{BB962C8B-B14F-4D97-AF65-F5344CB8AC3E}">
        <p14:creationId xmlns:p14="http://schemas.microsoft.com/office/powerpoint/2010/main" val="3787359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tx1"/>
                </a:solidFill>
              </a:defRPr>
            </a:lvl1pPr>
            <a:lvl2pPr marL="324000" indent="-324000">
              <a:spcBef>
                <a:spcPts val="1200"/>
              </a:spcBef>
              <a:spcAft>
                <a:spcPct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12230207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background</a:t>
            </a:r>
            <a:endParaRPr lang="en-GB" sz="1600">
              <a:solidFill>
                <a:schemeClr val="tx2"/>
              </a:solidFill>
            </a:endParaRPr>
          </a:p>
        </p:txBody>
      </p:sp>
      <p:sp>
        <p:nvSpPr>
          <p:cNvPr id="20" name="Text Placeholder 19">
            <a:extLst>
              <a:ext uri="{FF2B5EF4-FFF2-40B4-BE49-F238E27FC236}">
                <a16:creationId xmlns:a16="http://schemas.microsoft.com/office/drawing/2014/main" id="{13BE949F-FA85-4FDD-BF3F-5477EFD9D6EB}"/>
              </a:ext>
            </a:extLst>
          </p:cNvPr>
          <p:cNvSpPr>
            <a:spLocks noGrp="1"/>
          </p:cNvSpPr>
          <p:nvPr>
            <p:ph type="body" sz="quarter" idx="22" hasCustomPrompt="1"/>
          </p:nvPr>
        </p:nvSpPr>
        <p:spPr>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GB"/>
              <a:t>.</a:t>
            </a: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GB"/>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ct val="0"/>
              </a:spcAft>
              <a:buFont typeface="Arial" panose="020B0604020202020204" pitchFamily="34" charset="0"/>
              <a:buChar char="​"/>
              <a:defRPr sz="3000">
                <a:solidFill>
                  <a:schemeClr val="bg1"/>
                </a:solidFill>
              </a:defRPr>
            </a:lvl1pPr>
            <a:lvl2pPr marL="324000" indent="-324000">
              <a:spcBef>
                <a:spcPts val="1200"/>
              </a:spcBef>
              <a:spcAft>
                <a:spcPct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ct val="0"/>
              </a:spcAft>
              <a:buNone/>
              <a:defRPr sz="1400" b="1">
                <a:solidFill>
                  <a:schemeClr val="bg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1886213" cy="673854"/>
          </a:xfrm>
        </p:spPr>
        <p:txBody>
          <a:bodyPr/>
          <a:lstStyle>
            <a:lvl1pPr marL="0" indent="0">
              <a:spcAft>
                <a:spcPct val="0"/>
              </a:spcAft>
              <a:buNone/>
              <a:defRPr sz="1400" b="0">
                <a:solidFill>
                  <a:schemeClr val="bg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41215015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D7F2E-0DD6-4EA1-9EDA-9D323BED033D}"/>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noProof="0"/>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tx1"/>
                </a:solidFill>
              </a:defRPr>
            </a:lvl1pPr>
            <a:lvl2pPr marL="324000" indent="-324000">
              <a:spcBef>
                <a:spcPts val="1200"/>
              </a:spcBef>
              <a:spcAft>
                <a:spcPct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ct val="0"/>
              </a:spcAft>
              <a:buNone/>
              <a:defRPr sz="9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ct val="0"/>
              </a:spcAft>
              <a:buNone/>
              <a:defRPr sz="9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t>‹#›</a:t>
            </a:fld>
            <a:endParaRPr lang="en-GB"/>
          </a:p>
        </p:txBody>
      </p:sp>
      <p:grpSp>
        <p:nvGrpSpPr>
          <p:cNvPr id="26" name="Graphic 20">
            <a:extLst>
              <a:ext uri="{FF2B5EF4-FFF2-40B4-BE49-F238E27FC236}">
                <a16:creationId xmlns:a16="http://schemas.microsoft.com/office/drawing/2014/main" id="{E5733DEA-018E-4D6E-9366-9C090E387BF8}"/>
              </a:ext>
            </a:extLst>
          </p:cNvPr>
          <p:cNvGrpSpPr/>
          <p:nvPr userDrawn="1"/>
        </p:nvGrpSpPr>
        <p:grpSpPr>
          <a:xfrm>
            <a:off x="574675" y="505337"/>
            <a:ext cx="802971" cy="802971"/>
            <a:chOff x="464908" y="576000"/>
            <a:chExt cx="1426881" cy="1426881"/>
          </a:xfrm>
          <a:solidFill>
            <a:srgbClr val="FFFFFF"/>
          </a:solidFill>
        </p:grpSpPr>
        <p:sp>
          <p:nvSpPr>
            <p:cNvPr id="27" name="Freeform 19">
              <a:extLst>
                <a:ext uri="{FF2B5EF4-FFF2-40B4-BE49-F238E27FC236}">
                  <a16:creationId xmlns:a16="http://schemas.microsoft.com/office/drawing/2014/main" id="{A5FEBDA3-5FD4-4E5B-AD1B-62FE145DD6D9}"/>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28" name="Freeform 20">
              <a:extLst>
                <a:ext uri="{FF2B5EF4-FFF2-40B4-BE49-F238E27FC236}">
                  <a16:creationId xmlns:a16="http://schemas.microsoft.com/office/drawing/2014/main" id="{357A783F-6750-4B6D-BE8C-6515908BB1BF}"/>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29" name="Freeform 21">
              <a:extLst>
                <a:ext uri="{FF2B5EF4-FFF2-40B4-BE49-F238E27FC236}">
                  <a16:creationId xmlns:a16="http://schemas.microsoft.com/office/drawing/2014/main" id="{6A7C969B-6378-4F6F-91B7-BD3B48277F4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25794639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t>‹#›</a:t>
            </a:fld>
            <a:endParaRPr lang="en-GB"/>
          </a:p>
        </p:txBody>
      </p:sp>
      <p:grpSp>
        <p:nvGrpSpPr>
          <p:cNvPr id="17" name="Graphic 20">
            <a:extLst>
              <a:ext uri="{FF2B5EF4-FFF2-40B4-BE49-F238E27FC236}">
                <a16:creationId xmlns:a16="http://schemas.microsoft.com/office/drawing/2014/main" id="{9E443F23-C21D-475C-B067-940AD0928B73}"/>
              </a:ext>
            </a:extLst>
          </p:cNvPr>
          <p:cNvGrpSpPr/>
          <p:nvPr userDrawn="1"/>
        </p:nvGrpSpPr>
        <p:grpSpPr>
          <a:xfrm>
            <a:off x="507302" y="417157"/>
            <a:ext cx="802971" cy="802971"/>
            <a:chOff x="464908" y="576000"/>
            <a:chExt cx="1426881" cy="1426881"/>
          </a:xfrm>
          <a:solidFill>
            <a:srgbClr val="702082"/>
          </a:solidFill>
        </p:grpSpPr>
        <p:sp>
          <p:nvSpPr>
            <p:cNvPr id="18" name="Freeform 15">
              <a:extLst>
                <a:ext uri="{FF2B5EF4-FFF2-40B4-BE49-F238E27FC236}">
                  <a16:creationId xmlns:a16="http://schemas.microsoft.com/office/drawing/2014/main" id="{F93D9C5C-B568-4303-89AA-2C58DA990B8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20" name="Freeform 18">
              <a:extLst>
                <a:ext uri="{FF2B5EF4-FFF2-40B4-BE49-F238E27FC236}">
                  <a16:creationId xmlns:a16="http://schemas.microsoft.com/office/drawing/2014/main" id="{6914BBCF-E46A-49C1-862B-9AC2540F9F89}"/>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24" name="Freeform 21">
              <a:extLst>
                <a:ext uri="{FF2B5EF4-FFF2-40B4-BE49-F238E27FC236}">
                  <a16:creationId xmlns:a16="http://schemas.microsoft.com/office/drawing/2014/main" id="{09667364-66B7-48F0-BB3D-701EB14EE73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51193627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rgbClr val="A05E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ct val="0"/>
              </a:spcAft>
              <a:buFont typeface="Arial" panose="020B0604020202020204" pitchFamily="34" charset="0"/>
              <a:buChar char="​"/>
              <a:defRPr sz="4000">
                <a:solidFill>
                  <a:schemeClr val="accent1"/>
                </a:solidFill>
              </a:defRPr>
            </a:lvl1pPr>
            <a:lvl2pPr marL="324000" indent="-324000">
              <a:spcBef>
                <a:spcPts val="1200"/>
              </a:spcBef>
              <a:spcAft>
                <a:spcPct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GB"/>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GB"/>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GB" smtClean="0"/>
              <a:t>‹#›</a:t>
            </a:fld>
            <a:endParaRPr lang="en-GB"/>
          </a:p>
        </p:txBody>
      </p:sp>
      <p:grpSp>
        <p:nvGrpSpPr>
          <p:cNvPr id="41" name="Graphic 20">
            <a:extLst>
              <a:ext uri="{FF2B5EF4-FFF2-40B4-BE49-F238E27FC236}">
                <a16:creationId xmlns:a16="http://schemas.microsoft.com/office/drawing/2014/main" id="{AB721075-56F3-4F09-A322-7037AA8C5765}"/>
              </a:ext>
            </a:extLst>
          </p:cNvPr>
          <p:cNvGrpSpPr/>
          <p:nvPr userDrawn="1"/>
        </p:nvGrpSpPr>
        <p:grpSpPr>
          <a:xfrm>
            <a:off x="507302" y="417157"/>
            <a:ext cx="802971" cy="802971"/>
            <a:chOff x="464908" y="576000"/>
            <a:chExt cx="1426881" cy="1426881"/>
          </a:xfrm>
          <a:solidFill>
            <a:srgbClr val="702082"/>
          </a:solidFill>
        </p:grpSpPr>
        <p:sp>
          <p:nvSpPr>
            <p:cNvPr id="42" name="Freeform 19">
              <a:extLst>
                <a:ext uri="{FF2B5EF4-FFF2-40B4-BE49-F238E27FC236}">
                  <a16:creationId xmlns:a16="http://schemas.microsoft.com/office/drawing/2014/main" id="{A7C97913-E415-44ED-B303-B331CA5CDF5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43" name="Freeform 20">
              <a:extLst>
                <a:ext uri="{FF2B5EF4-FFF2-40B4-BE49-F238E27FC236}">
                  <a16:creationId xmlns:a16="http://schemas.microsoft.com/office/drawing/2014/main" id="{AB331B8D-04FD-4EC6-9BAE-8620172962B0}"/>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44" name="Freeform 24">
              <a:extLst>
                <a:ext uri="{FF2B5EF4-FFF2-40B4-BE49-F238E27FC236}">
                  <a16:creationId xmlns:a16="http://schemas.microsoft.com/office/drawing/2014/main" id="{FDD187E4-CDEB-4897-A9E1-5C2BBB3FFF92}"/>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grpSp>
        <p:nvGrpSpPr>
          <p:cNvPr id="45" name="Graphic 20">
            <a:extLst>
              <a:ext uri="{FF2B5EF4-FFF2-40B4-BE49-F238E27FC236}">
                <a16:creationId xmlns:a16="http://schemas.microsoft.com/office/drawing/2014/main" id="{F2A20EAC-771E-40F2-8C9B-73D003EB363A}"/>
              </a:ext>
            </a:extLst>
          </p:cNvPr>
          <p:cNvGrpSpPr/>
          <p:nvPr userDrawn="1"/>
        </p:nvGrpSpPr>
        <p:grpSpPr>
          <a:xfrm>
            <a:off x="6706800" y="417157"/>
            <a:ext cx="802971" cy="802971"/>
            <a:chOff x="464908" y="576000"/>
            <a:chExt cx="1426881" cy="1426881"/>
          </a:xfrm>
          <a:solidFill>
            <a:srgbClr val="702082"/>
          </a:solidFill>
        </p:grpSpPr>
        <p:sp>
          <p:nvSpPr>
            <p:cNvPr id="46" name="Freeform 29">
              <a:extLst>
                <a:ext uri="{FF2B5EF4-FFF2-40B4-BE49-F238E27FC236}">
                  <a16:creationId xmlns:a16="http://schemas.microsoft.com/office/drawing/2014/main" id="{10A34374-0FC5-4F38-BF21-337260F2381D}"/>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47" name="Freeform 30">
              <a:extLst>
                <a:ext uri="{FF2B5EF4-FFF2-40B4-BE49-F238E27FC236}">
                  <a16:creationId xmlns:a16="http://schemas.microsoft.com/office/drawing/2014/main" id="{D61415E8-DD80-43FD-B7BE-8059276C56C3}"/>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48" name="Freeform 31">
              <a:extLst>
                <a:ext uri="{FF2B5EF4-FFF2-40B4-BE49-F238E27FC236}">
                  <a16:creationId xmlns:a16="http://schemas.microsoft.com/office/drawing/2014/main" id="{7F5B9227-BE74-4396-ABE6-4E3D041C5E8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8834223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5" name="Freeform: Shape 14">
            <a:extLst>
              <a:ext uri="{FF2B5EF4-FFF2-40B4-BE49-F238E27FC236}">
                <a16:creationId xmlns:a16="http://schemas.microsoft.com/office/drawing/2014/main" id="{BA1FF692-EB28-4680-B552-16DBF1E2FCA7}"/>
              </a:ext>
            </a:extLst>
          </p:cNvPr>
          <p:cNvSpPr/>
          <p:nvPr userDrawn="1"/>
        </p:nvSpPr>
        <p:spPr>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ct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text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36403121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GB"/>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ct val="0"/>
              </a:spcAft>
              <a:buFont typeface="Arial" panose="020B0604020202020204" pitchFamily="34" charset="0"/>
              <a:buChar char="​"/>
              <a:defRPr sz="3000">
                <a:solidFill>
                  <a:schemeClr val="bg1"/>
                </a:solidFill>
              </a:defRPr>
            </a:lvl1pPr>
            <a:lvl2pPr marL="324000" indent="-324000">
              <a:spcBef>
                <a:spcPts val="1200"/>
              </a:spcBef>
              <a:spcAft>
                <a:spcPct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quote                             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ct val="0"/>
              </a:spcAft>
              <a:buNone/>
              <a:defRPr sz="1400" b="1">
                <a:solidFill>
                  <a:schemeClr val="bg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ct val="0"/>
              </a:spcAft>
              <a:buNone/>
              <a:defRPr sz="1400" b="0">
                <a:solidFill>
                  <a:schemeClr val="bg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422684037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GB" noProof="0"/>
              <a:t>Click to add Questions?</a:t>
            </a:r>
            <a:br>
              <a:rPr lang="en-GB" noProof="0"/>
            </a:br>
            <a:endParaRPr lang="en-GB"/>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2368474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You have the option to change the color of the guidepost</a:t>
            </a:r>
            <a:endParaRPr lang="en-GB" sz="160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108000" bIns="0" anchor="t" anchorCtr="0"/>
          <a:lstStyle>
            <a:lvl1pPr marL="0" indent="0" algn="l">
              <a:buNone/>
              <a:defRPr sz="1600"/>
            </a:lvl1pPr>
          </a:lstStyle>
          <a:p>
            <a:r>
              <a:rPr lang="en-GB"/>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9" name="image" descr="{&quot;templafy&quot;:{&quot;type&quot;:&quot;image&quot;,&quot;inheritDimensions&quot;:&quot;inheritHeight&quot;}}" title="UserProfile.Office.Logowhite">
            <a:extLst>
              <a:ext uri="{FF2B5EF4-FFF2-40B4-BE49-F238E27FC236}">
                <a16:creationId xmlns:a16="http://schemas.microsoft.com/office/drawing/2014/main" id="{729C2D0D-0E44-4FE5-BA9E-8BBD5A90CC16}"/>
              </a:ext>
            </a:extLst>
          </p:cNvPr>
          <p:cNvSpPr>
            <a:spLocks noGrp="1"/>
          </p:cNvSpPr>
          <p:nvPr>
            <p:ph type="body" sz="quarter" idx="20" hasCustomPrompt="1"/>
          </p:nvPr>
        </p:nvSpPr>
        <p:spPr>
          <a:xfrm>
            <a:off x="576000" y="13464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25164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880800"/>
            <a:ext cx="6321600" cy="1375200"/>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276899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srcRect/>
          <a:stretch>
            <a:fillRect/>
          </a:stretch>
        </p:blipFill>
        <p:spPr>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a:t>Click to add Thank you</a:t>
            </a:r>
            <a:endParaRPr lang="en-GB"/>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a:t>Dentons is the world's largest law firm, connecting top-tier talent to the world's challenges and opportunities with 20,000 professionals including 12,000 lawyers, in more than 200 locations, in more than 80 countries. Dentons' polycentric and purpose-driven approach, commitment to inclusion and diversity, and award-winning client service challenge the status quo to advance client interests. www.dentons.com.</a:t>
            </a:r>
          </a:p>
        </p:txBody>
      </p:sp>
    </p:spTree>
    <p:extLst>
      <p:ext uri="{BB962C8B-B14F-4D97-AF65-F5344CB8AC3E}">
        <p14:creationId xmlns:p14="http://schemas.microsoft.com/office/powerpoint/2010/main" val="81655461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type&quot;:&quot;image&quot;,&quot;inheritDimensions&quot;:&quot;inheritHeight&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srcRect/>
          <a:stretch>
            <a:fillRect/>
          </a:stretch>
        </p:blipFill>
        <p:spPr>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a:t>Click to add Thank you</a:t>
            </a:r>
            <a:endParaRPr lang="en-GB"/>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Tree>
    <p:extLst>
      <p:ext uri="{BB962C8B-B14F-4D97-AF65-F5344CB8AC3E}">
        <p14:creationId xmlns:p14="http://schemas.microsoft.com/office/powerpoint/2010/main" val="1385301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a:t>Click to add title</a:t>
            </a:r>
            <a:endParaRPr lang="en-GB"/>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161864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smtClean="0">
                <a:solidFill>
                  <a:schemeClr val="accent1"/>
                </a:solidFill>
                <a:latin typeface="+mn-lt"/>
                <a:ea typeface="+mn-ea"/>
                <a:cs typeface="+mn-cs"/>
              </a:defRPr>
            </a:lvl2pPr>
            <a:lvl3pPr marL="0" indent="0">
              <a:buNone/>
              <a:defRPr lang="en-US" sz="1000" b="1" kern="1200" cap="all" baseline="0" smtClean="0">
                <a:solidFill>
                  <a:schemeClr val="accent1"/>
                </a:solidFill>
                <a:latin typeface="+mn-lt"/>
                <a:ea typeface="+mn-ea"/>
                <a:cs typeface="+mn-cs"/>
              </a:defRPr>
            </a:lvl3pPr>
            <a:lvl4pPr>
              <a:buNone/>
              <a:defRPr lang="en-US" sz="1000" b="1" kern="1200" cap="all" baseline="0" smtClean="0">
                <a:solidFill>
                  <a:schemeClr val="accent1"/>
                </a:solidFill>
                <a:latin typeface="+mn-lt"/>
                <a:ea typeface="+mn-ea"/>
                <a:cs typeface="+mn-cs"/>
              </a:defRPr>
            </a:lvl4pPr>
            <a:lvl5pPr>
              <a:buNone/>
              <a:defRPr lang="en-US" sz="1000" b="1" kern="1200" cap="all" baseline="0">
                <a:solidFill>
                  <a:schemeClr val="accent1"/>
                </a:solidFill>
                <a:latin typeface="+mn-lt"/>
                <a:ea typeface="+mn-ea"/>
                <a:cs typeface="+mn-cs"/>
              </a:defRPr>
            </a:lvl5pPr>
            <a:lvl6pPr>
              <a:defRPr lang="en-US" sz="1000" b="1" kern="1200" cap="all" baseline="0" smtClean="0">
                <a:solidFill>
                  <a:schemeClr val="accent1"/>
                </a:solidFill>
                <a:latin typeface="+mn-lt"/>
                <a:ea typeface="+mn-ea"/>
                <a:cs typeface="+mn-cs"/>
              </a:defRPr>
            </a:lvl6pPr>
            <a:lvl7pPr>
              <a:defRPr lang="en-US" sz="1000" b="1" kern="1200" cap="all" baseline="0" smtClean="0">
                <a:solidFill>
                  <a:schemeClr val="accent1"/>
                </a:solidFill>
                <a:latin typeface="+mn-lt"/>
                <a:ea typeface="+mn-ea"/>
                <a:cs typeface="+mn-cs"/>
              </a:defRPr>
            </a:lvl7pPr>
            <a:lvl8pPr>
              <a:defRPr lang="en-US" sz="1000" b="1" kern="1200" cap="all" baseline="0" smtClean="0">
                <a:solidFill>
                  <a:schemeClr val="accent1"/>
                </a:solidFill>
                <a:latin typeface="+mn-lt"/>
                <a:ea typeface="+mn-ea"/>
                <a:cs typeface="+mn-cs"/>
              </a:defRPr>
            </a:lvl8pPr>
            <a:lvl9pPr>
              <a:lnSpc>
                <a:spcPct val="100000"/>
              </a:lnSpc>
              <a:spcAft>
                <a:spcPts val="600"/>
              </a:spcAft>
              <a:defRPr lang="en-US" sz="1000" b="1" kern="1200" cap="all" baseline="0">
                <a:solidFill>
                  <a:schemeClr val="accent1"/>
                </a:solidFill>
                <a:latin typeface="+mn-lt"/>
                <a:ea typeface="+mn-ea"/>
                <a:cs typeface="+mn-cs"/>
              </a:defRPr>
            </a:lvl9pPr>
          </a:lstStyle>
          <a:p>
            <a:pPr lvl="0"/>
            <a:r>
              <a:rPr lang="en-GB"/>
              <a:t>Click to add </a:t>
            </a:r>
            <a:r>
              <a:rPr lang="en-GB" sz="1000" b="1">
                <a:solidFill>
                  <a:schemeClr val="accent1"/>
                </a:solidFill>
                <a:latin typeface="Arial" panose="020B0604020202020204" pitchFamily="34" charset="0"/>
                <a:cs typeface="Arial" panose="020B0604020202020204" pitchFamily="34" charset="0"/>
              </a:rPr>
              <a:t>PRACTICE/SECTOR </a:t>
            </a:r>
            <a:endParaRPr lang="en-GB"/>
          </a:p>
          <a:p>
            <a:pPr lvl="1"/>
            <a:endParaRPr lang="en-GB"/>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GB"/>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GB"/>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284418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GB"/>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GB"/>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68114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ct val="0"/>
              </a:spcAft>
              <a:buNone/>
              <a:defRPr sz="1500" b="1">
                <a:solidFill>
                  <a:schemeClr val="accent1"/>
                </a:solidFill>
                <a:latin typeface="+mn-lt"/>
              </a:defRPr>
            </a:lvl1pPr>
            <a:lvl2pPr marL="0" indent="0">
              <a:lnSpc>
                <a:spcPct val="100000"/>
              </a:lnSpc>
              <a:spcAft>
                <a:spcPct val="0"/>
              </a:spcAft>
              <a:buNone/>
              <a:defRPr sz="1500" b="1">
                <a:solidFill>
                  <a:schemeClr val="accent1"/>
                </a:solidFill>
                <a:latin typeface="+mn-lt"/>
              </a:defRPr>
            </a:lvl2pPr>
            <a:lvl3pPr marL="0" indent="0">
              <a:lnSpc>
                <a:spcPct val="100000"/>
              </a:lnSpc>
              <a:spcAft>
                <a:spcPct val="0"/>
              </a:spcAft>
              <a:buNone/>
              <a:defRPr sz="1500" b="1">
                <a:solidFill>
                  <a:schemeClr val="accent1"/>
                </a:solidFill>
                <a:latin typeface="+mn-lt"/>
              </a:defRPr>
            </a:lvl3pPr>
            <a:lvl4pPr>
              <a:lnSpc>
                <a:spcPct val="100000"/>
              </a:lnSpc>
              <a:spcAft>
                <a:spcPct val="0"/>
              </a:spcAft>
              <a:buNone/>
              <a:defRPr sz="1500" b="1">
                <a:solidFill>
                  <a:schemeClr val="accent1"/>
                </a:solidFill>
                <a:latin typeface="+mn-lt"/>
              </a:defRPr>
            </a:lvl4pPr>
            <a:lvl5pPr>
              <a:lnSpc>
                <a:spcPct val="100000"/>
              </a:lnSpc>
              <a:spcAft>
                <a:spcPct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ct val="0"/>
              </a:spcAft>
              <a:buNone/>
              <a:defRPr sz="1500" b="1">
                <a:solidFill>
                  <a:schemeClr val="accent1"/>
                </a:solidFill>
                <a:latin typeface="+mn-lt"/>
              </a:defRPr>
            </a:lvl7pPr>
            <a:lvl8pPr>
              <a:lnSpc>
                <a:spcPct val="100000"/>
              </a:lnSpc>
              <a:spcAft>
                <a:spcPct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a:t>Click to add text</a:t>
            </a:r>
          </a:p>
          <a:p>
            <a:pPr lvl="1"/>
            <a:endParaRPr lang="en-GB"/>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ct val="0"/>
              </a:spcAft>
              <a:buNone/>
              <a:defRPr sz="1500" b="1">
                <a:solidFill>
                  <a:schemeClr val="tx2"/>
                </a:solidFill>
                <a:latin typeface="+mn-lt"/>
              </a:defRPr>
            </a:lvl1pPr>
            <a:lvl2pPr marL="0" indent="0">
              <a:lnSpc>
                <a:spcPct val="100000"/>
              </a:lnSpc>
              <a:spcAft>
                <a:spcPct val="0"/>
              </a:spcAft>
              <a:buNone/>
              <a:defRPr sz="1500" b="1">
                <a:solidFill>
                  <a:schemeClr val="accent1"/>
                </a:solidFill>
                <a:latin typeface="+mn-lt"/>
              </a:defRPr>
            </a:lvl2pPr>
            <a:lvl3pPr marL="0" indent="0">
              <a:lnSpc>
                <a:spcPct val="100000"/>
              </a:lnSpc>
              <a:spcAft>
                <a:spcPct val="0"/>
              </a:spcAft>
              <a:buNone/>
              <a:defRPr sz="1500" b="1">
                <a:solidFill>
                  <a:schemeClr val="accent1"/>
                </a:solidFill>
                <a:latin typeface="+mn-lt"/>
              </a:defRPr>
            </a:lvl3pPr>
            <a:lvl4pPr>
              <a:lnSpc>
                <a:spcPct val="100000"/>
              </a:lnSpc>
              <a:spcAft>
                <a:spcPct val="0"/>
              </a:spcAft>
              <a:buNone/>
              <a:defRPr sz="1500" b="1">
                <a:solidFill>
                  <a:schemeClr val="accent1"/>
                </a:solidFill>
                <a:latin typeface="+mn-lt"/>
              </a:defRPr>
            </a:lvl4pPr>
            <a:lvl5pPr>
              <a:lnSpc>
                <a:spcPct val="100000"/>
              </a:lnSpc>
              <a:spcAft>
                <a:spcPct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ct val="0"/>
              </a:spcAft>
              <a:buNone/>
              <a:defRPr sz="1500" b="1">
                <a:solidFill>
                  <a:schemeClr val="accent1"/>
                </a:solidFill>
                <a:latin typeface="+mn-lt"/>
              </a:defRPr>
            </a:lvl7pPr>
            <a:lvl8pPr>
              <a:lnSpc>
                <a:spcPct val="100000"/>
              </a:lnSpc>
              <a:spcAft>
                <a:spcPct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a:t>Click to add text</a:t>
            </a:r>
          </a:p>
          <a:p>
            <a:pPr lvl="1"/>
            <a:endParaRPr lang="en-GB"/>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ct val="0"/>
              </a:spcAft>
              <a:buNone/>
              <a:defRPr sz="9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ct val="0"/>
              </a:spcAft>
              <a:buNone/>
              <a:defRPr sz="9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GB"/>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GB"/>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4140199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GB"/>
              <a:t>Click to add title</a:t>
            </a:r>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ct val="0"/>
              </a:spcAft>
              <a:buNone/>
              <a:defRPr sz="900" b="1">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ct val="0"/>
              </a:spcAft>
              <a:buNone/>
              <a:defRPr sz="900" b="0">
                <a:solidFill>
                  <a:schemeClr val="bg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8439212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GB"/>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GB"/>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232030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GB"/>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GB"/>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4142407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ct val="0"/>
              </a:spcAft>
              <a:buNone/>
              <a:defRPr sz="700" b="1">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ct val="0"/>
              </a:spcAft>
              <a:buNone/>
              <a:defRPr sz="600" b="0">
                <a:solidFill>
                  <a:schemeClr val="tx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ct val="0"/>
              </a:spcAft>
              <a:buNone/>
              <a:defRPr sz="600" b="0">
                <a:solidFill>
                  <a:schemeClr val="accent2"/>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a:t>Click icon to add picture or click on frame and insert picture from Templafy Images</a:t>
            </a:r>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GB"/>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GB"/>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6447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9" name="image" descr="{&quot;templafy&quot;:{&quot;type&quot;:&quot;image&quot;,&quot;inheritDimensions&quot;:&quot;inheritHeight&quot;}}" title="UserProfile.Office.Logowhite">
            <a:extLst>
              <a:ext uri="{FF2B5EF4-FFF2-40B4-BE49-F238E27FC236}">
                <a16:creationId xmlns:a16="http://schemas.microsoft.com/office/drawing/2014/main" id="{0774D196-E33A-47FA-9417-CB69748814EF}"/>
              </a:ext>
            </a:extLst>
          </p:cNvPr>
          <p:cNvPicPr/>
          <p:nvPr userDrawn="1"/>
        </p:nvPicPr>
        <p:blipFill>
          <a:blip r:embed="rId2"/>
          <a:srcRect/>
          <a:stretch>
            <a:fillRect/>
          </a:stretch>
        </p:blipFill>
        <p:spPr>
          <a:xfrm>
            <a:off x="576000" y="576000"/>
            <a:ext cx="1980000" cy="381600"/>
          </a:xfrm>
          <a:prstGeom prst="rect">
            <a:avLst/>
          </a:prstGeom>
        </p:spPr>
      </p:pic>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a:t>Click to add title</a:t>
            </a:r>
            <a:endParaRPr lang="en-GB"/>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ct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ct val="0"/>
              </a:spcAft>
              <a:buNone/>
              <a:defRPr sz="1000" b="1">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ct val="0"/>
              </a:spcAft>
              <a:buNone/>
              <a:defRPr sz="1000" b="0">
                <a:solidFill>
                  <a:schemeClr val="tx1"/>
                </a:solidFill>
              </a:defRPr>
            </a:lvl1pPr>
            <a:lvl2pPr marL="0" indent="0">
              <a:spcAft>
                <a:spcPct val="0"/>
              </a:spcAft>
              <a:buNone/>
              <a:defRPr sz="1000">
                <a:solidFill>
                  <a:schemeClr val="tx1"/>
                </a:solidFill>
              </a:defRPr>
            </a:lvl2pPr>
            <a:lvl3pPr marL="0" indent="0">
              <a:spcAft>
                <a:spcPct val="0"/>
              </a:spcAft>
              <a:buNone/>
              <a:defRPr sz="1000">
                <a:solidFill>
                  <a:schemeClr val="tx1"/>
                </a:solidFill>
              </a:defRPr>
            </a:lvl3pPr>
            <a:lvl4pPr>
              <a:spcAft>
                <a:spcPct val="0"/>
              </a:spcAft>
              <a:buNone/>
              <a:defRPr sz="1000">
                <a:solidFill>
                  <a:schemeClr val="tx1"/>
                </a:solidFill>
              </a:defRPr>
            </a:lvl4pPr>
            <a:lvl5pPr>
              <a:spcAft>
                <a:spcPct val="0"/>
              </a:spcAft>
              <a:buNone/>
              <a:defRPr sz="1000">
                <a:solidFill>
                  <a:schemeClr val="tx1"/>
                </a:solidFill>
              </a:defRPr>
            </a:lvl5pPr>
          </a:lstStyle>
          <a:p>
            <a:pPr lvl="0"/>
            <a:r>
              <a:rPr lang="en-GB"/>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a:p>
        </p:txBody>
      </p:sp>
    </p:spTree>
    <p:extLst>
      <p:ext uri="{BB962C8B-B14F-4D97-AF65-F5344CB8AC3E}">
        <p14:creationId xmlns:p14="http://schemas.microsoft.com/office/powerpoint/2010/main" val="215562144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a:t>Click to add title</a:t>
            </a:r>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Char char="​"/>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a:t>Zoom and click picture icon to insert logo</a:t>
            </a:r>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GB"/>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GB"/>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341066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ct val="0"/>
              </a:spcAft>
              <a:buFont typeface="Arial" panose="020B0604020202020204" pitchFamily="34" charset="0"/>
              <a:buChar char="​"/>
              <a:defRPr sz="1000" b="1" cap="all" baseline="0">
                <a:solidFill>
                  <a:schemeClr val="accent1"/>
                </a:solidFill>
              </a:defRPr>
            </a:lvl1pPr>
            <a:lvl2pPr marL="0" indent="0">
              <a:spcAft>
                <a:spcPct val="0"/>
              </a:spcAft>
              <a:buFont typeface="Arial" panose="020B0604020202020204" pitchFamily="34" charset="0"/>
              <a:buChar char="​"/>
              <a:defRPr sz="1000">
                <a:solidFill>
                  <a:schemeClr val="tx2"/>
                </a:solidFill>
              </a:defRPr>
            </a:lvl2pPr>
            <a:lvl3pPr marL="0" indent="0">
              <a:spcAft>
                <a:spcPct val="0"/>
              </a:spcAft>
              <a:buFont typeface="Arial" panose="020B0604020202020204" pitchFamily="34" charset="0"/>
              <a:buChar char="​"/>
              <a:defRPr sz="1000">
                <a:solidFill>
                  <a:schemeClr val="accent1"/>
                </a:solidFill>
              </a:defRPr>
            </a:lvl3pPr>
            <a:lvl4pPr marL="108000" indent="-108000">
              <a:spcAft>
                <a:spcPct val="0"/>
              </a:spcAft>
              <a:buFont typeface="Arial" panose="020B0604020202020204" pitchFamily="34" charset="0"/>
              <a:buChar char="•"/>
              <a:defRPr sz="1000" b="0">
                <a:solidFill>
                  <a:schemeClr val="tx2"/>
                </a:solidFill>
              </a:defRPr>
            </a:lvl4pPr>
            <a:lvl5pPr marL="0" indent="0">
              <a:spcAft>
                <a:spcPct val="0"/>
              </a:spcAft>
              <a:buFont typeface="Arial" panose="020B0604020202020204" pitchFamily="34" charset="0"/>
              <a:buChar char="​"/>
              <a:defRPr sz="1000" b="1">
                <a:solidFill>
                  <a:schemeClr val="tx2"/>
                </a:solidFill>
              </a:defRPr>
            </a:lvl5pPr>
            <a:lvl6pPr marL="0" indent="0">
              <a:spcAft>
                <a:spcPct val="0"/>
              </a:spcAft>
              <a:buFont typeface="Arial" panose="020B0604020202020204" pitchFamily="34" charset="0"/>
              <a:buNone/>
              <a:defRPr sz="1000" b="0">
                <a:solidFill>
                  <a:schemeClr val="tx2"/>
                </a:solidFill>
              </a:defRPr>
            </a:lvl6pPr>
            <a:lvl7pPr marL="0" indent="0">
              <a:spcAft>
                <a:spcPct val="0"/>
              </a:spcAft>
              <a:buFont typeface="Arial" panose="020B0604020202020204" pitchFamily="34" charset="0"/>
              <a:buChar char="​"/>
              <a:defRPr sz="1000">
                <a:solidFill>
                  <a:schemeClr val="tx2"/>
                </a:solidFill>
              </a:defRPr>
            </a:lvl7pPr>
            <a:lvl8pPr marL="0" indent="0">
              <a:spcAft>
                <a:spcPct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a:t>Click to add text         Enter &amp; TAB for next text level                      SHIFT+TAB to go back in levels</a:t>
            </a:r>
            <a:endParaRPr lang="en-GB"/>
          </a:p>
          <a:p>
            <a:pPr lvl="1"/>
            <a:r>
              <a:rPr lang="en-GB"/>
              <a:t>2</a:t>
            </a:r>
          </a:p>
          <a:p>
            <a:pPr lvl="2"/>
            <a:r>
              <a:rPr lang="en-GB"/>
              <a:t>3</a:t>
            </a:r>
          </a:p>
          <a:p>
            <a:pPr lvl="3"/>
            <a:r>
              <a:rPr lang="en-GB"/>
              <a:t>4</a:t>
            </a:r>
          </a:p>
          <a:p>
            <a:pPr lvl="4"/>
            <a:r>
              <a:rPr lang="en-GB"/>
              <a:t>5</a:t>
            </a:r>
          </a:p>
          <a:p>
            <a:pPr lvl="5"/>
            <a:endParaRPr lang="en-GB"/>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GB"/>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GB"/>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665450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GB"/>
              <a:t>Click to add title</a:t>
            </a:r>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GB"/>
              <a:t>Click to add eyebrow</a:t>
            </a:r>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GB"/>
              <a:t>Click to add eyebrow</a:t>
            </a:r>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GB"/>
              <a:t>Click to add eyebrow</a:t>
            </a:r>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GB"/>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GB"/>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87069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a:t>Click icon to add picture or click on frame and insert picture from Templafy Images</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GB"/>
              <a:t>Click to add eyebrow</a:t>
            </a:r>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GB"/>
              <a:t>Click to add eyebrow</a:t>
            </a:r>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GB"/>
              <a:t>Click to add eyebrow</a:t>
            </a:r>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GB"/>
              <a:t>Click to add eyebrow</a:t>
            </a:r>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GB"/>
              <a:t>Click to add eyebrow</a:t>
            </a:r>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GB"/>
              <a:t>Click to add eyebrow</a:t>
            </a:r>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GB"/>
              <a:t>Click to add eyebrow</a:t>
            </a:r>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a:t>Click to add text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GB"/>
              <a:t>Click to add eyebrow</a:t>
            </a:r>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GB"/>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GB"/>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35815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GB"/>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GB"/>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899400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a:t>Click to add title</a:t>
            </a:r>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GB"/>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GB"/>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146107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GB"/>
              <a:t>Click to add title</a:t>
            </a:r>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ct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a:t>Click to add quote </a:t>
            </a:r>
            <a:br>
              <a:rPr lang="en-GB"/>
            </a:br>
            <a:r>
              <a:rPr lang="en-GB"/>
              <a:t>Enter &amp; Tab for name text level</a:t>
            </a:r>
          </a:p>
          <a:p>
            <a:pPr lvl="1"/>
            <a:r>
              <a:rPr lang="en-GB"/>
              <a:t>Second level</a:t>
            </a:r>
          </a:p>
          <a:p>
            <a:pPr lvl="2"/>
            <a:r>
              <a:rPr lang="en-GB"/>
              <a:t>Third level</a:t>
            </a:r>
          </a:p>
          <a:p>
            <a:pPr lvl="3"/>
            <a:r>
              <a:rPr lang="en-GB"/>
              <a:t>Fourth level</a:t>
            </a:r>
          </a:p>
          <a:p>
            <a:pPr lvl="4"/>
            <a:r>
              <a:rPr lang="en-GB"/>
              <a:t>Fifth level</a:t>
            </a:r>
          </a:p>
          <a:p>
            <a:pPr lvl="5"/>
            <a:r>
              <a:rPr lang="en-GB"/>
              <a:t>6 level</a:t>
            </a:r>
          </a:p>
          <a:p>
            <a:pPr lvl="6"/>
            <a:r>
              <a:rPr lang="en-GB"/>
              <a:t>7</a:t>
            </a:r>
          </a:p>
          <a:p>
            <a:pPr lvl="7"/>
            <a:r>
              <a:rPr lang="en-GB"/>
              <a:t>8</a:t>
            </a:r>
          </a:p>
          <a:p>
            <a:pPr lvl="8"/>
            <a:r>
              <a:rPr lang="en-GB"/>
              <a:t>9</a:t>
            </a:r>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GB"/>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GB"/>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62534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85868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ct val="0"/>
              </a:spcAft>
              <a:buNone/>
              <a:defRPr sz="1600"/>
            </a:lvl1pPr>
          </a:lstStyle>
          <a:p>
            <a:r>
              <a:rPr lang="en-GB" noProof="0"/>
              <a:t>Click icon to add picture or click on </a:t>
            </a:r>
            <a:br>
              <a:rPr lang="en-GB" noProof="0"/>
            </a:br>
            <a:r>
              <a:rPr lang="en-GB" noProof="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169629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GB"/>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4508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Rectangle 8">
            <a:extLst>
              <a:ext uri="{FF2B5EF4-FFF2-40B4-BE49-F238E27FC236}">
                <a16:creationId xmlns:a16="http://schemas.microsoft.com/office/drawing/2014/main" id="{E45208B8-66B4-4F82-A2D7-96EB109CECE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ct val="0"/>
              </a:spcBef>
              <a:spcAft>
                <a:spcPct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Bef>
                <a:spcPct val="0"/>
              </a:spcBef>
              <a:spcAft>
                <a:spcPct val="0"/>
              </a:spcAft>
              <a:buFont typeface="Arial" panose="020B0604020202020204" pitchFamily="34" charset="0"/>
              <a:buChar char="​"/>
              <a:defRPr sz="2000" b="1">
                <a:solidFill>
                  <a:schemeClr val="bg1"/>
                </a:solidFill>
              </a:defRPr>
            </a:lvl2pPr>
            <a:lvl3pPr marL="0" indent="0">
              <a:lnSpc>
                <a:spcPts val="2400"/>
              </a:lnSpc>
              <a:spcBef>
                <a:spcPct val="0"/>
              </a:spcBef>
              <a:spcAft>
                <a:spcPct val="0"/>
              </a:spcAft>
              <a:buFont typeface="Arial" panose="020B0604020202020204" pitchFamily="34" charset="0"/>
              <a:buChar char="​"/>
              <a:defRPr sz="2000">
                <a:solidFill>
                  <a:schemeClr val="bg1"/>
                </a:solidFill>
              </a:defRPr>
            </a:lvl3pPr>
            <a:lvl4pPr marL="0" indent="0">
              <a:lnSpc>
                <a:spcPts val="2400"/>
              </a:lnSpc>
              <a:spcBef>
                <a:spcPct val="0"/>
              </a:spcBef>
              <a:spcAft>
                <a:spcPct val="0"/>
              </a:spcAft>
              <a:buFont typeface="Arial" panose="020B0604020202020204" pitchFamily="34" charset="0"/>
              <a:buChar char="​"/>
              <a:defRPr sz="2000">
                <a:solidFill>
                  <a:schemeClr val="bg1"/>
                </a:solidFill>
              </a:defRPr>
            </a:lvl4pPr>
            <a:lvl5pPr marL="0" indent="0">
              <a:lnSpc>
                <a:spcPts val="2400"/>
              </a:lnSpc>
              <a:spcBef>
                <a:spcPct val="0"/>
              </a:spcBef>
              <a:spcAft>
                <a:spcPct val="0"/>
              </a:spcAft>
              <a:buFont typeface="Arial" panose="020B0604020202020204" pitchFamily="34" charset="0"/>
              <a:buChar char="​"/>
              <a:defRPr sz="2000">
                <a:solidFill>
                  <a:schemeClr val="bg1"/>
                </a:solidFill>
              </a:defRPr>
            </a:lvl5pPr>
            <a:lvl6pPr marL="0" indent="0">
              <a:lnSpc>
                <a:spcPts val="2400"/>
              </a:lnSpc>
              <a:spcBef>
                <a:spcPct val="0"/>
              </a:spcBef>
              <a:spcAft>
                <a:spcPct val="0"/>
              </a:spcAft>
              <a:buFont typeface="Arial" panose="020B0604020202020204" pitchFamily="34" charset="0"/>
              <a:buChar char="​"/>
              <a:defRPr sz="2000">
                <a:solidFill>
                  <a:schemeClr val="bg1"/>
                </a:solidFill>
              </a:defRPr>
            </a:lvl6pPr>
            <a:lvl7pPr marL="0" indent="0">
              <a:lnSpc>
                <a:spcPts val="2400"/>
              </a:lnSpc>
              <a:spcBef>
                <a:spcPct val="0"/>
              </a:spcBef>
              <a:spcAft>
                <a:spcPct val="0"/>
              </a:spcAft>
              <a:buFont typeface="Arial" panose="020B0604020202020204" pitchFamily="34" charset="0"/>
              <a:buChar char="​"/>
              <a:defRPr sz="2000">
                <a:solidFill>
                  <a:schemeClr val="bg1"/>
                </a:solidFill>
              </a:defRPr>
            </a:lvl7pPr>
            <a:lvl8pPr marL="0" indent="0">
              <a:lnSpc>
                <a:spcPts val="2400"/>
              </a:lnSpc>
              <a:spcBef>
                <a:spcPct val="0"/>
              </a:spcBef>
              <a:spcAft>
                <a:spcPct val="0"/>
              </a:spcAft>
              <a:buFont typeface="Arial" panose="020B0604020202020204" pitchFamily="34" charset="0"/>
              <a:buChar char="​"/>
              <a:defRPr sz="2000" b="1">
                <a:solidFill>
                  <a:schemeClr val="bg1"/>
                </a:solidFill>
              </a:defRPr>
            </a:lvl8pPr>
            <a:lvl9pPr marL="0" indent="0">
              <a:lnSpc>
                <a:spcPts val="2400"/>
              </a:lnSpc>
              <a:spcBef>
                <a:spcPct val="0"/>
              </a:spcBef>
              <a:buFont typeface="Arial" panose="020B0604020202020204" pitchFamily="34" charset="0"/>
              <a:buChar char="​"/>
              <a:defRPr sz="2000">
                <a:solidFill>
                  <a:schemeClr val="bg1"/>
                </a:solidFill>
                <a:latin typeface="+mn-lt"/>
              </a:defRPr>
            </a:lvl9pPr>
          </a:lstStyle>
          <a:p>
            <a:pPr lvl="0"/>
            <a:r>
              <a:rPr lang="en-GB" noProof="0"/>
              <a:t>Click to add agenda point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Aft>
                <a:spcPct val="0"/>
              </a:spcAft>
              <a:buFont typeface="Arial" panose="020B0604020202020204" pitchFamily="34" charset="0"/>
              <a:buChar char="​"/>
              <a:defRPr sz="2000" b="1">
                <a:solidFill>
                  <a:schemeClr val="bg1"/>
                </a:solidFill>
              </a:defRPr>
            </a:lvl2pPr>
            <a:lvl3pPr marL="0" indent="0">
              <a:lnSpc>
                <a:spcPts val="2400"/>
              </a:lnSpc>
              <a:spcAft>
                <a:spcPct val="0"/>
              </a:spcAft>
              <a:buFont typeface="Arial" panose="020B0604020202020204" pitchFamily="34" charset="0"/>
              <a:buChar char="​"/>
              <a:defRPr sz="2000">
                <a:solidFill>
                  <a:schemeClr val="bg1"/>
                </a:solidFill>
              </a:defRPr>
            </a:lvl3pPr>
            <a:lvl4pPr>
              <a:lnSpc>
                <a:spcPts val="2400"/>
              </a:lnSpc>
              <a:spcAft>
                <a:spcPct val="0"/>
              </a:spcAft>
              <a:buFont typeface="Arial" panose="020B0604020202020204" pitchFamily="34" charset="0"/>
              <a:buChar char="​"/>
              <a:defRPr sz="2000">
                <a:solidFill>
                  <a:schemeClr val="bg1"/>
                </a:solidFill>
              </a:defRPr>
            </a:lvl4pPr>
            <a:lvl5pPr>
              <a:lnSpc>
                <a:spcPts val="2400"/>
              </a:lnSpc>
              <a:spcAft>
                <a:spcPct val="0"/>
              </a:spcAft>
              <a:buFont typeface="Arial" panose="020B0604020202020204" pitchFamily="34" charset="0"/>
              <a:buChar char="​"/>
              <a:defRPr sz="2000">
                <a:solidFill>
                  <a:schemeClr val="bg1"/>
                </a:solidFill>
              </a:defRPr>
            </a:lvl5pPr>
            <a:lvl6pPr marL="0" indent="0">
              <a:lnSpc>
                <a:spcPts val="2400"/>
              </a:lnSpc>
              <a:spcAft>
                <a:spcPct val="0"/>
              </a:spcAft>
              <a:buFont typeface="Arial" panose="020B0604020202020204" pitchFamily="34" charset="0"/>
              <a:buChar char="​"/>
              <a:defRPr sz="2000" b="1">
                <a:solidFill>
                  <a:schemeClr val="bg1"/>
                </a:solidFill>
              </a:defRPr>
            </a:lvl6pPr>
            <a:lvl7pPr>
              <a:lnSpc>
                <a:spcPts val="2400"/>
              </a:lnSpc>
              <a:spcAft>
                <a:spcPct val="0"/>
              </a:spcAft>
              <a:defRPr sz="2000" b="0">
                <a:solidFill>
                  <a:schemeClr val="bg1"/>
                </a:solidFill>
              </a:defRPr>
            </a:lvl7pPr>
            <a:lvl8pPr>
              <a:lnSpc>
                <a:spcPts val="2400"/>
              </a:lnSpc>
              <a:spcAft>
                <a:spcPct val="0"/>
              </a:spcAft>
              <a:defRPr sz="2000" b="1">
                <a:solidFill>
                  <a:schemeClr val="bg1"/>
                </a:solidFill>
              </a:defRPr>
            </a:lvl8pPr>
            <a:lvl9pPr>
              <a:lnSpc>
                <a:spcPts val="2400"/>
              </a:lnSpc>
              <a:spcAft>
                <a:spcPct val="0"/>
              </a:spcAft>
              <a:defRPr sz="2000">
                <a:solidFill>
                  <a:schemeClr val="bg1"/>
                </a:solidFill>
                <a:latin typeface="+mn-lt"/>
              </a:defRPr>
            </a:lvl9pPr>
          </a:lstStyle>
          <a:p>
            <a:pPr lvl="0"/>
            <a:r>
              <a:rPr lang="en-GB"/>
              <a:t>09.00-10.00</a:t>
            </a:r>
          </a:p>
          <a:p>
            <a:pPr lvl="1"/>
            <a:r>
              <a:rPr lang="en-GB"/>
              <a:t>02</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Tree>
    <p:extLst>
      <p:ext uri="{BB962C8B-B14F-4D97-AF65-F5344CB8AC3E}">
        <p14:creationId xmlns:p14="http://schemas.microsoft.com/office/powerpoint/2010/main" val="3347665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a:xfrm>
            <a:off x="0" y="-1"/>
            <a:ext cx="12193200" cy="6861600"/>
          </a:xfrm>
          <a:noFill/>
        </p:spPr>
        <p:txBody>
          <a:bodyPr lIns="0" tIns="828000" bIns="0" anchor="ctr" anchorCtr="0"/>
          <a:lstStyle>
            <a:lvl1pPr marL="0" indent="0" algn="ctr">
              <a:spcAft>
                <a:spcPct val="0"/>
              </a:spcAft>
              <a:buNone/>
              <a:defRPr sz="1600">
                <a:solidFill>
                  <a:schemeClr val="bg1"/>
                </a:solidFill>
              </a:defRPr>
            </a:lvl1pPr>
          </a:lstStyle>
          <a:p>
            <a:r>
              <a:rPr lang="en-GB"/>
              <a:t>Click icon to add picture or click on frame and insert picture from Templafy Images</a:t>
            </a:r>
          </a:p>
          <a:p>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GB" noProof="0"/>
              <a:t>Click to add title</a:t>
            </a:r>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33611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GB" noProof="0"/>
              <a:t>Click to add title</a:t>
            </a:r>
            <a:endParaRPr lang="en-GB"/>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GB"/>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GB"/>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624478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a:xfrm>
            <a:off x="0" y="-1"/>
            <a:ext cx="12193200" cy="6861600"/>
          </a:xfrm>
          <a:noFill/>
        </p:spPr>
        <p:txBody>
          <a:bodyPr lIns="0" tIns="828000" bIns="0" anchor="ctr" anchorCtr="0"/>
          <a:lstStyle>
            <a:lvl1pPr marL="0" indent="0" algn="ctr">
              <a:spcAft>
                <a:spcPct val="0"/>
              </a:spcAft>
              <a:buNone/>
              <a:defRPr sz="1600">
                <a:solidFill>
                  <a:schemeClr val="bg1"/>
                </a:solidFill>
              </a:defRPr>
            </a:lvl1pPr>
          </a:lstStyle>
          <a:p>
            <a:r>
              <a:rPr lang="en-GB"/>
              <a:t>Click icon to add picture or click on frame and insert picture from Templafy Images</a:t>
            </a:r>
          </a:p>
          <a:p>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GB" noProof="0"/>
              <a:t>Click to add title</a:t>
            </a:r>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279711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GB"/>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a:xfrm>
            <a:off x="0" y="-1"/>
            <a:ext cx="12193200" cy="6861600"/>
          </a:xfrm>
          <a:noFill/>
        </p:spPr>
        <p:txBody>
          <a:bodyPr lIns="0" tIns="828000" bIns="0" anchor="ctr" anchorCtr="0"/>
          <a:lstStyle>
            <a:lvl1pPr marL="0" indent="0" algn="ctr">
              <a:spcAft>
                <a:spcPct val="0"/>
              </a:spcAft>
              <a:buNone/>
              <a:defRPr sz="1600">
                <a:solidFill>
                  <a:srgbClr val="545859"/>
                </a:solidFill>
              </a:defRPr>
            </a:lvl1pPr>
          </a:lstStyle>
          <a:p>
            <a:r>
              <a:rPr lang="en-GB"/>
              <a:t>Click icon to add picture or click on frame and insert picture from Templafy Images</a:t>
            </a:r>
          </a:p>
          <a:p>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a:t>Click to add title</a:t>
            </a:r>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GB"/>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GB"/>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042692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rcRect/>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rcRect/>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 see guide to the right.</a:t>
            </a:r>
            <a:endParaRPr lang="en-GB" sz="140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gradFill>
            <a:gsLst>
              <a:gs pos="50000">
                <a:schemeClr val="accent1">
                  <a:alpha val="95000"/>
                </a:schemeClr>
              </a:gs>
              <a:gs pos="99000">
                <a:schemeClr val="accent1">
                  <a:alpha val="70000"/>
                </a:schemeClr>
              </a:gs>
            </a:gsLst>
            <a:lin ang="21594000" scaled="0"/>
            <a:tileRect/>
          </a:gradFill>
          <a:ln w="0">
            <a:noFill/>
          </a:ln>
        </p:spPr>
        <p:txBody>
          <a:bodyPr wrap="square">
            <a:noAutofit/>
          </a:bodyPr>
          <a:lstStyle>
            <a:lvl1pPr marL="0" indent="0">
              <a:buNone/>
              <a:defRPr sz="100">
                <a:noFill/>
              </a:defRPr>
            </a:lvl1pPr>
          </a:lstStyle>
          <a:p>
            <a:pPr lvl="0"/>
            <a:r>
              <a:rPr lang="en-GB"/>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a:xfrm>
            <a:off x="0" y="-1"/>
            <a:ext cx="12193200" cy="6861600"/>
          </a:xfrm>
          <a:noFill/>
        </p:spPr>
        <p:txBody>
          <a:bodyPr lIns="0" tIns="828000" bIns="0" anchor="ctr" anchorCtr="0"/>
          <a:lstStyle>
            <a:lvl1pPr marL="0" indent="0" algn="ctr">
              <a:spcAft>
                <a:spcPct val="0"/>
              </a:spcAft>
              <a:buNone/>
              <a:defRPr sz="1600">
                <a:solidFill>
                  <a:schemeClr val="bg1"/>
                </a:solidFill>
              </a:defRPr>
            </a:lvl1pPr>
          </a:lstStyle>
          <a:p>
            <a:r>
              <a:rPr lang="en-GB"/>
              <a:t>Click icon to add picture or click on frame and insert picture from Templafy Images</a:t>
            </a:r>
          </a:p>
          <a:p>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r>
              <a:rPr lang="en-GB" noProof="0"/>
              <a:t>Click to add title</a:t>
            </a:r>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t>‹#›</a:t>
            </a:fld>
            <a:endParaRPr lang="en-GB"/>
          </a:p>
        </p:txBody>
      </p:sp>
    </p:spTree>
    <p:extLst>
      <p:ext uri="{BB962C8B-B14F-4D97-AF65-F5344CB8AC3E}">
        <p14:creationId xmlns:p14="http://schemas.microsoft.com/office/powerpoint/2010/main" val="1017307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a:xfrm>
            <a:off x="4352400" y="1972800"/>
            <a:ext cx="3488400" cy="3488400"/>
          </a:xfrm>
          <a:prstGeom prst="ellipse">
            <a:avLst/>
          </a:prstGeom>
          <a:solidFill>
            <a:schemeClr val="accent6"/>
          </a:solidFill>
        </p:spPr>
        <p:txBody>
          <a:bodyPr lIns="0" tIns="1116000" bIns="0" anchor="ctr" anchorCtr="0"/>
          <a:lstStyle>
            <a:lvl1pPr marL="0" indent="0" algn="ctr">
              <a:spcAft>
                <a:spcPct val="0"/>
              </a:spcAft>
              <a:buNone/>
              <a:defRPr sz="1400">
                <a:solidFill>
                  <a:srgbClr val="545859"/>
                </a:solidFill>
              </a:defRPr>
            </a:lvl1pPr>
          </a:lstStyle>
          <a:p>
            <a:r>
              <a:rPr lang="en-GB"/>
              <a:t>Click icon to add picture or click on frame and insert picture from Templafy Images</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a:xfrm>
            <a:off x="576000" y="1972800"/>
            <a:ext cx="3488400" cy="3488400"/>
          </a:xfrm>
          <a:prstGeom prst="ellipse">
            <a:avLst/>
          </a:prstGeom>
          <a:solidFill>
            <a:schemeClr val="accent6"/>
          </a:solidFill>
        </p:spPr>
        <p:txBody>
          <a:bodyPr lIns="0" tIns="1116000" bIns="0" anchor="ctr" anchorCtr="0"/>
          <a:lstStyle>
            <a:lvl1pPr marL="0" indent="0" algn="ctr">
              <a:spcAft>
                <a:spcPct val="0"/>
              </a:spcAft>
              <a:buNone/>
              <a:defRPr sz="1400">
                <a:solidFill>
                  <a:srgbClr val="545859"/>
                </a:solidFill>
              </a:defRPr>
            </a:lvl1pPr>
          </a:lstStyle>
          <a:p>
            <a:r>
              <a:rPr lang="en-GB"/>
              <a:t>Click icon to add picture or click on frame and insert picture from Templafy Images</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a:xfrm>
            <a:off x="8128800" y="1972800"/>
            <a:ext cx="3488400" cy="3488400"/>
          </a:xfrm>
          <a:prstGeom prst="ellipse">
            <a:avLst/>
          </a:prstGeom>
          <a:solidFill>
            <a:schemeClr val="accent6"/>
          </a:solidFill>
        </p:spPr>
        <p:txBody>
          <a:bodyPr lIns="0" tIns="1116000" bIns="0" anchor="ctr" anchorCtr="0"/>
          <a:lstStyle>
            <a:lvl1pPr marL="0" indent="0" algn="ctr">
              <a:spcAft>
                <a:spcPct val="0"/>
              </a:spcAft>
              <a:buNone/>
              <a:defRPr sz="1400">
                <a:solidFill>
                  <a:srgbClr val="545859"/>
                </a:solidFill>
              </a:defRPr>
            </a:lvl1pPr>
          </a:lstStyle>
          <a:p>
            <a:r>
              <a:rPr lang="en-GB"/>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a:t>Click to add title</a:t>
            </a:r>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GB"/>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GB"/>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766917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a:t>.</a:t>
            </a:r>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a:t>.</a:t>
            </a:r>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a:t>.</a:t>
            </a:r>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a:xfrm>
            <a:off x="4352400" y="1972800"/>
            <a:ext cx="3488400" cy="3488400"/>
          </a:xfrm>
          <a:prstGeom prst="ellipse">
            <a:avLst/>
          </a:prstGeom>
          <a:noFill/>
        </p:spPr>
        <p:txBody>
          <a:bodyPr lIns="0" tIns="0" bIns="0" anchor="t" anchorCtr="0"/>
          <a:lstStyle>
            <a:lvl1pPr marL="0" indent="0" algn="ctr">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a:xfrm>
            <a:off x="576000" y="1972800"/>
            <a:ext cx="3488400" cy="3488400"/>
          </a:xfrm>
          <a:prstGeom prst="ellipse">
            <a:avLst/>
          </a:prstGeom>
          <a:noFill/>
        </p:spPr>
        <p:txBody>
          <a:bodyPr lIns="0" tIns="0" bIns="0" anchor="t" anchorCtr="0"/>
          <a:lstStyle>
            <a:lvl1pPr marL="0" indent="0" algn="ctr">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a:xfrm>
            <a:off x="8128800" y="1972800"/>
            <a:ext cx="3488400" cy="3488400"/>
          </a:xfrm>
          <a:prstGeom prst="ellipse">
            <a:avLst/>
          </a:prstGeom>
          <a:noFill/>
        </p:spPr>
        <p:txBody>
          <a:bodyPr lIns="0" tIns="0" bIns="0" anchor="t" anchorCtr="0"/>
          <a:lstStyle>
            <a:lvl1pPr marL="0" indent="0" algn="ctr">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GB" noProof="0"/>
              <a:t>Click to add title</a:t>
            </a:r>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GB"/>
              <a:t>Click to add eyebrow</a:t>
            </a:r>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GB"/>
              <a:t>Click to add eyebrow</a:t>
            </a:r>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 Enter &amp; 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GB"/>
              <a:t>Click to add eyebrow</a:t>
            </a:r>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GB"/>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GB"/>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048865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ct val="0"/>
              </a:spcAft>
              <a:buNone/>
              <a:defRPr sz="1200">
                <a:solidFill>
                  <a:srgbClr val="545859"/>
                </a:solidFill>
              </a:defRPr>
            </a:lvl1pPr>
          </a:lstStyle>
          <a:p>
            <a:r>
              <a:rPr lang="en-GB"/>
              <a:t>Click icon to add picture or click on frame and insert picture from Templafy Images</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ct val="0"/>
              </a:spcAft>
              <a:buNone/>
              <a:defRPr sz="1200">
                <a:solidFill>
                  <a:srgbClr val="545859"/>
                </a:solidFill>
              </a:defRPr>
            </a:lvl1pPr>
          </a:lstStyle>
          <a:p>
            <a:r>
              <a:rPr lang="en-GB"/>
              <a:t>Click icon to add picture or click on frame and insert picture from Templafy Images</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ct val="0"/>
              </a:spcAft>
              <a:buNone/>
              <a:defRPr sz="1200">
                <a:solidFill>
                  <a:srgbClr val="545859"/>
                </a:solidFill>
              </a:defRPr>
            </a:lvl1pPr>
          </a:lstStyle>
          <a:p>
            <a:r>
              <a:rPr lang="en-GB"/>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a:t>Click to add title</a:t>
            </a:r>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GB"/>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GB"/>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737654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sz="1400"/>
              <a:t>Right click on picture and choose “</a:t>
            </a:r>
            <a:r>
              <a:rPr lang="en-GB" sz="1400" b="0"/>
              <a:t>Send to Back” </a:t>
            </a:r>
            <a:r>
              <a:rPr lang="en-GB" sz="1400"/>
              <a:t>to get overlay in front. You have the option to change the color of the overlay.</a:t>
            </a:r>
            <a:endParaRPr lang="en-GB" sz="140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a:t>.</a:t>
            </a:r>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a:t>.</a:t>
            </a:r>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a:t>.</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ct val="0"/>
              </a:spcAft>
              <a:buNone/>
              <a:defRPr sz="1000">
                <a:solidFill>
                  <a:schemeClr val="bg1"/>
                </a:solidFill>
              </a:defRPr>
            </a:lvl1pPr>
          </a:lstStyle>
          <a:p>
            <a:r>
              <a:rPr lang="en-GB"/>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a:t>Click to add title</a:t>
            </a:r>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ct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a:t>
            </a:r>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ct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a:t>
            </a:r>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ct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a:t>Click to add title</a:t>
            </a:r>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GB"/>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GB"/>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889952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GB"/>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Rectangle 8">
            <a:extLst>
              <a:ext uri="{FF2B5EF4-FFF2-40B4-BE49-F238E27FC236}">
                <a16:creationId xmlns:a16="http://schemas.microsoft.com/office/drawing/2014/main" id="{277433B5-7CF5-4F0C-AFEC-58E83EB6708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a:t>Click to add Agenda title</a:t>
            </a:r>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ct val="0"/>
              </a:spcBef>
              <a:spcAft>
                <a:spcPct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ct val="0"/>
              </a:spcBef>
              <a:spcAft>
                <a:spcPts val="900"/>
              </a:spcAft>
              <a:buFont typeface="Arial" panose="020B0604020202020204" pitchFamily="34" charset="0"/>
              <a:buChar char="​"/>
              <a:defRPr sz="2000" b="1">
                <a:solidFill>
                  <a:schemeClr val="bg1"/>
                </a:solidFill>
              </a:defRPr>
            </a:lvl2pPr>
            <a:lvl3pPr marL="0" indent="0">
              <a:lnSpc>
                <a:spcPct val="100000"/>
              </a:lnSpc>
              <a:spcBef>
                <a:spcPct val="0"/>
              </a:spcBef>
              <a:spcAft>
                <a:spcPts val="900"/>
              </a:spcAft>
              <a:buFont typeface="Arial" panose="020B0604020202020204" pitchFamily="34" charset="0"/>
              <a:buChar char="​"/>
              <a:defRPr sz="2000">
                <a:solidFill>
                  <a:schemeClr val="bg1"/>
                </a:solidFill>
              </a:defRPr>
            </a:lvl3pPr>
            <a:lvl4pPr marL="0" indent="0">
              <a:lnSpc>
                <a:spcPct val="100000"/>
              </a:lnSpc>
              <a:spcBef>
                <a:spcPct val="0"/>
              </a:spcBef>
              <a:spcAft>
                <a:spcPts val="900"/>
              </a:spcAft>
              <a:buFont typeface="Arial" panose="020B0604020202020204" pitchFamily="34" charset="0"/>
              <a:buChar char="​"/>
              <a:defRPr sz="2000">
                <a:solidFill>
                  <a:schemeClr val="bg1"/>
                </a:solidFill>
              </a:defRPr>
            </a:lvl4pPr>
            <a:lvl5pPr marL="0" indent="0">
              <a:lnSpc>
                <a:spcPct val="100000"/>
              </a:lnSpc>
              <a:spcBef>
                <a:spcPct val="0"/>
              </a:spcBef>
              <a:spcAft>
                <a:spcPts val="900"/>
              </a:spcAft>
              <a:buFont typeface="Arial" panose="020B0604020202020204" pitchFamily="34" charset="0"/>
              <a:buChar char="​"/>
              <a:defRPr sz="2000">
                <a:solidFill>
                  <a:schemeClr val="bg1"/>
                </a:solidFill>
              </a:defRPr>
            </a:lvl5pPr>
            <a:lvl6pPr marL="0" indent="0">
              <a:lnSpc>
                <a:spcPct val="100000"/>
              </a:lnSpc>
              <a:spcBef>
                <a:spcPct val="0"/>
              </a:spcBef>
              <a:spcAft>
                <a:spcPts val="900"/>
              </a:spcAft>
              <a:buFont typeface="Arial" panose="020B0604020202020204" pitchFamily="34" charset="0"/>
              <a:buChar char="​"/>
              <a:defRPr sz="2000">
                <a:solidFill>
                  <a:schemeClr val="bg1"/>
                </a:solidFill>
              </a:defRPr>
            </a:lvl6pPr>
            <a:lvl7pPr marL="0" indent="0">
              <a:lnSpc>
                <a:spcPct val="100000"/>
              </a:lnSpc>
              <a:spcBef>
                <a:spcPct val="0"/>
              </a:spcBef>
              <a:spcAft>
                <a:spcPts val="900"/>
              </a:spcAft>
              <a:buFont typeface="Arial" panose="020B0604020202020204" pitchFamily="34" charset="0"/>
              <a:buChar char="​"/>
              <a:defRPr sz="2000">
                <a:solidFill>
                  <a:schemeClr val="bg1"/>
                </a:solidFill>
              </a:defRPr>
            </a:lvl7pPr>
            <a:lvl8pPr marL="0" indent="0">
              <a:lnSpc>
                <a:spcPct val="100000"/>
              </a:lnSpc>
              <a:spcBef>
                <a:spcPct val="0"/>
              </a:spcBef>
              <a:spcAft>
                <a:spcPts val="900"/>
              </a:spcAft>
              <a:buFont typeface="Arial" panose="020B0604020202020204" pitchFamily="34" charset="0"/>
              <a:buChar char="​"/>
              <a:defRPr sz="2000" b="1">
                <a:solidFill>
                  <a:schemeClr val="bg1"/>
                </a:solidFill>
              </a:defRPr>
            </a:lvl8pPr>
            <a:lvl9pPr marL="0" indent="0">
              <a:lnSpc>
                <a:spcPct val="100000"/>
              </a:lnSpc>
              <a:spcBef>
                <a:spcPct val="0"/>
              </a:spcBef>
              <a:spcAft>
                <a:spcPts val="900"/>
              </a:spcAft>
              <a:buFont typeface="Arial" panose="020B0604020202020204" pitchFamily="34" charset="0"/>
              <a:buChar char="​"/>
              <a:defRPr sz="2000">
                <a:solidFill>
                  <a:schemeClr val="bg1"/>
                </a:solidFill>
                <a:latin typeface="+mn-lt"/>
              </a:defRPr>
            </a:lvl9pPr>
          </a:lstStyle>
          <a:p>
            <a:pPr lvl="0"/>
            <a:r>
              <a:rPr lang="en-GB" noProof="0"/>
              <a:t>Click to add agenda point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19831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ct val="0"/>
              </a:spcBef>
              <a:spcAft>
                <a:spcPts val="600"/>
              </a:spcAft>
              <a:buClrTx/>
              <a:buSzTx/>
              <a:buFont typeface="+mj-lt"/>
              <a:buNone/>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ct val="0"/>
              </a:spcBef>
              <a:spcAft>
                <a:spcPts val="600"/>
              </a:spcAft>
              <a:buClrTx/>
              <a:buSzTx/>
              <a:buFontTx/>
              <a:buNone/>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ct val="0"/>
              </a:spcBef>
              <a:spcAft>
                <a:spcPts val="600"/>
              </a:spcAft>
              <a:buClrTx/>
              <a:buSzTx/>
              <a:buFontTx/>
              <a:buNone/>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endParaRPr lang="en-GB"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en-GB" sz="160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rcRect/>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a:blip r:embed="rId3"/>
          <a:srcRect l="3901" t="45142" r="62601" b="9046"/>
          <a:stretch>
            <a:fillRect/>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rcRect/>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rcRect/>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rcRect/>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rcRect/>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rcRect/>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ct val="0"/>
              </a:spcAft>
              <a:buClr>
                <a:srgbClr val="003755"/>
              </a:buClr>
              <a:buSzTx/>
              <a:buFontTx/>
              <a:buNone/>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9" name="Logo" descr="{&quot;templafy&quot;:{&quot;type&quot;:&quot;image&quot;,&quot;binding&quot;:&quot;UserProfile.Office.Logowhite&quot;,&quot;inheritDimensions&quot;:&quot;inheritHeight&quot;}}" title="UserProfile.Office.Logowhite">
            <a:extLst>
              <a:ext uri="{FF2B5EF4-FFF2-40B4-BE49-F238E27FC236}">
                <a16:creationId xmlns:a16="http://schemas.microsoft.com/office/drawing/2014/main" id="{F69A9428-1965-4201-B332-A5690ED5ABCB}"/>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Tree>
    <p:extLst>
      <p:ext uri="{BB962C8B-B14F-4D97-AF65-F5344CB8AC3E}">
        <p14:creationId xmlns:p14="http://schemas.microsoft.com/office/powerpoint/2010/main" val="294718121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2" name="image" descr="{&quot;templafy&quot;:{&quot;type&quot;:&quot;image&quot;,&quot;inheritDimensions&quot;:&quot;inheritHeight&quot;}}" title="UserProfile.Office.Logowhit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966419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8" name="image" descr="{&quot;templafy&quot;:{&quot;type&quot;:&quot;image&quot;,&quot;inheritDimensions&quot;:&quot;inheritHeight&quot;}}" title="UserProfile.Office.Logowhit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82462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7" name="image" descr="{&quot;templafy&quot;:{&quot;type&quot;:&quot;image&quot;,&quot;inheritDimensions&quot;:&quot;inheritHeight&quot;}}" title="UserProfile.Office.Logowhit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0269956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bIns="0" anchor="t" anchorCtr="0"/>
          <a:lstStyle>
            <a:lvl1pPr marL="0" indent="0" algn="l">
              <a:buNone/>
              <a:defRPr sz="1600"/>
            </a:lvl1pPr>
          </a:lstStyle>
          <a:p>
            <a:r>
              <a:rPr lang="en-GB" dirty="0"/>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9" name="image" descr="{&quot;templafy&quot;:{&quot;type&quot;:&quot;image&quot;,&quot;inheritDimensions&quot;:&quot;inheritHeight&quot;}}" title="UserProfile.Office.Logowhit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576000" y="13464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25164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880800"/>
            <a:ext cx="6321600" cy="1375200"/>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2507705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9" name="image" descr="{&quot;templafy&quot;:{&quot;type&quot;:&quot;image&quot;,&quot;inheritDimensions&quot;:&quot;inheritHeight&quot;}}" title="UserProfile.Office.Logowhite">
            <a:extLst>
              <a:ext uri="{FF2B5EF4-FFF2-40B4-BE49-F238E27FC236}">
                <a16:creationId xmlns:a16="http://schemas.microsoft.com/office/drawing/2014/main" id="{0774D196-E33A-47FA-9417-CB69748814EF}"/>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dirty="0"/>
          </a:p>
        </p:txBody>
      </p:sp>
    </p:spTree>
    <p:extLst>
      <p:ext uri="{BB962C8B-B14F-4D97-AF65-F5344CB8AC3E}">
        <p14:creationId xmlns:p14="http://schemas.microsoft.com/office/powerpoint/2010/main" val="3492137760"/>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val="12227448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b="1">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72356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t>‹#›</a:t>
            </a:fld>
            <a:endParaRPr lang="en-GB"/>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a:xfrm>
            <a:off x="0" y="-1"/>
            <a:ext cx="12193200" cy="6861600"/>
          </a:xfrm>
          <a:noFill/>
        </p:spPr>
        <p:txBody>
          <a:bodyPr lIns="144000" tIns="36000" bIns="108000" anchor="b" anchorCtr="0"/>
          <a:lstStyle>
            <a:lvl1pPr marL="0" indent="0" algn="l">
              <a:spcAft>
                <a:spcPct val="0"/>
              </a:spcAft>
              <a:buNone/>
              <a:defRPr sz="1600">
                <a:solidFill>
                  <a:schemeClr val="bg1"/>
                </a:solidFill>
              </a:defRPr>
            </a:lvl1pPr>
          </a:lstStyle>
          <a:p>
            <a:r>
              <a:rPr lang="en-GB"/>
              <a:t>Click on frame and insert picture using the Insert tab - Pictures or from Templafy Images.</a:t>
            </a:r>
            <a:br>
              <a:rPr lang="en-GB"/>
            </a:br>
            <a:r>
              <a:rPr lang="en-GB"/>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ct val="0"/>
              </a:spcBef>
              <a:spcAft>
                <a:spcPct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Bef>
                <a:spcPct val="0"/>
              </a:spcBef>
              <a:spcAft>
                <a:spcPct val="0"/>
              </a:spcAft>
              <a:buFont typeface="Arial" panose="020B0604020202020204" pitchFamily="34" charset="0"/>
              <a:buChar char="​"/>
              <a:defRPr sz="2000" b="1">
                <a:solidFill>
                  <a:schemeClr val="bg1"/>
                </a:solidFill>
              </a:defRPr>
            </a:lvl2pPr>
            <a:lvl3pPr marL="0" indent="0">
              <a:lnSpc>
                <a:spcPts val="2400"/>
              </a:lnSpc>
              <a:spcBef>
                <a:spcPct val="0"/>
              </a:spcBef>
              <a:spcAft>
                <a:spcPct val="0"/>
              </a:spcAft>
              <a:buFont typeface="Arial" panose="020B0604020202020204" pitchFamily="34" charset="0"/>
              <a:buChar char="​"/>
              <a:defRPr sz="2000">
                <a:solidFill>
                  <a:schemeClr val="bg1"/>
                </a:solidFill>
              </a:defRPr>
            </a:lvl3pPr>
            <a:lvl4pPr marL="0" indent="0">
              <a:lnSpc>
                <a:spcPts val="2400"/>
              </a:lnSpc>
              <a:spcBef>
                <a:spcPct val="0"/>
              </a:spcBef>
              <a:spcAft>
                <a:spcPct val="0"/>
              </a:spcAft>
              <a:buFont typeface="Arial" panose="020B0604020202020204" pitchFamily="34" charset="0"/>
              <a:buChar char="​"/>
              <a:defRPr sz="2000">
                <a:solidFill>
                  <a:schemeClr val="bg1"/>
                </a:solidFill>
              </a:defRPr>
            </a:lvl4pPr>
            <a:lvl5pPr marL="0" indent="0">
              <a:lnSpc>
                <a:spcPts val="2400"/>
              </a:lnSpc>
              <a:spcBef>
                <a:spcPct val="0"/>
              </a:spcBef>
              <a:spcAft>
                <a:spcPct val="0"/>
              </a:spcAft>
              <a:buFont typeface="Arial" panose="020B0604020202020204" pitchFamily="34" charset="0"/>
              <a:buChar char="​"/>
              <a:defRPr sz="2000">
                <a:solidFill>
                  <a:schemeClr val="bg1"/>
                </a:solidFill>
              </a:defRPr>
            </a:lvl5pPr>
            <a:lvl6pPr marL="0" indent="0">
              <a:lnSpc>
                <a:spcPts val="2400"/>
              </a:lnSpc>
              <a:spcBef>
                <a:spcPct val="0"/>
              </a:spcBef>
              <a:spcAft>
                <a:spcPct val="0"/>
              </a:spcAft>
              <a:buFont typeface="Arial" panose="020B0604020202020204" pitchFamily="34" charset="0"/>
              <a:buChar char="​"/>
              <a:defRPr sz="2000">
                <a:solidFill>
                  <a:schemeClr val="bg1"/>
                </a:solidFill>
              </a:defRPr>
            </a:lvl6pPr>
            <a:lvl7pPr marL="0" indent="0">
              <a:lnSpc>
                <a:spcPts val="2400"/>
              </a:lnSpc>
              <a:spcBef>
                <a:spcPct val="0"/>
              </a:spcBef>
              <a:spcAft>
                <a:spcPct val="0"/>
              </a:spcAft>
              <a:buFont typeface="Arial" panose="020B0604020202020204" pitchFamily="34" charset="0"/>
              <a:buChar char="​"/>
              <a:defRPr sz="2000">
                <a:solidFill>
                  <a:schemeClr val="bg1"/>
                </a:solidFill>
              </a:defRPr>
            </a:lvl7pPr>
            <a:lvl8pPr marL="0" indent="0">
              <a:lnSpc>
                <a:spcPts val="2400"/>
              </a:lnSpc>
              <a:spcBef>
                <a:spcPct val="0"/>
              </a:spcBef>
              <a:spcAft>
                <a:spcPct val="0"/>
              </a:spcAft>
              <a:buFont typeface="Arial" panose="020B0604020202020204" pitchFamily="34" charset="0"/>
              <a:buChar char="​"/>
              <a:defRPr sz="2000" b="1">
                <a:solidFill>
                  <a:schemeClr val="bg1"/>
                </a:solidFill>
              </a:defRPr>
            </a:lvl8pPr>
            <a:lvl9pPr marL="0" indent="0">
              <a:lnSpc>
                <a:spcPts val="2400"/>
              </a:lnSpc>
              <a:spcBef>
                <a:spcPct val="0"/>
              </a:spcBef>
              <a:buFont typeface="Arial" panose="020B0604020202020204" pitchFamily="34" charset="0"/>
              <a:buChar char="​"/>
              <a:defRPr sz="2000">
                <a:solidFill>
                  <a:schemeClr val="bg1"/>
                </a:solidFill>
                <a:latin typeface="+mn-lt"/>
              </a:defRPr>
            </a:lvl9pPr>
          </a:lstStyle>
          <a:p>
            <a:pPr lvl="0"/>
            <a:r>
              <a:rPr lang="en-GB" noProof="0"/>
              <a:t>Click to add agenda point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 level</a:t>
            </a:r>
          </a:p>
          <a:p>
            <a:pPr lvl="6"/>
            <a:r>
              <a:rPr lang="en-GB" noProof="0"/>
              <a:t>7 level</a:t>
            </a:r>
          </a:p>
          <a:p>
            <a:pPr lvl="7"/>
            <a:r>
              <a:rPr lang="en-GB" noProof="0"/>
              <a:t>8 level</a:t>
            </a:r>
          </a:p>
          <a:p>
            <a:pPr lvl="8"/>
            <a:r>
              <a:rPr lang="en-GB" noProof="0"/>
              <a:t>9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ct val="0"/>
              </a:spcAft>
              <a:buFont typeface="Arial" panose="020B0604020202020204" pitchFamily="34" charset="0"/>
              <a:buChar char="​"/>
              <a:defRPr sz="2000">
                <a:solidFill>
                  <a:schemeClr val="bg1"/>
                </a:solidFill>
              </a:defRPr>
            </a:lvl1pPr>
            <a:lvl2pPr marL="0" indent="0">
              <a:lnSpc>
                <a:spcPts val="2400"/>
              </a:lnSpc>
              <a:spcAft>
                <a:spcPct val="0"/>
              </a:spcAft>
              <a:buFont typeface="Arial" panose="020B0604020202020204" pitchFamily="34" charset="0"/>
              <a:buChar char="​"/>
              <a:defRPr sz="2000" b="1">
                <a:solidFill>
                  <a:schemeClr val="bg1"/>
                </a:solidFill>
              </a:defRPr>
            </a:lvl2pPr>
            <a:lvl3pPr marL="0" indent="0">
              <a:lnSpc>
                <a:spcPts val="2400"/>
              </a:lnSpc>
              <a:spcAft>
                <a:spcPct val="0"/>
              </a:spcAft>
              <a:buFont typeface="Arial" panose="020B0604020202020204" pitchFamily="34" charset="0"/>
              <a:buChar char="​"/>
              <a:defRPr sz="2000">
                <a:solidFill>
                  <a:schemeClr val="bg1"/>
                </a:solidFill>
              </a:defRPr>
            </a:lvl3pPr>
            <a:lvl4pPr>
              <a:lnSpc>
                <a:spcPts val="2400"/>
              </a:lnSpc>
              <a:spcAft>
                <a:spcPct val="0"/>
              </a:spcAft>
              <a:buFont typeface="Arial" panose="020B0604020202020204" pitchFamily="34" charset="0"/>
              <a:buChar char="​"/>
              <a:defRPr sz="2000">
                <a:solidFill>
                  <a:schemeClr val="bg1"/>
                </a:solidFill>
              </a:defRPr>
            </a:lvl4pPr>
            <a:lvl5pPr>
              <a:lnSpc>
                <a:spcPts val="2400"/>
              </a:lnSpc>
              <a:spcAft>
                <a:spcPct val="0"/>
              </a:spcAft>
              <a:buFont typeface="Arial" panose="020B0604020202020204" pitchFamily="34" charset="0"/>
              <a:buChar char="​"/>
              <a:defRPr sz="2000">
                <a:solidFill>
                  <a:schemeClr val="bg1"/>
                </a:solidFill>
              </a:defRPr>
            </a:lvl5pPr>
            <a:lvl6pPr marL="0" indent="0">
              <a:lnSpc>
                <a:spcPts val="2400"/>
              </a:lnSpc>
              <a:spcAft>
                <a:spcPct val="0"/>
              </a:spcAft>
              <a:buFont typeface="Arial" panose="020B0604020202020204" pitchFamily="34" charset="0"/>
              <a:buChar char="​"/>
              <a:defRPr sz="2000" b="1">
                <a:solidFill>
                  <a:schemeClr val="bg1"/>
                </a:solidFill>
              </a:defRPr>
            </a:lvl6pPr>
            <a:lvl7pPr>
              <a:lnSpc>
                <a:spcPts val="2400"/>
              </a:lnSpc>
              <a:spcAft>
                <a:spcPct val="0"/>
              </a:spcAft>
              <a:defRPr sz="2000" b="0">
                <a:solidFill>
                  <a:schemeClr val="bg1"/>
                </a:solidFill>
              </a:defRPr>
            </a:lvl7pPr>
            <a:lvl8pPr>
              <a:lnSpc>
                <a:spcPts val="2400"/>
              </a:lnSpc>
              <a:spcAft>
                <a:spcPct val="0"/>
              </a:spcAft>
              <a:defRPr sz="2000" b="1">
                <a:solidFill>
                  <a:schemeClr val="bg1"/>
                </a:solidFill>
              </a:defRPr>
            </a:lvl8pPr>
            <a:lvl9pPr>
              <a:lnSpc>
                <a:spcPts val="2400"/>
              </a:lnSpc>
              <a:spcAft>
                <a:spcPct val="0"/>
              </a:spcAft>
              <a:defRPr sz="2000">
                <a:solidFill>
                  <a:schemeClr val="bg1"/>
                </a:solidFill>
                <a:latin typeface="+mn-lt"/>
              </a:defRPr>
            </a:lvl9pPr>
          </a:lstStyle>
          <a:p>
            <a:pPr lvl="0"/>
            <a:r>
              <a:rPr lang="en-GB"/>
              <a:t>09.00-10.00</a:t>
            </a:r>
          </a:p>
          <a:p>
            <a:pPr lvl="1"/>
            <a:r>
              <a:rPr lang="en-GB"/>
              <a:t>02</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a:t>Right click on picture and choose “</a:t>
            </a:r>
            <a:r>
              <a:rPr lang="en-GB" sz="1400" b="0"/>
              <a:t>Send to Back” </a:t>
            </a:r>
            <a:r>
              <a:rPr lang="en-GB" sz="1400"/>
              <a:t>to get overlay in front</a:t>
            </a:r>
            <a:endParaRPr lang="en-GB" sz="1600">
              <a:solidFill>
                <a:schemeClr val="tx2"/>
              </a:solidFill>
            </a:endParaRPr>
          </a:p>
        </p:txBody>
      </p:sp>
    </p:spTree>
    <p:extLst>
      <p:ext uri="{BB962C8B-B14F-4D97-AF65-F5344CB8AC3E}">
        <p14:creationId xmlns:p14="http://schemas.microsoft.com/office/powerpoint/2010/main" val="23419717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 level</a:t>
            </a:r>
          </a:p>
          <a:p>
            <a:pPr lvl="6"/>
            <a:r>
              <a:rPr lang="en-GB" noProof="0" dirty="0"/>
              <a:t>7 level</a:t>
            </a:r>
          </a:p>
          <a:p>
            <a:pPr lvl="7"/>
            <a:r>
              <a:rPr lang="en-GB" noProof="0" dirty="0"/>
              <a:t>8 level</a:t>
            </a:r>
          </a:p>
          <a:p>
            <a:pPr lvl="8"/>
            <a:r>
              <a:rPr lang="en-GB" noProof="0" dirty="0"/>
              <a:t>9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Tree>
    <p:extLst>
      <p:ext uri="{BB962C8B-B14F-4D97-AF65-F5344CB8AC3E}">
        <p14:creationId xmlns:p14="http://schemas.microsoft.com/office/powerpoint/2010/main" val="43772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417396718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769534860"/>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835542030"/>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290006742"/>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2305764366"/>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492982649"/>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975774456"/>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296890801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33394482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2.xml"/><Relationship Id="rId89" Type="http://schemas.openxmlformats.org/officeDocument/2006/relationships/tags" Target="../tags/tag7.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8.xml"/><Relationship Id="rId95" Type="http://schemas.openxmlformats.org/officeDocument/2006/relationships/tags" Target="../tags/tag13.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ags" Target="../tags/tag1.xml"/><Relationship Id="rId88" Type="http://schemas.openxmlformats.org/officeDocument/2006/relationships/tags" Target="../tags/tag6.xml"/><Relationship Id="rId91" Type="http://schemas.openxmlformats.org/officeDocument/2006/relationships/tags" Target="../tags/tag9.xml"/><Relationship Id="rId96"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ags" Target="../tags/tag4.xml"/><Relationship Id="rId94"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ags" Target="../tags/tag1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1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tags" Target="../tags/tag17.xml"/><Relationship Id="rId89" Type="http://schemas.openxmlformats.org/officeDocument/2006/relationships/tags" Target="../tags/tag22.xml"/><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90" Type="http://schemas.openxmlformats.org/officeDocument/2006/relationships/tags" Target="../tags/tag23.xml"/><Relationship Id="rId95" Type="http://schemas.openxmlformats.org/officeDocument/2006/relationships/tags" Target="../tags/tag28.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80" Type="http://schemas.openxmlformats.org/officeDocument/2006/relationships/slideLayout" Target="../slideLayouts/slideLayout161.xml"/><Relationship Id="rId85" Type="http://schemas.openxmlformats.org/officeDocument/2006/relationships/tags" Target="../tags/tag18.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ags" Target="../tags/tag16.xml"/><Relationship Id="rId88" Type="http://schemas.openxmlformats.org/officeDocument/2006/relationships/tags" Target="../tags/tag21.xml"/><Relationship Id="rId91" Type="http://schemas.openxmlformats.org/officeDocument/2006/relationships/tags" Target="../tags/tag24.xml"/><Relationship Id="rId96" Type="http://schemas.openxmlformats.org/officeDocument/2006/relationships/tags" Target="../tags/tag29.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86" Type="http://schemas.openxmlformats.org/officeDocument/2006/relationships/tags" Target="../tags/tag19.xml"/><Relationship Id="rId94" Type="http://schemas.openxmlformats.org/officeDocument/2006/relationships/tags" Target="../tags/tag27.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97" Type="http://schemas.openxmlformats.org/officeDocument/2006/relationships/tags" Target="../tags/tag30.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92" Type="http://schemas.openxmlformats.org/officeDocument/2006/relationships/tags" Target="../tags/tag25.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 Id="rId87" Type="http://schemas.openxmlformats.org/officeDocument/2006/relationships/tags" Target="../tags/tag20.xml"/><Relationship Id="rId61" Type="http://schemas.openxmlformats.org/officeDocument/2006/relationships/slideLayout" Target="../slideLayouts/slideLayout142.xml"/><Relationship Id="rId82" Type="http://schemas.openxmlformats.org/officeDocument/2006/relationships/theme" Target="../theme/theme2.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56" Type="http://schemas.openxmlformats.org/officeDocument/2006/relationships/slideLayout" Target="../slideLayouts/slideLayout137.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93" Type="http://schemas.openxmlformats.org/officeDocument/2006/relationships/tags" Target="../tags/tag2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8.xml"/><Relationship Id="rId21" Type="http://schemas.openxmlformats.org/officeDocument/2006/relationships/slideLayout" Target="../slideLayouts/slideLayout183.xml"/><Relationship Id="rId34" Type="http://schemas.openxmlformats.org/officeDocument/2006/relationships/slideLayout" Target="../slideLayouts/slideLayout196.xml"/><Relationship Id="rId42" Type="http://schemas.openxmlformats.org/officeDocument/2006/relationships/slideLayout" Target="../slideLayouts/slideLayout204.xml"/><Relationship Id="rId47" Type="http://schemas.openxmlformats.org/officeDocument/2006/relationships/slideLayout" Target="../slideLayouts/slideLayout209.xml"/><Relationship Id="rId50" Type="http://schemas.openxmlformats.org/officeDocument/2006/relationships/slideLayout" Target="../slideLayouts/slideLayout212.xml"/><Relationship Id="rId55" Type="http://schemas.openxmlformats.org/officeDocument/2006/relationships/tags" Target="../tags/tag32.xml"/><Relationship Id="rId63" Type="http://schemas.openxmlformats.org/officeDocument/2006/relationships/tags" Target="../tags/tag40.xml"/><Relationship Id="rId68" Type="http://schemas.openxmlformats.org/officeDocument/2006/relationships/tags" Target="../tags/tag45.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9" Type="http://schemas.openxmlformats.org/officeDocument/2006/relationships/slideLayout" Target="../slideLayouts/slideLayout191.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slideLayout" Target="../slideLayouts/slideLayout194.xml"/><Relationship Id="rId37" Type="http://schemas.openxmlformats.org/officeDocument/2006/relationships/slideLayout" Target="../slideLayouts/slideLayout199.xml"/><Relationship Id="rId40" Type="http://schemas.openxmlformats.org/officeDocument/2006/relationships/slideLayout" Target="../slideLayouts/slideLayout202.xml"/><Relationship Id="rId45" Type="http://schemas.openxmlformats.org/officeDocument/2006/relationships/slideLayout" Target="../slideLayouts/slideLayout207.xml"/><Relationship Id="rId53" Type="http://schemas.openxmlformats.org/officeDocument/2006/relationships/theme" Target="../theme/theme3.xml"/><Relationship Id="rId58" Type="http://schemas.openxmlformats.org/officeDocument/2006/relationships/tags" Target="../tags/tag35.xml"/><Relationship Id="rId66" Type="http://schemas.openxmlformats.org/officeDocument/2006/relationships/tags" Target="../tags/tag43.xml"/><Relationship Id="rId5" Type="http://schemas.openxmlformats.org/officeDocument/2006/relationships/slideLayout" Target="../slideLayouts/slideLayout167.xml"/><Relationship Id="rId61" Type="http://schemas.openxmlformats.org/officeDocument/2006/relationships/tags" Target="../tags/tag38.xml"/><Relationship Id="rId19" Type="http://schemas.openxmlformats.org/officeDocument/2006/relationships/slideLayout" Target="../slideLayouts/slideLayout18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slideLayout" Target="../slideLayouts/slideLayout192.xml"/><Relationship Id="rId35" Type="http://schemas.openxmlformats.org/officeDocument/2006/relationships/slideLayout" Target="../slideLayouts/slideLayout197.xml"/><Relationship Id="rId43" Type="http://schemas.openxmlformats.org/officeDocument/2006/relationships/slideLayout" Target="../slideLayouts/slideLayout205.xml"/><Relationship Id="rId48" Type="http://schemas.openxmlformats.org/officeDocument/2006/relationships/slideLayout" Target="../slideLayouts/slideLayout210.xml"/><Relationship Id="rId56" Type="http://schemas.openxmlformats.org/officeDocument/2006/relationships/tags" Target="../tags/tag33.xml"/><Relationship Id="rId64" Type="http://schemas.openxmlformats.org/officeDocument/2006/relationships/tags" Target="../tags/tag41.xml"/><Relationship Id="rId8" Type="http://schemas.openxmlformats.org/officeDocument/2006/relationships/slideLayout" Target="../slideLayouts/slideLayout170.xml"/><Relationship Id="rId51" Type="http://schemas.openxmlformats.org/officeDocument/2006/relationships/slideLayout" Target="../slideLayouts/slideLayout213.xml"/><Relationship Id="rId3" Type="http://schemas.openxmlformats.org/officeDocument/2006/relationships/slideLayout" Target="../slideLayouts/slideLayout165.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33" Type="http://schemas.openxmlformats.org/officeDocument/2006/relationships/slideLayout" Target="../slideLayouts/slideLayout195.xml"/><Relationship Id="rId38" Type="http://schemas.openxmlformats.org/officeDocument/2006/relationships/slideLayout" Target="../slideLayouts/slideLayout200.xml"/><Relationship Id="rId46" Type="http://schemas.openxmlformats.org/officeDocument/2006/relationships/slideLayout" Target="../slideLayouts/slideLayout208.xml"/><Relationship Id="rId59" Type="http://schemas.openxmlformats.org/officeDocument/2006/relationships/tags" Target="../tags/tag36.xml"/><Relationship Id="rId67" Type="http://schemas.openxmlformats.org/officeDocument/2006/relationships/tags" Target="../tags/tag44.xml"/><Relationship Id="rId20" Type="http://schemas.openxmlformats.org/officeDocument/2006/relationships/slideLayout" Target="../slideLayouts/slideLayout182.xml"/><Relationship Id="rId41" Type="http://schemas.openxmlformats.org/officeDocument/2006/relationships/slideLayout" Target="../slideLayouts/slideLayout203.xml"/><Relationship Id="rId54" Type="http://schemas.openxmlformats.org/officeDocument/2006/relationships/tags" Target="../tags/tag31.xml"/><Relationship Id="rId62" Type="http://schemas.openxmlformats.org/officeDocument/2006/relationships/tags" Target="../tags/tag39.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36" Type="http://schemas.openxmlformats.org/officeDocument/2006/relationships/slideLayout" Target="../slideLayouts/slideLayout198.xml"/><Relationship Id="rId49" Type="http://schemas.openxmlformats.org/officeDocument/2006/relationships/slideLayout" Target="../slideLayouts/slideLayout211.xml"/><Relationship Id="rId57" Type="http://schemas.openxmlformats.org/officeDocument/2006/relationships/tags" Target="../tags/tag34.xml"/><Relationship Id="rId10" Type="http://schemas.openxmlformats.org/officeDocument/2006/relationships/slideLayout" Target="../slideLayouts/slideLayout172.xml"/><Relationship Id="rId31" Type="http://schemas.openxmlformats.org/officeDocument/2006/relationships/slideLayout" Target="../slideLayouts/slideLayout193.xml"/><Relationship Id="rId44" Type="http://schemas.openxmlformats.org/officeDocument/2006/relationships/slideLayout" Target="../slideLayouts/slideLayout206.xml"/><Relationship Id="rId52" Type="http://schemas.openxmlformats.org/officeDocument/2006/relationships/slideLayout" Target="../slideLayouts/slideLayout214.xml"/><Relationship Id="rId60" Type="http://schemas.openxmlformats.org/officeDocument/2006/relationships/tags" Target="../tags/tag37.xml"/><Relationship Id="rId65" Type="http://schemas.openxmlformats.org/officeDocument/2006/relationships/tags" Target="../tags/tag4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9"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a:t>
            </a:r>
          </a:p>
          <a:p>
            <a:pPr lvl="7"/>
            <a:r>
              <a:rPr lang="en-GB" noProof="0"/>
              <a:t>Level 8, Small Body</a:t>
            </a:r>
          </a:p>
          <a:p>
            <a:pPr lvl="8"/>
            <a:r>
              <a:rPr lang="en-GB" noProof="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GB"/>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t>‹#›</a:t>
            </a:fld>
            <a:endParaRPr lang="en-GB"/>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3"/>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84"/>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85"/>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86"/>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87"/>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88"/>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89"/>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90"/>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91"/>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92"/>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93"/>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94"/>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95"/>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96"/>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97"/>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2" r:id="rId1"/>
    <p:sldLayoutId id="2147483827" r:id="rId2"/>
    <p:sldLayoutId id="2147483819" r:id="rId3"/>
    <p:sldLayoutId id="2147483820" r:id="rId4"/>
    <p:sldLayoutId id="2147483822" r:id="rId5"/>
    <p:sldLayoutId id="2147483775" r:id="rId6"/>
    <p:sldLayoutId id="2147483766" r:id="rId7"/>
    <p:sldLayoutId id="2147483737" r:id="rId8"/>
    <p:sldLayoutId id="2147483823" r:id="rId9"/>
    <p:sldLayoutId id="2147483731" r:id="rId10"/>
    <p:sldLayoutId id="2147483808" r:id="rId11"/>
    <p:sldLayoutId id="2147483809" r:id="rId12"/>
    <p:sldLayoutId id="2147483810" r:id="rId13"/>
    <p:sldLayoutId id="2147483811" r:id="rId14"/>
    <p:sldLayoutId id="2147483812" r:id="rId15"/>
    <p:sldLayoutId id="2147483813" r:id="rId16"/>
    <p:sldLayoutId id="2147483814" r:id="rId17"/>
    <p:sldLayoutId id="2147483824" r:id="rId18"/>
    <p:sldLayoutId id="2147483825" r:id="rId19"/>
    <p:sldLayoutId id="2147483849" r:id="rId20"/>
    <p:sldLayoutId id="2147483850" r:id="rId21"/>
    <p:sldLayoutId id="2147483851" r:id="rId22"/>
    <p:sldLayoutId id="2147483826" r:id="rId23"/>
    <p:sldLayoutId id="2147483732" r:id="rId24"/>
    <p:sldLayoutId id="2147483828" r:id="rId25"/>
    <p:sldLayoutId id="2147483829" r:id="rId26"/>
    <p:sldLayoutId id="2147483852" r:id="rId27"/>
    <p:sldLayoutId id="2147483755" r:id="rId28"/>
    <p:sldLayoutId id="2147483776" r:id="rId29"/>
    <p:sldLayoutId id="2147483769" r:id="rId30"/>
    <p:sldLayoutId id="2147483777" r:id="rId31"/>
    <p:sldLayoutId id="2147483758" r:id="rId32"/>
    <p:sldLayoutId id="2147483778" r:id="rId33"/>
    <p:sldLayoutId id="2147483854" r:id="rId34"/>
    <p:sldLayoutId id="2147483831" r:id="rId35"/>
    <p:sldLayoutId id="2147483835" r:id="rId36"/>
    <p:sldLayoutId id="2147483780" r:id="rId37"/>
    <p:sldLayoutId id="2147483832" r:id="rId38"/>
    <p:sldLayoutId id="2147483855" r:id="rId39"/>
    <p:sldLayoutId id="2147483834" r:id="rId40"/>
    <p:sldLayoutId id="2147483836" r:id="rId41"/>
    <p:sldLayoutId id="2147483781" r:id="rId42"/>
    <p:sldLayoutId id="2147483782" r:id="rId43"/>
    <p:sldLayoutId id="2147483837" r:id="rId44"/>
    <p:sldLayoutId id="2147483783" r:id="rId45"/>
    <p:sldLayoutId id="2147483784" r:id="rId46"/>
    <p:sldLayoutId id="2147483797" r:id="rId47"/>
    <p:sldLayoutId id="2147483857" r:id="rId48"/>
    <p:sldLayoutId id="2147483785" r:id="rId49"/>
    <p:sldLayoutId id="2147483786" r:id="rId50"/>
    <p:sldLayoutId id="2147483788" r:id="rId51"/>
    <p:sldLayoutId id="2147483789" r:id="rId52"/>
    <p:sldLayoutId id="2147483790" r:id="rId53"/>
    <p:sldLayoutId id="2147483792" r:id="rId54"/>
    <p:sldLayoutId id="2147483793" r:id="rId55"/>
    <p:sldLayoutId id="2147483795" r:id="rId56"/>
    <p:sldLayoutId id="2147483817" r:id="rId57"/>
    <p:sldLayoutId id="2147483816" r:id="rId58"/>
    <p:sldLayoutId id="2147483815" r:id="rId59"/>
    <p:sldLayoutId id="2147483794" r:id="rId60"/>
    <p:sldLayoutId id="2147483796" r:id="rId61"/>
    <p:sldLayoutId id="2147483839" r:id="rId62"/>
    <p:sldLayoutId id="2147483840" r:id="rId63"/>
    <p:sldLayoutId id="2147483798" r:id="rId64"/>
    <p:sldLayoutId id="2147483800" r:id="rId65"/>
    <p:sldLayoutId id="2147483801" r:id="rId66"/>
    <p:sldLayoutId id="2147483856" r:id="rId67"/>
    <p:sldLayoutId id="2147483807" r:id="rId68"/>
    <p:sldLayoutId id="2147483743" r:id="rId69"/>
    <p:sldLayoutId id="2147483842" r:id="rId70"/>
    <p:sldLayoutId id="2147483841" r:id="rId71"/>
    <p:sldLayoutId id="2147483843" r:id="rId72"/>
    <p:sldLayoutId id="2147483844" r:id="rId73"/>
    <p:sldLayoutId id="2147483853" r:id="rId74"/>
    <p:sldLayoutId id="2147483845" r:id="rId75"/>
    <p:sldLayoutId id="2147483846" r:id="rId76"/>
    <p:sldLayoutId id="2147483847" r:id="rId77"/>
    <p:sldLayoutId id="2147483848" r:id="rId78"/>
    <p:sldLayoutId id="2147483744" r:id="rId79"/>
    <p:sldLayoutId id="2147483760" r:id="rId80"/>
    <p:sldLayoutId id="2147483751" r:id="rId81"/>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ct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ct val="0"/>
        </a:spcBef>
        <a:spcAft>
          <a:spcPts val="600"/>
        </a:spcAft>
        <a:buFont typeface="Arial" panose="020B0604020202020204" pitchFamily="34" charset="0"/>
        <a:buChar char="​"/>
        <a:defRPr sz="1400" kern="1200">
          <a:solidFill>
            <a:srgbClr val="545859"/>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3"/>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84"/>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85"/>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86"/>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87"/>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88"/>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89"/>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90"/>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91"/>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92"/>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93"/>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94"/>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95"/>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96"/>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97"/>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val="344636787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 id="2147483898" r:id="rId40"/>
    <p:sldLayoutId id="2147483899" r:id="rId41"/>
    <p:sldLayoutId id="2147483900" r:id="rId42"/>
    <p:sldLayoutId id="2147483901" r:id="rId43"/>
    <p:sldLayoutId id="2147483902" r:id="rId44"/>
    <p:sldLayoutId id="2147483903" r:id="rId45"/>
    <p:sldLayoutId id="2147483904" r:id="rId46"/>
    <p:sldLayoutId id="2147483905" r:id="rId47"/>
    <p:sldLayoutId id="2147483906" r:id="rId48"/>
    <p:sldLayoutId id="2147483907" r:id="rId49"/>
    <p:sldLayoutId id="2147483908" r:id="rId50"/>
    <p:sldLayoutId id="2147483909" r:id="rId51"/>
    <p:sldLayoutId id="2147483910" r:id="rId52"/>
    <p:sldLayoutId id="2147483911" r:id="rId53"/>
    <p:sldLayoutId id="2147483912" r:id="rId54"/>
    <p:sldLayoutId id="2147483913" r:id="rId55"/>
    <p:sldLayoutId id="2147483914" r:id="rId56"/>
    <p:sldLayoutId id="2147483915" r:id="rId57"/>
    <p:sldLayoutId id="2147483916" r:id="rId58"/>
    <p:sldLayoutId id="2147483917" r:id="rId59"/>
    <p:sldLayoutId id="2147483918" r:id="rId60"/>
    <p:sldLayoutId id="2147483919" r:id="rId61"/>
    <p:sldLayoutId id="2147483920" r:id="rId62"/>
    <p:sldLayoutId id="2147483921" r:id="rId63"/>
    <p:sldLayoutId id="2147483922" r:id="rId64"/>
    <p:sldLayoutId id="2147483923" r:id="rId65"/>
    <p:sldLayoutId id="2147483924" r:id="rId66"/>
    <p:sldLayoutId id="2147483925" r:id="rId67"/>
    <p:sldLayoutId id="2147483926" r:id="rId68"/>
    <p:sldLayoutId id="2147483927" r:id="rId69"/>
    <p:sldLayoutId id="2147483928" r:id="rId70"/>
    <p:sldLayoutId id="2147483929" r:id="rId71"/>
    <p:sldLayoutId id="2147483930" r:id="rId72"/>
    <p:sldLayoutId id="2147483931" r:id="rId73"/>
    <p:sldLayoutId id="2147483932" r:id="rId74"/>
    <p:sldLayoutId id="2147483933" r:id="rId75"/>
    <p:sldLayoutId id="2147483934" r:id="rId76"/>
    <p:sldLayoutId id="2147483935" r:id="rId77"/>
    <p:sldLayoutId id="2147483936" r:id="rId78"/>
    <p:sldLayoutId id="2147483937" r:id="rId79"/>
    <p:sldLayoutId id="2147483938" r:id="rId80"/>
    <p:sldLayoutId id="2147483939" r:id="rId81"/>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p15:clr>
            <a:srgbClr val="A4A3A4"/>
          </p15:clr>
        </p15:guide>
        <p15:guide id="4" orient="horz" pos="2522">
          <p15:clr>
            <a:srgbClr val="A4A3A4"/>
          </p15:clr>
        </p15:guide>
        <p15:guide id="5" pos="362">
          <p15:clr>
            <a:srgbClr val="F26B43"/>
          </p15:clr>
        </p15:guide>
        <p15:guide id="6" orient="horz" pos="362">
          <p15:clr>
            <a:srgbClr val="F26B43"/>
          </p15:clr>
        </p15:guide>
        <p15:guide id="7" orient="horz" pos="1088">
          <p15:clr>
            <a:srgbClr val="F26B43"/>
          </p15:clr>
        </p15:guide>
        <p15:guide id="8" pos="775">
          <p15:clr>
            <a:srgbClr val="A4A3A4"/>
          </p15:clr>
        </p15:guide>
        <p15:guide id="9" pos="956">
          <p15:clr>
            <a:srgbClr val="A4A3A4"/>
          </p15:clr>
        </p15:guide>
        <p15:guide id="10" orient="horz" pos="3775">
          <p15:clr>
            <a:srgbClr val="F26B43"/>
          </p15:clr>
        </p15:guide>
        <p15:guide id="11" pos="1370">
          <p15:clr>
            <a:srgbClr val="A4A3A4"/>
          </p15:clr>
        </p15:guide>
        <p15:guide id="12" pos="1551">
          <p15:clr>
            <a:srgbClr val="A4A3A4"/>
          </p15:clr>
        </p15:guide>
        <p15:guide id="13" pos="1965">
          <p15:clr>
            <a:srgbClr val="A4A3A4"/>
          </p15:clr>
        </p15:guide>
        <p15:guide id="14" pos="2146">
          <p15:clr>
            <a:srgbClr val="A4A3A4"/>
          </p15:clr>
        </p15:guide>
        <p15:guide id="15" pos="2560">
          <p15:clr>
            <a:srgbClr val="A4A3A4"/>
          </p15:clr>
        </p15:guide>
        <p15:guide id="16" pos="2741">
          <p15:clr>
            <a:srgbClr val="A4A3A4"/>
          </p15:clr>
        </p15:guide>
        <p15:guide id="17" pos="3154">
          <p15:clr>
            <a:srgbClr val="A4A3A4"/>
          </p15:clr>
        </p15:guide>
        <p15:guide id="18" pos="3336">
          <p15:clr>
            <a:srgbClr val="A4A3A4"/>
          </p15:clr>
        </p15:guide>
        <p15:guide id="19" pos="3749">
          <p15:clr>
            <a:srgbClr val="A4A3A4"/>
          </p15:clr>
        </p15:guide>
        <p15:guide id="20" pos="3931">
          <p15:clr>
            <a:srgbClr val="A4A3A4"/>
          </p15:clr>
        </p15:guide>
        <p15:guide id="21" pos="4344">
          <p15:clr>
            <a:srgbClr val="A4A3A4"/>
          </p15:clr>
        </p15:guide>
        <p15:guide id="22" pos="4525">
          <p15:clr>
            <a:srgbClr val="A4A3A4"/>
          </p15:clr>
        </p15:guide>
        <p15:guide id="23" pos="4939">
          <p15:clr>
            <a:srgbClr val="A4A3A4"/>
          </p15:clr>
        </p15:guide>
        <p15:guide id="24" pos="5120">
          <p15:clr>
            <a:srgbClr val="A4A3A4"/>
          </p15:clr>
        </p15:guide>
        <p15:guide id="25" pos="5534">
          <p15:clr>
            <a:srgbClr val="A4A3A4"/>
          </p15:clr>
        </p15:guide>
        <p15:guide id="26" pos="5715">
          <p15:clr>
            <a:srgbClr val="A4A3A4"/>
          </p15:clr>
        </p15:guide>
        <p15:guide id="27" pos="6128">
          <p15:clr>
            <a:srgbClr val="A4A3A4"/>
          </p15:clr>
        </p15:guide>
        <p15:guide id="28" pos="6310">
          <p15:clr>
            <a:srgbClr val="A4A3A4"/>
          </p15:clr>
        </p15:guide>
        <p15:guide id="29" pos="6723">
          <p15:clr>
            <a:srgbClr val="A4A3A4"/>
          </p15:clr>
        </p15:guide>
        <p15:guide id="30" pos="6905">
          <p15:clr>
            <a:srgbClr val="A4A3A4"/>
          </p15:clr>
        </p15:guide>
        <p15:guide id="31" pos="7317">
          <p15:clr>
            <a:srgbClr val="F26B43"/>
          </p15:clr>
        </p15:guide>
        <p15:guide id="32" orient="horz" pos="3957">
          <p15:clr>
            <a:srgbClr val="F26B43"/>
          </p15:clr>
        </p15:guide>
        <p15:guide id="33" orient="horz" pos="4138">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a:t>
            </a:r>
          </a:p>
          <a:p>
            <a:pPr lvl="7"/>
            <a:r>
              <a:rPr lang="en-GB" noProof="0"/>
              <a:t>Level 8, Small Body</a:t>
            </a:r>
          </a:p>
          <a:p>
            <a:pPr lvl="8"/>
            <a:r>
              <a:rPr lang="en-GB" noProof="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1144800"/>
          </a:xfrm>
          <a:prstGeom prst="rect">
            <a:avLst/>
          </a:prstGeom>
        </p:spPr>
        <p:txBody>
          <a:bodyPr vert="horz" lIns="0" tIns="0" rIns="0" bIns="0" rtlCol="0" anchor="t" anchorCtr="0">
            <a:noAutofit/>
          </a:bodyPr>
          <a:lstStyle/>
          <a:p>
            <a:r>
              <a:rPr lang="en-GB"/>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t>‹#›</a:t>
            </a:fld>
            <a:endParaRPr lang="en-GB"/>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54"/>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55"/>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56"/>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57"/>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58"/>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59"/>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60"/>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61"/>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62"/>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63"/>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64"/>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65"/>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66"/>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67"/>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68"/>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a:ln w="3175">
                    <a:noFill/>
                  </a:ln>
                  <a:solidFill>
                    <a:schemeClr val="bg1"/>
                  </a:solidFill>
                </a:rPr>
                <a:t>1</a:t>
              </a:r>
            </a:p>
          </p:txBody>
        </p:sp>
      </p:grpSp>
    </p:spTree>
    <p:extLst>
      <p:ext uri="{BB962C8B-B14F-4D97-AF65-F5344CB8AC3E}">
        <p14:creationId xmlns:p14="http://schemas.microsoft.com/office/powerpoint/2010/main" val="121681211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 id="2147483975" r:id="rId35"/>
    <p:sldLayoutId id="2147483976" r:id="rId36"/>
    <p:sldLayoutId id="2147483977" r:id="rId37"/>
    <p:sldLayoutId id="2147483978" r:id="rId38"/>
    <p:sldLayoutId id="2147483979" r:id="rId39"/>
    <p:sldLayoutId id="2147483980" r:id="rId40"/>
    <p:sldLayoutId id="2147483981" r:id="rId41"/>
    <p:sldLayoutId id="2147483982" r:id="rId42"/>
    <p:sldLayoutId id="2147483983" r:id="rId43"/>
    <p:sldLayoutId id="2147483984" r:id="rId44"/>
    <p:sldLayoutId id="2147483985" r:id="rId45"/>
    <p:sldLayoutId id="2147483986" r:id="rId46"/>
    <p:sldLayoutId id="2147483987" r:id="rId47"/>
    <p:sldLayoutId id="2147483988" r:id="rId48"/>
    <p:sldLayoutId id="2147483989" r:id="rId49"/>
    <p:sldLayoutId id="2147483990" r:id="rId50"/>
    <p:sldLayoutId id="2147483991" r:id="rId51"/>
    <p:sldLayoutId id="2147483992" r:id="rId5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ct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ct val="0"/>
        </a:spcBef>
        <a:spcAft>
          <a:spcPts val="600"/>
        </a:spcAft>
        <a:buFont typeface="Arial" panose="020B0604020202020204" pitchFamily="34" charset="0"/>
        <a:buChar char="​"/>
        <a:defRPr sz="1400" kern="1200">
          <a:solidFill>
            <a:srgbClr val="545859"/>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p15:clr>
            <a:srgbClr val="A4A3A4"/>
          </p15:clr>
        </p15:guide>
        <p15:guide id="4" orient="horz" pos="2522">
          <p15:clr>
            <a:srgbClr val="A4A3A4"/>
          </p15:clr>
        </p15:guide>
        <p15:guide id="5" pos="362">
          <p15:clr>
            <a:srgbClr val="F26B43"/>
          </p15:clr>
        </p15:guide>
        <p15:guide id="6" orient="horz" pos="362">
          <p15:clr>
            <a:srgbClr val="F26B43"/>
          </p15:clr>
        </p15:guide>
        <p15:guide id="7" orient="horz" pos="1088">
          <p15:clr>
            <a:srgbClr val="F26B43"/>
          </p15:clr>
        </p15:guide>
        <p15:guide id="8" pos="775">
          <p15:clr>
            <a:srgbClr val="A4A3A4"/>
          </p15:clr>
        </p15:guide>
        <p15:guide id="9" pos="956">
          <p15:clr>
            <a:srgbClr val="A4A3A4"/>
          </p15:clr>
        </p15:guide>
        <p15:guide id="10" orient="horz" pos="3775">
          <p15:clr>
            <a:srgbClr val="F26B43"/>
          </p15:clr>
        </p15:guide>
        <p15:guide id="11" pos="1370">
          <p15:clr>
            <a:srgbClr val="A4A3A4"/>
          </p15:clr>
        </p15:guide>
        <p15:guide id="12" pos="1551">
          <p15:clr>
            <a:srgbClr val="A4A3A4"/>
          </p15:clr>
        </p15:guide>
        <p15:guide id="13" pos="1965">
          <p15:clr>
            <a:srgbClr val="A4A3A4"/>
          </p15:clr>
        </p15:guide>
        <p15:guide id="14" pos="2146">
          <p15:clr>
            <a:srgbClr val="A4A3A4"/>
          </p15:clr>
        </p15:guide>
        <p15:guide id="15" pos="2560">
          <p15:clr>
            <a:srgbClr val="A4A3A4"/>
          </p15:clr>
        </p15:guide>
        <p15:guide id="16" pos="2741">
          <p15:clr>
            <a:srgbClr val="A4A3A4"/>
          </p15:clr>
        </p15:guide>
        <p15:guide id="17" pos="3154">
          <p15:clr>
            <a:srgbClr val="A4A3A4"/>
          </p15:clr>
        </p15:guide>
        <p15:guide id="18" pos="3336">
          <p15:clr>
            <a:srgbClr val="A4A3A4"/>
          </p15:clr>
        </p15:guide>
        <p15:guide id="19" pos="3749">
          <p15:clr>
            <a:srgbClr val="A4A3A4"/>
          </p15:clr>
        </p15:guide>
        <p15:guide id="20" pos="3931">
          <p15:clr>
            <a:srgbClr val="A4A3A4"/>
          </p15:clr>
        </p15:guide>
        <p15:guide id="21" pos="4344">
          <p15:clr>
            <a:srgbClr val="A4A3A4"/>
          </p15:clr>
        </p15:guide>
        <p15:guide id="22" pos="4525">
          <p15:clr>
            <a:srgbClr val="A4A3A4"/>
          </p15:clr>
        </p15:guide>
        <p15:guide id="23" pos="4939">
          <p15:clr>
            <a:srgbClr val="A4A3A4"/>
          </p15:clr>
        </p15:guide>
        <p15:guide id="24" pos="5120">
          <p15:clr>
            <a:srgbClr val="A4A3A4"/>
          </p15:clr>
        </p15:guide>
        <p15:guide id="25" pos="5534">
          <p15:clr>
            <a:srgbClr val="A4A3A4"/>
          </p15:clr>
        </p15:guide>
        <p15:guide id="26" pos="5715">
          <p15:clr>
            <a:srgbClr val="A4A3A4"/>
          </p15:clr>
        </p15:guide>
        <p15:guide id="27" pos="6128">
          <p15:clr>
            <a:srgbClr val="A4A3A4"/>
          </p15:clr>
        </p15:guide>
        <p15:guide id="28" pos="6310">
          <p15:clr>
            <a:srgbClr val="A4A3A4"/>
          </p15:clr>
        </p15:guide>
        <p15:guide id="29" pos="6723">
          <p15:clr>
            <a:srgbClr val="A4A3A4"/>
          </p15:clr>
        </p15:guide>
        <p15:guide id="30" pos="6905">
          <p15:clr>
            <a:srgbClr val="A4A3A4"/>
          </p15:clr>
        </p15:guide>
        <p15:guide id="31" pos="7317">
          <p15:clr>
            <a:srgbClr val="F26B43"/>
          </p15:clr>
        </p15:guide>
        <p15:guide id="32" orient="horz" pos="3957">
          <p15:clr>
            <a:srgbClr val="F26B43"/>
          </p15:clr>
        </p15:guide>
        <p15:guide id="33" orient="horz" pos="413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2.png"/><Relationship Id="rId16" Type="http://schemas.openxmlformats.org/officeDocument/2006/relationships/image" Target="../media/image35.svg"/><Relationship Id="rId1" Type="http://schemas.openxmlformats.org/officeDocument/2006/relationships/slideLayout" Target="../slideLayouts/slideLayout144.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microsoft.com/office/2007/relationships/hdphoto" Target="../media/hdphoto1.wdp"/><Relationship Id="rId9" Type="http://schemas.openxmlformats.org/officeDocument/2006/relationships/image" Target="../media/image28.png"/><Relationship Id="rId14" Type="http://schemas.openxmlformats.org/officeDocument/2006/relationships/image" Target="../media/image33.sv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slideLayout" Target="../slideLayouts/slideLayout24.xml"/><Relationship Id="rId7" Type="http://schemas.openxmlformats.org/officeDocument/2006/relationships/image" Target="../media/image38.png"/><Relationship Id="rId2" Type="http://schemas.openxmlformats.org/officeDocument/2006/relationships/customXml" Target="../../customXml/item59.xml"/><Relationship Id="rId1" Type="http://schemas.openxmlformats.org/officeDocument/2006/relationships/customXml" Target="../../customXml/item5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notesSlide" Target="../notesSlides/notesSlide2.xm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4.svg"/><Relationship Id="rId3" Type="http://schemas.openxmlformats.org/officeDocument/2006/relationships/slideLayout" Target="../slideLayouts/slideLayout24.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3.png"/><Relationship Id="rId2" Type="http://schemas.openxmlformats.org/officeDocument/2006/relationships/customXml" Target="../../customXml/item61.xml"/><Relationship Id="rId16" Type="http://schemas.microsoft.com/office/2007/relationships/hdphoto" Target="../media/hdphoto2.wdp"/><Relationship Id="rId1" Type="http://schemas.openxmlformats.org/officeDocument/2006/relationships/customXml" Target="../../customXml/item60.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notesSlide" Target="../notesSlides/notesSlide3.xml"/><Relationship Id="rId9" Type="http://schemas.openxmlformats.org/officeDocument/2006/relationships/image" Target="../media/image46.png"/><Relationship Id="rId14" Type="http://schemas.openxmlformats.org/officeDocument/2006/relationships/image" Target="../media/image51.svg"/></Relationships>
</file>

<file path=ppt/slides/_rels/slide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a:extLst>
              <a:ext uri="{FF2B5EF4-FFF2-40B4-BE49-F238E27FC236}">
                <a16:creationId xmlns:a16="http://schemas.microsoft.com/office/drawing/2014/main" id="{20FF5C9A-DE4D-451D-A0BD-1DB35009BEB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0647" t="93" r="30647" b="15491"/>
          <a:stretch/>
        </p:blipFill>
        <p:spPr>
          <a:xfrm>
            <a:off x="0" y="-1"/>
            <a:ext cx="12193200" cy="6861600"/>
          </a:xfrm>
        </p:spPr>
      </p:pic>
      <p:sp>
        <p:nvSpPr>
          <p:cNvPr id="2" name="Date Placeholder 1">
            <a:extLst>
              <a:ext uri="{FF2B5EF4-FFF2-40B4-BE49-F238E27FC236}">
                <a16:creationId xmlns:a16="http://schemas.microsoft.com/office/drawing/2014/main" id="{5EEB298C-7B16-D24A-A5A1-AF85B397261F}"/>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no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AC806C01-36EB-D74A-8282-67757E9BEB50}"/>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no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32B9F94D-A28E-5D4A-AD01-1D665A790F5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 b="0" i="0" u="none" strike="noStrike" kern="1200" cap="none" spc="0" normalizeH="0" baseline="0" noProof="0">
              <a:ln>
                <a:noFill/>
              </a:ln>
              <a:noFill/>
              <a:effectLst/>
              <a:uLnTx/>
              <a:uFillTx/>
              <a:latin typeface="Arial"/>
              <a:ea typeface="+mn-ea"/>
              <a:cs typeface="+mn-cs"/>
            </a:endParaRPr>
          </a:p>
        </p:txBody>
      </p:sp>
      <p:pic>
        <p:nvPicPr>
          <p:cNvPr id="32" name="Picture Placeholder 30">
            <a:extLst>
              <a:ext uri="{FF2B5EF4-FFF2-40B4-BE49-F238E27FC236}">
                <a16:creationId xmlns:a16="http://schemas.microsoft.com/office/drawing/2014/main" id="{D0BFB725-219E-469B-A659-2216A2CDDC08}"/>
              </a:ext>
            </a:extLst>
          </p:cNvPr>
          <p:cNvPicPr>
            <a:picLocks noChangeAspect="1"/>
          </p:cNvPicPr>
          <p:nvPr/>
        </p:nvPicPr>
        <p:blipFill rotWithShape="1">
          <a:blip r:embed="rId3">
            <a:extLst>
              <a:ext uri="{28A0092B-C50C-407E-A947-70E740481C1C}">
                <a14:useLocalDpi xmlns:a14="http://schemas.microsoft.com/office/drawing/2010/main" val="0"/>
              </a:ext>
            </a:extLst>
          </a:blip>
          <a:srcRect l="213" t="93" r="62994" b="15491"/>
          <a:stretch/>
        </p:blipFill>
        <p:spPr>
          <a:xfrm flipH="1">
            <a:off x="14514" y="0"/>
            <a:ext cx="3736800" cy="6861600"/>
          </a:xfrm>
          <a:prstGeom prst="rect">
            <a:avLst/>
          </a:prstGeom>
          <a:solidFill>
            <a:schemeClr val="bg2"/>
          </a:solidFill>
        </p:spPr>
      </p:pic>
      <p:sp>
        <p:nvSpPr>
          <p:cNvPr id="14" name="Text Placeholder 13">
            <a:extLst>
              <a:ext uri="{FF2B5EF4-FFF2-40B4-BE49-F238E27FC236}">
                <a16:creationId xmlns:a16="http://schemas.microsoft.com/office/drawing/2014/main" id="{C51F6281-E29E-4B63-B4CF-2FA92A22454E}"/>
              </a:ext>
            </a:extLst>
          </p:cNvPr>
          <p:cNvSpPr>
            <a:spLocks noGrp="1"/>
          </p:cNvSpPr>
          <p:nvPr>
            <p:ph type="body" sz="quarter" idx="18"/>
          </p:nvPr>
        </p:nvSpPr>
        <p:spPr>
          <a:xfrm>
            <a:off x="840" y="455"/>
            <a:ext cx="9085103" cy="5767418"/>
          </a:xfrm>
        </p:spPr>
        <p:txBody>
          <a:bodyPr/>
          <a:lstStyle/>
          <a:p>
            <a:endParaRPr lang="ru-RU" dirty="0"/>
          </a:p>
          <a:p>
            <a:endParaRPr lang="ru-RU" dirty="0"/>
          </a:p>
          <a:p>
            <a:endParaRPr lang="ru-RU" dirty="0"/>
          </a:p>
          <a:p>
            <a:endParaRPr lang="en-GB" dirty="0"/>
          </a:p>
        </p:txBody>
      </p:sp>
      <p:sp>
        <p:nvSpPr>
          <p:cNvPr id="26" name="Text Placeholder 25">
            <a:extLst>
              <a:ext uri="{FF2B5EF4-FFF2-40B4-BE49-F238E27FC236}">
                <a16:creationId xmlns:a16="http://schemas.microsoft.com/office/drawing/2014/main" id="{BC61DAE4-0D3A-46A4-8361-5F3A0EB131B8}"/>
              </a:ext>
            </a:extLst>
          </p:cNvPr>
          <p:cNvSpPr>
            <a:spLocks noGrp="1"/>
          </p:cNvSpPr>
          <p:nvPr>
            <p:ph type="body" sz="quarter" idx="14"/>
          </p:nvPr>
        </p:nvSpPr>
        <p:spPr/>
        <p:txBody>
          <a:bodyPr/>
          <a:lstStyle/>
          <a:p>
            <a:endParaRPr lang="ru-RU" dirty="0"/>
          </a:p>
        </p:txBody>
      </p:sp>
      <p:sp>
        <p:nvSpPr>
          <p:cNvPr id="9" name="Title 8">
            <a:extLst>
              <a:ext uri="{FF2B5EF4-FFF2-40B4-BE49-F238E27FC236}">
                <a16:creationId xmlns:a16="http://schemas.microsoft.com/office/drawing/2014/main" id="{0316C472-01FD-43B6-8DDE-E004B1EFBCC3}"/>
              </a:ext>
            </a:extLst>
          </p:cNvPr>
          <p:cNvSpPr>
            <a:spLocks noGrp="1"/>
          </p:cNvSpPr>
          <p:nvPr>
            <p:ph type="ctrTitle"/>
          </p:nvPr>
        </p:nvSpPr>
        <p:spPr/>
        <p:txBody>
          <a:bodyPr/>
          <a:lstStyle/>
          <a:p>
            <a:r>
              <a:rPr lang="ru-RU" dirty="0"/>
              <a:t>Утечки данных как глобальный тренд</a:t>
            </a:r>
            <a:endParaRPr lang="en-GB" dirty="0"/>
          </a:p>
        </p:txBody>
      </p:sp>
      <p:sp>
        <p:nvSpPr>
          <p:cNvPr id="11" name="Subtitle 10">
            <a:extLst>
              <a:ext uri="{FF2B5EF4-FFF2-40B4-BE49-F238E27FC236}">
                <a16:creationId xmlns:a16="http://schemas.microsoft.com/office/drawing/2014/main" id="{39C02419-4A7B-467A-90CC-501E137E0634}"/>
              </a:ext>
            </a:extLst>
          </p:cNvPr>
          <p:cNvSpPr>
            <a:spLocks noGrp="1"/>
          </p:cNvSpPr>
          <p:nvPr>
            <p:ph type="subTitle" idx="1"/>
          </p:nvPr>
        </p:nvSpPr>
        <p:spPr/>
        <p:txBody>
          <a:bodyPr/>
          <a:lstStyle/>
          <a:p>
            <a:pPr>
              <a:buNone/>
            </a:pPr>
            <a:r>
              <a:rPr lang="ru-RU" sz="3200" dirty="0"/>
              <a:t>риски и правовые способы их минимизации</a:t>
            </a:r>
            <a:endParaRPr lang="en-GB" sz="3200" dirty="0"/>
          </a:p>
        </p:txBody>
      </p:sp>
      <p:sp>
        <p:nvSpPr>
          <p:cNvPr id="36" name="Subtitle 10">
            <a:extLst>
              <a:ext uri="{FF2B5EF4-FFF2-40B4-BE49-F238E27FC236}">
                <a16:creationId xmlns:a16="http://schemas.microsoft.com/office/drawing/2014/main" id="{DEEF83D2-FB1E-4413-AF46-077E36790615}"/>
              </a:ext>
            </a:extLst>
          </p:cNvPr>
          <p:cNvSpPr txBox="1"/>
          <p:nvPr/>
        </p:nvSpPr>
        <p:spPr>
          <a:xfrm>
            <a:off x="576000" y="4493637"/>
            <a:ext cx="4504000" cy="1586361"/>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ts val="600"/>
              </a:spcAft>
              <a:buFont typeface="Arial" panose="020B0604020202020204" pitchFamily="34" charset="0"/>
              <a:buChar char="​"/>
              <a:defRPr sz="4500" kern="1200">
                <a:solidFill>
                  <a:schemeClr val="bg1"/>
                </a:solidFill>
                <a:latin typeface="+mn-lt"/>
                <a:ea typeface="+mn-ea"/>
                <a:cs typeface="+mn-cs"/>
              </a:defRPr>
            </a:lvl1pPr>
            <a:lvl2pPr marL="0" indent="0" algn="l" defTabSz="914400" rtl="0" eaLnBrk="1" latinLnBrk="0" hangingPunct="1">
              <a:lnSpc>
                <a:spcPct val="100000"/>
              </a:lnSpc>
              <a:spcBef>
                <a:spcPct val="0"/>
              </a:spcBef>
              <a:spcAft>
                <a:spcPts val="600"/>
              </a:spcAft>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ct val="0"/>
              </a:spcBef>
              <a:spcAft>
                <a:spcPts val="6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ct val="0"/>
              </a:spcBef>
              <a:spcAft>
                <a:spcPts val="6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chemeClr val="tx1"/>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chemeClr val="tx1"/>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2000" kern="1200" baseline="0">
                <a:solidFill>
                  <a:schemeClr val="tx1"/>
                </a:solidFill>
                <a:latin typeface="+mj-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None/>
              <a:tabLst/>
              <a:defRPr/>
            </a:pPr>
            <a:r>
              <a:rPr lang="ru-RU" sz="1600" b="1" dirty="0">
                <a:solidFill>
                  <a:srgbClr val="FFFFFF"/>
                </a:solidFill>
                <a:latin typeface="Arial"/>
              </a:rPr>
              <a:t>Ксения Смирнова</a:t>
            </a:r>
            <a:r>
              <a:rPr lang="ru-RU" sz="1600" dirty="0">
                <a:solidFill>
                  <a:srgbClr val="FFFFFF"/>
                </a:solidFill>
                <a:latin typeface="Arial"/>
              </a:rPr>
              <a:t>, старший</a:t>
            </a:r>
            <a:r>
              <a:rPr kumimoji="0" lang="ru-RU" sz="1600" b="0" i="0" u="none" strike="noStrike" kern="1200" cap="none" spc="0" normalizeH="0" baseline="0" noProof="0" dirty="0">
                <a:ln>
                  <a:noFill/>
                </a:ln>
                <a:solidFill>
                  <a:srgbClr val="FFFFFF"/>
                </a:solidFill>
                <a:effectLst/>
                <a:uLnTx/>
                <a:uFillTx/>
                <a:latin typeface="Arial"/>
                <a:ea typeface="+mn-ea"/>
                <a:cs typeface="+mn-cs"/>
              </a:rPr>
              <a:t> юрист практики ИС, ИТ и телекоммуникаций</a:t>
            </a:r>
          </a:p>
          <a:p>
            <a:pPr marL="0" marR="0" lvl="0" indent="0" algn="l" defTabSz="914400" rtl="0" eaLnBrk="1" fontAlgn="auto" latinLnBrk="0" hangingPunct="1">
              <a:lnSpc>
                <a:spcPct val="100000"/>
              </a:lnSpc>
              <a:spcBef>
                <a:spcPct val="0"/>
              </a:spcBef>
              <a:spcAft>
                <a:spcPts val="0"/>
              </a:spcAft>
              <a:buClrTx/>
              <a:buSzTx/>
              <a:buNone/>
              <a:tabLst/>
              <a:defRPr/>
            </a:pPr>
            <a:endParaRPr kumimoji="0" lang="ru-RU"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0"/>
              </a:spcAft>
              <a:buClrTx/>
              <a:buSzTx/>
              <a:buNone/>
              <a:tabLst/>
              <a:defRPr/>
            </a:pPr>
            <a:r>
              <a:rPr kumimoji="0" lang="ru-RU" sz="1400" b="0" i="0" u="none" strike="noStrike" kern="1200" cap="none" spc="0" normalizeH="0" baseline="0" noProof="0" dirty="0" err="1">
                <a:ln>
                  <a:noFill/>
                </a:ln>
                <a:solidFill>
                  <a:srgbClr val="FFFFFF"/>
                </a:solidFill>
                <a:effectLst/>
                <a:uLnTx/>
                <a:uFillTx/>
                <a:latin typeface="Arial"/>
                <a:ea typeface="+mn-ea"/>
                <a:cs typeface="+mn-cs"/>
              </a:rPr>
              <a:t>Телемедфорум</a:t>
            </a:r>
            <a:r>
              <a:rPr kumimoji="0" lang="ru-RU" sz="1400" b="0" i="0" u="none" strike="noStrike" kern="1200" cap="none" spc="0" normalizeH="0" baseline="0" noProof="0" dirty="0">
                <a:ln>
                  <a:noFill/>
                </a:ln>
                <a:solidFill>
                  <a:srgbClr val="FFFFFF"/>
                </a:solidFill>
                <a:effectLst/>
                <a:uLnTx/>
                <a:uFillTx/>
                <a:latin typeface="Arial"/>
                <a:ea typeface="+mn-ea"/>
                <a:cs typeface="+mn-cs"/>
              </a:rPr>
              <a:t>, Санкт-Петербург</a:t>
            </a:r>
          </a:p>
          <a:p>
            <a:pPr marL="0" marR="0" lvl="0" indent="0" algn="l" defTabSz="914400" rtl="0" eaLnBrk="1" fontAlgn="auto" latinLnBrk="0" hangingPunct="1">
              <a:lnSpc>
                <a:spcPct val="100000"/>
              </a:lnSpc>
              <a:spcBef>
                <a:spcPct val="0"/>
              </a:spcBef>
              <a:spcAft>
                <a:spcPts val="0"/>
              </a:spcAft>
              <a:buClrTx/>
              <a:buSzTx/>
              <a:buNone/>
              <a:tabLst/>
              <a:defRPr/>
            </a:pPr>
            <a:r>
              <a:rPr kumimoji="0" lang="ru-RU" sz="1400" b="0" i="0" u="none" strike="noStrike" kern="1200" cap="none" spc="0" normalizeH="0" baseline="0" noProof="0" dirty="0">
                <a:ln>
                  <a:noFill/>
                </a:ln>
                <a:solidFill>
                  <a:srgbClr val="FFFFFF"/>
                </a:solidFill>
                <a:effectLst/>
                <a:uLnTx/>
                <a:uFillTx/>
                <a:latin typeface="Arial"/>
                <a:ea typeface="+mn-ea"/>
                <a:cs typeface="+mn-cs"/>
              </a:rPr>
              <a:t>26 мая 2022 г. </a:t>
            </a: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4021142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A6DA25-3DC9-4217-9229-14107FB6C423}"/>
              </a:ext>
            </a:extLst>
          </p:cNvPr>
          <p:cNvSpPr/>
          <p:nvPr/>
        </p:nvSpPr>
        <p:spPr>
          <a:xfrm>
            <a:off x="281444" y="1229293"/>
            <a:ext cx="8896350" cy="2718261"/>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ru-RU" sz="1400" noProof="0" dirty="0" err="1"/>
          </a:p>
        </p:txBody>
      </p:sp>
      <p:sp>
        <p:nvSpPr>
          <p:cNvPr id="2" name="Title 1">
            <a:extLst>
              <a:ext uri="{FF2B5EF4-FFF2-40B4-BE49-F238E27FC236}">
                <a16:creationId xmlns:a16="http://schemas.microsoft.com/office/drawing/2014/main" id="{C318FE5F-4611-45C1-9428-0A14DD2FB28A}"/>
              </a:ext>
            </a:extLst>
          </p:cNvPr>
          <p:cNvSpPr>
            <a:spLocks noGrp="1"/>
          </p:cNvSpPr>
          <p:nvPr>
            <p:ph type="title" idx="4294967295"/>
          </p:nvPr>
        </p:nvSpPr>
        <p:spPr>
          <a:xfrm>
            <a:off x="453506" y="530322"/>
            <a:ext cx="11041062" cy="460375"/>
          </a:xfrm>
        </p:spPr>
        <p:txBody>
          <a:bodyPr/>
          <a:lstStyle/>
          <a:p>
            <a:pPr>
              <a:spcBef>
                <a:spcPts val="1200"/>
              </a:spcBef>
            </a:pPr>
            <a:r>
              <a:rPr lang="ru-RU" sz="2800" b="1" dirty="0">
                <a:latin typeface="Arial" panose="020B0604020202020204" pitchFamily="34" charset="0"/>
                <a:cs typeface="Arial" panose="020B0604020202020204" pitchFamily="34" charset="0"/>
              </a:rPr>
              <a:t>Примеры публично известных случаев утечек данных</a:t>
            </a:r>
            <a:br>
              <a:rPr lang="en-US" sz="2800" b="1" dirty="0">
                <a:latin typeface="Arial" panose="020B0604020202020204" pitchFamily="34" charset="0"/>
                <a:cs typeface="Arial" panose="020B0604020202020204" pitchFamily="34" charset="0"/>
              </a:rPr>
            </a:br>
            <a:endParaRPr lang="ru-RU" sz="2800" dirty="0"/>
          </a:p>
        </p:txBody>
      </p:sp>
      <p:sp>
        <p:nvSpPr>
          <p:cNvPr id="29" name="Прямоугольник 4">
            <a:extLst>
              <a:ext uri="{FF2B5EF4-FFF2-40B4-BE49-F238E27FC236}">
                <a16:creationId xmlns:a16="http://schemas.microsoft.com/office/drawing/2014/main" id="{C88A5E0E-AF54-4598-954C-2AAF8D1E7A67}"/>
              </a:ext>
            </a:extLst>
          </p:cNvPr>
          <p:cNvSpPr/>
          <p:nvPr/>
        </p:nvSpPr>
        <p:spPr>
          <a:xfrm>
            <a:off x="478804" y="1391498"/>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Прямоугольник 10">
            <a:extLst>
              <a:ext uri="{FF2B5EF4-FFF2-40B4-BE49-F238E27FC236}">
                <a16:creationId xmlns:a16="http://schemas.microsoft.com/office/drawing/2014/main" id="{18709E4E-4112-4289-A3C2-1DF15E1B30E8}"/>
              </a:ext>
            </a:extLst>
          </p:cNvPr>
          <p:cNvSpPr/>
          <p:nvPr/>
        </p:nvSpPr>
        <p:spPr>
          <a:xfrm>
            <a:off x="724992" y="2052990"/>
            <a:ext cx="2286549"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Сеть медицинских лабораторий</a:t>
            </a:r>
          </a:p>
        </p:txBody>
      </p:sp>
      <p:cxnSp>
        <p:nvCxnSpPr>
          <p:cNvPr id="31" name="Прямая соединительная линия 28">
            <a:extLst>
              <a:ext uri="{FF2B5EF4-FFF2-40B4-BE49-F238E27FC236}">
                <a16:creationId xmlns:a16="http://schemas.microsoft.com/office/drawing/2014/main" id="{4B1D31D7-E4AC-4F63-99C1-4DA2B384D2A3}"/>
              </a:ext>
            </a:extLst>
          </p:cNvPr>
          <p:cNvCxnSpPr>
            <a:cxnSpLocks/>
          </p:cNvCxnSpPr>
          <p:nvPr/>
        </p:nvCxnSpPr>
        <p:spPr>
          <a:xfrm>
            <a:off x="1639996" y="2584688"/>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Прямоугольник 21">
            <a:extLst>
              <a:ext uri="{FF2B5EF4-FFF2-40B4-BE49-F238E27FC236}">
                <a16:creationId xmlns:a16="http://schemas.microsoft.com/office/drawing/2014/main" id="{57474B5E-A8FE-49F7-B746-DE738FAB7B5E}"/>
              </a:ext>
            </a:extLst>
          </p:cNvPr>
          <p:cNvSpPr/>
          <p:nvPr/>
        </p:nvSpPr>
        <p:spPr>
          <a:xfrm>
            <a:off x="502268" y="2698153"/>
            <a:ext cx="2623070" cy="788439"/>
          </a:xfrm>
          <a:prstGeom prst="rect">
            <a:avLst/>
          </a:prstGeom>
        </p:spPr>
        <p:txBody>
          <a:bodyPr wrap="square" lIns="0" anchor="t">
            <a:noAutofit/>
          </a:bodyPr>
          <a:lstStyle/>
          <a:p>
            <a:pPr algn="ctr"/>
            <a:r>
              <a:rPr lang="ru-RU" sz="1050" dirty="0">
                <a:solidFill>
                  <a:srgbClr val="707372">
                    <a:lumMod val="75000"/>
                  </a:srgbClr>
                </a:solidFill>
                <a:latin typeface="Arial" panose="020B0604020202020204" pitchFamily="34" charset="0"/>
                <a:cs typeface="Times New Roman" panose="02020603050405020304" pitchFamily="18" charset="0"/>
              </a:rPr>
              <a:t>31 млн строк: ФИО, дата рождения, адрес, телефон, электронная почта, серия </a:t>
            </a:r>
            <a:r>
              <a:rPr lang="en-US" sz="1050" dirty="0">
                <a:solidFill>
                  <a:srgbClr val="707372">
                    <a:lumMod val="75000"/>
                  </a:srgbClr>
                </a:solidFill>
                <a:latin typeface="Arial" panose="020B0604020202020204" pitchFamily="34" charset="0"/>
                <a:cs typeface="Times New Roman" panose="02020603050405020304" pitchFamily="18" charset="0"/>
              </a:rPr>
              <a:t>/</a:t>
            </a:r>
            <a:r>
              <a:rPr lang="ru-RU" sz="1050" dirty="0">
                <a:solidFill>
                  <a:srgbClr val="707372">
                    <a:lumMod val="75000"/>
                  </a:srgbClr>
                </a:solidFill>
                <a:latin typeface="Arial" panose="020B0604020202020204" pitchFamily="34" charset="0"/>
                <a:cs typeface="Times New Roman" panose="02020603050405020304" pitchFamily="18" charset="0"/>
              </a:rPr>
              <a:t> номер паспорта</a:t>
            </a:r>
          </a:p>
          <a:p>
            <a:pPr algn="ctr"/>
            <a:endParaRPr lang="ru-RU" sz="1050" dirty="0">
              <a:solidFill>
                <a:srgbClr val="707372">
                  <a:lumMod val="75000"/>
                </a:srgbClr>
              </a:solidFill>
              <a:latin typeface="Arial" panose="020B0604020202020204" pitchFamily="34" charset="0"/>
              <a:cs typeface="Times New Roman" panose="02020603050405020304" pitchFamily="18" charset="0"/>
            </a:endParaRPr>
          </a:p>
          <a:p>
            <a:pPr algn="ctr"/>
            <a:r>
              <a:rPr lang="ru-RU" sz="1050" dirty="0">
                <a:solidFill>
                  <a:srgbClr val="707372">
                    <a:lumMod val="75000"/>
                  </a:srgbClr>
                </a:solidFill>
                <a:latin typeface="Arial" panose="020B0604020202020204" pitchFamily="34" charset="0"/>
                <a:cs typeface="Times New Roman" panose="02020603050405020304" pitchFamily="18" charset="0"/>
              </a:rPr>
              <a:t>+ новости о базе результатов 554 млн. анализов лаборатории</a:t>
            </a:r>
          </a:p>
        </p:txBody>
      </p:sp>
      <p:grpSp>
        <p:nvGrpSpPr>
          <p:cNvPr id="33" name="Group 32">
            <a:extLst>
              <a:ext uri="{FF2B5EF4-FFF2-40B4-BE49-F238E27FC236}">
                <a16:creationId xmlns:a16="http://schemas.microsoft.com/office/drawing/2014/main" id="{B03DB319-5777-41AC-B6DD-4769348C1330}"/>
              </a:ext>
            </a:extLst>
          </p:cNvPr>
          <p:cNvGrpSpPr/>
          <p:nvPr/>
        </p:nvGrpSpPr>
        <p:grpSpPr>
          <a:xfrm>
            <a:off x="1580242" y="1452442"/>
            <a:ext cx="580854" cy="580853"/>
            <a:chOff x="1211351" y="1719701"/>
            <a:chExt cx="684279" cy="684278"/>
          </a:xfrm>
        </p:grpSpPr>
        <p:sp>
          <p:nvSpPr>
            <p:cNvPr id="34" name="Овал 5">
              <a:extLst>
                <a:ext uri="{FF2B5EF4-FFF2-40B4-BE49-F238E27FC236}">
                  <a16:creationId xmlns:a16="http://schemas.microsoft.com/office/drawing/2014/main" id="{A34BB2D0-FE4C-4CA3-91BF-5D20BAC9FFDD}"/>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35" name="Овал 6">
              <a:extLst>
                <a:ext uri="{FF2B5EF4-FFF2-40B4-BE49-F238E27FC236}">
                  <a16:creationId xmlns:a16="http://schemas.microsoft.com/office/drawing/2014/main" id="{E42578FC-4FAD-4D50-8583-E64350B92E19}"/>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36" name="Овал 20">
              <a:extLst>
                <a:ext uri="{FF2B5EF4-FFF2-40B4-BE49-F238E27FC236}">
                  <a16:creationId xmlns:a16="http://schemas.microsoft.com/office/drawing/2014/main" id="{C61CD72A-5309-400D-8557-1B230F728341}"/>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47" name="Прямоугольник 4">
            <a:extLst>
              <a:ext uri="{FF2B5EF4-FFF2-40B4-BE49-F238E27FC236}">
                <a16:creationId xmlns:a16="http://schemas.microsoft.com/office/drawing/2014/main" id="{3F39BEFB-AF3B-43C8-BE33-797EC7D313F8}"/>
              </a:ext>
            </a:extLst>
          </p:cNvPr>
          <p:cNvSpPr/>
          <p:nvPr/>
        </p:nvSpPr>
        <p:spPr>
          <a:xfrm>
            <a:off x="3387104" y="1391498"/>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Прямоугольник 10">
            <a:extLst>
              <a:ext uri="{FF2B5EF4-FFF2-40B4-BE49-F238E27FC236}">
                <a16:creationId xmlns:a16="http://schemas.microsoft.com/office/drawing/2014/main" id="{7EEA9FA4-3429-4448-BAEC-196A7870425C}"/>
              </a:ext>
            </a:extLst>
          </p:cNvPr>
          <p:cNvSpPr/>
          <p:nvPr/>
        </p:nvSpPr>
        <p:spPr>
          <a:xfrm>
            <a:off x="3431130" y="2061338"/>
            <a:ext cx="2646534"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Государственное мобильное приложение</a:t>
            </a:r>
          </a:p>
        </p:txBody>
      </p:sp>
      <p:cxnSp>
        <p:nvCxnSpPr>
          <p:cNvPr id="49" name="Прямая соединительная линия 28">
            <a:extLst>
              <a:ext uri="{FF2B5EF4-FFF2-40B4-BE49-F238E27FC236}">
                <a16:creationId xmlns:a16="http://schemas.microsoft.com/office/drawing/2014/main" id="{815DF20F-42F2-48C9-8B50-CA74003F8B52}"/>
              </a:ext>
            </a:extLst>
          </p:cNvPr>
          <p:cNvCxnSpPr>
            <a:cxnSpLocks/>
          </p:cNvCxnSpPr>
          <p:nvPr/>
        </p:nvCxnSpPr>
        <p:spPr>
          <a:xfrm>
            <a:off x="4548296" y="2584688"/>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Прямоугольник 21">
            <a:extLst>
              <a:ext uri="{FF2B5EF4-FFF2-40B4-BE49-F238E27FC236}">
                <a16:creationId xmlns:a16="http://schemas.microsoft.com/office/drawing/2014/main" id="{E1529CE5-CAB0-4D7C-A0D7-0EB4EE08FC83}"/>
              </a:ext>
            </a:extLst>
          </p:cNvPr>
          <p:cNvSpPr/>
          <p:nvPr/>
        </p:nvSpPr>
        <p:spPr>
          <a:xfrm>
            <a:off x="3431130" y="2695486"/>
            <a:ext cx="2623070" cy="788439"/>
          </a:xfrm>
          <a:prstGeom prst="rect">
            <a:avLst/>
          </a:prstGeom>
        </p:spPr>
        <p:txBody>
          <a:bodyPr wrap="square" lIns="0" anchor="t">
            <a:noAutofit/>
          </a:bodyPr>
          <a:lstStyle/>
          <a:p>
            <a:pPr algn="ctr"/>
            <a:r>
              <a:rPr lang="ru-RU" sz="1050" dirty="0">
                <a:solidFill>
                  <a:srgbClr val="707372">
                    <a:lumMod val="75000"/>
                  </a:srgbClr>
                </a:solidFill>
                <a:latin typeface="Arial" panose="020B0604020202020204" pitchFamily="34" charset="0"/>
                <a:cs typeface="Times New Roman" panose="02020603050405020304" pitchFamily="18" charset="0"/>
              </a:rPr>
              <a:t>48 млн сертификатов вакцинации от коронавируса: первые буквы ФИО, дата рождения, некоторые данные из паспорта, название вакцины, уникальный номер регистровой записи пациента и QR-код</a:t>
            </a:r>
          </a:p>
        </p:txBody>
      </p:sp>
      <p:grpSp>
        <p:nvGrpSpPr>
          <p:cNvPr id="51" name="Group 50">
            <a:extLst>
              <a:ext uri="{FF2B5EF4-FFF2-40B4-BE49-F238E27FC236}">
                <a16:creationId xmlns:a16="http://schemas.microsoft.com/office/drawing/2014/main" id="{2AE6EBCF-398E-424E-A2AC-7E6F2F2F5C32}"/>
              </a:ext>
            </a:extLst>
          </p:cNvPr>
          <p:cNvGrpSpPr/>
          <p:nvPr/>
        </p:nvGrpSpPr>
        <p:grpSpPr>
          <a:xfrm>
            <a:off x="4488542" y="1452442"/>
            <a:ext cx="580854" cy="580853"/>
            <a:chOff x="1211351" y="1719701"/>
            <a:chExt cx="684279" cy="684278"/>
          </a:xfrm>
        </p:grpSpPr>
        <p:sp>
          <p:nvSpPr>
            <p:cNvPr id="52" name="Овал 5">
              <a:extLst>
                <a:ext uri="{FF2B5EF4-FFF2-40B4-BE49-F238E27FC236}">
                  <a16:creationId xmlns:a16="http://schemas.microsoft.com/office/drawing/2014/main" id="{1768AEB6-39D3-4477-9DCB-6E8664E002D3}"/>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53" name="Овал 6">
              <a:extLst>
                <a:ext uri="{FF2B5EF4-FFF2-40B4-BE49-F238E27FC236}">
                  <a16:creationId xmlns:a16="http://schemas.microsoft.com/office/drawing/2014/main" id="{49D34DBE-F006-4FCD-A7B9-DA434274FE67}"/>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54" name="Овал 20">
              <a:extLst>
                <a:ext uri="{FF2B5EF4-FFF2-40B4-BE49-F238E27FC236}">
                  <a16:creationId xmlns:a16="http://schemas.microsoft.com/office/drawing/2014/main" id="{7EC5668F-20D6-4A4D-B244-8EE9943BD666}"/>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56" name="Прямоугольник 4">
            <a:extLst>
              <a:ext uri="{FF2B5EF4-FFF2-40B4-BE49-F238E27FC236}">
                <a16:creationId xmlns:a16="http://schemas.microsoft.com/office/drawing/2014/main" id="{FE55683A-0492-4771-9B20-B4826CD60F52}"/>
              </a:ext>
            </a:extLst>
          </p:cNvPr>
          <p:cNvSpPr/>
          <p:nvPr/>
        </p:nvSpPr>
        <p:spPr>
          <a:xfrm>
            <a:off x="6295404" y="1391498"/>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Прямоугольник 10">
            <a:extLst>
              <a:ext uri="{FF2B5EF4-FFF2-40B4-BE49-F238E27FC236}">
                <a16:creationId xmlns:a16="http://schemas.microsoft.com/office/drawing/2014/main" id="{CBB2A991-799A-4DF4-B285-01031D2ED5C4}"/>
              </a:ext>
            </a:extLst>
          </p:cNvPr>
          <p:cNvSpPr/>
          <p:nvPr/>
        </p:nvSpPr>
        <p:spPr>
          <a:xfrm>
            <a:off x="6339430" y="2061338"/>
            <a:ext cx="2646534"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Частная наркологическая клиника</a:t>
            </a:r>
          </a:p>
        </p:txBody>
      </p:sp>
      <p:cxnSp>
        <p:nvCxnSpPr>
          <p:cNvPr id="58" name="Прямая соединительная линия 28">
            <a:extLst>
              <a:ext uri="{FF2B5EF4-FFF2-40B4-BE49-F238E27FC236}">
                <a16:creationId xmlns:a16="http://schemas.microsoft.com/office/drawing/2014/main" id="{C0F13BA2-75AF-4814-8B43-6D5908825C90}"/>
              </a:ext>
            </a:extLst>
          </p:cNvPr>
          <p:cNvCxnSpPr>
            <a:cxnSpLocks/>
          </p:cNvCxnSpPr>
          <p:nvPr/>
        </p:nvCxnSpPr>
        <p:spPr>
          <a:xfrm>
            <a:off x="7456596" y="2584688"/>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Прямоугольник 21">
            <a:extLst>
              <a:ext uri="{FF2B5EF4-FFF2-40B4-BE49-F238E27FC236}">
                <a16:creationId xmlns:a16="http://schemas.microsoft.com/office/drawing/2014/main" id="{A45FEC1C-17C1-4E10-8FDE-EA29538C0737}"/>
              </a:ext>
            </a:extLst>
          </p:cNvPr>
          <p:cNvSpPr/>
          <p:nvPr/>
        </p:nvSpPr>
        <p:spPr>
          <a:xfrm>
            <a:off x="6318868" y="2708105"/>
            <a:ext cx="2623070" cy="788439"/>
          </a:xfrm>
          <a:prstGeom prst="rect">
            <a:avLst/>
          </a:prstGeom>
        </p:spPr>
        <p:txBody>
          <a:bodyPr wrap="square" lIns="0" anchor="t">
            <a:noAutofit/>
          </a:bodyPr>
          <a:lstStyle/>
          <a:p>
            <a:pPr algn="ctr"/>
            <a:r>
              <a:rPr lang="ru-RU" sz="1050" dirty="0">
                <a:solidFill>
                  <a:srgbClr val="707372">
                    <a:lumMod val="75000"/>
                  </a:srgbClr>
                </a:solidFill>
                <a:latin typeface="Arial" panose="020B0604020202020204" pitchFamily="34" charset="0"/>
                <a:cs typeface="Times New Roman" panose="02020603050405020304" pitchFamily="18" charset="0"/>
              </a:rPr>
              <a:t>250 000 записей, в том числе паспортные данные, номера телефонов, адреса, фотоархив, истории болезни, а также корпоративные данные клиники</a:t>
            </a:r>
          </a:p>
        </p:txBody>
      </p:sp>
      <p:grpSp>
        <p:nvGrpSpPr>
          <p:cNvPr id="60" name="Group 59">
            <a:extLst>
              <a:ext uri="{FF2B5EF4-FFF2-40B4-BE49-F238E27FC236}">
                <a16:creationId xmlns:a16="http://schemas.microsoft.com/office/drawing/2014/main" id="{84E0BC94-D39D-42B5-A60C-6A6E2FF8C8E6}"/>
              </a:ext>
            </a:extLst>
          </p:cNvPr>
          <p:cNvGrpSpPr/>
          <p:nvPr/>
        </p:nvGrpSpPr>
        <p:grpSpPr>
          <a:xfrm>
            <a:off x="7396842" y="1452442"/>
            <a:ext cx="580854" cy="580853"/>
            <a:chOff x="1211351" y="1719701"/>
            <a:chExt cx="684279" cy="684278"/>
          </a:xfrm>
        </p:grpSpPr>
        <p:sp>
          <p:nvSpPr>
            <p:cNvPr id="61" name="Овал 5">
              <a:extLst>
                <a:ext uri="{FF2B5EF4-FFF2-40B4-BE49-F238E27FC236}">
                  <a16:creationId xmlns:a16="http://schemas.microsoft.com/office/drawing/2014/main" id="{C1B22EE0-3A92-412F-A3AF-E34EC53C1D0A}"/>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62" name="Овал 6">
              <a:extLst>
                <a:ext uri="{FF2B5EF4-FFF2-40B4-BE49-F238E27FC236}">
                  <a16:creationId xmlns:a16="http://schemas.microsoft.com/office/drawing/2014/main" id="{2A7D1288-001F-4D7D-BE60-BCCCF963CF7E}"/>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63" name="Овал 20">
              <a:extLst>
                <a:ext uri="{FF2B5EF4-FFF2-40B4-BE49-F238E27FC236}">
                  <a16:creationId xmlns:a16="http://schemas.microsoft.com/office/drawing/2014/main" id="{A4F6F865-11E7-4747-950D-E64C331B6A14}"/>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74" name="Прямоугольник 4">
            <a:extLst>
              <a:ext uri="{FF2B5EF4-FFF2-40B4-BE49-F238E27FC236}">
                <a16:creationId xmlns:a16="http://schemas.microsoft.com/office/drawing/2014/main" id="{E95B0C27-EE0B-4563-BD7B-57AA69D97EF4}"/>
              </a:ext>
            </a:extLst>
          </p:cNvPr>
          <p:cNvSpPr/>
          <p:nvPr/>
        </p:nvSpPr>
        <p:spPr>
          <a:xfrm>
            <a:off x="478803" y="4206293"/>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Прямоугольник 10">
            <a:extLst>
              <a:ext uri="{FF2B5EF4-FFF2-40B4-BE49-F238E27FC236}">
                <a16:creationId xmlns:a16="http://schemas.microsoft.com/office/drawing/2014/main" id="{AE2BB85D-396C-4571-B3A5-50A91C066E5C}"/>
              </a:ext>
            </a:extLst>
          </p:cNvPr>
          <p:cNvSpPr/>
          <p:nvPr/>
        </p:nvSpPr>
        <p:spPr>
          <a:xfrm>
            <a:off x="478801" y="4850008"/>
            <a:ext cx="2646534"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Американский </a:t>
            </a:r>
            <a:r>
              <a:rPr lang="ru-RU" sz="1200" b="1" dirty="0">
                <a:solidFill>
                  <a:srgbClr val="0C818F"/>
                </a:solidFill>
                <a:latin typeface="Arial"/>
              </a:rPr>
              <a:t>поставщик</a:t>
            </a:r>
            <a:r>
              <a:rPr kumimoji="0" lang="ru-RU" sz="1200" b="1" i="0" u="none" strike="noStrike" kern="1200" cap="none" spc="0" normalizeH="0" baseline="0" noProof="0" dirty="0">
                <a:ln>
                  <a:noFill/>
                </a:ln>
                <a:solidFill>
                  <a:srgbClr val="0C818F"/>
                </a:solidFill>
                <a:effectLst/>
                <a:uLnTx/>
                <a:uFillTx/>
                <a:latin typeface="Arial"/>
                <a:ea typeface="+mn-ea"/>
                <a:cs typeface="+mn-cs"/>
              </a:rPr>
              <a:t> офтальмологических услуг</a:t>
            </a:r>
          </a:p>
        </p:txBody>
      </p:sp>
      <p:cxnSp>
        <p:nvCxnSpPr>
          <p:cNvPr id="76" name="Прямая соединительная линия 28">
            <a:extLst>
              <a:ext uri="{FF2B5EF4-FFF2-40B4-BE49-F238E27FC236}">
                <a16:creationId xmlns:a16="http://schemas.microsoft.com/office/drawing/2014/main" id="{BFDFA94C-8580-4663-A9A9-D4CDF2BA7CC9}"/>
              </a:ext>
            </a:extLst>
          </p:cNvPr>
          <p:cNvCxnSpPr>
            <a:cxnSpLocks/>
          </p:cNvCxnSpPr>
          <p:nvPr/>
        </p:nvCxnSpPr>
        <p:spPr>
          <a:xfrm>
            <a:off x="1639995" y="5347229"/>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Прямоугольник 21">
            <a:extLst>
              <a:ext uri="{FF2B5EF4-FFF2-40B4-BE49-F238E27FC236}">
                <a16:creationId xmlns:a16="http://schemas.microsoft.com/office/drawing/2014/main" id="{BEE60DA9-7ABF-4A5B-86D6-D379AF088FCA}"/>
              </a:ext>
            </a:extLst>
          </p:cNvPr>
          <p:cNvSpPr/>
          <p:nvPr/>
        </p:nvSpPr>
        <p:spPr>
          <a:xfrm>
            <a:off x="502268" y="5389392"/>
            <a:ext cx="2623070" cy="788439"/>
          </a:xfrm>
          <a:prstGeom prst="rect">
            <a:avLst/>
          </a:prstGeom>
        </p:spPr>
        <p:txBody>
          <a:bodyPr wrap="square" lIns="0" anchor="t">
            <a:noAutofit/>
          </a:bodyPr>
          <a:lstStyle/>
          <a:p>
            <a:pPr lvl="0" algn="ctr">
              <a:defRPr/>
            </a:pPr>
            <a:r>
              <a:rPr kumimoji="0" lang="ru-RU" sz="1050" b="0" i="0" u="none" strike="noStrike" kern="1200" cap="none" spc="0" normalizeH="0" baseline="0" noProof="0" dirty="0">
                <a:ln>
                  <a:noFill/>
                </a:ln>
                <a:solidFill>
                  <a:srgbClr val="707372">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rPr>
              <a:t>Медицинские данные 3,2 млн человек были раскрыты в результате неправильной конфигурации облачного хранилища Amazon</a:t>
            </a:r>
          </a:p>
        </p:txBody>
      </p:sp>
      <p:grpSp>
        <p:nvGrpSpPr>
          <p:cNvPr id="78" name="Group 77">
            <a:extLst>
              <a:ext uri="{FF2B5EF4-FFF2-40B4-BE49-F238E27FC236}">
                <a16:creationId xmlns:a16="http://schemas.microsoft.com/office/drawing/2014/main" id="{E101DD6B-76A8-4442-B2C5-D30146421B91}"/>
              </a:ext>
            </a:extLst>
          </p:cNvPr>
          <p:cNvGrpSpPr/>
          <p:nvPr/>
        </p:nvGrpSpPr>
        <p:grpSpPr>
          <a:xfrm>
            <a:off x="1580241" y="4267237"/>
            <a:ext cx="580854" cy="580853"/>
            <a:chOff x="1211351" y="1719701"/>
            <a:chExt cx="684279" cy="684278"/>
          </a:xfrm>
        </p:grpSpPr>
        <p:sp>
          <p:nvSpPr>
            <p:cNvPr id="79" name="Овал 5">
              <a:extLst>
                <a:ext uri="{FF2B5EF4-FFF2-40B4-BE49-F238E27FC236}">
                  <a16:creationId xmlns:a16="http://schemas.microsoft.com/office/drawing/2014/main" id="{4BF2869F-9A30-42A1-B54F-3F93304EB505}"/>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80" name="Овал 6">
              <a:extLst>
                <a:ext uri="{FF2B5EF4-FFF2-40B4-BE49-F238E27FC236}">
                  <a16:creationId xmlns:a16="http://schemas.microsoft.com/office/drawing/2014/main" id="{924B3921-A822-463A-B749-B1D8B6828A1C}"/>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81" name="Овал 20">
              <a:extLst>
                <a:ext uri="{FF2B5EF4-FFF2-40B4-BE49-F238E27FC236}">
                  <a16:creationId xmlns:a16="http://schemas.microsoft.com/office/drawing/2014/main" id="{B6F733EF-925C-4B31-9740-E4EF3433EE96}"/>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83" name="Прямоугольник 4">
            <a:extLst>
              <a:ext uri="{FF2B5EF4-FFF2-40B4-BE49-F238E27FC236}">
                <a16:creationId xmlns:a16="http://schemas.microsoft.com/office/drawing/2014/main" id="{E4CD2411-EE02-4584-8A53-48C77C71945E}"/>
              </a:ext>
            </a:extLst>
          </p:cNvPr>
          <p:cNvSpPr/>
          <p:nvPr/>
        </p:nvSpPr>
        <p:spPr>
          <a:xfrm>
            <a:off x="3387103" y="4206293"/>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Прямоугольник 10">
            <a:extLst>
              <a:ext uri="{FF2B5EF4-FFF2-40B4-BE49-F238E27FC236}">
                <a16:creationId xmlns:a16="http://schemas.microsoft.com/office/drawing/2014/main" id="{8FCEEAD4-35BD-44BC-8ED8-A1C614A3333B}"/>
              </a:ext>
            </a:extLst>
          </p:cNvPr>
          <p:cNvSpPr/>
          <p:nvPr/>
        </p:nvSpPr>
        <p:spPr>
          <a:xfrm>
            <a:off x="3410567" y="4842852"/>
            <a:ext cx="2623070"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Французский поставщик ПО для медицинских лабораторий</a:t>
            </a:r>
          </a:p>
        </p:txBody>
      </p:sp>
      <p:cxnSp>
        <p:nvCxnSpPr>
          <p:cNvPr id="85" name="Прямая соединительная линия 28">
            <a:extLst>
              <a:ext uri="{FF2B5EF4-FFF2-40B4-BE49-F238E27FC236}">
                <a16:creationId xmlns:a16="http://schemas.microsoft.com/office/drawing/2014/main" id="{B2CC620B-2887-4C4A-8C09-B42F9B6ED0FC}"/>
              </a:ext>
            </a:extLst>
          </p:cNvPr>
          <p:cNvCxnSpPr>
            <a:cxnSpLocks/>
          </p:cNvCxnSpPr>
          <p:nvPr/>
        </p:nvCxnSpPr>
        <p:spPr>
          <a:xfrm>
            <a:off x="4548295" y="5347229"/>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Прямоугольник 21">
            <a:extLst>
              <a:ext uri="{FF2B5EF4-FFF2-40B4-BE49-F238E27FC236}">
                <a16:creationId xmlns:a16="http://schemas.microsoft.com/office/drawing/2014/main" id="{DF751C5A-D90D-4CB1-A56C-07C95872E36C}"/>
              </a:ext>
            </a:extLst>
          </p:cNvPr>
          <p:cNvSpPr/>
          <p:nvPr/>
        </p:nvSpPr>
        <p:spPr>
          <a:xfrm>
            <a:off x="3410568" y="5389392"/>
            <a:ext cx="2623070" cy="1209133"/>
          </a:xfrm>
          <a:prstGeom prst="rect">
            <a:avLst/>
          </a:prstGeom>
        </p:spPr>
        <p:txBody>
          <a:bodyPr wrap="square" lIns="0" anchor="t">
            <a:noAutofit/>
          </a:bodyPr>
          <a:lstStyle/>
          <a:p>
            <a:pPr algn="ctr"/>
            <a:r>
              <a:rPr lang="ru-RU" sz="1050" dirty="0">
                <a:solidFill>
                  <a:srgbClr val="707372">
                    <a:lumMod val="75000"/>
                  </a:srgbClr>
                </a:solidFill>
                <a:latin typeface="Arial" panose="020B0604020202020204" pitchFamily="34" charset="0"/>
                <a:cs typeface="Times New Roman" panose="02020603050405020304" pitchFamily="18" charset="0"/>
              </a:rPr>
              <a:t>Данные в отношении 500 000 человек: фамилия, имя, номер социального страхования, имя врача, дата обследования, медицинская информация (в т.ч. статус ВИЧ, генетические заболевания, лекарственные назначения)</a:t>
            </a:r>
          </a:p>
        </p:txBody>
      </p:sp>
      <p:grpSp>
        <p:nvGrpSpPr>
          <p:cNvPr id="87" name="Group 86">
            <a:extLst>
              <a:ext uri="{FF2B5EF4-FFF2-40B4-BE49-F238E27FC236}">
                <a16:creationId xmlns:a16="http://schemas.microsoft.com/office/drawing/2014/main" id="{0FAEB71B-955D-4572-8862-58162BFBAFDB}"/>
              </a:ext>
            </a:extLst>
          </p:cNvPr>
          <p:cNvGrpSpPr/>
          <p:nvPr/>
        </p:nvGrpSpPr>
        <p:grpSpPr>
          <a:xfrm>
            <a:off x="4488541" y="4267237"/>
            <a:ext cx="580854" cy="580853"/>
            <a:chOff x="1211351" y="1719701"/>
            <a:chExt cx="684279" cy="684278"/>
          </a:xfrm>
        </p:grpSpPr>
        <p:sp>
          <p:nvSpPr>
            <p:cNvPr id="88" name="Овал 5">
              <a:extLst>
                <a:ext uri="{FF2B5EF4-FFF2-40B4-BE49-F238E27FC236}">
                  <a16:creationId xmlns:a16="http://schemas.microsoft.com/office/drawing/2014/main" id="{497F7034-D611-4A72-91A3-E8458245964E}"/>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89" name="Овал 6">
              <a:extLst>
                <a:ext uri="{FF2B5EF4-FFF2-40B4-BE49-F238E27FC236}">
                  <a16:creationId xmlns:a16="http://schemas.microsoft.com/office/drawing/2014/main" id="{7A3B068E-C358-4C60-8866-9077123D902C}"/>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90" name="Овал 20">
              <a:extLst>
                <a:ext uri="{FF2B5EF4-FFF2-40B4-BE49-F238E27FC236}">
                  <a16:creationId xmlns:a16="http://schemas.microsoft.com/office/drawing/2014/main" id="{A5BC260E-E81B-4865-A8CA-4E93349D677D}"/>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92" name="Прямоугольник 4">
            <a:extLst>
              <a:ext uri="{FF2B5EF4-FFF2-40B4-BE49-F238E27FC236}">
                <a16:creationId xmlns:a16="http://schemas.microsoft.com/office/drawing/2014/main" id="{4AEDD7E6-633E-4824-BE6A-7132A00C7336}"/>
              </a:ext>
            </a:extLst>
          </p:cNvPr>
          <p:cNvSpPr/>
          <p:nvPr/>
        </p:nvSpPr>
        <p:spPr>
          <a:xfrm>
            <a:off x="6295403" y="4206293"/>
            <a:ext cx="2646534" cy="2376000"/>
          </a:xfrm>
          <a:prstGeom prst="rect">
            <a:avLst/>
          </a:prstGeom>
          <a:solidFill>
            <a:schemeClr val="bg1"/>
          </a:solidFill>
          <a:ln w="6350">
            <a:solidFill>
              <a:schemeClr val="accent6">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lvl="0" defTabSz="457200">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Прямоугольник 10">
            <a:extLst>
              <a:ext uri="{FF2B5EF4-FFF2-40B4-BE49-F238E27FC236}">
                <a16:creationId xmlns:a16="http://schemas.microsoft.com/office/drawing/2014/main" id="{7EE9DD6D-791B-438F-B6C0-C6EDB722C595}"/>
              </a:ext>
            </a:extLst>
          </p:cNvPr>
          <p:cNvSpPr/>
          <p:nvPr/>
        </p:nvSpPr>
        <p:spPr>
          <a:xfrm>
            <a:off x="6295404" y="4859749"/>
            <a:ext cx="2646534" cy="461665"/>
          </a:xfrm>
          <a:prstGeom prst="rect">
            <a:avLst/>
          </a:prstGeom>
          <a:noFill/>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C818F"/>
                </a:solidFill>
                <a:effectLst/>
                <a:uLnTx/>
                <a:uFillTx/>
                <a:latin typeface="Arial"/>
                <a:ea typeface="+mn-ea"/>
                <a:cs typeface="+mn-cs"/>
              </a:rPr>
              <a:t>Крупнейшая британская сеть косметологических клиник </a:t>
            </a:r>
          </a:p>
        </p:txBody>
      </p:sp>
      <p:cxnSp>
        <p:nvCxnSpPr>
          <p:cNvPr id="94" name="Прямая соединительная линия 28">
            <a:extLst>
              <a:ext uri="{FF2B5EF4-FFF2-40B4-BE49-F238E27FC236}">
                <a16:creationId xmlns:a16="http://schemas.microsoft.com/office/drawing/2014/main" id="{D10EF34C-056C-47D6-93CC-53AA4BC5ECA5}"/>
              </a:ext>
            </a:extLst>
          </p:cNvPr>
          <p:cNvCxnSpPr>
            <a:cxnSpLocks/>
          </p:cNvCxnSpPr>
          <p:nvPr/>
        </p:nvCxnSpPr>
        <p:spPr>
          <a:xfrm>
            <a:off x="7456595" y="5347229"/>
            <a:ext cx="46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Прямоугольник 21">
            <a:extLst>
              <a:ext uri="{FF2B5EF4-FFF2-40B4-BE49-F238E27FC236}">
                <a16:creationId xmlns:a16="http://schemas.microsoft.com/office/drawing/2014/main" id="{694B24BB-7372-4B37-8C19-3E56CD30DE79}"/>
              </a:ext>
            </a:extLst>
          </p:cNvPr>
          <p:cNvSpPr/>
          <p:nvPr/>
        </p:nvSpPr>
        <p:spPr>
          <a:xfrm>
            <a:off x="6318868" y="5430882"/>
            <a:ext cx="2623070" cy="788439"/>
          </a:xfrm>
          <a:prstGeom prst="rect">
            <a:avLst/>
          </a:prstGeom>
        </p:spPr>
        <p:txBody>
          <a:bodyPr wrap="square" lIns="0" anchor="t">
            <a:noAutofit/>
          </a:bodyPr>
          <a:lstStyle/>
          <a:p>
            <a:pPr algn="ctr"/>
            <a:r>
              <a:rPr lang="ru-RU" sz="1050" dirty="0">
                <a:solidFill>
                  <a:srgbClr val="707372">
                    <a:lumMod val="75000"/>
                  </a:srgbClr>
                </a:solidFill>
                <a:latin typeface="Arial" panose="020B0604020202020204" pitchFamily="34" charset="0"/>
                <a:cs typeface="Times New Roman" panose="02020603050405020304" pitchFamily="18" charset="0"/>
              </a:rPr>
              <a:t>900 </a:t>
            </a:r>
            <a:r>
              <a:rPr lang="ru-RU" sz="1050" dirty="0" err="1">
                <a:solidFill>
                  <a:srgbClr val="707372">
                    <a:lumMod val="75000"/>
                  </a:srgbClr>
                </a:solidFill>
                <a:latin typeface="Arial" panose="020B0604020202020204" pitchFamily="34" charset="0"/>
                <a:cs typeface="Times New Roman" panose="02020603050405020304" pitchFamily="18" charset="0"/>
              </a:rPr>
              <a:t>гб</a:t>
            </a:r>
            <a:r>
              <a:rPr lang="ru-RU" sz="1050" dirty="0">
                <a:solidFill>
                  <a:srgbClr val="707372">
                    <a:lumMod val="75000"/>
                  </a:srgbClr>
                </a:solidFill>
                <a:latin typeface="Arial" panose="020B0604020202020204" pitchFamily="34" charset="0"/>
                <a:cs typeface="Times New Roman" panose="02020603050405020304" pitchFamily="18" charset="0"/>
              </a:rPr>
              <a:t> откровенных фотографий пациентов до и после операции</a:t>
            </a:r>
          </a:p>
        </p:txBody>
      </p:sp>
      <p:grpSp>
        <p:nvGrpSpPr>
          <p:cNvPr id="96" name="Group 95">
            <a:extLst>
              <a:ext uri="{FF2B5EF4-FFF2-40B4-BE49-F238E27FC236}">
                <a16:creationId xmlns:a16="http://schemas.microsoft.com/office/drawing/2014/main" id="{34FC909D-034C-4568-B3AC-8D02F66AF46C}"/>
              </a:ext>
            </a:extLst>
          </p:cNvPr>
          <p:cNvGrpSpPr/>
          <p:nvPr/>
        </p:nvGrpSpPr>
        <p:grpSpPr>
          <a:xfrm>
            <a:off x="7396841" y="4267237"/>
            <a:ext cx="580854" cy="580853"/>
            <a:chOff x="1211351" y="1719701"/>
            <a:chExt cx="684279" cy="684278"/>
          </a:xfrm>
        </p:grpSpPr>
        <p:sp>
          <p:nvSpPr>
            <p:cNvPr id="97" name="Овал 5">
              <a:extLst>
                <a:ext uri="{FF2B5EF4-FFF2-40B4-BE49-F238E27FC236}">
                  <a16:creationId xmlns:a16="http://schemas.microsoft.com/office/drawing/2014/main" id="{E783D222-9E6E-4E31-BE33-70747EB9AB7A}"/>
                </a:ext>
              </a:extLst>
            </p:cNvPr>
            <p:cNvSpPr/>
            <p:nvPr/>
          </p:nvSpPr>
          <p:spPr>
            <a:xfrm>
              <a:off x="1257361" y="1765712"/>
              <a:ext cx="592258" cy="592256"/>
            </a:xfrm>
            <a:prstGeom prst="ellipse">
              <a:avLst/>
            </a:prstGeom>
            <a:solidFill>
              <a:schemeClr val="accent2"/>
            </a:solidFill>
            <a:ln w="12700">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98" name="Овал 6">
              <a:extLst>
                <a:ext uri="{FF2B5EF4-FFF2-40B4-BE49-F238E27FC236}">
                  <a16:creationId xmlns:a16="http://schemas.microsoft.com/office/drawing/2014/main" id="{EBB6B9C0-586B-4893-B917-E5AA3A17A859}"/>
                </a:ext>
              </a:extLst>
            </p:cNvPr>
            <p:cNvSpPr/>
            <p:nvPr/>
          </p:nvSpPr>
          <p:spPr>
            <a:xfrm>
              <a:off x="1305632" y="1813982"/>
              <a:ext cx="495716" cy="495715"/>
            </a:xfrm>
            <a:prstGeom prst="ellipse">
              <a:avLst/>
            </a:prstGeom>
            <a:solidFill>
              <a:schemeClr val="bg1"/>
            </a:solidFill>
            <a:ln w="19050">
              <a:noFill/>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sp>
          <p:nvSpPr>
            <p:cNvPr id="99" name="Овал 20">
              <a:extLst>
                <a:ext uri="{FF2B5EF4-FFF2-40B4-BE49-F238E27FC236}">
                  <a16:creationId xmlns:a16="http://schemas.microsoft.com/office/drawing/2014/main" id="{0B9DD1CE-7199-47A3-8373-43CB47C258EE}"/>
                </a:ext>
              </a:extLst>
            </p:cNvPr>
            <p:cNvSpPr/>
            <p:nvPr/>
          </p:nvSpPr>
          <p:spPr>
            <a:xfrm>
              <a:off x="1211351" y="1719701"/>
              <a:ext cx="684279" cy="684278"/>
            </a:xfrm>
            <a:prstGeom prst="ellipse">
              <a:avLst/>
            </a:prstGeom>
            <a:noFill/>
            <a:ln w="19050">
              <a:solidFill>
                <a:schemeClr val="bg1">
                  <a:lumMod val="75000"/>
                </a:schemeClr>
              </a:solidFill>
              <a:prstDash val="sysDot"/>
            </a:ln>
            <a:effectLst>
              <a:outerShdw blurRad="50800" dist="381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FFFFFF"/>
                </a:solidFill>
                <a:effectLst/>
                <a:uLnTx/>
                <a:uFillTx/>
                <a:latin typeface="Play"/>
                <a:ea typeface="+mn-ea"/>
                <a:cs typeface="+mn-cs"/>
              </a:endParaRPr>
            </a:p>
          </p:txBody>
        </p:sp>
      </p:grpSp>
      <p:sp>
        <p:nvSpPr>
          <p:cNvPr id="110" name="Rectangle 109">
            <a:extLst>
              <a:ext uri="{FF2B5EF4-FFF2-40B4-BE49-F238E27FC236}">
                <a16:creationId xmlns:a16="http://schemas.microsoft.com/office/drawing/2014/main" id="{5E01A7B5-A814-4907-A622-C715F01C03FB}"/>
              </a:ext>
            </a:extLst>
          </p:cNvPr>
          <p:cNvSpPr/>
          <p:nvPr/>
        </p:nvSpPr>
        <p:spPr>
          <a:xfrm>
            <a:off x="281444" y="4030261"/>
            <a:ext cx="8896350" cy="2718261"/>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ru-RU" sz="1400" noProof="0" dirty="0" err="1"/>
          </a:p>
        </p:txBody>
      </p:sp>
      <p:pic>
        <p:nvPicPr>
          <p:cNvPr id="7" name="Picture 6" descr="Pie chart&#10;&#10;Description automatically generated">
            <a:extLst>
              <a:ext uri="{FF2B5EF4-FFF2-40B4-BE49-F238E27FC236}">
                <a16:creationId xmlns:a16="http://schemas.microsoft.com/office/drawing/2014/main" id="{2CFC67A3-844B-4F22-92DB-A680C2050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1" y="1114906"/>
            <a:ext cx="314647" cy="314647"/>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402B876F-1A24-4CD1-AC4B-E1D45B734BBE}"/>
              </a:ext>
            </a:extLst>
          </p:cNvPr>
          <p:cNvPicPr>
            <a:picLocks noChangeAspect="1"/>
          </p:cNvPicPr>
          <p:nvPr/>
        </p:nvPicPr>
        <p:blipFill>
          <a:blip r:embed="rId3">
            <a:duotone>
              <a:prstClr val="black"/>
              <a:srgbClr val="00A9E0">
                <a:tint val="45000"/>
                <a:satMod val="400000"/>
              </a:srgbClr>
            </a:duotone>
            <a:extLst>
              <a:ext uri="{BEBA8EAE-BF5A-486C-A8C5-ECC9F3942E4B}">
                <a14:imgProps xmlns:a14="http://schemas.microsoft.com/office/drawing/2010/main">
                  <a14:imgLayer r:embed="rId4">
                    <a14:imgEffect>
                      <a14:artisticPhotocopy/>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4025" y="3970560"/>
            <a:ext cx="296677" cy="296677"/>
          </a:xfrm>
          <a:prstGeom prst="rect">
            <a:avLst/>
          </a:prstGeom>
        </p:spPr>
      </p:pic>
      <p:sp>
        <p:nvSpPr>
          <p:cNvPr id="112" name="TextBox 111">
            <a:extLst>
              <a:ext uri="{FF2B5EF4-FFF2-40B4-BE49-F238E27FC236}">
                <a16:creationId xmlns:a16="http://schemas.microsoft.com/office/drawing/2014/main" id="{F39FEC6C-003D-4795-9B88-720F330B79EB}"/>
              </a:ext>
            </a:extLst>
          </p:cNvPr>
          <p:cNvSpPr txBox="1"/>
          <p:nvPr/>
        </p:nvSpPr>
        <p:spPr>
          <a:xfrm>
            <a:off x="384226" y="934792"/>
            <a:ext cx="9674174" cy="246221"/>
          </a:xfrm>
          <a:prstGeom prst="rect">
            <a:avLst/>
          </a:prstGeom>
          <a:noFill/>
        </p:spPr>
        <p:txBody>
          <a:bodyPr wrap="square">
            <a:spAutoFit/>
          </a:bodyPr>
          <a:lstStyle/>
          <a:p>
            <a:r>
              <a:rPr lang="ru-RU" sz="1000" i="1" dirty="0">
                <a:solidFill>
                  <a:schemeClr val="accent4"/>
                </a:solidFill>
                <a:latin typeface="Arial" panose="020B0604020202020204" pitchFamily="34" charset="0"/>
                <a:cs typeface="Arial" panose="020B0604020202020204" pitchFamily="34" charset="0"/>
              </a:rPr>
              <a:t>Согласно публично доступным данным</a:t>
            </a:r>
            <a:endParaRPr lang="ru-RU" sz="1000" dirty="0">
              <a:solidFill>
                <a:schemeClr val="accent4"/>
              </a:solidFill>
            </a:endParaRPr>
          </a:p>
        </p:txBody>
      </p:sp>
      <p:pic>
        <p:nvPicPr>
          <p:cNvPr id="12" name="Graphic 11" descr="Covid-19 with solid fill">
            <a:extLst>
              <a:ext uri="{FF2B5EF4-FFF2-40B4-BE49-F238E27FC236}">
                <a16:creationId xmlns:a16="http://schemas.microsoft.com/office/drawing/2014/main" id="{7867A5AC-BB9F-4C79-BAF7-6D0B3CCA6F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98193" y="1564494"/>
            <a:ext cx="356747" cy="356747"/>
          </a:xfrm>
          <a:prstGeom prst="rect">
            <a:avLst/>
          </a:prstGeom>
        </p:spPr>
      </p:pic>
      <p:pic>
        <p:nvPicPr>
          <p:cNvPr id="14" name="Graphic 13" descr="Eye dropper with solid fill">
            <a:extLst>
              <a:ext uri="{FF2B5EF4-FFF2-40B4-BE49-F238E27FC236}">
                <a16:creationId xmlns:a16="http://schemas.microsoft.com/office/drawing/2014/main" id="{C3413A18-1B96-49CA-8D53-4913CFBFA3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91469" y="1576213"/>
            <a:ext cx="353594" cy="353594"/>
          </a:xfrm>
          <a:prstGeom prst="rect">
            <a:avLst/>
          </a:prstGeom>
        </p:spPr>
      </p:pic>
      <p:pic>
        <p:nvPicPr>
          <p:cNvPr id="16" name="Graphic 15" descr="Hospital with solid fill">
            <a:extLst>
              <a:ext uri="{FF2B5EF4-FFF2-40B4-BE49-F238E27FC236}">
                <a16:creationId xmlns:a16="http://schemas.microsoft.com/office/drawing/2014/main" id="{2FB6D67C-CD92-429F-8BBD-813527EE3B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5643" y="1543147"/>
            <a:ext cx="377520" cy="377520"/>
          </a:xfrm>
          <a:prstGeom prst="rect">
            <a:avLst/>
          </a:prstGeom>
        </p:spPr>
      </p:pic>
      <p:pic>
        <p:nvPicPr>
          <p:cNvPr id="18" name="Graphic 17" descr="Medicine with solid fill">
            <a:extLst>
              <a:ext uri="{FF2B5EF4-FFF2-40B4-BE49-F238E27FC236}">
                <a16:creationId xmlns:a16="http://schemas.microsoft.com/office/drawing/2014/main" id="{3D1176F7-7847-4A57-8AE6-CD93FA0AF4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8193" y="4363500"/>
            <a:ext cx="390525" cy="390525"/>
          </a:xfrm>
          <a:prstGeom prst="rect">
            <a:avLst/>
          </a:prstGeom>
        </p:spPr>
      </p:pic>
      <p:pic>
        <p:nvPicPr>
          <p:cNvPr id="20" name="Graphic 19" descr="Perfume Bottle with solid fill">
            <a:extLst>
              <a:ext uri="{FF2B5EF4-FFF2-40B4-BE49-F238E27FC236}">
                <a16:creationId xmlns:a16="http://schemas.microsoft.com/office/drawing/2014/main" id="{A9B3E960-963A-4F09-9430-3E86553A1B1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27715" y="4392086"/>
            <a:ext cx="333375" cy="333375"/>
          </a:xfrm>
          <a:prstGeom prst="rect">
            <a:avLst/>
          </a:prstGeom>
        </p:spPr>
      </p:pic>
      <p:sp>
        <p:nvSpPr>
          <p:cNvPr id="114" name="Slide Number Placeholder 6">
            <a:extLst>
              <a:ext uri="{FF2B5EF4-FFF2-40B4-BE49-F238E27FC236}">
                <a16:creationId xmlns:a16="http://schemas.microsoft.com/office/drawing/2014/main" id="{30912DEF-EFED-48DC-89EF-D7CE1C33283B}"/>
              </a:ext>
            </a:extLst>
          </p:cNvPr>
          <p:cNvSpPr txBox="1">
            <a:spLocks/>
          </p:cNvSpPr>
          <p:nvPr/>
        </p:nvSpPr>
        <p:spPr>
          <a:xfrm>
            <a:off x="11166812" y="6558400"/>
            <a:ext cx="655512"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3AA811B-2EBD-4900-905E-5BE206449611}" type="slidenum">
              <a:rPr lang="en-GB" sz="800" smtClean="0">
                <a:solidFill>
                  <a:srgbClr val="A8A2A2"/>
                </a:solidFill>
                <a:latin typeface="Arial"/>
              </a:rPr>
              <a:pPr algn="r">
                <a:defRPr/>
              </a:pPr>
              <a:t>2</a:t>
            </a:fld>
            <a:endParaRPr lang="en-GB" sz="800" dirty="0">
              <a:solidFill>
                <a:srgbClr val="A8A2A2"/>
              </a:solidFill>
              <a:latin typeface="Arial"/>
            </a:endParaRPr>
          </a:p>
        </p:txBody>
      </p:sp>
      <p:sp>
        <p:nvSpPr>
          <p:cNvPr id="115" name="Rectangle 4">
            <a:extLst>
              <a:ext uri="{FF2B5EF4-FFF2-40B4-BE49-F238E27FC236}">
                <a16:creationId xmlns:a16="http://schemas.microsoft.com/office/drawing/2014/main" id="{FC40DF51-9C04-474E-BFAF-7426B912A18E}"/>
              </a:ext>
            </a:extLst>
          </p:cNvPr>
          <p:cNvSpPr/>
          <p:nvPr/>
        </p:nvSpPr>
        <p:spPr>
          <a:xfrm>
            <a:off x="9339107" y="1615485"/>
            <a:ext cx="2705745" cy="1651589"/>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171450" indent="-171450">
              <a:lnSpc>
                <a:spcPct val="90000"/>
              </a:lnSpc>
              <a:spcBef>
                <a:spcPts val="600"/>
              </a:spcBef>
              <a:buFont typeface="Arial" panose="020B0604020202020204" pitchFamily="34" charset="0"/>
              <a:buChar char="•"/>
            </a:pPr>
            <a:r>
              <a:rPr lang="ru-RU" altLang="en-US" sz="1100" dirty="0">
                <a:solidFill>
                  <a:schemeClr val="accent3"/>
                </a:solidFill>
              </a:rPr>
              <a:t>Хакерская атака</a:t>
            </a:r>
          </a:p>
          <a:p>
            <a:pPr marL="171450" indent="-171450">
              <a:lnSpc>
                <a:spcPct val="90000"/>
              </a:lnSpc>
              <a:spcBef>
                <a:spcPts val="600"/>
              </a:spcBef>
              <a:buFont typeface="Arial" panose="020B0604020202020204" pitchFamily="34" charset="0"/>
              <a:buChar char="•"/>
            </a:pPr>
            <a:r>
              <a:rPr lang="ru-RU" altLang="en-US" sz="1100" dirty="0">
                <a:solidFill>
                  <a:schemeClr val="accent3"/>
                </a:solidFill>
              </a:rPr>
              <a:t>Сбой системы безопасности</a:t>
            </a:r>
            <a:r>
              <a:rPr lang="en-US" altLang="en-US" sz="1100" dirty="0">
                <a:solidFill>
                  <a:schemeClr val="accent3"/>
                </a:solidFill>
              </a:rPr>
              <a:t> / </a:t>
            </a:r>
            <a:r>
              <a:rPr lang="ru-RU" altLang="en-US" sz="1100" dirty="0">
                <a:solidFill>
                  <a:schemeClr val="accent3"/>
                </a:solidFill>
              </a:rPr>
              <a:t>внутренние уязвимости системы</a:t>
            </a:r>
          </a:p>
          <a:p>
            <a:pPr marL="171450" indent="-171450">
              <a:lnSpc>
                <a:spcPct val="90000"/>
              </a:lnSpc>
              <a:spcBef>
                <a:spcPts val="600"/>
              </a:spcBef>
              <a:buFont typeface="Arial" panose="020B0604020202020204" pitchFamily="34" charset="0"/>
              <a:buChar char="•"/>
            </a:pPr>
            <a:r>
              <a:rPr lang="ru-RU" altLang="en-US" sz="1100" dirty="0">
                <a:solidFill>
                  <a:schemeClr val="accent3"/>
                </a:solidFill>
              </a:rPr>
              <a:t>Человеческий фактор </a:t>
            </a:r>
          </a:p>
          <a:p>
            <a:pPr>
              <a:lnSpc>
                <a:spcPct val="90000"/>
              </a:lnSpc>
              <a:spcBef>
                <a:spcPts val="600"/>
              </a:spcBef>
            </a:pPr>
            <a:r>
              <a:rPr lang="ru-RU" altLang="en-US" sz="1100" dirty="0">
                <a:solidFill>
                  <a:schemeClr val="accent3"/>
                </a:solidFill>
              </a:rPr>
              <a:t>(в том числе социальный инжиниринг, несоблюдение требований к обработке, или даже базовых требований к безопасности и др.)</a:t>
            </a:r>
            <a:endParaRPr lang="en-US" sz="1100" dirty="0">
              <a:solidFill>
                <a:schemeClr val="accent3"/>
              </a:solidFill>
            </a:endParaRPr>
          </a:p>
        </p:txBody>
      </p:sp>
      <p:sp>
        <p:nvSpPr>
          <p:cNvPr id="117" name="Rectangle 116">
            <a:extLst>
              <a:ext uri="{FF2B5EF4-FFF2-40B4-BE49-F238E27FC236}">
                <a16:creationId xmlns:a16="http://schemas.microsoft.com/office/drawing/2014/main" id="{4D396F7C-9342-4B28-8BD6-F5F9CCDB73D6}"/>
              </a:ext>
            </a:extLst>
          </p:cNvPr>
          <p:cNvSpPr/>
          <p:nvPr/>
        </p:nvSpPr>
        <p:spPr>
          <a:xfrm>
            <a:off x="9366677" y="1229889"/>
            <a:ext cx="2605292" cy="307777"/>
          </a:xfrm>
          <a:prstGeom prst="rect">
            <a:avLst/>
          </a:prstGeom>
        </p:spPr>
        <p:txBody>
          <a:bodyPr wrap="square">
            <a:spAutoFit/>
          </a:bodyPr>
          <a:lstStyle/>
          <a:p>
            <a:r>
              <a:rPr lang="ru-RU" sz="1400" b="1" dirty="0">
                <a:solidFill>
                  <a:srgbClr val="7030A0"/>
                </a:solidFill>
                <a:latin typeface="Arial" panose="020B0604020202020204" pitchFamily="34" charset="0"/>
                <a:cs typeface="Times New Roman" panose="02020603050405020304" pitchFamily="18" charset="0"/>
              </a:rPr>
              <a:t>Основные причины утечек</a:t>
            </a:r>
          </a:p>
        </p:txBody>
      </p:sp>
      <p:pic>
        <p:nvPicPr>
          <p:cNvPr id="22" name="Graphic 21" descr="Eye Scan with solid fill">
            <a:extLst>
              <a:ext uri="{FF2B5EF4-FFF2-40B4-BE49-F238E27FC236}">
                <a16:creationId xmlns:a16="http://schemas.microsoft.com/office/drawing/2014/main" id="{16749477-8B88-4373-B328-B01B5D3B39D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86226" y="4372464"/>
            <a:ext cx="358837" cy="358837"/>
          </a:xfrm>
          <a:prstGeom prst="rect">
            <a:avLst/>
          </a:prstGeom>
        </p:spPr>
      </p:pic>
    </p:spTree>
    <p:extLst>
      <p:ext uri="{BB962C8B-B14F-4D97-AF65-F5344CB8AC3E}">
        <p14:creationId xmlns:p14="http://schemas.microsoft.com/office/powerpoint/2010/main" val="1891334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par>
                                <p:cTn id="32" presetID="10" presetClass="entr" presetSubtype="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fade">
                                      <p:cBhvr>
                                        <p:cTn id="69" dur="500"/>
                                        <p:tgtEl>
                                          <p:spTgt spid="1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fade">
                                      <p:cBhvr>
                                        <p:cTn id="7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7" grpId="0"/>
      <p:bldP spid="83" grpId="0" animBg="1"/>
      <p:bldP spid="84" grpId="0"/>
      <p:bldP spid="86" grpId="0"/>
      <p:bldP spid="92" grpId="0" animBg="1"/>
      <p:bldP spid="93" grpId="0"/>
      <p:bldP spid="95" grpId="0"/>
      <p:bldP spid="110" grpId="0" animBg="1"/>
      <p:bldP spid="115" grpId="0" animBg="1"/>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0E3F31-BA4C-41F3-AFA1-87F0A8CAC008}"/>
              </a:ext>
            </a:extLst>
          </p:cNvPr>
          <p:cNvSpPr>
            <a:spLocks noGrp="1"/>
          </p:cNvSpPr>
          <p:nvPr>
            <p:ph type="title"/>
          </p:nvPr>
        </p:nvSpPr>
        <p:spPr>
          <a:xfrm>
            <a:off x="575999" y="576000"/>
            <a:ext cx="11358825" cy="460800"/>
          </a:xfrm>
        </p:spPr>
        <p:txBody>
          <a:bodyPr/>
          <a:lstStyle/>
          <a:p>
            <a:r>
              <a:rPr lang="ru-RU" sz="2800" b="1" dirty="0">
                <a:latin typeface="Arial" panose="020B0604020202020204" pitchFamily="34" charset="0"/>
                <a:cs typeface="Arial" panose="020B0604020202020204" pitchFamily="34" charset="0"/>
              </a:rPr>
              <a:t>Некоторые последствия утечек – текущее и будущее</a:t>
            </a:r>
            <a:endParaRPr lang="en-GB" sz="2800" b="1" dirty="0">
              <a:latin typeface="Arial" panose="020B0604020202020204" pitchFamily="34" charset="0"/>
              <a:cs typeface="Arial" panose="020B0604020202020204" pitchFamily="34" charset="0"/>
            </a:endParaRPr>
          </a:p>
        </p:txBody>
      </p:sp>
      <p:sp>
        <p:nvSpPr>
          <p:cNvPr id="72" name="Title 7">
            <a:extLst>
              <a:ext uri="{FF2B5EF4-FFF2-40B4-BE49-F238E27FC236}">
                <a16:creationId xmlns:a16="http://schemas.microsoft.com/office/drawing/2014/main" id="{DB157453-52A0-4D28-B1F6-107DE5223D79}"/>
              </a:ext>
            </a:extLst>
          </p:cNvPr>
          <p:cNvSpPr txBox="1">
            <a:spLocks/>
          </p:cNvSpPr>
          <p:nvPr/>
        </p:nvSpPr>
        <p:spPr>
          <a:xfrm>
            <a:off x="118451" y="156642"/>
            <a:ext cx="8789149" cy="1829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19" name="Прямоугольник 15">
            <a:extLst>
              <a:ext uri="{FF2B5EF4-FFF2-40B4-BE49-F238E27FC236}">
                <a16:creationId xmlns:a16="http://schemas.microsoft.com/office/drawing/2014/main" id="{44A1D85F-DA84-4F79-B1C9-44CF24251B7B}"/>
              </a:ext>
            </a:extLst>
          </p:cNvPr>
          <p:cNvSpPr/>
          <p:nvPr/>
        </p:nvSpPr>
        <p:spPr>
          <a:xfrm>
            <a:off x="575999" y="3341162"/>
            <a:ext cx="3342785" cy="3381520"/>
          </a:xfrm>
          <a:prstGeom prst="rect">
            <a:avLst/>
          </a:prstGeom>
          <a:solidFill>
            <a:schemeClr val="bg1"/>
          </a:solidFill>
          <a:ln w="6350">
            <a:solidFill>
              <a:schemeClr val="accent3">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8AFA2A49-B3D3-4500-BA07-AF979CB67E42}"/>
              </a:ext>
            </a:extLst>
          </p:cNvPr>
          <p:cNvSpPr txBox="1"/>
          <p:nvPr/>
        </p:nvSpPr>
        <p:spPr>
          <a:xfrm>
            <a:off x="858757" y="3437328"/>
            <a:ext cx="2849351" cy="364673"/>
          </a:xfrm>
          <a:prstGeom prst="rect">
            <a:avLst/>
          </a:prstGeom>
          <a:noFill/>
        </p:spPr>
        <p:txBody>
          <a:bodyPr wrap="square" lIns="0" tIns="0" rIns="0" bIns="0" rtlCol="0">
            <a:noAutofit/>
          </a:bodyPr>
          <a:lstStyle>
            <a:defPPr>
              <a:defRPr lang="en-US"/>
            </a:defPPr>
            <a:lvl1pPr>
              <a:buClr>
                <a:srgbClr val="000000"/>
              </a:buClr>
              <a:defRPr sz="1400" b="1">
                <a:solidFill>
                  <a:srgbClr val="028AA6"/>
                </a:solidFill>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ru-RU" sz="1200" b="1" i="0" u="none" strike="noStrike" kern="1200" cap="none" spc="0" normalizeH="0" baseline="0" noProof="0" dirty="0">
                <a:ln>
                  <a:noFill/>
                </a:ln>
                <a:solidFill>
                  <a:srgbClr val="028AA6"/>
                </a:solidFill>
                <a:effectLst/>
                <a:uLnTx/>
                <a:uFillTx/>
                <a:latin typeface="Arial"/>
                <a:ea typeface="+mn-ea"/>
                <a:cs typeface="Calibri" panose="020F0502020204030204" pitchFamily="34" charset="0"/>
              </a:rPr>
              <a:t>Транснациональная (российская) </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ru-RU" sz="1200" b="1" i="0" u="none" strike="noStrike" kern="1200" cap="none" spc="0" normalizeH="0" baseline="0" noProof="0" dirty="0">
                <a:ln>
                  <a:noFill/>
                </a:ln>
                <a:solidFill>
                  <a:srgbClr val="028AA6"/>
                </a:solidFill>
                <a:effectLst/>
                <a:uLnTx/>
                <a:uFillTx/>
                <a:latin typeface="Arial"/>
                <a:ea typeface="+mn-ea"/>
                <a:cs typeface="Calibri" panose="020F0502020204030204" pitchFamily="34" charset="0"/>
              </a:rPr>
              <a:t>ИТ-компания</a:t>
            </a:r>
          </a:p>
        </p:txBody>
      </p:sp>
      <p:sp>
        <p:nvSpPr>
          <p:cNvPr id="21" name="TextBox 20">
            <a:extLst>
              <a:ext uri="{FF2B5EF4-FFF2-40B4-BE49-F238E27FC236}">
                <a16:creationId xmlns:a16="http://schemas.microsoft.com/office/drawing/2014/main" id="{9E8CDA00-0814-474E-8E4C-0B67BB840182}"/>
              </a:ext>
            </a:extLst>
          </p:cNvPr>
          <p:cNvSpPr txBox="1"/>
          <p:nvPr/>
        </p:nvSpPr>
        <p:spPr>
          <a:xfrm>
            <a:off x="656159" y="3865798"/>
            <a:ext cx="3175562" cy="280076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600"/>
              </a:spcAft>
              <a:buClr>
                <a:srgbClr val="000000"/>
              </a:buClr>
              <a:buSzTx/>
              <a:buFontTx/>
              <a:buNone/>
              <a:tabLst/>
              <a:defRPr/>
            </a:pPr>
            <a:r>
              <a:rPr kumimoji="0" lang="ru-RU" sz="1050" b="0" i="0" u="none" strike="noStrike" kern="1200" cap="none" spc="0" normalizeH="0" baseline="0" noProof="0" dirty="0">
                <a:ln>
                  <a:noFill/>
                </a:ln>
                <a:solidFill>
                  <a:schemeClr val="accent3"/>
                </a:solidFill>
                <a:effectLst/>
                <a:uLnTx/>
                <a:uFillTx/>
                <a:latin typeface="Arial"/>
                <a:ea typeface="+mn-ea"/>
                <a:cs typeface="+mn-cs"/>
              </a:rPr>
              <a:t>Штраф 60 000 рублей (ч. 1 ст. 13.11 КоАП)</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Затронутые данные</a:t>
            </a:r>
            <a:r>
              <a:rPr lang="ru-RU" sz="1050" dirty="0">
                <a:solidFill>
                  <a:schemeClr val="accent3"/>
                </a:solidFill>
                <a:latin typeface="Arial"/>
              </a:rPr>
              <a:t>: имя, адрес, заказа (адрес места жительства), номер телефона, сведения о заказе, сведения об абонентском устройстве</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Объем</a:t>
            </a:r>
            <a:r>
              <a:rPr lang="ru-RU" sz="1050" dirty="0">
                <a:solidFill>
                  <a:schemeClr val="accent3"/>
                </a:solidFill>
                <a:latin typeface="Arial"/>
              </a:rPr>
              <a:t>: 49,4 млн. строк</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Суд</a:t>
            </a:r>
            <a:r>
              <a:rPr lang="ru-RU" sz="1050" dirty="0">
                <a:solidFill>
                  <a:schemeClr val="accent3"/>
                </a:solidFill>
                <a:latin typeface="Arial"/>
              </a:rPr>
              <a:t>: у юридического лица имелась реальная возможность обеспечить выполнение требований законодательства (причина - недобросовестные действия сотрудника)</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Смягчающие обстоятельства </a:t>
            </a:r>
            <a:r>
              <a:rPr lang="ru-RU" sz="1050" dirty="0">
                <a:solidFill>
                  <a:schemeClr val="accent3"/>
                </a:solidFill>
                <a:latin typeface="Arial"/>
              </a:rPr>
              <a:t>– не установлены</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kumimoji="0" lang="ru-RU" sz="1050" b="1" i="0" u="none" strike="noStrike" kern="1200" cap="none" spc="0" normalizeH="0" baseline="0" noProof="0" dirty="0">
                <a:ln>
                  <a:noFill/>
                </a:ln>
                <a:solidFill>
                  <a:schemeClr val="accent3"/>
                </a:solidFill>
                <a:effectLst/>
                <a:uLnTx/>
                <a:uFillTx/>
                <a:latin typeface="Arial"/>
                <a:ea typeface="+mn-ea"/>
                <a:cs typeface="+mn-cs"/>
              </a:rPr>
              <a:t>Решение: </a:t>
            </a:r>
            <a:r>
              <a:rPr kumimoji="0" lang="ru-RU" sz="1050" b="0" i="0" u="none" strike="noStrike" kern="1200" cap="none" spc="0" normalizeH="0" baseline="0" noProof="0" dirty="0">
                <a:ln>
                  <a:noFill/>
                </a:ln>
                <a:solidFill>
                  <a:schemeClr val="accent3"/>
                </a:solidFill>
                <a:effectLst/>
                <a:uLnTx/>
                <a:uFillTx/>
                <a:latin typeface="Arial"/>
                <a:ea typeface="+mn-ea"/>
                <a:cs typeface="+mn-cs"/>
              </a:rPr>
              <a:t>Постановление Мирового судьи судебного участка № 101 района Замоскворечье Замоскворецкого судебного района г. Москвы по делу № 5-413/2022 (обжаловано)</a:t>
            </a:r>
          </a:p>
        </p:txBody>
      </p:sp>
      <p:cxnSp>
        <p:nvCxnSpPr>
          <p:cNvPr id="22" name="Straight Connector 35">
            <a:extLst>
              <a:ext uri="{FF2B5EF4-FFF2-40B4-BE49-F238E27FC236}">
                <a16:creationId xmlns:a16="http://schemas.microsoft.com/office/drawing/2014/main" id="{246603EF-E1A0-4C6B-833B-CFED90BAF07B}"/>
              </a:ext>
            </a:extLst>
          </p:cNvPr>
          <p:cNvCxnSpPr>
            <a:cxnSpLocks/>
          </p:cNvCxnSpPr>
          <p:nvPr/>
        </p:nvCxnSpPr>
        <p:spPr bwMode="auto">
          <a:xfrm>
            <a:off x="581214" y="3852970"/>
            <a:ext cx="3342785" cy="0"/>
          </a:xfrm>
          <a:prstGeom prst="line">
            <a:avLst/>
          </a:prstGeom>
          <a:noFill/>
          <a:ln w="9525">
            <a:solidFill>
              <a:schemeClr val="bg2">
                <a:lumMod val="20000"/>
                <a:lumOff val="8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Прямоугольник 22">
            <a:extLst>
              <a:ext uri="{FF2B5EF4-FFF2-40B4-BE49-F238E27FC236}">
                <a16:creationId xmlns:a16="http://schemas.microsoft.com/office/drawing/2014/main" id="{9EA74A56-0F3B-4A24-A649-6DF2148BF01E}"/>
              </a:ext>
            </a:extLst>
          </p:cNvPr>
          <p:cNvSpPr/>
          <p:nvPr/>
        </p:nvSpPr>
        <p:spPr>
          <a:xfrm>
            <a:off x="575999" y="3338112"/>
            <a:ext cx="3342785" cy="45719"/>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noAutofit/>
          </a:bodyPr>
          <a:lstStyle/>
          <a:p>
            <a:pPr marL="228600" marR="0" lvl="0" indent="-228600" algn="l" defTabSz="895350" rtl="0" eaLnBrk="1" fontAlgn="auto" latinLnBrk="0" hangingPunct="1">
              <a:lnSpc>
                <a:spcPct val="100000"/>
              </a:lnSpc>
              <a:spcBef>
                <a:spcPts val="0"/>
              </a:spcBef>
              <a:spcAft>
                <a:spcPts val="600"/>
              </a:spcAft>
              <a:buClr>
                <a:srgbClr val="DD1E25"/>
              </a:buClr>
              <a:buSzTx/>
              <a:buFont typeface="Wingdings" panose="05000000000000000000" pitchFamily="2" charset="2"/>
              <a:buChar char="§"/>
              <a:tabLst/>
              <a:defRPr/>
            </a:pPr>
            <a:endParaRPr kumimoji="0" lang="ru-RU" sz="1200" b="0" i="0" u="none" strike="noStrike" kern="1200" cap="none" spc="0" normalizeH="0" baseline="0" noProof="0" dirty="0">
              <a:ln>
                <a:noFill/>
              </a:ln>
              <a:solidFill>
                <a:srgbClr val="99A4AB">
                  <a:lumMod val="50000"/>
                </a:srgbClr>
              </a:solidFill>
              <a:effectLst/>
              <a:uLnTx/>
              <a:uFillTx/>
              <a:latin typeface="Arial"/>
              <a:ea typeface="+mn-ea"/>
              <a:cs typeface="+mn-cs"/>
            </a:endParaRPr>
          </a:p>
        </p:txBody>
      </p:sp>
      <p:sp>
        <p:nvSpPr>
          <p:cNvPr id="26" name="Прямоугольник 15">
            <a:extLst>
              <a:ext uri="{FF2B5EF4-FFF2-40B4-BE49-F238E27FC236}">
                <a16:creationId xmlns:a16="http://schemas.microsoft.com/office/drawing/2014/main" id="{F847BD32-6CD5-4895-B03E-1EDE199E4D07}"/>
              </a:ext>
            </a:extLst>
          </p:cNvPr>
          <p:cNvSpPr/>
          <p:nvPr/>
        </p:nvSpPr>
        <p:spPr>
          <a:xfrm>
            <a:off x="4012461" y="3341162"/>
            <a:ext cx="3342785" cy="3381520"/>
          </a:xfrm>
          <a:prstGeom prst="rect">
            <a:avLst/>
          </a:prstGeom>
          <a:solidFill>
            <a:schemeClr val="bg1"/>
          </a:solidFill>
          <a:ln w="6350">
            <a:solidFill>
              <a:schemeClr val="accent3">
                <a:lumMod val="60000"/>
                <a:lumOff val="40000"/>
                <a:alpha val="99000"/>
              </a:schemeClr>
            </a:solidFill>
          </a:ln>
          <a:effectLst>
            <a:outerShdw blurRad="127000" dist="127000" dir="2700000" algn="tl" rotWithShape="0">
              <a:prstClr val="black">
                <a:alpha val="5000"/>
              </a:prstClr>
            </a:outerShdw>
          </a:effectLst>
        </p:spPr>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a:extLst>
              <a:ext uri="{FF2B5EF4-FFF2-40B4-BE49-F238E27FC236}">
                <a16:creationId xmlns:a16="http://schemas.microsoft.com/office/drawing/2014/main" id="{45114A5B-2EA2-4BCB-9F5E-28FF149B8CAC}"/>
              </a:ext>
            </a:extLst>
          </p:cNvPr>
          <p:cNvSpPr txBox="1"/>
          <p:nvPr/>
        </p:nvSpPr>
        <p:spPr>
          <a:xfrm>
            <a:off x="4295219" y="3437328"/>
            <a:ext cx="2849351" cy="364673"/>
          </a:xfrm>
          <a:prstGeom prst="rect">
            <a:avLst/>
          </a:prstGeom>
          <a:noFill/>
        </p:spPr>
        <p:txBody>
          <a:bodyPr wrap="square" lIns="0" tIns="0" rIns="0" bIns="0" rtlCol="0" anchor="ctr">
            <a:noAutofit/>
          </a:bodyPr>
          <a:lstStyle>
            <a:defPPr>
              <a:defRPr lang="en-US"/>
            </a:defPPr>
            <a:lvl1pPr>
              <a:buClr>
                <a:srgbClr val="000000"/>
              </a:buClr>
              <a:defRPr sz="1400" b="1">
                <a:solidFill>
                  <a:srgbClr val="028AA6"/>
                </a:solidFill>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ru-RU" sz="1200" b="1" i="0" u="none" strike="noStrike" kern="1200" cap="none" spc="0" normalizeH="0" baseline="0" noProof="0" dirty="0">
                <a:ln>
                  <a:noFill/>
                </a:ln>
                <a:solidFill>
                  <a:srgbClr val="028AA6"/>
                </a:solidFill>
                <a:effectLst/>
                <a:uLnTx/>
                <a:uFillTx/>
                <a:latin typeface="Arial"/>
                <a:ea typeface="+mn-ea"/>
                <a:cs typeface="Calibri" panose="020F0502020204030204" pitchFamily="34" charset="0"/>
              </a:rPr>
              <a:t>Крупная косметическая компания</a:t>
            </a:r>
          </a:p>
        </p:txBody>
      </p:sp>
      <p:cxnSp>
        <p:nvCxnSpPr>
          <p:cNvPr id="29" name="Straight Connector 35">
            <a:extLst>
              <a:ext uri="{FF2B5EF4-FFF2-40B4-BE49-F238E27FC236}">
                <a16:creationId xmlns:a16="http://schemas.microsoft.com/office/drawing/2014/main" id="{B4D7094F-DD17-41BA-AD2A-C19415AE9CD2}"/>
              </a:ext>
            </a:extLst>
          </p:cNvPr>
          <p:cNvCxnSpPr>
            <a:cxnSpLocks/>
          </p:cNvCxnSpPr>
          <p:nvPr/>
        </p:nvCxnSpPr>
        <p:spPr bwMode="auto">
          <a:xfrm>
            <a:off x="4017676" y="3852970"/>
            <a:ext cx="3342785" cy="0"/>
          </a:xfrm>
          <a:prstGeom prst="line">
            <a:avLst/>
          </a:prstGeom>
          <a:noFill/>
          <a:ln w="9525">
            <a:solidFill>
              <a:schemeClr val="bg2">
                <a:lumMod val="20000"/>
                <a:lumOff val="8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Прямоугольник 22">
            <a:extLst>
              <a:ext uri="{FF2B5EF4-FFF2-40B4-BE49-F238E27FC236}">
                <a16:creationId xmlns:a16="http://schemas.microsoft.com/office/drawing/2014/main" id="{CD1EBEB0-BD7A-461D-B30D-E4A6E7A0545D}"/>
              </a:ext>
            </a:extLst>
          </p:cNvPr>
          <p:cNvSpPr/>
          <p:nvPr/>
        </p:nvSpPr>
        <p:spPr>
          <a:xfrm>
            <a:off x="4012461" y="3338112"/>
            <a:ext cx="3342785" cy="45719"/>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noAutofit/>
          </a:bodyPr>
          <a:lstStyle/>
          <a:p>
            <a:pPr marL="228600" marR="0" lvl="0" indent="-228600" algn="l" defTabSz="895350" rtl="0" eaLnBrk="1" fontAlgn="auto" latinLnBrk="0" hangingPunct="1">
              <a:lnSpc>
                <a:spcPct val="100000"/>
              </a:lnSpc>
              <a:spcBef>
                <a:spcPts val="0"/>
              </a:spcBef>
              <a:spcAft>
                <a:spcPts val="600"/>
              </a:spcAft>
              <a:buClr>
                <a:srgbClr val="DD1E25"/>
              </a:buClr>
              <a:buSzTx/>
              <a:buFont typeface="Wingdings" panose="05000000000000000000" pitchFamily="2" charset="2"/>
              <a:buChar char="§"/>
              <a:tabLst/>
              <a:defRPr/>
            </a:pPr>
            <a:endParaRPr kumimoji="0" lang="ru-RU" sz="1200" b="0" i="0" u="none" strike="noStrike" kern="1200" cap="none" spc="0" normalizeH="0" baseline="0" noProof="0" dirty="0">
              <a:ln>
                <a:noFill/>
              </a:ln>
              <a:solidFill>
                <a:srgbClr val="99A4AB">
                  <a:lumMod val="50000"/>
                </a:srgbClr>
              </a:solidFill>
              <a:effectLst/>
              <a:uLnTx/>
              <a:uFillTx/>
              <a:latin typeface="Arial"/>
              <a:ea typeface="+mn-ea"/>
              <a:cs typeface="+mn-cs"/>
            </a:endParaRPr>
          </a:p>
        </p:txBody>
      </p:sp>
      <p:sp>
        <p:nvSpPr>
          <p:cNvPr id="31" name="TextBox 30">
            <a:extLst>
              <a:ext uri="{FF2B5EF4-FFF2-40B4-BE49-F238E27FC236}">
                <a16:creationId xmlns:a16="http://schemas.microsoft.com/office/drawing/2014/main" id="{8CFBC40E-7D0D-4F5A-A03D-FAF180F82717}"/>
              </a:ext>
            </a:extLst>
          </p:cNvPr>
          <p:cNvSpPr txBox="1"/>
          <p:nvPr/>
        </p:nvSpPr>
        <p:spPr>
          <a:xfrm>
            <a:off x="4124221" y="3863104"/>
            <a:ext cx="3152503" cy="280076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600"/>
              </a:spcAft>
              <a:buClr>
                <a:srgbClr val="000000"/>
              </a:buClr>
              <a:buSzTx/>
              <a:buFontTx/>
              <a:buNone/>
              <a:tabLst/>
              <a:defRPr/>
            </a:pPr>
            <a:r>
              <a:rPr kumimoji="0" lang="ru-RU" sz="1050" b="0" i="0" u="none" strike="noStrike" kern="1200" cap="none" spc="0" normalizeH="0" baseline="0" noProof="0" dirty="0">
                <a:ln>
                  <a:noFill/>
                </a:ln>
                <a:solidFill>
                  <a:schemeClr val="accent3"/>
                </a:solidFill>
                <a:effectLst/>
                <a:uLnTx/>
                <a:uFillTx/>
                <a:latin typeface="Arial"/>
                <a:ea typeface="+mn-ea"/>
                <a:cs typeface="+mn-cs"/>
              </a:rPr>
              <a:t>Штраф 30 000 рублей (ч. 1 ст. 13.11 КоАП)</a:t>
            </a:r>
            <a:endParaRPr lang="ru-RU" sz="1050" dirty="0">
              <a:solidFill>
                <a:schemeClr val="accent3"/>
              </a:solidFill>
              <a:latin typeface="Arial"/>
            </a:endParaRP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Затронутые данные</a:t>
            </a:r>
            <a:r>
              <a:rPr lang="ru-RU" sz="1050" dirty="0">
                <a:solidFill>
                  <a:schemeClr val="accent3"/>
                </a:solidFill>
                <a:latin typeface="Arial"/>
              </a:rPr>
              <a:t>: сканы паспортов </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Объем</a:t>
            </a:r>
            <a:r>
              <a:rPr lang="ru-RU" sz="1050" dirty="0">
                <a:solidFill>
                  <a:schemeClr val="accent3"/>
                </a:solidFill>
                <a:latin typeface="Arial"/>
              </a:rPr>
              <a:t>: 1,3 млн клиентов</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Суд</a:t>
            </a:r>
            <a:r>
              <a:rPr lang="ru-RU" sz="1050" dirty="0">
                <a:solidFill>
                  <a:schemeClr val="accent3"/>
                </a:solidFill>
                <a:latin typeface="Arial"/>
              </a:rPr>
              <a:t>: имеются достаточные основания для вывода о том, что не приняты все меры по выполнению требований законодательства (хотя представитель указывал на то, что речь идет о кибератаке) </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lang="ru-RU" sz="1050" b="1" dirty="0">
                <a:solidFill>
                  <a:schemeClr val="accent3"/>
                </a:solidFill>
                <a:latin typeface="Arial"/>
              </a:rPr>
              <a:t>Смягчающее обстоятельство </a:t>
            </a:r>
            <a:r>
              <a:rPr lang="ru-RU" sz="1050" dirty="0">
                <a:solidFill>
                  <a:schemeClr val="accent3"/>
                </a:solidFill>
                <a:latin typeface="Arial"/>
              </a:rPr>
              <a:t>– привлечение впервые</a:t>
            </a:r>
          </a:p>
          <a:p>
            <a:pPr marL="0" marR="0" lvl="0" indent="0" defTabSz="457200" rtl="0" eaLnBrk="1" fontAlgn="auto" latinLnBrk="0" hangingPunct="1">
              <a:lnSpc>
                <a:spcPct val="100000"/>
              </a:lnSpc>
              <a:spcBef>
                <a:spcPts val="600"/>
              </a:spcBef>
              <a:spcAft>
                <a:spcPts val="0"/>
              </a:spcAft>
              <a:buClr>
                <a:srgbClr val="000000"/>
              </a:buClr>
              <a:buSzTx/>
              <a:buFontTx/>
              <a:buNone/>
              <a:tabLst/>
              <a:defRPr/>
            </a:pPr>
            <a:r>
              <a:rPr kumimoji="0" lang="ru-RU" sz="1050" b="1" i="0" u="none" strike="noStrike" kern="1200" cap="none" spc="0" normalizeH="0" baseline="0" noProof="0" dirty="0">
                <a:ln>
                  <a:noFill/>
                </a:ln>
                <a:solidFill>
                  <a:schemeClr val="accent3"/>
                </a:solidFill>
                <a:effectLst/>
                <a:uLnTx/>
                <a:uFillTx/>
                <a:latin typeface="Arial"/>
                <a:ea typeface="+mn-ea"/>
                <a:cs typeface="+mn-cs"/>
              </a:rPr>
              <a:t>Решение: </a:t>
            </a:r>
            <a:r>
              <a:rPr kumimoji="0" lang="ru-RU" sz="1050" i="0" u="none" strike="noStrike" kern="1200" cap="none" spc="0" normalizeH="0" baseline="0" noProof="0" dirty="0">
                <a:ln>
                  <a:noFill/>
                </a:ln>
                <a:solidFill>
                  <a:schemeClr val="accent3"/>
                </a:solidFill>
                <a:effectLst/>
                <a:uLnTx/>
                <a:uFillTx/>
                <a:latin typeface="Arial"/>
                <a:ea typeface="+mn-ea"/>
                <a:cs typeface="+mn-cs"/>
              </a:rPr>
              <a:t>Постановление</a:t>
            </a:r>
            <a:r>
              <a:rPr kumimoji="0" lang="ru-RU" sz="1050" b="1" i="0" u="none" strike="noStrike" kern="1200" cap="none" spc="0" normalizeH="0" baseline="0" noProof="0" dirty="0">
                <a:ln>
                  <a:noFill/>
                </a:ln>
                <a:solidFill>
                  <a:schemeClr val="accent3"/>
                </a:solidFill>
                <a:effectLst/>
                <a:uLnTx/>
                <a:uFillTx/>
                <a:latin typeface="Arial"/>
                <a:ea typeface="+mn-ea"/>
                <a:cs typeface="+mn-cs"/>
              </a:rPr>
              <a:t> </a:t>
            </a:r>
            <a:r>
              <a:rPr kumimoji="0" lang="ru-RU" sz="1050" b="0" i="0" u="none" strike="noStrike" kern="1200" cap="none" spc="0" normalizeH="0" baseline="0" noProof="0" dirty="0">
                <a:ln>
                  <a:noFill/>
                </a:ln>
                <a:solidFill>
                  <a:schemeClr val="accent3"/>
                </a:solidFill>
                <a:effectLst/>
                <a:uLnTx/>
                <a:uFillTx/>
                <a:latin typeface="Arial"/>
                <a:ea typeface="+mn-ea"/>
                <a:cs typeface="+mn-cs"/>
              </a:rPr>
              <a:t>Мирового судьи судебного участка № 365 района Хамовники Хамовнического судебного района г. Москвы по делу № 5-2242/2021</a:t>
            </a:r>
          </a:p>
        </p:txBody>
      </p:sp>
      <p:sp>
        <p:nvSpPr>
          <p:cNvPr id="32" name="Rectangle 31">
            <a:extLst>
              <a:ext uri="{FF2B5EF4-FFF2-40B4-BE49-F238E27FC236}">
                <a16:creationId xmlns:a16="http://schemas.microsoft.com/office/drawing/2014/main" id="{8D708EA1-691E-4E3A-91C4-6CA877B80A8C}"/>
              </a:ext>
            </a:extLst>
          </p:cNvPr>
          <p:cNvSpPr/>
          <p:nvPr/>
        </p:nvSpPr>
        <p:spPr>
          <a:xfrm>
            <a:off x="831805" y="2983246"/>
            <a:ext cx="6877907" cy="307777"/>
          </a:xfrm>
          <a:prstGeom prst="rect">
            <a:avLst/>
          </a:prstGeom>
        </p:spPr>
        <p:txBody>
          <a:bodyPr wrap="square">
            <a:spAutoFit/>
          </a:bodyPr>
          <a:lstStyle/>
          <a:p>
            <a:r>
              <a:rPr lang="ru-RU" sz="1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Практика привлечения к административной ответственности за утечки</a:t>
            </a:r>
          </a:p>
        </p:txBody>
      </p:sp>
      <p:sp>
        <p:nvSpPr>
          <p:cNvPr id="34" name="Rectangle 97">
            <a:extLst>
              <a:ext uri="{FF2B5EF4-FFF2-40B4-BE49-F238E27FC236}">
                <a16:creationId xmlns:a16="http://schemas.microsoft.com/office/drawing/2014/main" id="{426EA34F-1ECE-4124-B06D-585FC00F9690}"/>
              </a:ext>
            </a:extLst>
          </p:cNvPr>
          <p:cNvSpPr/>
          <p:nvPr/>
        </p:nvSpPr>
        <p:spPr>
          <a:xfrm>
            <a:off x="575999" y="1487134"/>
            <a:ext cx="2506835" cy="626136"/>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0" tIns="27000" rIns="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Административная ответственность:</a:t>
            </a:r>
          </a:p>
          <a:p>
            <a:pPr marL="72000" defTabSz="782241">
              <a:lnSpc>
                <a:spcPct val="90000"/>
              </a:lnSpc>
              <a:spcAft>
                <a:spcPts val="100"/>
              </a:spcAft>
            </a:pPr>
            <a:r>
              <a:rPr lang="ru-RU" sz="1050" dirty="0">
                <a:solidFill>
                  <a:schemeClr val="accent3"/>
                </a:solidFill>
                <a:ea typeface="Times New Roman" panose="02020603050405020304" pitchFamily="18" charset="0"/>
              </a:rPr>
              <a:t>штрафы для компаний по ч. 1, ч. 1.1 ст. 13.11 КоАП РФ: до 100 </a:t>
            </a:r>
            <a:r>
              <a:rPr lang="ru-RU" sz="1050" dirty="0" err="1">
                <a:solidFill>
                  <a:schemeClr val="accent3"/>
                </a:solidFill>
                <a:ea typeface="Times New Roman" panose="02020603050405020304" pitchFamily="18" charset="0"/>
              </a:rPr>
              <a:t>т.р</a:t>
            </a:r>
            <a:r>
              <a:rPr lang="ru-RU" sz="1050" dirty="0">
                <a:solidFill>
                  <a:schemeClr val="accent3"/>
                </a:solidFill>
                <a:ea typeface="Times New Roman" panose="02020603050405020304" pitchFamily="18" charset="0"/>
              </a:rPr>
              <a:t>. (первично) и до 300 </a:t>
            </a:r>
            <a:r>
              <a:rPr lang="ru-RU" sz="1050" dirty="0" err="1">
                <a:solidFill>
                  <a:schemeClr val="accent3"/>
                </a:solidFill>
                <a:ea typeface="Times New Roman" panose="02020603050405020304" pitchFamily="18" charset="0"/>
              </a:rPr>
              <a:t>т.р</a:t>
            </a:r>
            <a:r>
              <a:rPr lang="ru-RU" sz="1050" dirty="0">
                <a:solidFill>
                  <a:schemeClr val="accent3"/>
                </a:solidFill>
                <a:ea typeface="Times New Roman" panose="02020603050405020304" pitchFamily="18" charset="0"/>
              </a:rPr>
              <a:t>. (повторно)</a:t>
            </a:r>
          </a:p>
        </p:txBody>
      </p:sp>
      <p:sp>
        <p:nvSpPr>
          <p:cNvPr id="35" name="Rectangle 97">
            <a:extLst>
              <a:ext uri="{FF2B5EF4-FFF2-40B4-BE49-F238E27FC236}">
                <a16:creationId xmlns:a16="http://schemas.microsoft.com/office/drawing/2014/main" id="{6D92C8DD-A776-432D-9270-A89DEC9097C6}"/>
              </a:ext>
            </a:extLst>
          </p:cNvPr>
          <p:cNvSpPr/>
          <p:nvPr/>
        </p:nvSpPr>
        <p:spPr>
          <a:xfrm>
            <a:off x="3203741" y="1487134"/>
            <a:ext cx="2505600" cy="626136"/>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Уголовная ответственность:</a:t>
            </a:r>
          </a:p>
          <a:p>
            <a:pPr marL="72000" defTabSz="782241">
              <a:lnSpc>
                <a:spcPct val="90000"/>
              </a:lnSpc>
              <a:spcAft>
                <a:spcPts val="100"/>
              </a:spcAft>
            </a:pPr>
            <a:r>
              <a:rPr lang="ru-RU" sz="1050" dirty="0">
                <a:solidFill>
                  <a:schemeClr val="accent3"/>
                </a:solidFill>
                <a:ea typeface="Times New Roman" panose="02020603050405020304" pitchFamily="18" charset="0"/>
              </a:rPr>
              <a:t>ст. 137, 272 УК РФ (вплоть до лишения свободы)</a:t>
            </a:r>
          </a:p>
        </p:txBody>
      </p:sp>
      <p:sp>
        <p:nvSpPr>
          <p:cNvPr id="36" name="Rectangle 97">
            <a:extLst>
              <a:ext uri="{FF2B5EF4-FFF2-40B4-BE49-F238E27FC236}">
                <a16:creationId xmlns:a16="http://schemas.microsoft.com/office/drawing/2014/main" id="{1FD79488-A9BC-4A47-BF68-ECF706EBF518}"/>
              </a:ext>
            </a:extLst>
          </p:cNvPr>
          <p:cNvSpPr/>
          <p:nvPr/>
        </p:nvSpPr>
        <p:spPr>
          <a:xfrm>
            <a:off x="3203741" y="2176403"/>
            <a:ext cx="2505600" cy="626136"/>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Иные меры воздействия: </a:t>
            </a:r>
            <a:r>
              <a:rPr lang="ru-RU" sz="1050" dirty="0">
                <a:solidFill>
                  <a:schemeClr val="accent3"/>
                </a:solidFill>
                <a:ea typeface="Times New Roman" panose="02020603050405020304" pitchFamily="18" charset="0"/>
              </a:rPr>
              <a:t>внесение в Реестр нарушителей прав субъектов персональных данных (при наличии решения суда)</a:t>
            </a:r>
          </a:p>
        </p:txBody>
      </p:sp>
      <p:sp>
        <p:nvSpPr>
          <p:cNvPr id="37" name="Rectangle 97">
            <a:extLst>
              <a:ext uri="{FF2B5EF4-FFF2-40B4-BE49-F238E27FC236}">
                <a16:creationId xmlns:a16="http://schemas.microsoft.com/office/drawing/2014/main" id="{00AC61C0-5439-494F-88D2-B720458142A7}"/>
              </a:ext>
            </a:extLst>
          </p:cNvPr>
          <p:cNvSpPr/>
          <p:nvPr/>
        </p:nvSpPr>
        <p:spPr>
          <a:xfrm>
            <a:off x="581214" y="2176138"/>
            <a:ext cx="2501620" cy="626400"/>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Иные последствия: </a:t>
            </a:r>
            <a:r>
              <a:rPr lang="ru-RU" sz="1050" dirty="0">
                <a:solidFill>
                  <a:schemeClr val="accent3"/>
                </a:solidFill>
                <a:ea typeface="Times New Roman" panose="02020603050405020304" pitchFamily="18" charset="0"/>
              </a:rPr>
              <a:t>контрольно-надзорные мероприятия со стороны Роскомнадзора, изменение категории риска оператора</a:t>
            </a:r>
          </a:p>
        </p:txBody>
      </p:sp>
      <p:sp>
        <p:nvSpPr>
          <p:cNvPr id="38" name="Rectangle 97">
            <a:extLst>
              <a:ext uri="{FF2B5EF4-FFF2-40B4-BE49-F238E27FC236}">
                <a16:creationId xmlns:a16="http://schemas.microsoft.com/office/drawing/2014/main" id="{689D77D0-C534-4337-8333-5E0C5C61856F}"/>
              </a:ext>
            </a:extLst>
          </p:cNvPr>
          <p:cNvSpPr/>
          <p:nvPr/>
        </p:nvSpPr>
        <p:spPr>
          <a:xfrm>
            <a:off x="5830248" y="1487737"/>
            <a:ext cx="1524998" cy="1314801"/>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Гражданско-правовая ответственность:</a:t>
            </a:r>
          </a:p>
          <a:p>
            <a:pPr marL="72000" defTabSz="782241">
              <a:lnSpc>
                <a:spcPct val="90000"/>
              </a:lnSpc>
              <a:spcAft>
                <a:spcPts val="100"/>
              </a:spcAft>
            </a:pPr>
            <a:r>
              <a:rPr lang="ru-RU" sz="1050" dirty="0">
                <a:solidFill>
                  <a:schemeClr val="accent3"/>
                </a:solidFill>
                <a:ea typeface="Times New Roman" panose="02020603050405020304" pitchFamily="18" charset="0"/>
              </a:rPr>
              <a:t>компенсация морального вреда </a:t>
            </a:r>
          </a:p>
          <a:p>
            <a:pPr marL="72000" defTabSz="782241">
              <a:lnSpc>
                <a:spcPct val="90000"/>
              </a:lnSpc>
              <a:spcAft>
                <a:spcPts val="100"/>
              </a:spcAft>
            </a:pPr>
            <a:r>
              <a:rPr lang="ru-RU" sz="1050" dirty="0">
                <a:solidFill>
                  <a:schemeClr val="accent3"/>
                </a:solidFill>
                <a:ea typeface="Times New Roman" panose="02020603050405020304" pitchFamily="18" charset="0"/>
              </a:rPr>
              <a:t>по ст. 151 ГК РФ</a:t>
            </a:r>
          </a:p>
        </p:txBody>
      </p:sp>
      <p:sp>
        <p:nvSpPr>
          <p:cNvPr id="39" name="Rectangle 38">
            <a:extLst>
              <a:ext uri="{FF2B5EF4-FFF2-40B4-BE49-F238E27FC236}">
                <a16:creationId xmlns:a16="http://schemas.microsoft.com/office/drawing/2014/main" id="{019201F4-CA3C-48FF-AB3D-39D159DA37EA}"/>
              </a:ext>
            </a:extLst>
          </p:cNvPr>
          <p:cNvSpPr/>
          <p:nvPr/>
        </p:nvSpPr>
        <p:spPr>
          <a:xfrm>
            <a:off x="811088" y="1148871"/>
            <a:ext cx="6877907" cy="307777"/>
          </a:xfrm>
          <a:prstGeom prst="rect">
            <a:avLst/>
          </a:prstGeom>
        </p:spPr>
        <p:txBody>
          <a:bodyPr wrap="square">
            <a:spAutoFit/>
          </a:bodyPr>
          <a:lstStyle/>
          <a:p>
            <a:r>
              <a:rPr lang="ru-RU" sz="1400" b="1" dirty="0">
                <a:solidFill>
                  <a:srgbClr val="7030A0"/>
                </a:solidFill>
                <a:latin typeface="Arial" panose="020B0604020202020204" pitchFamily="34" charset="0"/>
                <a:cs typeface="Times New Roman" panose="02020603050405020304" pitchFamily="18" charset="0"/>
              </a:rPr>
              <a:t>Актуальные правовые последствия за утечки</a:t>
            </a:r>
          </a:p>
        </p:txBody>
      </p:sp>
      <p:sp>
        <p:nvSpPr>
          <p:cNvPr id="40" name="Прямоугольник 195">
            <a:extLst>
              <a:ext uri="{FF2B5EF4-FFF2-40B4-BE49-F238E27FC236}">
                <a16:creationId xmlns:a16="http://schemas.microsoft.com/office/drawing/2014/main" id="{297E4EC5-C435-4847-85B9-4913CCA9CE97}"/>
              </a:ext>
            </a:extLst>
          </p:cNvPr>
          <p:cNvSpPr/>
          <p:nvPr/>
        </p:nvSpPr>
        <p:spPr>
          <a:xfrm rot="16200000">
            <a:off x="7072219" y="1738219"/>
            <a:ext cx="5730323" cy="4509240"/>
          </a:xfrm>
          <a:prstGeom prst="rect">
            <a:avLst/>
          </a:prstGeom>
          <a:gradFill>
            <a:gsLst>
              <a:gs pos="0">
                <a:schemeClr val="accent6">
                  <a:lumMod val="20000"/>
                  <a:lumOff val="80000"/>
                </a:schemeClr>
              </a:gs>
              <a:gs pos="45000">
                <a:schemeClr val="bg1"/>
              </a:gs>
            </a:gsLst>
            <a:lin ang="5400000" scaled="0"/>
            <a:tileRect/>
          </a:gradFill>
          <a:ln w="9525">
            <a:noFill/>
            <a:miter lim="800000"/>
          </a:ln>
          <a:effectLst/>
        </p:spPr>
        <p:txBody>
          <a:bodyPr vert="horz" wrap="square" lIns="0" tIns="0" rIns="0" bIns="0" numCol="1" rtlCol="0" anchor="t" anchorCtr="0" compatLnSpc="1">
            <a:prstTxWarp prst="textNoShape">
              <a:avLst/>
            </a:prstTxWarp>
            <a:noAutofit/>
          </a:bodyPr>
          <a:lstStyle/>
          <a:p>
            <a:pPr marL="228600" marR="0" lvl="0" indent="-228600" algn="l" defTabSz="895350" rtl="0" eaLnBrk="1" fontAlgn="auto" latinLnBrk="0" hangingPunct="1">
              <a:lnSpc>
                <a:spcPct val="100000"/>
              </a:lnSpc>
              <a:spcBef>
                <a:spcPct val="0"/>
              </a:spcBef>
              <a:spcAft>
                <a:spcPts val="600"/>
              </a:spcAft>
              <a:buClr>
                <a:srgbClr val="D5232B"/>
              </a:buClr>
              <a:buSzTx/>
              <a:buFont typeface="Wingdings" panose="05000000000000000000" pitchFamily="2" charset="2"/>
              <a:buChar char="§"/>
              <a:tabLst/>
              <a:defRPr/>
            </a:pPr>
            <a:endParaRPr kumimoji="0" lang="ru-RU" sz="1200" b="0" i="0" u="none" strike="noStrike" kern="1200" cap="none" spc="0" normalizeH="0" baseline="0" noProof="0" dirty="0">
              <a:ln>
                <a:noFill/>
              </a:ln>
              <a:solidFill>
                <a:srgbClr val="99A4AB">
                  <a:lumMod val="50000"/>
                </a:srgbClr>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1D86607-E3AF-4525-B11C-F5DCB4C76626}"/>
              </a:ext>
            </a:extLst>
          </p:cNvPr>
          <p:cNvSpPr/>
          <p:nvPr/>
        </p:nvSpPr>
        <p:spPr>
          <a:xfrm>
            <a:off x="7963367" y="1176044"/>
            <a:ext cx="4247683" cy="307777"/>
          </a:xfrm>
          <a:prstGeom prst="rect">
            <a:avLst/>
          </a:prstGeom>
        </p:spPr>
        <p:txBody>
          <a:bodyPr wrap="square">
            <a:spAutoFit/>
          </a:bodyPr>
          <a:lstStyle/>
          <a:p>
            <a:r>
              <a:rPr lang="ru-RU" sz="1400" b="1" dirty="0">
                <a:solidFill>
                  <a:srgbClr val="7030A0"/>
                </a:solidFill>
                <a:latin typeface="Arial" panose="020B0604020202020204" pitchFamily="34" charset="0"/>
                <a:cs typeface="Times New Roman" panose="02020603050405020304" pitchFamily="18" charset="0"/>
              </a:rPr>
              <a:t>Изменение регулирования. Развитие вопроса</a:t>
            </a:r>
          </a:p>
        </p:txBody>
      </p:sp>
      <p:sp>
        <p:nvSpPr>
          <p:cNvPr id="43" name="TextBox 42">
            <a:extLst>
              <a:ext uri="{FF2B5EF4-FFF2-40B4-BE49-F238E27FC236}">
                <a16:creationId xmlns:a16="http://schemas.microsoft.com/office/drawing/2014/main" id="{AA1444A1-F01E-490F-BDA3-1DF7426ADFFC}"/>
              </a:ext>
            </a:extLst>
          </p:cNvPr>
          <p:cNvSpPr txBox="1"/>
          <p:nvPr/>
        </p:nvSpPr>
        <p:spPr>
          <a:xfrm>
            <a:off x="7825981" y="1427630"/>
            <a:ext cx="4222798" cy="461665"/>
          </a:xfrm>
          <a:prstGeom prst="rect">
            <a:avLst/>
          </a:prstGeom>
          <a:noFill/>
        </p:spPr>
        <p:txBody>
          <a:bodyPr wrap="square" lIns="0" tIns="0" rIns="0" bIns="0" rtlCol="0" anchor="ctr">
            <a:noAutofit/>
          </a:bodyPr>
          <a:lstStyle>
            <a:defPPr>
              <a:defRPr lang="en-US"/>
            </a:defPPr>
            <a:lvl1pPr marR="0" lvl="0" indent="0" algn="ctr" defTabSz="457200" fontAlgn="auto">
              <a:lnSpc>
                <a:spcPct val="100000"/>
              </a:lnSpc>
              <a:spcBef>
                <a:spcPts val="0"/>
              </a:spcBef>
              <a:spcAft>
                <a:spcPts val="0"/>
              </a:spcAft>
              <a:buClr>
                <a:srgbClr val="000000"/>
              </a:buClr>
              <a:buSzTx/>
              <a:buFontTx/>
              <a:buNone/>
              <a:tabLst/>
              <a:defRPr kumimoji="0" sz="1200" b="1" i="0" u="none" strike="noStrike" cap="none" spc="0" normalizeH="0" baseline="0">
                <a:ln>
                  <a:noFill/>
                </a:ln>
                <a:solidFill>
                  <a:srgbClr val="028AA6"/>
                </a:solidFill>
                <a:effectLst/>
                <a:uLnTx/>
                <a:uFillTx/>
                <a:latin typeface="Arial"/>
                <a:cs typeface="Calibri" panose="020F0502020204030204" pitchFamily="34" charset="0"/>
              </a:defRPr>
            </a:lvl1pPr>
          </a:lstStyle>
          <a:p>
            <a:pPr algn="l"/>
            <a:r>
              <a:rPr lang="ru-RU" sz="1050" dirty="0"/>
              <a:t>Тренды: </a:t>
            </a:r>
            <a:r>
              <a:rPr lang="ru-RU" sz="1050" b="0" dirty="0">
                <a:solidFill>
                  <a:schemeClr val="accent3"/>
                </a:solidFill>
              </a:rPr>
              <a:t>(1) ужесточение ответственности, (2) расширение круга ответственных лиц, (3) подотчетность, (4) локализация</a:t>
            </a:r>
          </a:p>
        </p:txBody>
      </p:sp>
      <p:sp>
        <p:nvSpPr>
          <p:cNvPr id="44" name="Rectangle 97">
            <a:extLst>
              <a:ext uri="{FF2B5EF4-FFF2-40B4-BE49-F238E27FC236}">
                <a16:creationId xmlns:a16="http://schemas.microsoft.com/office/drawing/2014/main" id="{1E12AE5A-0280-4B19-A0E3-51357E39C94C}"/>
              </a:ext>
            </a:extLst>
          </p:cNvPr>
          <p:cNvSpPr/>
          <p:nvPr/>
        </p:nvSpPr>
        <p:spPr>
          <a:xfrm>
            <a:off x="7830716" y="1881812"/>
            <a:ext cx="4153364" cy="1204288"/>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Административная ответственность (варианты):</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оборотный штраф (1% оборота)</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дифференцированная ответственность с учетом размера компании, характера и объема затронутых данных </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ответственность за несообщение об утечках персональных данных (с большим штрафом, чем штраф за утечку)</a:t>
            </a:r>
          </a:p>
        </p:txBody>
      </p:sp>
      <p:sp>
        <p:nvSpPr>
          <p:cNvPr id="46" name="Rectangle 97">
            <a:extLst>
              <a:ext uri="{FF2B5EF4-FFF2-40B4-BE49-F238E27FC236}">
                <a16:creationId xmlns:a16="http://schemas.microsoft.com/office/drawing/2014/main" id="{9F9B442A-C10A-47C9-B0F5-2E31FE938831}"/>
              </a:ext>
            </a:extLst>
          </p:cNvPr>
          <p:cNvSpPr/>
          <p:nvPr/>
        </p:nvSpPr>
        <p:spPr>
          <a:xfrm>
            <a:off x="7830716" y="3176033"/>
            <a:ext cx="4153364" cy="2517220"/>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Иные меры воздействия </a:t>
            </a:r>
            <a:r>
              <a:rPr lang="ru-RU" sz="1050" i="1" dirty="0">
                <a:solidFill>
                  <a:srgbClr val="7030A0"/>
                </a:solidFill>
                <a:ea typeface="Times New Roman" panose="02020603050405020304" pitchFamily="18" charset="0"/>
              </a:rPr>
              <a:t>(Законопроект № 101234-8 – принят в первом чтении):</a:t>
            </a:r>
          </a:p>
          <a:p>
            <a:pPr marL="72000" defTabSz="782241">
              <a:lnSpc>
                <a:spcPct val="90000"/>
              </a:lnSpc>
              <a:spcBef>
                <a:spcPts val="600"/>
              </a:spcBef>
            </a:pPr>
            <a:r>
              <a:rPr lang="ru-RU" sz="1050" dirty="0">
                <a:solidFill>
                  <a:schemeClr val="accent3"/>
                </a:solidFill>
                <a:ea typeface="Times New Roman" panose="02020603050405020304" pitchFamily="18" charset="0"/>
              </a:rPr>
              <a:t>обязанность уведомлять Роскомнадзор о любых утечках в течение 24 часов. В уведомлении должно быть указано:  </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сведения о причинах, повлекших нарушение прав субъектов</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сведения о предполагаемом вреде, нанесенном правам субъектов</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сведения о лицах, допустивших доступ</a:t>
            </a:r>
          </a:p>
          <a:p>
            <a:pPr marL="243450" indent="-171450" defTabSz="782241">
              <a:lnSpc>
                <a:spcPct val="90000"/>
              </a:lnSpc>
              <a:spcBef>
                <a:spcPts val="600"/>
              </a:spcBef>
              <a:buFont typeface="Arial" panose="020B0604020202020204" pitchFamily="34" charset="0"/>
              <a:buChar char="•"/>
            </a:pPr>
            <a:r>
              <a:rPr lang="ru-RU" sz="1050" dirty="0">
                <a:solidFill>
                  <a:schemeClr val="accent3"/>
                </a:solidFill>
                <a:ea typeface="Times New Roman" panose="02020603050405020304" pitchFamily="18" charset="0"/>
              </a:rPr>
              <a:t>сведения о мерах, принятых для устранения соответствующих последствий</a:t>
            </a:r>
          </a:p>
          <a:p>
            <a:pPr marL="72000" defTabSz="782241">
              <a:lnSpc>
                <a:spcPct val="90000"/>
              </a:lnSpc>
              <a:spcBef>
                <a:spcPts val="600"/>
              </a:spcBef>
            </a:pPr>
            <a:r>
              <a:rPr lang="ru-RU" sz="1050" b="1" dirty="0">
                <a:solidFill>
                  <a:schemeClr val="accent3"/>
                </a:solidFill>
                <a:ea typeface="Times New Roman" panose="02020603050405020304" pitchFamily="18" charset="0"/>
              </a:rPr>
              <a:t>«Утечка»</a:t>
            </a:r>
            <a:r>
              <a:rPr lang="ru-RU" sz="1050" dirty="0">
                <a:solidFill>
                  <a:schemeClr val="accent3"/>
                </a:solidFill>
                <a:ea typeface="Times New Roman" panose="02020603050405020304" pitchFamily="18" charset="0"/>
              </a:rPr>
              <a:t> – факт неправомерного или случайного доступа, предоставления, распространения, передачи персональных данных, повлекших нарушение прав субъектов</a:t>
            </a:r>
          </a:p>
        </p:txBody>
      </p:sp>
      <p:sp>
        <p:nvSpPr>
          <p:cNvPr id="47" name="Rectangle 97">
            <a:extLst>
              <a:ext uri="{FF2B5EF4-FFF2-40B4-BE49-F238E27FC236}">
                <a16:creationId xmlns:a16="http://schemas.microsoft.com/office/drawing/2014/main" id="{5458E460-A3CE-4BF5-B3E4-FB8E9A460DED}"/>
              </a:ext>
            </a:extLst>
          </p:cNvPr>
          <p:cNvSpPr/>
          <p:nvPr/>
        </p:nvSpPr>
        <p:spPr>
          <a:xfrm>
            <a:off x="7832430" y="5773848"/>
            <a:ext cx="4153364" cy="508152"/>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Уголовная ответственность (варианты): </a:t>
            </a:r>
            <a:r>
              <a:rPr lang="ru-RU" sz="1050" dirty="0">
                <a:solidFill>
                  <a:schemeClr val="accent3"/>
                </a:solidFill>
                <a:ea typeface="Times New Roman" panose="02020603050405020304" pitchFamily="18" charset="0"/>
              </a:rPr>
              <a:t>ответственность за «торговлю» утекшими персональными данными (борьба с теневым оборотом)</a:t>
            </a:r>
          </a:p>
        </p:txBody>
      </p:sp>
      <p:sp>
        <p:nvSpPr>
          <p:cNvPr id="49" name="Slide Number Placeholder 6">
            <a:extLst>
              <a:ext uri="{FF2B5EF4-FFF2-40B4-BE49-F238E27FC236}">
                <a16:creationId xmlns:a16="http://schemas.microsoft.com/office/drawing/2014/main" id="{C809BB53-E98D-4CD9-859F-F0F9418F83EC}"/>
              </a:ext>
            </a:extLst>
          </p:cNvPr>
          <p:cNvSpPr txBox="1">
            <a:spLocks/>
          </p:cNvSpPr>
          <p:nvPr/>
        </p:nvSpPr>
        <p:spPr>
          <a:xfrm>
            <a:off x="11166812" y="6558400"/>
            <a:ext cx="655512"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3AA811B-2EBD-4900-905E-5BE206449611}" type="slidenum">
              <a:rPr lang="en-GB" sz="800" smtClean="0">
                <a:solidFill>
                  <a:srgbClr val="A8A2A2"/>
                </a:solidFill>
                <a:latin typeface="Arial"/>
              </a:rPr>
              <a:pPr algn="r">
                <a:defRPr/>
              </a:pPr>
              <a:t>3</a:t>
            </a:fld>
            <a:endParaRPr lang="en-GB" sz="800" dirty="0">
              <a:solidFill>
                <a:srgbClr val="A8A2A2"/>
              </a:solidFill>
              <a:latin typeface="Arial"/>
            </a:endParaRPr>
          </a:p>
        </p:txBody>
      </p:sp>
      <p:pic>
        <p:nvPicPr>
          <p:cNvPr id="5" name="Graphic 4" descr="Gavel with solid fill">
            <a:extLst>
              <a:ext uri="{FF2B5EF4-FFF2-40B4-BE49-F238E27FC236}">
                <a16:creationId xmlns:a16="http://schemas.microsoft.com/office/drawing/2014/main" id="{47B45747-6227-4D1D-9E32-39FB105C3F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999" y="2986342"/>
            <a:ext cx="292030" cy="292030"/>
          </a:xfrm>
          <a:prstGeom prst="rect">
            <a:avLst/>
          </a:prstGeom>
        </p:spPr>
      </p:pic>
      <p:pic>
        <p:nvPicPr>
          <p:cNvPr id="51" name="Graphic 50" descr="Siren with solid fill">
            <a:extLst>
              <a:ext uri="{FF2B5EF4-FFF2-40B4-BE49-F238E27FC236}">
                <a16:creationId xmlns:a16="http://schemas.microsoft.com/office/drawing/2014/main" id="{7245C711-FE46-41C0-938B-DD595FA233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238" y="1104475"/>
            <a:ext cx="337519" cy="337519"/>
          </a:xfrm>
          <a:prstGeom prst="rect">
            <a:avLst/>
          </a:prstGeom>
        </p:spPr>
      </p:pic>
      <p:pic>
        <p:nvPicPr>
          <p:cNvPr id="53" name="Graphic 52" descr="Future with solid fill">
            <a:extLst>
              <a:ext uri="{FF2B5EF4-FFF2-40B4-BE49-F238E27FC236}">
                <a16:creationId xmlns:a16="http://schemas.microsoft.com/office/drawing/2014/main" id="{415ED6F1-B724-472D-B231-B9BF7CE3FC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30429" y="1161880"/>
            <a:ext cx="295829" cy="295829"/>
          </a:xfrm>
          <a:prstGeom prst="rect">
            <a:avLst/>
          </a:prstGeom>
        </p:spPr>
      </p:pic>
      <p:sp>
        <p:nvSpPr>
          <p:cNvPr id="55" name="Rectangle 97">
            <a:extLst>
              <a:ext uri="{FF2B5EF4-FFF2-40B4-BE49-F238E27FC236}">
                <a16:creationId xmlns:a16="http://schemas.microsoft.com/office/drawing/2014/main" id="{087932A4-D616-43FA-BDA3-C90ABBD6E743}"/>
              </a:ext>
            </a:extLst>
          </p:cNvPr>
          <p:cNvSpPr/>
          <p:nvPr/>
        </p:nvSpPr>
        <p:spPr>
          <a:xfrm>
            <a:off x="7825981" y="6355338"/>
            <a:ext cx="4153364" cy="461665"/>
          </a:xfrm>
          <a:prstGeom prst="rect">
            <a:avLst/>
          </a:prstGeom>
          <a:solidFill>
            <a:schemeClr val="bg1"/>
          </a:solidFill>
          <a:ln w="6350" cap="flat" cmpd="sng" algn="ctr">
            <a:solidFill>
              <a:schemeClr val="bg1">
                <a:lumMod val="95000"/>
              </a:schemeClr>
            </a:solidFill>
            <a:prstDash val="solid"/>
            <a:round/>
            <a:headEnd type="none" w="med" len="med"/>
            <a:tailEnd type="none" w="med" len="med"/>
          </a:ln>
          <a:effectLst>
            <a:outerShdw blurRad="76200" dist="50800" dir="2700000" algn="tl" rotWithShape="0">
              <a:prstClr val="black">
                <a:alpha val="10000"/>
              </a:prstClr>
            </a:outerShdw>
          </a:effectLst>
        </p:spPr>
        <p:txBody>
          <a:bodyPr vert="horz" wrap="square" lIns="27000" tIns="27000" rIns="27000" bIns="27000" numCol="1" rtlCol="0" anchor="ctr" anchorCtr="0" compatLnSpc="1">
            <a:prstTxWarp prst="textNoShape">
              <a:avLst/>
            </a:prstTxWarp>
          </a:bodyPr>
          <a:lstStyle/>
          <a:p>
            <a:pPr marL="72000" defTabSz="782241">
              <a:lnSpc>
                <a:spcPct val="90000"/>
              </a:lnSpc>
              <a:spcAft>
                <a:spcPts val="100"/>
              </a:spcAft>
            </a:pPr>
            <a:r>
              <a:rPr lang="ru-RU" sz="1050" dirty="0">
                <a:solidFill>
                  <a:srgbClr val="7030A0"/>
                </a:solidFill>
                <a:ea typeface="Times New Roman" panose="02020603050405020304" pitchFamily="18" charset="0"/>
              </a:rPr>
              <a:t>«Локализация»: </a:t>
            </a:r>
            <a:r>
              <a:rPr lang="ru-RU" sz="1050" dirty="0">
                <a:solidFill>
                  <a:schemeClr val="accent3"/>
                </a:solidFill>
                <a:ea typeface="Times New Roman" panose="02020603050405020304" pitchFamily="18" charset="0"/>
              </a:rPr>
              <a:t>запрет использовать «недружественные» СЗИ с 01.01.2025</a:t>
            </a:r>
          </a:p>
        </p:txBody>
      </p:sp>
    </p:spTree>
    <p:custDataLst>
      <p:custData r:id="rId1"/>
      <p:custData r:id="rId2"/>
    </p:custDataLst>
    <p:extLst>
      <p:ext uri="{BB962C8B-B14F-4D97-AF65-F5344CB8AC3E}">
        <p14:creationId xmlns:p14="http://schemas.microsoft.com/office/powerpoint/2010/main" val="8717856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animBg="1"/>
      <p:bldP spid="26" grpId="0" animBg="1"/>
      <p:bldP spid="27" grpId="0"/>
      <p:bldP spid="30" grpId="0" animBg="1"/>
      <p:bldP spid="31" grpId="0"/>
      <p:bldP spid="32" grpId="0"/>
      <p:bldP spid="34" grpId="0" animBg="1"/>
      <p:bldP spid="35" grpId="0" animBg="1"/>
      <p:bldP spid="36" grpId="0" animBg="1"/>
      <p:bldP spid="37" grpId="0" animBg="1"/>
      <p:bldP spid="38" grpId="0" animBg="1"/>
      <p:bldP spid="39" grpId="0"/>
      <p:bldP spid="40" grpId="0" animBg="1"/>
      <p:bldP spid="41" grpId="0"/>
      <p:bldP spid="43" grpId="0"/>
      <p:bldP spid="44" grpId="0" animBg="1"/>
      <p:bldP spid="46" grpId="0" animBg="1"/>
      <p:bldP spid="47"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Прямоугольник 195">
            <a:extLst>
              <a:ext uri="{FF2B5EF4-FFF2-40B4-BE49-F238E27FC236}">
                <a16:creationId xmlns:a16="http://schemas.microsoft.com/office/drawing/2014/main" id="{96940220-6432-40BC-8880-704870FA0284}"/>
              </a:ext>
            </a:extLst>
          </p:cNvPr>
          <p:cNvSpPr/>
          <p:nvPr/>
        </p:nvSpPr>
        <p:spPr>
          <a:xfrm>
            <a:off x="-8708" y="3050984"/>
            <a:ext cx="12211088" cy="3792899"/>
          </a:xfrm>
          <a:prstGeom prst="rect">
            <a:avLst/>
          </a:prstGeom>
          <a:gradFill>
            <a:gsLst>
              <a:gs pos="0">
                <a:schemeClr val="accent6">
                  <a:lumMod val="20000"/>
                  <a:lumOff val="80000"/>
                </a:schemeClr>
              </a:gs>
              <a:gs pos="45000">
                <a:schemeClr val="bg1"/>
              </a:gs>
            </a:gsLst>
            <a:lin ang="5400000" scaled="0"/>
            <a:tileRect/>
          </a:gradFill>
          <a:ln w="9525">
            <a:noFill/>
            <a:miter lim="800000"/>
          </a:ln>
          <a:effectLst/>
        </p:spPr>
        <p:txBody>
          <a:bodyPr vert="horz" wrap="square" lIns="0" tIns="0" rIns="0" bIns="0" numCol="1" rtlCol="0" anchor="t" anchorCtr="0" compatLnSpc="1">
            <a:prstTxWarp prst="textNoShape">
              <a:avLst/>
            </a:prstTxWarp>
            <a:noAutofit/>
          </a:bodyPr>
          <a:lstStyle/>
          <a:p>
            <a:pPr marL="228600" marR="0" lvl="0" indent="-228600" algn="l" defTabSz="895350" rtl="0" eaLnBrk="1" fontAlgn="auto" latinLnBrk="0" hangingPunct="1">
              <a:lnSpc>
                <a:spcPct val="100000"/>
              </a:lnSpc>
              <a:spcBef>
                <a:spcPct val="0"/>
              </a:spcBef>
              <a:spcAft>
                <a:spcPts val="600"/>
              </a:spcAft>
              <a:buClr>
                <a:srgbClr val="D5232B"/>
              </a:buClr>
              <a:buSzTx/>
              <a:buFont typeface="Wingdings" panose="05000000000000000000" pitchFamily="2" charset="2"/>
              <a:buChar char="§"/>
              <a:tabLst/>
              <a:defRPr/>
            </a:pPr>
            <a:endParaRPr kumimoji="0" lang="ru-RU" sz="1200" b="0" i="0" u="none" strike="noStrike" kern="1200" cap="none" spc="0" normalizeH="0" baseline="0" noProof="0" dirty="0">
              <a:ln>
                <a:noFill/>
              </a:ln>
              <a:solidFill>
                <a:srgbClr val="99A4AB">
                  <a:lumMod val="50000"/>
                </a:srgbClr>
              </a:solidFill>
              <a:effectLst/>
              <a:uLnTx/>
              <a:uFillTx/>
              <a:latin typeface="Arial"/>
              <a:ea typeface="+mn-ea"/>
              <a:cs typeface="+mn-cs"/>
            </a:endParaRPr>
          </a:p>
        </p:txBody>
      </p:sp>
      <p:sp>
        <p:nvSpPr>
          <p:cNvPr id="8" name="Title 7">
            <a:extLst>
              <a:ext uri="{FF2B5EF4-FFF2-40B4-BE49-F238E27FC236}">
                <a16:creationId xmlns:a16="http://schemas.microsoft.com/office/drawing/2014/main" id="{950E3F31-BA4C-41F3-AFA1-87F0A8CAC008}"/>
              </a:ext>
            </a:extLst>
          </p:cNvPr>
          <p:cNvSpPr>
            <a:spLocks noGrp="1"/>
          </p:cNvSpPr>
          <p:nvPr>
            <p:ph type="title"/>
          </p:nvPr>
        </p:nvSpPr>
        <p:spPr>
          <a:xfrm>
            <a:off x="576000" y="576000"/>
            <a:ext cx="11266744" cy="630500"/>
          </a:xfrm>
        </p:spPr>
        <p:txBody>
          <a:bodyPr vert="horz" lIns="0" tIns="0" rIns="0" bIns="0" rtlCol="0" anchor="t" anchorCtr="0">
            <a:noAutofit/>
          </a:bodyPr>
          <a:lstStyle/>
          <a:p>
            <a:r>
              <a:rPr lang="en-US" sz="2800" b="1" dirty="0">
                <a:latin typeface="Arial" panose="020B0604020202020204" pitchFamily="34" charset="0"/>
                <a:cs typeface="Arial" panose="020B0604020202020204" pitchFamily="34" charset="0"/>
              </a:rPr>
              <a:t>Privacy management</a:t>
            </a:r>
            <a:r>
              <a:rPr lang="ru-RU" sz="2800" b="1" dirty="0">
                <a:latin typeface="Arial" panose="020B0604020202020204" pitchFamily="34" charset="0"/>
                <a:cs typeface="Arial" panose="020B0604020202020204" pitchFamily="34" charset="0"/>
              </a:rPr>
              <a:t> – необходим комплексный подход</a:t>
            </a:r>
            <a:endParaRPr lang="en-GB" sz="2800" b="1"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904466F-BE81-4082-8641-D51B39BD0B89}"/>
              </a:ext>
            </a:extLst>
          </p:cNvPr>
          <p:cNvSpPr/>
          <p:nvPr/>
        </p:nvSpPr>
        <p:spPr>
          <a:xfrm>
            <a:off x="762244" y="1249120"/>
            <a:ext cx="6877907" cy="307777"/>
          </a:xfrm>
          <a:prstGeom prst="rect">
            <a:avLst/>
          </a:prstGeom>
        </p:spPr>
        <p:txBody>
          <a:bodyPr wrap="square">
            <a:spAutoFit/>
          </a:bodyPr>
          <a:lstStyle/>
          <a:p>
            <a:r>
              <a:rPr lang="ru-RU"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Состав системы управления персональными данными </a:t>
            </a:r>
          </a:p>
        </p:txBody>
      </p:sp>
      <p:sp>
        <p:nvSpPr>
          <p:cNvPr id="107" name="Rectangle 4">
            <a:extLst>
              <a:ext uri="{FF2B5EF4-FFF2-40B4-BE49-F238E27FC236}">
                <a16:creationId xmlns:a16="http://schemas.microsoft.com/office/drawing/2014/main" id="{583A52E7-DE44-4CD5-A145-F5F814925E7D}"/>
              </a:ext>
            </a:extLst>
          </p:cNvPr>
          <p:cNvSpPr/>
          <p:nvPr/>
        </p:nvSpPr>
        <p:spPr>
          <a:xfrm>
            <a:off x="2397136" y="1730496"/>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БИЗНЕС-ПРОЦЕССЫ</a:t>
            </a:r>
          </a:p>
          <a:p>
            <a:pPr algn="ctr">
              <a:lnSpc>
                <a:spcPct val="90000"/>
              </a:lnSpc>
              <a:spcAft>
                <a:spcPts val="300"/>
              </a:spcAft>
            </a:pPr>
            <a:r>
              <a:rPr lang="ru-RU" altLang="en-US" sz="1050" dirty="0">
                <a:solidFill>
                  <a:schemeClr val="accent3"/>
                </a:solidFill>
              </a:rPr>
              <a:t>Формализация бизнес-процессов, касающихся персональных данных (в том числе смежные)</a:t>
            </a:r>
          </a:p>
        </p:txBody>
      </p:sp>
      <p:sp>
        <p:nvSpPr>
          <p:cNvPr id="108" name="Rectangle 4">
            <a:extLst>
              <a:ext uri="{FF2B5EF4-FFF2-40B4-BE49-F238E27FC236}">
                <a16:creationId xmlns:a16="http://schemas.microsoft.com/office/drawing/2014/main" id="{AF38F68C-882E-4F72-9011-E84CD5E84909}"/>
              </a:ext>
            </a:extLst>
          </p:cNvPr>
          <p:cNvSpPr/>
          <p:nvPr/>
        </p:nvSpPr>
        <p:spPr>
          <a:xfrm>
            <a:off x="6244103" y="1725605"/>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КУЛЬТУРА</a:t>
            </a:r>
            <a:r>
              <a:rPr lang="en-US" altLang="en-US" sz="1100" b="1" dirty="0">
                <a:solidFill>
                  <a:schemeClr val="accent3"/>
                </a:solidFill>
              </a:rPr>
              <a:t> </a:t>
            </a:r>
            <a:r>
              <a:rPr lang="ru-RU" altLang="en-US" sz="1100" b="1" dirty="0">
                <a:solidFill>
                  <a:schemeClr val="accent3"/>
                </a:solidFill>
              </a:rPr>
              <a:t>И ОБУЧЕНИЕ</a:t>
            </a:r>
            <a:endParaRPr lang="ru-RU" sz="1100" b="1" dirty="0">
              <a:solidFill>
                <a:schemeClr val="accent3"/>
              </a:solidFill>
            </a:endParaRPr>
          </a:p>
          <a:p>
            <a:pPr algn="ctr">
              <a:lnSpc>
                <a:spcPct val="90000"/>
              </a:lnSpc>
              <a:spcAft>
                <a:spcPts val="300"/>
              </a:spcAft>
            </a:pPr>
            <a:r>
              <a:rPr lang="ru-RU" sz="1050" dirty="0">
                <a:solidFill>
                  <a:schemeClr val="accent3"/>
                </a:solidFill>
              </a:rPr>
              <a:t>Развитие культуры работы с персональными данными за счет систем обучения и мотивации</a:t>
            </a:r>
            <a:endParaRPr lang="en-US" sz="1050" dirty="0">
              <a:solidFill>
                <a:schemeClr val="accent3"/>
              </a:solidFill>
            </a:endParaRPr>
          </a:p>
        </p:txBody>
      </p:sp>
      <p:sp>
        <p:nvSpPr>
          <p:cNvPr id="109" name="Rectangle 4">
            <a:extLst>
              <a:ext uri="{FF2B5EF4-FFF2-40B4-BE49-F238E27FC236}">
                <a16:creationId xmlns:a16="http://schemas.microsoft.com/office/drawing/2014/main" id="{02639AE5-1183-4874-AE93-9DDD3B77CAF6}"/>
              </a:ext>
            </a:extLst>
          </p:cNvPr>
          <p:cNvSpPr/>
          <p:nvPr/>
        </p:nvSpPr>
        <p:spPr>
          <a:xfrm>
            <a:off x="4313522" y="1731342"/>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КОНТРОЛЬ И ОЦЕНКА</a:t>
            </a:r>
          </a:p>
          <a:p>
            <a:pPr algn="ctr">
              <a:lnSpc>
                <a:spcPct val="90000"/>
              </a:lnSpc>
              <a:spcAft>
                <a:spcPts val="300"/>
              </a:spcAft>
            </a:pPr>
            <a:r>
              <a:rPr lang="ru-RU" altLang="en-US" sz="1050" dirty="0">
                <a:solidFill>
                  <a:schemeClr val="accent3"/>
                </a:solidFill>
              </a:rPr>
              <a:t>Регулярный контроль соблюдения процессов и оценка эффективности системы (в т.ч. внешние)</a:t>
            </a:r>
            <a:endParaRPr lang="en-US" altLang="en-US" sz="1050" dirty="0">
              <a:solidFill>
                <a:schemeClr val="accent3"/>
              </a:solidFill>
            </a:endParaRPr>
          </a:p>
        </p:txBody>
      </p:sp>
      <p:sp>
        <p:nvSpPr>
          <p:cNvPr id="111" name="Rectangle 4">
            <a:extLst>
              <a:ext uri="{FF2B5EF4-FFF2-40B4-BE49-F238E27FC236}">
                <a16:creationId xmlns:a16="http://schemas.microsoft.com/office/drawing/2014/main" id="{C55D45CD-AF47-4287-8E57-AE0BF7AA7602}"/>
              </a:ext>
            </a:extLst>
          </p:cNvPr>
          <p:cNvSpPr/>
          <p:nvPr/>
        </p:nvSpPr>
        <p:spPr>
          <a:xfrm>
            <a:off x="10091070" y="1725605"/>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АВТОМАТИЗАЦИЯ</a:t>
            </a:r>
          </a:p>
          <a:p>
            <a:pPr algn="ctr">
              <a:lnSpc>
                <a:spcPct val="90000"/>
              </a:lnSpc>
              <a:spcAft>
                <a:spcPts val="300"/>
              </a:spcAft>
            </a:pPr>
            <a:r>
              <a:rPr lang="ru-RU" sz="1050" dirty="0">
                <a:solidFill>
                  <a:schemeClr val="accent3"/>
                </a:solidFill>
              </a:rPr>
              <a:t>Автоматизация бизнес-процессов (например, учет процессов, запросов, конструкторы документов) </a:t>
            </a:r>
            <a:endParaRPr lang="en-US" sz="1050" dirty="0">
              <a:solidFill>
                <a:schemeClr val="accent3"/>
              </a:solidFill>
            </a:endParaRPr>
          </a:p>
        </p:txBody>
      </p:sp>
      <p:sp>
        <p:nvSpPr>
          <p:cNvPr id="113" name="Rectangle 4">
            <a:extLst>
              <a:ext uri="{FF2B5EF4-FFF2-40B4-BE49-F238E27FC236}">
                <a16:creationId xmlns:a16="http://schemas.microsoft.com/office/drawing/2014/main" id="{76A8BD9E-E4E4-4BE8-8474-806FF6C935BC}"/>
              </a:ext>
            </a:extLst>
          </p:cNvPr>
          <p:cNvSpPr/>
          <p:nvPr/>
        </p:nvSpPr>
        <p:spPr>
          <a:xfrm>
            <a:off x="480750" y="1731842"/>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СТРАТЕГИЯ</a:t>
            </a:r>
            <a:endParaRPr lang="ru-RU" altLang="en-US" sz="1050" b="1" dirty="0">
              <a:solidFill>
                <a:schemeClr val="accent3"/>
              </a:solidFill>
            </a:endParaRPr>
          </a:p>
          <a:p>
            <a:pPr algn="ctr">
              <a:lnSpc>
                <a:spcPct val="90000"/>
              </a:lnSpc>
            </a:pPr>
            <a:r>
              <a:rPr lang="ru-RU" altLang="en-US" sz="1050" dirty="0">
                <a:solidFill>
                  <a:schemeClr val="accent3"/>
                </a:solidFill>
              </a:rPr>
              <a:t>Цели, задачи, приоритеты, согласованные с общей стратегией управления и защиты данных</a:t>
            </a:r>
          </a:p>
        </p:txBody>
      </p:sp>
      <p:sp>
        <p:nvSpPr>
          <p:cNvPr id="114" name="Rectangle 4">
            <a:extLst>
              <a:ext uri="{FF2B5EF4-FFF2-40B4-BE49-F238E27FC236}">
                <a16:creationId xmlns:a16="http://schemas.microsoft.com/office/drawing/2014/main" id="{93C991F3-891D-484C-9DD3-5ACB527193F9}"/>
              </a:ext>
            </a:extLst>
          </p:cNvPr>
          <p:cNvSpPr/>
          <p:nvPr/>
        </p:nvSpPr>
        <p:spPr>
          <a:xfrm>
            <a:off x="8160489" y="1725605"/>
            <a:ext cx="1800000" cy="1080000"/>
          </a:xfrm>
          <a:prstGeom prst="rect">
            <a:avLst/>
          </a:prstGeom>
          <a:solidFill>
            <a:schemeClr val="bg1"/>
          </a:solidFill>
          <a:ln w="12700">
            <a:solidFill>
              <a:schemeClr val="accent3">
                <a:lumMod val="20000"/>
                <a:lumOff val="80000"/>
              </a:schemeClr>
            </a:solidFill>
          </a:ln>
          <a:effectLst>
            <a:outerShdw blurRad="1270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lnSpc>
                <a:spcPct val="90000"/>
              </a:lnSpc>
              <a:spcAft>
                <a:spcPts val="300"/>
              </a:spcAft>
            </a:pPr>
            <a:r>
              <a:rPr lang="ru-RU" altLang="en-US" sz="1100" b="1" dirty="0">
                <a:solidFill>
                  <a:schemeClr val="accent3"/>
                </a:solidFill>
              </a:rPr>
              <a:t>ИНФОРМАЦИОННАЯ БЕЗОПАСНОСТЬ</a:t>
            </a:r>
            <a:endParaRPr lang="en-US" altLang="en-US" sz="1100" b="1" dirty="0">
              <a:solidFill>
                <a:schemeClr val="accent3"/>
              </a:solidFill>
            </a:endParaRPr>
          </a:p>
          <a:p>
            <a:pPr algn="ctr">
              <a:lnSpc>
                <a:spcPct val="90000"/>
              </a:lnSpc>
              <a:spcAft>
                <a:spcPts val="300"/>
              </a:spcAft>
            </a:pPr>
            <a:r>
              <a:rPr lang="ru-RU" sz="1050" dirty="0">
                <a:solidFill>
                  <a:schemeClr val="accent3"/>
                </a:solidFill>
              </a:rPr>
              <a:t>Применение необходимых технических мер защиты данных</a:t>
            </a:r>
            <a:endParaRPr lang="en-US" sz="1050" dirty="0">
              <a:solidFill>
                <a:schemeClr val="accent3"/>
              </a:solidFill>
            </a:endParaRPr>
          </a:p>
        </p:txBody>
      </p:sp>
      <p:grpSp>
        <p:nvGrpSpPr>
          <p:cNvPr id="9" name="Group 8">
            <a:extLst>
              <a:ext uri="{FF2B5EF4-FFF2-40B4-BE49-F238E27FC236}">
                <a16:creationId xmlns:a16="http://schemas.microsoft.com/office/drawing/2014/main" id="{11E645FC-120D-4321-979B-7165A01E2F8A}"/>
              </a:ext>
            </a:extLst>
          </p:cNvPr>
          <p:cNvGrpSpPr/>
          <p:nvPr/>
        </p:nvGrpSpPr>
        <p:grpSpPr>
          <a:xfrm>
            <a:off x="480750" y="1225261"/>
            <a:ext cx="323371" cy="377160"/>
            <a:chOff x="7653679" y="1851350"/>
            <a:chExt cx="2023991" cy="2360658"/>
          </a:xfrm>
        </p:grpSpPr>
        <p:grpSp>
          <p:nvGrpSpPr>
            <p:cNvPr id="116" name="Group 115">
              <a:extLst>
                <a:ext uri="{FF2B5EF4-FFF2-40B4-BE49-F238E27FC236}">
                  <a16:creationId xmlns:a16="http://schemas.microsoft.com/office/drawing/2014/main" id="{9651D650-DE12-4F33-86E5-80E517A7F20A}"/>
                </a:ext>
              </a:extLst>
            </p:cNvPr>
            <p:cNvGrpSpPr/>
            <p:nvPr/>
          </p:nvGrpSpPr>
          <p:grpSpPr>
            <a:xfrm>
              <a:off x="7653679" y="1851350"/>
              <a:ext cx="2023991" cy="2360658"/>
              <a:chOff x="341063" y="1570484"/>
              <a:chExt cx="2654621" cy="3139953"/>
            </a:xfrm>
          </p:grpSpPr>
          <p:sp>
            <p:nvSpPr>
              <p:cNvPr id="117" name="Freeform 470">
                <a:extLst>
                  <a:ext uri="{FF2B5EF4-FFF2-40B4-BE49-F238E27FC236}">
                    <a16:creationId xmlns:a16="http://schemas.microsoft.com/office/drawing/2014/main" id="{CD30C0F0-F7BC-4721-98DB-49AA3C5564DA}"/>
                  </a:ext>
                </a:extLst>
              </p:cNvPr>
              <p:cNvSpPr/>
              <p:nvPr/>
            </p:nvSpPr>
            <p:spPr>
              <a:xfrm>
                <a:off x="341063" y="1570484"/>
                <a:ext cx="2654621" cy="3139953"/>
              </a:xfrm>
              <a:custGeom>
                <a:avLst/>
                <a:gdLst>
                  <a:gd name="T0" fmla="*/ 2126 w 2233"/>
                  <a:gd name="T1" fmla="*/ 243 h 2642"/>
                  <a:gd name="T2" fmla="*/ 1771 w 2233"/>
                  <a:gd name="T3" fmla="*/ 268 h 2642"/>
                  <a:gd name="T4" fmla="*/ 1116 w 2233"/>
                  <a:gd name="T5" fmla="*/ 0 h 2642"/>
                  <a:gd name="T6" fmla="*/ 462 w 2233"/>
                  <a:gd name="T7" fmla="*/ 268 h 2642"/>
                  <a:gd name="T8" fmla="*/ 107 w 2233"/>
                  <a:gd name="T9" fmla="*/ 243 h 2642"/>
                  <a:gd name="T10" fmla="*/ 265 w 2233"/>
                  <a:gd name="T11" fmla="*/ 1782 h 2642"/>
                  <a:gd name="T12" fmla="*/ 1116 w 2233"/>
                  <a:gd name="T13" fmla="*/ 2642 h 2642"/>
                  <a:gd name="T14" fmla="*/ 1968 w 2233"/>
                  <a:gd name="T15" fmla="*/ 1782 h 2642"/>
                  <a:gd name="T16" fmla="*/ 2126 w 2233"/>
                  <a:gd name="T17" fmla="*/ 2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642">
                    <a:moveTo>
                      <a:pt x="2126" y="243"/>
                    </a:moveTo>
                    <a:cubicBezTo>
                      <a:pt x="2126" y="243"/>
                      <a:pt x="2120" y="288"/>
                      <a:pt x="1771" y="268"/>
                    </a:cubicBezTo>
                    <a:cubicBezTo>
                      <a:pt x="1421" y="248"/>
                      <a:pt x="1173" y="0"/>
                      <a:pt x="1116" y="0"/>
                    </a:cubicBezTo>
                    <a:cubicBezTo>
                      <a:pt x="1060" y="0"/>
                      <a:pt x="812" y="248"/>
                      <a:pt x="462" y="268"/>
                    </a:cubicBezTo>
                    <a:cubicBezTo>
                      <a:pt x="112" y="288"/>
                      <a:pt x="107" y="243"/>
                      <a:pt x="107" y="243"/>
                    </a:cubicBezTo>
                    <a:cubicBezTo>
                      <a:pt x="107" y="243"/>
                      <a:pt x="0" y="1311"/>
                      <a:pt x="265" y="1782"/>
                    </a:cubicBezTo>
                    <a:cubicBezTo>
                      <a:pt x="530" y="2253"/>
                      <a:pt x="1116" y="2642"/>
                      <a:pt x="1116" y="2642"/>
                    </a:cubicBezTo>
                    <a:cubicBezTo>
                      <a:pt x="1116" y="2642"/>
                      <a:pt x="1703" y="2253"/>
                      <a:pt x="1968" y="1782"/>
                    </a:cubicBezTo>
                    <a:cubicBezTo>
                      <a:pt x="2233" y="1311"/>
                      <a:pt x="2126" y="243"/>
                      <a:pt x="2126" y="24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71">
                <a:extLst>
                  <a:ext uri="{FF2B5EF4-FFF2-40B4-BE49-F238E27FC236}">
                    <a16:creationId xmlns:a16="http://schemas.microsoft.com/office/drawing/2014/main" id="{61AA5451-2500-434E-BC52-21F9232182F5}"/>
                  </a:ext>
                </a:extLst>
              </p:cNvPr>
              <p:cNvSpPr/>
              <p:nvPr/>
            </p:nvSpPr>
            <p:spPr>
              <a:xfrm>
                <a:off x="537769" y="1721233"/>
                <a:ext cx="2264884" cy="2845812"/>
              </a:xfrm>
              <a:custGeom>
                <a:avLst/>
                <a:gdLst>
                  <a:gd name="T0" fmla="*/ 953 w 1906"/>
                  <a:gd name="T1" fmla="*/ 2395 h 2395"/>
                  <a:gd name="T2" fmla="*/ 195 w 1906"/>
                  <a:gd name="T3" fmla="*/ 1612 h 2395"/>
                  <a:gd name="T4" fmla="*/ 41 w 1906"/>
                  <a:gd name="T5" fmla="*/ 261 h 2395"/>
                  <a:gd name="T6" fmla="*/ 139 w 1906"/>
                  <a:gd name="T7" fmla="*/ 263 h 2395"/>
                  <a:gd name="T8" fmla="*/ 140 w 1906"/>
                  <a:gd name="T9" fmla="*/ 263 h 2395"/>
                  <a:gd name="T10" fmla="*/ 305 w 1906"/>
                  <a:gd name="T11" fmla="*/ 258 h 2395"/>
                  <a:gd name="T12" fmla="*/ 913 w 1906"/>
                  <a:gd name="T13" fmla="*/ 25 h 2395"/>
                  <a:gd name="T14" fmla="*/ 953 w 1906"/>
                  <a:gd name="T15" fmla="*/ 0 h 2395"/>
                  <a:gd name="T16" fmla="*/ 993 w 1906"/>
                  <a:gd name="T17" fmla="*/ 25 h 2395"/>
                  <a:gd name="T18" fmla="*/ 1601 w 1906"/>
                  <a:gd name="T19" fmla="*/ 258 h 2395"/>
                  <a:gd name="T20" fmla="*/ 1766 w 1906"/>
                  <a:gd name="T21" fmla="*/ 263 h 2395"/>
                  <a:gd name="T22" fmla="*/ 1866 w 1906"/>
                  <a:gd name="T23" fmla="*/ 261 h 2395"/>
                  <a:gd name="T24" fmla="*/ 1712 w 1906"/>
                  <a:gd name="T25" fmla="*/ 1612 h 2395"/>
                  <a:gd name="T26" fmla="*/ 953 w 1906"/>
                  <a:gd name="T27" fmla="*/ 2395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6" h="2395">
                    <a:moveTo>
                      <a:pt x="953" y="2395"/>
                    </a:moveTo>
                    <a:cubicBezTo>
                      <a:pt x="801" y="2284"/>
                      <a:pt x="396" y="1969"/>
                      <a:pt x="195" y="1612"/>
                    </a:cubicBezTo>
                    <a:cubicBezTo>
                      <a:pt x="0" y="1267"/>
                      <a:pt x="22" y="549"/>
                      <a:pt x="41" y="261"/>
                    </a:cubicBezTo>
                    <a:cubicBezTo>
                      <a:pt x="76" y="263"/>
                      <a:pt x="110" y="263"/>
                      <a:pt x="139" y="263"/>
                    </a:cubicBezTo>
                    <a:lnTo>
                      <a:pt x="140" y="263"/>
                    </a:lnTo>
                    <a:cubicBezTo>
                      <a:pt x="188" y="263"/>
                      <a:pt x="244" y="261"/>
                      <a:pt x="305" y="258"/>
                    </a:cubicBezTo>
                    <a:cubicBezTo>
                      <a:pt x="580" y="242"/>
                      <a:pt x="797" y="101"/>
                      <a:pt x="913" y="25"/>
                    </a:cubicBezTo>
                    <a:cubicBezTo>
                      <a:pt x="926" y="17"/>
                      <a:pt x="941" y="7"/>
                      <a:pt x="953" y="0"/>
                    </a:cubicBezTo>
                    <a:cubicBezTo>
                      <a:pt x="966" y="7"/>
                      <a:pt x="980" y="17"/>
                      <a:pt x="993" y="25"/>
                    </a:cubicBezTo>
                    <a:cubicBezTo>
                      <a:pt x="1110" y="101"/>
                      <a:pt x="1327" y="242"/>
                      <a:pt x="1601" y="258"/>
                    </a:cubicBezTo>
                    <a:cubicBezTo>
                      <a:pt x="1663" y="261"/>
                      <a:pt x="1718" y="263"/>
                      <a:pt x="1766" y="263"/>
                    </a:cubicBezTo>
                    <a:cubicBezTo>
                      <a:pt x="1796" y="263"/>
                      <a:pt x="1831" y="263"/>
                      <a:pt x="1866" y="261"/>
                    </a:cubicBezTo>
                    <a:cubicBezTo>
                      <a:pt x="1884" y="549"/>
                      <a:pt x="1906" y="1267"/>
                      <a:pt x="1712" y="1612"/>
                    </a:cubicBezTo>
                    <a:cubicBezTo>
                      <a:pt x="1511" y="1969"/>
                      <a:pt x="1105" y="2284"/>
                      <a:pt x="953" y="2395"/>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2">
                <a:extLst>
                  <a:ext uri="{FF2B5EF4-FFF2-40B4-BE49-F238E27FC236}">
                    <a16:creationId xmlns:a16="http://schemas.microsoft.com/office/drawing/2014/main" id="{4DC69FCB-4E4B-449D-86B6-16CA7C119331}"/>
                  </a:ext>
                </a:extLst>
              </p:cNvPr>
              <p:cNvSpPr/>
              <p:nvPr/>
            </p:nvSpPr>
            <p:spPr>
              <a:xfrm>
                <a:off x="684840" y="1871979"/>
                <a:ext cx="1967068" cy="2536964"/>
              </a:xfrm>
              <a:custGeom>
                <a:avLst/>
                <a:gdLst>
                  <a:gd name="T0" fmla="*/ 828 w 1656"/>
                  <a:gd name="T1" fmla="*/ 2135 h 2135"/>
                  <a:gd name="T2" fmla="*/ 163 w 1656"/>
                  <a:gd name="T3" fmla="*/ 1433 h 2135"/>
                  <a:gd name="T4" fmla="*/ 17 w 1656"/>
                  <a:gd name="T5" fmla="*/ 243 h 2135"/>
                  <a:gd name="T6" fmla="*/ 186 w 1656"/>
                  <a:gd name="T7" fmla="*/ 237 h 2135"/>
                  <a:gd name="T8" fmla="*/ 828 w 1656"/>
                  <a:gd name="T9" fmla="*/ 0 h 2135"/>
                  <a:gd name="T10" fmla="*/ 1470 w 1656"/>
                  <a:gd name="T11" fmla="*/ 237 h 2135"/>
                  <a:gd name="T12" fmla="*/ 1640 w 1656"/>
                  <a:gd name="T13" fmla="*/ 243 h 2135"/>
                  <a:gd name="T14" fmla="*/ 1494 w 1656"/>
                  <a:gd name="T15" fmla="*/ 1433 h 2135"/>
                  <a:gd name="T16" fmla="*/ 828 w 1656"/>
                  <a:gd name="T17" fmla="*/ 2135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2135">
                    <a:moveTo>
                      <a:pt x="828" y="2135"/>
                    </a:moveTo>
                    <a:cubicBezTo>
                      <a:pt x="392" y="1804"/>
                      <a:pt x="210" y="1516"/>
                      <a:pt x="163" y="1433"/>
                    </a:cubicBezTo>
                    <a:cubicBezTo>
                      <a:pt x="0" y="1144"/>
                      <a:pt x="4" y="536"/>
                      <a:pt x="17" y="243"/>
                    </a:cubicBezTo>
                    <a:cubicBezTo>
                      <a:pt x="67" y="243"/>
                      <a:pt x="124" y="241"/>
                      <a:pt x="186" y="237"/>
                    </a:cubicBezTo>
                    <a:cubicBezTo>
                      <a:pt x="475" y="221"/>
                      <a:pt x="700" y="83"/>
                      <a:pt x="828" y="0"/>
                    </a:cubicBezTo>
                    <a:cubicBezTo>
                      <a:pt x="957" y="83"/>
                      <a:pt x="1182" y="221"/>
                      <a:pt x="1470" y="237"/>
                    </a:cubicBezTo>
                    <a:cubicBezTo>
                      <a:pt x="1533" y="241"/>
                      <a:pt x="1590" y="243"/>
                      <a:pt x="1640" y="243"/>
                    </a:cubicBezTo>
                    <a:cubicBezTo>
                      <a:pt x="1652" y="536"/>
                      <a:pt x="1656" y="1144"/>
                      <a:pt x="1494" y="1433"/>
                    </a:cubicBezTo>
                    <a:cubicBezTo>
                      <a:pt x="1447" y="1516"/>
                      <a:pt x="1264" y="1804"/>
                      <a:pt x="828" y="2135"/>
                    </a:cubicBezTo>
                    <a:close/>
                  </a:path>
                </a:pathLst>
              </a:custGeom>
              <a:solidFill>
                <a:schemeClr val="bg1"/>
              </a:solidFill>
              <a:ln>
                <a:noFill/>
              </a:ln>
            </p:spPr>
            <p:txBody>
              <a:bodyPr vert="horz" wrap="square" lIns="91440" tIns="182880" rIns="91440" bIns="45720" numCol="1" anchor="t" anchorCtr="0" compatLnSpc="1">
                <a:prstTxWarp prst="textNoShape">
                  <a:avLst/>
                </a:prstTxWarp>
              </a:bodyPr>
              <a:lstStyle/>
              <a:p>
                <a:pPr algn="ctr"/>
                <a:endParaRPr lang="en-US" sz="3200" b="1" dirty="0"/>
              </a:p>
            </p:txBody>
          </p:sp>
        </p:grpSp>
        <p:pic>
          <p:nvPicPr>
            <p:cNvPr id="121" name="Graphic 120" descr="Lock with solid fill">
              <a:extLst>
                <a:ext uri="{FF2B5EF4-FFF2-40B4-BE49-F238E27FC236}">
                  <a16:creationId xmlns:a16="http://schemas.microsoft.com/office/drawing/2014/main" id="{9E44248A-7B37-4E49-B1ED-2C22895E55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2810" y="2586818"/>
              <a:ext cx="725727" cy="725727"/>
            </a:xfrm>
            <a:prstGeom prst="rect">
              <a:avLst/>
            </a:prstGeom>
          </p:spPr>
        </p:pic>
      </p:grpSp>
      <p:sp>
        <p:nvSpPr>
          <p:cNvPr id="122" name="Rectangle 121">
            <a:extLst>
              <a:ext uri="{FF2B5EF4-FFF2-40B4-BE49-F238E27FC236}">
                <a16:creationId xmlns:a16="http://schemas.microsoft.com/office/drawing/2014/main" id="{CE446AD5-2957-473C-9F71-F9026810B784}"/>
              </a:ext>
            </a:extLst>
          </p:cNvPr>
          <p:cNvSpPr/>
          <p:nvPr/>
        </p:nvSpPr>
        <p:spPr>
          <a:xfrm>
            <a:off x="310270" y="1125817"/>
            <a:ext cx="11689846" cy="1808768"/>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ru-RU" sz="1400" noProof="0" dirty="0" err="1"/>
          </a:p>
        </p:txBody>
      </p:sp>
      <p:sp>
        <p:nvSpPr>
          <p:cNvPr id="123" name="Slide Number Placeholder 6">
            <a:extLst>
              <a:ext uri="{FF2B5EF4-FFF2-40B4-BE49-F238E27FC236}">
                <a16:creationId xmlns:a16="http://schemas.microsoft.com/office/drawing/2014/main" id="{E3E6E99D-EF2B-4871-8276-543CE98A5A11}"/>
              </a:ext>
            </a:extLst>
          </p:cNvPr>
          <p:cNvSpPr txBox="1">
            <a:spLocks/>
          </p:cNvSpPr>
          <p:nvPr/>
        </p:nvSpPr>
        <p:spPr>
          <a:xfrm>
            <a:off x="11187232" y="6632049"/>
            <a:ext cx="655512"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3AA811B-2EBD-4900-905E-5BE206449611}" type="slidenum">
              <a:rPr lang="en-GB" sz="800" smtClean="0">
                <a:solidFill>
                  <a:srgbClr val="A8A2A2"/>
                </a:solidFill>
                <a:latin typeface="Arial"/>
              </a:rPr>
              <a:pPr algn="r">
                <a:defRPr/>
              </a:pPr>
              <a:t>4</a:t>
            </a:fld>
            <a:endParaRPr lang="en-GB" sz="800" dirty="0">
              <a:solidFill>
                <a:srgbClr val="A8A2A2"/>
              </a:solidFill>
              <a:latin typeface="Arial"/>
            </a:endParaRPr>
          </a:p>
        </p:txBody>
      </p:sp>
      <p:grpSp>
        <p:nvGrpSpPr>
          <p:cNvPr id="15" name="Group 14">
            <a:extLst>
              <a:ext uri="{FF2B5EF4-FFF2-40B4-BE49-F238E27FC236}">
                <a16:creationId xmlns:a16="http://schemas.microsoft.com/office/drawing/2014/main" id="{35B1E0AE-2FF3-4995-9A0D-CEA83C4196C3}"/>
              </a:ext>
            </a:extLst>
          </p:cNvPr>
          <p:cNvGrpSpPr/>
          <p:nvPr/>
        </p:nvGrpSpPr>
        <p:grpSpPr>
          <a:xfrm>
            <a:off x="480271" y="3162661"/>
            <a:ext cx="11519845" cy="3468660"/>
            <a:chOff x="480271" y="3162661"/>
            <a:chExt cx="11519845" cy="3468660"/>
          </a:xfrm>
        </p:grpSpPr>
        <p:sp>
          <p:nvSpPr>
            <p:cNvPr id="69" name="Freeform: Shape 68">
              <a:extLst>
                <a:ext uri="{FF2B5EF4-FFF2-40B4-BE49-F238E27FC236}">
                  <a16:creationId xmlns:a16="http://schemas.microsoft.com/office/drawing/2014/main" id="{E026034A-0277-4FC0-9874-935894A422F2}"/>
                </a:ext>
              </a:extLst>
            </p:cNvPr>
            <p:cNvSpPr/>
            <p:nvPr/>
          </p:nvSpPr>
          <p:spPr>
            <a:xfrm flipH="1">
              <a:off x="575997" y="5661314"/>
              <a:ext cx="4382415" cy="970006"/>
            </a:xfrm>
            <a:custGeom>
              <a:avLst/>
              <a:gdLst>
                <a:gd name="connsiteX0" fmla="*/ 2004351 w 4271269"/>
                <a:gd name="connsiteY0" fmla="*/ 0 h 1475690"/>
                <a:gd name="connsiteX1" fmla="*/ 2004351 w 4271269"/>
                <a:gd name="connsiteY1" fmla="*/ 1 h 1475690"/>
                <a:gd name="connsiteX2" fmla="*/ 0 w 4271269"/>
                <a:gd name="connsiteY2" fmla="*/ 1 h 1475690"/>
                <a:gd name="connsiteX3" fmla="*/ 0 w 4271269"/>
                <a:gd name="connsiteY3" fmla="*/ 496613 h 1475690"/>
                <a:gd name="connsiteX4" fmla="*/ 0 w 4271269"/>
                <a:gd name="connsiteY4" fmla="*/ 519472 h 1475690"/>
                <a:gd name="connsiteX5" fmla="*/ 0 w 4271269"/>
                <a:gd name="connsiteY5" fmla="*/ 1475690 h 1475690"/>
                <a:gd name="connsiteX6" fmla="*/ 4271269 w 4271269"/>
                <a:gd name="connsiteY6" fmla="*/ 1475690 h 1475690"/>
                <a:gd name="connsiteX7" fmla="*/ 4271269 w 4271269"/>
                <a:gd name="connsiteY7" fmla="*/ 496613 h 1475690"/>
                <a:gd name="connsiteX8" fmla="*/ 2340026 w 4271269"/>
                <a:gd name="connsiteY8" fmla="*/ 496613 h 1475690"/>
                <a:gd name="connsiteX9" fmla="*/ 2012841 w 4271269"/>
                <a:gd name="connsiteY9" fmla="*/ 12561 h 1475690"/>
                <a:gd name="connsiteX10" fmla="*/ 2012841 w 4271269"/>
                <a:gd name="connsiteY10" fmla="*/ 1 h 1475690"/>
                <a:gd name="connsiteX11" fmla="*/ 2004352 w 4271269"/>
                <a:gd name="connsiteY11" fmla="*/ 1 h 1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1269" h="1475690">
                  <a:moveTo>
                    <a:pt x="2004351" y="0"/>
                  </a:moveTo>
                  <a:lnTo>
                    <a:pt x="2004351" y="1"/>
                  </a:lnTo>
                  <a:lnTo>
                    <a:pt x="0" y="1"/>
                  </a:lnTo>
                  <a:lnTo>
                    <a:pt x="0" y="496613"/>
                  </a:lnTo>
                  <a:lnTo>
                    <a:pt x="0" y="519472"/>
                  </a:lnTo>
                  <a:lnTo>
                    <a:pt x="0" y="1475690"/>
                  </a:lnTo>
                  <a:lnTo>
                    <a:pt x="4271269" y="1475690"/>
                  </a:lnTo>
                  <a:lnTo>
                    <a:pt x="4271269" y="496613"/>
                  </a:lnTo>
                  <a:lnTo>
                    <a:pt x="2340026" y="496613"/>
                  </a:lnTo>
                  <a:lnTo>
                    <a:pt x="2012841" y="12561"/>
                  </a:lnTo>
                  <a:lnTo>
                    <a:pt x="2012841" y="1"/>
                  </a:lnTo>
                  <a:lnTo>
                    <a:pt x="2004352" y="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ru-RU" sz="1400" noProof="0" dirty="0" err="1"/>
            </a:p>
          </p:txBody>
        </p:sp>
        <p:sp>
          <p:nvSpPr>
            <p:cNvPr id="70" name="Freeform: Shape 69">
              <a:extLst>
                <a:ext uri="{FF2B5EF4-FFF2-40B4-BE49-F238E27FC236}">
                  <a16:creationId xmlns:a16="http://schemas.microsoft.com/office/drawing/2014/main" id="{C40C5F09-2101-4D5B-8F6C-52355E6ABE2E}"/>
                </a:ext>
              </a:extLst>
            </p:cNvPr>
            <p:cNvSpPr/>
            <p:nvPr/>
          </p:nvSpPr>
          <p:spPr>
            <a:xfrm flipH="1">
              <a:off x="4958412" y="5020147"/>
              <a:ext cx="4580158" cy="1611174"/>
            </a:xfrm>
            <a:custGeom>
              <a:avLst/>
              <a:gdLst>
                <a:gd name="connsiteX0" fmla="*/ 4369838 w 4577427"/>
                <a:gd name="connsiteY0" fmla="*/ 460967 h 2417045"/>
                <a:gd name="connsiteX1" fmla="*/ 4369838 w 4577427"/>
                <a:gd name="connsiteY1" fmla="*/ 957580 h 2417045"/>
                <a:gd name="connsiteX2" fmla="*/ 4577427 w 4577427"/>
                <a:gd name="connsiteY2" fmla="*/ 957580 h 2417045"/>
                <a:gd name="connsiteX3" fmla="*/ 2016942 w 4577427"/>
                <a:gd name="connsiteY3" fmla="*/ 0 h 2417045"/>
                <a:gd name="connsiteX4" fmla="*/ 2016942 w 4577427"/>
                <a:gd name="connsiteY4" fmla="*/ 17252 h 2417045"/>
                <a:gd name="connsiteX5" fmla="*/ 0 w 4577427"/>
                <a:gd name="connsiteY5" fmla="*/ 17252 h 2417045"/>
                <a:gd name="connsiteX6" fmla="*/ 0 w 4577427"/>
                <a:gd name="connsiteY6" fmla="*/ 501640 h 2417045"/>
                <a:gd name="connsiteX7" fmla="*/ 8878 w 4577427"/>
                <a:gd name="connsiteY7" fmla="*/ 501640 h 2417045"/>
                <a:gd name="connsiteX8" fmla="*/ 8878 w 4577427"/>
                <a:gd name="connsiteY8" fmla="*/ 957630 h 2417045"/>
                <a:gd name="connsiteX9" fmla="*/ 7657 w 4577427"/>
                <a:gd name="connsiteY9" fmla="*/ 957630 h 2417045"/>
                <a:gd name="connsiteX10" fmla="*/ 7657 w 4577427"/>
                <a:gd name="connsiteY10" fmla="*/ 2417045 h 2417045"/>
                <a:gd name="connsiteX11" fmla="*/ 4573400 w 4577427"/>
                <a:gd name="connsiteY11" fmla="*/ 2417045 h 2417045"/>
                <a:gd name="connsiteX12" fmla="*/ 4573400 w 4577427"/>
                <a:gd name="connsiteY12" fmla="*/ 957630 h 2417045"/>
                <a:gd name="connsiteX13" fmla="*/ 4369837 w 4577427"/>
                <a:gd name="connsiteY13" fmla="*/ 957630 h 2417045"/>
                <a:gd name="connsiteX14" fmla="*/ 4369837 w 4577427"/>
                <a:gd name="connsiteY14" fmla="*/ 458348 h 2417045"/>
                <a:gd name="connsiteX15" fmla="*/ 2208536 w 4577427"/>
                <a:gd name="connsiteY15" fmla="*/ 458348 h 241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7427" h="2417045">
                  <a:moveTo>
                    <a:pt x="4369838" y="460967"/>
                  </a:moveTo>
                  <a:lnTo>
                    <a:pt x="4369838" y="957580"/>
                  </a:lnTo>
                  <a:lnTo>
                    <a:pt x="4577427" y="957580"/>
                  </a:lnTo>
                  <a:close/>
                  <a:moveTo>
                    <a:pt x="2016942" y="0"/>
                  </a:moveTo>
                  <a:lnTo>
                    <a:pt x="2016942" y="17252"/>
                  </a:lnTo>
                  <a:lnTo>
                    <a:pt x="0" y="17252"/>
                  </a:lnTo>
                  <a:lnTo>
                    <a:pt x="0" y="501640"/>
                  </a:lnTo>
                  <a:lnTo>
                    <a:pt x="8878" y="501640"/>
                  </a:lnTo>
                  <a:lnTo>
                    <a:pt x="8878" y="957630"/>
                  </a:lnTo>
                  <a:lnTo>
                    <a:pt x="7657" y="957630"/>
                  </a:lnTo>
                  <a:lnTo>
                    <a:pt x="7657" y="2417045"/>
                  </a:lnTo>
                  <a:lnTo>
                    <a:pt x="4573400" y="2417045"/>
                  </a:lnTo>
                  <a:lnTo>
                    <a:pt x="4573400" y="957630"/>
                  </a:lnTo>
                  <a:lnTo>
                    <a:pt x="4369837" y="957630"/>
                  </a:lnTo>
                  <a:lnTo>
                    <a:pt x="4369837" y="458348"/>
                  </a:lnTo>
                  <a:lnTo>
                    <a:pt x="2208536" y="458348"/>
                  </a:lnTo>
                  <a:close/>
                </a:path>
              </a:pathLst>
            </a:cu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ru-RU" sz="1400" noProof="0" dirty="0" err="1"/>
            </a:p>
          </p:txBody>
        </p:sp>
        <p:sp>
          <p:nvSpPr>
            <p:cNvPr id="73" name="Freeform: Shape 72">
              <a:extLst>
                <a:ext uri="{FF2B5EF4-FFF2-40B4-BE49-F238E27FC236}">
                  <a16:creationId xmlns:a16="http://schemas.microsoft.com/office/drawing/2014/main" id="{D9AC5FFE-B368-43AE-93D9-5544AF36B84E}"/>
                </a:ext>
              </a:extLst>
            </p:cNvPr>
            <p:cNvSpPr/>
            <p:nvPr/>
          </p:nvSpPr>
          <p:spPr>
            <a:xfrm flipH="1">
              <a:off x="9497916" y="4722377"/>
              <a:ext cx="2344828" cy="1905767"/>
            </a:xfrm>
            <a:custGeom>
              <a:avLst/>
              <a:gdLst>
                <a:gd name="connsiteX0" fmla="*/ 2077844 w 2339530"/>
                <a:gd name="connsiteY0" fmla="*/ 0 h 2855740"/>
                <a:gd name="connsiteX1" fmla="*/ 2077844 w 2339530"/>
                <a:gd name="connsiteY1" fmla="*/ 465651 h 2855740"/>
                <a:gd name="connsiteX2" fmla="*/ 2077199 w 2339530"/>
                <a:gd name="connsiteY2" fmla="*/ 465651 h 2855740"/>
                <a:gd name="connsiteX3" fmla="*/ 2077199 w 2339530"/>
                <a:gd name="connsiteY3" fmla="*/ 1 h 2855740"/>
                <a:gd name="connsiteX4" fmla="*/ 0 w 2339530"/>
                <a:gd name="connsiteY4" fmla="*/ 1 h 2855740"/>
                <a:gd name="connsiteX5" fmla="*/ 0 w 2339530"/>
                <a:gd name="connsiteY5" fmla="*/ 514499 h 2855740"/>
                <a:gd name="connsiteX6" fmla="*/ 2381 w 2339530"/>
                <a:gd name="connsiteY6" fmla="*/ 514499 h 2855740"/>
                <a:gd name="connsiteX7" fmla="*/ 2381 w 2339530"/>
                <a:gd name="connsiteY7" fmla="*/ 2855740 h 2855740"/>
                <a:gd name="connsiteX8" fmla="*/ 2339530 w 2339530"/>
                <a:gd name="connsiteY8" fmla="*/ 2855740 h 2855740"/>
                <a:gd name="connsiteX9" fmla="*/ 2339530 w 2339530"/>
                <a:gd name="connsiteY9" fmla="*/ 465651 h 2855740"/>
                <a:gd name="connsiteX10" fmla="*/ 2337843 w 2339530"/>
                <a:gd name="connsiteY10" fmla="*/ 465651 h 28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530" h="2855740">
                  <a:moveTo>
                    <a:pt x="2077844" y="0"/>
                  </a:moveTo>
                  <a:lnTo>
                    <a:pt x="2077844" y="465651"/>
                  </a:lnTo>
                  <a:lnTo>
                    <a:pt x="2077199" y="465651"/>
                  </a:lnTo>
                  <a:lnTo>
                    <a:pt x="2077199" y="1"/>
                  </a:lnTo>
                  <a:lnTo>
                    <a:pt x="0" y="1"/>
                  </a:lnTo>
                  <a:lnTo>
                    <a:pt x="0" y="514499"/>
                  </a:lnTo>
                  <a:lnTo>
                    <a:pt x="2381" y="514499"/>
                  </a:lnTo>
                  <a:lnTo>
                    <a:pt x="2381" y="2855740"/>
                  </a:lnTo>
                  <a:lnTo>
                    <a:pt x="2339530" y="2855740"/>
                  </a:lnTo>
                  <a:lnTo>
                    <a:pt x="2339530" y="465651"/>
                  </a:lnTo>
                  <a:lnTo>
                    <a:pt x="2337843" y="4656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ru-RU" sz="1400" noProof="0" dirty="0" err="1"/>
            </a:p>
          </p:txBody>
        </p:sp>
        <p:sp>
          <p:nvSpPr>
            <p:cNvPr id="76" name="Rectangle 75">
              <a:extLst>
                <a:ext uri="{FF2B5EF4-FFF2-40B4-BE49-F238E27FC236}">
                  <a16:creationId xmlns:a16="http://schemas.microsoft.com/office/drawing/2014/main" id="{D7BBC483-3486-4EA4-8D77-9191A40260F5}"/>
                </a:ext>
              </a:extLst>
            </p:cNvPr>
            <p:cNvSpPr/>
            <p:nvPr/>
          </p:nvSpPr>
          <p:spPr>
            <a:xfrm>
              <a:off x="9774917" y="4743028"/>
              <a:ext cx="1871859" cy="523220"/>
            </a:xfrm>
            <a:prstGeom prst="rect">
              <a:avLst/>
            </a:prstGeom>
          </p:spPr>
          <p:txBody>
            <a:bodyPr wrap="none">
              <a:spAutoFit/>
            </a:bodyPr>
            <a:lstStyle/>
            <a:p>
              <a:pPr algn="ctr"/>
              <a:r>
                <a:rPr lang="ru-RU" sz="1400" b="1" dirty="0">
                  <a:solidFill>
                    <a:schemeClr val="bg1"/>
                  </a:solidFill>
                </a:rPr>
                <a:t>ПРОГРЕССИВНАЯ </a:t>
              </a:r>
            </a:p>
            <a:p>
              <a:pPr algn="ctr"/>
              <a:r>
                <a:rPr lang="ru-RU" sz="1400" i="1" dirty="0">
                  <a:solidFill>
                    <a:schemeClr val="bg1"/>
                  </a:solidFill>
                </a:rPr>
                <a:t>(визионерская)</a:t>
              </a:r>
            </a:p>
          </p:txBody>
        </p:sp>
        <p:sp>
          <p:nvSpPr>
            <p:cNvPr id="77" name="Rectangle 76">
              <a:extLst>
                <a:ext uri="{FF2B5EF4-FFF2-40B4-BE49-F238E27FC236}">
                  <a16:creationId xmlns:a16="http://schemas.microsoft.com/office/drawing/2014/main" id="{639D7EAE-7E85-4875-97F9-98EFF88BE339}"/>
                </a:ext>
              </a:extLst>
            </p:cNvPr>
            <p:cNvSpPr/>
            <p:nvPr/>
          </p:nvSpPr>
          <p:spPr>
            <a:xfrm>
              <a:off x="761849" y="6108100"/>
              <a:ext cx="1531188" cy="307777"/>
            </a:xfrm>
            <a:prstGeom prst="rect">
              <a:avLst/>
            </a:prstGeom>
          </p:spPr>
          <p:txBody>
            <a:bodyPr wrap="none">
              <a:spAutoFit/>
            </a:bodyPr>
            <a:lstStyle/>
            <a:p>
              <a:pPr algn="ctr"/>
              <a:r>
                <a:rPr lang="ru-RU" sz="1400" b="1" dirty="0">
                  <a:solidFill>
                    <a:schemeClr val="bg1"/>
                  </a:solidFill>
                </a:rPr>
                <a:t>СИТУАТИВНАЯ</a:t>
              </a:r>
            </a:p>
          </p:txBody>
        </p:sp>
        <p:sp>
          <p:nvSpPr>
            <p:cNvPr id="78" name="Rectangle 77">
              <a:extLst>
                <a:ext uri="{FF2B5EF4-FFF2-40B4-BE49-F238E27FC236}">
                  <a16:creationId xmlns:a16="http://schemas.microsoft.com/office/drawing/2014/main" id="{27A18DF6-04A3-4AA6-8AB8-CF1D4E6977BE}"/>
                </a:ext>
              </a:extLst>
            </p:cNvPr>
            <p:cNvSpPr/>
            <p:nvPr/>
          </p:nvSpPr>
          <p:spPr>
            <a:xfrm>
              <a:off x="2843593" y="5764276"/>
              <a:ext cx="1942006" cy="523220"/>
            </a:xfrm>
            <a:prstGeom prst="rect">
              <a:avLst/>
            </a:prstGeom>
          </p:spPr>
          <p:txBody>
            <a:bodyPr wrap="none">
              <a:spAutoFit/>
            </a:bodyPr>
            <a:lstStyle/>
            <a:p>
              <a:pPr algn="ctr"/>
              <a:r>
                <a:rPr lang="ru-RU" sz="1400" b="1" dirty="0">
                  <a:solidFill>
                    <a:schemeClr val="bg1"/>
                  </a:solidFill>
                </a:rPr>
                <a:t>ФОРМАЛЬНАЯ</a:t>
              </a:r>
            </a:p>
            <a:p>
              <a:pPr algn="ctr"/>
              <a:r>
                <a:rPr lang="ru-RU" sz="1400" i="1" dirty="0">
                  <a:solidFill>
                    <a:schemeClr val="bg1"/>
                  </a:solidFill>
                </a:rPr>
                <a:t>(на случай проверки)</a:t>
              </a:r>
            </a:p>
          </p:txBody>
        </p:sp>
        <p:sp>
          <p:nvSpPr>
            <p:cNvPr id="79" name="Rectangle 78">
              <a:extLst>
                <a:ext uri="{FF2B5EF4-FFF2-40B4-BE49-F238E27FC236}">
                  <a16:creationId xmlns:a16="http://schemas.microsoft.com/office/drawing/2014/main" id="{2D4DEF15-384C-4137-BD68-3EFE2E80FEBD}"/>
                </a:ext>
              </a:extLst>
            </p:cNvPr>
            <p:cNvSpPr/>
            <p:nvPr/>
          </p:nvSpPr>
          <p:spPr>
            <a:xfrm>
              <a:off x="7489299" y="5081969"/>
              <a:ext cx="1991379" cy="307777"/>
            </a:xfrm>
            <a:prstGeom prst="rect">
              <a:avLst/>
            </a:prstGeom>
          </p:spPr>
          <p:txBody>
            <a:bodyPr wrap="none">
              <a:spAutoFit/>
            </a:bodyPr>
            <a:lstStyle/>
            <a:p>
              <a:pPr algn="ctr"/>
              <a:r>
                <a:rPr lang="ru-RU" sz="1400" b="1" dirty="0">
                  <a:solidFill>
                    <a:schemeClr val="bg1"/>
                  </a:solidFill>
                </a:rPr>
                <a:t>ФУНКЦИОНАЛЬНАЯ</a:t>
              </a:r>
            </a:p>
          </p:txBody>
        </p:sp>
        <p:sp>
          <p:nvSpPr>
            <p:cNvPr id="80" name="Rectangle 79">
              <a:extLst>
                <a:ext uri="{FF2B5EF4-FFF2-40B4-BE49-F238E27FC236}">
                  <a16:creationId xmlns:a16="http://schemas.microsoft.com/office/drawing/2014/main" id="{6C365310-DB75-4711-A3B9-569EA8E4465F}"/>
                </a:ext>
              </a:extLst>
            </p:cNvPr>
            <p:cNvSpPr/>
            <p:nvPr/>
          </p:nvSpPr>
          <p:spPr>
            <a:xfrm>
              <a:off x="5016945" y="5389747"/>
              <a:ext cx="2304454" cy="307777"/>
            </a:xfrm>
            <a:prstGeom prst="rect">
              <a:avLst/>
            </a:prstGeom>
          </p:spPr>
          <p:txBody>
            <a:bodyPr wrap="square">
              <a:spAutoFit/>
            </a:bodyPr>
            <a:lstStyle/>
            <a:p>
              <a:pPr algn="ctr"/>
              <a:r>
                <a:rPr lang="ru-RU" sz="1400" b="1" dirty="0">
                  <a:solidFill>
                    <a:schemeClr val="bg1"/>
                  </a:solidFill>
                </a:rPr>
                <a:t>ПРЕВЕНТИВНАЯ</a:t>
              </a:r>
            </a:p>
          </p:txBody>
        </p:sp>
        <p:sp>
          <p:nvSpPr>
            <p:cNvPr id="81" name="Rectangle 80">
              <a:extLst>
                <a:ext uri="{FF2B5EF4-FFF2-40B4-BE49-F238E27FC236}">
                  <a16:creationId xmlns:a16="http://schemas.microsoft.com/office/drawing/2014/main" id="{0C354335-61B7-4028-B43E-D6D7D0A47F98}"/>
                </a:ext>
              </a:extLst>
            </p:cNvPr>
            <p:cNvSpPr/>
            <p:nvPr/>
          </p:nvSpPr>
          <p:spPr>
            <a:xfrm>
              <a:off x="758182" y="3227308"/>
              <a:ext cx="6877907" cy="307777"/>
            </a:xfrm>
            <a:prstGeom prst="rect">
              <a:avLst/>
            </a:prstGeom>
          </p:spPr>
          <p:txBody>
            <a:bodyPr wrap="square">
              <a:spAutoFit/>
            </a:bodyPr>
            <a:lstStyle/>
            <a:p>
              <a:r>
                <a:rPr lang="ru-RU"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Модели управления</a:t>
              </a:r>
              <a:r>
                <a:rPr lang="en-US"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 </a:t>
              </a:r>
              <a:r>
                <a:rPr lang="ru-RU"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вопросами приватности в компании </a:t>
              </a:r>
            </a:p>
          </p:txBody>
        </p:sp>
        <p:sp>
          <p:nvSpPr>
            <p:cNvPr id="83" name="Rectangle 82">
              <a:extLst>
                <a:ext uri="{FF2B5EF4-FFF2-40B4-BE49-F238E27FC236}">
                  <a16:creationId xmlns:a16="http://schemas.microsoft.com/office/drawing/2014/main" id="{F97B5B2D-0917-46D6-A42A-0573E0C29E2B}"/>
                </a:ext>
              </a:extLst>
            </p:cNvPr>
            <p:cNvSpPr/>
            <p:nvPr/>
          </p:nvSpPr>
          <p:spPr>
            <a:xfrm>
              <a:off x="558761" y="5086814"/>
              <a:ext cx="1981238" cy="900246"/>
            </a:xfrm>
            <a:prstGeom prst="rect">
              <a:avLst/>
            </a:prstGeom>
          </p:spPr>
          <p:txBody>
            <a:bodyPr wrap="square">
              <a:spAutoFit/>
            </a:bodyPr>
            <a:lstStyle/>
            <a:p>
              <a:r>
                <a:rPr lang="ru-RU" sz="1050" dirty="0">
                  <a:solidFill>
                    <a:schemeClr val="tx2"/>
                  </a:solidFill>
                </a:rPr>
                <a:t>Частичный комплаенс для точечных бизнес-задач (например, подготовка документов только для публичных сервисов)</a:t>
              </a:r>
              <a:endParaRPr lang="ru-RU" sz="1050" dirty="0"/>
            </a:p>
          </p:txBody>
        </p:sp>
        <p:sp>
          <p:nvSpPr>
            <p:cNvPr id="84" name="Rectangle 83">
              <a:extLst>
                <a:ext uri="{FF2B5EF4-FFF2-40B4-BE49-F238E27FC236}">
                  <a16:creationId xmlns:a16="http://schemas.microsoft.com/office/drawing/2014/main" id="{3CEE062B-057A-4D99-A78D-828E84C04514}"/>
                </a:ext>
              </a:extLst>
            </p:cNvPr>
            <p:cNvSpPr/>
            <p:nvPr/>
          </p:nvSpPr>
          <p:spPr>
            <a:xfrm>
              <a:off x="2794992" y="4937053"/>
              <a:ext cx="2198692" cy="738664"/>
            </a:xfrm>
            <a:prstGeom prst="rect">
              <a:avLst/>
            </a:prstGeom>
          </p:spPr>
          <p:txBody>
            <a:bodyPr wrap="square">
              <a:spAutoFit/>
            </a:bodyPr>
            <a:lstStyle/>
            <a:p>
              <a:r>
                <a:rPr lang="ru-RU" sz="1050" dirty="0">
                  <a:solidFill>
                    <a:schemeClr val="tx2"/>
                  </a:solidFill>
                </a:rPr>
                <a:t>Полный «бумажный» комплаенс для формального соответствия, как правило, с минимальным ИБ-комплаенсом</a:t>
              </a:r>
              <a:endParaRPr lang="ru-RU" sz="1050" dirty="0"/>
            </a:p>
          </p:txBody>
        </p:sp>
        <p:sp>
          <p:nvSpPr>
            <p:cNvPr id="85" name="Rectangle 84">
              <a:extLst>
                <a:ext uri="{FF2B5EF4-FFF2-40B4-BE49-F238E27FC236}">
                  <a16:creationId xmlns:a16="http://schemas.microsoft.com/office/drawing/2014/main" id="{6D0336C5-758A-4295-A0E4-35FCF896B2F7}"/>
                </a:ext>
              </a:extLst>
            </p:cNvPr>
            <p:cNvSpPr/>
            <p:nvPr/>
          </p:nvSpPr>
          <p:spPr>
            <a:xfrm>
              <a:off x="5078645" y="4286215"/>
              <a:ext cx="2302525" cy="1061829"/>
            </a:xfrm>
            <a:prstGeom prst="rect">
              <a:avLst/>
            </a:prstGeom>
          </p:spPr>
          <p:txBody>
            <a:bodyPr wrap="square">
              <a:spAutoFit/>
            </a:bodyPr>
            <a:lstStyle/>
            <a:p>
              <a:r>
                <a:rPr lang="ru-RU" sz="1050" dirty="0">
                  <a:solidFill>
                    <a:schemeClr val="tx2"/>
                  </a:solidFill>
                </a:rPr>
                <a:t>Полный комплаенс с целью предотвращения наиболее негативных сценариев, функция </a:t>
              </a:r>
              <a:r>
                <a:rPr lang="en-US" sz="1050" dirty="0">
                  <a:solidFill>
                    <a:schemeClr val="tx2"/>
                  </a:solidFill>
                </a:rPr>
                <a:t>DPO </a:t>
              </a:r>
              <a:r>
                <a:rPr lang="ru-RU" sz="1050" dirty="0">
                  <a:solidFill>
                    <a:schemeClr val="tx2"/>
                  </a:solidFill>
                </a:rPr>
                <a:t>возлагается, как правило, на работника, для которого она является не основной</a:t>
              </a:r>
              <a:endParaRPr lang="ru-RU" sz="1050" dirty="0"/>
            </a:p>
          </p:txBody>
        </p:sp>
        <p:sp>
          <p:nvSpPr>
            <p:cNvPr id="86" name="Rectangle 85">
              <a:extLst>
                <a:ext uri="{FF2B5EF4-FFF2-40B4-BE49-F238E27FC236}">
                  <a16:creationId xmlns:a16="http://schemas.microsoft.com/office/drawing/2014/main" id="{8A16DCC5-BECF-49B8-B17F-C3EC86FD63E1}"/>
                </a:ext>
              </a:extLst>
            </p:cNvPr>
            <p:cNvSpPr/>
            <p:nvPr/>
          </p:nvSpPr>
          <p:spPr>
            <a:xfrm>
              <a:off x="7370826" y="3816855"/>
              <a:ext cx="2258924" cy="1223412"/>
            </a:xfrm>
            <a:prstGeom prst="rect">
              <a:avLst/>
            </a:prstGeom>
          </p:spPr>
          <p:txBody>
            <a:bodyPr wrap="square">
              <a:spAutoFit/>
            </a:bodyPr>
            <a:lstStyle/>
            <a:p>
              <a:r>
                <a:rPr lang="ru-RU" sz="1050" dirty="0">
                  <a:solidFill>
                    <a:schemeClr val="tx2"/>
                  </a:solidFill>
                </a:rPr>
                <a:t>Развитые бизнес-процессы, вопросы защиты и обработки данных выделены в отдельную функцию, регулярный контроль, обучение и проверка эффективности, может быть частичная автоматизация</a:t>
              </a:r>
              <a:endParaRPr lang="ru-RU" sz="1050" dirty="0"/>
            </a:p>
          </p:txBody>
        </p:sp>
        <p:sp>
          <p:nvSpPr>
            <p:cNvPr id="87" name="Rectangle 86">
              <a:extLst>
                <a:ext uri="{FF2B5EF4-FFF2-40B4-BE49-F238E27FC236}">
                  <a16:creationId xmlns:a16="http://schemas.microsoft.com/office/drawing/2014/main" id="{9E814F65-BA63-4E74-92A7-02EAB2BE5339}"/>
                </a:ext>
              </a:extLst>
            </p:cNvPr>
            <p:cNvSpPr/>
            <p:nvPr/>
          </p:nvSpPr>
          <p:spPr>
            <a:xfrm>
              <a:off x="9655288" y="3753805"/>
              <a:ext cx="2344828" cy="900246"/>
            </a:xfrm>
            <a:prstGeom prst="rect">
              <a:avLst/>
            </a:prstGeom>
          </p:spPr>
          <p:txBody>
            <a:bodyPr wrap="square">
              <a:spAutoFit/>
            </a:bodyPr>
            <a:lstStyle/>
            <a:p>
              <a:r>
                <a:rPr lang="ru-RU" sz="1050" dirty="0">
                  <a:solidFill>
                    <a:schemeClr val="tx2"/>
                  </a:solidFill>
                </a:rPr>
                <a:t>Функциональная модель, которая предполагает поиск и формирование лучших практик</a:t>
              </a:r>
              <a:r>
                <a:rPr lang="en-US" sz="1050" dirty="0">
                  <a:solidFill>
                    <a:schemeClr val="tx2"/>
                  </a:solidFill>
                </a:rPr>
                <a:t> </a:t>
              </a:r>
              <a:endParaRPr lang="ru-RU" sz="1050" dirty="0">
                <a:solidFill>
                  <a:schemeClr val="tx2"/>
                </a:solidFill>
              </a:endParaRPr>
            </a:p>
            <a:p>
              <a:r>
                <a:rPr lang="ru-RU" sz="1050" dirty="0">
                  <a:solidFill>
                    <a:schemeClr val="tx2"/>
                  </a:solidFill>
                </a:rPr>
                <a:t>в сфере приватности</a:t>
              </a:r>
              <a:r>
                <a:rPr lang="en-US" sz="1050" dirty="0">
                  <a:solidFill>
                    <a:schemeClr val="tx2"/>
                  </a:solidFill>
                </a:rPr>
                <a:t> </a:t>
              </a:r>
              <a:r>
                <a:rPr lang="ru-RU" sz="1050" dirty="0">
                  <a:solidFill>
                    <a:schemeClr val="tx2"/>
                  </a:solidFill>
                </a:rPr>
                <a:t>и защиты данных (этика, </a:t>
              </a:r>
              <a:r>
                <a:rPr lang="en-US" sz="1050" dirty="0">
                  <a:solidFill>
                    <a:schemeClr val="tx2"/>
                  </a:solidFill>
                </a:rPr>
                <a:t>legal design </a:t>
              </a:r>
              <a:r>
                <a:rPr lang="ru-RU" sz="1050" dirty="0">
                  <a:solidFill>
                    <a:schemeClr val="tx2"/>
                  </a:solidFill>
                </a:rPr>
                <a:t>и др.)</a:t>
              </a:r>
              <a:endParaRPr lang="ru-RU" sz="1050" dirty="0"/>
            </a:p>
          </p:txBody>
        </p:sp>
        <p:cxnSp>
          <p:nvCxnSpPr>
            <p:cNvPr id="17" name="Straight Connector 16">
              <a:extLst>
                <a:ext uri="{FF2B5EF4-FFF2-40B4-BE49-F238E27FC236}">
                  <a16:creationId xmlns:a16="http://schemas.microsoft.com/office/drawing/2014/main" id="{2B77A9E9-3166-4657-A6CC-029314A20D8A}"/>
                </a:ext>
              </a:extLst>
            </p:cNvPr>
            <p:cNvCxnSpPr/>
            <p:nvPr/>
          </p:nvCxnSpPr>
          <p:spPr>
            <a:xfrm>
              <a:off x="2540000" y="4709029"/>
              <a:ext cx="0" cy="1278030"/>
            </a:xfrm>
            <a:prstGeom prst="line">
              <a:avLst/>
            </a:prstGeom>
            <a:ln w="63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912F998-97B2-400E-8EF7-62E718AE17A0}"/>
                </a:ext>
              </a:extLst>
            </p:cNvPr>
            <p:cNvCxnSpPr/>
            <p:nvPr/>
          </p:nvCxnSpPr>
          <p:spPr>
            <a:xfrm>
              <a:off x="4958412" y="4383284"/>
              <a:ext cx="0" cy="1278030"/>
            </a:xfrm>
            <a:prstGeom prst="line">
              <a:avLst/>
            </a:prstGeom>
            <a:ln w="63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F03EC8-8C7C-4426-BC1F-C89F672B3D3F}"/>
                </a:ext>
              </a:extLst>
            </p:cNvPr>
            <p:cNvCxnSpPr/>
            <p:nvPr/>
          </p:nvCxnSpPr>
          <p:spPr>
            <a:xfrm>
              <a:off x="7308548" y="3979562"/>
              <a:ext cx="0" cy="1278030"/>
            </a:xfrm>
            <a:prstGeom prst="line">
              <a:avLst/>
            </a:prstGeom>
            <a:ln w="63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D9E6F5-F09E-4E1D-95EA-8D63C91ECD8A}"/>
                </a:ext>
              </a:extLst>
            </p:cNvPr>
            <p:cNvCxnSpPr/>
            <p:nvPr/>
          </p:nvCxnSpPr>
          <p:spPr>
            <a:xfrm>
              <a:off x="9497916" y="3659023"/>
              <a:ext cx="0" cy="1278030"/>
            </a:xfrm>
            <a:prstGeom prst="line">
              <a:avLst/>
            </a:prstGeom>
            <a:ln w="63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3" name="Graphic 42" descr="Books on shelf with solid fill">
              <a:extLst>
                <a:ext uri="{FF2B5EF4-FFF2-40B4-BE49-F238E27FC236}">
                  <a16:creationId xmlns:a16="http://schemas.microsoft.com/office/drawing/2014/main" id="{ABF1F7B7-0C8C-4215-9FD0-D32B2C66B7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4935" y="4157299"/>
              <a:ext cx="576000" cy="576000"/>
            </a:xfrm>
            <a:prstGeom prst="rect">
              <a:avLst/>
            </a:prstGeom>
          </p:spPr>
        </p:pic>
        <p:pic>
          <p:nvPicPr>
            <p:cNvPr id="94" name="Graphic 93" descr="Postit Notes with solid fill">
              <a:extLst>
                <a:ext uri="{FF2B5EF4-FFF2-40B4-BE49-F238E27FC236}">
                  <a16:creationId xmlns:a16="http://schemas.microsoft.com/office/drawing/2014/main" id="{A9896BAC-1DF1-45D5-B1D8-ACC5835F92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5369" y="4564288"/>
              <a:ext cx="576000" cy="576000"/>
            </a:xfrm>
            <a:prstGeom prst="rect">
              <a:avLst/>
            </a:prstGeom>
          </p:spPr>
        </p:pic>
        <p:pic>
          <p:nvPicPr>
            <p:cNvPr id="98" name="Graphic 97" descr="Hero Female with solid fill">
              <a:extLst>
                <a:ext uri="{FF2B5EF4-FFF2-40B4-BE49-F238E27FC236}">
                  <a16:creationId xmlns:a16="http://schemas.microsoft.com/office/drawing/2014/main" id="{F2585688-A496-4758-88BE-607219BC74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59142" y="3162661"/>
              <a:ext cx="574082" cy="574082"/>
            </a:xfrm>
            <a:prstGeom prst="rect">
              <a:avLst/>
            </a:prstGeom>
          </p:spPr>
        </p:pic>
        <p:pic>
          <p:nvPicPr>
            <p:cNvPr id="112" name="Graphic 111" descr="Puzzle pieces with solid fill">
              <a:extLst>
                <a:ext uri="{FF2B5EF4-FFF2-40B4-BE49-F238E27FC236}">
                  <a16:creationId xmlns:a16="http://schemas.microsoft.com/office/drawing/2014/main" id="{AA9F4955-61D5-43AD-A016-AAC0B4FC61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01064" y="3162661"/>
              <a:ext cx="576000" cy="576000"/>
            </a:xfrm>
            <a:prstGeom prst="rect">
              <a:avLst/>
            </a:prstGeom>
          </p:spPr>
        </p:pic>
        <p:pic>
          <p:nvPicPr>
            <p:cNvPr id="6" name="Picture 5">
              <a:extLst>
                <a:ext uri="{FF2B5EF4-FFF2-40B4-BE49-F238E27FC236}">
                  <a16:creationId xmlns:a16="http://schemas.microsoft.com/office/drawing/2014/main" id="{CDB4334C-2E77-48A7-A4C3-B63846EF54F7}"/>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20000" contrast="-20000"/>
                      </a14:imgEffect>
                    </a14:imgLayer>
                  </a14:imgProps>
                </a:ext>
              </a:extLst>
            </a:blip>
            <a:stretch>
              <a:fillRect/>
            </a:stretch>
          </p:blipFill>
          <p:spPr>
            <a:xfrm>
              <a:off x="5702003" y="3621084"/>
              <a:ext cx="621846" cy="621846"/>
            </a:xfrm>
            <a:prstGeom prst="rect">
              <a:avLst/>
            </a:prstGeom>
          </p:spPr>
        </p:pic>
        <p:pic>
          <p:nvPicPr>
            <p:cNvPr id="12" name="Graphic 11" descr="Network outline">
              <a:extLst>
                <a:ext uri="{FF2B5EF4-FFF2-40B4-BE49-F238E27FC236}">
                  <a16:creationId xmlns:a16="http://schemas.microsoft.com/office/drawing/2014/main" id="{D9350EFC-100F-4414-B736-623DDBD07E0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271" y="3209438"/>
              <a:ext cx="323850" cy="323850"/>
            </a:xfrm>
            <a:prstGeom prst="rect">
              <a:avLst/>
            </a:prstGeom>
          </p:spPr>
        </p:pic>
        <p:sp>
          <p:nvSpPr>
            <p:cNvPr id="13" name="Rectangle 12">
              <a:extLst>
                <a:ext uri="{FF2B5EF4-FFF2-40B4-BE49-F238E27FC236}">
                  <a16:creationId xmlns:a16="http://schemas.microsoft.com/office/drawing/2014/main" id="{0C16071B-DEFD-4AA3-9778-7C7D2DD68D7F}"/>
                </a:ext>
              </a:extLst>
            </p:cNvPr>
            <p:cNvSpPr/>
            <p:nvPr/>
          </p:nvSpPr>
          <p:spPr>
            <a:xfrm>
              <a:off x="9763848" y="4727837"/>
              <a:ext cx="45719" cy="338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ru-RU" sz="1400" noProof="0" dirty="0" err="1"/>
            </a:p>
          </p:txBody>
        </p:sp>
      </p:grpSp>
    </p:spTree>
    <p:custDataLst>
      <p:custData r:id="rId1"/>
      <p:custData r:id="rId2"/>
    </p:custDataLst>
    <p:extLst>
      <p:ext uri="{BB962C8B-B14F-4D97-AF65-F5344CB8AC3E}">
        <p14:creationId xmlns:p14="http://schemas.microsoft.com/office/powerpoint/2010/main" val="2450630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C2B88E-B41B-4CE7-B8A1-30CE2A776B32}"/>
              </a:ext>
            </a:extLst>
          </p:cNvPr>
          <p:cNvSpPr>
            <a:spLocks noGrp="1"/>
          </p:cNvSpPr>
          <p:nvPr>
            <p:ph type="ctrTitle"/>
          </p:nvPr>
        </p:nvSpPr>
        <p:spPr/>
        <p:txBody>
          <a:bodyPr/>
          <a:lstStyle/>
          <a:p>
            <a:r>
              <a:rPr lang="ru-RU" sz="4800"/>
              <a:t>Спасибо за внимание!</a:t>
            </a:r>
          </a:p>
        </p:txBody>
      </p:sp>
      <p:sp>
        <p:nvSpPr>
          <p:cNvPr id="30" name="Text Placeholder 17">
            <a:extLst>
              <a:ext uri="{FF2B5EF4-FFF2-40B4-BE49-F238E27FC236}">
                <a16:creationId xmlns:a16="http://schemas.microsoft.com/office/drawing/2014/main" id="{34A7EDB3-9C72-4377-9AF6-F7937FF2961F}"/>
              </a:ext>
            </a:extLst>
          </p:cNvPr>
          <p:cNvSpPr txBox="1">
            <a:spLocks/>
          </p:cNvSpPr>
          <p:nvPr/>
        </p:nvSpPr>
        <p:spPr>
          <a:xfrm>
            <a:off x="574800" y="4320311"/>
            <a:ext cx="1886213" cy="162000"/>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000" b="1" kern="1200">
                <a:solidFill>
                  <a:schemeClr val="tx1"/>
                </a:solidFill>
                <a:latin typeface="+mn-lt"/>
                <a:ea typeface="+mn-ea"/>
                <a:cs typeface="+mn-cs"/>
              </a:defRPr>
            </a:lvl1pPr>
            <a:lvl2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ct val="0"/>
              </a:spcAft>
              <a:buFont typeface="Arial" panose="020B0604020202020204" pitchFamily="34" charset="0"/>
              <a:buNone/>
              <a:defRPr sz="1000" b="1" kern="1200">
                <a:solidFill>
                  <a:schemeClr val="tx1"/>
                </a:solidFill>
                <a:latin typeface="+mn-lt"/>
                <a:ea typeface="+mn-ea"/>
                <a:cs typeface="+mn-cs"/>
              </a:defRPr>
            </a:lvl4pPr>
            <a:lvl5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a:lstStyle>
          <a:p>
            <a:r>
              <a:rPr lang="ru-RU" sz="1200" dirty="0"/>
              <a:t>Ксения Смирнова</a:t>
            </a:r>
          </a:p>
        </p:txBody>
      </p:sp>
      <p:sp>
        <p:nvSpPr>
          <p:cNvPr id="34" name="Rectangle 33">
            <a:extLst>
              <a:ext uri="{FF2B5EF4-FFF2-40B4-BE49-F238E27FC236}">
                <a16:creationId xmlns:a16="http://schemas.microsoft.com/office/drawing/2014/main" id="{D5F54D58-7365-4A26-81C9-64ED299F349A}"/>
              </a:ext>
            </a:extLst>
          </p:cNvPr>
          <p:cNvSpPr/>
          <p:nvPr/>
        </p:nvSpPr>
        <p:spPr>
          <a:xfrm>
            <a:off x="457683" y="6041933"/>
            <a:ext cx="286488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A05EB5">
                    <a:lumMod val="60000"/>
                    <a:lumOff val="40000"/>
                  </a:srgbClr>
                </a:solidFill>
                <a:effectLst/>
                <a:uLnTx/>
                <a:uFillTx/>
                <a:latin typeface="Arial"/>
                <a:ea typeface="+mn-ea"/>
                <a:cs typeface="+mn-cs"/>
              </a:rPr>
              <a:t>Photo on slide 1 by @luis_tosta</a:t>
            </a:r>
            <a:r>
              <a:rPr kumimoji="0" lang="ru-RU" sz="1050" b="0" i="0" u="none" strike="noStrike" kern="1200" cap="none" spc="0" normalizeH="0" baseline="0" noProof="0" dirty="0">
                <a:ln>
                  <a:noFill/>
                </a:ln>
                <a:solidFill>
                  <a:srgbClr val="A05EB5">
                    <a:lumMod val="60000"/>
                    <a:lumOff val="40000"/>
                  </a:srgbClr>
                </a:solidFill>
                <a:effectLst/>
                <a:uLnTx/>
                <a:uFillTx/>
                <a:latin typeface="Arial"/>
                <a:ea typeface="+mn-ea"/>
                <a:cs typeface="+mn-cs"/>
              </a:rPr>
              <a:t> </a:t>
            </a:r>
            <a:r>
              <a:rPr kumimoji="0" lang="en-US" sz="1050" b="0" i="0" u="none" strike="noStrike" kern="1200" cap="none" spc="0" normalizeH="0" baseline="0" noProof="0" dirty="0">
                <a:ln>
                  <a:noFill/>
                </a:ln>
                <a:solidFill>
                  <a:srgbClr val="A05EB5">
                    <a:lumMod val="60000"/>
                    <a:lumOff val="40000"/>
                  </a:srgbClr>
                </a:solidFill>
                <a:effectLst/>
                <a:uLnTx/>
                <a:uFillTx/>
                <a:latin typeface="Arial"/>
                <a:ea typeface="+mn-ea"/>
                <a:cs typeface="+mn-cs"/>
              </a:rPr>
              <a:t>on </a:t>
            </a:r>
            <a:r>
              <a:rPr kumimoji="0" lang="en-US" sz="1050" b="0" i="0" u="none" strike="noStrike" kern="1200" cap="none" spc="0" normalizeH="0" baseline="0" noProof="0" dirty="0" err="1">
                <a:ln>
                  <a:noFill/>
                </a:ln>
                <a:solidFill>
                  <a:srgbClr val="A05EB5">
                    <a:lumMod val="60000"/>
                    <a:lumOff val="40000"/>
                  </a:srgbClr>
                </a:solidFill>
                <a:effectLst/>
                <a:uLnTx/>
                <a:uFillTx/>
                <a:latin typeface="Arial"/>
                <a:ea typeface="+mn-ea"/>
                <a:cs typeface="+mn-cs"/>
              </a:rPr>
              <a:t>Unsplash</a:t>
            </a:r>
            <a:endParaRPr kumimoji="0" lang="ru-RU" sz="1050" b="0" i="0" u="none" strike="noStrike" kern="1200" cap="none" spc="0" normalizeH="0" baseline="0" noProof="0" dirty="0">
              <a:ln>
                <a:noFill/>
              </a:ln>
              <a:solidFill>
                <a:srgbClr val="A05EB5">
                  <a:lumMod val="60000"/>
                  <a:lumOff val="40000"/>
                </a:srgbClr>
              </a:solidFill>
              <a:effectLst/>
              <a:uLnTx/>
              <a:uFillTx/>
              <a:latin typeface="Arial"/>
              <a:ea typeface="+mn-ea"/>
              <a:cs typeface="+mn-cs"/>
            </a:endParaRPr>
          </a:p>
        </p:txBody>
      </p:sp>
      <p:pic>
        <p:nvPicPr>
          <p:cNvPr id="40" name="Picture Placeholder 39" descr="A picture containing person, wall, clothing, indoor&#10;&#10;Description automatically generated">
            <a:extLst>
              <a:ext uri="{FF2B5EF4-FFF2-40B4-BE49-F238E27FC236}">
                <a16:creationId xmlns:a16="http://schemas.microsoft.com/office/drawing/2014/main" id="{B26262A6-FFB4-47B5-A919-79D36D8950C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77" t="7647" r="9462" b="26438"/>
          <a:stretch/>
        </p:blipFill>
        <p:spPr>
          <a:xfrm>
            <a:off x="574800" y="2591807"/>
            <a:ext cx="1576104" cy="1576104"/>
          </a:xfrm>
        </p:spPr>
      </p:pic>
      <p:sp>
        <p:nvSpPr>
          <p:cNvPr id="41" name="Text Placeholder 18">
            <a:extLst>
              <a:ext uri="{FF2B5EF4-FFF2-40B4-BE49-F238E27FC236}">
                <a16:creationId xmlns:a16="http://schemas.microsoft.com/office/drawing/2014/main" id="{5F0EC62D-50FC-435A-A0F4-432683090A2F}"/>
              </a:ext>
            </a:extLst>
          </p:cNvPr>
          <p:cNvSpPr txBox="1">
            <a:spLocks/>
          </p:cNvSpPr>
          <p:nvPr/>
        </p:nvSpPr>
        <p:spPr>
          <a:xfrm>
            <a:off x="574800" y="4608438"/>
            <a:ext cx="4467100" cy="324361"/>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ct val="0"/>
              </a:spcAft>
              <a:buFont typeface="Arial" panose="020B0604020202020204" pitchFamily="34" charset="0"/>
              <a:buNone/>
              <a:defRPr sz="1000" b="1" kern="1200">
                <a:solidFill>
                  <a:schemeClr val="tx1"/>
                </a:solidFill>
                <a:latin typeface="+mn-lt"/>
                <a:ea typeface="+mn-ea"/>
                <a:cs typeface="+mn-cs"/>
              </a:defRPr>
            </a:lvl4pPr>
            <a:lvl5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a:lstStyle>
          <a:p>
            <a:pPr>
              <a:spcAft>
                <a:spcPts val="600"/>
              </a:spcAft>
            </a:pPr>
            <a:r>
              <a:rPr lang="ru-RU" sz="1200" dirty="0"/>
              <a:t>Старший юрист практики ИС, ИТ и телекоммуникаций</a:t>
            </a:r>
          </a:p>
          <a:p>
            <a:pPr>
              <a:spcAft>
                <a:spcPts val="600"/>
              </a:spcAft>
            </a:pPr>
            <a:r>
              <a:rPr lang="en-US" sz="1200" dirty="0"/>
              <a:t>Dentons</a:t>
            </a:r>
            <a:endParaRPr lang="ru-RU" sz="1200" dirty="0"/>
          </a:p>
        </p:txBody>
      </p:sp>
      <p:sp>
        <p:nvSpPr>
          <p:cNvPr id="42" name="Text Placeholder 20">
            <a:extLst>
              <a:ext uri="{FF2B5EF4-FFF2-40B4-BE49-F238E27FC236}">
                <a16:creationId xmlns:a16="http://schemas.microsoft.com/office/drawing/2014/main" id="{8977855E-CCFD-43AA-864F-BE56CE06D024}"/>
              </a:ext>
            </a:extLst>
          </p:cNvPr>
          <p:cNvSpPr txBox="1">
            <a:spLocks/>
          </p:cNvSpPr>
          <p:nvPr/>
        </p:nvSpPr>
        <p:spPr>
          <a:xfrm>
            <a:off x="574800" y="5110199"/>
            <a:ext cx="2587500" cy="290745"/>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ct val="0"/>
              </a:spcAft>
              <a:buFont typeface="Arial" panose="020B0604020202020204" pitchFamily="34" charset="0"/>
              <a:buNone/>
              <a:defRPr sz="1000" b="1" kern="1200">
                <a:solidFill>
                  <a:schemeClr val="tx1"/>
                </a:solidFill>
                <a:latin typeface="+mn-lt"/>
                <a:ea typeface="+mn-ea"/>
                <a:cs typeface="+mn-cs"/>
              </a:defRPr>
            </a:lvl4pPr>
            <a:lvl5pPr marL="0" indent="0" algn="l" defTabSz="914400" rtl="0" eaLnBrk="1" latinLnBrk="0" hangingPunct="1">
              <a:lnSpc>
                <a:spcPct val="100000"/>
              </a:lnSpc>
              <a:spcBef>
                <a:spcPct val="0"/>
              </a:spcBef>
              <a:spcAft>
                <a:spcPct val="0"/>
              </a:spcAft>
              <a:buFont typeface="Arial" panose="020B0604020202020204" pitchFamily="34" charset="0"/>
              <a:buNone/>
              <a:defRPr sz="1000" kern="1200">
                <a:solidFill>
                  <a:schemeClr val="tx1"/>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a:lstStyle>
          <a:p>
            <a:r>
              <a:rPr lang="en-US" sz="1200" dirty="0"/>
              <a:t>kseniia.smirnova@dentons.com</a:t>
            </a:r>
            <a:endParaRPr lang="ru-RU" sz="1200" dirty="0"/>
          </a:p>
        </p:txBody>
      </p:sp>
    </p:spTree>
    <p:extLst>
      <p:ext uri="{BB962C8B-B14F-4D97-AF65-F5344CB8AC3E}">
        <p14:creationId xmlns:p14="http://schemas.microsoft.com/office/powerpoint/2010/main" val="490324725"/>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theme>
</file>

<file path=ppt/theme/theme2.xml><?xml version="1.0" encoding="utf-8"?>
<a:theme xmlns:a="http://schemas.openxmlformats.org/drawingml/2006/main" name="1_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Presentation11" id="{FEFB4474-6684-0E43-A044-DAB48F52D501}" vid="{481A1872-26A7-FE4F-B5E8-41BE339CBEBE}"/>
    </a:ext>
  </a:extLst>
</a:theme>
</file>

<file path=ppt/theme/theme3.xml><?xml version="1.0" encoding="utf-8"?>
<a:theme xmlns:a="http://schemas.openxmlformats.org/drawingml/2006/main" name="2_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theme>
</file>

<file path=ppt/theme/theme4.xml><?xml version="1.0" encoding="utf-8"?>
<a:theme xmlns:a="http://schemas.openxmlformats.org/drawingml/2006/main" name="Office-tema">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10.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11.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TemplateConfiguration><![CDATA[{"elementsMetadata":[],"transformationConfigurations":[{"colorTheme":"{{Form.PP_ThemeColor.ThemeColor}}","disableUpdates":false,"type":"colorTheme"},{"language":"{{DocumentLanguage}}","disableUpdates":false,"type":"proofingLanguage"}],"templateName":"Dentons Template 16_9","templateDescription":"","enableDocumentContentUpdater":true,"version":"1.11"}]]></TemplafyTemplateConfiguration>
</file>

<file path=customXml/item16.xml><?xml version="1.0" encoding="utf-8"?>
<TemplafySlideTemplateConfiguration><![CDATA[{"documentContentValidatorConfiguration":{"enableDocumentContentValidator":false,"documentContentValidatorVersion":0},"elementsMetadata":[],"slideId":"637564041071321429","enableDocumentContentUpdater":false,"version":"1.0"}]]></TemplafySlideTemplateConfiguration>
</file>

<file path=customXml/item17.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18.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20.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28.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29.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30.xml><?xml version="1.0" encoding="utf-8"?>
<BringToFront>
  <Cmd case="BaseExtensions:find-shape-bring-to-front" layout-1-name="Image Title Slide" shape-1-name-1="image" copyDelete="true"/>
</BringToFront>
</file>

<file path=customXml/item31.xml><?xml version="1.0" encoding="utf-8"?>
<TemplafySlideFormConfiguration><![CDATA[{"formFields":[],"formDataEntries":[]}]]></TemplafySlideFormConfiguration>
</file>

<file path=customXml/item32.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33.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34.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35.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38.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39.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40.xml><?xml version="1.0" encoding="utf-8"?>
<TemplafySlideFormConfiguration><![CDATA[{"formFields":[],"formDataEntries":[]}]]></TemplafySlideFormConfiguration>
</file>

<file path=customXml/item41.xml><?xml version="1.0" encoding="utf-8"?>
<TemplafySlideFormConfiguration><![CDATA[{"formFields":[],"formDataEntries":[]}]]></TemplafySlideFormConfiguration>
</file>

<file path=customXml/item42.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47.xml><?xml version="1.0" encoding="utf-8"?>
<TemplafySlideFormConfiguration><![CDATA[{"formFields":[],"formDataEntries":[]}]]></TemplafySlideFormConfiguration>
</file>

<file path=customXml/item48.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49.xml><?xml version="1.0" encoding="utf-8"?>
<TemplafyFormConfiguration><![CDATA[{"formFields":[],"formDataEntries":[]}]]></TemplafyFormConfiguration>
</file>

<file path=customXml/item5.xml><?xml version="1.0" encoding="utf-8"?>
<TemplafySlideFormConfiguration><![CDATA[{"formFields":[],"formDataEntries":[]}]]></TemplafySlideFormConfiguration>
</file>

<file path=customXml/item50.xml><?xml version="1.0" encoding="utf-8"?>
<TemplafySlideFormConfiguration><![CDATA[{"formFields":[],"formDataEntries":[]}]]></TemplafySlideFormConfiguration>
</file>

<file path=customXml/item51.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52.xml><?xml version="1.0" encoding="utf-8"?>
<TemplafySlideFormConfiguration><![CDATA[{"formFields":[],"formDataEntries":[]}]]></TemplafySlideFormConfiguration>
</file>

<file path=customXml/item53.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57.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58.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59.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60.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61.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6EE4CF41-F272-4934-B102-240D5B190231}">
  <ds:schemaRefs/>
</ds:datastoreItem>
</file>

<file path=customXml/itemProps10.xml><?xml version="1.0" encoding="utf-8"?>
<ds:datastoreItem xmlns:ds="http://schemas.openxmlformats.org/officeDocument/2006/customXml" ds:itemID="{DAAE41B5-7111-42E7-AC66-160CB6270323}">
  <ds:schemaRefs/>
</ds:datastoreItem>
</file>

<file path=customXml/itemProps11.xml><?xml version="1.0" encoding="utf-8"?>
<ds:datastoreItem xmlns:ds="http://schemas.openxmlformats.org/officeDocument/2006/customXml" ds:itemID="{D75C9C5B-4697-4D05-9C1D-F29E757BD050}">
  <ds:schemaRefs/>
</ds:datastoreItem>
</file>

<file path=customXml/itemProps12.xml><?xml version="1.0" encoding="utf-8"?>
<ds:datastoreItem xmlns:ds="http://schemas.openxmlformats.org/officeDocument/2006/customXml" ds:itemID="{0CC9183D-9C7F-4AC8-8377-5E602F364B3B}">
  <ds:schemaRefs/>
</ds:datastoreItem>
</file>

<file path=customXml/itemProps13.xml><?xml version="1.0" encoding="utf-8"?>
<ds:datastoreItem xmlns:ds="http://schemas.openxmlformats.org/officeDocument/2006/customXml" ds:itemID="{9C3E52C9-C806-461D-8581-0A134C85B3DB}">
  <ds:schemaRefs/>
</ds:datastoreItem>
</file>

<file path=customXml/itemProps14.xml><?xml version="1.0" encoding="utf-8"?>
<ds:datastoreItem xmlns:ds="http://schemas.openxmlformats.org/officeDocument/2006/customXml" ds:itemID="{E3B31E15-9E44-41D7-9A4E-31DEA605B9F7}">
  <ds:schemaRefs/>
</ds:datastoreItem>
</file>

<file path=customXml/itemProps15.xml><?xml version="1.0" encoding="utf-8"?>
<ds:datastoreItem xmlns:ds="http://schemas.openxmlformats.org/officeDocument/2006/customXml" ds:itemID="{3508E62A-79B0-4DD8-AC49-87ED3F61EC1F}">
  <ds:schemaRefs/>
</ds:datastoreItem>
</file>

<file path=customXml/itemProps16.xml><?xml version="1.0" encoding="utf-8"?>
<ds:datastoreItem xmlns:ds="http://schemas.openxmlformats.org/officeDocument/2006/customXml" ds:itemID="{A88F29FE-8F10-489D-B8F6-60D1377E6DB4}">
  <ds:schemaRefs/>
</ds:datastoreItem>
</file>

<file path=customXml/itemProps17.xml><?xml version="1.0" encoding="utf-8"?>
<ds:datastoreItem xmlns:ds="http://schemas.openxmlformats.org/officeDocument/2006/customXml" ds:itemID="{D77E5CBB-4CEF-42DB-858A-7E6FE1269B37}">
  <ds:schemaRefs/>
</ds:datastoreItem>
</file>

<file path=customXml/itemProps18.xml><?xml version="1.0" encoding="utf-8"?>
<ds:datastoreItem xmlns:ds="http://schemas.openxmlformats.org/officeDocument/2006/customXml" ds:itemID="{218EA02A-F174-4D03-ADD4-6A2887E8AFB8}">
  <ds:schemaRefs/>
</ds:datastoreItem>
</file>

<file path=customXml/itemProps19.xml><?xml version="1.0" encoding="utf-8"?>
<ds:datastoreItem xmlns:ds="http://schemas.openxmlformats.org/officeDocument/2006/customXml" ds:itemID="{A7050F0D-D2B2-4BE6-8231-ECCBE6533284}">
  <ds:schemaRefs/>
</ds:datastoreItem>
</file>

<file path=customXml/itemProps2.xml><?xml version="1.0" encoding="utf-8"?>
<ds:datastoreItem xmlns:ds="http://schemas.openxmlformats.org/officeDocument/2006/customXml" ds:itemID="{788D45C9-6423-45AA-B05F-5BD08F0B7B53}">
  <ds:schemaRefs/>
</ds:datastoreItem>
</file>

<file path=customXml/itemProps20.xml><?xml version="1.0" encoding="utf-8"?>
<ds:datastoreItem xmlns:ds="http://schemas.openxmlformats.org/officeDocument/2006/customXml" ds:itemID="{BA14D59F-F792-4860-91DC-8FF864526F5D}">
  <ds:schemaRefs/>
</ds:datastoreItem>
</file>

<file path=customXml/itemProps21.xml><?xml version="1.0" encoding="utf-8"?>
<ds:datastoreItem xmlns:ds="http://schemas.openxmlformats.org/officeDocument/2006/customXml" ds:itemID="{2CD22916-C1FE-4161-8D47-E699913E481D}">
  <ds:schemaRefs/>
</ds:datastoreItem>
</file>

<file path=customXml/itemProps22.xml><?xml version="1.0" encoding="utf-8"?>
<ds:datastoreItem xmlns:ds="http://schemas.openxmlformats.org/officeDocument/2006/customXml" ds:itemID="{EC46BE9E-55C2-4A3E-A96C-60BBE101B2F8}">
  <ds:schemaRefs/>
</ds:datastoreItem>
</file>

<file path=customXml/itemProps23.xml><?xml version="1.0" encoding="utf-8"?>
<ds:datastoreItem xmlns:ds="http://schemas.openxmlformats.org/officeDocument/2006/customXml" ds:itemID="{F0C50C1D-6A3E-4DFA-A6D8-13B551FCEB1A}">
  <ds:schemaRefs/>
</ds:datastoreItem>
</file>

<file path=customXml/itemProps24.xml><?xml version="1.0" encoding="utf-8"?>
<ds:datastoreItem xmlns:ds="http://schemas.openxmlformats.org/officeDocument/2006/customXml" ds:itemID="{B8DC31DB-401B-4D72-A78E-A41D0E136680}">
  <ds:schemaRefs/>
</ds:datastoreItem>
</file>

<file path=customXml/itemProps25.xml><?xml version="1.0" encoding="utf-8"?>
<ds:datastoreItem xmlns:ds="http://schemas.openxmlformats.org/officeDocument/2006/customXml" ds:itemID="{FADF2C91-D6E0-43E5-B598-DE4578D87091}">
  <ds:schemaRefs/>
</ds:datastoreItem>
</file>

<file path=customXml/itemProps26.xml><?xml version="1.0" encoding="utf-8"?>
<ds:datastoreItem xmlns:ds="http://schemas.openxmlformats.org/officeDocument/2006/customXml" ds:itemID="{EC14765D-60DC-47A2-8FD2-E2F9FECD48B3}">
  <ds:schemaRefs/>
</ds:datastoreItem>
</file>

<file path=customXml/itemProps27.xml><?xml version="1.0" encoding="utf-8"?>
<ds:datastoreItem xmlns:ds="http://schemas.openxmlformats.org/officeDocument/2006/customXml" ds:itemID="{5327E324-FBDB-41D2-8A06-0B310791CBB4}">
  <ds:schemaRefs/>
</ds:datastoreItem>
</file>

<file path=customXml/itemProps28.xml><?xml version="1.0" encoding="utf-8"?>
<ds:datastoreItem xmlns:ds="http://schemas.openxmlformats.org/officeDocument/2006/customXml" ds:itemID="{70061F80-2CEE-4B03-9978-4B4F3078FE21}">
  <ds:schemaRefs/>
</ds:datastoreItem>
</file>

<file path=customXml/itemProps29.xml><?xml version="1.0" encoding="utf-8"?>
<ds:datastoreItem xmlns:ds="http://schemas.openxmlformats.org/officeDocument/2006/customXml" ds:itemID="{B1DC3451-C2F3-4A98-BC6E-30B8ADFB18B0}">
  <ds:schemaRefs/>
</ds:datastoreItem>
</file>

<file path=customXml/itemProps3.xml><?xml version="1.0" encoding="utf-8"?>
<ds:datastoreItem xmlns:ds="http://schemas.openxmlformats.org/officeDocument/2006/customXml" ds:itemID="{D49F3601-AEA4-4411-83B0-08B0D0E2E64B}">
  <ds:schemaRefs/>
</ds:datastoreItem>
</file>

<file path=customXml/itemProps30.xml><?xml version="1.0" encoding="utf-8"?>
<ds:datastoreItem xmlns:ds="http://schemas.openxmlformats.org/officeDocument/2006/customXml" ds:itemID="{471198A9-3B2D-4140-B566-583E2D619735}">
  <ds:schemaRefs/>
</ds:datastoreItem>
</file>

<file path=customXml/itemProps31.xml><?xml version="1.0" encoding="utf-8"?>
<ds:datastoreItem xmlns:ds="http://schemas.openxmlformats.org/officeDocument/2006/customXml" ds:itemID="{1F5EFF13-1155-42DA-B7AB-EF31281AD3A8}">
  <ds:schemaRefs/>
</ds:datastoreItem>
</file>

<file path=customXml/itemProps32.xml><?xml version="1.0" encoding="utf-8"?>
<ds:datastoreItem xmlns:ds="http://schemas.openxmlformats.org/officeDocument/2006/customXml" ds:itemID="{A47149EF-ACF4-411C-9B9D-9046EFCE5383}">
  <ds:schemaRefs/>
</ds:datastoreItem>
</file>

<file path=customXml/itemProps33.xml><?xml version="1.0" encoding="utf-8"?>
<ds:datastoreItem xmlns:ds="http://schemas.openxmlformats.org/officeDocument/2006/customXml" ds:itemID="{A2CE0E83-FB67-47CF-9D15-0F6BE6F5DAB0}">
  <ds:schemaRefs/>
</ds:datastoreItem>
</file>

<file path=customXml/itemProps34.xml><?xml version="1.0" encoding="utf-8"?>
<ds:datastoreItem xmlns:ds="http://schemas.openxmlformats.org/officeDocument/2006/customXml" ds:itemID="{6AE7963D-C0FA-4CB5-9DB8-C508C3F27D8C}">
  <ds:schemaRefs/>
</ds:datastoreItem>
</file>

<file path=customXml/itemProps35.xml><?xml version="1.0" encoding="utf-8"?>
<ds:datastoreItem xmlns:ds="http://schemas.openxmlformats.org/officeDocument/2006/customXml" ds:itemID="{8526FF6C-2AB7-4BF9-81C6-82AAE2C8BDE0}">
  <ds:schemaRefs/>
</ds:datastoreItem>
</file>

<file path=customXml/itemProps36.xml><?xml version="1.0" encoding="utf-8"?>
<ds:datastoreItem xmlns:ds="http://schemas.openxmlformats.org/officeDocument/2006/customXml" ds:itemID="{9CE89BBE-ECE6-440B-9B21-DD15A164E108}">
  <ds:schemaRefs/>
</ds:datastoreItem>
</file>

<file path=customXml/itemProps37.xml><?xml version="1.0" encoding="utf-8"?>
<ds:datastoreItem xmlns:ds="http://schemas.openxmlformats.org/officeDocument/2006/customXml" ds:itemID="{11270860-12CE-4431-86E7-13BD4AEFE593}">
  <ds:schemaRefs/>
</ds:datastoreItem>
</file>

<file path=customXml/itemProps38.xml><?xml version="1.0" encoding="utf-8"?>
<ds:datastoreItem xmlns:ds="http://schemas.openxmlformats.org/officeDocument/2006/customXml" ds:itemID="{801BA973-E77F-4C1F-AC75-3E554B563438}">
  <ds:schemaRefs/>
</ds:datastoreItem>
</file>

<file path=customXml/itemProps39.xml><?xml version="1.0" encoding="utf-8"?>
<ds:datastoreItem xmlns:ds="http://schemas.openxmlformats.org/officeDocument/2006/customXml" ds:itemID="{4298E592-E2A5-41FC-B44F-D05DCE58E4E0}">
  <ds:schemaRefs/>
</ds:datastoreItem>
</file>

<file path=customXml/itemProps4.xml><?xml version="1.0" encoding="utf-8"?>
<ds:datastoreItem xmlns:ds="http://schemas.openxmlformats.org/officeDocument/2006/customXml" ds:itemID="{D00E27EB-F291-4201-9EE9-4BEB4D6FDE1D}">
  <ds:schemaRefs/>
</ds:datastoreItem>
</file>

<file path=customXml/itemProps40.xml><?xml version="1.0" encoding="utf-8"?>
<ds:datastoreItem xmlns:ds="http://schemas.openxmlformats.org/officeDocument/2006/customXml" ds:itemID="{ACFD5ABA-EB6B-4ECB-BC20-6626C4C09958}">
  <ds:schemaRefs/>
</ds:datastoreItem>
</file>

<file path=customXml/itemProps41.xml><?xml version="1.0" encoding="utf-8"?>
<ds:datastoreItem xmlns:ds="http://schemas.openxmlformats.org/officeDocument/2006/customXml" ds:itemID="{22377CEC-30F3-4887-AFD2-663C3B3A6DC6}">
  <ds:schemaRefs/>
</ds:datastoreItem>
</file>

<file path=customXml/itemProps42.xml><?xml version="1.0" encoding="utf-8"?>
<ds:datastoreItem xmlns:ds="http://schemas.openxmlformats.org/officeDocument/2006/customXml" ds:itemID="{3981A63A-1220-44C6-87FE-99EC65246903}">
  <ds:schemaRefs/>
</ds:datastoreItem>
</file>

<file path=customXml/itemProps43.xml><?xml version="1.0" encoding="utf-8"?>
<ds:datastoreItem xmlns:ds="http://schemas.openxmlformats.org/officeDocument/2006/customXml" ds:itemID="{D125AC3C-F032-4E02-9C9F-39AAED70E5BE}">
  <ds:schemaRefs/>
</ds:datastoreItem>
</file>

<file path=customXml/itemProps44.xml><?xml version="1.0" encoding="utf-8"?>
<ds:datastoreItem xmlns:ds="http://schemas.openxmlformats.org/officeDocument/2006/customXml" ds:itemID="{3CCAAE2F-24FF-448A-87B5-00163F3EC726}">
  <ds:schemaRefs/>
</ds:datastoreItem>
</file>

<file path=customXml/itemProps45.xml><?xml version="1.0" encoding="utf-8"?>
<ds:datastoreItem xmlns:ds="http://schemas.openxmlformats.org/officeDocument/2006/customXml" ds:itemID="{182B061D-7240-4701-B44C-643C6C75C843}">
  <ds:schemaRefs/>
</ds:datastoreItem>
</file>

<file path=customXml/itemProps46.xml><?xml version="1.0" encoding="utf-8"?>
<ds:datastoreItem xmlns:ds="http://schemas.openxmlformats.org/officeDocument/2006/customXml" ds:itemID="{F3AF1CFE-A9FD-4AAC-B184-AAFBE325EEAF}">
  <ds:schemaRefs/>
</ds:datastoreItem>
</file>

<file path=customXml/itemProps47.xml><?xml version="1.0" encoding="utf-8"?>
<ds:datastoreItem xmlns:ds="http://schemas.openxmlformats.org/officeDocument/2006/customXml" ds:itemID="{260FCA7F-8860-431C-937D-954DD87EAE3D}">
  <ds:schemaRefs/>
</ds:datastoreItem>
</file>

<file path=customXml/itemProps48.xml><?xml version="1.0" encoding="utf-8"?>
<ds:datastoreItem xmlns:ds="http://schemas.openxmlformats.org/officeDocument/2006/customXml" ds:itemID="{B345F12B-EF66-4B4A-AE66-777184F6E076}">
  <ds:schemaRefs/>
</ds:datastoreItem>
</file>

<file path=customXml/itemProps49.xml><?xml version="1.0" encoding="utf-8"?>
<ds:datastoreItem xmlns:ds="http://schemas.openxmlformats.org/officeDocument/2006/customXml" ds:itemID="{7F3C0A5B-669C-4705-AC87-2CA3EEF2628A}">
  <ds:schemaRefs/>
</ds:datastoreItem>
</file>

<file path=customXml/itemProps5.xml><?xml version="1.0" encoding="utf-8"?>
<ds:datastoreItem xmlns:ds="http://schemas.openxmlformats.org/officeDocument/2006/customXml" ds:itemID="{AC692208-973B-4143-AFD9-84A7B8879BB6}">
  <ds:schemaRefs/>
</ds:datastoreItem>
</file>

<file path=customXml/itemProps50.xml><?xml version="1.0" encoding="utf-8"?>
<ds:datastoreItem xmlns:ds="http://schemas.openxmlformats.org/officeDocument/2006/customXml" ds:itemID="{47C82BA8-4D39-40F4-97C7-EFDCD0FEB154}">
  <ds:schemaRefs/>
</ds:datastoreItem>
</file>

<file path=customXml/itemProps51.xml><?xml version="1.0" encoding="utf-8"?>
<ds:datastoreItem xmlns:ds="http://schemas.openxmlformats.org/officeDocument/2006/customXml" ds:itemID="{09B69EC9-1E13-4240-9762-10944447B9B5}">
  <ds:schemaRefs/>
</ds:datastoreItem>
</file>

<file path=customXml/itemProps52.xml><?xml version="1.0" encoding="utf-8"?>
<ds:datastoreItem xmlns:ds="http://schemas.openxmlformats.org/officeDocument/2006/customXml" ds:itemID="{029A3F62-9244-424A-8481-582883131E3B}">
  <ds:schemaRefs/>
</ds:datastoreItem>
</file>

<file path=customXml/itemProps53.xml><?xml version="1.0" encoding="utf-8"?>
<ds:datastoreItem xmlns:ds="http://schemas.openxmlformats.org/officeDocument/2006/customXml" ds:itemID="{E83A3EEA-7899-42F1-A1E3-DF35C53F0DD8}">
  <ds:schemaRefs/>
</ds:datastoreItem>
</file>

<file path=customXml/itemProps54.xml><?xml version="1.0" encoding="utf-8"?>
<ds:datastoreItem xmlns:ds="http://schemas.openxmlformats.org/officeDocument/2006/customXml" ds:itemID="{87C0BDEC-8483-4585-B2DF-E0C4772D5721}">
  <ds:schemaRefs/>
</ds:datastoreItem>
</file>

<file path=customXml/itemProps55.xml><?xml version="1.0" encoding="utf-8"?>
<ds:datastoreItem xmlns:ds="http://schemas.openxmlformats.org/officeDocument/2006/customXml" ds:itemID="{4C65BF12-8D03-4A6A-82AF-8AEABBA615D0}">
  <ds:schemaRefs/>
</ds:datastoreItem>
</file>

<file path=customXml/itemProps56.xml><?xml version="1.0" encoding="utf-8"?>
<ds:datastoreItem xmlns:ds="http://schemas.openxmlformats.org/officeDocument/2006/customXml" ds:itemID="{E7201191-4937-4B3A-8AA7-3D8836323F86}">
  <ds:schemaRefs/>
</ds:datastoreItem>
</file>

<file path=customXml/itemProps57.xml><?xml version="1.0" encoding="utf-8"?>
<ds:datastoreItem xmlns:ds="http://schemas.openxmlformats.org/officeDocument/2006/customXml" ds:itemID="{DC654D07-927E-4172-8A2F-830659FB661C}">
  <ds:schemaRefs/>
</ds:datastoreItem>
</file>

<file path=customXml/itemProps58.xml><?xml version="1.0" encoding="utf-8"?>
<ds:datastoreItem xmlns:ds="http://schemas.openxmlformats.org/officeDocument/2006/customXml" ds:itemID="{F6636C8F-1838-49B8-82D6-E0FF71BC0AF0}">
  <ds:schemaRefs/>
</ds:datastoreItem>
</file>

<file path=customXml/itemProps59.xml><?xml version="1.0" encoding="utf-8"?>
<ds:datastoreItem xmlns:ds="http://schemas.openxmlformats.org/officeDocument/2006/customXml" ds:itemID="{CEA18F5B-1F1D-4E54-A2F6-9FB6F9B24EB2}">
  <ds:schemaRefs/>
</ds:datastoreItem>
</file>

<file path=customXml/itemProps6.xml><?xml version="1.0" encoding="utf-8"?>
<ds:datastoreItem xmlns:ds="http://schemas.openxmlformats.org/officeDocument/2006/customXml" ds:itemID="{17C0CCB0-9DB6-42D1-B1F5-BBDEB3BF12A5}">
  <ds:schemaRefs/>
</ds:datastoreItem>
</file>

<file path=customXml/itemProps60.xml><?xml version="1.0" encoding="utf-8"?>
<ds:datastoreItem xmlns:ds="http://schemas.openxmlformats.org/officeDocument/2006/customXml" ds:itemID="{8917D67A-CC1D-4CEF-94BD-93D8DD22E2A7}">
  <ds:schemaRefs/>
</ds:datastoreItem>
</file>

<file path=customXml/itemProps61.xml><?xml version="1.0" encoding="utf-8"?>
<ds:datastoreItem xmlns:ds="http://schemas.openxmlformats.org/officeDocument/2006/customXml" ds:itemID="{AFE54064-7DB5-4455-A46B-3B0027A47A18}">
  <ds:schemaRefs/>
</ds:datastoreItem>
</file>

<file path=customXml/itemProps7.xml><?xml version="1.0" encoding="utf-8"?>
<ds:datastoreItem xmlns:ds="http://schemas.openxmlformats.org/officeDocument/2006/customXml" ds:itemID="{CB9778C5-F297-4F4C-94B8-BE3B7427DECB}">
  <ds:schemaRefs/>
</ds:datastoreItem>
</file>

<file path=customXml/itemProps8.xml><?xml version="1.0" encoding="utf-8"?>
<ds:datastoreItem xmlns:ds="http://schemas.openxmlformats.org/officeDocument/2006/customXml" ds:itemID="{C4AC3BD4-6E31-48C8-969C-5DD9FCF9FECC}">
  <ds:schemaRefs/>
</ds:datastoreItem>
</file>

<file path=customXml/itemProps9.xml><?xml version="1.0" encoding="utf-8"?>
<ds:datastoreItem xmlns:ds="http://schemas.openxmlformats.org/officeDocument/2006/customXml" ds:itemID="{9E95F1C7-8012-49B5-AA84-E6C1887D67B0}">
  <ds:schemaRefs/>
</ds:datastoreItem>
</file>

<file path=docProps/app.xml><?xml version="1.0" encoding="utf-8"?>
<Properties xmlns="http://schemas.openxmlformats.org/officeDocument/2006/extended-properties" xmlns:vt="http://schemas.openxmlformats.org/officeDocument/2006/docPropsVTypes">
  <Template>blank</Template>
  <TotalTime>8781</TotalTime>
  <Words>984</Words>
  <Application>Microsoft Office PowerPoint</Application>
  <PresentationFormat>Widescreen</PresentationFormat>
  <Paragraphs>112</Paragraphs>
  <Slides>5</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Arial Black</vt:lpstr>
      <vt:lpstr>Play</vt:lpstr>
      <vt:lpstr>Wingdings</vt:lpstr>
      <vt:lpstr>Dentons 16:9</vt:lpstr>
      <vt:lpstr>1_Dentons 16:9</vt:lpstr>
      <vt:lpstr>2_Dentons 16:9</vt:lpstr>
      <vt:lpstr>Утечки данных как глобальный тренд</vt:lpstr>
      <vt:lpstr>Примеры публично известных случаев утечек данных </vt:lpstr>
      <vt:lpstr>Некоторые последствия утечек – текущее и будущее</vt:lpstr>
      <vt:lpstr>Privacy management – необходим комплексный подход</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Стратегия в области системы управления ИС</dc:title>
  <dc:creator>Smirnova, Kseniia</dc:creator>
  <cp:lastModifiedBy>Smirnova, Kseniia</cp:lastModifiedBy>
  <cp:revision>75</cp:revision>
  <cp:lastPrinted>2022-04-01T14:53:22Z</cp:lastPrinted>
  <dcterms:created xsi:type="dcterms:W3CDTF">1900-01-01T00:00:00Z</dcterms:created>
  <dcterms:modified xsi:type="dcterms:W3CDTF">2022-05-26T07:12:09Z</dcterms:modified>
</cp:coreProperties>
</file>