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0" r:id="rId1"/>
    <p:sldMasterId id="2147483684" r:id="rId2"/>
  </p:sldMasterIdLst>
  <p:notesMasterIdLst>
    <p:notesMasterId r:id="rId8"/>
  </p:notesMasterIdLst>
  <p:handoutMasterIdLst>
    <p:handoutMasterId r:id="rId9"/>
  </p:handoutMasterIdLst>
  <p:sldIdLst>
    <p:sldId id="968" r:id="rId3"/>
    <p:sldId id="969" r:id="rId4"/>
    <p:sldId id="983" r:id="rId5"/>
    <p:sldId id="970" r:id="rId6"/>
    <p:sldId id="984" r:id="rId7"/>
  </p:sldIdLst>
  <p:sldSz cx="12192000" cy="6858000"/>
  <p:notesSz cx="6858000" cy="9144000"/>
  <p:defaultText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ezhana Muravskaya" initials="SM" lastIdx="1" clrIdx="0">
    <p:extLst>
      <p:ext uri="{19B8F6BF-5375-455C-9EA6-DF929625EA0E}">
        <p15:presenceInfo xmlns:p15="http://schemas.microsoft.com/office/powerpoint/2012/main" userId="S::smuravskaya@skolkovo.ru::5479bd4c-833f-4b2d-8926-4f00cf368d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68A"/>
    <a:srgbClr val="D5382D"/>
    <a:srgbClr val="E8E8E9"/>
    <a:srgbClr val="FF9900"/>
    <a:srgbClr val="2476C0"/>
    <a:srgbClr val="9E449C"/>
    <a:srgbClr val="CDCDCE"/>
    <a:srgbClr val="0E1630"/>
    <a:srgbClr val="D0C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5" autoAdjust="0"/>
    <p:restoredTop sz="87449" autoAdjust="0"/>
  </p:normalViewPr>
  <p:slideViewPr>
    <p:cSldViewPr snapToGrid="0" snapToObjects="1" showGuides="1">
      <p:cViewPr varScale="1">
        <p:scale>
          <a:sx n="59" d="100"/>
          <a:sy n="59" d="100"/>
        </p:scale>
        <p:origin x="964" y="48"/>
      </p:cViewPr>
      <p:guideLst>
        <p:guide orient="horz" pos="2137"/>
        <p:guide pos="3840"/>
      </p:guideLst>
    </p:cSldViewPr>
  </p:slideViewPr>
  <p:notesTextViewPr>
    <p:cViewPr>
      <p:scale>
        <a:sx n="1" d="1"/>
        <a:sy n="1" d="1"/>
      </p:scale>
      <p:origin x="0" y="0"/>
    </p:cViewPr>
  </p:notesTextViewPr>
  <p:sorterViewPr>
    <p:cViewPr>
      <p:scale>
        <a:sx n="70" d="100"/>
        <a:sy n="70" d="100"/>
      </p:scale>
      <p:origin x="0" y="0"/>
    </p:cViewPr>
  </p:sorterViewPr>
  <p:notesViewPr>
    <p:cSldViewPr snapToGrid="0" snapToObjects="1" showGuides="1">
      <p:cViewPr varScale="1">
        <p:scale>
          <a:sx n="96" d="100"/>
          <a:sy n="96" d="100"/>
        </p:scale>
        <p:origin x="368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240E79-DE96-804C-AC2F-B4F8DE5906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RU"/>
          </a:p>
        </p:txBody>
      </p:sp>
      <p:sp>
        <p:nvSpPr>
          <p:cNvPr id="3" name="Date Placeholder 2">
            <a:extLst>
              <a:ext uri="{FF2B5EF4-FFF2-40B4-BE49-F238E27FC236}">
                <a16:creationId xmlns:a16="http://schemas.microsoft.com/office/drawing/2014/main" id="{E1350F80-AC0D-EC4C-8BD8-F23920CB78A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6298A2-3A9D-EE48-8ACE-5E2C3827541D}" type="datetimeFigureOut">
              <a:rPr lang="en-RU" smtClean="0"/>
              <a:t>12/02/2022</a:t>
            </a:fld>
            <a:endParaRPr lang="en-RU"/>
          </a:p>
        </p:txBody>
      </p:sp>
      <p:sp>
        <p:nvSpPr>
          <p:cNvPr id="4" name="Footer Placeholder 3">
            <a:extLst>
              <a:ext uri="{FF2B5EF4-FFF2-40B4-BE49-F238E27FC236}">
                <a16:creationId xmlns:a16="http://schemas.microsoft.com/office/drawing/2014/main" id="{61AA7CAC-D058-334B-9AFD-F2B622A2E5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RU"/>
          </a:p>
        </p:txBody>
      </p:sp>
      <p:sp>
        <p:nvSpPr>
          <p:cNvPr id="5" name="Slide Number Placeholder 4">
            <a:extLst>
              <a:ext uri="{FF2B5EF4-FFF2-40B4-BE49-F238E27FC236}">
                <a16:creationId xmlns:a16="http://schemas.microsoft.com/office/drawing/2014/main" id="{9F354B6A-B923-A343-A19B-59D2FB2B32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901731-0282-4F46-9E6C-DA7213262FDD}" type="slidenum">
              <a:rPr lang="en-RU" smtClean="0"/>
              <a:t>‹#›</a:t>
            </a:fld>
            <a:endParaRPr lang="en-RU"/>
          </a:p>
        </p:txBody>
      </p:sp>
    </p:spTree>
    <p:extLst>
      <p:ext uri="{BB962C8B-B14F-4D97-AF65-F5344CB8AC3E}">
        <p14:creationId xmlns:p14="http://schemas.microsoft.com/office/powerpoint/2010/main" val="2778905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6ECFF4-062D-D645-8DBC-F8E5F4D104BB}" type="datetimeFigureOut">
              <a:rPr lang="en-RU" smtClean="0"/>
              <a:t>12/02/2022</a:t>
            </a:fld>
            <a:endParaRPr lang="en-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DBEE8A-AC57-9A48-8B8C-96811CE4C6ED}" type="slidenum">
              <a:rPr lang="en-RU" smtClean="0"/>
              <a:t>‹#›</a:t>
            </a:fld>
            <a:endParaRPr lang="en-RU"/>
          </a:p>
        </p:txBody>
      </p:sp>
    </p:spTree>
    <p:extLst>
      <p:ext uri="{BB962C8B-B14F-4D97-AF65-F5344CB8AC3E}">
        <p14:creationId xmlns:p14="http://schemas.microsoft.com/office/powerpoint/2010/main" val="206810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На данный момент выделяют 3 группы навыков: общие, технические и связанные с коммуникацией «врач-пациент». Каждая из групп касается ряда областей/технологий, где эти навыки необходимы.</a:t>
            </a:r>
          </a:p>
          <a:p>
            <a:r>
              <a:rPr lang="ru-RU" dirty="0"/>
              <a:t>Существующие исследования подчеркивают, что несмотря на прогресс в цифровизации здравоохранения, разрыв между компетенциями, необходимыми для эффективного выполнения задач и технологиями все еще велик. Одной из причин является недостаточное понимание врачами фундаментальных основ цифровых процессов, которые лежат в основе работы цифровых технологий. Это происходит из-за недостатка адаптированных материалов, подходящих для обучения активного, опытного персонала.</a:t>
            </a:r>
          </a:p>
        </p:txBody>
      </p:sp>
      <p:sp>
        <p:nvSpPr>
          <p:cNvPr id="4" name="Номер слайда 3"/>
          <p:cNvSpPr>
            <a:spLocks noGrp="1"/>
          </p:cNvSpPr>
          <p:nvPr>
            <p:ph type="sldNum" sz="quarter" idx="5"/>
          </p:nvPr>
        </p:nvSpPr>
        <p:spPr/>
        <p:txBody>
          <a:bodyPr/>
          <a:lstStyle/>
          <a:p>
            <a:fld id="{11DBEE8A-AC57-9A48-8B8C-96811CE4C6ED}" type="slidenum">
              <a:rPr lang="en-RU" smtClean="0"/>
              <a:t>2</a:t>
            </a:fld>
            <a:endParaRPr lang="en-RU"/>
          </a:p>
        </p:txBody>
      </p:sp>
    </p:spTree>
    <p:extLst>
      <p:ext uri="{BB962C8B-B14F-4D97-AF65-F5344CB8AC3E}">
        <p14:creationId xmlns:p14="http://schemas.microsoft.com/office/powerpoint/2010/main" val="2979175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tabLst/>
              <a:defRPr/>
            </a:pPr>
            <a:r>
              <a:rPr lang="ru-RU" sz="1200" dirty="0">
                <a:solidFill>
                  <a:srgbClr val="000000"/>
                </a:solidFill>
              </a:rPr>
              <a:t>В последние годы исследователи активно фокусируются на преимуществах цифровизации здравоохранения: повышается доступность медицинской помощи, эффективность работы лечебных учреждений, происходит оптимизация затрат.</a:t>
            </a:r>
          </a:p>
        </p:txBody>
      </p:sp>
      <p:sp>
        <p:nvSpPr>
          <p:cNvPr id="4" name="Номер слайда 3"/>
          <p:cNvSpPr>
            <a:spLocks noGrp="1"/>
          </p:cNvSpPr>
          <p:nvPr>
            <p:ph type="sldNum" sz="quarter" idx="5"/>
          </p:nvPr>
        </p:nvSpPr>
        <p:spPr/>
        <p:txBody>
          <a:bodyPr/>
          <a:lstStyle/>
          <a:p>
            <a:fld id="{11DBEE8A-AC57-9A48-8B8C-96811CE4C6ED}" type="slidenum">
              <a:rPr lang="en-RU" smtClean="0"/>
              <a:t>3</a:t>
            </a:fld>
            <a:endParaRPr lang="en-RU"/>
          </a:p>
        </p:txBody>
      </p:sp>
    </p:spTree>
    <p:extLst>
      <p:ext uri="{BB962C8B-B14F-4D97-AF65-F5344CB8AC3E}">
        <p14:creationId xmlns:p14="http://schemas.microsoft.com/office/powerpoint/2010/main" val="3485421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Мы провели контент-анализ 54 статей, посвящённых исследованиям связи между адаптацией цифровых систем в здравоохранении и развитием навыков врачей и старшего медицинского персонала </a:t>
            </a:r>
          </a:p>
        </p:txBody>
      </p:sp>
      <p:sp>
        <p:nvSpPr>
          <p:cNvPr id="4" name="Номер слайда 3"/>
          <p:cNvSpPr>
            <a:spLocks noGrp="1"/>
          </p:cNvSpPr>
          <p:nvPr>
            <p:ph type="sldNum" sz="quarter" idx="5"/>
          </p:nvPr>
        </p:nvSpPr>
        <p:spPr/>
        <p:txBody>
          <a:bodyPr/>
          <a:lstStyle/>
          <a:p>
            <a:fld id="{11DBEE8A-AC57-9A48-8B8C-96811CE4C6ED}" type="slidenum">
              <a:rPr lang="en-RU" smtClean="0"/>
              <a:t>4</a:t>
            </a:fld>
            <a:endParaRPr lang="en-RU"/>
          </a:p>
        </p:txBody>
      </p:sp>
    </p:spTree>
    <p:extLst>
      <p:ext uri="{BB962C8B-B14F-4D97-AF65-F5344CB8AC3E}">
        <p14:creationId xmlns:p14="http://schemas.microsoft.com/office/powerpoint/2010/main" val="4262842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Схема представляет визуализацию результатов сетевого анализа совместного цитирования ключевых слов в источниках литературы с помощью программы </a:t>
            </a:r>
            <a:r>
              <a:rPr lang="en-US" dirty="0" err="1"/>
              <a:t>VosViewer</a:t>
            </a:r>
            <a:r>
              <a:rPr lang="ru-RU" dirty="0"/>
              <a:t>. Схема сетевого анализа позволяет оценить силу связи между ключевыми словами, т.е. показывает какие явления изучаются совместно. На основе этого система формирует кластеры. Кластеры по сути это области исследования. Т.е. на карте мы видим, что в литературе, которая получена из базы </a:t>
            </a:r>
            <a:r>
              <a:rPr lang="en-US" dirty="0"/>
              <a:t>Scopus</a:t>
            </a:r>
            <a:r>
              <a:rPr lang="ru-RU" dirty="0"/>
              <a:t> получилось 4 кластера: 1) оказание медицинской помощи и цифровизация 2) развитие персонала 3) зеленый: уход за персоналом и лидерские компетенции медицинской сестры 4) красный: цифровая медицина и обеспечение качества при цифровизации</a:t>
            </a:r>
          </a:p>
        </p:txBody>
      </p:sp>
      <p:sp>
        <p:nvSpPr>
          <p:cNvPr id="4" name="Номер слайда 3"/>
          <p:cNvSpPr>
            <a:spLocks noGrp="1"/>
          </p:cNvSpPr>
          <p:nvPr>
            <p:ph type="sldNum" sz="quarter" idx="5"/>
          </p:nvPr>
        </p:nvSpPr>
        <p:spPr/>
        <p:txBody>
          <a:bodyPr/>
          <a:lstStyle/>
          <a:p>
            <a:fld id="{11DBEE8A-AC57-9A48-8B8C-96811CE4C6ED}" type="slidenum">
              <a:rPr lang="en-RU" smtClean="0"/>
              <a:t>5</a:t>
            </a:fld>
            <a:endParaRPr lang="en-RU"/>
          </a:p>
        </p:txBody>
      </p:sp>
    </p:spTree>
    <p:extLst>
      <p:ext uri="{BB962C8B-B14F-4D97-AF65-F5344CB8AC3E}">
        <p14:creationId xmlns:p14="http://schemas.microsoft.com/office/powerpoint/2010/main" val="33399134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bg>
      <p:bgPr>
        <a:solidFill>
          <a:srgbClr val="E8E8E9"/>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F3E4EBB-EB8D-194E-A708-BC268840C13B}"/>
              </a:ext>
            </a:extLst>
          </p:cNvPr>
          <p:cNvSpPr/>
          <p:nvPr userDrawn="1"/>
        </p:nvSpPr>
        <p:spPr>
          <a:xfrm>
            <a:off x="1768" y="0"/>
            <a:ext cx="503017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14" name="Rectangle 13">
            <a:extLst>
              <a:ext uri="{FF2B5EF4-FFF2-40B4-BE49-F238E27FC236}">
                <a16:creationId xmlns:a16="http://schemas.microsoft.com/office/drawing/2014/main" id="{CB0F3866-C7E6-C840-B46C-CD02C1C49D09}"/>
              </a:ext>
            </a:extLst>
          </p:cNvPr>
          <p:cNvSpPr/>
          <p:nvPr userDrawn="1"/>
        </p:nvSpPr>
        <p:spPr>
          <a:xfrm>
            <a:off x="4897820" y="0"/>
            <a:ext cx="730193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5" name="Freeform 34">
            <a:extLst>
              <a:ext uri="{FF2B5EF4-FFF2-40B4-BE49-F238E27FC236}">
                <a16:creationId xmlns:a16="http://schemas.microsoft.com/office/drawing/2014/main" id="{1D5C8C7C-7ACF-7A40-8A74-861736CB78B4}"/>
              </a:ext>
            </a:extLst>
          </p:cNvPr>
          <p:cNvSpPr/>
          <p:nvPr userDrawn="1"/>
        </p:nvSpPr>
        <p:spPr>
          <a:xfrm rot="16200000" flipV="1">
            <a:off x="8821822" y="3493675"/>
            <a:ext cx="4112773" cy="2638097"/>
          </a:xfrm>
          <a:custGeom>
            <a:avLst/>
            <a:gdLst>
              <a:gd name="connsiteX0" fmla="*/ 4112773 w 4112773"/>
              <a:gd name="connsiteY0" fmla="*/ 0 h 2638097"/>
              <a:gd name="connsiteX1" fmla="*/ 0 w 4112773"/>
              <a:gd name="connsiteY1" fmla="*/ 0 h 2638097"/>
              <a:gd name="connsiteX2" fmla="*/ 1 w 4112773"/>
              <a:gd name="connsiteY2" fmla="*/ 2638097 h 2638097"/>
              <a:gd name="connsiteX3" fmla="*/ 3663453 w 4112773"/>
              <a:gd name="connsiteY3" fmla="*/ 2638096 h 2638097"/>
            </a:gdLst>
            <a:ahLst/>
            <a:cxnLst>
              <a:cxn ang="0">
                <a:pos x="connsiteX0" y="connsiteY0"/>
              </a:cxn>
              <a:cxn ang="0">
                <a:pos x="connsiteX1" y="connsiteY1"/>
              </a:cxn>
              <a:cxn ang="0">
                <a:pos x="connsiteX2" y="connsiteY2"/>
              </a:cxn>
              <a:cxn ang="0">
                <a:pos x="connsiteX3" y="connsiteY3"/>
              </a:cxn>
            </a:cxnLst>
            <a:rect l="l" t="t" r="r" b="b"/>
            <a:pathLst>
              <a:path w="4112773" h="2638097">
                <a:moveTo>
                  <a:pt x="4112773" y="0"/>
                </a:moveTo>
                <a:lnTo>
                  <a:pt x="0" y="0"/>
                </a:lnTo>
                <a:lnTo>
                  <a:pt x="1" y="2638097"/>
                </a:lnTo>
                <a:lnTo>
                  <a:pt x="3663453" y="2638096"/>
                </a:lnTo>
                <a:close/>
              </a:path>
            </a:pathLst>
          </a:custGeom>
          <a:solidFill>
            <a:srgbClr val="D5382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RU" dirty="0"/>
          </a:p>
        </p:txBody>
      </p:sp>
      <p:sp>
        <p:nvSpPr>
          <p:cNvPr id="33" name="Freeform 32">
            <a:extLst>
              <a:ext uri="{FF2B5EF4-FFF2-40B4-BE49-F238E27FC236}">
                <a16:creationId xmlns:a16="http://schemas.microsoft.com/office/drawing/2014/main" id="{8129F2E2-A88F-F84F-B835-940C7B1E7882}"/>
              </a:ext>
            </a:extLst>
          </p:cNvPr>
          <p:cNvSpPr/>
          <p:nvPr userDrawn="1"/>
        </p:nvSpPr>
        <p:spPr>
          <a:xfrm rot="16200000" flipV="1">
            <a:off x="5973295" y="3283025"/>
            <a:ext cx="3659023" cy="3513147"/>
          </a:xfrm>
          <a:custGeom>
            <a:avLst/>
            <a:gdLst>
              <a:gd name="connsiteX0" fmla="*/ 3659023 w 3659023"/>
              <a:gd name="connsiteY0" fmla="*/ 0 h 3505773"/>
              <a:gd name="connsiteX1" fmla="*/ 0 w 3659023"/>
              <a:gd name="connsiteY1" fmla="*/ 0 h 3505773"/>
              <a:gd name="connsiteX2" fmla="*/ 1 w 3659023"/>
              <a:gd name="connsiteY2" fmla="*/ 3505773 h 3505773"/>
              <a:gd name="connsiteX3" fmla="*/ 3061920 w 3659023"/>
              <a:gd name="connsiteY3" fmla="*/ 3505773 h 3505773"/>
              <a:gd name="connsiteX4" fmla="*/ 3659023 w 3659023"/>
              <a:gd name="connsiteY4" fmla="*/ 0 h 3505773"/>
              <a:gd name="connsiteX0" fmla="*/ 3659023 w 3659023"/>
              <a:gd name="connsiteY0" fmla="*/ 0 h 3513147"/>
              <a:gd name="connsiteX1" fmla="*/ 0 w 3659023"/>
              <a:gd name="connsiteY1" fmla="*/ 0 h 3513147"/>
              <a:gd name="connsiteX2" fmla="*/ 1 w 3659023"/>
              <a:gd name="connsiteY2" fmla="*/ 3505773 h 3513147"/>
              <a:gd name="connsiteX3" fmla="*/ 3039798 w 3659023"/>
              <a:gd name="connsiteY3" fmla="*/ 3513147 h 3513147"/>
              <a:gd name="connsiteX4" fmla="*/ 3659023 w 3659023"/>
              <a:gd name="connsiteY4" fmla="*/ 0 h 35131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9023" h="3513147">
                <a:moveTo>
                  <a:pt x="3659023" y="0"/>
                </a:moveTo>
                <a:lnTo>
                  <a:pt x="0" y="0"/>
                </a:lnTo>
                <a:cubicBezTo>
                  <a:pt x="0" y="1168591"/>
                  <a:pt x="1" y="2337182"/>
                  <a:pt x="1" y="3505773"/>
                </a:cubicBezTo>
                <a:lnTo>
                  <a:pt x="3039798" y="3513147"/>
                </a:lnTo>
                <a:lnTo>
                  <a:pt x="3659023" y="0"/>
                </a:lnTo>
                <a:close/>
              </a:path>
            </a:pathLst>
          </a:custGeom>
          <a:solidFill>
            <a:srgbClr val="582C8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RU" dirty="0"/>
          </a:p>
        </p:txBody>
      </p:sp>
      <p:sp>
        <p:nvSpPr>
          <p:cNvPr id="25" name="Freeform 24">
            <a:extLst>
              <a:ext uri="{FF2B5EF4-FFF2-40B4-BE49-F238E27FC236}">
                <a16:creationId xmlns:a16="http://schemas.microsoft.com/office/drawing/2014/main" id="{BE3CB566-8721-8647-BB33-1DD338139594}"/>
              </a:ext>
            </a:extLst>
          </p:cNvPr>
          <p:cNvSpPr/>
          <p:nvPr userDrawn="1"/>
        </p:nvSpPr>
        <p:spPr>
          <a:xfrm rot="16200000" flipV="1">
            <a:off x="3666884" y="4482170"/>
            <a:ext cx="1904195" cy="2869686"/>
          </a:xfrm>
          <a:custGeom>
            <a:avLst/>
            <a:gdLst>
              <a:gd name="connsiteX0" fmla="*/ 1904195 w 1904195"/>
              <a:gd name="connsiteY0" fmla="*/ 0 h 2869686"/>
              <a:gd name="connsiteX1" fmla="*/ 0 w 1904195"/>
              <a:gd name="connsiteY1" fmla="*/ 0 h 2869686"/>
              <a:gd name="connsiteX2" fmla="*/ 0 w 1904195"/>
              <a:gd name="connsiteY2" fmla="*/ 2869686 h 2869686"/>
              <a:gd name="connsiteX3" fmla="*/ 1385930 w 1904195"/>
              <a:gd name="connsiteY3" fmla="*/ 2869686 h 2869686"/>
              <a:gd name="connsiteX4" fmla="*/ 1904195 w 1904195"/>
              <a:gd name="connsiteY4" fmla="*/ 0 h 2869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4195" h="2869686">
                <a:moveTo>
                  <a:pt x="1904195" y="0"/>
                </a:moveTo>
                <a:lnTo>
                  <a:pt x="0" y="0"/>
                </a:lnTo>
                <a:lnTo>
                  <a:pt x="0" y="2869686"/>
                </a:lnTo>
                <a:lnTo>
                  <a:pt x="1385930" y="2869686"/>
                </a:lnTo>
                <a:lnTo>
                  <a:pt x="1904195" y="0"/>
                </a:lnTo>
                <a:close/>
              </a:path>
            </a:pathLst>
          </a:custGeom>
          <a:solidFill>
            <a:srgbClr val="3E8F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RU" dirty="0"/>
          </a:p>
        </p:txBody>
      </p:sp>
      <p:sp>
        <p:nvSpPr>
          <p:cNvPr id="3" name="Freeform 17">
            <a:extLst>
              <a:ext uri="{FF2B5EF4-FFF2-40B4-BE49-F238E27FC236}">
                <a16:creationId xmlns:a16="http://schemas.microsoft.com/office/drawing/2014/main" id="{3B013371-399B-4669-BDD8-FF74CDA305A3}"/>
              </a:ext>
            </a:extLst>
          </p:cNvPr>
          <p:cNvSpPr/>
          <p:nvPr userDrawn="1"/>
        </p:nvSpPr>
        <p:spPr>
          <a:xfrm rot="16200000" flipV="1">
            <a:off x="2770689" y="77648"/>
            <a:ext cx="6858000" cy="6713956"/>
          </a:xfrm>
          <a:custGeom>
            <a:avLst/>
            <a:gdLst>
              <a:gd name="connsiteX0" fmla="*/ 0 w 6444342"/>
              <a:gd name="connsiteY0" fmla="*/ 0 h 6713956"/>
              <a:gd name="connsiteX1" fmla="*/ 0 w 6444342"/>
              <a:gd name="connsiteY1" fmla="*/ 6713956 h 6713956"/>
              <a:gd name="connsiteX2" fmla="*/ 5068787 w 6444342"/>
              <a:gd name="connsiteY2" fmla="*/ 6713956 h 6713956"/>
              <a:gd name="connsiteX3" fmla="*/ 6444342 w 6444342"/>
              <a:gd name="connsiteY3" fmla="*/ 0 h 6713956"/>
              <a:gd name="connsiteX0" fmla="*/ 0 w 6444342"/>
              <a:gd name="connsiteY0" fmla="*/ 0 h 6713956"/>
              <a:gd name="connsiteX1" fmla="*/ 0 w 6444342"/>
              <a:gd name="connsiteY1" fmla="*/ 6713956 h 6713956"/>
              <a:gd name="connsiteX2" fmla="*/ 5340700 w 6444342"/>
              <a:gd name="connsiteY2" fmla="*/ 6713956 h 6713956"/>
              <a:gd name="connsiteX3" fmla="*/ 6444342 w 6444342"/>
              <a:gd name="connsiteY3" fmla="*/ 0 h 6713956"/>
              <a:gd name="connsiteX4" fmla="*/ 0 w 6444342"/>
              <a:gd name="connsiteY4" fmla="*/ 0 h 6713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6713956">
                <a:moveTo>
                  <a:pt x="0" y="0"/>
                </a:moveTo>
                <a:lnTo>
                  <a:pt x="0" y="6713956"/>
                </a:lnTo>
                <a:lnTo>
                  <a:pt x="5340700" y="6713956"/>
                </a:lnTo>
                <a:lnTo>
                  <a:pt x="6444342" y="0"/>
                </a:lnTo>
                <a:lnTo>
                  <a:pt x="0" y="0"/>
                </a:lnTo>
                <a:close/>
              </a:path>
            </a:pathLst>
          </a:custGeom>
          <a:gradFill>
            <a:gsLst>
              <a:gs pos="0">
                <a:schemeClr val="bg1">
                  <a:alpha val="0"/>
                </a:schemeClr>
              </a:gs>
              <a:gs pos="34000">
                <a:schemeClr val="bg1">
                  <a:alpha val="0"/>
                </a:schemeClr>
              </a:gs>
              <a:gs pos="68000">
                <a:schemeClr val="bg1">
                  <a:alpha val="14000"/>
                </a:schemeClr>
              </a:gs>
              <a:gs pos="97000">
                <a:schemeClr val="bg1">
                  <a:alpha val="46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RU" baseline="-25000" dirty="0"/>
          </a:p>
        </p:txBody>
      </p:sp>
      <p:cxnSp>
        <p:nvCxnSpPr>
          <p:cNvPr id="6" name="Straight Connector 5">
            <a:extLst>
              <a:ext uri="{FF2B5EF4-FFF2-40B4-BE49-F238E27FC236}">
                <a16:creationId xmlns:a16="http://schemas.microsoft.com/office/drawing/2014/main" id="{22BB97FE-ACB4-7947-9A79-678532F25420}"/>
              </a:ext>
            </a:extLst>
          </p:cNvPr>
          <p:cNvCxnSpPr>
            <a:cxnSpLocks/>
          </p:cNvCxnSpPr>
          <p:nvPr userDrawn="1"/>
        </p:nvCxnSpPr>
        <p:spPr>
          <a:xfrm>
            <a:off x="519964" y="1977446"/>
            <a:ext cx="11047421"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A2F8046-E18F-304A-94C9-5E9DB8C4CC39}"/>
              </a:ext>
            </a:extLst>
          </p:cNvPr>
          <p:cNvCxnSpPr>
            <a:cxnSpLocks/>
          </p:cNvCxnSpPr>
          <p:nvPr userDrawn="1"/>
        </p:nvCxnSpPr>
        <p:spPr>
          <a:xfrm>
            <a:off x="520069" y="4556020"/>
            <a:ext cx="11047421"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7">
            <a:extLst>
              <a:ext uri="{FF2B5EF4-FFF2-40B4-BE49-F238E27FC236}">
                <a16:creationId xmlns:a16="http://schemas.microsoft.com/office/drawing/2014/main" id="{1F174F76-79D2-704D-8B6F-8BDC2FEED24A}"/>
              </a:ext>
            </a:extLst>
          </p:cNvPr>
          <p:cNvSpPr>
            <a:spLocks noGrp="1"/>
          </p:cNvSpPr>
          <p:nvPr userDrawn="1">
            <p:ph type="title" hasCustomPrompt="1"/>
          </p:nvPr>
        </p:nvSpPr>
        <p:spPr>
          <a:xfrm>
            <a:off x="519964" y="4569083"/>
            <a:ext cx="11047421" cy="1810501"/>
          </a:xfrm>
        </p:spPr>
        <p:txBody>
          <a:bodyPr tIns="0" bIns="0">
            <a:noAutofit/>
          </a:bodyPr>
          <a:lstStyle>
            <a:lvl1pPr>
              <a:lnSpc>
                <a:spcPts val="3980"/>
              </a:lnSpc>
              <a:defRPr sz="4400" b="1" i="0">
                <a:solidFill>
                  <a:schemeClr val="bg1"/>
                </a:solidFill>
                <a:latin typeface="Raleway" pitchFamily="2" charset="77"/>
              </a:defRPr>
            </a:lvl1pPr>
          </a:lstStyle>
          <a:p>
            <a:r>
              <a:rPr lang="ru-RU" dirty="0"/>
              <a:t>Заголовок </a:t>
            </a:r>
            <a:br>
              <a:rPr lang="ru-RU" dirty="0"/>
            </a:br>
            <a:r>
              <a:rPr lang="ru-RU" dirty="0"/>
              <a:t>презентации</a:t>
            </a:r>
            <a:endParaRPr lang="en-RU" dirty="0"/>
          </a:p>
        </p:txBody>
      </p:sp>
      <p:sp>
        <p:nvSpPr>
          <p:cNvPr id="5" name="Text Placeholder 4">
            <a:extLst>
              <a:ext uri="{FF2B5EF4-FFF2-40B4-BE49-F238E27FC236}">
                <a16:creationId xmlns:a16="http://schemas.microsoft.com/office/drawing/2014/main" id="{1560E396-B81D-9946-806B-1B35DCC5A712}"/>
              </a:ext>
            </a:extLst>
          </p:cNvPr>
          <p:cNvSpPr>
            <a:spLocks noGrp="1"/>
          </p:cNvSpPr>
          <p:nvPr>
            <p:ph type="body" sz="quarter" idx="10" hasCustomPrompt="1"/>
          </p:nvPr>
        </p:nvSpPr>
        <p:spPr>
          <a:xfrm>
            <a:off x="520700" y="3708400"/>
            <a:ext cx="11047413" cy="847725"/>
          </a:xfrm>
          <a:prstGeom prst="rect">
            <a:avLst/>
          </a:prstGeom>
        </p:spPr>
        <p:txBody>
          <a:bodyPr/>
          <a:lstStyle>
            <a:lvl1pPr marL="0">
              <a:spcBef>
                <a:spcPts val="0"/>
              </a:spcBef>
              <a:buNone/>
              <a:defRPr lang="en-RU" sz="2400" b="1" i="0" kern="1200" dirty="0">
                <a:solidFill>
                  <a:schemeClr val="bg1"/>
                </a:solidFill>
                <a:latin typeface="Raleway Medium" pitchFamily="2" charset="77"/>
                <a:ea typeface="+mj-ea"/>
                <a:cs typeface="+mj-cs"/>
              </a:defRPr>
            </a:lvl1pPr>
          </a:lstStyle>
          <a:p>
            <a:pPr lvl="0"/>
            <a:r>
              <a:rPr lang="ru-RU" dirty="0"/>
              <a:t>Заголовок </a:t>
            </a:r>
          </a:p>
          <a:p>
            <a:pPr lvl="0"/>
            <a:r>
              <a:rPr lang="ru-RU" dirty="0"/>
              <a:t>презентации</a:t>
            </a:r>
            <a:endParaRPr lang="en-RU" dirty="0"/>
          </a:p>
        </p:txBody>
      </p:sp>
      <p:pic>
        <p:nvPicPr>
          <p:cNvPr id="19" name="Picture 18" descr="A picture containing text&#10;&#10;Description automatically generated">
            <a:extLst>
              <a:ext uri="{FF2B5EF4-FFF2-40B4-BE49-F238E27FC236}">
                <a16:creationId xmlns:a16="http://schemas.microsoft.com/office/drawing/2014/main" id="{8BA4EBAB-593D-D146-BC57-FD4A5F70AB5C}"/>
              </a:ext>
            </a:extLst>
          </p:cNvPr>
          <p:cNvPicPr>
            <a:picLocks noChangeAspect="1"/>
          </p:cNvPicPr>
          <p:nvPr userDrawn="1"/>
        </p:nvPicPr>
        <p:blipFill>
          <a:blip r:embed="rId2"/>
          <a:stretch>
            <a:fillRect/>
          </a:stretch>
        </p:blipFill>
        <p:spPr>
          <a:xfrm>
            <a:off x="623720" y="989297"/>
            <a:ext cx="2142627" cy="662266"/>
          </a:xfrm>
          <a:prstGeom prst="rect">
            <a:avLst/>
          </a:prstGeom>
        </p:spPr>
      </p:pic>
    </p:spTree>
    <p:extLst>
      <p:ext uri="{BB962C8B-B14F-4D97-AF65-F5344CB8AC3E}">
        <p14:creationId xmlns:p14="http://schemas.microsoft.com/office/powerpoint/2010/main" val="26730575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E348D-4495-FC40-B5B0-2AB219F9B3C2}"/>
              </a:ext>
            </a:extLst>
          </p:cNvPr>
          <p:cNvSpPr>
            <a:spLocks noGrp="1"/>
          </p:cNvSpPr>
          <p:nvPr>
            <p:ph type="title" hasCustomPrompt="1"/>
          </p:nvPr>
        </p:nvSpPr>
        <p:spPr/>
        <p:txBody>
          <a:bodyPr anchor="ctr">
            <a:noAutofit/>
          </a:bodyPr>
          <a:lstStyle>
            <a:lvl1pPr>
              <a:defRPr lang="en-RU" sz="3200" b="1" dirty="0"/>
            </a:lvl1pPr>
          </a:lstStyle>
          <a:p>
            <a:pPr lvl="0"/>
            <a:r>
              <a:rPr lang="ru-RU" dirty="0"/>
              <a:t>Заголовок </a:t>
            </a:r>
            <a:br>
              <a:rPr lang="ru-RU" dirty="0"/>
            </a:br>
            <a:r>
              <a:rPr lang="ru-RU" dirty="0"/>
              <a:t>слайда</a:t>
            </a:r>
            <a:endParaRPr lang="en-RU" dirty="0"/>
          </a:p>
        </p:txBody>
      </p:sp>
      <p:sp>
        <p:nvSpPr>
          <p:cNvPr id="5" name="Text Placeholder 17">
            <a:extLst>
              <a:ext uri="{FF2B5EF4-FFF2-40B4-BE49-F238E27FC236}">
                <a16:creationId xmlns:a16="http://schemas.microsoft.com/office/drawing/2014/main" id="{83880E8C-4021-DE41-A653-92B64AA79481}"/>
              </a:ext>
            </a:extLst>
          </p:cNvPr>
          <p:cNvSpPr>
            <a:spLocks noGrp="1"/>
          </p:cNvSpPr>
          <p:nvPr>
            <p:ph type="body" sz="quarter" idx="16" hasCustomPrompt="1"/>
          </p:nvPr>
        </p:nvSpPr>
        <p:spPr>
          <a:xfrm>
            <a:off x="1284463" y="1908810"/>
            <a:ext cx="5395306" cy="4073536"/>
          </a:xfrm>
          <a:prstGeom prst="rect">
            <a:avLst/>
          </a:prstGeom>
        </p:spPr>
        <p:txBody>
          <a:bodyPr lIns="0"/>
          <a:lstStyle>
            <a:lvl1pPr marL="7938" indent="-7938">
              <a:buFont typeface="STIXGeneral-Regular" pitchFamily="2" charset="2"/>
              <a:buChar char="⏤"/>
              <a:tabLst/>
              <a:defRPr sz="2000" b="0" i="0">
                <a:latin typeface="Raleway" pitchFamily="2" charset="77"/>
              </a:defRPr>
            </a:lvl1pPr>
          </a:lstStyle>
          <a:p>
            <a:pPr lvl="0"/>
            <a:r>
              <a:rPr lang="en-GB" dirty="0"/>
              <a:t> </a:t>
            </a:r>
            <a:r>
              <a:rPr lang="ru-RU" dirty="0"/>
              <a:t>Текст</a:t>
            </a:r>
            <a:endParaRPr lang="en-GB" dirty="0"/>
          </a:p>
        </p:txBody>
      </p:sp>
      <p:cxnSp>
        <p:nvCxnSpPr>
          <p:cNvPr id="6" name="Straight Connector 5">
            <a:extLst>
              <a:ext uri="{FF2B5EF4-FFF2-40B4-BE49-F238E27FC236}">
                <a16:creationId xmlns:a16="http://schemas.microsoft.com/office/drawing/2014/main" id="{711B62F6-F977-FD45-8500-0CCE1B34BC82}"/>
              </a:ext>
            </a:extLst>
          </p:cNvPr>
          <p:cNvCxnSpPr>
            <a:cxnSpLocks/>
          </p:cNvCxnSpPr>
          <p:nvPr userDrawn="1"/>
        </p:nvCxnSpPr>
        <p:spPr>
          <a:xfrm>
            <a:off x="502257" y="6356350"/>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Footer Placeholder 6">
            <a:extLst>
              <a:ext uri="{FF2B5EF4-FFF2-40B4-BE49-F238E27FC236}">
                <a16:creationId xmlns:a16="http://schemas.microsoft.com/office/drawing/2014/main" id="{5110BCDE-A926-9848-A96F-BF086F06F044}"/>
              </a:ext>
            </a:extLst>
          </p:cNvPr>
          <p:cNvSpPr>
            <a:spLocks noGrp="1"/>
          </p:cNvSpPr>
          <p:nvPr>
            <p:ph type="ftr" sz="quarter" idx="17"/>
          </p:nvPr>
        </p:nvSpPr>
        <p:spPr/>
        <p:txBody>
          <a:bodyPr/>
          <a:lstStyle/>
          <a:p>
            <a:pPr marL="4763" indent="-4763">
              <a:lnSpc>
                <a:spcPct val="90000"/>
              </a:lnSpc>
            </a:pPr>
            <a:r>
              <a:rPr lang="ru-RU"/>
              <a:t>Название презентации </a:t>
            </a:r>
            <a:endParaRPr lang="ru-RU" dirty="0"/>
          </a:p>
        </p:txBody>
      </p:sp>
      <p:sp>
        <p:nvSpPr>
          <p:cNvPr id="9" name="Slide Number Placeholder 8">
            <a:extLst>
              <a:ext uri="{FF2B5EF4-FFF2-40B4-BE49-F238E27FC236}">
                <a16:creationId xmlns:a16="http://schemas.microsoft.com/office/drawing/2014/main" id="{263E6A37-C3E7-4145-B3D6-6361B61759A9}"/>
              </a:ext>
            </a:extLst>
          </p:cNvPr>
          <p:cNvSpPr>
            <a:spLocks noGrp="1"/>
          </p:cNvSpPr>
          <p:nvPr>
            <p:ph type="sldNum" sz="quarter" idx="18"/>
          </p:nvPr>
        </p:nvSpPr>
        <p:spPr/>
        <p:txBody>
          <a:body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280176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8BA4713-C3CF-8748-ABEF-8597521E23EE}"/>
              </a:ext>
            </a:extLst>
          </p:cNvPr>
          <p:cNvSpPr>
            <a:spLocks noGrp="1"/>
          </p:cNvSpPr>
          <p:nvPr>
            <p:ph type="title" hasCustomPrompt="1"/>
          </p:nvPr>
        </p:nvSpPr>
        <p:spPr>
          <a:xfrm>
            <a:off x="484993" y="518330"/>
            <a:ext cx="10854739" cy="1041717"/>
          </a:xfrm>
        </p:spPr>
        <p:txBody>
          <a:bodyPr>
            <a:normAutofit/>
          </a:bodyPr>
          <a:lstStyle>
            <a:lvl1pPr>
              <a:defRPr lang="en-RU" sz="3200" b="1" i="0" kern="1200" dirty="0">
                <a:solidFill>
                  <a:schemeClr val="accent1"/>
                </a:solidFill>
                <a:latin typeface="Raleway" pitchFamily="2" charset="77"/>
                <a:ea typeface="+mj-ea"/>
                <a:cs typeface="+mj-cs"/>
              </a:defRPr>
            </a:lvl1pPr>
          </a:lstStyle>
          <a:p>
            <a:r>
              <a:rPr lang="ru-RU" dirty="0"/>
              <a:t>Заголовок</a:t>
            </a:r>
            <a:br>
              <a:rPr lang="ru-RU" dirty="0"/>
            </a:br>
            <a:r>
              <a:rPr lang="ru-RU" dirty="0"/>
              <a:t>слайда</a:t>
            </a:r>
            <a:endParaRPr lang="en-RU" dirty="0"/>
          </a:p>
        </p:txBody>
      </p:sp>
      <p:sp>
        <p:nvSpPr>
          <p:cNvPr id="10" name="Picture Placeholder 9">
            <a:extLst>
              <a:ext uri="{FF2B5EF4-FFF2-40B4-BE49-F238E27FC236}">
                <a16:creationId xmlns:a16="http://schemas.microsoft.com/office/drawing/2014/main" id="{EEDDBC8B-3B38-6B40-B2E5-4C7B3DA55BF5}"/>
              </a:ext>
            </a:extLst>
          </p:cNvPr>
          <p:cNvSpPr>
            <a:spLocks noGrp="1"/>
          </p:cNvSpPr>
          <p:nvPr>
            <p:ph type="pic" sz="quarter" idx="13" hasCustomPrompt="1"/>
          </p:nvPr>
        </p:nvSpPr>
        <p:spPr>
          <a:xfrm>
            <a:off x="1014413" y="2214563"/>
            <a:ext cx="3024187" cy="1943100"/>
          </a:xfrm>
          <a:prstGeom prst="rect">
            <a:avLst/>
          </a:prstGeom>
        </p:spPr>
        <p:txBody>
          <a:bodyPr/>
          <a:lstStyle>
            <a:lvl1pPr>
              <a:buNone/>
              <a:defRPr b="0" i="0">
                <a:latin typeface="Raleway" pitchFamily="2" charset="77"/>
              </a:defRPr>
            </a:lvl1pPr>
          </a:lstStyle>
          <a:p>
            <a:r>
              <a:rPr lang="en-US" dirty="0"/>
              <a:t>Picture</a:t>
            </a:r>
            <a:endParaRPr lang="en-RU" dirty="0"/>
          </a:p>
        </p:txBody>
      </p:sp>
      <p:sp>
        <p:nvSpPr>
          <p:cNvPr id="11" name="Picture Placeholder 9">
            <a:extLst>
              <a:ext uri="{FF2B5EF4-FFF2-40B4-BE49-F238E27FC236}">
                <a16:creationId xmlns:a16="http://schemas.microsoft.com/office/drawing/2014/main" id="{695DDE34-0B29-BD40-8E65-F803AC635DC4}"/>
              </a:ext>
            </a:extLst>
          </p:cNvPr>
          <p:cNvSpPr>
            <a:spLocks noGrp="1"/>
          </p:cNvSpPr>
          <p:nvPr>
            <p:ph type="pic" sz="quarter" idx="14" hasCustomPrompt="1"/>
          </p:nvPr>
        </p:nvSpPr>
        <p:spPr>
          <a:xfrm>
            <a:off x="4557713" y="2214563"/>
            <a:ext cx="3024187" cy="1943100"/>
          </a:xfrm>
          <a:prstGeom prst="rect">
            <a:avLst/>
          </a:prstGeom>
        </p:spPr>
        <p:txBody>
          <a:bodyPr/>
          <a:lstStyle>
            <a:lvl1pPr>
              <a:buNone/>
              <a:defRPr b="0" i="0">
                <a:latin typeface="Raleway" pitchFamily="2" charset="77"/>
              </a:defRPr>
            </a:lvl1pPr>
          </a:lstStyle>
          <a:p>
            <a:r>
              <a:rPr lang="en-US" dirty="0"/>
              <a:t>Picture</a:t>
            </a:r>
            <a:endParaRPr lang="en-RU" dirty="0"/>
          </a:p>
        </p:txBody>
      </p:sp>
      <p:sp>
        <p:nvSpPr>
          <p:cNvPr id="12" name="Picture Placeholder 9">
            <a:extLst>
              <a:ext uri="{FF2B5EF4-FFF2-40B4-BE49-F238E27FC236}">
                <a16:creationId xmlns:a16="http://schemas.microsoft.com/office/drawing/2014/main" id="{07DE0664-5D26-3048-8FFA-4E40206B1B53}"/>
              </a:ext>
            </a:extLst>
          </p:cNvPr>
          <p:cNvSpPr>
            <a:spLocks noGrp="1"/>
          </p:cNvSpPr>
          <p:nvPr>
            <p:ph type="pic" sz="quarter" idx="15" hasCustomPrompt="1"/>
          </p:nvPr>
        </p:nvSpPr>
        <p:spPr>
          <a:xfrm>
            <a:off x="8115301" y="2214563"/>
            <a:ext cx="3024187" cy="1943100"/>
          </a:xfrm>
          <a:prstGeom prst="rect">
            <a:avLst/>
          </a:prstGeom>
        </p:spPr>
        <p:txBody>
          <a:bodyPr/>
          <a:lstStyle>
            <a:lvl1pPr>
              <a:buNone/>
              <a:defRPr b="0" i="0">
                <a:latin typeface="Raleway" pitchFamily="2" charset="77"/>
              </a:defRPr>
            </a:lvl1pPr>
          </a:lstStyle>
          <a:p>
            <a:r>
              <a:rPr lang="en-US" dirty="0"/>
              <a:t>Picture</a:t>
            </a:r>
            <a:endParaRPr lang="en-RU" dirty="0"/>
          </a:p>
        </p:txBody>
      </p:sp>
      <p:sp>
        <p:nvSpPr>
          <p:cNvPr id="18" name="Text Placeholder 17">
            <a:extLst>
              <a:ext uri="{FF2B5EF4-FFF2-40B4-BE49-F238E27FC236}">
                <a16:creationId xmlns:a16="http://schemas.microsoft.com/office/drawing/2014/main" id="{C40CF5C1-DC08-C447-9CFF-ED79D9112E6B}"/>
              </a:ext>
            </a:extLst>
          </p:cNvPr>
          <p:cNvSpPr>
            <a:spLocks noGrp="1"/>
          </p:cNvSpPr>
          <p:nvPr>
            <p:ph type="body" sz="quarter" idx="16" hasCustomPrompt="1"/>
          </p:nvPr>
        </p:nvSpPr>
        <p:spPr>
          <a:xfrm>
            <a:off x="1036490" y="4388538"/>
            <a:ext cx="3024187" cy="1050925"/>
          </a:xfrm>
          <a:prstGeom prst="rect">
            <a:avLst/>
          </a:prstGeom>
        </p:spPr>
        <p:txBody>
          <a:bodyPr lIns="0"/>
          <a:lstStyle>
            <a:lvl1pPr marL="7938" indent="-7938">
              <a:buFont typeface="STIXGeneral-Regular" pitchFamily="2" charset="2"/>
              <a:buChar char="⏤"/>
              <a:tabLst/>
              <a:defRPr sz="1400" b="0" i="0">
                <a:latin typeface="Raleway" pitchFamily="2" charset="77"/>
              </a:defRPr>
            </a:lvl1pPr>
          </a:lstStyle>
          <a:p>
            <a:pPr lvl="0"/>
            <a:r>
              <a:rPr lang="en-GB" dirty="0"/>
              <a:t> </a:t>
            </a:r>
            <a:r>
              <a:rPr lang="ru-RU" dirty="0"/>
              <a:t>Текст 1</a:t>
            </a:r>
            <a:endParaRPr lang="en-GB" dirty="0"/>
          </a:p>
        </p:txBody>
      </p:sp>
      <p:sp>
        <p:nvSpPr>
          <p:cNvPr id="19" name="Text Placeholder 17">
            <a:extLst>
              <a:ext uri="{FF2B5EF4-FFF2-40B4-BE49-F238E27FC236}">
                <a16:creationId xmlns:a16="http://schemas.microsoft.com/office/drawing/2014/main" id="{88341765-AEB0-424D-9C35-3FE480A0EB12}"/>
              </a:ext>
            </a:extLst>
          </p:cNvPr>
          <p:cNvSpPr>
            <a:spLocks noGrp="1"/>
          </p:cNvSpPr>
          <p:nvPr>
            <p:ph type="body" sz="quarter" idx="17" hasCustomPrompt="1"/>
          </p:nvPr>
        </p:nvSpPr>
        <p:spPr>
          <a:xfrm>
            <a:off x="4557712" y="4384538"/>
            <a:ext cx="3024187" cy="1050925"/>
          </a:xfrm>
          <a:prstGeom prst="rect">
            <a:avLst/>
          </a:prstGeom>
        </p:spPr>
        <p:txBody>
          <a:bodyPr lIns="0"/>
          <a:lstStyle>
            <a:lvl1pPr marL="7938" indent="-7938">
              <a:buFont typeface="STIXGeneral-Regular" pitchFamily="2" charset="2"/>
              <a:buChar char="⏤"/>
              <a:tabLst/>
              <a:defRPr sz="1400" b="0" i="0">
                <a:latin typeface="Raleway" pitchFamily="2" charset="77"/>
              </a:defRPr>
            </a:lvl1pPr>
          </a:lstStyle>
          <a:p>
            <a:pPr lvl="0"/>
            <a:r>
              <a:rPr lang="en-GB" dirty="0"/>
              <a:t> </a:t>
            </a:r>
            <a:r>
              <a:rPr lang="ru-RU" dirty="0"/>
              <a:t>Текст 2 </a:t>
            </a:r>
            <a:endParaRPr lang="en-GB" dirty="0"/>
          </a:p>
        </p:txBody>
      </p:sp>
      <p:sp>
        <p:nvSpPr>
          <p:cNvPr id="20" name="Text Placeholder 17">
            <a:extLst>
              <a:ext uri="{FF2B5EF4-FFF2-40B4-BE49-F238E27FC236}">
                <a16:creationId xmlns:a16="http://schemas.microsoft.com/office/drawing/2014/main" id="{B8ED627E-1D0A-C04B-A9F5-533EF6A21BF0}"/>
              </a:ext>
            </a:extLst>
          </p:cNvPr>
          <p:cNvSpPr>
            <a:spLocks noGrp="1"/>
          </p:cNvSpPr>
          <p:nvPr>
            <p:ph type="body" sz="quarter" idx="18" hasCustomPrompt="1"/>
          </p:nvPr>
        </p:nvSpPr>
        <p:spPr>
          <a:xfrm>
            <a:off x="8115301" y="4388538"/>
            <a:ext cx="3024187" cy="1050925"/>
          </a:xfrm>
          <a:prstGeom prst="rect">
            <a:avLst/>
          </a:prstGeom>
        </p:spPr>
        <p:txBody>
          <a:bodyPr lIns="0"/>
          <a:lstStyle>
            <a:lvl1pPr marL="7938" indent="-7938">
              <a:buFont typeface="STIXGeneral-Regular" pitchFamily="2" charset="2"/>
              <a:buChar char="⏤"/>
              <a:tabLst/>
              <a:defRPr sz="1400" b="0" i="0">
                <a:latin typeface="Raleway" pitchFamily="2" charset="77"/>
              </a:defRPr>
            </a:lvl1pPr>
          </a:lstStyle>
          <a:p>
            <a:pPr lvl="0"/>
            <a:r>
              <a:rPr lang="ru-RU" dirty="0"/>
              <a:t>Текст 3</a:t>
            </a:r>
            <a:endParaRPr lang="en-GB" dirty="0"/>
          </a:p>
        </p:txBody>
      </p:sp>
      <p:cxnSp>
        <p:nvCxnSpPr>
          <p:cNvPr id="21" name="Straight Connector 20">
            <a:extLst>
              <a:ext uri="{FF2B5EF4-FFF2-40B4-BE49-F238E27FC236}">
                <a16:creationId xmlns:a16="http://schemas.microsoft.com/office/drawing/2014/main" id="{FA360FB1-25D1-624B-ADF8-48470F362C99}"/>
              </a:ext>
            </a:extLst>
          </p:cNvPr>
          <p:cNvCxnSpPr>
            <a:cxnSpLocks/>
          </p:cNvCxnSpPr>
          <p:nvPr userDrawn="1"/>
        </p:nvCxnSpPr>
        <p:spPr>
          <a:xfrm>
            <a:off x="502257" y="6356350"/>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679B5D64-C42B-9A4E-A3DC-04D249A9D894}"/>
              </a:ext>
            </a:extLst>
          </p:cNvPr>
          <p:cNvSpPr>
            <a:spLocks noGrp="1"/>
          </p:cNvSpPr>
          <p:nvPr>
            <p:ph type="ftr" sz="quarter" idx="19"/>
          </p:nvPr>
        </p:nvSpPr>
        <p:spPr/>
        <p:txBody>
          <a:bodyPr/>
          <a:lstStyle/>
          <a:p>
            <a:pPr marL="4763" indent="-4763">
              <a:lnSpc>
                <a:spcPct val="90000"/>
              </a:lnSpc>
            </a:pPr>
            <a:r>
              <a:rPr lang="ru-RU"/>
              <a:t>Название презентации </a:t>
            </a:r>
            <a:endParaRPr lang="ru-RU" dirty="0"/>
          </a:p>
        </p:txBody>
      </p:sp>
      <p:sp>
        <p:nvSpPr>
          <p:cNvPr id="4" name="Slide Number Placeholder 3">
            <a:extLst>
              <a:ext uri="{FF2B5EF4-FFF2-40B4-BE49-F238E27FC236}">
                <a16:creationId xmlns:a16="http://schemas.microsoft.com/office/drawing/2014/main" id="{03FD1C9B-F75C-9D45-A410-926E6E5559E1}"/>
              </a:ext>
            </a:extLst>
          </p:cNvPr>
          <p:cNvSpPr>
            <a:spLocks noGrp="1"/>
          </p:cNvSpPr>
          <p:nvPr>
            <p:ph type="sldNum" sz="quarter" idx="20"/>
          </p:nvPr>
        </p:nvSpPr>
        <p:spPr/>
        <p:txBody>
          <a:body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3469086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sp>
        <p:nvSpPr>
          <p:cNvPr id="24" name="Freeform 23">
            <a:extLst>
              <a:ext uri="{FF2B5EF4-FFF2-40B4-BE49-F238E27FC236}">
                <a16:creationId xmlns:a16="http://schemas.microsoft.com/office/drawing/2014/main" id="{C4A512D1-1BF0-BA4D-815C-20891FA51384}"/>
              </a:ext>
            </a:extLst>
          </p:cNvPr>
          <p:cNvSpPr/>
          <p:nvPr userDrawn="1"/>
        </p:nvSpPr>
        <p:spPr>
          <a:xfrm rot="16200000" flipV="1">
            <a:off x="8353155" y="3025445"/>
            <a:ext cx="2125652" cy="5575786"/>
          </a:xfrm>
          <a:custGeom>
            <a:avLst/>
            <a:gdLst>
              <a:gd name="connsiteX0" fmla="*/ 2125652 w 2125652"/>
              <a:gd name="connsiteY0" fmla="*/ 0 h 5575786"/>
              <a:gd name="connsiteX1" fmla="*/ 0 w 2125652"/>
              <a:gd name="connsiteY1" fmla="*/ 0 h 5575786"/>
              <a:gd name="connsiteX2" fmla="*/ 0 w 2125652"/>
              <a:gd name="connsiteY2" fmla="*/ 5575786 h 5575786"/>
              <a:gd name="connsiteX3" fmla="*/ 1129161 w 2125652"/>
              <a:gd name="connsiteY3" fmla="*/ 5575786 h 5575786"/>
            </a:gdLst>
            <a:ahLst/>
            <a:cxnLst>
              <a:cxn ang="0">
                <a:pos x="connsiteX0" y="connsiteY0"/>
              </a:cxn>
              <a:cxn ang="0">
                <a:pos x="connsiteX1" y="connsiteY1"/>
              </a:cxn>
              <a:cxn ang="0">
                <a:pos x="connsiteX2" y="connsiteY2"/>
              </a:cxn>
              <a:cxn ang="0">
                <a:pos x="connsiteX3" y="connsiteY3"/>
              </a:cxn>
            </a:cxnLst>
            <a:rect l="l" t="t" r="r" b="b"/>
            <a:pathLst>
              <a:path w="2125652" h="5575786">
                <a:moveTo>
                  <a:pt x="2125652" y="0"/>
                </a:moveTo>
                <a:lnTo>
                  <a:pt x="0" y="0"/>
                </a:lnTo>
                <a:lnTo>
                  <a:pt x="0" y="5575786"/>
                </a:lnTo>
                <a:lnTo>
                  <a:pt x="1129161" y="557578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RU"/>
          </a:p>
        </p:txBody>
      </p:sp>
      <p:cxnSp>
        <p:nvCxnSpPr>
          <p:cNvPr id="6" name="Straight Connector 5">
            <a:extLst>
              <a:ext uri="{FF2B5EF4-FFF2-40B4-BE49-F238E27FC236}">
                <a16:creationId xmlns:a16="http://schemas.microsoft.com/office/drawing/2014/main" id="{5D3EFDA2-5871-A54F-A908-A39892C2C7D7}"/>
              </a:ext>
            </a:extLst>
          </p:cNvPr>
          <p:cNvCxnSpPr/>
          <p:nvPr userDrawn="1"/>
        </p:nvCxnSpPr>
        <p:spPr>
          <a:xfrm>
            <a:off x="505609" y="1968649"/>
            <a:ext cx="559039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EE03114-F0CC-EF44-B9DE-AED021E29EC3}"/>
              </a:ext>
            </a:extLst>
          </p:cNvPr>
          <p:cNvCxnSpPr/>
          <p:nvPr userDrawn="1"/>
        </p:nvCxnSpPr>
        <p:spPr>
          <a:xfrm>
            <a:off x="505609" y="4561242"/>
            <a:ext cx="559039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8">
            <a:extLst>
              <a:ext uri="{FF2B5EF4-FFF2-40B4-BE49-F238E27FC236}">
                <a16:creationId xmlns:a16="http://schemas.microsoft.com/office/drawing/2014/main" id="{F1784CA0-AF7F-1440-8270-6E6B825648B6}"/>
              </a:ext>
            </a:extLst>
          </p:cNvPr>
          <p:cNvSpPr>
            <a:spLocks noGrp="1"/>
          </p:cNvSpPr>
          <p:nvPr>
            <p:ph type="body" sz="quarter" idx="13" hasCustomPrompt="1"/>
          </p:nvPr>
        </p:nvSpPr>
        <p:spPr>
          <a:xfrm>
            <a:off x="485710" y="3763757"/>
            <a:ext cx="3651250" cy="785699"/>
          </a:xfrm>
          <a:prstGeom prst="rect">
            <a:avLst/>
          </a:prstGeom>
        </p:spPr>
        <p:txBody>
          <a:bodyPr>
            <a:normAutofit/>
          </a:bodyPr>
          <a:lstStyle>
            <a:lvl1pPr marL="11113" indent="-11113">
              <a:spcBef>
                <a:spcPts val="0"/>
              </a:spcBef>
              <a:buNone/>
              <a:tabLst/>
              <a:defRPr lang="en-RU" sz="2400" b="1" i="0" kern="1200" dirty="0">
                <a:solidFill>
                  <a:schemeClr val="accent1"/>
                </a:solidFill>
                <a:latin typeface="Raleway Medium" pitchFamily="2" charset="77"/>
                <a:ea typeface="+mj-ea"/>
                <a:cs typeface="+mj-cs"/>
              </a:defRPr>
            </a:lvl1pPr>
          </a:lstStyle>
          <a:p>
            <a:pPr lvl="0"/>
            <a:r>
              <a:rPr lang="ru-RU" dirty="0"/>
              <a:t>Заголовок </a:t>
            </a:r>
            <a:endParaRPr lang="en-US" dirty="0"/>
          </a:p>
          <a:p>
            <a:pPr lvl="0"/>
            <a:r>
              <a:rPr lang="ru-RU" dirty="0"/>
              <a:t>презентации </a:t>
            </a:r>
            <a:endParaRPr lang="en-RU" dirty="0"/>
          </a:p>
        </p:txBody>
      </p:sp>
      <p:sp>
        <p:nvSpPr>
          <p:cNvPr id="12" name="Text Placeholder 8">
            <a:extLst>
              <a:ext uri="{FF2B5EF4-FFF2-40B4-BE49-F238E27FC236}">
                <a16:creationId xmlns:a16="http://schemas.microsoft.com/office/drawing/2014/main" id="{D7891C24-1C95-DF47-BEF2-EDA9E6507ACB}"/>
              </a:ext>
            </a:extLst>
          </p:cNvPr>
          <p:cNvSpPr>
            <a:spLocks noGrp="1"/>
          </p:cNvSpPr>
          <p:nvPr>
            <p:ph type="body" sz="quarter" idx="14" hasCustomPrompt="1"/>
          </p:nvPr>
        </p:nvSpPr>
        <p:spPr>
          <a:xfrm>
            <a:off x="485710" y="4750513"/>
            <a:ext cx="4281544" cy="1327553"/>
          </a:xfrm>
          <a:prstGeom prst="rect">
            <a:avLst/>
          </a:prstGeom>
        </p:spPr>
        <p:txBody>
          <a:bodyPr>
            <a:noAutofit/>
          </a:bodyPr>
          <a:lstStyle>
            <a:lvl1pPr marL="11113" indent="-11113">
              <a:spcBef>
                <a:spcPts val="0"/>
              </a:spcBef>
              <a:buNone/>
              <a:tabLst/>
              <a:defRPr lang="en-RU" sz="4400" b="1" i="0" kern="1200" dirty="0">
                <a:solidFill>
                  <a:schemeClr val="accent1"/>
                </a:solidFill>
                <a:latin typeface="Raleway" pitchFamily="2" charset="77"/>
                <a:ea typeface="+mj-ea"/>
                <a:cs typeface="+mj-cs"/>
              </a:defRPr>
            </a:lvl1pPr>
          </a:lstStyle>
          <a:p>
            <a:pPr lvl="0"/>
            <a:r>
              <a:rPr lang="ru-RU" dirty="0"/>
              <a:t>Заголовок презентации </a:t>
            </a:r>
            <a:endParaRPr lang="en-RU" dirty="0"/>
          </a:p>
        </p:txBody>
      </p:sp>
      <p:sp>
        <p:nvSpPr>
          <p:cNvPr id="3" name="Slide Number Placeholder 2">
            <a:extLst>
              <a:ext uri="{FF2B5EF4-FFF2-40B4-BE49-F238E27FC236}">
                <a16:creationId xmlns:a16="http://schemas.microsoft.com/office/drawing/2014/main" id="{B9FC31B4-CF0F-BC47-B778-DD4CE26FA36D}"/>
              </a:ext>
            </a:extLst>
          </p:cNvPr>
          <p:cNvSpPr>
            <a:spLocks noGrp="1"/>
          </p:cNvSpPr>
          <p:nvPr>
            <p:ph type="sldNum" sz="quarter" idx="16"/>
          </p:nvPr>
        </p:nvSpPr>
        <p:spPr/>
        <p:txBody>
          <a:body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pic>
        <p:nvPicPr>
          <p:cNvPr id="9" name="Picture 8" descr="A picture containing shape&#10;&#10;Description automatically generated">
            <a:extLst>
              <a:ext uri="{FF2B5EF4-FFF2-40B4-BE49-F238E27FC236}">
                <a16:creationId xmlns:a16="http://schemas.microsoft.com/office/drawing/2014/main" id="{A5C41871-D953-1443-A2A6-7F65D0695FFE}"/>
              </a:ext>
            </a:extLst>
          </p:cNvPr>
          <p:cNvPicPr>
            <a:picLocks noChangeAspect="1"/>
          </p:cNvPicPr>
          <p:nvPr userDrawn="1"/>
        </p:nvPicPr>
        <p:blipFill>
          <a:blip r:embed="rId2"/>
          <a:stretch>
            <a:fillRect/>
          </a:stretch>
        </p:blipFill>
        <p:spPr>
          <a:xfrm>
            <a:off x="624136" y="989297"/>
            <a:ext cx="2142627" cy="662267"/>
          </a:xfrm>
          <a:prstGeom prst="rect">
            <a:avLst/>
          </a:prstGeom>
        </p:spPr>
      </p:pic>
      <p:sp>
        <p:nvSpPr>
          <p:cNvPr id="10" name="Picture Placeholder 3">
            <a:extLst>
              <a:ext uri="{FF2B5EF4-FFF2-40B4-BE49-F238E27FC236}">
                <a16:creationId xmlns:a16="http://schemas.microsoft.com/office/drawing/2014/main" id="{AAF1060F-BA68-461D-93E3-3C2B59814BE8}"/>
              </a:ext>
            </a:extLst>
          </p:cNvPr>
          <p:cNvSpPr>
            <a:spLocks noGrp="1"/>
          </p:cNvSpPr>
          <p:nvPr>
            <p:ph type="pic" sz="quarter" idx="17"/>
          </p:nvPr>
        </p:nvSpPr>
        <p:spPr>
          <a:xfrm>
            <a:off x="6633707" y="0"/>
            <a:ext cx="5569436" cy="5827713"/>
          </a:xfrm>
          <a:custGeom>
            <a:avLst/>
            <a:gdLst>
              <a:gd name="connsiteX0" fmla="*/ 0 w 5567362"/>
              <a:gd name="connsiteY0" fmla="*/ 0 h 5827713"/>
              <a:gd name="connsiteX1" fmla="*/ 5567362 w 5567362"/>
              <a:gd name="connsiteY1" fmla="*/ 0 h 5827713"/>
              <a:gd name="connsiteX2" fmla="*/ 5567362 w 5567362"/>
              <a:gd name="connsiteY2" fmla="*/ 5827713 h 5827713"/>
              <a:gd name="connsiteX3" fmla="*/ 0 w 5567362"/>
              <a:gd name="connsiteY3" fmla="*/ 5827713 h 5827713"/>
              <a:gd name="connsiteX4" fmla="*/ 0 w 5567362"/>
              <a:gd name="connsiteY4" fmla="*/ 0 h 5827713"/>
              <a:gd name="connsiteX0" fmla="*/ 0 w 5567362"/>
              <a:gd name="connsiteY0" fmla="*/ 0 h 5827713"/>
              <a:gd name="connsiteX1" fmla="*/ 5567362 w 5567362"/>
              <a:gd name="connsiteY1" fmla="*/ 0 h 5827713"/>
              <a:gd name="connsiteX2" fmla="*/ 5567362 w 5567362"/>
              <a:gd name="connsiteY2" fmla="*/ 2887744 h 5827713"/>
              <a:gd name="connsiteX3" fmla="*/ 0 w 5567362"/>
              <a:gd name="connsiteY3" fmla="*/ 5827713 h 5827713"/>
              <a:gd name="connsiteX4" fmla="*/ 0 w 5567362"/>
              <a:gd name="connsiteY4" fmla="*/ 0 h 5827713"/>
              <a:gd name="connsiteX0" fmla="*/ 0 w 5567362"/>
              <a:gd name="connsiteY0" fmla="*/ 0 h 5827713"/>
              <a:gd name="connsiteX1" fmla="*/ 5567362 w 5567362"/>
              <a:gd name="connsiteY1" fmla="*/ 0 h 5827713"/>
              <a:gd name="connsiteX2" fmla="*/ 5555788 w 5567362"/>
              <a:gd name="connsiteY2" fmla="*/ 4855440 h 5827713"/>
              <a:gd name="connsiteX3" fmla="*/ 0 w 5567362"/>
              <a:gd name="connsiteY3" fmla="*/ 5827713 h 5827713"/>
              <a:gd name="connsiteX4" fmla="*/ 0 w 5567362"/>
              <a:gd name="connsiteY4" fmla="*/ 0 h 5827713"/>
              <a:gd name="connsiteX0" fmla="*/ 0 w 5567362"/>
              <a:gd name="connsiteY0" fmla="*/ 0 h 5827713"/>
              <a:gd name="connsiteX1" fmla="*/ 5567362 w 5567362"/>
              <a:gd name="connsiteY1" fmla="*/ 0 h 5827713"/>
              <a:gd name="connsiteX2" fmla="*/ 5555788 w 5567362"/>
              <a:gd name="connsiteY2" fmla="*/ 4841792 h 5827713"/>
              <a:gd name="connsiteX3" fmla="*/ 0 w 5567362"/>
              <a:gd name="connsiteY3" fmla="*/ 5827713 h 5827713"/>
              <a:gd name="connsiteX4" fmla="*/ 0 w 5567362"/>
              <a:gd name="connsiteY4" fmla="*/ 0 h 5827713"/>
              <a:gd name="connsiteX0" fmla="*/ 0 w 5569435"/>
              <a:gd name="connsiteY0" fmla="*/ 0 h 5827713"/>
              <a:gd name="connsiteX1" fmla="*/ 5567362 w 5569435"/>
              <a:gd name="connsiteY1" fmla="*/ 0 h 5827713"/>
              <a:gd name="connsiteX2" fmla="*/ 5569435 w 5569435"/>
              <a:gd name="connsiteY2" fmla="*/ 4807673 h 5827713"/>
              <a:gd name="connsiteX3" fmla="*/ 0 w 5569435"/>
              <a:gd name="connsiteY3" fmla="*/ 5827713 h 5827713"/>
              <a:gd name="connsiteX4" fmla="*/ 0 w 5569435"/>
              <a:gd name="connsiteY4" fmla="*/ 0 h 5827713"/>
              <a:gd name="connsiteX0" fmla="*/ 0 w 5569435"/>
              <a:gd name="connsiteY0" fmla="*/ 0 h 5827713"/>
              <a:gd name="connsiteX1" fmla="*/ 5567362 w 5569435"/>
              <a:gd name="connsiteY1" fmla="*/ 0 h 5827713"/>
              <a:gd name="connsiteX2" fmla="*/ 5569435 w 5569435"/>
              <a:gd name="connsiteY2" fmla="*/ 4807673 h 5827713"/>
              <a:gd name="connsiteX3" fmla="*/ 0 w 5569435"/>
              <a:gd name="connsiteY3" fmla="*/ 5827713 h 5827713"/>
              <a:gd name="connsiteX4" fmla="*/ 0 w 5569435"/>
              <a:gd name="connsiteY4" fmla="*/ 0 h 5827713"/>
              <a:gd name="connsiteX0" fmla="*/ 0 w 5567362"/>
              <a:gd name="connsiteY0" fmla="*/ 0 h 5827713"/>
              <a:gd name="connsiteX1" fmla="*/ 5567362 w 5567362"/>
              <a:gd name="connsiteY1" fmla="*/ 0 h 5827713"/>
              <a:gd name="connsiteX2" fmla="*/ 5555788 w 5567362"/>
              <a:gd name="connsiteY2" fmla="*/ 4848616 h 5827713"/>
              <a:gd name="connsiteX3" fmla="*/ 0 w 5567362"/>
              <a:gd name="connsiteY3" fmla="*/ 5827713 h 5827713"/>
              <a:gd name="connsiteX4" fmla="*/ 0 w 5567362"/>
              <a:gd name="connsiteY4" fmla="*/ 0 h 5827713"/>
              <a:gd name="connsiteX0" fmla="*/ 0 w 5569436"/>
              <a:gd name="connsiteY0" fmla="*/ 0 h 5827713"/>
              <a:gd name="connsiteX1" fmla="*/ 5567362 w 5569436"/>
              <a:gd name="connsiteY1" fmla="*/ 0 h 5827713"/>
              <a:gd name="connsiteX2" fmla="*/ 5569436 w 5569436"/>
              <a:gd name="connsiteY2" fmla="*/ 4848616 h 5827713"/>
              <a:gd name="connsiteX3" fmla="*/ 0 w 5569436"/>
              <a:gd name="connsiteY3" fmla="*/ 5827713 h 5827713"/>
              <a:gd name="connsiteX4" fmla="*/ 0 w 5569436"/>
              <a:gd name="connsiteY4" fmla="*/ 0 h 5827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69436" h="5827713">
                <a:moveTo>
                  <a:pt x="0" y="0"/>
                </a:moveTo>
                <a:lnTo>
                  <a:pt x="5567362" y="0"/>
                </a:lnTo>
                <a:cubicBezTo>
                  <a:pt x="5568053" y="1616205"/>
                  <a:pt x="5568745" y="3232411"/>
                  <a:pt x="5569436" y="4848616"/>
                </a:cubicBezTo>
                <a:lnTo>
                  <a:pt x="0" y="5827713"/>
                </a:lnTo>
                <a:lnTo>
                  <a:pt x="0" y="0"/>
                </a:lnTo>
                <a:close/>
              </a:path>
            </a:pathLst>
          </a:custGeom>
        </p:spPr>
        <p:txBody>
          <a:bodyPr/>
          <a:lstStyle/>
          <a:p>
            <a:r>
              <a:rPr lang="ru-RU"/>
              <a:t>Вставка рисунка</a:t>
            </a:r>
            <a:endParaRPr lang="en-GB" dirty="0"/>
          </a:p>
        </p:txBody>
      </p:sp>
    </p:spTree>
    <p:extLst>
      <p:ext uri="{BB962C8B-B14F-4D97-AF65-F5344CB8AC3E}">
        <p14:creationId xmlns:p14="http://schemas.microsoft.com/office/powerpoint/2010/main" val="705133498"/>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2">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BFDD507-04F4-F44C-80CA-B5858E27E421}"/>
              </a:ext>
            </a:extLst>
          </p:cNvPr>
          <p:cNvCxnSpPr>
            <a:cxnSpLocks/>
          </p:cNvCxnSpPr>
          <p:nvPr userDrawn="1"/>
        </p:nvCxnSpPr>
        <p:spPr>
          <a:xfrm>
            <a:off x="515769" y="512763"/>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0">
            <a:extLst>
              <a:ext uri="{FF2B5EF4-FFF2-40B4-BE49-F238E27FC236}">
                <a16:creationId xmlns:a16="http://schemas.microsoft.com/office/drawing/2014/main" id="{CCD7CD2A-1A3F-494A-9816-4B2414DB05AC}"/>
              </a:ext>
            </a:extLst>
          </p:cNvPr>
          <p:cNvSpPr>
            <a:spLocks noGrp="1"/>
          </p:cNvSpPr>
          <p:nvPr>
            <p:ph type="title" hasCustomPrompt="1"/>
          </p:nvPr>
        </p:nvSpPr>
        <p:spPr>
          <a:xfrm>
            <a:off x="482850" y="520679"/>
            <a:ext cx="10874375" cy="1008041"/>
          </a:xfrm>
        </p:spPr>
        <p:txBody>
          <a:bodyPr anchor="ctr">
            <a:normAutofit/>
          </a:bodyPr>
          <a:lstStyle>
            <a:lvl1pPr>
              <a:defRPr lang="en-RU" sz="3200" b="1" i="0" kern="1200" dirty="0">
                <a:solidFill>
                  <a:schemeClr val="accent1"/>
                </a:solidFill>
                <a:latin typeface="Raleway" pitchFamily="2" charset="77"/>
                <a:ea typeface="+mj-ea"/>
                <a:cs typeface="+mj-cs"/>
              </a:defRPr>
            </a:lvl1pPr>
          </a:lstStyle>
          <a:p>
            <a:r>
              <a:rPr lang="ru-RU" dirty="0"/>
              <a:t>Заголовок </a:t>
            </a:r>
            <a:br>
              <a:rPr lang="en-US" dirty="0"/>
            </a:br>
            <a:r>
              <a:rPr lang="ru-RU" dirty="0"/>
              <a:t>слайда</a:t>
            </a:r>
            <a:endParaRPr lang="en-RU" dirty="0"/>
          </a:p>
        </p:txBody>
      </p:sp>
      <p:sp>
        <p:nvSpPr>
          <p:cNvPr id="15" name="Slide Number Placeholder 10">
            <a:extLst>
              <a:ext uri="{FF2B5EF4-FFF2-40B4-BE49-F238E27FC236}">
                <a16:creationId xmlns:a16="http://schemas.microsoft.com/office/drawing/2014/main" id="{E4FB16F2-51A2-E740-A115-77E5BE16572A}"/>
              </a:ext>
            </a:extLst>
          </p:cNvPr>
          <p:cNvSpPr>
            <a:spLocks noGrp="1"/>
          </p:cNvSpPr>
          <p:nvPr>
            <p:ph type="sldNum" sz="quarter" idx="4"/>
          </p:nvPr>
        </p:nvSpPr>
        <p:spPr>
          <a:xfrm>
            <a:off x="11353799" y="6398700"/>
            <a:ext cx="464696" cy="365125"/>
          </a:xfrm>
          <a:prstGeom prst="rect">
            <a:avLst/>
          </a:prstGeom>
        </p:spPr>
        <p:txBody>
          <a:bodyPr vert="horz" lIns="91440" tIns="45720" rIns="91440" bIns="45720" rtlCol="0" anchor="ctr"/>
          <a:lstStyle>
            <a:lvl1pPr algn="r">
              <a:defRPr lang="en-RU" sz="1200" b="1" i="0" kern="1200" smtClean="0">
                <a:solidFill>
                  <a:schemeClr val="tx1"/>
                </a:solidFill>
                <a:latin typeface="Raleway" pitchFamily="2" charset="77"/>
                <a:ea typeface="+mn-ea"/>
                <a:cs typeface="+mn-cs"/>
              </a:defRPr>
            </a:lvl1p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941834608"/>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BFDD507-04F4-F44C-80CA-B5858E27E421}"/>
              </a:ext>
            </a:extLst>
          </p:cNvPr>
          <p:cNvCxnSpPr>
            <a:cxnSpLocks/>
          </p:cNvCxnSpPr>
          <p:nvPr/>
        </p:nvCxnSpPr>
        <p:spPr>
          <a:xfrm>
            <a:off x="515769" y="512763"/>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0">
            <a:extLst>
              <a:ext uri="{FF2B5EF4-FFF2-40B4-BE49-F238E27FC236}">
                <a16:creationId xmlns:a16="http://schemas.microsoft.com/office/drawing/2014/main" id="{CCD7CD2A-1A3F-494A-9816-4B2414DB05AC}"/>
              </a:ext>
            </a:extLst>
          </p:cNvPr>
          <p:cNvSpPr>
            <a:spLocks noGrp="1"/>
          </p:cNvSpPr>
          <p:nvPr>
            <p:ph type="title" hasCustomPrompt="1"/>
          </p:nvPr>
        </p:nvSpPr>
        <p:spPr>
          <a:xfrm>
            <a:off x="482850" y="520679"/>
            <a:ext cx="10874375" cy="1008041"/>
          </a:xfrm>
        </p:spPr>
        <p:txBody>
          <a:bodyPr anchor="ctr">
            <a:normAutofit/>
          </a:bodyPr>
          <a:lstStyle>
            <a:lvl1pPr>
              <a:defRPr lang="en-RU" sz="3200" b="1" i="0" kern="1200" dirty="0">
                <a:solidFill>
                  <a:schemeClr val="accent1"/>
                </a:solidFill>
                <a:latin typeface="Raleway" pitchFamily="2" charset="77"/>
                <a:ea typeface="+mj-ea"/>
                <a:cs typeface="+mj-cs"/>
              </a:defRPr>
            </a:lvl1pPr>
          </a:lstStyle>
          <a:p>
            <a:r>
              <a:rPr lang="ru-RU" dirty="0"/>
              <a:t>Заголовок </a:t>
            </a:r>
            <a:br>
              <a:rPr lang="en-US" dirty="0"/>
            </a:br>
            <a:r>
              <a:rPr lang="ru-RU" dirty="0"/>
              <a:t>слайда</a:t>
            </a:r>
            <a:endParaRPr lang="en-RU" dirty="0"/>
          </a:p>
        </p:txBody>
      </p:sp>
      <p:sp>
        <p:nvSpPr>
          <p:cNvPr id="13" name="Text Placeholder 12">
            <a:extLst>
              <a:ext uri="{FF2B5EF4-FFF2-40B4-BE49-F238E27FC236}">
                <a16:creationId xmlns:a16="http://schemas.microsoft.com/office/drawing/2014/main" id="{D04EA526-21A1-904D-829D-BE686E58235F}"/>
              </a:ext>
            </a:extLst>
          </p:cNvPr>
          <p:cNvSpPr>
            <a:spLocks noGrp="1"/>
          </p:cNvSpPr>
          <p:nvPr>
            <p:ph type="body" sz="quarter" idx="13" hasCustomPrompt="1"/>
          </p:nvPr>
        </p:nvSpPr>
        <p:spPr>
          <a:xfrm>
            <a:off x="938213" y="1930401"/>
            <a:ext cx="4691062" cy="3813175"/>
          </a:xfrm>
          <a:prstGeom prst="rect">
            <a:avLst/>
          </a:prstGeom>
        </p:spPr>
        <p:txBody>
          <a:bodyPr>
            <a:normAutofit/>
          </a:bodyPr>
          <a:lstStyle>
            <a:lvl1pPr marL="15875" indent="-15875">
              <a:buNone/>
              <a:tabLst/>
              <a:defRPr sz="2400" b="0" i="0">
                <a:latin typeface="Raleway" pitchFamily="2" charset="77"/>
              </a:defRPr>
            </a:lvl1pPr>
          </a:lstStyle>
          <a:p>
            <a:pPr lvl="0"/>
            <a:r>
              <a:rPr lang="ru-RU" dirty="0"/>
              <a:t>Текст </a:t>
            </a:r>
            <a:endParaRPr lang="en-RU" dirty="0"/>
          </a:p>
        </p:txBody>
      </p:sp>
      <p:sp>
        <p:nvSpPr>
          <p:cNvPr id="16" name="Text Placeholder 15">
            <a:extLst>
              <a:ext uri="{FF2B5EF4-FFF2-40B4-BE49-F238E27FC236}">
                <a16:creationId xmlns:a16="http://schemas.microsoft.com/office/drawing/2014/main" id="{7E529F58-7B6D-E04F-A16A-D212F1DF83CB}"/>
              </a:ext>
            </a:extLst>
          </p:cNvPr>
          <p:cNvSpPr>
            <a:spLocks noGrp="1"/>
          </p:cNvSpPr>
          <p:nvPr>
            <p:ph type="body" sz="quarter" idx="14" hasCustomPrompt="1"/>
          </p:nvPr>
        </p:nvSpPr>
        <p:spPr>
          <a:xfrm>
            <a:off x="6110288" y="1930401"/>
            <a:ext cx="2647950" cy="3813175"/>
          </a:xfrm>
          <a:prstGeom prst="rect">
            <a:avLst/>
          </a:prstGeom>
        </p:spPr>
        <p:txBody>
          <a:bodyPr/>
          <a:lstStyle>
            <a:lvl1pPr marL="15875" indent="-15875">
              <a:buNone/>
              <a:tabLst/>
              <a:defRPr lang="en-GB" sz="1800" b="0" i="0" kern="1200" smtClean="0">
                <a:solidFill>
                  <a:schemeClr val="tx1"/>
                </a:solidFill>
                <a:latin typeface="Raleway" pitchFamily="2" charset="77"/>
                <a:ea typeface="+mn-ea"/>
                <a:cs typeface="+mn-cs"/>
              </a:defRPr>
            </a:lvl1pPr>
            <a:lvl2pPr>
              <a:defRPr lang="en-GB" sz="2400" kern="1200" smtClean="0">
                <a:solidFill>
                  <a:schemeClr val="tx1"/>
                </a:solidFill>
                <a:latin typeface="Raleway" pitchFamily="2" charset="77"/>
                <a:ea typeface="+mn-ea"/>
                <a:cs typeface="+mn-cs"/>
              </a:defRPr>
            </a:lvl2pPr>
            <a:lvl3pPr>
              <a:defRPr lang="en-GB" sz="2400" kern="1200" smtClean="0">
                <a:solidFill>
                  <a:schemeClr val="tx1"/>
                </a:solidFill>
                <a:latin typeface="Raleway" pitchFamily="2" charset="77"/>
                <a:ea typeface="+mn-ea"/>
                <a:cs typeface="+mn-cs"/>
              </a:defRPr>
            </a:lvl3pPr>
            <a:lvl4pPr>
              <a:defRPr lang="en-GB" sz="2400" kern="1200" smtClean="0">
                <a:solidFill>
                  <a:schemeClr val="tx1"/>
                </a:solidFill>
                <a:latin typeface="Raleway" pitchFamily="2" charset="77"/>
                <a:ea typeface="+mn-ea"/>
                <a:cs typeface="+mn-cs"/>
              </a:defRPr>
            </a:lvl4pPr>
            <a:lvl5pPr>
              <a:defRPr lang="en-RU" sz="2400" kern="1200">
                <a:solidFill>
                  <a:schemeClr val="tx1"/>
                </a:solidFill>
                <a:latin typeface="Raleway" pitchFamily="2" charset="77"/>
                <a:ea typeface="+mn-ea"/>
                <a:cs typeface="+mn-cs"/>
              </a:defRPr>
            </a:lvl5pPr>
          </a:lstStyle>
          <a:p>
            <a:pPr lvl="0"/>
            <a:r>
              <a:rPr lang="ru-RU" dirty="0"/>
              <a:t>Текст 2 </a:t>
            </a:r>
            <a:endParaRPr lang="en-RU" dirty="0"/>
          </a:p>
        </p:txBody>
      </p:sp>
      <p:sp>
        <p:nvSpPr>
          <p:cNvPr id="18" name="Text Placeholder 17">
            <a:extLst>
              <a:ext uri="{FF2B5EF4-FFF2-40B4-BE49-F238E27FC236}">
                <a16:creationId xmlns:a16="http://schemas.microsoft.com/office/drawing/2014/main" id="{F5AC38DF-3D5A-8543-914B-5E87521F6B62}"/>
              </a:ext>
            </a:extLst>
          </p:cNvPr>
          <p:cNvSpPr>
            <a:spLocks noGrp="1"/>
          </p:cNvSpPr>
          <p:nvPr>
            <p:ph type="body" sz="quarter" idx="15" hasCustomPrompt="1"/>
          </p:nvPr>
        </p:nvSpPr>
        <p:spPr>
          <a:xfrm>
            <a:off x="9129712" y="1941513"/>
            <a:ext cx="2643188" cy="3787775"/>
          </a:xfrm>
          <a:prstGeom prst="rect">
            <a:avLst/>
          </a:prstGeom>
        </p:spPr>
        <p:txBody>
          <a:bodyPr/>
          <a:lstStyle>
            <a:lvl1pPr marL="15875" indent="-15875">
              <a:buNone/>
              <a:tabLst/>
              <a:defRPr lang="en-RU" sz="1800" b="0" i="0" kern="1200" dirty="0" smtClean="0">
                <a:solidFill>
                  <a:schemeClr val="tx1"/>
                </a:solidFill>
                <a:latin typeface="Raleway" pitchFamily="2" charset="77"/>
                <a:ea typeface="+mn-ea"/>
                <a:cs typeface="+mn-cs"/>
              </a:defRPr>
            </a:lvl1pPr>
          </a:lstStyle>
          <a:p>
            <a:pPr marL="228600" lvl="0" indent="-228600" algn="l" defTabSz="914400" rtl="0" eaLnBrk="1" latinLnBrk="0" hangingPunct="1">
              <a:lnSpc>
                <a:spcPct val="90000"/>
              </a:lnSpc>
              <a:spcBef>
                <a:spcPts val="1000"/>
              </a:spcBef>
              <a:buFont typeface="Arial" panose="020B0604020202020204" pitchFamily="34" charset="0"/>
              <a:buNone/>
            </a:pPr>
            <a:r>
              <a:rPr lang="ru-RU" dirty="0"/>
              <a:t>Текст 3 </a:t>
            </a:r>
            <a:endParaRPr lang="en-RU" dirty="0"/>
          </a:p>
        </p:txBody>
      </p:sp>
      <p:sp>
        <p:nvSpPr>
          <p:cNvPr id="15" name="Slide Number Placeholder 10">
            <a:extLst>
              <a:ext uri="{FF2B5EF4-FFF2-40B4-BE49-F238E27FC236}">
                <a16:creationId xmlns:a16="http://schemas.microsoft.com/office/drawing/2014/main" id="{E4FB16F2-51A2-E740-A115-77E5BE16572A}"/>
              </a:ext>
            </a:extLst>
          </p:cNvPr>
          <p:cNvSpPr>
            <a:spLocks noGrp="1"/>
          </p:cNvSpPr>
          <p:nvPr>
            <p:ph type="sldNum" sz="quarter" idx="4"/>
          </p:nvPr>
        </p:nvSpPr>
        <p:spPr>
          <a:xfrm>
            <a:off x="11353799" y="6398700"/>
            <a:ext cx="464696" cy="365125"/>
          </a:xfrm>
          <a:prstGeom prst="rect">
            <a:avLst/>
          </a:prstGeom>
        </p:spPr>
        <p:txBody>
          <a:bodyPr vert="horz" lIns="91440" tIns="45720" rIns="91440" bIns="45720" rtlCol="0" anchor="ctr"/>
          <a:lstStyle>
            <a:lvl1pPr algn="r">
              <a:defRPr lang="en-RU" sz="1200" b="1" i="0" kern="1200" smtClean="0">
                <a:solidFill>
                  <a:schemeClr val="tx1"/>
                </a:solidFill>
                <a:latin typeface="Raleway" pitchFamily="2" charset="77"/>
                <a:ea typeface="+mn-ea"/>
                <a:cs typeface="+mn-cs"/>
              </a:defRPr>
            </a:lvl1p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cxnSp>
        <p:nvCxnSpPr>
          <p:cNvPr id="10" name="Straight Connector 9">
            <a:extLst>
              <a:ext uri="{FF2B5EF4-FFF2-40B4-BE49-F238E27FC236}">
                <a16:creationId xmlns:a16="http://schemas.microsoft.com/office/drawing/2014/main" id="{82F188F3-29DC-402F-BB50-286CE24CA2EE}"/>
              </a:ext>
            </a:extLst>
          </p:cNvPr>
          <p:cNvCxnSpPr>
            <a:cxnSpLocks/>
          </p:cNvCxnSpPr>
          <p:nvPr userDrawn="1"/>
        </p:nvCxnSpPr>
        <p:spPr>
          <a:xfrm>
            <a:off x="515769" y="512763"/>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484297"/>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1">
    <p:bg>
      <p:bgPr>
        <a:solidFill>
          <a:srgbClr val="E8E8E9"/>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F3E4EBB-EB8D-194E-A708-BC268840C13B}"/>
              </a:ext>
            </a:extLst>
          </p:cNvPr>
          <p:cNvSpPr/>
          <p:nvPr userDrawn="1"/>
        </p:nvSpPr>
        <p:spPr>
          <a:xfrm>
            <a:off x="1768" y="0"/>
            <a:ext cx="6284732" cy="6858000"/>
          </a:xfrm>
          <a:prstGeom prst="rect">
            <a:avLst/>
          </a:prstGeom>
          <a:solidFill>
            <a:srgbClr val="171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14" name="Rectangle 13">
            <a:extLst>
              <a:ext uri="{FF2B5EF4-FFF2-40B4-BE49-F238E27FC236}">
                <a16:creationId xmlns:a16="http://schemas.microsoft.com/office/drawing/2014/main" id="{CB0F3866-C7E6-C840-B46C-CD02C1C49D09}"/>
              </a:ext>
            </a:extLst>
          </p:cNvPr>
          <p:cNvSpPr/>
          <p:nvPr userDrawn="1"/>
        </p:nvSpPr>
        <p:spPr>
          <a:xfrm>
            <a:off x="6051925" y="0"/>
            <a:ext cx="6174505" cy="6858000"/>
          </a:xfrm>
          <a:prstGeom prst="rect">
            <a:avLst/>
          </a:prstGeom>
          <a:solidFill>
            <a:srgbClr val="532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5" name="Freeform 34">
            <a:extLst>
              <a:ext uri="{FF2B5EF4-FFF2-40B4-BE49-F238E27FC236}">
                <a16:creationId xmlns:a16="http://schemas.microsoft.com/office/drawing/2014/main" id="{1D5C8C7C-7ACF-7A40-8A74-861736CB78B4}"/>
              </a:ext>
            </a:extLst>
          </p:cNvPr>
          <p:cNvSpPr/>
          <p:nvPr userDrawn="1"/>
        </p:nvSpPr>
        <p:spPr>
          <a:xfrm rot="16200000" flipV="1">
            <a:off x="8821822" y="3493675"/>
            <a:ext cx="4112773" cy="2638097"/>
          </a:xfrm>
          <a:custGeom>
            <a:avLst/>
            <a:gdLst>
              <a:gd name="connsiteX0" fmla="*/ 4112773 w 4112773"/>
              <a:gd name="connsiteY0" fmla="*/ 0 h 2638097"/>
              <a:gd name="connsiteX1" fmla="*/ 0 w 4112773"/>
              <a:gd name="connsiteY1" fmla="*/ 0 h 2638097"/>
              <a:gd name="connsiteX2" fmla="*/ 1 w 4112773"/>
              <a:gd name="connsiteY2" fmla="*/ 2638097 h 2638097"/>
              <a:gd name="connsiteX3" fmla="*/ 3663453 w 4112773"/>
              <a:gd name="connsiteY3" fmla="*/ 2638096 h 2638097"/>
            </a:gdLst>
            <a:ahLst/>
            <a:cxnLst>
              <a:cxn ang="0">
                <a:pos x="connsiteX0" y="connsiteY0"/>
              </a:cxn>
              <a:cxn ang="0">
                <a:pos x="connsiteX1" y="connsiteY1"/>
              </a:cxn>
              <a:cxn ang="0">
                <a:pos x="connsiteX2" y="connsiteY2"/>
              </a:cxn>
              <a:cxn ang="0">
                <a:pos x="connsiteX3" y="connsiteY3"/>
              </a:cxn>
            </a:cxnLst>
            <a:rect l="l" t="t" r="r" b="b"/>
            <a:pathLst>
              <a:path w="4112773" h="2638097">
                <a:moveTo>
                  <a:pt x="4112773" y="0"/>
                </a:moveTo>
                <a:lnTo>
                  <a:pt x="0" y="0"/>
                </a:lnTo>
                <a:lnTo>
                  <a:pt x="1" y="2638097"/>
                </a:lnTo>
                <a:lnTo>
                  <a:pt x="3663453" y="2638096"/>
                </a:lnTo>
                <a:close/>
              </a:path>
            </a:pathLst>
          </a:custGeom>
          <a:solidFill>
            <a:srgbClr val="2576B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RU" dirty="0"/>
          </a:p>
        </p:txBody>
      </p:sp>
      <p:sp>
        <p:nvSpPr>
          <p:cNvPr id="33" name="Freeform 32">
            <a:extLst>
              <a:ext uri="{FF2B5EF4-FFF2-40B4-BE49-F238E27FC236}">
                <a16:creationId xmlns:a16="http://schemas.microsoft.com/office/drawing/2014/main" id="{8129F2E2-A88F-F84F-B835-940C7B1E7882}"/>
              </a:ext>
            </a:extLst>
          </p:cNvPr>
          <p:cNvSpPr/>
          <p:nvPr userDrawn="1"/>
        </p:nvSpPr>
        <p:spPr>
          <a:xfrm rot="16200000" flipV="1">
            <a:off x="5976982" y="3286712"/>
            <a:ext cx="3659023" cy="3505773"/>
          </a:xfrm>
          <a:custGeom>
            <a:avLst/>
            <a:gdLst>
              <a:gd name="connsiteX0" fmla="*/ 3659023 w 3659023"/>
              <a:gd name="connsiteY0" fmla="*/ 0 h 3505773"/>
              <a:gd name="connsiteX1" fmla="*/ 0 w 3659023"/>
              <a:gd name="connsiteY1" fmla="*/ 0 h 3505773"/>
              <a:gd name="connsiteX2" fmla="*/ 1 w 3659023"/>
              <a:gd name="connsiteY2" fmla="*/ 3505773 h 3505773"/>
              <a:gd name="connsiteX3" fmla="*/ 3061920 w 3659023"/>
              <a:gd name="connsiteY3" fmla="*/ 3505773 h 3505773"/>
              <a:gd name="connsiteX4" fmla="*/ 3659023 w 3659023"/>
              <a:gd name="connsiteY4" fmla="*/ 0 h 3505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9023" h="3505773">
                <a:moveTo>
                  <a:pt x="3659023" y="0"/>
                </a:moveTo>
                <a:lnTo>
                  <a:pt x="0" y="0"/>
                </a:lnTo>
                <a:lnTo>
                  <a:pt x="1" y="3505773"/>
                </a:lnTo>
                <a:lnTo>
                  <a:pt x="3061920" y="3505773"/>
                </a:lnTo>
                <a:lnTo>
                  <a:pt x="3659023" y="0"/>
                </a:lnTo>
                <a:close/>
              </a:path>
            </a:pathLst>
          </a:custGeom>
          <a:solidFill>
            <a:srgbClr val="F5AC3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RU" dirty="0"/>
          </a:p>
        </p:txBody>
      </p:sp>
      <p:sp>
        <p:nvSpPr>
          <p:cNvPr id="25" name="Freeform 24">
            <a:extLst>
              <a:ext uri="{FF2B5EF4-FFF2-40B4-BE49-F238E27FC236}">
                <a16:creationId xmlns:a16="http://schemas.microsoft.com/office/drawing/2014/main" id="{BE3CB566-8721-8647-BB33-1DD338139594}"/>
              </a:ext>
            </a:extLst>
          </p:cNvPr>
          <p:cNvSpPr/>
          <p:nvPr userDrawn="1"/>
        </p:nvSpPr>
        <p:spPr>
          <a:xfrm rot="16200000" flipV="1">
            <a:off x="3666884" y="4482170"/>
            <a:ext cx="1904195" cy="2869686"/>
          </a:xfrm>
          <a:custGeom>
            <a:avLst/>
            <a:gdLst>
              <a:gd name="connsiteX0" fmla="*/ 1904195 w 1904195"/>
              <a:gd name="connsiteY0" fmla="*/ 0 h 2869686"/>
              <a:gd name="connsiteX1" fmla="*/ 0 w 1904195"/>
              <a:gd name="connsiteY1" fmla="*/ 0 h 2869686"/>
              <a:gd name="connsiteX2" fmla="*/ 0 w 1904195"/>
              <a:gd name="connsiteY2" fmla="*/ 2869686 h 2869686"/>
              <a:gd name="connsiteX3" fmla="*/ 1385930 w 1904195"/>
              <a:gd name="connsiteY3" fmla="*/ 2869686 h 2869686"/>
              <a:gd name="connsiteX4" fmla="*/ 1904195 w 1904195"/>
              <a:gd name="connsiteY4" fmla="*/ 0 h 2869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4195" h="2869686">
                <a:moveTo>
                  <a:pt x="1904195" y="0"/>
                </a:moveTo>
                <a:lnTo>
                  <a:pt x="0" y="0"/>
                </a:lnTo>
                <a:lnTo>
                  <a:pt x="0" y="2869686"/>
                </a:lnTo>
                <a:lnTo>
                  <a:pt x="1385930" y="2869686"/>
                </a:lnTo>
                <a:lnTo>
                  <a:pt x="1904195" y="0"/>
                </a:lnTo>
                <a:close/>
              </a:path>
            </a:pathLst>
          </a:custGeom>
          <a:solidFill>
            <a:srgbClr val="D5382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RU" dirty="0"/>
          </a:p>
        </p:txBody>
      </p:sp>
      <p:cxnSp>
        <p:nvCxnSpPr>
          <p:cNvPr id="6" name="Straight Connector 5">
            <a:extLst>
              <a:ext uri="{FF2B5EF4-FFF2-40B4-BE49-F238E27FC236}">
                <a16:creationId xmlns:a16="http://schemas.microsoft.com/office/drawing/2014/main" id="{22BB97FE-ACB4-7947-9A79-678532F25420}"/>
              </a:ext>
            </a:extLst>
          </p:cNvPr>
          <p:cNvCxnSpPr>
            <a:cxnSpLocks/>
          </p:cNvCxnSpPr>
          <p:nvPr userDrawn="1"/>
        </p:nvCxnSpPr>
        <p:spPr>
          <a:xfrm>
            <a:off x="519964" y="1977446"/>
            <a:ext cx="11047421"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A2F8046-E18F-304A-94C9-5E9DB8C4CC39}"/>
              </a:ext>
            </a:extLst>
          </p:cNvPr>
          <p:cNvCxnSpPr>
            <a:cxnSpLocks/>
          </p:cNvCxnSpPr>
          <p:nvPr userDrawn="1"/>
        </p:nvCxnSpPr>
        <p:spPr>
          <a:xfrm>
            <a:off x="520069" y="4556020"/>
            <a:ext cx="11047421"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Freeform 17">
            <a:extLst>
              <a:ext uri="{FF2B5EF4-FFF2-40B4-BE49-F238E27FC236}">
                <a16:creationId xmlns:a16="http://schemas.microsoft.com/office/drawing/2014/main" id="{3DD1934B-13E0-8248-BC55-AD6739A9F248}"/>
              </a:ext>
            </a:extLst>
          </p:cNvPr>
          <p:cNvSpPr/>
          <p:nvPr userDrawn="1"/>
        </p:nvSpPr>
        <p:spPr>
          <a:xfrm rot="5400000" flipV="1">
            <a:off x="7841141" y="-265552"/>
            <a:ext cx="6858000" cy="6713956"/>
          </a:xfrm>
          <a:custGeom>
            <a:avLst/>
            <a:gdLst>
              <a:gd name="connsiteX0" fmla="*/ 0 w 6444342"/>
              <a:gd name="connsiteY0" fmla="*/ 0 h 6713956"/>
              <a:gd name="connsiteX1" fmla="*/ 0 w 6444342"/>
              <a:gd name="connsiteY1" fmla="*/ 6713956 h 6713956"/>
              <a:gd name="connsiteX2" fmla="*/ 5068787 w 6444342"/>
              <a:gd name="connsiteY2" fmla="*/ 6713956 h 6713956"/>
              <a:gd name="connsiteX3" fmla="*/ 6444342 w 6444342"/>
              <a:gd name="connsiteY3" fmla="*/ 0 h 6713956"/>
            </a:gdLst>
            <a:ahLst/>
            <a:cxnLst>
              <a:cxn ang="0">
                <a:pos x="connsiteX0" y="connsiteY0"/>
              </a:cxn>
              <a:cxn ang="0">
                <a:pos x="connsiteX1" y="connsiteY1"/>
              </a:cxn>
              <a:cxn ang="0">
                <a:pos x="connsiteX2" y="connsiteY2"/>
              </a:cxn>
              <a:cxn ang="0">
                <a:pos x="connsiteX3" y="connsiteY3"/>
              </a:cxn>
            </a:cxnLst>
            <a:rect l="l" t="t" r="r" b="b"/>
            <a:pathLst>
              <a:path w="6444342" h="6713956">
                <a:moveTo>
                  <a:pt x="0" y="0"/>
                </a:moveTo>
                <a:lnTo>
                  <a:pt x="0" y="6713956"/>
                </a:lnTo>
                <a:lnTo>
                  <a:pt x="5068787" y="6713956"/>
                </a:lnTo>
                <a:lnTo>
                  <a:pt x="6444342" y="0"/>
                </a:lnTo>
                <a:close/>
              </a:path>
            </a:pathLst>
          </a:custGeom>
          <a:gradFill>
            <a:gsLst>
              <a:gs pos="0">
                <a:schemeClr val="bg1">
                  <a:alpha val="0"/>
                </a:schemeClr>
              </a:gs>
              <a:gs pos="34000">
                <a:schemeClr val="bg1">
                  <a:alpha val="0"/>
                </a:schemeClr>
              </a:gs>
              <a:gs pos="68000">
                <a:schemeClr val="bg1">
                  <a:alpha val="14000"/>
                </a:schemeClr>
              </a:gs>
              <a:gs pos="97000">
                <a:schemeClr val="bg1">
                  <a:alpha val="46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RU" dirty="0"/>
          </a:p>
        </p:txBody>
      </p:sp>
      <p:sp>
        <p:nvSpPr>
          <p:cNvPr id="9" name="Title 7">
            <a:extLst>
              <a:ext uri="{FF2B5EF4-FFF2-40B4-BE49-F238E27FC236}">
                <a16:creationId xmlns:a16="http://schemas.microsoft.com/office/drawing/2014/main" id="{1F174F76-79D2-704D-8B6F-8BDC2FEED24A}"/>
              </a:ext>
            </a:extLst>
          </p:cNvPr>
          <p:cNvSpPr>
            <a:spLocks noGrp="1"/>
          </p:cNvSpPr>
          <p:nvPr userDrawn="1">
            <p:ph type="title" hasCustomPrompt="1"/>
          </p:nvPr>
        </p:nvSpPr>
        <p:spPr>
          <a:xfrm>
            <a:off x="519964" y="4569083"/>
            <a:ext cx="11047421" cy="1810501"/>
          </a:xfrm>
        </p:spPr>
        <p:txBody>
          <a:bodyPr tIns="0" bIns="0">
            <a:noAutofit/>
          </a:bodyPr>
          <a:lstStyle>
            <a:lvl1pPr>
              <a:lnSpc>
                <a:spcPts val="3980"/>
              </a:lnSpc>
              <a:defRPr sz="4400" b="1" i="0">
                <a:solidFill>
                  <a:schemeClr val="bg1"/>
                </a:solidFill>
                <a:latin typeface="Raleway" pitchFamily="2" charset="77"/>
              </a:defRPr>
            </a:lvl1pPr>
          </a:lstStyle>
          <a:p>
            <a:r>
              <a:rPr lang="ru-RU" dirty="0"/>
              <a:t>Заголовок </a:t>
            </a:r>
            <a:br>
              <a:rPr lang="ru-RU" dirty="0"/>
            </a:br>
            <a:r>
              <a:rPr lang="ru-RU" dirty="0"/>
              <a:t>презентации</a:t>
            </a:r>
            <a:endParaRPr lang="en-RU" dirty="0"/>
          </a:p>
        </p:txBody>
      </p:sp>
      <p:sp>
        <p:nvSpPr>
          <p:cNvPr id="5" name="Text Placeholder 4">
            <a:extLst>
              <a:ext uri="{FF2B5EF4-FFF2-40B4-BE49-F238E27FC236}">
                <a16:creationId xmlns:a16="http://schemas.microsoft.com/office/drawing/2014/main" id="{1560E396-B81D-9946-806B-1B35DCC5A712}"/>
              </a:ext>
            </a:extLst>
          </p:cNvPr>
          <p:cNvSpPr>
            <a:spLocks noGrp="1"/>
          </p:cNvSpPr>
          <p:nvPr>
            <p:ph type="body" sz="quarter" idx="10" hasCustomPrompt="1"/>
          </p:nvPr>
        </p:nvSpPr>
        <p:spPr>
          <a:xfrm>
            <a:off x="520700" y="3708400"/>
            <a:ext cx="11047413" cy="847725"/>
          </a:xfrm>
          <a:prstGeom prst="rect">
            <a:avLst/>
          </a:prstGeom>
        </p:spPr>
        <p:txBody>
          <a:bodyPr/>
          <a:lstStyle>
            <a:lvl1pPr marL="0">
              <a:spcBef>
                <a:spcPts val="0"/>
              </a:spcBef>
              <a:buNone/>
              <a:defRPr lang="en-RU" sz="2400" b="1" i="0" kern="1200" dirty="0">
                <a:solidFill>
                  <a:schemeClr val="bg1"/>
                </a:solidFill>
                <a:latin typeface="Raleway Medium" pitchFamily="2" charset="77"/>
                <a:ea typeface="+mj-ea"/>
                <a:cs typeface="+mj-cs"/>
              </a:defRPr>
            </a:lvl1pPr>
          </a:lstStyle>
          <a:p>
            <a:pPr lvl="0"/>
            <a:r>
              <a:rPr lang="ru-RU" dirty="0"/>
              <a:t>Заголовок </a:t>
            </a:r>
          </a:p>
          <a:p>
            <a:pPr lvl="0"/>
            <a:r>
              <a:rPr lang="ru-RU" dirty="0"/>
              <a:t>презентации</a:t>
            </a:r>
            <a:endParaRPr lang="en-RU" dirty="0"/>
          </a:p>
        </p:txBody>
      </p:sp>
      <p:pic>
        <p:nvPicPr>
          <p:cNvPr id="13" name="Picture 12" descr="Logo&#10;&#10;Description automatically generated">
            <a:extLst>
              <a:ext uri="{FF2B5EF4-FFF2-40B4-BE49-F238E27FC236}">
                <a16:creationId xmlns:a16="http://schemas.microsoft.com/office/drawing/2014/main" id="{D322B5C0-7C61-4480-928B-761C79C905E8}"/>
              </a:ext>
            </a:extLst>
          </p:cNvPr>
          <p:cNvPicPr>
            <a:picLocks noChangeAspect="1"/>
          </p:cNvPicPr>
          <p:nvPr userDrawn="1"/>
        </p:nvPicPr>
        <p:blipFill>
          <a:blip r:embed="rId2"/>
          <a:stretch>
            <a:fillRect/>
          </a:stretch>
        </p:blipFill>
        <p:spPr>
          <a:xfrm>
            <a:off x="623721" y="839358"/>
            <a:ext cx="4000525" cy="813474"/>
          </a:xfrm>
          <a:prstGeom prst="rect">
            <a:avLst/>
          </a:prstGeom>
        </p:spPr>
      </p:pic>
    </p:spTree>
    <p:extLst>
      <p:ext uri="{BB962C8B-B14F-4D97-AF65-F5344CB8AC3E}">
        <p14:creationId xmlns:p14="http://schemas.microsoft.com/office/powerpoint/2010/main" val="78234165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
    <p:bg>
      <p:bgPr>
        <a:solidFill>
          <a:srgbClr val="E8E8E9"/>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F3E4EBB-EB8D-194E-A708-BC268840C13B}"/>
              </a:ext>
            </a:extLst>
          </p:cNvPr>
          <p:cNvSpPr/>
          <p:nvPr userDrawn="1"/>
        </p:nvSpPr>
        <p:spPr>
          <a:xfrm>
            <a:off x="1768" y="0"/>
            <a:ext cx="6284732" cy="6858000"/>
          </a:xfrm>
          <a:prstGeom prst="rect">
            <a:avLst/>
          </a:prstGeom>
          <a:solidFill>
            <a:srgbClr val="171A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14" name="Rectangle 13">
            <a:extLst>
              <a:ext uri="{FF2B5EF4-FFF2-40B4-BE49-F238E27FC236}">
                <a16:creationId xmlns:a16="http://schemas.microsoft.com/office/drawing/2014/main" id="{CB0F3866-C7E6-C840-B46C-CD02C1C49D09}"/>
              </a:ext>
            </a:extLst>
          </p:cNvPr>
          <p:cNvSpPr/>
          <p:nvPr userDrawn="1"/>
        </p:nvSpPr>
        <p:spPr>
          <a:xfrm>
            <a:off x="6051925" y="0"/>
            <a:ext cx="6174505" cy="6858000"/>
          </a:xfrm>
          <a:prstGeom prst="rect">
            <a:avLst/>
          </a:prstGeom>
          <a:solidFill>
            <a:srgbClr val="532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35" name="Freeform 34">
            <a:extLst>
              <a:ext uri="{FF2B5EF4-FFF2-40B4-BE49-F238E27FC236}">
                <a16:creationId xmlns:a16="http://schemas.microsoft.com/office/drawing/2014/main" id="{1D5C8C7C-7ACF-7A40-8A74-861736CB78B4}"/>
              </a:ext>
            </a:extLst>
          </p:cNvPr>
          <p:cNvSpPr/>
          <p:nvPr userDrawn="1"/>
        </p:nvSpPr>
        <p:spPr>
          <a:xfrm rot="16200000" flipV="1">
            <a:off x="8821822" y="3493675"/>
            <a:ext cx="4112773" cy="2638097"/>
          </a:xfrm>
          <a:custGeom>
            <a:avLst/>
            <a:gdLst>
              <a:gd name="connsiteX0" fmla="*/ 4112773 w 4112773"/>
              <a:gd name="connsiteY0" fmla="*/ 0 h 2638097"/>
              <a:gd name="connsiteX1" fmla="*/ 0 w 4112773"/>
              <a:gd name="connsiteY1" fmla="*/ 0 h 2638097"/>
              <a:gd name="connsiteX2" fmla="*/ 1 w 4112773"/>
              <a:gd name="connsiteY2" fmla="*/ 2638097 h 2638097"/>
              <a:gd name="connsiteX3" fmla="*/ 3663453 w 4112773"/>
              <a:gd name="connsiteY3" fmla="*/ 2638096 h 2638097"/>
            </a:gdLst>
            <a:ahLst/>
            <a:cxnLst>
              <a:cxn ang="0">
                <a:pos x="connsiteX0" y="connsiteY0"/>
              </a:cxn>
              <a:cxn ang="0">
                <a:pos x="connsiteX1" y="connsiteY1"/>
              </a:cxn>
              <a:cxn ang="0">
                <a:pos x="connsiteX2" y="connsiteY2"/>
              </a:cxn>
              <a:cxn ang="0">
                <a:pos x="connsiteX3" y="connsiteY3"/>
              </a:cxn>
            </a:cxnLst>
            <a:rect l="l" t="t" r="r" b="b"/>
            <a:pathLst>
              <a:path w="4112773" h="2638097">
                <a:moveTo>
                  <a:pt x="4112773" y="0"/>
                </a:moveTo>
                <a:lnTo>
                  <a:pt x="0" y="0"/>
                </a:lnTo>
                <a:lnTo>
                  <a:pt x="1" y="2638097"/>
                </a:lnTo>
                <a:lnTo>
                  <a:pt x="3663453" y="2638096"/>
                </a:lnTo>
                <a:close/>
              </a:path>
            </a:pathLst>
          </a:custGeom>
          <a:solidFill>
            <a:srgbClr val="2576B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RU" dirty="0"/>
          </a:p>
        </p:txBody>
      </p:sp>
      <p:sp>
        <p:nvSpPr>
          <p:cNvPr id="33" name="Freeform 32">
            <a:extLst>
              <a:ext uri="{FF2B5EF4-FFF2-40B4-BE49-F238E27FC236}">
                <a16:creationId xmlns:a16="http://schemas.microsoft.com/office/drawing/2014/main" id="{8129F2E2-A88F-F84F-B835-940C7B1E7882}"/>
              </a:ext>
            </a:extLst>
          </p:cNvPr>
          <p:cNvSpPr/>
          <p:nvPr userDrawn="1"/>
        </p:nvSpPr>
        <p:spPr>
          <a:xfrm rot="16200000" flipV="1">
            <a:off x="5976982" y="3286712"/>
            <a:ext cx="3659023" cy="3505773"/>
          </a:xfrm>
          <a:custGeom>
            <a:avLst/>
            <a:gdLst>
              <a:gd name="connsiteX0" fmla="*/ 3659023 w 3659023"/>
              <a:gd name="connsiteY0" fmla="*/ 0 h 3505773"/>
              <a:gd name="connsiteX1" fmla="*/ 0 w 3659023"/>
              <a:gd name="connsiteY1" fmla="*/ 0 h 3505773"/>
              <a:gd name="connsiteX2" fmla="*/ 1 w 3659023"/>
              <a:gd name="connsiteY2" fmla="*/ 3505773 h 3505773"/>
              <a:gd name="connsiteX3" fmla="*/ 3061920 w 3659023"/>
              <a:gd name="connsiteY3" fmla="*/ 3505773 h 3505773"/>
              <a:gd name="connsiteX4" fmla="*/ 3659023 w 3659023"/>
              <a:gd name="connsiteY4" fmla="*/ 0 h 3505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9023" h="3505773">
                <a:moveTo>
                  <a:pt x="3659023" y="0"/>
                </a:moveTo>
                <a:lnTo>
                  <a:pt x="0" y="0"/>
                </a:lnTo>
                <a:lnTo>
                  <a:pt x="1" y="3505773"/>
                </a:lnTo>
                <a:lnTo>
                  <a:pt x="3061920" y="3505773"/>
                </a:lnTo>
                <a:lnTo>
                  <a:pt x="3659023" y="0"/>
                </a:lnTo>
                <a:close/>
              </a:path>
            </a:pathLst>
          </a:custGeom>
          <a:solidFill>
            <a:srgbClr val="F5AC3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RU" dirty="0"/>
          </a:p>
        </p:txBody>
      </p:sp>
      <p:sp>
        <p:nvSpPr>
          <p:cNvPr id="25" name="Freeform 24">
            <a:extLst>
              <a:ext uri="{FF2B5EF4-FFF2-40B4-BE49-F238E27FC236}">
                <a16:creationId xmlns:a16="http://schemas.microsoft.com/office/drawing/2014/main" id="{BE3CB566-8721-8647-BB33-1DD338139594}"/>
              </a:ext>
            </a:extLst>
          </p:cNvPr>
          <p:cNvSpPr/>
          <p:nvPr userDrawn="1"/>
        </p:nvSpPr>
        <p:spPr>
          <a:xfrm rot="16200000" flipV="1">
            <a:off x="3666884" y="4482170"/>
            <a:ext cx="1904195" cy="2869686"/>
          </a:xfrm>
          <a:custGeom>
            <a:avLst/>
            <a:gdLst>
              <a:gd name="connsiteX0" fmla="*/ 1904195 w 1904195"/>
              <a:gd name="connsiteY0" fmla="*/ 0 h 2869686"/>
              <a:gd name="connsiteX1" fmla="*/ 0 w 1904195"/>
              <a:gd name="connsiteY1" fmla="*/ 0 h 2869686"/>
              <a:gd name="connsiteX2" fmla="*/ 0 w 1904195"/>
              <a:gd name="connsiteY2" fmla="*/ 2869686 h 2869686"/>
              <a:gd name="connsiteX3" fmla="*/ 1385930 w 1904195"/>
              <a:gd name="connsiteY3" fmla="*/ 2869686 h 2869686"/>
              <a:gd name="connsiteX4" fmla="*/ 1904195 w 1904195"/>
              <a:gd name="connsiteY4" fmla="*/ 0 h 2869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4195" h="2869686">
                <a:moveTo>
                  <a:pt x="1904195" y="0"/>
                </a:moveTo>
                <a:lnTo>
                  <a:pt x="0" y="0"/>
                </a:lnTo>
                <a:lnTo>
                  <a:pt x="0" y="2869686"/>
                </a:lnTo>
                <a:lnTo>
                  <a:pt x="1385930" y="2869686"/>
                </a:lnTo>
                <a:lnTo>
                  <a:pt x="1904195" y="0"/>
                </a:lnTo>
                <a:close/>
              </a:path>
            </a:pathLst>
          </a:custGeom>
          <a:solidFill>
            <a:srgbClr val="D5382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RU" dirty="0"/>
          </a:p>
        </p:txBody>
      </p:sp>
      <p:cxnSp>
        <p:nvCxnSpPr>
          <p:cNvPr id="6" name="Straight Connector 5">
            <a:extLst>
              <a:ext uri="{FF2B5EF4-FFF2-40B4-BE49-F238E27FC236}">
                <a16:creationId xmlns:a16="http://schemas.microsoft.com/office/drawing/2014/main" id="{22BB97FE-ACB4-7947-9A79-678532F25420}"/>
              </a:ext>
            </a:extLst>
          </p:cNvPr>
          <p:cNvCxnSpPr>
            <a:cxnSpLocks/>
          </p:cNvCxnSpPr>
          <p:nvPr userDrawn="1"/>
        </p:nvCxnSpPr>
        <p:spPr>
          <a:xfrm>
            <a:off x="519964" y="1977446"/>
            <a:ext cx="11047421"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A2F8046-E18F-304A-94C9-5E9DB8C4CC39}"/>
              </a:ext>
            </a:extLst>
          </p:cNvPr>
          <p:cNvCxnSpPr>
            <a:cxnSpLocks/>
          </p:cNvCxnSpPr>
          <p:nvPr userDrawn="1"/>
        </p:nvCxnSpPr>
        <p:spPr>
          <a:xfrm>
            <a:off x="520069" y="4556020"/>
            <a:ext cx="11047421"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Picture 18" descr="A picture containing text&#10;&#10;Description automatically generated">
            <a:extLst>
              <a:ext uri="{FF2B5EF4-FFF2-40B4-BE49-F238E27FC236}">
                <a16:creationId xmlns:a16="http://schemas.microsoft.com/office/drawing/2014/main" id="{8BA4EBAB-593D-D146-BC57-FD4A5F70AB5C}"/>
              </a:ext>
            </a:extLst>
          </p:cNvPr>
          <p:cNvPicPr>
            <a:picLocks noChangeAspect="1"/>
          </p:cNvPicPr>
          <p:nvPr userDrawn="1"/>
        </p:nvPicPr>
        <p:blipFill>
          <a:blip r:embed="rId2"/>
          <a:stretch>
            <a:fillRect/>
          </a:stretch>
        </p:blipFill>
        <p:spPr>
          <a:xfrm>
            <a:off x="623720" y="989297"/>
            <a:ext cx="2142627" cy="662266"/>
          </a:xfrm>
          <a:prstGeom prst="rect">
            <a:avLst/>
          </a:prstGeom>
        </p:spPr>
      </p:pic>
      <p:sp>
        <p:nvSpPr>
          <p:cNvPr id="18" name="Freeform 17">
            <a:extLst>
              <a:ext uri="{FF2B5EF4-FFF2-40B4-BE49-F238E27FC236}">
                <a16:creationId xmlns:a16="http://schemas.microsoft.com/office/drawing/2014/main" id="{3DD1934B-13E0-8248-BC55-AD6739A9F248}"/>
              </a:ext>
            </a:extLst>
          </p:cNvPr>
          <p:cNvSpPr/>
          <p:nvPr userDrawn="1"/>
        </p:nvSpPr>
        <p:spPr>
          <a:xfrm rot="5400000" flipV="1">
            <a:off x="7841141" y="-265552"/>
            <a:ext cx="6858000" cy="6713956"/>
          </a:xfrm>
          <a:custGeom>
            <a:avLst/>
            <a:gdLst>
              <a:gd name="connsiteX0" fmla="*/ 0 w 6444342"/>
              <a:gd name="connsiteY0" fmla="*/ 0 h 6713956"/>
              <a:gd name="connsiteX1" fmla="*/ 0 w 6444342"/>
              <a:gd name="connsiteY1" fmla="*/ 6713956 h 6713956"/>
              <a:gd name="connsiteX2" fmla="*/ 5068787 w 6444342"/>
              <a:gd name="connsiteY2" fmla="*/ 6713956 h 6713956"/>
              <a:gd name="connsiteX3" fmla="*/ 6444342 w 6444342"/>
              <a:gd name="connsiteY3" fmla="*/ 0 h 6713956"/>
            </a:gdLst>
            <a:ahLst/>
            <a:cxnLst>
              <a:cxn ang="0">
                <a:pos x="connsiteX0" y="connsiteY0"/>
              </a:cxn>
              <a:cxn ang="0">
                <a:pos x="connsiteX1" y="connsiteY1"/>
              </a:cxn>
              <a:cxn ang="0">
                <a:pos x="connsiteX2" y="connsiteY2"/>
              </a:cxn>
              <a:cxn ang="0">
                <a:pos x="connsiteX3" y="connsiteY3"/>
              </a:cxn>
            </a:cxnLst>
            <a:rect l="l" t="t" r="r" b="b"/>
            <a:pathLst>
              <a:path w="6444342" h="6713956">
                <a:moveTo>
                  <a:pt x="0" y="0"/>
                </a:moveTo>
                <a:lnTo>
                  <a:pt x="0" y="6713956"/>
                </a:lnTo>
                <a:lnTo>
                  <a:pt x="5068787" y="6713956"/>
                </a:lnTo>
                <a:lnTo>
                  <a:pt x="6444342" y="0"/>
                </a:lnTo>
                <a:close/>
              </a:path>
            </a:pathLst>
          </a:custGeom>
          <a:gradFill>
            <a:gsLst>
              <a:gs pos="0">
                <a:schemeClr val="bg1">
                  <a:alpha val="0"/>
                </a:schemeClr>
              </a:gs>
              <a:gs pos="34000">
                <a:schemeClr val="bg1">
                  <a:alpha val="0"/>
                </a:schemeClr>
              </a:gs>
              <a:gs pos="68000">
                <a:schemeClr val="bg1">
                  <a:alpha val="14000"/>
                </a:schemeClr>
              </a:gs>
              <a:gs pos="97000">
                <a:schemeClr val="bg1">
                  <a:alpha val="46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RU" dirty="0"/>
          </a:p>
        </p:txBody>
      </p:sp>
      <p:sp>
        <p:nvSpPr>
          <p:cNvPr id="9" name="Title 7">
            <a:extLst>
              <a:ext uri="{FF2B5EF4-FFF2-40B4-BE49-F238E27FC236}">
                <a16:creationId xmlns:a16="http://schemas.microsoft.com/office/drawing/2014/main" id="{1F174F76-79D2-704D-8B6F-8BDC2FEED24A}"/>
              </a:ext>
            </a:extLst>
          </p:cNvPr>
          <p:cNvSpPr>
            <a:spLocks noGrp="1"/>
          </p:cNvSpPr>
          <p:nvPr userDrawn="1">
            <p:ph type="title" hasCustomPrompt="1"/>
          </p:nvPr>
        </p:nvSpPr>
        <p:spPr>
          <a:xfrm>
            <a:off x="519964" y="4569083"/>
            <a:ext cx="11047421" cy="1810501"/>
          </a:xfrm>
        </p:spPr>
        <p:txBody>
          <a:bodyPr tIns="0" bIns="0">
            <a:noAutofit/>
          </a:bodyPr>
          <a:lstStyle>
            <a:lvl1pPr>
              <a:lnSpc>
                <a:spcPts val="3980"/>
              </a:lnSpc>
              <a:defRPr sz="4400" b="1" i="0">
                <a:solidFill>
                  <a:schemeClr val="bg1"/>
                </a:solidFill>
                <a:latin typeface="Raleway" pitchFamily="2" charset="77"/>
              </a:defRPr>
            </a:lvl1pPr>
          </a:lstStyle>
          <a:p>
            <a:r>
              <a:rPr lang="ru-RU" dirty="0"/>
              <a:t>Заголовок </a:t>
            </a:r>
            <a:br>
              <a:rPr lang="ru-RU" dirty="0"/>
            </a:br>
            <a:r>
              <a:rPr lang="ru-RU" dirty="0"/>
              <a:t>презентации</a:t>
            </a:r>
            <a:endParaRPr lang="en-RU" dirty="0"/>
          </a:p>
        </p:txBody>
      </p:sp>
      <p:sp>
        <p:nvSpPr>
          <p:cNvPr id="5" name="Text Placeholder 4">
            <a:extLst>
              <a:ext uri="{FF2B5EF4-FFF2-40B4-BE49-F238E27FC236}">
                <a16:creationId xmlns:a16="http://schemas.microsoft.com/office/drawing/2014/main" id="{1560E396-B81D-9946-806B-1B35DCC5A712}"/>
              </a:ext>
            </a:extLst>
          </p:cNvPr>
          <p:cNvSpPr>
            <a:spLocks noGrp="1"/>
          </p:cNvSpPr>
          <p:nvPr>
            <p:ph type="body" sz="quarter" idx="10" hasCustomPrompt="1"/>
          </p:nvPr>
        </p:nvSpPr>
        <p:spPr>
          <a:xfrm>
            <a:off x="520700" y="3708400"/>
            <a:ext cx="11047413" cy="847725"/>
          </a:xfrm>
          <a:prstGeom prst="rect">
            <a:avLst/>
          </a:prstGeom>
        </p:spPr>
        <p:txBody>
          <a:bodyPr/>
          <a:lstStyle>
            <a:lvl1pPr marL="0">
              <a:spcBef>
                <a:spcPts val="0"/>
              </a:spcBef>
              <a:buNone/>
              <a:defRPr lang="en-RU" sz="2400" b="1" i="0" kern="1200" dirty="0">
                <a:solidFill>
                  <a:schemeClr val="bg1"/>
                </a:solidFill>
                <a:latin typeface="Raleway Medium" pitchFamily="2" charset="77"/>
                <a:ea typeface="+mj-ea"/>
                <a:cs typeface="+mj-cs"/>
              </a:defRPr>
            </a:lvl1pPr>
          </a:lstStyle>
          <a:p>
            <a:pPr lvl="0"/>
            <a:r>
              <a:rPr lang="ru-RU" dirty="0"/>
              <a:t>Заголовок </a:t>
            </a:r>
          </a:p>
          <a:p>
            <a:pPr lvl="0"/>
            <a:r>
              <a:rPr lang="ru-RU" dirty="0"/>
              <a:t>презентации</a:t>
            </a:r>
            <a:endParaRPr lang="en-RU" dirty="0"/>
          </a:p>
        </p:txBody>
      </p:sp>
    </p:spTree>
    <p:extLst>
      <p:ext uri="{BB962C8B-B14F-4D97-AF65-F5344CB8AC3E}">
        <p14:creationId xmlns:p14="http://schemas.microsoft.com/office/powerpoint/2010/main" val="378394613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CCD7CD2A-1A3F-494A-9816-4B2414DB05AC}"/>
              </a:ext>
            </a:extLst>
          </p:cNvPr>
          <p:cNvSpPr>
            <a:spLocks noGrp="1"/>
          </p:cNvSpPr>
          <p:nvPr>
            <p:ph type="title" hasCustomPrompt="1"/>
          </p:nvPr>
        </p:nvSpPr>
        <p:spPr>
          <a:xfrm>
            <a:off x="482850" y="587354"/>
            <a:ext cx="10874375" cy="1008041"/>
          </a:xfrm>
        </p:spPr>
        <p:txBody>
          <a:bodyPr anchor="ctr">
            <a:normAutofit/>
          </a:bodyPr>
          <a:lstStyle>
            <a:lvl1pPr>
              <a:defRPr lang="en-RU" sz="3200" b="1" i="0" kern="1200" dirty="0">
                <a:solidFill>
                  <a:schemeClr val="accent1"/>
                </a:solidFill>
                <a:latin typeface="Raleway" pitchFamily="2" charset="77"/>
                <a:ea typeface="+mj-ea"/>
                <a:cs typeface="+mj-cs"/>
              </a:defRPr>
            </a:lvl1pPr>
          </a:lstStyle>
          <a:p>
            <a:r>
              <a:rPr lang="ru-RU" dirty="0"/>
              <a:t>Заголовок </a:t>
            </a:r>
            <a:br>
              <a:rPr lang="en-US" dirty="0"/>
            </a:br>
            <a:r>
              <a:rPr lang="ru-RU" dirty="0"/>
              <a:t>слайда</a:t>
            </a:r>
            <a:endParaRPr lang="en-RU" dirty="0"/>
          </a:p>
        </p:txBody>
      </p:sp>
      <p:sp>
        <p:nvSpPr>
          <p:cNvPr id="13" name="Text Placeholder 12">
            <a:extLst>
              <a:ext uri="{FF2B5EF4-FFF2-40B4-BE49-F238E27FC236}">
                <a16:creationId xmlns:a16="http://schemas.microsoft.com/office/drawing/2014/main" id="{D04EA526-21A1-904D-829D-BE686E58235F}"/>
              </a:ext>
            </a:extLst>
          </p:cNvPr>
          <p:cNvSpPr>
            <a:spLocks noGrp="1"/>
          </p:cNvSpPr>
          <p:nvPr>
            <p:ph type="body" sz="quarter" idx="13" hasCustomPrompt="1"/>
          </p:nvPr>
        </p:nvSpPr>
        <p:spPr>
          <a:xfrm>
            <a:off x="938213" y="1930401"/>
            <a:ext cx="4691062" cy="3813175"/>
          </a:xfrm>
          <a:prstGeom prst="rect">
            <a:avLst/>
          </a:prstGeom>
        </p:spPr>
        <p:txBody>
          <a:bodyPr>
            <a:normAutofit/>
          </a:bodyPr>
          <a:lstStyle>
            <a:lvl1pPr marL="15875" indent="-15875">
              <a:buNone/>
              <a:tabLst/>
              <a:defRPr sz="2400" b="0" i="0">
                <a:latin typeface="Raleway" pitchFamily="2" charset="77"/>
              </a:defRPr>
            </a:lvl1pPr>
          </a:lstStyle>
          <a:p>
            <a:pPr lvl="0"/>
            <a:r>
              <a:rPr lang="ru-RU" dirty="0"/>
              <a:t>Текст </a:t>
            </a:r>
            <a:endParaRPr lang="en-RU" dirty="0"/>
          </a:p>
        </p:txBody>
      </p:sp>
      <p:sp>
        <p:nvSpPr>
          <p:cNvPr id="16" name="Text Placeholder 15">
            <a:extLst>
              <a:ext uri="{FF2B5EF4-FFF2-40B4-BE49-F238E27FC236}">
                <a16:creationId xmlns:a16="http://schemas.microsoft.com/office/drawing/2014/main" id="{7E529F58-7B6D-E04F-A16A-D212F1DF83CB}"/>
              </a:ext>
            </a:extLst>
          </p:cNvPr>
          <p:cNvSpPr>
            <a:spLocks noGrp="1"/>
          </p:cNvSpPr>
          <p:nvPr>
            <p:ph type="body" sz="quarter" idx="14" hasCustomPrompt="1"/>
          </p:nvPr>
        </p:nvSpPr>
        <p:spPr>
          <a:xfrm>
            <a:off x="6110288" y="1930401"/>
            <a:ext cx="2647950" cy="3813175"/>
          </a:xfrm>
          <a:prstGeom prst="rect">
            <a:avLst/>
          </a:prstGeom>
        </p:spPr>
        <p:txBody>
          <a:bodyPr/>
          <a:lstStyle>
            <a:lvl1pPr marL="15875" indent="-15875">
              <a:buNone/>
              <a:tabLst/>
              <a:defRPr lang="en-GB" sz="1800" b="0" i="0" kern="1200" smtClean="0">
                <a:solidFill>
                  <a:schemeClr val="tx1"/>
                </a:solidFill>
                <a:latin typeface="Raleway" pitchFamily="2" charset="77"/>
                <a:ea typeface="+mn-ea"/>
                <a:cs typeface="+mn-cs"/>
              </a:defRPr>
            </a:lvl1pPr>
            <a:lvl2pPr>
              <a:defRPr lang="en-GB" sz="2400" kern="1200" smtClean="0">
                <a:solidFill>
                  <a:schemeClr val="tx1"/>
                </a:solidFill>
                <a:latin typeface="Raleway" pitchFamily="2" charset="77"/>
                <a:ea typeface="+mn-ea"/>
                <a:cs typeface="+mn-cs"/>
              </a:defRPr>
            </a:lvl2pPr>
            <a:lvl3pPr>
              <a:defRPr lang="en-GB" sz="2400" kern="1200" smtClean="0">
                <a:solidFill>
                  <a:schemeClr val="tx1"/>
                </a:solidFill>
                <a:latin typeface="Raleway" pitchFamily="2" charset="77"/>
                <a:ea typeface="+mn-ea"/>
                <a:cs typeface="+mn-cs"/>
              </a:defRPr>
            </a:lvl3pPr>
            <a:lvl4pPr>
              <a:defRPr lang="en-GB" sz="2400" kern="1200" smtClean="0">
                <a:solidFill>
                  <a:schemeClr val="tx1"/>
                </a:solidFill>
                <a:latin typeface="Raleway" pitchFamily="2" charset="77"/>
                <a:ea typeface="+mn-ea"/>
                <a:cs typeface="+mn-cs"/>
              </a:defRPr>
            </a:lvl4pPr>
            <a:lvl5pPr>
              <a:defRPr lang="en-RU" sz="2400" kern="1200">
                <a:solidFill>
                  <a:schemeClr val="tx1"/>
                </a:solidFill>
                <a:latin typeface="Raleway" pitchFamily="2" charset="77"/>
                <a:ea typeface="+mn-ea"/>
                <a:cs typeface="+mn-cs"/>
              </a:defRPr>
            </a:lvl5pPr>
          </a:lstStyle>
          <a:p>
            <a:pPr lvl="0"/>
            <a:r>
              <a:rPr lang="ru-RU" dirty="0"/>
              <a:t>Текст 2 </a:t>
            </a:r>
            <a:endParaRPr lang="en-RU" dirty="0"/>
          </a:p>
        </p:txBody>
      </p:sp>
      <p:sp>
        <p:nvSpPr>
          <p:cNvPr id="18" name="Text Placeholder 17">
            <a:extLst>
              <a:ext uri="{FF2B5EF4-FFF2-40B4-BE49-F238E27FC236}">
                <a16:creationId xmlns:a16="http://schemas.microsoft.com/office/drawing/2014/main" id="{F5AC38DF-3D5A-8543-914B-5E87521F6B62}"/>
              </a:ext>
            </a:extLst>
          </p:cNvPr>
          <p:cNvSpPr>
            <a:spLocks noGrp="1"/>
          </p:cNvSpPr>
          <p:nvPr>
            <p:ph type="body" sz="quarter" idx="15" hasCustomPrompt="1"/>
          </p:nvPr>
        </p:nvSpPr>
        <p:spPr>
          <a:xfrm>
            <a:off x="9129712" y="1941513"/>
            <a:ext cx="2643188" cy="3787775"/>
          </a:xfrm>
          <a:prstGeom prst="rect">
            <a:avLst/>
          </a:prstGeom>
        </p:spPr>
        <p:txBody>
          <a:bodyPr/>
          <a:lstStyle>
            <a:lvl1pPr marL="15875" indent="-15875">
              <a:buNone/>
              <a:tabLst/>
              <a:defRPr lang="en-RU" sz="1800" b="0" i="0" kern="1200" dirty="0" smtClean="0">
                <a:solidFill>
                  <a:schemeClr val="tx1"/>
                </a:solidFill>
                <a:latin typeface="Raleway" pitchFamily="2" charset="77"/>
                <a:ea typeface="+mn-ea"/>
                <a:cs typeface="+mn-cs"/>
              </a:defRPr>
            </a:lvl1pPr>
          </a:lstStyle>
          <a:p>
            <a:pPr marL="228600" lvl="0" indent="-228600" algn="l" defTabSz="914400" rtl="0" eaLnBrk="1" latinLnBrk="0" hangingPunct="1">
              <a:lnSpc>
                <a:spcPct val="90000"/>
              </a:lnSpc>
              <a:spcBef>
                <a:spcPts val="1000"/>
              </a:spcBef>
              <a:buFont typeface="Arial" panose="020B0604020202020204" pitchFamily="34" charset="0"/>
              <a:buNone/>
            </a:pPr>
            <a:r>
              <a:rPr lang="ru-RU" dirty="0"/>
              <a:t>Текст 3 </a:t>
            </a:r>
            <a:endParaRPr lang="en-RU" dirty="0"/>
          </a:p>
        </p:txBody>
      </p:sp>
      <p:sp>
        <p:nvSpPr>
          <p:cNvPr id="15" name="Slide Number Placeholder 10">
            <a:extLst>
              <a:ext uri="{FF2B5EF4-FFF2-40B4-BE49-F238E27FC236}">
                <a16:creationId xmlns:a16="http://schemas.microsoft.com/office/drawing/2014/main" id="{E4FB16F2-51A2-E740-A115-77E5BE16572A}"/>
              </a:ext>
            </a:extLst>
          </p:cNvPr>
          <p:cNvSpPr>
            <a:spLocks noGrp="1"/>
          </p:cNvSpPr>
          <p:nvPr>
            <p:ph type="sldNum" sz="quarter" idx="4"/>
          </p:nvPr>
        </p:nvSpPr>
        <p:spPr>
          <a:xfrm>
            <a:off x="11353799" y="6398700"/>
            <a:ext cx="464696" cy="365125"/>
          </a:xfrm>
          <a:prstGeom prst="rect">
            <a:avLst/>
          </a:prstGeom>
        </p:spPr>
        <p:txBody>
          <a:bodyPr vert="horz" lIns="91440" tIns="45720" rIns="91440" bIns="45720" rtlCol="0" anchor="ctr"/>
          <a:lstStyle>
            <a:lvl1pPr algn="r">
              <a:defRPr lang="en-RU" sz="1200" b="1" i="0" kern="1200" smtClean="0">
                <a:solidFill>
                  <a:schemeClr val="tx1"/>
                </a:solidFill>
                <a:latin typeface="Raleway" pitchFamily="2" charset="77"/>
                <a:ea typeface="+mn-ea"/>
                <a:cs typeface="+mn-cs"/>
              </a:defRPr>
            </a:lvl1p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143642273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BFDD507-04F4-F44C-80CA-B5858E27E421}"/>
              </a:ext>
            </a:extLst>
          </p:cNvPr>
          <p:cNvCxnSpPr>
            <a:cxnSpLocks/>
          </p:cNvCxnSpPr>
          <p:nvPr userDrawn="1"/>
        </p:nvCxnSpPr>
        <p:spPr>
          <a:xfrm>
            <a:off x="515769" y="512763"/>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 10">
            <a:extLst>
              <a:ext uri="{FF2B5EF4-FFF2-40B4-BE49-F238E27FC236}">
                <a16:creationId xmlns:a16="http://schemas.microsoft.com/office/drawing/2014/main" id="{CCD7CD2A-1A3F-494A-9816-4B2414DB05AC}"/>
              </a:ext>
            </a:extLst>
          </p:cNvPr>
          <p:cNvSpPr>
            <a:spLocks noGrp="1"/>
          </p:cNvSpPr>
          <p:nvPr>
            <p:ph type="title" hasCustomPrompt="1"/>
          </p:nvPr>
        </p:nvSpPr>
        <p:spPr>
          <a:xfrm>
            <a:off x="483143" y="520700"/>
            <a:ext cx="10874375" cy="1008041"/>
          </a:xfrm>
        </p:spPr>
        <p:txBody>
          <a:bodyPr lIns="90000" anchor="ctr">
            <a:normAutofit/>
          </a:bodyPr>
          <a:lstStyle>
            <a:lvl1pPr>
              <a:defRPr lang="en-RU" sz="3200" b="1" i="0" kern="1200" dirty="0">
                <a:solidFill>
                  <a:schemeClr val="accent1"/>
                </a:solidFill>
                <a:latin typeface="Raleway" pitchFamily="2" charset="77"/>
                <a:ea typeface="+mj-ea"/>
                <a:cs typeface="+mj-cs"/>
              </a:defRPr>
            </a:lvl1pPr>
          </a:lstStyle>
          <a:p>
            <a:r>
              <a:rPr lang="ru-RU" dirty="0"/>
              <a:t>Заголовок </a:t>
            </a:r>
            <a:br>
              <a:rPr lang="ru-RU" dirty="0"/>
            </a:br>
            <a:r>
              <a:rPr lang="ru-RU" dirty="0"/>
              <a:t>слайда</a:t>
            </a:r>
            <a:endParaRPr lang="en-RU" dirty="0"/>
          </a:p>
        </p:txBody>
      </p:sp>
      <p:sp>
        <p:nvSpPr>
          <p:cNvPr id="13" name="Text Placeholder 12">
            <a:extLst>
              <a:ext uri="{FF2B5EF4-FFF2-40B4-BE49-F238E27FC236}">
                <a16:creationId xmlns:a16="http://schemas.microsoft.com/office/drawing/2014/main" id="{D04EA526-21A1-904D-829D-BE686E58235F}"/>
              </a:ext>
            </a:extLst>
          </p:cNvPr>
          <p:cNvSpPr>
            <a:spLocks noGrp="1"/>
          </p:cNvSpPr>
          <p:nvPr>
            <p:ph type="body" sz="quarter" idx="13" hasCustomPrompt="1"/>
          </p:nvPr>
        </p:nvSpPr>
        <p:spPr>
          <a:xfrm>
            <a:off x="938213" y="1930401"/>
            <a:ext cx="4691062" cy="3813175"/>
          </a:xfrm>
          <a:prstGeom prst="rect">
            <a:avLst/>
          </a:prstGeom>
        </p:spPr>
        <p:txBody>
          <a:bodyPr>
            <a:normAutofit/>
          </a:bodyPr>
          <a:lstStyle>
            <a:lvl1pPr marL="15875" indent="-15875">
              <a:buNone/>
              <a:tabLst/>
              <a:defRPr sz="2000" b="0" i="0">
                <a:latin typeface="Raleway" pitchFamily="2" charset="77"/>
              </a:defRPr>
            </a:lvl1pPr>
          </a:lstStyle>
          <a:p>
            <a:pPr lvl="0"/>
            <a:r>
              <a:rPr lang="ru-RU" dirty="0"/>
              <a:t>Текст </a:t>
            </a:r>
            <a:endParaRPr lang="en-RU" dirty="0"/>
          </a:p>
        </p:txBody>
      </p:sp>
      <p:sp>
        <p:nvSpPr>
          <p:cNvPr id="16" name="Text Placeholder 15">
            <a:extLst>
              <a:ext uri="{FF2B5EF4-FFF2-40B4-BE49-F238E27FC236}">
                <a16:creationId xmlns:a16="http://schemas.microsoft.com/office/drawing/2014/main" id="{7E529F58-7B6D-E04F-A16A-D212F1DF83CB}"/>
              </a:ext>
            </a:extLst>
          </p:cNvPr>
          <p:cNvSpPr>
            <a:spLocks noGrp="1"/>
          </p:cNvSpPr>
          <p:nvPr>
            <p:ph type="body" sz="quarter" idx="14" hasCustomPrompt="1"/>
          </p:nvPr>
        </p:nvSpPr>
        <p:spPr>
          <a:xfrm>
            <a:off x="6110288" y="1930401"/>
            <a:ext cx="2647950" cy="3813175"/>
          </a:xfrm>
          <a:prstGeom prst="rect">
            <a:avLst/>
          </a:prstGeom>
        </p:spPr>
        <p:txBody>
          <a:bodyPr/>
          <a:lstStyle>
            <a:lvl1pPr marL="15875" marR="0" indent="-3175" algn="l" defTabSz="914400" rtl="0" eaLnBrk="1" fontAlgn="auto" latinLnBrk="0" hangingPunct="1">
              <a:lnSpc>
                <a:spcPct val="90000"/>
              </a:lnSpc>
              <a:spcBef>
                <a:spcPts val="1000"/>
              </a:spcBef>
              <a:spcAft>
                <a:spcPts val="0"/>
              </a:spcAft>
              <a:buClrTx/>
              <a:buSzTx/>
              <a:buFont typeface="Monaco" pitchFamily="2" charset="77"/>
              <a:buChar char="⎼"/>
              <a:tabLst/>
              <a:defRPr lang="en-GB" sz="1400" b="0" i="0" kern="1200" smtClean="0">
                <a:solidFill>
                  <a:schemeClr val="tx1"/>
                </a:solidFill>
                <a:latin typeface="Raleway" pitchFamily="2" charset="77"/>
                <a:ea typeface="+mn-ea"/>
                <a:cs typeface="+mn-cs"/>
              </a:defRPr>
            </a:lvl1pPr>
            <a:lvl2pPr>
              <a:defRPr lang="en-GB" sz="2400" kern="1200" smtClean="0">
                <a:solidFill>
                  <a:schemeClr val="tx1"/>
                </a:solidFill>
                <a:latin typeface="Raleway" pitchFamily="2" charset="77"/>
                <a:ea typeface="+mn-ea"/>
                <a:cs typeface="+mn-cs"/>
              </a:defRPr>
            </a:lvl2pPr>
            <a:lvl3pPr>
              <a:defRPr lang="en-GB" sz="2400" kern="1200" smtClean="0">
                <a:solidFill>
                  <a:schemeClr val="tx1"/>
                </a:solidFill>
                <a:latin typeface="Raleway" pitchFamily="2" charset="77"/>
                <a:ea typeface="+mn-ea"/>
                <a:cs typeface="+mn-cs"/>
              </a:defRPr>
            </a:lvl3pPr>
            <a:lvl4pPr>
              <a:defRPr lang="en-GB" sz="2400" kern="1200" smtClean="0">
                <a:solidFill>
                  <a:schemeClr val="tx1"/>
                </a:solidFill>
                <a:latin typeface="Raleway" pitchFamily="2" charset="77"/>
                <a:ea typeface="+mn-ea"/>
                <a:cs typeface="+mn-cs"/>
              </a:defRPr>
            </a:lvl4pPr>
            <a:lvl5pPr>
              <a:defRPr lang="en-RU" sz="2400" kern="1200">
                <a:solidFill>
                  <a:schemeClr val="tx1"/>
                </a:solidFill>
                <a:latin typeface="Raleway" pitchFamily="2" charset="77"/>
                <a:ea typeface="+mn-ea"/>
                <a:cs typeface="+mn-cs"/>
              </a:defRPr>
            </a:lvl5pPr>
          </a:lstStyle>
          <a:p>
            <a:pPr lvl="0"/>
            <a:r>
              <a:rPr lang="ru-RU" dirty="0"/>
              <a:t>Текст 2: 1</a:t>
            </a:r>
          </a:p>
          <a:p>
            <a:pPr lvl="0"/>
            <a:r>
              <a:rPr lang="ru-RU" dirty="0"/>
              <a:t>Текст 2: 2</a:t>
            </a:r>
            <a:endParaRPr lang="en-US" dirty="0"/>
          </a:p>
          <a:p>
            <a:pPr lvl="0"/>
            <a:endParaRPr lang="en-RU" dirty="0"/>
          </a:p>
        </p:txBody>
      </p:sp>
      <p:cxnSp>
        <p:nvCxnSpPr>
          <p:cNvPr id="19" name="Straight Connector 18">
            <a:extLst>
              <a:ext uri="{FF2B5EF4-FFF2-40B4-BE49-F238E27FC236}">
                <a16:creationId xmlns:a16="http://schemas.microsoft.com/office/drawing/2014/main" id="{B9168242-9F17-B849-B23D-5597D37F28A8}"/>
              </a:ext>
            </a:extLst>
          </p:cNvPr>
          <p:cNvCxnSpPr>
            <a:cxnSpLocks/>
          </p:cNvCxnSpPr>
          <p:nvPr userDrawn="1"/>
        </p:nvCxnSpPr>
        <p:spPr>
          <a:xfrm>
            <a:off x="502257" y="6356350"/>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 Placeholder 15">
            <a:extLst>
              <a:ext uri="{FF2B5EF4-FFF2-40B4-BE49-F238E27FC236}">
                <a16:creationId xmlns:a16="http://schemas.microsoft.com/office/drawing/2014/main" id="{E31D8355-593A-A942-8F6A-A190A8A580F9}"/>
              </a:ext>
            </a:extLst>
          </p:cNvPr>
          <p:cNvSpPr>
            <a:spLocks noGrp="1"/>
          </p:cNvSpPr>
          <p:nvPr>
            <p:ph type="body" sz="quarter" idx="17" hasCustomPrompt="1"/>
          </p:nvPr>
        </p:nvSpPr>
        <p:spPr>
          <a:xfrm>
            <a:off x="9136856" y="1930401"/>
            <a:ext cx="2647950" cy="3813175"/>
          </a:xfrm>
          <a:prstGeom prst="rect">
            <a:avLst/>
          </a:prstGeom>
        </p:spPr>
        <p:txBody>
          <a:bodyPr/>
          <a:lstStyle>
            <a:lvl1pPr marL="15875" marR="0" indent="-3175" algn="l" defTabSz="914400" rtl="0" eaLnBrk="1" fontAlgn="auto" latinLnBrk="0" hangingPunct="1">
              <a:lnSpc>
                <a:spcPct val="90000"/>
              </a:lnSpc>
              <a:spcBef>
                <a:spcPts val="1000"/>
              </a:spcBef>
              <a:spcAft>
                <a:spcPts val="0"/>
              </a:spcAft>
              <a:buClrTx/>
              <a:buSzTx/>
              <a:buFont typeface="Monaco" pitchFamily="2" charset="77"/>
              <a:buChar char="⎼"/>
              <a:tabLst/>
              <a:defRPr lang="en-GB" sz="1400" b="0" i="0" kern="1200" smtClean="0">
                <a:solidFill>
                  <a:schemeClr val="tx1"/>
                </a:solidFill>
                <a:latin typeface="Raleway" pitchFamily="2" charset="77"/>
                <a:ea typeface="+mn-ea"/>
                <a:cs typeface="+mn-cs"/>
              </a:defRPr>
            </a:lvl1pPr>
            <a:lvl2pPr>
              <a:defRPr lang="en-GB" sz="2400" kern="1200" smtClean="0">
                <a:solidFill>
                  <a:schemeClr val="tx1"/>
                </a:solidFill>
                <a:latin typeface="Raleway" pitchFamily="2" charset="77"/>
                <a:ea typeface="+mn-ea"/>
                <a:cs typeface="+mn-cs"/>
              </a:defRPr>
            </a:lvl2pPr>
            <a:lvl3pPr>
              <a:defRPr lang="en-GB" sz="2400" kern="1200" smtClean="0">
                <a:solidFill>
                  <a:schemeClr val="tx1"/>
                </a:solidFill>
                <a:latin typeface="Raleway" pitchFamily="2" charset="77"/>
                <a:ea typeface="+mn-ea"/>
                <a:cs typeface="+mn-cs"/>
              </a:defRPr>
            </a:lvl3pPr>
            <a:lvl4pPr>
              <a:defRPr lang="en-GB" sz="2400" kern="1200" smtClean="0">
                <a:solidFill>
                  <a:schemeClr val="tx1"/>
                </a:solidFill>
                <a:latin typeface="Raleway" pitchFamily="2" charset="77"/>
                <a:ea typeface="+mn-ea"/>
                <a:cs typeface="+mn-cs"/>
              </a:defRPr>
            </a:lvl4pPr>
            <a:lvl5pPr>
              <a:defRPr lang="en-RU" sz="2400" kern="1200">
                <a:solidFill>
                  <a:schemeClr val="tx1"/>
                </a:solidFill>
                <a:latin typeface="Raleway" pitchFamily="2" charset="77"/>
                <a:ea typeface="+mn-ea"/>
                <a:cs typeface="+mn-cs"/>
              </a:defRPr>
            </a:lvl5pPr>
          </a:lstStyle>
          <a:p>
            <a:pPr lvl="0"/>
            <a:r>
              <a:rPr lang="ru-RU" dirty="0"/>
              <a:t>Текст 3: 1</a:t>
            </a:r>
          </a:p>
          <a:p>
            <a:pPr lvl="0"/>
            <a:r>
              <a:rPr lang="ru-RU" dirty="0"/>
              <a:t>Текст 3: 2</a:t>
            </a:r>
            <a:endParaRPr lang="en-US" dirty="0"/>
          </a:p>
        </p:txBody>
      </p:sp>
      <p:sp>
        <p:nvSpPr>
          <p:cNvPr id="3" name="Footer Placeholder 2">
            <a:extLst>
              <a:ext uri="{FF2B5EF4-FFF2-40B4-BE49-F238E27FC236}">
                <a16:creationId xmlns:a16="http://schemas.microsoft.com/office/drawing/2014/main" id="{35F502CF-F0EB-164B-A44D-701B331C466C}"/>
              </a:ext>
            </a:extLst>
          </p:cNvPr>
          <p:cNvSpPr>
            <a:spLocks noGrp="1"/>
          </p:cNvSpPr>
          <p:nvPr>
            <p:ph type="ftr" sz="quarter" idx="18"/>
          </p:nvPr>
        </p:nvSpPr>
        <p:spPr/>
        <p:txBody>
          <a:bodyPr/>
          <a:lstStyle/>
          <a:p>
            <a:pPr marL="4763" indent="-4763">
              <a:lnSpc>
                <a:spcPct val="90000"/>
              </a:lnSpc>
            </a:pPr>
            <a:r>
              <a:rPr lang="ru-RU"/>
              <a:t>Название презентации </a:t>
            </a:r>
            <a:endParaRPr lang="ru-RU" dirty="0"/>
          </a:p>
        </p:txBody>
      </p:sp>
      <p:sp>
        <p:nvSpPr>
          <p:cNvPr id="4" name="Slide Number Placeholder 3">
            <a:extLst>
              <a:ext uri="{FF2B5EF4-FFF2-40B4-BE49-F238E27FC236}">
                <a16:creationId xmlns:a16="http://schemas.microsoft.com/office/drawing/2014/main" id="{3CCED20B-DF0B-064F-BFAE-E519E6C2E9D5}"/>
              </a:ext>
            </a:extLst>
          </p:cNvPr>
          <p:cNvSpPr>
            <a:spLocks noGrp="1"/>
          </p:cNvSpPr>
          <p:nvPr>
            <p:ph type="sldNum" sz="quarter" idx="19"/>
          </p:nvPr>
        </p:nvSpPr>
        <p:spPr/>
        <p:txBody>
          <a:body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3668858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8" name="Picture Placeholder 9">
            <a:extLst>
              <a:ext uri="{FF2B5EF4-FFF2-40B4-BE49-F238E27FC236}">
                <a16:creationId xmlns:a16="http://schemas.microsoft.com/office/drawing/2014/main" id="{90C4205C-A423-7449-BF3C-E685AD6E8176}"/>
              </a:ext>
            </a:extLst>
          </p:cNvPr>
          <p:cNvSpPr>
            <a:spLocks noGrp="1"/>
          </p:cNvSpPr>
          <p:nvPr>
            <p:ph type="pic" sz="quarter" idx="14" hasCustomPrompt="1"/>
          </p:nvPr>
        </p:nvSpPr>
        <p:spPr>
          <a:xfrm>
            <a:off x="6096000" y="0"/>
            <a:ext cx="6096000" cy="6858000"/>
          </a:xfrm>
          <a:prstGeom prst="rect">
            <a:avLst/>
          </a:prstGeom>
          <a:ln>
            <a:noFill/>
          </a:ln>
        </p:spPr>
        <p:txBody>
          <a:bodyPr/>
          <a:lstStyle>
            <a:lvl1pPr>
              <a:buNone/>
              <a:defRPr b="0" i="0">
                <a:latin typeface="Raleway" pitchFamily="2" charset="77"/>
              </a:defRPr>
            </a:lvl1pPr>
          </a:lstStyle>
          <a:p>
            <a:r>
              <a:rPr lang="en-RU" dirty="0"/>
              <a:t>Picture</a:t>
            </a:r>
          </a:p>
        </p:txBody>
      </p:sp>
      <p:cxnSp>
        <p:nvCxnSpPr>
          <p:cNvPr id="4" name="Straight Connector 3">
            <a:extLst>
              <a:ext uri="{FF2B5EF4-FFF2-40B4-BE49-F238E27FC236}">
                <a16:creationId xmlns:a16="http://schemas.microsoft.com/office/drawing/2014/main" id="{96F53F74-19EA-D844-819B-837EAEE5EA2B}"/>
              </a:ext>
            </a:extLst>
          </p:cNvPr>
          <p:cNvCxnSpPr>
            <a:cxnSpLocks/>
          </p:cNvCxnSpPr>
          <p:nvPr userDrawn="1"/>
        </p:nvCxnSpPr>
        <p:spPr>
          <a:xfrm>
            <a:off x="515769" y="512763"/>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7A2BD88-CA12-EF45-8C16-DCFBC12AE942}"/>
              </a:ext>
            </a:extLst>
          </p:cNvPr>
          <p:cNvCxnSpPr>
            <a:cxnSpLocks/>
          </p:cNvCxnSpPr>
          <p:nvPr userDrawn="1"/>
        </p:nvCxnSpPr>
        <p:spPr>
          <a:xfrm>
            <a:off x="502257" y="6356350"/>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 Placeholder 7">
            <a:extLst>
              <a:ext uri="{FF2B5EF4-FFF2-40B4-BE49-F238E27FC236}">
                <a16:creationId xmlns:a16="http://schemas.microsoft.com/office/drawing/2014/main" id="{FC3821F4-AEC9-2E4B-9A7C-7E174121F054}"/>
              </a:ext>
            </a:extLst>
          </p:cNvPr>
          <p:cNvSpPr>
            <a:spLocks noGrp="1"/>
          </p:cNvSpPr>
          <p:nvPr>
            <p:ph type="body" sz="quarter" idx="13" hasCustomPrompt="1"/>
          </p:nvPr>
        </p:nvSpPr>
        <p:spPr>
          <a:xfrm>
            <a:off x="931333" y="1659467"/>
            <a:ext cx="4673600" cy="4419600"/>
          </a:xfrm>
          <a:prstGeom prst="rect">
            <a:avLst/>
          </a:prstGeom>
        </p:spPr>
        <p:txBody>
          <a:bodyPr/>
          <a:lstStyle>
            <a:lvl1pPr marL="15875" indent="-15875">
              <a:buNone/>
              <a:tabLst/>
              <a:defRPr sz="2400" b="1" i="0">
                <a:solidFill>
                  <a:schemeClr val="accent1"/>
                </a:solidFill>
                <a:latin typeface="Raleway" pitchFamily="2" charset="77"/>
              </a:defRPr>
            </a:lvl1pPr>
            <a:lvl2pPr>
              <a:defRPr b="1" i="0">
                <a:latin typeface="Raleway" pitchFamily="2" charset="77"/>
              </a:defRPr>
            </a:lvl2pPr>
            <a:lvl3pPr>
              <a:defRPr b="1" i="0">
                <a:latin typeface="Raleway" pitchFamily="2" charset="77"/>
              </a:defRPr>
            </a:lvl3pPr>
            <a:lvl4pPr>
              <a:defRPr b="1" i="0">
                <a:latin typeface="Raleway" pitchFamily="2" charset="77"/>
              </a:defRPr>
            </a:lvl4pPr>
            <a:lvl5pPr>
              <a:defRPr b="1" i="0">
                <a:latin typeface="Raleway" pitchFamily="2" charset="77"/>
              </a:defRPr>
            </a:lvl5pPr>
          </a:lstStyle>
          <a:p>
            <a:pPr lvl="0"/>
            <a:r>
              <a:rPr lang="ru-RU" dirty="0"/>
              <a:t>Текст</a:t>
            </a:r>
            <a:endParaRPr lang="en-RU" dirty="0"/>
          </a:p>
        </p:txBody>
      </p:sp>
      <p:sp>
        <p:nvSpPr>
          <p:cNvPr id="6" name="Footer Placeholder 5">
            <a:extLst>
              <a:ext uri="{FF2B5EF4-FFF2-40B4-BE49-F238E27FC236}">
                <a16:creationId xmlns:a16="http://schemas.microsoft.com/office/drawing/2014/main" id="{09E9F676-C12B-264C-92B2-D896127CBA53}"/>
              </a:ext>
            </a:extLst>
          </p:cNvPr>
          <p:cNvSpPr>
            <a:spLocks noGrp="1"/>
          </p:cNvSpPr>
          <p:nvPr>
            <p:ph type="ftr" sz="quarter" idx="15"/>
          </p:nvPr>
        </p:nvSpPr>
        <p:spPr/>
        <p:txBody>
          <a:bodyPr/>
          <a:lstStyle/>
          <a:p>
            <a:pPr marL="4763" indent="-4763">
              <a:lnSpc>
                <a:spcPct val="90000"/>
              </a:lnSpc>
            </a:pPr>
            <a:r>
              <a:rPr lang="ru-RU"/>
              <a:t>Название презентации </a:t>
            </a:r>
            <a:endParaRPr lang="ru-RU" dirty="0"/>
          </a:p>
        </p:txBody>
      </p:sp>
      <p:sp>
        <p:nvSpPr>
          <p:cNvPr id="11" name="Slide Number Placeholder 10">
            <a:extLst>
              <a:ext uri="{FF2B5EF4-FFF2-40B4-BE49-F238E27FC236}">
                <a16:creationId xmlns:a16="http://schemas.microsoft.com/office/drawing/2014/main" id="{DE6563CE-CE71-9E4D-B45B-229687CF9CFD}"/>
              </a:ext>
            </a:extLst>
          </p:cNvPr>
          <p:cNvSpPr>
            <a:spLocks noGrp="1"/>
          </p:cNvSpPr>
          <p:nvPr>
            <p:ph type="sldNum" sz="quarter" idx="16"/>
          </p:nvPr>
        </p:nvSpPr>
        <p:spPr/>
        <p:txBody>
          <a:body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244128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661E942-C682-844F-98C9-C5865F3A1935}"/>
              </a:ext>
            </a:extLst>
          </p:cNvPr>
          <p:cNvSpPr/>
          <p:nvPr userDrawn="1"/>
        </p:nvSpPr>
        <p:spPr>
          <a:xfrm>
            <a:off x="-14288" y="-14288"/>
            <a:ext cx="6096000"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U"/>
          </a:p>
        </p:txBody>
      </p:sp>
      <p:sp>
        <p:nvSpPr>
          <p:cNvPr id="28" name="Text Placeholder 23">
            <a:extLst>
              <a:ext uri="{FF2B5EF4-FFF2-40B4-BE49-F238E27FC236}">
                <a16:creationId xmlns:a16="http://schemas.microsoft.com/office/drawing/2014/main" id="{BEBA21CD-9944-CF46-9747-2C8D6EEECEEB}"/>
              </a:ext>
            </a:extLst>
          </p:cNvPr>
          <p:cNvSpPr>
            <a:spLocks noGrp="1"/>
          </p:cNvSpPr>
          <p:nvPr>
            <p:ph type="body" sz="quarter" idx="25" hasCustomPrompt="1"/>
          </p:nvPr>
        </p:nvSpPr>
        <p:spPr>
          <a:xfrm>
            <a:off x="1004971" y="1477952"/>
            <a:ext cx="4637237" cy="1685925"/>
          </a:xfrm>
          <a:prstGeom prst="rect">
            <a:avLst/>
          </a:prstGeom>
        </p:spPr>
        <p:txBody>
          <a:bodyPr lIns="90000" tIns="46800" rIns="90000" bIns="46800"/>
          <a:lstStyle>
            <a:lvl1pPr marL="228600" marR="0" indent="11557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RU" sz="2400" b="0" i="0" kern="1200" dirty="0" smtClean="0">
                <a:solidFill>
                  <a:schemeClr val="bg1"/>
                </a:solidFill>
                <a:latin typeface="Raleway Light" pitchFamily="2" charset="77"/>
                <a:ea typeface="+mn-ea"/>
                <a:cs typeface="+mn-cs"/>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a:t>Текст</a:t>
            </a:r>
            <a:endParaRPr lang="en-RU" dirty="0"/>
          </a:p>
        </p:txBody>
      </p:sp>
      <p:cxnSp>
        <p:nvCxnSpPr>
          <p:cNvPr id="8" name="Straight Connector 7">
            <a:extLst>
              <a:ext uri="{FF2B5EF4-FFF2-40B4-BE49-F238E27FC236}">
                <a16:creationId xmlns:a16="http://schemas.microsoft.com/office/drawing/2014/main" id="{A87FBD85-C3DC-B14D-94A6-C9E5069E2EB7}"/>
              </a:ext>
            </a:extLst>
          </p:cNvPr>
          <p:cNvCxnSpPr>
            <a:cxnSpLocks/>
          </p:cNvCxnSpPr>
          <p:nvPr userDrawn="1"/>
        </p:nvCxnSpPr>
        <p:spPr>
          <a:xfrm>
            <a:off x="502257" y="6356350"/>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E75F6C1-59CE-3B4A-8AB8-99A3CAC04012}"/>
              </a:ext>
            </a:extLst>
          </p:cNvPr>
          <p:cNvCxnSpPr>
            <a:cxnSpLocks/>
          </p:cNvCxnSpPr>
          <p:nvPr userDrawn="1"/>
        </p:nvCxnSpPr>
        <p:spPr>
          <a:xfrm>
            <a:off x="515769" y="512763"/>
            <a:ext cx="2532231"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itle 10">
            <a:extLst>
              <a:ext uri="{FF2B5EF4-FFF2-40B4-BE49-F238E27FC236}">
                <a16:creationId xmlns:a16="http://schemas.microsoft.com/office/drawing/2014/main" id="{12EDF11C-97D5-694A-AF26-85EFD2D17941}"/>
              </a:ext>
            </a:extLst>
          </p:cNvPr>
          <p:cNvSpPr>
            <a:spLocks noGrp="1"/>
          </p:cNvSpPr>
          <p:nvPr>
            <p:ph type="title" hasCustomPrompt="1"/>
          </p:nvPr>
        </p:nvSpPr>
        <p:spPr>
          <a:xfrm>
            <a:off x="479425" y="512763"/>
            <a:ext cx="5570835" cy="607206"/>
          </a:xfrm>
        </p:spPr>
        <p:txBody>
          <a:bodyPr lIns="90000" anchor="ctr">
            <a:normAutofit/>
          </a:bodyPr>
          <a:lstStyle>
            <a:lvl1pPr>
              <a:defRPr sz="3200" b="1" i="0">
                <a:solidFill>
                  <a:schemeClr val="bg1"/>
                </a:solidFill>
                <a:latin typeface="Raleway Medium" pitchFamily="2" charset="77"/>
              </a:defRPr>
            </a:lvl1pPr>
          </a:lstStyle>
          <a:p>
            <a:r>
              <a:rPr lang="ru-RU" dirty="0"/>
              <a:t>Заголовок слайда</a:t>
            </a:r>
            <a:endParaRPr lang="en-RU" dirty="0"/>
          </a:p>
        </p:txBody>
      </p:sp>
      <p:sp>
        <p:nvSpPr>
          <p:cNvPr id="24" name="Text Placeholder 23">
            <a:extLst>
              <a:ext uri="{FF2B5EF4-FFF2-40B4-BE49-F238E27FC236}">
                <a16:creationId xmlns:a16="http://schemas.microsoft.com/office/drawing/2014/main" id="{52ACBBD1-6E39-8C4F-A4BD-5D658225A4FA}"/>
              </a:ext>
            </a:extLst>
          </p:cNvPr>
          <p:cNvSpPr>
            <a:spLocks noGrp="1"/>
          </p:cNvSpPr>
          <p:nvPr>
            <p:ph type="body" sz="quarter" idx="23" hasCustomPrompt="1"/>
          </p:nvPr>
        </p:nvSpPr>
        <p:spPr>
          <a:xfrm>
            <a:off x="7113116" y="2136336"/>
            <a:ext cx="4637237" cy="1273117"/>
          </a:xfrm>
          <a:prstGeom prst="rect">
            <a:avLst/>
          </a:prstGeom>
        </p:spPr>
        <p:txBody>
          <a:bodyPr lIns="0" tIns="0" rIns="0" bIns="0"/>
          <a:lstStyle>
            <a:lvl1pPr marL="230188" marR="0" indent="-230188"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RU" sz="2000" b="0" i="0" kern="1200" dirty="0">
                <a:solidFill>
                  <a:schemeClr val="tx1"/>
                </a:solidFill>
                <a:latin typeface="Raleway Light" pitchFamily="2" charset="77"/>
                <a:ea typeface="+mn-ea"/>
                <a:cs typeface="+mn-cs"/>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a:t>Текст 1 </a:t>
            </a:r>
            <a:endParaRPr lang="en-RU" dirty="0"/>
          </a:p>
          <a:p>
            <a:pPr lvl="0"/>
            <a:endParaRPr lang="en-RU" dirty="0"/>
          </a:p>
        </p:txBody>
      </p:sp>
      <p:sp>
        <p:nvSpPr>
          <p:cNvPr id="25" name="Text Placeholder 23">
            <a:extLst>
              <a:ext uri="{FF2B5EF4-FFF2-40B4-BE49-F238E27FC236}">
                <a16:creationId xmlns:a16="http://schemas.microsoft.com/office/drawing/2014/main" id="{47B814B5-6195-E144-A30E-1DF2312A59B7}"/>
              </a:ext>
            </a:extLst>
          </p:cNvPr>
          <p:cNvSpPr>
            <a:spLocks noGrp="1"/>
          </p:cNvSpPr>
          <p:nvPr>
            <p:ph type="body" sz="quarter" idx="24" hasCustomPrompt="1"/>
          </p:nvPr>
        </p:nvSpPr>
        <p:spPr>
          <a:xfrm>
            <a:off x="7112257" y="530086"/>
            <a:ext cx="4637237" cy="1584425"/>
          </a:xfrm>
          <a:prstGeom prst="rect">
            <a:avLst/>
          </a:prstGeom>
        </p:spPr>
        <p:txBody>
          <a:bodyPr lIns="0" tIns="0" rIns="0" bIns="0"/>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RU" sz="11500" b="1" i="0" kern="1200" dirty="0" smtClean="0">
                <a:solidFill>
                  <a:schemeClr val="accent1"/>
                </a:solidFill>
                <a:latin typeface="Raleway" pitchFamily="2" charset="77"/>
                <a:ea typeface="+mn-ea"/>
                <a:cs typeface="+mn-cs"/>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RU" dirty="0"/>
              <a:t>721</a:t>
            </a:r>
          </a:p>
        </p:txBody>
      </p:sp>
      <p:sp>
        <p:nvSpPr>
          <p:cNvPr id="26" name="Text Placeholder 23">
            <a:extLst>
              <a:ext uri="{FF2B5EF4-FFF2-40B4-BE49-F238E27FC236}">
                <a16:creationId xmlns:a16="http://schemas.microsoft.com/office/drawing/2014/main" id="{0721A79C-AF18-0141-95A4-CAD6E6DD9189}"/>
              </a:ext>
            </a:extLst>
          </p:cNvPr>
          <p:cNvSpPr>
            <a:spLocks noGrp="1"/>
          </p:cNvSpPr>
          <p:nvPr>
            <p:ph type="body" sz="quarter" idx="23" hasCustomPrompt="1"/>
          </p:nvPr>
        </p:nvSpPr>
        <p:spPr>
          <a:xfrm>
            <a:off x="7114818" y="5027338"/>
            <a:ext cx="4637237" cy="1273117"/>
          </a:xfrm>
          <a:prstGeom prst="rect">
            <a:avLst/>
          </a:prstGeom>
        </p:spPr>
        <p:txBody>
          <a:bodyPr lIns="0" tIns="0" rIns="0" bIns="0"/>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RU" sz="2000" b="0" i="0" kern="1200" dirty="0">
                <a:solidFill>
                  <a:schemeClr val="tx1"/>
                </a:solidFill>
                <a:latin typeface="Raleway Light" pitchFamily="2" charset="77"/>
                <a:ea typeface="+mn-ea"/>
                <a:cs typeface="+mn-cs"/>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a:t>Текст 2 </a:t>
            </a:r>
            <a:endParaRPr lang="en-RU" dirty="0"/>
          </a:p>
        </p:txBody>
      </p:sp>
      <p:sp>
        <p:nvSpPr>
          <p:cNvPr id="27" name="Text Placeholder 23">
            <a:extLst>
              <a:ext uri="{FF2B5EF4-FFF2-40B4-BE49-F238E27FC236}">
                <a16:creationId xmlns:a16="http://schemas.microsoft.com/office/drawing/2014/main" id="{B0E8727A-95B1-1246-8490-F8DEA6EA117C}"/>
              </a:ext>
            </a:extLst>
          </p:cNvPr>
          <p:cNvSpPr>
            <a:spLocks noGrp="1"/>
          </p:cNvSpPr>
          <p:nvPr>
            <p:ph type="body" sz="quarter" idx="24" hasCustomPrompt="1"/>
          </p:nvPr>
        </p:nvSpPr>
        <p:spPr>
          <a:xfrm>
            <a:off x="7115527" y="3428122"/>
            <a:ext cx="4637237" cy="1584425"/>
          </a:xfrm>
          <a:prstGeom prst="rect">
            <a:avLst/>
          </a:prstGeom>
        </p:spPr>
        <p:txBody>
          <a:bodyPr lIns="0" tIns="0" rIns="0" bIns="0"/>
          <a:lstStyle>
            <a:lvl1pPr marL="0" marR="0" indent="0" algn="l" defTabSz="914400" rtl="0" eaLnBrk="1" fontAlgn="auto" latinLnBrk="0" hangingPunct="1">
              <a:lnSpc>
                <a:spcPts val="10000"/>
              </a:lnSpc>
              <a:spcBef>
                <a:spcPts val="0"/>
              </a:spcBef>
              <a:spcAft>
                <a:spcPts val="0"/>
              </a:spcAft>
              <a:buClrTx/>
              <a:buSzTx/>
              <a:buFont typeface="Arial" panose="020B0604020202020204" pitchFamily="34" charset="0"/>
              <a:buNone/>
              <a:tabLst/>
              <a:defRPr lang="en-RU" sz="11500" b="1" i="0" kern="1200" dirty="0" smtClean="0">
                <a:solidFill>
                  <a:schemeClr val="accent1"/>
                </a:solidFill>
                <a:latin typeface="Raleway" pitchFamily="2" charset="77"/>
                <a:ea typeface="+mn-ea"/>
                <a:cs typeface="+mn-cs"/>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RU" dirty="0"/>
              <a:t>432</a:t>
            </a:r>
          </a:p>
        </p:txBody>
      </p:sp>
      <p:sp>
        <p:nvSpPr>
          <p:cNvPr id="5" name="Footer Placeholder 4">
            <a:extLst>
              <a:ext uri="{FF2B5EF4-FFF2-40B4-BE49-F238E27FC236}">
                <a16:creationId xmlns:a16="http://schemas.microsoft.com/office/drawing/2014/main" id="{BDA740EA-D173-2243-B2CF-D88324319FFF}"/>
              </a:ext>
            </a:extLst>
          </p:cNvPr>
          <p:cNvSpPr>
            <a:spLocks noGrp="1"/>
          </p:cNvSpPr>
          <p:nvPr>
            <p:ph type="ftr" sz="quarter" idx="26"/>
          </p:nvPr>
        </p:nvSpPr>
        <p:spPr/>
        <p:txBody>
          <a:bodyPr/>
          <a:lstStyle/>
          <a:p>
            <a:pPr marL="4763" indent="-4763">
              <a:lnSpc>
                <a:spcPct val="90000"/>
              </a:lnSpc>
            </a:pPr>
            <a:r>
              <a:rPr lang="ru-RU"/>
              <a:t>Название презентации </a:t>
            </a:r>
            <a:endParaRPr lang="ru-RU" dirty="0"/>
          </a:p>
        </p:txBody>
      </p:sp>
      <p:sp>
        <p:nvSpPr>
          <p:cNvPr id="6" name="Slide Number Placeholder 5">
            <a:extLst>
              <a:ext uri="{FF2B5EF4-FFF2-40B4-BE49-F238E27FC236}">
                <a16:creationId xmlns:a16="http://schemas.microsoft.com/office/drawing/2014/main" id="{A0597626-F7D3-E049-B99F-C6F6422FEE12}"/>
              </a:ext>
            </a:extLst>
          </p:cNvPr>
          <p:cNvSpPr>
            <a:spLocks noGrp="1"/>
          </p:cNvSpPr>
          <p:nvPr>
            <p:ph type="sldNum" sz="quarter" idx="27"/>
          </p:nvPr>
        </p:nvSpPr>
        <p:spPr/>
        <p:txBody>
          <a:body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19258338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p:bg>
      <p:bgPr>
        <a:solidFill>
          <a:schemeClr val="accent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7AC0549-E6B3-4343-BD21-4F8013F40114}"/>
              </a:ext>
            </a:extLst>
          </p:cNvPr>
          <p:cNvCxnSpPr>
            <a:cxnSpLocks/>
          </p:cNvCxnSpPr>
          <p:nvPr userDrawn="1"/>
        </p:nvCxnSpPr>
        <p:spPr>
          <a:xfrm>
            <a:off x="515769" y="512763"/>
            <a:ext cx="2532231"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 Placeholder 9">
            <a:extLst>
              <a:ext uri="{FF2B5EF4-FFF2-40B4-BE49-F238E27FC236}">
                <a16:creationId xmlns:a16="http://schemas.microsoft.com/office/drawing/2014/main" id="{C9A9DF43-5743-1143-A50E-85C8E2BE55D3}"/>
              </a:ext>
            </a:extLst>
          </p:cNvPr>
          <p:cNvSpPr>
            <a:spLocks noGrp="1"/>
          </p:cNvSpPr>
          <p:nvPr>
            <p:ph type="body" sz="quarter" idx="13" hasCustomPrompt="1"/>
          </p:nvPr>
        </p:nvSpPr>
        <p:spPr>
          <a:xfrm>
            <a:off x="482977" y="607588"/>
            <a:ext cx="7989888" cy="2874963"/>
          </a:xfrm>
          <a:prstGeom prst="rect">
            <a:avLst/>
          </a:prstGeom>
        </p:spPr>
        <p:txBody>
          <a:bodyPr lIns="90000"/>
          <a:lstStyle>
            <a:lvl1pPr marL="15875" indent="-15875">
              <a:buNone/>
              <a:tabLst/>
              <a:defRPr sz="3600" b="1" i="0">
                <a:solidFill>
                  <a:schemeClr val="bg1"/>
                </a:solidFill>
                <a:latin typeface="Raleway" pitchFamily="2" charset="77"/>
              </a:defRPr>
            </a:lvl1pPr>
            <a:lvl2pPr>
              <a:defRPr b="0" i="0">
                <a:latin typeface="Raleway Medium" pitchFamily="2" charset="77"/>
              </a:defRPr>
            </a:lvl2pPr>
            <a:lvl3pPr>
              <a:defRPr b="0" i="0">
                <a:latin typeface="Raleway Medium" pitchFamily="2" charset="77"/>
              </a:defRPr>
            </a:lvl3pPr>
            <a:lvl4pPr>
              <a:defRPr b="0" i="0">
                <a:latin typeface="Raleway Medium" pitchFamily="2" charset="77"/>
              </a:defRPr>
            </a:lvl4pPr>
            <a:lvl5pPr>
              <a:defRPr b="0" i="0">
                <a:latin typeface="Raleway Medium" pitchFamily="2" charset="77"/>
              </a:defRPr>
            </a:lvl5pPr>
          </a:lstStyle>
          <a:p>
            <a:pPr lvl="0"/>
            <a:r>
              <a:rPr lang="ru-RU" dirty="0"/>
              <a:t>Текст </a:t>
            </a:r>
            <a:endParaRPr lang="en-RU" dirty="0"/>
          </a:p>
        </p:txBody>
      </p:sp>
      <p:cxnSp>
        <p:nvCxnSpPr>
          <p:cNvPr id="9" name="Straight Connector 8">
            <a:extLst>
              <a:ext uri="{FF2B5EF4-FFF2-40B4-BE49-F238E27FC236}">
                <a16:creationId xmlns:a16="http://schemas.microsoft.com/office/drawing/2014/main" id="{2DF79606-F0FA-DC4B-87A1-79DE00AC8FC3}"/>
              </a:ext>
            </a:extLst>
          </p:cNvPr>
          <p:cNvCxnSpPr>
            <a:cxnSpLocks/>
          </p:cNvCxnSpPr>
          <p:nvPr userDrawn="1"/>
        </p:nvCxnSpPr>
        <p:spPr>
          <a:xfrm>
            <a:off x="479425" y="6349272"/>
            <a:ext cx="2532231"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Footer Placeholder 7">
            <a:extLst>
              <a:ext uri="{FF2B5EF4-FFF2-40B4-BE49-F238E27FC236}">
                <a16:creationId xmlns:a16="http://schemas.microsoft.com/office/drawing/2014/main" id="{D3D84DD2-F77A-F54C-B426-9534E37655CC}"/>
              </a:ext>
            </a:extLst>
          </p:cNvPr>
          <p:cNvSpPr>
            <a:spLocks noGrp="1"/>
          </p:cNvSpPr>
          <p:nvPr>
            <p:ph type="ftr" sz="quarter" idx="14"/>
          </p:nvPr>
        </p:nvSpPr>
        <p:spPr/>
        <p:txBody>
          <a:bodyPr/>
          <a:lstStyle>
            <a:lvl1pPr>
              <a:defRPr>
                <a:solidFill>
                  <a:schemeClr val="bg1"/>
                </a:solidFill>
              </a:defRPr>
            </a:lvl1pPr>
          </a:lstStyle>
          <a:p>
            <a:pPr marL="4763" indent="-4763">
              <a:lnSpc>
                <a:spcPct val="90000"/>
              </a:lnSpc>
            </a:pPr>
            <a:r>
              <a:rPr lang="ru-RU" dirty="0"/>
              <a:t>Название презентации </a:t>
            </a:r>
          </a:p>
        </p:txBody>
      </p:sp>
      <p:sp>
        <p:nvSpPr>
          <p:cNvPr id="11" name="Slide Number Placeholder 10">
            <a:extLst>
              <a:ext uri="{FF2B5EF4-FFF2-40B4-BE49-F238E27FC236}">
                <a16:creationId xmlns:a16="http://schemas.microsoft.com/office/drawing/2014/main" id="{0EF43A93-99E0-4E45-AAA3-9724AC17D39A}"/>
              </a:ext>
            </a:extLst>
          </p:cNvPr>
          <p:cNvSpPr>
            <a:spLocks noGrp="1"/>
          </p:cNvSpPr>
          <p:nvPr>
            <p:ph type="sldNum" sz="quarter" idx="15"/>
          </p:nvPr>
        </p:nvSpPr>
        <p:spPr/>
        <p:txBody>
          <a:bodyPr/>
          <a:lstStyle>
            <a:lvl1pPr>
              <a:defRPr>
                <a:solidFill>
                  <a:schemeClr val="bg1"/>
                </a:solidFill>
              </a:defRPr>
            </a:lvl1pPr>
          </a:lstStyle>
          <a:p>
            <a:fld id="{86B9C5C9-860D-A248-8A59-A976BD8EEA31}" type="slidenum">
              <a:rPr lang="en-RU" smtClean="0"/>
              <a:pPr/>
              <a:t>‹#›</a:t>
            </a:fld>
            <a:endParaRPr lang="en-RU" dirty="0">
              <a:solidFill>
                <a:schemeClr val="bg1"/>
              </a:solidFill>
            </a:endParaRPr>
          </a:p>
        </p:txBody>
      </p:sp>
    </p:spTree>
    <p:extLst>
      <p:ext uri="{BB962C8B-B14F-4D97-AF65-F5344CB8AC3E}">
        <p14:creationId xmlns:p14="http://schemas.microsoft.com/office/powerpoint/2010/main" val="189130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5321DEF-03AE-B843-B724-8D95072E65B6}"/>
              </a:ext>
            </a:extLst>
          </p:cNvPr>
          <p:cNvCxnSpPr>
            <a:cxnSpLocks/>
          </p:cNvCxnSpPr>
          <p:nvPr userDrawn="1"/>
        </p:nvCxnSpPr>
        <p:spPr>
          <a:xfrm>
            <a:off x="515769" y="512763"/>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AF57457-BEF5-944A-85E5-E4DB58E91784}"/>
              </a:ext>
            </a:extLst>
          </p:cNvPr>
          <p:cNvCxnSpPr>
            <a:cxnSpLocks/>
          </p:cNvCxnSpPr>
          <p:nvPr userDrawn="1"/>
        </p:nvCxnSpPr>
        <p:spPr>
          <a:xfrm>
            <a:off x="502257" y="6356350"/>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itle 8">
            <a:extLst>
              <a:ext uri="{FF2B5EF4-FFF2-40B4-BE49-F238E27FC236}">
                <a16:creationId xmlns:a16="http://schemas.microsoft.com/office/drawing/2014/main" id="{0523944D-45CB-F247-8C49-990D80586DF8}"/>
              </a:ext>
            </a:extLst>
          </p:cNvPr>
          <p:cNvSpPr>
            <a:spLocks noGrp="1"/>
          </p:cNvSpPr>
          <p:nvPr>
            <p:ph type="title" hasCustomPrompt="1"/>
          </p:nvPr>
        </p:nvSpPr>
        <p:spPr>
          <a:xfrm>
            <a:off x="481836" y="526948"/>
            <a:ext cx="5285833" cy="1041717"/>
          </a:xfrm>
        </p:spPr>
        <p:txBody>
          <a:bodyPr lIns="90000" tIns="46800" rIns="90000" bIns="46800" anchor="t">
            <a:noAutofit/>
          </a:bodyPr>
          <a:lstStyle>
            <a:lvl1pPr>
              <a:defRPr lang="en-RU" sz="3200" b="1" i="0" kern="1200" dirty="0">
                <a:solidFill>
                  <a:schemeClr val="accent1"/>
                </a:solidFill>
                <a:latin typeface="Raleway" pitchFamily="2" charset="77"/>
                <a:ea typeface="+mj-ea"/>
                <a:cs typeface="+mj-cs"/>
              </a:defRPr>
            </a:lvl1pPr>
          </a:lstStyle>
          <a:p>
            <a:r>
              <a:rPr lang="ru-RU" dirty="0"/>
              <a:t>Заголовок </a:t>
            </a:r>
            <a:br>
              <a:rPr lang="ru-RU" dirty="0"/>
            </a:br>
            <a:r>
              <a:rPr lang="ru-RU" dirty="0"/>
              <a:t>слайда</a:t>
            </a:r>
            <a:endParaRPr lang="en-RU" dirty="0"/>
          </a:p>
        </p:txBody>
      </p:sp>
      <p:sp>
        <p:nvSpPr>
          <p:cNvPr id="12" name="Text Placeholder 12">
            <a:extLst>
              <a:ext uri="{FF2B5EF4-FFF2-40B4-BE49-F238E27FC236}">
                <a16:creationId xmlns:a16="http://schemas.microsoft.com/office/drawing/2014/main" id="{920218A7-45E3-6D4D-B9B7-C48A132BE17E}"/>
              </a:ext>
            </a:extLst>
          </p:cNvPr>
          <p:cNvSpPr>
            <a:spLocks noGrp="1"/>
          </p:cNvSpPr>
          <p:nvPr>
            <p:ph type="body" sz="quarter" idx="13" hasCustomPrompt="1"/>
          </p:nvPr>
        </p:nvSpPr>
        <p:spPr>
          <a:xfrm>
            <a:off x="896173" y="1877851"/>
            <a:ext cx="4691062" cy="3813175"/>
          </a:xfrm>
          <a:prstGeom prst="rect">
            <a:avLst/>
          </a:prstGeom>
        </p:spPr>
        <p:txBody>
          <a:bodyPr>
            <a:normAutofit/>
          </a:bodyPr>
          <a:lstStyle>
            <a:lvl1pPr marL="15875" indent="-15875">
              <a:buNone/>
              <a:tabLst/>
              <a:defRPr sz="1400" b="0" i="0">
                <a:latin typeface="Raleway" pitchFamily="2" charset="77"/>
              </a:defRPr>
            </a:lvl1pPr>
          </a:lstStyle>
          <a:p>
            <a:pPr lvl="0"/>
            <a:r>
              <a:rPr lang="ru-RU" dirty="0"/>
              <a:t>Текст </a:t>
            </a:r>
            <a:endParaRPr lang="en-RU" dirty="0"/>
          </a:p>
        </p:txBody>
      </p:sp>
      <p:sp>
        <p:nvSpPr>
          <p:cNvPr id="13" name="Picture Placeholder 9">
            <a:extLst>
              <a:ext uri="{FF2B5EF4-FFF2-40B4-BE49-F238E27FC236}">
                <a16:creationId xmlns:a16="http://schemas.microsoft.com/office/drawing/2014/main" id="{0F9A8364-AB50-F244-94BA-EDF0088A8CDC}"/>
              </a:ext>
            </a:extLst>
          </p:cNvPr>
          <p:cNvSpPr>
            <a:spLocks noGrp="1"/>
          </p:cNvSpPr>
          <p:nvPr>
            <p:ph type="pic" sz="quarter" idx="14" hasCustomPrompt="1"/>
          </p:nvPr>
        </p:nvSpPr>
        <p:spPr>
          <a:xfrm>
            <a:off x="6096000" y="0"/>
            <a:ext cx="6096000" cy="6858000"/>
          </a:xfrm>
          <a:prstGeom prst="rect">
            <a:avLst/>
          </a:prstGeom>
          <a:ln>
            <a:noFill/>
          </a:ln>
        </p:spPr>
        <p:txBody>
          <a:bodyPr/>
          <a:lstStyle>
            <a:lvl1pPr>
              <a:buNone/>
              <a:defRPr b="0" i="0">
                <a:latin typeface="Raleway" pitchFamily="2" charset="77"/>
              </a:defRPr>
            </a:lvl1pPr>
          </a:lstStyle>
          <a:p>
            <a:r>
              <a:rPr lang="en-RU" dirty="0"/>
              <a:t>Picture</a:t>
            </a:r>
          </a:p>
        </p:txBody>
      </p:sp>
      <p:sp>
        <p:nvSpPr>
          <p:cNvPr id="6" name="Footer Placeholder 5">
            <a:extLst>
              <a:ext uri="{FF2B5EF4-FFF2-40B4-BE49-F238E27FC236}">
                <a16:creationId xmlns:a16="http://schemas.microsoft.com/office/drawing/2014/main" id="{281516DD-BBD8-B84B-ADDD-B7BA83874CB7}"/>
              </a:ext>
            </a:extLst>
          </p:cNvPr>
          <p:cNvSpPr>
            <a:spLocks noGrp="1"/>
          </p:cNvSpPr>
          <p:nvPr>
            <p:ph type="ftr" sz="quarter" idx="15"/>
          </p:nvPr>
        </p:nvSpPr>
        <p:spPr/>
        <p:txBody>
          <a:bodyPr/>
          <a:lstStyle/>
          <a:p>
            <a:pPr marL="4763" indent="-4763">
              <a:lnSpc>
                <a:spcPct val="90000"/>
              </a:lnSpc>
            </a:pPr>
            <a:r>
              <a:rPr lang="ru-RU"/>
              <a:t>Название презентации </a:t>
            </a:r>
            <a:endParaRPr lang="ru-RU" dirty="0"/>
          </a:p>
        </p:txBody>
      </p:sp>
      <p:sp>
        <p:nvSpPr>
          <p:cNvPr id="7" name="Slide Number Placeholder 6">
            <a:extLst>
              <a:ext uri="{FF2B5EF4-FFF2-40B4-BE49-F238E27FC236}">
                <a16:creationId xmlns:a16="http://schemas.microsoft.com/office/drawing/2014/main" id="{CF38DFA1-878E-D645-B69C-7985499A66F2}"/>
              </a:ext>
            </a:extLst>
          </p:cNvPr>
          <p:cNvSpPr>
            <a:spLocks noGrp="1"/>
          </p:cNvSpPr>
          <p:nvPr>
            <p:ph type="sldNum" sz="quarter" idx="16"/>
          </p:nvPr>
        </p:nvSpPr>
        <p:spPr/>
        <p:txBody>
          <a:body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3978691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07AA7-F39B-904A-BC75-FCBB383A765C}"/>
              </a:ext>
            </a:extLst>
          </p:cNvPr>
          <p:cNvSpPr>
            <a:spLocks noGrp="1"/>
          </p:cNvSpPr>
          <p:nvPr>
            <p:ph type="title" hasCustomPrompt="1"/>
          </p:nvPr>
        </p:nvSpPr>
        <p:spPr>
          <a:xfrm>
            <a:off x="484772" y="504041"/>
            <a:ext cx="10869027" cy="1041717"/>
          </a:xfrm>
        </p:spPr>
        <p:txBody>
          <a:bodyPr>
            <a:noAutofit/>
          </a:bodyPr>
          <a:lstStyle>
            <a:lvl1pPr>
              <a:defRPr sz="3200" b="1" i="0">
                <a:latin typeface="Raleway" pitchFamily="2" charset="77"/>
              </a:defRPr>
            </a:lvl1pPr>
          </a:lstStyle>
          <a:p>
            <a:r>
              <a:rPr lang="ru-RU" dirty="0"/>
              <a:t>Заголовок </a:t>
            </a:r>
            <a:br>
              <a:rPr lang="ru-RU" dirty="0"/>
            </a:br>
            <a:r>
              <a:rPr lang="ru-RU" dirty="0"/>
              <a:t>слайда</a:t>
            </a:r>
            <a:endParaRPr lang="en-RU" dirty="0"/>
          </a:p>
        </p:txBody>
      </p:sp>
      <p:sp>
        <p:nvSpPr>
          <p:cNvPr id="6" name="Text Placeholder 4">
            <a:extLst>
              <a:ext uri="{FF2B5EF4-FFF2-40B4-BE49-F238E27FC236}">
                <a16:creationId xmlns:a16="http://schemas.microsoft.com/office/drawing/2014/main" id="{94037180-581A-3C40-BE45-768724BE8AEA}"/>
              </a:ext>
            </a:extLst>
          </p:cNvPr>
          <p:cNvSpPr>
            <a:spLocks noGrp="1"/>
          </p:cNvSpPr>
          <p:nvPr>
            <p:ph type="body" sz="quarter" idx="13" hasCustomPrompt="1"/>
          </p:nvPr>
        </p:nvSpPr>
        <p:spPr>
          <a:xfrm>
            <a:off x="928688" y="1879491"/>
            <a:ext cx="2895966" cy="4156075"/>
          </a:xfrm>
          <a:prstGeom prst="rect">
            <a:avLst/>
          </a:prstGeom>
        </p:spPr>
        <p:txBody>
          <a:bodyPr/>
          <a:lstStyle>
            <a:lvl1pPr marL="15875" indent="-15875">
              <a:buNone/>
              <a:tabLst/>
              <a:defRPr sz="1400" b="0" i="0">
                <a:latin typeface="Raleway" pitchFamily="2" charset="77"/>
              </a:defRPr>
            </a:lvl1pPr>
          </a:lstStyle>
          <a:p>
            <a:pPr lvl="0"/>
            <a:r>
              <a:rPr lang="ru-RU" dirty="0"/>
              <a:t>Текст</a:t>
            </a:r>
            <a:endParaRPr lang="en-RU" dirty="0"/>
          </a:p>
        </p:txBody>
      </p:sp>
      <p:cxnSp>
        <p:nvCxnSpPr>
          <p:cNvPr id="11" name="Straight Connector 10">
            <a:extLst>
              <a:ext uri="{FF2B5EF4-FFF2-40B4-BE49-F238E27FC236}">
                <a16:creationId xmlns:a16="http://schemas.microsoft.com/office/drawing/2014/main" id="{5C4E897F-AAC2-8247-A67E-648287503678}"/>
              </a:ext>
            </a:extLst>
          </p:cNvPr>
          <p:cNvCxnSpPr>
            <a:cxnSpLocks/>
          </p:cNvCxnSpPr>
          <p:nvPr userDrawn="1"/>
        </p:nvCxnSpPr>
        <p:spPr>
          <a:xfrm>
            <a:off x="502257" y="6356350"/>
            <a:ext cx="2532231"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id="{55505979-63B6-5745-9C05-34EDE9C84AC2}"/>
              </a:ext>
            </a:extLst>
          </p:cNvPr>
          <p:cNvSpPr>
            <a:spLocks noGrp="1"/>
          </p:cNvSpPr>
          <p:nvPr>
            <p:ph type="ftr" sz="quarter" idx="14"/>
          </p:nvPr>
        </p:nvSpPr>
        <p:spPr/>
        <p:txBody>
          <a:bodyPr/>
          <a:lstStyle/>
          <a:p>
            <a:pPr marL="4763" indent="-4763">
              <a:lnSpc>
                <a:spcPct val="90000"/>
              </a:lnSpc>
            </a:pPr>
            <a:r>
              <a:rPr lang="ru-RU"/>
              <a:t>Название презентации </a:t>
            </a:r>
            <a:endParaRPr lang="ru-RU" dirty="0"/>
          </a:p>
        </p:txBody>
      </p:sp>
      <p:sp>
        <p:nvSpPr>
          <p:cNvPr id="7" name="Slide Number Placeholder 6">
            <a:extLst>
              <a:ext uri="{FF2B5EF4-FFF2-40B4-BE49-F238E27FC236}">
                <a16:creationId xmlns:a16="http://schemas.microsoft.com/office/drawing/2014/main" id="{B97078CD-49D2-3C4E-85CF-4A2895BB5DC1}"/>
              </a:ext>
            </a:extLst>
          </p:cNvPr>
          <p:cNvSpPr>
            <a:spLocks noGrp="1"/>
          </p:cNvSpPr>
          <p:nvPr>
            <p:ph type="sldNum" sz="quarter" idx="15"/>
          </p:nvPr>
        </p:nvSpPr>
        <p:spPr/>
        <p:txBody>
          <a:body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214516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15C9F8-FFA0-074F-9EC8-CC5956FC105C}"/>
              </a:ext>
            </a:extLst>
          </p:cNvPr>
          <p:cNvSpPr>
            <a:spLocks noGrp="1"/>
          </p:cNvSpPr>
          <p:nvPr>
            <p:ph type="title"/>
          </p:nvPr>
        </p:nvSpPr>
        <p:spPr>
          <a:xfrm>
            <a:off x="484772" y="518109"/>
            <a:ext cx="10869027" cy="1041717"/>
          </a:xfrm>
          <a:prstGeom prst="rect">
            <a:avLst/>
          </a:prstGeom>
        </p:spPr>
        <p:txBody>
          <a:bodyPr anchor="ctr">
            <a:noAutofit/>
          </a:bodyPr>
          <a:lstStyle/>
          <a:p>
            <a:pPr lvl="0"/>
            <a:r>
              <a:rPr lang="ru-RU" dirty="0"/>
              <a:t>Заголовок </a:t>
            </a:r>
            <a:br>
              <a:rPr lang="ru-RU" dirty="0"/>
            </a:br>
            <a:r>
              <a:rPr lang="ru-RU" dirty="0"/>
              <a:t>слайда</a:t>
            </a:r>
            <a:endParaRPr lang="en-RU" dirty="0"/>
          </a:p>
        </p:txBody>
      </p:sp>
      <p:sp>
        <p:nvSpPr>
          <p:cNvPr id="3" name="Footer Placeholder 2">
            <a:extLst>
              <a:ext uri="{FF2B5EF4-FFF2-40B4-BE49-F238E27FC236}">
                <a16:creationId xmlns:a16="http://schemas.microsoft.com/office/drawing/2014/main" id="{8456874A-4C45-5443-9A1A-85424E3E4FDD}"/>
              </a:ext>
            </a:extLst>
          </p:cNvPr>
          <p:cNvSpPr>
            <a:spLocks noGrp="1"/>
          </p:cNvSpPr>
          <p:nvPr>
            <p:ph type="ftr" sz="quarter" idx="3"/>
          </p:nvPr>
        </p:nvSpPr>
        <p:spPr>
          <a:xfrm>
            <a:off x="484772" y="6398700"/>
            <a:ext cx="10688510" cy="365125"/>
          </a:xfrm>
          <a:prstGeom prst="rect">
            <a:avLst/>
          </a:prstGeom>
        </p:spPr>
        <p:txBody>
          <a:bodyPr lIns="0">
            <a:noAutofit/>
          </a:bodyPr>
          <a:lstStyle>
            <a:lvl1pPr algn="l">
              <a:spcBef>
                <a:spcPts val="0"/>
              </a:spcBef>
              <a:defRPr lang="en-RU" sz="1200" b="1" i="0" kern="1200" dirty="0">
                <a:solidFill>
                  <a:schemeClr val="tx1"/>
                </a:solidFill>
                <a:latin typeface="Raleway" pitchFamily="2" charset="77"/>
                <a:ea typeface="+mn-ea"/>
                <a:cs typeface="+mn-cs"/>
              </a:defRPr>
            </a:lvl1pPr>
          </a:lstStyle>
          <a:p>
            <a:pPr marL="4763" indent="-4763">
              <a:lnSpc>
                <a:spcPct val="90000"/>
              </a:lnSpc>
            </a:pPr>
            <a:r>
              <a:rPr lang="ru-RU" dirty="0"/>
              <a:t>Название презентации </a:t>
            </a:r>
          </a:p>
        </p:txBody>
      </p:sp>
      <p:sp>
        <p:nvSpPr>
          <p:cNvPr id="11" name="Slide Number Placeholder 10">
            <a:extLst>
              <a:ext uri="{FF2B5EF4-FFF2-40B4-BE49-F238E27FC236}">
                <a16:creationId xmlns:a16="http://schemas.microsoft.com/office/drawing/2014/main" id="{B0462868-A707-5E4A-A122-10818F635902}"/>
              </a:ext>
            </a:extLst>
          </p:cNvPr>
          <p:cNvSpPr>
            <a:spLocks noGrp="1"/>
          </p:cNvSpPr>
          <p:nvPr>
            <p:ph type="sldNum" sz="quarter" idx="4"/>
          </p:nvPr>
        </p:nvSpPr>
        <p:spPr>
          <a:xfrm>
            <a:off x="11353799" y="6398700"/>
            <a:ext cx="464696" cy="365125"/>
          </a:xfrm>
          <a:prstGeom prst="rect">
            <a:avLst/>
          </a:prstGeom>
        </p:spPr>
        <p:txBody>
          <a:bodyPr vert="horz" lIns="91440" tIns="45720" rIns="91440" bIns="45720" rtlCol="0" anchor="ctr"/>
          <a:lstStyle>
            <a:lvl1pPr algn="r">
              <a:defRPr lang="en-RU" sz="1200" b="1" i="0" kern="1200" smtClean="0">
                <a:solidFill>
                  <a:schemeClr val="tx1"/>
                </a:solidFill>
                <a:latin typeface="Raleway" pitchFamily="2" charset="77"/>
                <a:ea typeface="+mn-ea"/>
                <a:cs typeface="+mn-cs"/>
              </a:defRPr>
            </a:lvl1p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6537521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702"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701" r:id="rId13"/>
  </p:sldLayoutIdLst>
  <p:hf hdr="0" dt="0"/>
  <p:txStyles>
    <p:titleStyle>
      <a:lvl1pPr algn="l" defTabSz="914400" rtl="0" eaLnBrk="1" latinLnBrk="0" hangingPunct="1">
        <a:lnSpc>
          <a:spcPct val="90000"/>
        </a:lnSpc>
        <a:spcBef>
          <a:spcPct val="0"/>
        </a:spcBef>
        <a:buNone/>
        <a:defRPr lang="en-RU" sz="3200" b="1" i="0" kern="1200" dirty="0">
          <a:solidFill>
            <a:schemeClr val="accent1"/>
          </a:solidFill>
          <a:latin typeface="Raleway"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15C9F8-FFA0-074F-9EC8-CC5956FC105C}"/>
              </a:ext>
            </a:extLst>
          </p:cNvPr>
          <p:cNvSpPr>
            <a:spLocks noGrp="1"/>
          </p:cNvSpPr>
          <p:nvPr>
            <p:ph type="title"/>
          </p:nvPr>
        </p:nvSpPr>
        <p:spPr>
          <a:xfrm>
            <a:off x="484772" y="518109"/>
            <a:ext cx="10869027" cy="1041717"/>
          </a:xfrm>
          <a:prstGeom prst="rect">
            <a:avLst/>
          </a:prstGeom>
        </p:spPr>
        <p:txBody>
          <a:bodyPr anchor="ctr">
            <a:noAutofit/>
          </a:bodyPr>
          <a:lstStyle/>
          <a:p>
            <a:pPr lvl="0"/>
            <a:r>
              <a:rPr lang="ru-RU" dirty="0"/>
              <a:t>Заголовок </a:t>
            </a:r>
            <a:br>
              <a:rPr lang="ru-RU" dirty="0"/>
            </a:br>
            <a:r>
              <a:rPr lang="ru-RU" dirty="0"/>
              <a:t>слайда</a:t>
            </a:r>
            <a:endParaRPr lang="en-RU" dirty="0"/>
          </a:p>
        </p:txBody>
      </p:sp>
      <p:sp>
        <p:nvSpPr>
          <p:cNvPr id="3" name="Footer Placeholder 2">
            <a:extLst>
              <a:ext uri="{FF2B5EF4-FFF2-40B4-BE49-F238E27FC236}">
                <a16:creationId xmlns:a16="http://schemas.microsoft.com/office/drawing/2014/main" id="{8456874A-4C45-5443-9A1A-85424E3E4FDD}"/>
              </a:ext>
            </a:extLst>
          </p:cNvPr>
          <p:cNvSpPr>
            <a:spLocks noGrp="1"/>
          </p:cNvSpPr>
          <p:nvPr>
            <p:ph type="ftr" sz="quarter" idx="3"/>
          </p:nvPr>
        </p:nvSpPr>
        <p:spPr>
          <a:xfrm>
            <a:off x="484772" y="6398700"/>
            <a:ext cx="10688510" cy="365125"/>
          </a:xfrm>
          <a:prstGeom prst="rect">
            <a:avLst/>
          </a:prstGeom>
        </p:spPr>
        <p:txBody>
          <a:bodyPr lIns="0">
            <a:noAutofit/>
          </a:bodyPr>
          <a:lstStyle>
            <a:lvl1pPr algn="l">
              <a:spcBef>
                <a:spcPts val="0"/>
              </a:spcBef>
              <a:defRPr lang="en-RU" sz="1200" b="1" i="0" kern="1200" dirty="0">
                <a:solidFill>
                  <a:schemeClr val="tx1"/>
                </a:solidFill>
                <a:latin typeface="Raleway" pitchFamily="2" charset="77"/>
                <a:ea typeface="+mn-ea"/>
                <a:cs typeface="+mn-cs"/>
              </a:defRPr>
            </a:lvl1pPr>
          </a:lstStyle>
          <a:p>
            <a:pPr marL="4763" indent="-4763">
              <a:lnSpc>
                <a:spcPct val="90000"/>
              </a:lnSpc>
            </a:pPr>
            <a:r>
              <a:rPr lang="ru-RU"/>
              <a:t>Название презентации </a:t>
            </a:r>
            <a:endParaRPr lang="ru-RU" dirty="0"/>
          </a:p>
        </p:txBody>
      </p:sp>
      <p:sp>
        <p:nvSpPr>
          <p:cNvPr id="11" name="Slide Number Placeholder 10">
            <a:extLst>
              <a:ext uri="{FF2B5EF4-FFF2-40B4-BE49-F238E27FC236}">
                <a16:creationId xmlns:a16="http://schemas.microsoft.com/office/drawing/2014/main" id="{B0462868-A707-5E4A-A122-10818F635902}"/>
              </a:ext>
            </a:extLst>
          </p:cNvPr>
          <p:cNvSpPr>
            <a:spLocks noGrp="1"/>
          </p:cNvSpPr>
          <p:nvPr>
            <p:ph type="sldNum" sz="quarter" idx="4"/>
          </p:nvPr>
        </p:nvSpPr>
        <p:spPr>
          <a:xfrm>
            <a:off x="11353799" y="6398700"/>
            <a:ext cx="464696" cy="365125"/>
          </a:xfrm>
          <a:prstGeom prst="rect">
            <a:avLst/>
          </a:prstGeom>
        </p:spPr>
        <p:txBody>
          <a:bodyPr vert="horz" lIns="91440" tIns="45720" rIns="91440" bIns="45720" rtlCol="0" anchor="ctr"/>
          <a:lstStyle>
            <a:lvl1pPr algn="r">
              <a:defRPr lang="en-RU" sz="1200" b="1" i="0" kern="1200" smtClean="0">
                <a:solidFill>
                  <a:schemeClr val="tx1"/>
                </a:solidFill>
                <a:latin typeface="Raleway" pitchFamily="2" charset="77"/>
                <a:ea typeface="+mn-ea"/>
                <a:cs typeface="+mn-cs"/>
              </a:defRPr>
            </a:lvl1pPr>
          </a:lstStyle>
          <a:p>
            <a:fld id="{86B9C5C9-860D-A248-8A59-A976BD8EEA31}" type="slidenum">
              <a:rPr lang="en-RU" smtClean="0"/>
              <a:pPr/>
              <a:t>‹#›</a:t>
            </a:fld>
            <a:endParaRPr lang="en-RU" sz="1200" b="1" i="0" kern="1200" dirty="0">
              <a:solidFill>
                <a:schemeClr val="tx1"/>
              </a:solidFill>
              <a:latin typeface="Raleway" pitchFamily="2" charset="77"/>
              <a:ea typeface="+mn-ea"/>
              <a:cs typeface="+mn-cs"/>
            </a:endParaRPr>
          </a:p>
        </p:txBody>
      </p:sp>
    </p:spTree>
    <p:extLst>
      <p:ext uri="{BB962C8B-B14F-4D97-AF65-F5344CB8AC3E}">
        <p14:creationId xmlns:p14="http://schemas.microsoft.com/office/powerpoint/2010/main" val="586500267"/>
      </p:ext>
    </p:extLst>
  </p:cSld>
  <p:clrMap bg1="lt1" tx1="dk1" bg2="lt2" tx2="dk2" accent1="accent1" accent2="accent2" accent3="accent3" accent4="accent4" accent5="accent5" accent6="accent6" hlink="hlink" folHlink="folHlink"/>
  <p:sldLayoutIdLst>
    <p:sldLayoutId id="2147483687" r:id="rId1"/>
    <p:sldLayoutId id="2147483699" r:id="rId2"/>
  </p:sldLayoutIdLst>
  <p:hf hdr="0" dt="0"/>
  <p:txStyles>
    <p:titleStyle>
      <a:lvl1pPr algn="l" defTabSz="914400" rtl="0" eaLnBrk="1" latinLnBrk="0" hangingPunct="1">
        <a:lnSpc>
          <a:spcPct val="90000"/>
        </a:lnSpc>
        <a:spcBef>
          <a:spcPct val="0"/>
        </a:spcBef>
        <a:buNone/>
        <a:defRPr lang="en-RU" sz="3200" b="1" i="0" kern="1200" dirty="0">
          <a:solidFill>
            <a:schemeClr val="accent1"/>
          </a:solidFill>
          <a:latin typeface="Raleway"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7823D-085E-5E43-AAB4-6F3E180956ED}"/>
              </a:ext>
            </a:extLst>
          </p:cNvPr>
          <p:cNvSpPr>
            <a:spLocks noGrp="1"/>
          </p:cNvSpPr>
          <p:nvPr>
            <p:ph type="title"/>
          </p:nvPr>
        </p:nvSpPr>
        <p:spPr>
          <a:xfrm>
            <a:off x="572289" y="2257425"/>
            <a:ext cx="11047421" cy="2137899"/>
          </a:xfrm>
        </p:spPr>
        <p:txBody>
          <a:bodyPr/>
          <a:lstStyle/>
          <a:p>
            <a:r>
              <a:rPr lang="ru-RU" sz="4000" dirty="0"/>
              <a:t>Цифровые компетенции в здравоохранении</a:t>
            </a:r>
            <a:endParaRPr lang="en-RU" sz="4000" dirty="0"/>
          </a:p>
        </p:txBody>
      </p:sp>
      <p:sp>
        <p:nvSpPr>
          <p:cNvPr id="3" name="Text Placeholder 2">
            <a:extLst>
              <a:ext uri="{FF2B5EF4-FFF2-40B4-BE49-F238E27FC236}">
                <a16:creationId xmlns:a16="http://schemas.microsoft.com/office/drawing/2014/main" id="{558A6562-4C77-754F-90AF-2966E8EE0C5E}"/>
              </a:ext>
            </a:extLst>
          </p:cNvPr>
          <p:cNvSpPr>
            <a:spLocks noGrp="1"/>
          </p:cNvSpPr>
          <p:nvPr>
            <p:ph type="body" sz="quarter" idx="10"/>
          </p:nvPr>
        </p:nvSpPr>
        <p:spPr>
          <a:xfrm>
            <a:off x="572289" y="4797294"/>
            <a:ext cx="11047413" cy="847725"/>
          </a:xfrm>
        </p:spPr>
        <p:txBody>
          <a:bodyPr/>
          <a:lstStyle/>
          <a:p>
            <a:r>
              <a:rPr lang="ru-RU" dirty="0"/>
              <a:t>Марина </a:t>
            </a:r>
            <a:r>
              <a:rPr lang="ru-RU" dirty="0" err="1"/>
              <a:t>Велданова</a:t>
            </a:r>
            <a:r>
              <a:rPr lang="ru-RU" dirty="0"/>
              <a:t>, </a:t>
            </a:r>
            <a:r>
              <a:rPr lang="en-US" dirty="0"/>
              <a:t>MD, </a:t>
            </a:r>
            <a:r>
              <a:rPr lang="en-GB" dirty="0"/>
              <a:t>DSc</a:t>
            </a:r>
            <a:r>
              <a:rPr lang="en-US" dirty="0"/>
              <a:t>, MBA</a:t>
            </a:r>
          </a:p>
          <a:p>
            <a:r>
              <a:rPr lang="ru-RU" dirty="0"/>
              <a:t>Директор Центра развития здравоохранения МШУ Сколково, профессор практики</a:t>
            </a:r>
            <a:endParaRPr lang="en-RU" dirty="0"/>
          </a:p>
          <a:p>
            <a:endParaRPr lang="en-RU" dirty="0"/>
          </a:p>
        </p:txBody>
      </p:sp>
      <p:pic>
        <p:nvPicPr>
          <p:cNvPr id="5" name="Рисунок 4">
            <a:extLst>
              <a:ext uri="{FF2B5EF4-FFF2-40B4-BE49-F238E27FC236}">
                <a16:creationId xmlns:a16="http://schemas.microsoft.com/office/drawing/2014/main" id="{90A4215B-9DB2-475D-89DE-B6206A76AA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38488" y="866775"/>
            <a:ext cx="776287" cy="896411"/>
          </a:xfrm>
          <a:prstGeom prst="rect">
            <a:avLst/>
          </a:prstGeom>
        </p:spPr>
      </p:pic>
    </p:spTree>
    <p:extLst>
      <p:ext uri="{BB962C8B-B14F-4D97-AF65-F5344CB8AC3E}">
        <p14:creationId xmlns:p14="http://schemas.microsoft.com/office/powerpoint/2010/main" val="2977698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4D90E-D430-CD4F-97DF-B942A0E71227}"/>
              </a:ext>
            </a:extLst>
          </p:cNvPr>
          <p:cNvSpPr>
            <a:spLocks noGrp="1"/>
          </p:cNvSpPr>
          <p:nvPr>
            <p:ph type="title"/>
          </p:nvPr>
        </p:nvSpPr>
        <p:spPr>
          <a:xfrm>
            <a:off x="458073" y="506470"/>
            <a:ext cx="10874375" cy="1008041"/>
          </a:xfrm>
        </p:spPr>
        <p:txBody>
          <a:bodyPr>
            <a:normAutofit fontScale="90000"/>
          </a:bodyPr>
          <a:lstStyle/>
          <a:p>
            <a:pPr lvl="0"/>
            <a:r>
              <a:rPr lang="ru-RU" sz="2900" spc="-5" dirty="0">
                <a:solidFill>
                  <a:srgbClr val="7030A0"/>
                </a:solidFill>
                <a:latin typeface="Raleway" panose="020B0503030101060003" pitchFamily="34" charset="-52"/>
                <a:ea typeface="+mn-ea"/>
              </a:rPr>
              <a:t>Цифровые навыки в здравоохранении</a:t>
            </a:r>
            <a:br>
              <a:rPr lang="ru-RU" sz="2900" spc="-5" dirty="0">
                <a:solidFill>
                  <a:srgbClr val="7030A0"/>
                </a:solidFill>
                <a:latin typeface="Raleway" panose="020B0503030101060003" pitchFamily="34" charset="-52"/>
                <a:ea typeface="+mn-ea"/>
              </a:rPr>
            </a:br>
            <a:r>
              <a:rPr lang="ru-RU" sz="2400" b="0" spc="-5" dirty="0">
                <a:solidFill>
                  <a:srgbClr val="7030A0"/>
                </a:solidFill>
                <a:latin typeface="Raleway" panose="020B0503030101060003" pitchFamily="34" charset="-52"/>
                <a:ea typeface="+mn-ea"/>
              </a:rPr>
              <a:t>(обзор 54 ключевых публикаций в России и мире)</a:t>
            </a:r>
            <a:br>
              <a:rPr lang="ru-RU" sz="2400" b="0" spc="-5" dirty="0">
                <a:solidFill>
                  <a:srgbClr val="7030A0"/>
                </a:solidFill>
                <a:latin typeface="Raleway" panose="020B0503030101060003" pitchFamily="34" charset="-52"/>
                <a:ea typeface="+mn-ea"/>
              </a:rPr>
            </a:br>
            <a:endParaRPr lang="en-RU" sz="2900" b="0" spc="-5" dirty="0">
              <a:solidFill>
                <a:srgbClr val="7030A0"/>
              </a:solidFill>
              <a:latin typeface="Raleway" panose="020B0503030101060003" pitchFamily="34" charset="-52"/>
              <a:ea typeface="+mn-ea"/>
            </a:endParaRPr>
          </a:p>
        </p:txBody>
      </p:sp>
      <p:sp>
        <p:nvSpPr>
          <p:cNvPr id="3" name="Text Placeholder 2">
            <a:extLst>
              <a:ext uri="{FF2B5EF4-FFF2-40B4-BE49-F238E27FC236}">
                <a16:creationId xmlns:a16="http://schemas.microsoft.com/office/drawing/2014/main" id="{4B574319-4E95-EC4F-8226-883868424C32}"/>
              </a:ext>
            </a:extLst>
          </p:cNvPr>
          <p:cNvSpPr>
            <a:spLocks noGrp="1"/>
          </p:cNvSpPr>
          <p:nvPr>
            <p:ph type="body" sz="quarter" idx="13"/>
          </p:nvPr>
        </p:nvSpPr>
        <p:spPr>
          <a:xfrm>
            <a:off x="494879" y="1355438"/>
            <a:ext cx="11207143" cy="756745"/>
          </a:xfrm>
          <a:solidFill>
            <a:schemeClr val="accent2">
              <a:lumMod val="10000"/>
              <a:lumOff val="90000"/>
            </a:schemeClr>
          </a:solidFill>
        </p:spPr>
        <p:txBody>
          <a:bodyPr>
            <a:normAutofit/>
          </a:bodyPr>
          <a:lstStyle/>
          <a:p>
            <a:pPr marL="0" indent="0"/>
            <a:r>
              <a:rPr lang="ru-RU" sz="2000" b="1" dirty="0"/>
              <a:t>Дефицит цифровых навыков в здравоохранении является основной темой, которая регулярно поднимается  ведущими мировыми организациями (ВОЗ, ООН и т.д.). </a:t>
            </a:r>
          </a:p>
        </p:txBody>
      </p:sp>
      <p:sp>
        <p:nvSpPr>
          <p:cNvPr id="7" name="Slide Number Placeholder 6">
            <a:extLst>
              <a:ext uri="{FF2B5EF4-FFF2-40B4-BE49-F238E27FC236}">
                <a16:creationId xmlns:a16="http://schemas.microsoft.com/office/drawing/2014/main" id="{2D360A9B-3267-0746-AFD2-885ECE9081EF}"/>
              </a:ext>
            </a:extLst>
          </p:cNvPr>
          <p:cNvSpPr>
            <a:spLocks noGrp="1"/>
          </p:cNvSpPr>
          <p:nvPr>
            <p:ph type="sldNum" sz="quarter" idx="4"/>
          </p:nvPr>
        </p:nvSpPr>
        <p:spPr/>
        <p:txBody>
          <a:bodyPr/>
          <a:lstStyle/>
          <a:p>
            <a:fld id="{86B9C5C9-860D-A248-8A59-A976BD8EEA31}" type="slidenum">
              <a:rPr lang="en-RU" smtClean="0"/>
              <a:pPr/>
              <a:t>2</a:t>
            </a:fld>
            <a:endParaRPr lang="en-RU" sz="1200" b="1" i="0" kern="1200" dirty="0">
              <a:solidFill>
                <a:schemeClr val="tx1"/>
              </a:solidFill>
              <a:latin typeface="Raleway" pitchFamily="2" charset="77"/>
              <a:ea typeface="+mn-ea"/>
              <a:cs typeface="+mn-cs"/>
            </a:endParaRPr>
          </a:p>
        </p:txBody>
      </p:sp>
      <p:cxnSp>
        <p:nvCxnSpPr>
          <p:cNvPr id="15" name="Прямая соединительная линия 14">
            <a:extLst>
              <a:ext uri="{FF2B5EF4-FFF2-40B4-BE49-F238E27FC236}">
                <a16:creationId xmlns:a16="http://schemas.microsoft.com/office/drawing/2014/main" id="{C7627E5B-55DA-4E8D-BB34-0CC90E186896}"/>
              </a:ext>
            </a:extLst>
          </p:cNvPr>
          <p:cNvCxnSpPr/>
          <p:nvPr/>
        </p:nvCxnSpPr>
        <p:spPr>
          <a:xfrm>
            <a:off x="494879" y="6427275"/>
            <a:ext cx="2651409" cy="0"/>
          </a:xfrm>
          <a:prstGeom prst="line">
            <a:avLst/>
          </a:prstGeom>
          <a:ln w="28575"/>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3A721C9D-83B9-4C1B-8109-B2DD2114ED1F}"/>
              </a:ext>
            </a:extLst>
          </p:cNvPr>
          <p:cNvSpPr txBox="1"/>
          <p:nvPr/>
        </p:nvSpPr>
        <p:spPr>
          <a:xfrm>
            <a:off x="482850" y="6446325"/>
            <a:ext cx="4077121" cy="369332"/>
          </a:xfrm>
          <a:prstGeom prst="rect">
            <a:avLst/>
          </a:prstGeom>
          <a:noFill/>
        </p:spPr>
        <p:txBody>
          <a:bodyPr wrap="square" rtlCol="0">
            <a:spAutoFit/>
          </a:bodyPr>
          <a:lstStyle/>
          <a:p>
            <a:r>
              <a:rPr lang="ru-RU" dirty="0">
                <a:solidFill>
                  <a:srgbClr val="FFFFFF">
                    <a:lumMod val="50000"/>
                  </a:srgbClr>
                </a:solidFill>
                <a:latin typeface="Calibri" panose="020F0502020204030204"/>
              </a:rPr>
              <a:t>Проф. Велданова МШУ Сколково</a:t>
            </a:r>
          </a:p>
        </p:txBody>
      </p:sp>
      <p:pic>
        <p:nvPicPr>
          <p:cNvPr id="11" name="Рисунок 10" descr="Исследование">
            <a:extLst>
              <a:ext uri="{FF2B5EF4-FFF2-40B4-BE49-F238E27FC236}">
                <a16:creationId xmlns:a16="http://schemas.microsoft.com/office/drawing/2014/main" id="{A40A29BA-3401-4A01-807D-B70866209E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53799" y="94175"/>
            <a:ext cx="914400" cy="914400"/>
          </a:xfrm>
          <a:prstGeom prst="rect">
            <a:avLst/>
          </a:prstGeom>
        </p:spPr>
      </p:pic>
      <p:sp>
        <p:nvSpPr>
          <p:cNvPr id="8" name="Прямоугольник 7">
            <a:extLst>
              <a:ext uri="{FF2B5EF4-FFF2-40B4-BE49-F238E27FC236}">
                <a16:creationId xmlns:a16="http://schemas.microsoft.com/office/drawing/2014/main" id="{60F540EB-CF4E-4694-9A79-5564084C0712}"/>
              </a:ext>
            </a:extLst>
          </p:cNvPr>
          <p:cNvSpPr/>
          <p:nvPr/>
        </p:nvSpPr>
        <p:spPr>
          <a:xfrm>
            <a:off x="611350" y="2714274"/>
            <a:ext cx="3372069" cy="3526634"/>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ru-RU" dirty="0">
                <a:solidFill>
                  <a:schemeClr val="tx1"/>
                </a:solidFill>
              </a:rPr>
              <a:t>Защита и безопасность данных пациента</a:t>
            </a:r>
          </a:p>
          <a:p>
            <a:pPr marL="285750" indent="-285750">
              <a:buFont typeface="Arial" panose="020B0604020202020204" pitchFamily="34" charset="0"/>
              <a:buChar char="•"/>
            </a:pPr>
            <a:r>
              <a:rPr lang="ru-RU" dirty="0">
                <a:solidFill>
                  <a:schemeClr val="tx1"/>
                </a:solidFill>
              </a:rPr>
              <a:t>Решение проблем с помощью цифровых инструментов и программного обеспечения</a:t>
            </a:r>
          </a:p>
          <a:p>
            <a:pPr marL="285750" indent="-285750">
              <a:buFont typeface="Arial" panose="020B0604020202020204" pitchFamily="34" charset="0"/>
              <a:buChar char="•"/>
            </a:pPr>
            <a:r>
              <a:rPr lang="ru-RU" dirty="0">
                <a:solidFill>
                  <a:schemeClr val="tx1"/>
                </a:solidFill>
              </a:rPr>
              <a:t>Правовые и этические аспекты данных о здоровье и использования цифровых инструментов</a:t>
            </a:r>
          </a:p>
        </p:txBody>
      </p:sp>
      <p:sp>
        <p:nvSpPr>
          <p:cNvPr id="22" name="Прямоугольник 21">
            <a:extLst>
              <a:ext uri="{FF2B5EF4-FFF2-40B4-BE49-F238E27FC236}">
                <a16:creationId xmlns:a16="http://schemas.microsoft.com/office/drawing/2014/main" id="{A200D8D8-917E-469C-8802-B254BDFD724F}"/>
              </a:ext>
            </a:extLst>
          </p:cNvPr>
          <p:cNvSpPr/>
          <p:nvPr/>
        </p:nvSpPr>
        <p:spPr>
          <a:xfrm>
            <a:off x="4400215" y="2712065"/>
            <a:ext cx="3372069" cy="35288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ru-RU" dirty="0">
                <a:solidFill>
                  <a:schemeClr val="tx1"/>
                </a:solidFill>
              </a:rPr>
              <a:t>Телемедицина</a:t>
            </a:r>
          </a:p>
          <a:p>
            <a:pPr marL="285750" indent="-285750">
              <a:buFont typeface="Arial" panose="020B0604020202020204" pitchFamily="34" charset="0"/>
              <a:buChar char="•"/>
            </a:pPr>
            <a:r>
              <a:rPr lang="ru-RU" dirty="0">
                <a:solidFill>
                  <a:schemeClr val="tx1"/>
                </a:solidFill>
              </a:rPr>
              <a:t>Приложения для здоровья и смарт-устройства</a:t>
            </a:r>
          </a:p>
          <a:p>
            <a:pPr marL="285750" indent="-285750">
              <a:buFont typeface="Arial" panose="020B0604020202020204" pitchFamily="34" charset="0"/>
              <a:buChar char="•"/>
            </a:pPr>
            <a:r>
              <a:rPr lang="ru-RU" dirty="0">
                <a:solidFill>
                  <a:schemeClr val="tx1"/>
                </a:solidFill>
              </a:rPr>
              <a:t>Цифровая грамотность</a:t>
            </a:r>
          </a:p>
          <a:p>
            <a:pPr marL="285750" indent="-285750">
              <a:buFont typeface="Arial" panose="020B0604020202020204" pitchFamily="34" charset="0"/>
              <a:buChar char="•"/>
            </a:pPr>
            <a:r>
              <a:rPr lang="ru-RU" dirty="0">
                <a:solidFill>
                  <a:schemeClr val="tx1"/>
                </a:solidFill>
              </a:rPr>
              <a:t>Виртуальная и дополненная реальность</a:t>
            </a:r>
          </a:p>
          <a:p>
            <a:pPr marL="285750" indent="-285750">
              <a:buFont typeface="Arial" panose="020B0604020202020204" pitchFamily="34" charset="0"/>
              <a:buChar char="•"/>
            </a:pPr>
            <a:r>
              <a:rPr lang="ru-RU" dirty="0">
                <a:solidFill>
                  <a:schemeClr val="tx1"/>
                </a:solidFill>
              </a:rPr>
              <a:t>Искусственный интеллект и поддержка клинических решений</a:t>
            </a:r>
          </a:p>
          <a:p>
            <a:pPr marL="285750" indent="-285750">
              <a:buFont typeface="Arial" panose="020B0604020202020204" pitchFamily="34" charset="0"/>
              <a:buChar char="•"/>
            </a:pPr>
            <a:r>
              <a:rPr lang="ru-RU" dirty="0">
                <a:solidFill>
                  <a:schemeClr val="tx1"/>
                </a:solidFill>
              </a:rPr>
              <a:t>Робототехника</a:t>
            </a:r>
          </a:p>
        </p:txBody>
      </p:sp>
      <p:sp>
        <p:nvSpPr>
          <p:cNvPr id="23" name="Прямоугольник 22">
            <a:extLst>
              <a:ext uri="{FF2B5EF4-FFF2-40B4-BE49-F238E27FC236}">
                <a16:creationId xmlns:a16="http://schemas.microsoft.com/office/drawing/2014/main" id="{6D9A69FD-F197-4A98-9067-D808E27E48D0}"/>
              </a:ext>
            </a:extLst>
          </p:cNvPr>
          <p:cNvSpPr/>
          <p:nvPr/>
        </p:nvSpPr>
        <p:spPr>
          <a:xfrm>
            <a:off x="8189080" y="2712065"/>
            <a:ext cx="3372069" cy="35288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ru-RU" dirty="0">
              <a:solidFill>
                <a:schemeClr val="tx1"/>
              </a:solidFill>
            </a:endParaRPr>
          </a:p>
          <a:p>
            <a:pPr marL="285750" indent="-285750">
              <a:buFont typeface="Arial" panose="020B0604020202020204" pitchFamily="34" charset="0"/>
              <a:buChar char="•"/>
            </a:pPr>
            <a:r>
              <a:rPr lang="ru-RU" dirty="0">
                <a:solidFill>
                  <a:schemeClr val="tx1"/>
                </a:solidFill>
              </a:rPr>
              <a:t>Цифровая коммуникация (чат-боты, приложения)</a:t>
            </a:r>
          </a:p>
          <a:p>
            <a:pPr marL="285750" indent="-285750">
              <a:buFont typeface="Arial" panose="020B0604020202020204" pitchFamily="34" charset="0"/>
              <a:buChar char="•"/>
            </a:pPr>
            <a:r>
              <a:rPr lang="ru-RU" dirty="0">
                <a:solidFill>
                  <a:schemeClr val="tx1"/>
                </a:solidFill>
              </a:rPr>
              <a:t>Цифровая коллаборация</a:t>
            </a:r>
          </a:p>
          <a:p>
            <a:pPr marL="285750" indent="-285750">
              <a:buFont typeface="Arial" panose="020B0604020202020204" pitchFamily="34" charset="0"/>
              <a:buChar char="•"/>
            </a:pPr>
            <a:r>
              <a:rPr lang="ru-RU" dirty="0">
                <a:solidFill>
                  <a:schemeClr val="tx1"/>
                </a:solidFill>
              </a:rPr>
              <a:t>Просвещение и поддержка пациентов на тему необходимости развития их цифровой грамотности</a:t>
            </a:r>
          </a:p>
        </p:txBody>
      </p:sp>
      <p:sp>
        <p:nvSpPr>
          <p:cNvPr id="9" name="Прямоугольник 8">
            <a:extLst>
              <a:ext uri="{FF2B5EF4-FFF2-40B4-BE49-F238E27FC236}">
                <a16:creationId xmlns:a16="http://schemas.microsoft.com/office/drawing/2014/main" id="{B81B5F4C-A867-4FB1-B705-717E10CBC2B0}"/>
              </a:ext>
            </a:extLst>
          </p:cNvPr>
          <p:cNvSpPr/>
          <p:nvPr/>
        </p:nvSpPr>
        <p:spPr>
          <a:xfrm>
            <a:off x="611350" y="2298550"/>
            <a:ext cx="3372069" cy="41572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Общие навыки</a:t>
            </a:r>
          </a:p>
        </p:txBody>
      </p:sp>
      <p:sp>
        <p:nvSpPr>
          <p:cNvPr id="25" name="Прямоугольник 24">
            <a:extLst>
              <a:ext uri="{FF2B5EF4-FFF2-40B4-BE49-F238E27FC236}">
                <a16:creationId xmlns:a16="http://schemas.microsoft.com/office/drawing/2014/main" id="{3F5D024C-05C1-4132-9A1E-DF9E425F5FE5}"/>
              </a:ext>
            </a:extLst>
          </p:cNvPr>
          <p:cNvSpPr/>
          <p:nvPr/>
        </p:nvSpPr>
        <p:spPr>
          <a:xfrm>
            <a:off x="4400215" y="2296341"/>
            <a:ext cx="3372069" cy="41572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Технические навыки</a:t>
            </a:r>
          </a:p>
        </p:txBody>
      </p:sp>
      <p:sp>
        <p:nvSpPr>
          <p:cNvPr id="26" name="Прямоугольник 25">
            <a:extLst>
              <a:ext uri="{FF2B5EF4-FFF2-40B4-BE49-F238E27FC236}">
                <a16:creationId xmlns:a16="http://schemas.microsoft.com/office/drawing/2014/main" id="{4C4F0AAC-623D-45B1-BE63-8C8C6341B10F}"/>
              </a:ext>
            </a:extLst>
          </p:cNvPr>
          <p:cNvSpPr/>
          <p:nvPr/>
        </p:nvSpPr>
        <p:spPr>
          <a:xfrm>
            <a:off x="8189079" y="2298550"/>
            <a:ext cx="3372069" cy="41572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Общение «врач-пациент»</a:t>
            </a:r>
          </a:p>
        </p:txBody>
      </p:sp>
    </p:spTree>
    <p:extLst>
      <p:ext uri="{BB962C8B-B14F-4D97-AF65-F5344CB8AC3E}">
        <p14:creationId xmlns:p14="http://schemas.microsoft.com/office/powerpoint/2010/main" val="56701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3E0A8E-C54A-4D88-A847-65B03D752181}"/>
              </a:ext>
            </a:extLst>
          </p:cNvPr>
          <p:cNvSpPr>
            <a:spLocks noGrp="1"/>
          </p:cNvSpPr>
          <p:nvPr>
            <p:ph type="title"/>
          </p:nvPr>
        </p:nvSpPr>
        <p:spPr>
          <a:xfrm>
            <a:off x="479424" y="535194"/>
            <a:ext cx="10874375" cy="1008041"/>
          </a:xfrm>
        </p:spPr>
        <p:txBody>
          <a:bodyPr>
            <a:normAutofit/>
          </a:bodyPr>
          <a:lstStyle/>
          <a:p>
            <a:r>
              <a:rPr lang="ru-RU" sz="2900" spc="-5" dirty="0">
                <a:solidFill>
                  <a:srgbClr val="7030A0"/>
                </a:solidFill>
                <a:latin typeface="Raleway" panose="020B0503030101060003" pitchFamily="34" charset="-52"/>
                <a:ea typeface="+mn-ea"/>
              </a:rPr>
              <a:t>Цифровые навыки в здравоохранении: барьеры</a:t>
            </a:r>
          </a:p>
        </p:txBody>
      </p:sp>
      <p:sp>
        <p:nvSpPr>
          <p:cNvPr id="4" name="Номер слайда 3">
            <a:extLst>
              <a:ext uri="{FF2B5EF4-FFF2-40B4-BE49-F238E27FC236}">
                <a16:creationId xmlns:a16="http://schemas.microsoft.com/office/drawing/2014/main" id="{062F95AB-B0CC-401F-BD41-3CFC77993D3A}"/>
              </a:ext>
            </a:extLst>
          </p:cNvPr>
          <p:cNvSpPr>
            <a:spLocks noGrp="1"/>
          </p:cNvSpPr>
          <p:nvPr>
            <p:ph type="sldNum" sz="quarter" idx="4"/>
          </p:nvPr>
        </p:nvSpPr>
        <p:spPr/>
        <p:txBody>
          <a:bodyPr/>
          <a:lstStyle/>
          <a:p>
            <a:fld id="{86B9C5C9-860D-A248-8A59-A976BD8EEA31}" type="slidenum">
              <a:rPr lang="en-RU" smtClean="0"/>
              <a:pPr/>
              <a:t>3</a:t>
            </a:fld>
            <a:endParaRPr lang="en-RU" sz="1200" b="1" i="0" kern="1200" dirty="0">
              <a:solidFill>
                <a:schemeClr val="tx1"/>
              </a:solidFill>
              <a:latin typeface="Raleway" pitchFamily="2" charset="77"/>
              <a:ea typeface="+mn-ea"/>
              <a:cs typeface="+mn-cs"/>
            </a:endParaRPr>
          </a:p>
        </p:txBody>
      </p:sp>
      <p:sp>
        <p:nvSpPr>
          <p:cNvPr id="14" name="Text Placeholder 2">
            <a:extLst>
              <a:ext uri="{FF2B5EF4-FFF2-40B4-BE49-F238E27FC236}">
                <a16:creationId xmlns:a16="http://schemas.microsoft.com/office/drawing/2014/main" id="{52D81296-C90F-4E3C-B5EA-ECB16C9F6E5F}"/>
              </a:ext>
            </a:extLst>
          </p:cNvPr>
          <p:cNvSpPr txBox="1">
            <a:spLocks/>
          </p:cNvSpPr>
          <p:nvPr/>
        </p:nvSpPr>
        <p:spPr>
          <a:xfrm>
            <a:off x="482850" y="1513129"/>
            <a:ext cx="7498374" cy="4792479"/>
          </a:xfrm>
          <a:prstGeom prst="rect">
            <a:avLst/>
          </a:prstGeom>
        </p:spPr>
        <p:txBody>
          <a:bodyPr>
            <a:normAutofit lnSpcReduction="10000"/>
          </a:bodyPr>
          <a:lstStyle>
            <a:lvl1pPr marL="15875" indent="-15875" algn="l" defTabSz="914400" rtl="0" eaLnBrk="1" latinLnBrk="0" hangingPunct="1">
              <a:lnSpc>
                <a:spcPct val="90000"/>
              </a:lnSpc>
              <a:spcBef>
                <a:spcPts val="1000"/>
              </a:spcBef>
              <a:buFont typeface="Arial" panose="020B0604020202020204" pitchFamily="34" charset="0"/>
              <a:buNone/>
              <a:tabLst/>
              <a:defRPr sz="2400" b="0" i="0" kern="1200">
                <a:solidFill>
                  <a:schemeClr val="tx1"/>
                </a:solidFill>
                <a:latin typeface="Raleway"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tabLst/>
              <a:defRPr/>
            </a:pPr>
            <a:r>
              <a:rPr kumimoji="0" lang="ru-RU" b="0" i="0" u="none" strike="noStrike" kern="1200" cap="none" spc="0" normalizeH="0" baseline="0" noProof="0" dirty="0">
                <a:ln>
                  <a:noFill/>
                </a:ln>
                <a:solidFill>
                  <a:srgbClr val="000000"/>
                </a:solidFill>
                <a:effectLst/>
                <a:uLnTx/>
                <a:uFillTx/>
                <a:latin typeface="Raleway" pitchFamily="2" charset="77"/>
                <a:ea typeface="+mn-ea"/>
                <a:cs typeface="+mn-cs"/>
              </a:rPr>
              <a:t>Среди ключевых барьеров выделяют:</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b="0" i="0" u="none" strike="noStrike" kern="1200" cap="none" spc="0" normalizeH="0" baseline="0" noProof="0" dirty="0">
                <a:ln>
                  <a:noFill/>
                </a:ln>
                <a:solidFill>
                  <a:srgbClr val="000000"/>
                </a:solidFill>
                <a:effectLst/>
                <a:uLnTx/>
                <a:uFillTx/>
                <a:latin typeface="Raleway" pitchFamily="2" charset="77"/>
                <a:ea typeface="+mn-ea"/>
                <a:cs typeface="+mn-cs"/>
              </a:rPr>
              <a:t>ригидность организационных структур,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b="0" i="0" u="none" strike="noStrike" kern="1200" cap="none" spc="0" normalizeH="0" baseline="0" noProof="0" dirty="0">
                <a:ln>
                  <a:noFill/>
                </a:ln>
                <a:solidFill>
                  <a:srgbClr val="000000"/>
                </a:solidFill>
                <a:effectLst/>
                <a:uLnTx/>
                <a:uFillTx/>
                <a:latin typeface="Raleway" pitchFamily="2" charset="77"/>
                <a:ea typeface="+mn-ea"/>
                <a:cs typeface="+mn-cs"/>
              </a:rPr>
              <a:t>нерешительность вовлеченных сторон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b="0" i="0" u="none" strike="noStrike" kern="1200" cap="none" spc="0" normalizeH="0" baseline="0" noProof="0" dirty="0">
                <a:ln>
                  <a:noFill/>
                </a:ln>
                <a:solidFill>
                  <a:srgbClr val="000000"/>
                </a:solidFill>
                <a:effectLst/>
                <a:uLnTx/>
                <a:uFillTx/>
                <a:latin typeface="Raleway" pitchFamily="2" charset="77"/>
                <a:ea typeface="+mn-ea"/>
                <a:cs typeface="+mn-cs"/>
              </a:rPr>
              <a:t>вопросы финансирования. </a:t>
            </a:r>
          </a:p>
          <a:p>
            <a:pPr marL="0" marR="0" lvl="0" indent="0" algn="l" defTabSz="914400" rtl="0" eaLnBrk="1" fontAlgn="auto" latinLnBrk="0" hangingPunct="1">
              <a:lnSpc>
                <a:spcPct val="90000"/>
              </a:lnSpc>
              <a:spcBef>
                <a:spcPts val="1000"/>
              </a:spcBef>
              <a:spcAft>
                <a:spcPts val="0"/>
              </a:spcAft>
              <a:buClrTx/>
              <a:buSzTx/>
              <a:tabLst/>
              <a:defRPr/>
            </a:pPr>
            <a:endParaRPr lang="ru-RU" dirty="0">
              <a:solidFill>
                <a:srgbClr val="000000"/>
              </a:solidFill>
            </a:endParaRPr>
          </a:p>
          <a:p>
            <a:pPr marL="0" marR="0" lvl="0" indent="0" algn="l" defTabSz="914400" rtl="0" eaLnBrk="1" fontAlgn="auto" latinLnBrk="0" hangingPunct="1">
              <a:lnSpc>
                <a:spcPct val="90000"/>
              </a:lnSpc>
              <a:spcBef>
                <a:spcPts val="1000"/>
              </a:spcBef>
              <a:spcAft>
                <a:spcPts val="0"/>
              </a:spcAft>
              <a:buClrTx/>
              <a:buSzTx/>
              <a:tabLst/>
              <a:defRPr/>
            </a:pPr>
            <a:r>
              <a:rPr lang="ru-RU" dirty="0">
                <a:solidFill>
                  <a:srgbClr val="000000"/>
                </a:solidFill>
              </a:rPr>
              <a:t>Но самый комплексный связан с </a:t>
            </a:r>
            <a:r>
              <a:rPr lang="ru-RU" b="1" dirty="0">
                <a:solidFill>
                  <a:srgbClr val="7030A0"/>
                </a:solidFill>
              </a:rPr>
              <a:t>навыками</a:t>
            </a:r>
            <a:r>
              <a:rPr lang="ru-RU" dirty="0">
                <a:solidFill>
                  <a:srgbClr val="000000"/>
                </a:solidFill>
              </a:rPr>
              <a:t>.</a:t>
            </a:r>
            <a:endParaRPr kumimoji="0" lang="ru-RU" b="0" i="0" u="none" strike="noStrike" kern="1200" cap="none" spc="0" normalizeH="0" baseline="0" noProof="0" dirty="0">
              <a:ln>
                <a:noFill/>
              </a:ln>
              <a:solidFill>
                <a:srgbClr val="000000"/>
              </a:solidFill>
              <a:effectLst/>
              <a:uLnTx/>
              <a:uFillTx/>
              <a:latin typeface="Raleway" pitchFamily="2" charset="77"/>
              <a:ea typeface="+mn-ea"/>
              <a:cs typeface="+mn-cs"/>
            </a:endParaRPr>
          </a:p>
          <a:p>
            <a:pPr marL="0" marR="0" lvl="0" indent="0" algn="l" defTabSz="914400" rtl="0" eaLnBrk="1" fontAlgn="auto" latinLnBrk="0" hangingPunct="1">
              <a:lnSpc>
                <a:spcPct val="90000"/>
              </a:lnSpc>
              <a:spcBef>
                <a:spcPts val="1000"/>
              </a:spcBef>
              <a:spcAft>
                <a:spcPts val="0"/>
              </a:spcAft>
              <a:buClrTx/>
              <a:buSzTx/>
              <a:tabLst/>
              <a:defRPr/>
            </a:pPr>
            <a:r>
              <a:rPr kumimoji="0" lang="ru-RU" b="0" i="0" u="none" strike="noStrike" kern="1200" cap="none" spc="0" normalizeH="0" baseline="0" noProof="0" dirty="0">
                <a:ln>
                  <a:noFill/>
                </a:ln>
                <a:solidFill>
                  <a:srgbClr val="000000"/>
                </a:solidFill>
                <a:effectLst/>
                <a:uLnTx/>
                <a:uFillTx/>
                <a:latin typeface="Raleway" pitchFamily="2" charset="77"/>
                <a:ea typeface="+mn-ea"/>
                <a:cs typeface="+mn-cs"/>
              </a:rPr>
              <a:t>Медицинский персонал должен иметь возможность интегрировать новые технологические решения в клиническую практику, но навыки, необходимые для успешной цифровизации в медицинских учреждениях, </a:t>
            </a:r>
            <a:r>
              <a:rPr kumimoji="0" lang="ru-RU" b="1" i="0" u="none" strike="noStrike" kern="1200" cap="none" spc="0" normalizeH="0" baseline="0" noProof="0" dirty="0">
                <a:ln>
                  <a:noFill/>
                </a:ln>
                <a:solidFill>
                  <a:srgbClr val="7030A0"/>
                </a:solidFill>
                <a:effectLst/>
                <a:uLnTx/>
                <a:uFillTx/>
                <a:latin typeface="Raleway" pitchFamily="2" charset="77"/>
                <a:ea typeface="+mn-ea"/>
                <a:cs typeface="+mn-cs"/>
              </a:rPr>
              <a:t>четко не определены</a:t>
            </a:r>
            <a:r>
              <a:rPr kumimoji="0" lang="ru-RU" b="0" i="0" u="none" strike="noStrike" kern="1200" cap="none" spc="0" normalizeH="0" baseline="0" noProof="0" dirty="0">
                <a:ln>
                  <a:noFill/>
                </a:ln>
                <a:solidFill>
                  <a:srgbClr val="000000"/>
                </a:solidFill>
                <a:effectLst/>
                <a:uLnTx/>
                <a:uFillTx/>
                <a:latin typeface="Raleway" pitchFamily="2" charset="77"/>
                <a:ea typeface="+mn-ea"/>
                <a:cs typeface="+mn-cs"/>
              </a:rPr>
              <a:t>.</a:t>
            </a:r>
          </a:p>
        </p:txBody>
      </p:sp>
      <p:cxnSp>
        <p:nvCxnSpPr>
          <p:cNvPr id="6" name="Прямая соединительная линия 5">
            <a:extLst>
              <a:ext uri="{FF2B5EF4-FFF2-40B4-BE49-F238E27FC236}">
                <a16:creationId xmlns:a16="http://schemas.microsoft.com/office/drawing/2014/main" id="{26BD3082-D845-435A-A4C1-D52EA522FE43}"/>
              </a:ext>
            </a:extLst>
          </p:cNvPr>
          <p:cNvCxnSpPr/>
          <p:nvPr/>
        </p:nvCxnSpPr>
        <p:spPr>
          <a:xfrm>
            <a:off x="494879" y="6427275"/>
            <a:ext cx="2651409" cy="0"/>
          </a:xfrm>
          <a:prstGeom prst="line">
            <a:avLst/>
          </a:prstGeom>
          <a:ln w="28575"/>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06E13C36-FEC0-4F34-B92E-DF9AE7ECA195}"/>
              </a:ext>
            </a:extLst>
          </p:cNvPr>
          <p:cNvSpPr txBox="1"/>
          <p:nvPr/>
        </p:nvSpPr>
        <p:spPr>
          <a:xfrm>
            <a:off x="482850" y="6446325"/>
            <a:ext cx="4077121" cy="369332"/>
          </a:xfrm>
          <a:prstGeom prst="rect">
            <a:avLst/>
          </a:prstGeom>
          <a:noFill/>
        </p:spPr>
        <p:txBody>
          <a:bodyPr wrap="square" rtlCol="0">
            <a:spAutoFit/>
          </a:bodyPr>
          <a:lstStyle/>
          <a:p>
            <a:r>
              <a:rPr lang="ru-RU" dirty="0">
                <a:solidFill>
                  <a:schemeClr val="bg1">
                    <a:lumMod val="50000"/>
                  </a:schemeClr>
                </a:solidFill>
              </a:rPr>
              <a:t>Проф. Велданова МШУ Сколково</a:t>
            </a:r>
          </a:p>
        </p:txBody>
      </p:sp>
      <p:pic>
        <p:nvPicPr>
          <p:cNvPr id="3" name="Рисунок 2">
            <a:extLst>
              <a:ext uri="{FF2B5EF4-FFF2-40B4-BE49-F238E27FC236}">
                <a16:creationId xmlns:a16="http://schemas.microsoft.com/office/drawing/2014/main" id="{E55CC80D-E44F-4624-9DD8-488741D9FAA9}"/>
              </a:ext>
            </a:extLst>
          </p:cNvPr>
          <p:cNvPicPr>
            <a:picLocks noChangeAspect="1"/>
          </p:cNvPicPr>
          <p:nvPr/>
        </p:nvPicPr>
        <p:blipFill>
          <a:blip r:embed="rId3"/>
          <a:stretch>
            <a:fillRect/>
          </a:stretch>
        </p:blipFill>
        <p:spPr>
          <a:xfrm>
            <a:off x="11277521" y="835"/>
            <a:ext cx="914479" cy="914479"/>
          </a:xfrm>
          <a:prstGeom prst="rect">
            <a:avLst/>
          </a:prstGeom>
        </p:spPr>
      </p:pic>
      <p:pic>
        <p:nvPicPr>
          <p:cNvPr id="9" name="Рисунок 8">
            <a:extLst>
              <a:ext uri="{FF2B5EF4-FFF2-40B4-BE49-F238E27FC236}">
                <a16:creationId xmlns:a16="http://schemas.microsoft.com/office/drawing/2014/main" id="{2751171A-5DF9-420D-AFF5-17DA12247EDA}"/>
              </a:ext>
            </a:extLst>
          </p:cNvPr>
          <p:cNvPicPr>
            <a:picLocks noChangeAspect="1"/>
          </p:cNvPicPr>
          <p:nvPr/>
        </p:nvPicPr>
        <p:blipFill>
          <a:blip r:embed="rId4"/>
          <a:stretch>
            <a:fillRect/>
          </a:stretch>
        </p:blipFill>
        <p:spPr>
          <a:xfrm>
            <a:off x="7981224" y="1543235"/>
            <a:ext cx="3837271" cy="4732267"/>
          </a:xfrm>
          <a:prstGeom prst="rect">
            <a:avLst/>
          </a:prstGeom>
        </p:spPr>
      </p:pic>
    </p:spTree>
    <p:extLst>
      <p:ext uri="{BB962C8B-B14F-4D97-AF65-F5344CB8AC3E}">
        <p14:creationId xmlns:p14="http://schemas.microsoft.com/office/powerpoint/2010/main" val="2459710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3E0A8E-C54A-4D88-A847-65B03D752181}"/>
              </a:ext>
            </a:extLst>
          </p:cNvPr>
          <p:cNvSpPr>
            <a:spLocks noGrp="1"/>
          </p:cNvSpPr>
          <p:nvPr>
            <p:ph type="title"/>
          </p:nvPr>
        </p:nvSpPr>
        <p:spPr>
          <a:xfrm>
            <a:off x="399188" y="603174"/>
            <a:ext cx="10874375" cy="1008041"/>
          </a:xfrm>
        </p:spPr>
        <p:txBody>
          <a:bodyPr>
            <a:normAutofit/>
          </a:bodyPr>
          <a:lstStyle/>
          <a:p>
            <a:r>
              <a:rPr lang="ru-RU" sz="2900" spc="-5" dirty="0">
                <a:solidFill>
                  <a:srgbClr val="7030A0"/>
                </a:solidFill>
                <a:latin typeface="Raleway" panose="020B0503030101060003" pitchFamily="34" charset="-52"/>
                <a:ea typeface="+mn-ea"/>
              </a:rPr>
              <a:t>Преодоление барьеров развития навыков </a:t>
            </a:r>
          </a:p>
        </p:txBody>
      </p:sp>
      <p:sp>
        <p:nvSpPr>
          <p:cNvPr id="4" name="Номер слайда 3">
            <a:extLst>
              <a:ext uri="{FF2B5EF4-FFF2-40B4-BE49-F238E27FC236}">
                <a16:creationId xmlns:a16="http://schemas.microsoft.com/office/drawing/2014/main" id="{062F95AB-B0CC-401F-BD41-3CFC77993D3A}"/>
              </a:ext>
            </a:extLst>
          </p:cNvPr>
          <p:cNvSpPr>
            <a:spLocks noGrp="1"/>
          </p:cNvSpPr>
          <p:nvPr>
            <p:ph type="sldNum" sz="quarter" idx="4"/>
          </p:nvPr>
        </p:nvSpPr>
        <p:spPr/>
        <p:txBody>
          <a:bodyPr/>
          <a:lstStyle/>
          <a:p>
            <a:fld id="{86B9C5C9-860D-A248-8A59-A976BD8EEA31}" type="slidenum">
              <a:rPr lang="en-RU" smtClean="0"/>
              <a:pPr/>
              <a:t>4</a:t>
            </a:fld>
            <a:endParaRPr lang="en-RU" sz="1200" b="1" i="0" kern="1200" dirty="0">
              <a:solidFill>
                <a:schemeClr val="tx1"/>
              </a:solidFill>
              <a:latin typeface="Raleway" pitchFamily="2" charset="77"/>
              <a:ea typeface="+mn-ea"/>
              <a:cs typeface="+mn-cs"/>
            </a:endParaRPr>
          </a:p>
        </p:txBody>
      </p:sp>
      <p:sp>
        <p:nvSpPr>
          <p:cNvPr id="14" name="Text Placeholder 2">
            <a:extLst>
              <a:ext uri="{FF2B5EF4-FFF2-40B4-BE49-F238E27FC236}">
                <a16:creationId xmlns:a16="http://schemas.microsoft.com/office/drawing/2014/main" id="{52D81296-C90F-4E3C-B5EA-ECB16C9F6E5F}"/>
              </a:ext>
            </a:extLst>
          </p:cNvPr>
          <p:cNvSpPr txBox="1">
            <a:spLocks/>
          </p:cNvSpPr>
          <p:nvPr/>
        </p:nvSpPr>
        <p:spPr>
          <a:xfrm>
            <a:off x="482849" y="1539468"/>
            <a:ext cx="11106895" cy="4435736"/>
          </a:xfrm>
          <a:prstGeom prst="rect">
            <a:avLst/>
          </a:prstGeom>
        </p:spPr>
        <p:txBody>
          <a:bodyPr>
            <a:noAutofit/>
          </a:bodyPr>
          <a:lstStyle>
            <a:lvl1pPr marL="15875" indent="-15875" algn="l" defTabSz="914400" rtl="0" eaLnBrk="1" latinLnBrk="0" hangingPunct="1">
              <a:lnSpc>
                <a:spcPct val="90000"/>
              </a:lnSpc>
              <a:spcBef>
                <a:spcPts val="1000"/>
              </a:spcBef>
              <a:buFont typeface="Arial" panose="020B0604020202020204" pitchFamily="34" charset="0"/>
              <a:buNone/>
              <a:tabLst/>
              <a:defRPr sz="2400" b="0" i="0" kern="1200">
                <a:solidFill>
                  <a:schemeClr val="tx1"/>
                </a:solidFill>
                <a:latin typeface="Raleway"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tabLst/>
              <a:defRPr/>
            </a:pPr>
            <a:r>
              <a:rPr lang="ru-RU" sz="2000" dirty="0">
                <a:solidFill>
                  <a:srgbClr val="000000"/>
                </a:solidFill>
              </a:rPr>
              <a:t>Анализ существующих исследований показал, что на формирование опыта взаимодействия с цифровыми технологиями у работников здравоохранения влияют:</a:t>
            </a:r>
          </a:p>
          <a:p>
            <a:pPr marL="342900" marR="0" lvl="0" indent="-342900" algn="l" defTabSz="914400" rtl="0" eaLnBrk="1" fontAlgn="auto" latinLnBrk="0" hangingPunct="1">
              <a:lnSpc>
                <a:spcPct val="90000"/>
              </a:lnSpc>
              <a:spcBef>
                <a:spcPts val="1000"/>
              </a:spcBef>
              <a:spcAft>
                <a:spcPts val="0"/>
              </a:spcAft>
              <a:buClrTx/>
              <a:buSzTx/>
              <a:buFontTx/>
              <a:buChar char="-"/>
              <a:tabLst/>
              <a:defRPr/>
            </a:pPr>
            <a:r>
              <a:rPr lang="ru-RU" b="1" dirty="0">
                <a:solidFill>
                  <a:srgbClr val="7030A0"/>
                </a:solidFill>
              </a:rPr>
              <a:t>Знание о технологии и ее использовании </a:t>
            </a:r>
            <a:r>
              <a:rPr kumimoji="0" lang="ru-RU" sz="2000" b="0" i="0" u="none" strike="noStrike" kern="1200" cap="none" spc="0" normalizeH="0" baseline="0" noProof="0" dirty="0">
                <a:ln>
                  <a:noFill/>
                </a:ln>
                <a:solidFill>
                  <a:srgbClr val="000000"/>
                </a:solidFill>
                <a:effectLst/>
                <a:uLnTx/>
                <a:uFillTx/>
                <a:latin typeface="Raleway" pitchFamily="2" charset="77"/>
                <a:ea typeface="+mn-ea"/>
                <a:cs typeface="+mn-cs"/>
                <a:sym typeface="Wingdings" panose="05000000000000000000" pitchFamily="2" charset="2"/>
              </a:rPr>
              <a:t></a:t>
            </a:r>
            <a:r>
              <a:rPr lang="en-US" sz="2000" dirty="0">
                <a:solidFill>
                  <a:srgbClr val="000000"/>
                </a:solidFill>
                <a:sym typeface="Wingdings" panose="05000000000000000000" pitchFamily="2" charset="2"/>
              </a:rPr>
              <a:t> </a:t>
            </a:r>
            <a:r>
              <a:rPr lang="ru-RU" sz="2000" dirty="0">
                <a:solidFill>
                  <a:srgbClr val="000000"/>
                </a:solidFill>
                <a:sym typeface="Wingdings" panose="05000000000000000000" pitchFamily="2" charset="2"/>
              </a:rPr>
              <a:t>недостаток обучения, а также непонимание процесса работы технологий вызывает недоверие, отстраненность и ощущение впустую потраченного времени.</a:t>
            </a:r>
          </a:p>
          <a:p>
            <a:pPr marL="342900" marR="0" lvl="0" indent="-342900" algn="l" defTabSz="914400" rtl="0" eaLnBrk="1" fontAlgn="auto" latinLnBrk="0" hangingPunct="1">
              <a:lnSpc>
                <a:spcPct val="90000"/>
              </a:lnSpc>
              <a:spcBef>
                <a:spcPts val="1000"/>
              </a:spcBef>
              <a:spcAft>
                <a:spcPts val="0"/>
              </a:spcAft>
              <a:buClrTx/>
              <a:buSzTx/>
              <a:buFontTx/>
              <a:buChar char="-"/>
              <a:tabLst/>
              <a:defRPr/>
            </a:pPr>
            <a:r>
              <a:rPr lang="ru-RU" b="1" dirty="0">
                <a:solidFill>
                  <a:srgbClr val="7030A0"/>
                </a:solidFill>
                <a:sym typeface="Wingdings" panose="05000000000000000000" pitchFamily="2" charset="2"/>
              </a:rPr>
              <a:t>Психосоциальные и организационные факторы </a:t>
            </a:r>
            <a:r>
              <a:rPr lang="ru-RU" sz="2000" dirty="0">
                <a:solidFill>
                  <a:srgbClr val="000000"/>
                </a:solidFill>
                <a:sym typeface="Wingdings" panose="05000000000000000000" pitchFamily="2" charset="2"/>
              </a:rPr>
              <a:t> слишком резкое или наоборот слишком медленное погружение во взаимодействие с цифровыми платформами увеличивает стресс от процесса работы с ними и вызывает резкое неприятие. Особенно часто повышенный стресс, фрустрация и отказ от работы с новыми системами связан с введением индикаторов прогресса и эффективности одновременно с началом обучения.</a:t>
            </a:r>
          </a:p>
          <a:p>
            <a:pPr marL="342900" marR="0" lvl="0" indent="-342900" algn="l" defTabSz="914400" rtl="0" eaLnBrk="1" fontAlgn="auto" latinLnBrk="0" hangingPunct="1">
              <a:lnSpc>
                <a:spcPct val="90000"/>
              </a:lnSpc>
              <a:spcBef>
                <a:spcPts val="1000"/>
              </a:spcBef>
              <a:spcAft>
                <a:spcPts val="0"/>
              </a:spcAft>
              <a:buClrTx/>
              <a:buSzTx/>
              <a:buFontTx/>
              <a:buChar char="-"/>
              <a:tabLst/>
              <a:defRPr/>
            </a:pPr>
            <a:r>
              <a:rPr lang="ru-RU" b="1" dirty="0">
                <a:solidFill>
                  <a:srgbClr val="7030A0"/>
                </a:solidFill>
                <a:sym typeface="Wingdings" panose="05000000000000000000" pitchFamily="2" charset="2"/>
              </a:rPr>
              <a:t>Опыт взаимодействия с системой </a:t>
            </a:r>
            <a:r>
              <a:rPr kumimoji="0" lang="ru-RU" sz="2000" b="0" i="0" u="none" strike="noStrike" kern="1200" cap="none" spc="0" normalizeH="0" baseline="0" noProof="0" dirty="0">
                <a:ln>
                  <a:noFill/>
                </a:ln>
                <a:solidFill>
                  <a:srgbClr val="000000"/>
                </a:solidFill>
                <a:effectLst/>
                <a:uLnTx/>
                <a:uFillTx/>
                <a:latin typeface="Raleway" pitchFamily="2" charset="77"/>
                <a:ea typeface="+mn-ea"/>
                <a:cs typeface="+mn-cs"/>
                <a:sym typeface="Wingdings" panose="05000000000000000000" pitchFamily="2" charset="2"/>
              </a:rPr>
              <a:t> на первых этапах особенно важна быстрая и внятная работа ИТ департамента, а также постоянная коммуникация относительно работы системы, сбоев и работы с данными пациентов. </a:t>
            </a:r>
            <a:endParaRPr kumimoji="0" lang="ru-RU" sz="2000" b="0" i="0" u="none" strike="noStrike" kern="1200" cap="none" spc="0" normalizeH="0" baseline="0" noProof="0" dirty="0">
              <a:ln>
                <a:noFill/>
              </a:ln>
              <a:solidFill>
                <a:srgbClr val="000000"/>
              </a:solidFill>
              <a:effectLst/>
              <a:uLnTx/>
              <a:uFillTx/>
              <a:latin typeface="Raleway" pitchFamily="2" charset="77"/>
              <a:ea typeface="+mn-ea"/>
              <a:cs typeface="+mn-cs"/>
            </a:endParaRPr>
          </a:p>
        </p:txBody>
      </p:sp>
      <p:cxnSp>
        <p:nvCxnSpPr>
          <p:cNvPr id="7" name="Прямая соединительная линия 6">
            <a:extLst>
              <a:ext uri="{FF2B5EF4-FFF2-40B4-BE49-F238E27FC236}">
                <a16:creationId xmlns:a16="http://schemas.microsoft.com/office/drawing/2014/main" id="{DF8A4CAA-B4FC-4A77-8452-6D32A6AEF7C7}"/>
              </a:ext>
            </a:extLst>
          </p:cNvPr>
          <p:cNvCxnSpPr/>
          <p:nvPr/>
        </p:nvCxnSpPr>
        <p:spPr>
          <a:xfrm>
            <a:off x="494879" y="6427275"/>
            <a:ext cx="2651409" cy="0"/>
          </a:xfrm>
          <a:prstGeom prst="line">
            <a:avLst/>
          </a:prstGeom>
          <a:ln w="28575"/>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974E3DB1-8921-4DCD-8BD5-DAB7FC2B75D9}"/>
              </a:ext>
            </a:extLst>
          </p:cNvPr>
          <p:cNvSpPr txBox="1"/>
          <p:nvPr/>
        </p:nvSpPr>
        <p:spPr>
          <a:xfrm>
            <a:off x="482850" y="6446325"/>
            <a:ext cx="4077121" cy="369332"/>
          </a:xfrm>
          <a:prstGeom prst="rect">
            <a:avLst/>
          </a:prstGeom>
          <a:noFill/>
        </p:spPr>
        <p:txBody>
          <a:bodyPr wrap="square" rtlCol="0">
            <a:spAutoFit/>
          </a:bodyPr>
          <a:lstStyle/>
          <a:p>
            <a:r>
              <a:rPr lang="ru-RU" dirty="0">
                <a:solidFill>
                  <a:schemeClr val="bg1">
                    <a:lumMod val="50000"/>
                  </a:schemeClr>
                </a:solidFill>
              </a:rPr>
              <a:t>Проф. Велданова МШУ Сколково</a:t>
            </a:r>
          </a:p>
        </p:txBody>
      </p:sp>
      <p:pic>
        <p:nvPicPr>
          <p:cNvPr id="6" name="Рисунок 5">
            <a:extLst>
              <a:ext uri="{FF2B5EF4-FFF2-40B4-BE49-F238E27FC236}">
                <a16:creationId xmlns:a16="http://schemas.microsoft.com/office/drawing/2014/main" id="{63457D48-DD58-421C-AD26-D095224B44E8}"/>
              </a:ext>
            </a:extLst>
          </p:cNvPr>
          <p:cNvPicPr>
            <a:picLocks noChangeAspect="1"/>
          </p:cNvPicPr>
          <p:nvPr/>
        </p:nvPicPr>
        <p:blipFill>
          <a:blip r:embed="rId3"/>
          <a:stretch>
            <a:fillRect/>
          </a:stretch>
        </p:blipFill>
        <p:spPr>
          <a:xfrm>
            <a:off x="11335572" y="37029"/>
            <a:ext cx="914479" cy="914479"/>
          </a:xfrm>
          <a:prstGeom prst="rect">
            <a:avLst/>
          </a:prstGeom>
        </p:spPr>
      </p:pic>
    </p:spTree>
    <p:extLst>
      <p:ext uri="{BB962C8B-B14F-4D97-AF65-F5344CB8AC3E}">
        <p14:creationId xmlns:p14="http://schemas.microsoft.com/office/powerpoint/2010/main" val="3481032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3E0A8E-C54A-4D88-A847-65B03D752181}"/>
              </a:ext>
            </a:extLst>
          </p:cNvPr>
          <p:cNvSpPr>
            <a:spLocks noGrp="1"/>
          </p:cNvSpPr>
          <p:nvPr>
            <p:ph type="title"/>
          </p:nvPr>
        </p:nvSpPr>
        <p:spPr/>
        <p:txBody>
          <a:bodyPr/>
          <a:lstStyle/>
          <a:p>
            <a:r>
              <a:rPr lang="ru-RU" sz="2900" spc="-5" dirty="0">
                <a:solidFill>
                  <a:srgbClr val="7030A0"/>
                </a:solidFill>
                <a:latin typeface="Raleway" panose="020B0503030101060003" pitchFamily="34" charset="-52"/>
                <a:ea typeface="+mn-ea"/>
              </a:rPr>
              <a:t>Выводы</a:t>
            </a:r>
          </a:p>
        </p:txBody>
      </p:sp>
      <p:sp>
        <p:nvSpPr>
          <p:cNvPr id="4" name="Номер слайда 3">
            <a:extLst>
              <a:ext uri="{FF2B5EF4-FFF2-40B4-BE49-F238E27FC236}">
                <a16:creationId xmlns:a16="http://schemas.microsoft.com/office/drawing/2014/main" id="{062F95AB-B0CC-401F-BD41-3CFC77993D3A}"/>
              </a:ext>
            </a:extLst>
          </p:cNvPr>
          <p:cNvSpPr>
            <a:spLocks noGrp="1"/>
          </p:cNvSpPr>
          <p:nvPr>
            <p:ph type="sldNum" sz="quarter" idx="4"/>
          </p:nvPr>
        </p:nvSpPr>
        <p:spPr/>
        <p:txBody>
          <a:bodyPr/>
          <a:lstStyle/>
          <a:p>
            <a:fld id="{86B9C5C9-860D-A248-8A59-A976BD8EEA31}" type="slidenum">
              <a:rPr lang="en-RU" smtClean="0"/>
              <a:pPr/>
              <a:t>5</a:t>
            </a:fld>
            <a:endParaRPr lang="en-RU" sz="1200" b="1" i="0" kern="1200" dirty="0">
              <a:solidFill>
                <a:schemeClr val="tx1"/>
              </a:solidFill>
              <a:latin typeface="Raleway" pitchFamily="2" charset="77"/>
              <a:ea typeface="+mn-ea"/>
              <a:cs typeface="+mn-cs"/>
            </a:endParaRPr>
          </a:p>
        </p:txBody>
      </p:sp>
      <p:sp>
        <p:nvSpPr>
          <p:cNvPr id="14" name="Text Placeholder 2">
            <a:extLst>
              <a:ext uri="{FF2B5EF4-FFF2-40B4-BE49-F238E27FC236}">
                <a16:creationId xmlns:a16="http://schemas.microsoft.com/office/drawing/2014/main" id="{52D81296-C90F-4E3C-B5EA-ECB16C9F6E5F}"/>
              </a:ext>
            </a:extLst>
          </p:cNvPr>
          <p:cNvSpPr txBox="1">
            <a:spLocks/>
          </p:cNvSpPr>
          <p:nvPr/>
        </p:nvSpPr>
        <p:spPr>
          <a:xfrm>
            <a:off x="571090" y="1528720"/>
            <a:ext cx="7724611" cy="4665704"/>
          </a:xfrm>
          <a:prstGeom prst="rect">
            <a:avLst/>
          </a:prstGeom>
        </p:spPr>
        <p:txBody>
          <a:bodyPr>
            <a:normAutofit fontScale="92500" lnSpcReduction="20000"/>
          </a:bodyPr>
          <a:lstStyle>
            <a:lvl1pPr marL="15875" indent="-15875" algn="l" defTabSz="914400" rtl="0" eaLnBrk="1" latinLnBrk="0" hangingPunct="1">
              <a:lnSpc>
                <a:spcPct val="90000"/>
              </a:lnSpc>
              <a:spcBef>
                <a:spcPts val="1000"/>
              </a:spcBef>
              <a:buFont typeface="Arial" panose="020B0604020202020204" pitchFamily="34" charset="0"/>
              <a:buNone/>
              <a:tabLst/>
              <a:defRPr sz="2400" b="0" i="0" kern="1200">
                <a:solidFill>
                  <a:schemeClr val="tx1"/>
                </a:solidFill>
                <a:latin typeface="Raleway"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defRPr/>
            </a:pPr>
            <a:r>
              <a:rPr lang="ru-RU" sz="2600" b="1" dirty="0">
                <a:solidFill>
                  <a:srgbClr val="7030A0"/>
                </a:solidFill>
              </a:rPr>
              <a:t>Отраслевое сотрудничество </a:t>
            </a:r>
            <a:r>
              <a:rPr lang="ru-RU" sz="2000" dirty="0"/>
              <a:t>необходимо для решения текущих проблем функциональной совместимости, которые не позволяют добиться устойчивого прогресса в интеграции цифровых навыков в здравоохранении.</a:t>
            </a:r>
          </a:p>
          <a:p>
            <a:pPr marL="342900" indent="-342900">
              <a:buFont typeface="Arial" panose="020B0604020202020204" pitchFamily="34" charset="0"/>
              <a:buChar char="•"/>
              <a:defRPr/>
            </a:pPr>
            <a:r>
              <a:rPr lang="ru-RU" sz="2600" b="1" dirty="0">
                <a:solidFill>
                  <a:srgbClr val="7030A0"/>
                </a:solidFill>
              </a:rPr>
              <a:t>Целостный экосистемный подход </a:t>
            </a:r>
            <a:r>
              <a:rPr lang="ru-RU" sz="2000" dirty="0"/>
              <a:t>со всеми заинтересованными сторонами позволит создать более интегрированный цифровой сектор здравоохранения</a:t>
            </a:r>
          </a:p>
          <a:p>
            <a:pPr marL="342900" indent="-342900">
              <a:buFont typeface="Arial" panose="020B0604020202020204" pitchFamily="34" charset="0"/>
              <a:buChar char="•"/>
              <a:defRPr/>
            </a:pPr>
            <a:r>
              <a:rPr lang="ru-RU" sz="2600" b="1" dirty="0">
                <a:solidFill>
                  <a:srgbClr val="7030A0"/>
                </a:solidFill>
              </a:rPr>
              <a:t>Нехватка средств </a:t>
            </a:r>
            <a:r>
              <a:rPr kumimoji="0" lang="ru-RU" sz="2000" b="0" i="0" u="none" strike="noStrike" kern="1200" cap="none" spc="0" normalizeH="0" baseline="0" noProof="0" dirty="0">
                <a:ln>
                  <a:noFill/>
                </a:ln>
                <a:solidFill>
                  <a:srgbClr val="000000"/>
                </a:solidFill>
                <a:effectLst/>
                <a:uLnTx/>
                <a:uFillTx/>
                <a:latin typeface="Raleway" pitchFamily="2" charset="77"/>
                <a:ea typeface="+mn-ea"/>
                <a:cs typeface="+mn-cs"/>
              </a:rPr>
              <a:t>остается постоянной проблемой в отдельных регионах страны, что негативно сказывается на доступе к услугам, их качестве и последствиях для восприятия эффективности и необходимости развития цифровых навыков</a:t>
            </a:r>
          </a:p>
          <a:p>
            <a:pPr marL="342900" indent="-342900">
              <a:buFont typeface="Arial" panose="020B0604020202020204" pitchFamily="34" charset="0"/>
              <a:buChar char="•"/>
              <a:defRPr/>
            </a:pPr>
            <a:r>
              <a:rPr lang="ru-RU" sz="2600" b="1" dirty="0">
                <a:solidFill>
                  <a:srgbClr val="7030A0"/>
                </a:solidFill>
              </a:rPr>
              <a:t>Обучение цифровым технологиям </a:t>
            </a:r>
            <a:r>
              <a:rPr lang="ru-RU" sz="2000" dirty="0">
                <a:solidFill>
                  <a:srgbClr val="000000"/>
                </a:solidFill>
              </a:rPr>
              <a:t>требует интенсивного погружения и представляет собой трудоемкий процесс. В</a:t>
            </a:r>
            <a:r>
              <a:rPr kumimoji="0" lang="ru-RU" sz="2000" b="0" i="0" u="none" strike="noStrike" kern="1200" cap="none" spc="0" normalizeH="0" baseline="0" noProof="0" dirty="0">
                <a:ln>
                  <a:noFill/>
                </a:ln>
                <a:solidFill>
                  <a:srgbClr val="000000"/>
                </a:solidFill>
                <a:effectLst/>
                <a:uLnTx/>
                <a:uFillTx/>
                <a:latin typeface="Raleway" pitchFamily="2" charset="77"/>
                <a:ea typeface="+mn-ea"/>
                <a:cs typeface="+mn-cs"/>
              </a:rPr>
              <a:t>ажно обучить медицинских работников соответствующим техническим знаниям и вооружить высшее руководство достаточными знаниями и ресурсами для эффективного руководства цифровой трансформацией.</a:t>
            </a:r>
          </a:p>
          <a:p>
            <a:pPr marL="0" indent="0">
              <a:defRPr/>
            </a:pPr>
            <a:endParaRPr kumimoji="0" lang="ru-RU" sz="2000" b="0" i="0" u="none" strike="noStrike" kern="1200" cap="none" spc="0" normalizeH="0" baseline="0" noProof="0" dirty="0">
              <a:ln>
                <a:noFill/>
              </a:ln>
              <a:solidFill>
                <a:srgbClr val="000000"/>
              </a:solidFill>
              <a:effectLst/>
              <a:uLnTx/>
              <a:uFillTx/>
              <a:latin typeface="Raleway" pitchFamily="2" charset="77"/>
              <a:ea typeface="+mn-ea"/>
              <a:cs typeface="+mn-cs"/>
            </a:endParaRPr>
          </a:p>
        </p:txBody>
      </p:sp>
      <p:cxnSp>
        <p:nvCxnSpPr>
          <p:cNvPr id="6" name="Прямая соединительная линия 5">
            <a:extLst>
              <a:ext uri="{FF2B5EF4-FFF2-40B4-BE49-F238E27FC236}">
                <a16:creationId xmlns:a16="http://schemas.microsoft.com/office/drawing/2014/main" id="{1AA40961-20D5-4FA0-9252-FD45513F84DF}"/>
              </a:ext>
            </a:extLst>
          </p:cNvPr>
          <p:cNvCxnSpPr/>
          <p:nvPr/>
        </p:nvCxnSpPr>
        <p:spPr>
          <a:xfrm>
            <a:off x="494879" y="6427275"/>
            <a:ext cx="2651409" cy="0"/>
          </a:xfrm>
          <a:prstGeom prst="line">
            <a:avLst/>
          </a:prstGeom>
          <a:ln w="28575"/>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A9E42670-1C36-435F-B0C0-D33C33BF387D}"/>
              </a:ext>
            </a:extLst>
          </p:cNvPr>
          <p:cNvSpPr txBox="1"/>
          <p:nvPr/>
        </p:nvSpPr>
        <p:spPr>
          <a:xfrm>
            <a:off x="482850" y="6446325"/>
            <a:ext cx="4077121" cy="369332"/>
          </a:xfrm>
          <a:prstGeom prst="rect">
            <a:avLst/>
          </a:prstGeom>
          <a:noFill/>
        </p:spPr>
        <p:txBody>
          <a:bodyPr wrap="square" rtlCol="0">
            <a:spAutoFit/>
          </a:bodyPr>
          <a:lstStyle/>
          <a:p>
            <a:r>
              <a:rPr lang="ru-RU" dirty="0">
                <a:solidFill>
                  <a:schemeClr val="bg1">
                    <a:lumMod val="50000"/>
                  </a:schemeClr>
                </a:solidFill>
              </a:rPr>
              <a:t>Проф. Велданова МШУ Сколково</a:t>
            </a:r>
          </a:p>
        </p:txBody>
      </p:sp>
      <p:pic>
        <p:nvPicPr>
          <p:cNvPr id="3" name="Рисунок 2">
            <a:extLst>
              <a:ext uri="{FF2B5EF4-FFF2-40B4-BE49-F238E27FC236}">
                <a16:creationId xmlns:a16="http://schemas.microsoft.com/office/drawing/2014/main" id="{6A981FE9-923F-45ED-A9BB-BB4655B5DAB9}"/>
              </a:ext>
            </a:extLst>
          </p:cNvPr>
          <p:cNvPicPr>
            <a:picLocks noChangeAspect="1"/>
          </p:cNvPicPr>
          <p:nvPr/>
        </p:nvPicPr>
        <p:blipFill>
          <a:blip r:embed="rId3"/>
          <a:stretch>
            <a:fillRect/>
          </a:stretch>
        </p:blipFill>
        <p:spPr>
          <a:xfrm>
            <a:off x="11213339" y="94175"/>
            <a:ext cx="914479" cy="914479"/>
          </a:xfrm>
          <a:prstGeom prst="rect">
            <a:avLst/>
          </a:prstGeom>
        </p:spPr>
      </p:pic>
      <p:pic>
        <p:nvPicPr>
          <p:cNvPr id="8" name="Рисунок 7" descr="Изображение выглядит как текст, снимок экрана&#10;&#10;Автоматически созданное описание">
            <a:extLst>
              <a:ext uri="{FF2B5EF4-FFF2-40B4-BE49-F238E27FC236}">
                <a16:creationId xmlns:a16="http://schemas.microsoft.com/office/drawing/2014/main" id="{9CF724F5-B694-44CB-9D5E-2C432F56EAA7}"/>
              </a:ext>
            </a:extLst>
          </p:cNvPr>
          <p:cNvPicPr>
            <a:picLocks noChangeAspect="1"/>
          </p:cNvPicPr>
          <p:nvPr/>
        </p:nvPicPr>
        <p:blipFill rotWithShape="1">
          <a:blip r:embed="rId4"/>
          <a:srcRect l="32419" t="11728" r="33229" b="38633"/>
          <a:stretch/>
        </p:blipFill>
        <p:spPr>
          <a:xfrm>
            <a:off x="8549193" y="1528720"/>
            <a:ext cx="2989675" cy="4665704"/>
          </a:xfrm>
          <a:prstGeom prst="rect">
            <a:avLst/>
          </a:prstGeom>
        </p:spPr>
      </p:pic>
    </p:spTree>
    <p:extLst>
      <p:ext uri="{BB962C8B-B14F-4D97-AF65-F5344CB8AC3E}">
        <p14:creationId xmlns:p14="http://schemas.microsoft.com/office/powerpoint/2010/main" val="2725083856"/>
      </p:ext>
    </p:extLst>
  </p:cSld>
  <p:clrMapOvr>
    <a:masterClrMapping/>
  </p:clrMapOvr>
</p:sld>
</file>

<file path=ppt/theme/theme1.xml><?xml version="1.0" encoding="utf-8"?>
<a:theme xmlns:a="http://schemas.openxmlformats.org/drawingml/2006/main" name="1_Green_Theme">
  <a:themeElements>
    <a:clrScheme name="Custom 28">
      <a:dk1>
        <a:srgbClr val="000000"/>
      </a:dk1>
      <a:lt1>
        <a:srgbClr val="FFFFFF"/>
      </a:lt1>
      <a:dk2>
        <a:srgbClr val="44546A"/>
      </a:dk2>
      <a:lt2>
        <a:srgbClr val="E7E6E6"/>
      </a:lt2>
      <a:accent1>
        <a:srgbClr val="2375BE"/>
      </a:accent1>
      <a:accent2>
        <a:srgbClr val="060B3F"/>
      </a:accent2>
      <a:accent3>
        <a:srgbClr val="288ADF"/>
      </a:accent3>
      <a:accent4>
        <a:srgbClr val="2449D2"/>
      </a:accent4>
      <a:accent5>
        <a:srgbClr val="D5D5D5"/>
      </a:accent5>
      <a:accent6>
        <a:srgbClr val="C0C0C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оект сессии для ОСК.potx [только чтение]" id="{CFF7213D-B1E9-43E7-A9C3-EDFC2B2497F4}" vid="{50D408B0-4175-4AE2-ADE0-3F3F9F743AE6}"/>
    </a:ext>
  </a:extLst>
</a:theme>
</file>

<file path=ppt/theme/theme2.xml><?xml version="1.0" encoding="utf-8"?>
<a:theme xmlns:a="http://schemas.openxmlformats.org/drawingml/2006/main" name="blue2">
  <a:themeElements>
    <a:clrScheme name="gen">
      <a:dk1>
        <a:srgbClr val="000000"/>
      </a:dk1>
      <a:lt1>
        <a:srgbClr val="FFFFFF"/>
      </a:lt1>
      <a:dk2>
        <a:srgbClr val="44546A"/>
      </a:dk2>
      <a:lt2>
        <a:srgbClr val="E7E6E6"/>
      </a:lt2>
      <a:accent1>
        <a:srgbClr val="0075BC"/>
      </a:accent1>
      <a:accent2>
        <a:srgbClr val="050340"/>
      </a:accent2>
      <a:accent3>
        <a:srgbClr val="00578D"/>
      </a:accent3>
      <a:accent4>
        <a:srgbClr val="7F7F7F"/>
      </a:accent4>
      <a:accent5>
        <a:srgbClr val="BFBFBF"/>
      </a:accent5>
      <a:accent6>
        <a:srgbClr val="E62336"/>
      </a:accent6>
      <a:hlink>
        <a:srgbClr val="0563C1"/>
      </a:hlink>
      <a:folHlink>
        <a:srgbClr val="954F72"/>
      </a:folHlink>
    </a:clrScheme>
    <a:fontScheme name="Custom 4">
      <a:majorFont>
        <a:latin typeface="Raleway SemiBold"/>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8E5F657-2E6E-4FD3-BA85-B1A7C39B1941}" vid="{0C0A7D4A-6A7C-48A3-A1D5-134DC8601CC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Проект ОП_цифра в медицине</Template>
  <TotalTime>4403</TotalTime>
  <Words>703</Words>
  <Application>Microsoft Office PowerPoint</Application>
  <PresentationFormat>Широкоэкранный</PresentationFormat>
  <Paragraphs>56</Paragraphs>
  <Slides>5</Slides>
  <Notes>4</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5</vt:i4>
      </vt:variant>
    </vt:vector>
  </HeadingPairs>
  <TitlesOfParts>
    <vt:vector size="14" baseType="lpstr">
      <vt:lpstr>Arial</vt:lpstr>
      <vt:lpstr>Calibri</vt:lpstr>
      <vt:lpstr>Monaco</vt:lpstr>
      <vt:lpstr>Raleway</vt:lpstr>
      <vt:lpstr>Raleway Light</vt:lpstr>
      <vt:lpstr>Raleway Medium</vt:lpstr>
      <vt:lpstr>STIXGeneral-Regular</vt:lpstr>
      <vt:lpstr>1_Green_Theme</vt:lpstr>
      <vt:lpstr>blue2</vt:lpstr>
      <vt:lpstr>Цифровые компетенции в здравоохранении</vt:lpstr>
      <vt:lpstr>Цифровые навыки в здравоохранении (обзор 54 ключевых публикаций в России и мире) </vt:lpstr>
      <vt:lpstr>Цифровые навыки в здравоохранении: барьеры</vt:lpstr>
      <vt:lpstr>Преодоление барьеров развития навыков </vt:lpstr>
      <vt:lpstr>Выводы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Предложение для обсуждения  Октябрь 2021</dc:title>
  <dc:creator>Olga Gimatdinova</dc:creator>
  <cp:lastModifiedBy>Марина Велданова</cp:lastModifiedBy>
  <cp:revision>91</cp:revision>
  <dcterms:created xsi:type="dcterms:W3CDTF">2021-10-15T07:31:09Z</dcterms:created>
  <dcterms:modified xsi:type="dcterms:W3CDTF">2022-12-02T06:44:08Z</dcterms:modified>
</cp:coreProperties>
</file>