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9"/>
  </p:notesMasterIdLst>
  <p:sldIdLst>
    <p:sldId id="259" r:id="rId2"/>
    <p:sldId id="290" r:id="rId3"/>
    <p:sldId id="286" r:id="rId4"/>
    <p:sldId id="287" r:id="rId5"/>
    <p:sldId id="266" r:id="rId6"/>
    <p:sldId id="289" r:id="rId7"/>
    <p:sldId id="267" r:id="rId8"/>
  </p:sldIdLst>
  <p:sldSz cx="11520488" cy="64801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A89A1AD-4C11-43E2-8CEE-E0BF92AC640F}" v="34" dt="2022-11-21T15:01:29.53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14" autoAdjust="0"/>
    <p:restoredTop sz="94660"/>
  </p:normalViewPr>
  <p:slideViewPr>
    <p:cSldViewPr snapToGrid="0">
      <p:cViewPr varScale="1">
        <p:scale>
          <a:sx n="78" d="100"/>
          <a:sy n="78" d="100"/>
        </p:scale>
        <p:origin x="351" y="2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F0FFAC-55E5-479D-BC87-316B0F96169E}" type="datetimeFigureOut">
              <a:rPr lang="ru-RU" smtClean="0"/>
              <a:t>02.12.2022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060E4A-8AD2-4435-B2BB-7475B5FDBD5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702993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864017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1pPr>
    <a:lvl2pPr marL="432008" algn="l" defTabSz="864017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2pPr>
    <a:lvl3pPr marL="864017" algn="l" defTabSz="864017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3pPr>
    <a:lvl4pPr marL="1296025" algn="l" defTabSz="864017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4pPr>
    <a:lvl5pPr marL="1728033" algn="l" defTabSz="864017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5pPr>
    <a:lvl6pPr marL="2160041" algn="l" defTabSz="864017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6pPr>
    <a:lvl7pPr marL="2592050" algn="l" defTabSz="864017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7pPr>
    <a:lvl8pPr marL="3024058" algn="l" defTabSz="864017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8pPr>
    <a:lvl9pPr marL="3456066" algn="l" defTabSz="864017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40061" y="1060529"/>
            <a:ext cx="8640366" cy="2256061"/>
          </a:xfrm>
        </p:spPr>
        <p:txBody>
          <a:bodyPr anchor="b"/>
          <a:lstStyle>
            <a:lvl1pPr algn="ctr">
              <a:defRPr sz="5669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0061" y="3403592"/>
            <a:ext cx="8640366" cy="1564542"/>
          </a:xfrm>
        </p:spPr>
        <p:txBody>
          <a:bodyPr/>
          <a:lstStyle>
            <a:lvl1pPr marL="0" indent="0" algn="ctr">
              <a:buNone/>
              <a:defRPr sz="2268"/>
            </a:lvl1pPr>
            <a:lvl2pPr marL="432008" indent="0" algn="ctr">
              <a:buNone/>
              <a:defRPr sz="1890"/>
            </a:lvl2pPr>
            <a:lvl3pPr marL="864017" indent="0" algn="ctr">
              <a:buNone/>
              <a:defRPr sz="1701"/>
            </a:lvl3pPr>
            <a:lvl4pPr marL="1296025" indent="0" algn="ctr">
              <a:buNone/>
              <a:defRPr sz="1512"/>
            </a:lvl4pPr>
            <a:lvl5pPr marL="1728033" indent="0" algn="ctr">
              <a:buNone/>
              <a:defRPr sz="1512"/>
            </a:lvl5pPr>
            <a:lvl6pPr marL="2160041" indent="0" algn="ctr">
              <a:buNone/>
              <a:defRPr sz="1512"/>
            </a:lvl6pPr>
            <a:lvl7pPr marL="2592050" indent="0" algn="ctr">
              <a:buNone/>
              <a:defRPr sz="1512"/>
            </a:lvl7pPr>
            <a:lvl8pPr marL="3024058" indent="0" algn="ctr">
              <a:buNone/>
              <a:defRPr sz="1512"/>
            </a:lvl8pPr>
            <a:lvl9pPr marL="3456066" indent="0" algn="ctr">
              <a:buNone/>
              <a:defRPr sz="1512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188A1-CC86-4C1B-8FCF-3D12134F0181}" type="datetime1">
              <a:rPr lang="ru-RU" smtClean="0"/>
              <a:t>02.12.2022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370A0-6AD9-496C-97FE-3B634767991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770413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D1752-1C82-4073-B217-DB31A403CF14}" type="datetime1">
              <a:rPr lang="ru-RU" smtClean="0"/>
              <a:t>02.12.2022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370A0-6AD9-496C-97FE-3B634767991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80937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244349" y="345009"/>
            <a:ext cx="2484105" cy="5491649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92033" y="345009"/>
            <a:ext cx="7308310" cy="549164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CBECB-866F-4139-9419-4B14D1D3C388}" type="datetime1">
              <a:rPr lang="ru-RU" smtClean="0"/>
              <a:t>02.12.2022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370A0-6AD9-496C-97FE-3B634767991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909128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C4774-F97F-450C-A51F-BAA832757329}" type="datetime1">
              <a:rPr lang="ru-RU" smtClean="0"/>
              <a:t>02.12.2022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370A0-6AD9-496C-97FE-3B634767991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675145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6033" y="1615545"/>
            <a:ext cx="9936421" cy="2695572"/>
          </a:xfrm>
        </p:spPr>
        <p:txBody>
          <a:bodyPr anchor="b"/>
          <a:lstStyle>
            <a:lvl1pPr>
              <a:defRPr sz="5669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6033" y="4336618"/>
            <a:ext cx="9936421" cy="1417538"/>
          </a:xfrm>
        </p:spPr>
        <p:txBody>
          <a:bodyPr/>
          <a:lstStyle>
            <a:lvl1pPr marL="0" indent="0">
              <a:buNone/>
              <a:defRPr sz="2268">
                <a:solidFill>
                  <a:schemeClr val="tx1">
                    <a:tint val="75000"/>
                  </a:schemeClr>
                </a:solidFill>
              </a:defRPr>
            </a:lvl1pPr>
            <a:lvl2pPr marL="432008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2pPr>
            <a:lvl3pPr marL="864017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3pPr>
            <a:lvl4pPr marL="1296025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4pPr>
            <a:lvl5pPr marL="1728033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5pPr>
            <a:lvl6pPr marL="2160041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6pPr>
            <a:lvl7pPr marL="2592050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7pPr>
            <a:lvl8pPr marL="3024058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8pPr>
            <a:lvl9pPr marL="3456066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D64F8-7312-4328-ADFE-C80A401649BE}" type="datetime1">
              <a:rPr lang="ru-RU" smtClean="0"/>
              <a:t>02.12.2022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370A0-6AD9-496C-97FE-3B634767991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054108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92034" y="1725046"/>
            <a:ext cx="4896207" cy="411161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32247" y="1725046"/>
            <a:ext cx="4896207" cy="411161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DBF9D-A7E8-4882-B8A9-DF48A73F84E7}" type="datetime1">
              <a:rPr lang="ru-RU" smtClean="0"/>
              <a:t>02.12.2022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370A0-6AD9-496C-97FE-3B634767991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482732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3534" y="345010"/>
            <a:ext cx="9936421" cy="1252534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3535" y="1588543"/>
            <a:ext cx="4873706" cy="778521"/>
          </a:xfrm>
        </p:spPr>
        <p:txBody>
          <a:bodyPr anchor="b"/>
          <a:lstStyle>
            <a:lvl1pPr marL="0" indent="0">
              <a:buNone/>
              <a:defRPr sz="2268" b="1"/>
            </a:lvl1pPr>
            <a:lvl2pPr marL="432008" indent="0">
              <a:buNone/>
              <a:defRPr sz="1890" b="1"/>
            </a:lvl2pPr>
            <a:lvl3pPr marL="864017" indent="0">
              <a:buNone/>
              <a:defRPr sz="1701" b="1"/>
            </a:lvl3pPr>
            <a:lvl4pPr marL="1296025" indent="0">
              <a:buNone/>
              <a:defRPr sz="1512" b="1"/>
            </a:lvl4pPr>
            <a:lvl5pPr marL="1728033" indent="0">
              <a:buNone/>
              <a:defRPr sz="1512" b="1"/>
            </a:lvl5pPr>
            <a:lvl6pPr marL="2160041" indent="0">
              <a:buNone/>
              <a:defRPr sz="1512" b="1"/>
            </a:lvl6pPr>
            <a:lvl7pPr marL="2592050" indent="0">
              <a:buNone/>
              <a:defRPr sz="1512" b="1"/>
            </a:lvl7pPr>
            <a:lvl8pPr marL="3024058" indent="0">
              <a:buNone/>
              <a:defRPr sz="1512" b="1"/>
            </a:lvl8pPr>
            <a:lvl9pPr marL="3456066" indent="0">
              <a:buNone/>
              <a:defRPr sz="1512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93535" y="2367064"/>
            <a:ext cx="4873706" cy="348159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32247" y="1588543"/>
            <a:ext cx="4897708" cy="778521"/>
          </a:xfrm>
        </p:spPr>
        <p:txBody>
          <a:bodyPr anchor="b"/>
          <a:lstStyle>
            <a:lvl1pPr marL="0" indent="0">
              <a:buNone/>
              <a:defRPr sz="2268" b="1"/>
            </a:lvl1pPr>
            <a:lvl2pPr marL="432008" indent="0">
              <a:buNone/>
              <a:defRPr sz="1890" b="1"/>
            </a:lvl2pPr>
            <a:lvl3pPr marL="864017" indent="0">
              <a:buNone/>
              <a:defRPr sz="1701" b="1"/>
            </a:lvl3pPr>
            <a:lvl4pPr marL="1296025" indent="0">
              <a:buNone/>
              <a:defRPr sz="1512" b="1"/>
            </a:lvl4pPr>
            <a:lvl5pPr marL="1728033" indent="0">
              <a:buNone/>
              <a:defRPr sz="1512" b="1"/>
            </a:lvl5pPr>
            <a:lvl6pPr marL="2160041" indent="0">
              <a:buNone/>
              <a:defRPr sz="1512" b="1"/>
            </a:lvl6pPr>
            <a:lvl7pPr marL="2592050" indent="0">
              <a:buNone/>
              <a:defRPr sz="1512" b="1"/>
            </a:lvl7pPr>
            <a:lvl8pPr marL="3024058" indent="0">
              <a:buNone/>
              <a:defRPr sz="1512" b="1"/>
            </a:lvl8pPr>
            <a:lvl9pPr marL="3456066" indent="0">
              <a:buNone/>
              <a:defRPr sz="1512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32247" y="2367064"/>
            <a:ext cx="4897708" cy="348159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0BD28-EF4F-47D5-8733-32B5F55EF3B1}" type="datetime1">
              <a:rPr lang="ru-RU" smtClean="0"/>
              <a:t>02.12.2022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370A0-6AD9-496C-97FE-3B634767991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688954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73CED-7092-4123-BA3C-6BBCAB0427C6}" type="datetime1">
              <a:rPr lang="ru-RU" smtClean="0"/>
              <a:t>02.12.2022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370A0-6AD9-496C-97FE-3B634767991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604625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39E55-592C-4ECE-9188-4111FCC7144E}" type="datetime1">
              <a:rPr lang="ru-RU" smtClean="0"/>
              <a:t>02.12.2022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370A0-6AD9-496C-97FE-3B634767991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827845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3535" y="432012"/>
            <a:ext cx="3715657" cy="1512041"/>
          </a:xfrm>
        </p:spPr>
        <p:txBody>
          <a:bodyPr anchor="b"/>
          <a:lstStyle>
            <a:lvl1pPr>
              <a:defRPr sz="3024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97708" y="933026"/>
            <a:ext cx="5832247" cy="4605124"/>
          </a:xfrm>
        </p:spPr>
        <p:txBody>
          <a:bodyPr/>
          <a:lstStyle>
            <a:lvl1pPr>
              <a:defRPr sz="3024"/>
            </a:lvl1pPr>
            <a:lvl2pPr>
              <a:defRPr sz="2646"/>
            </a:lvl2pPr>
            <a:lvl3pPr>
              <a:defRPr sz="2268"/>
            </a:lvl3pPr>
            <a:lvl4pPr>
              <a:defRPr sz="1890"/>
            </a:lvl4pPr>
            <a:lvl5pPr>
              <a:defRPr sz="1890"/>
            </a:lvl5pPr>
            <a:lvl6pPr>
              <a:defRPr sz="1890"/>
            </a:lvl6pPr>
            <a:lvl7pPr>
              <a:defRPr sz="1890"/>
            </a:lvl7pPr>
            <a:lvl8pPr>
              <a:defRPr sz="1890"/>
            </a:lvl8pPr>
            <a:lvl9pPr>
              <a:defRPr sz="189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3535" y="1944052"/>
            <a:ext cx="3715657" cy="3601598"/>
          </a:xfrm>
        </p:spPr>
        <p:txBody>
          <a:bodyPr/>
          <a:lstStyle>
            <a:lvl1pPr marL="0" indent="0">
              <a:buNone/>
              <a:defRPr sz="1512"/>
            </a:lvl1pPr>
            <a:lvl2pPr marL="432008" indent="0">
              <a:buNone/>
              <a:defRPr sz="1323"/>
            </a:lvl2pPr>
            <a:lvl3pPr marL="864017" indent="0">
              <a:buNone/>
              <a:defRPr sz="1134"/>
            </a:lvl3pPr>
            <a:lvl4pPr marL="1296025" indent="0">
              <a:buNone/>
              <a:defRPr sz="945"/>
            </a:lvl4pPr>
            <a:lvl5pPr marL="1728033" indent="0">
              <a:buNone/>
              <a:defRPr sz="945"/>
            </a:lvl5pPr>
            <a:lvl6pPr marL="2160041" indent="0">
              <a:buNone/>
              <a:defRPr sz="945"/>
            </a:lvl6pPr>
            <a:lvl7pPr marL="2592050" indent="0">
              <a:buNone/>
              <a:defRPr sz="945"/>
            </a:lvl7pPr>
            <a:lvl8pPr marL="3024058" indent="0">
              <a:buNone/>
              <a:defRPr sz="945"/>
            </a:lvl8pPr>
            <a:lvl9pPr marL="3456066" indent="0">
              <a:buNone/>
              <a:defRPr sz="94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F78F5-33E8-4176-A538-76D63E660CD8}" type="datetime1">
              <a:rPr lang="ru-RU" smtClean="0"/>
              <a:t>02.12.2022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370A0-6AD9-496C-97FE-3B634767991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932675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3535" y="432012"/>
            <a:ext cx="3715657" cy="1512041"/>
          </a:xfrm>
        </p:spPr>
        <p:txBody>
          <a:bodyPr anchor="b"/>
          <a:lstStyle>
            <a:lvl1pPr>
              <a:defRPr sz="3024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97708" y="933026"/>
            <a:ext cx="5832247" cy="4605124"/>
          </a:xfrm>
        </p:spPr>
        <p:txBody>
          <a:bodyPr anchor="t"/>
          <a:lstStyle>
            <a:lvl1pPr marL="0" indent="0">
              <a:buNone/>
              <a:defRPr sz="3024"/>
            </a:lvl1pPr>
            <a:lvl2pPr marL="432008" indent="0">
              <a:buNone/>
              <a:defRPr sz="2646"/>
            </a:lvl2pPr>
            <a:lvl3pPr marL="864017" indent="0">
              <a:buNone/>
              <a:defRPr sz="2268"/>
            </a:lvl3pPr>
            <a:lvl4pPr marL="1296025" indent="0">
              <a:buNone/>
              <a:defRPr sz="1890"/>
            </a:lvl4pPr>
            <a:lvl5pPr marL="1728033" indent="0">
              <a:buNone/>
              <a:defRPr sz="1890"/>
            </a:lvl5pPr>
            <a:lvl6pPr marL="2160041" indent="0">
              <a:buNone/>
              <a:defRPr sz="1890"/>
            </a:lvl6pPr>
            <a:lvl7pPr marL="2592050" indent="0">
              <a:buNone/>
              <a:defRPr sz="1890"/>
            </a:lvl7pPr>
            <a:lvl8pPr marL="3024058" indent="0">
              <a:buNone/>
              <a:defRPr sz="1890"/>
            </a:lvl8pPr>
            <a:lvl9pPr marL="3456066" indent="0">
              <a:buNone/>
              <a:defRPr sz="1890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3535" y="1944052"/>
            <a:ext cx="3715657" cy="3601598"/>
          </a:xfrm>
        </p:spPr>
        <p:txBody>
          <a:bodyPr/>
          <a:lstStyle>
            <a:lvl1pPr marL="0" indent="0">
              <a:buNone/>
              <a:defRPr sz="1512"/>
            </a:lvl1pPr>
            <a:lvl2pPr marL="432008" indent="0">
              <a:buNone/>
              <a:defRPr sz="1323"/>
            </a:lvl2pPr>
            <a:lvl3pPr marL="864017" indent="0">
              <a:buNone/>
              <a:defRPr sz="1134"/>
            </a:lvl3pPr>
            <a:lvl4pPr marL="1296025" indent="0">
              <a:buNone/>
              <a:defRPr sz="945"/>
            </a:lvl4pPr>
            <a:lvl5pPr marL="1728033" indent="0">
              <a:buNone/>
              <a:defRPr sz="945"/>
            </a:lvl5pPr>
            <a:lvl6pPr marL="2160041" indent="0">
              <a:buNone/>
              <a:defRPr sz="945"/>
            </a:lvl6pPr>
            <a:lvl7pPr marL="2592050" indent="0">
              <a:buNone/>
              <a:defRPr sz="945"/>
            </a:lvl7pPr>
            <a:lvl8pPr marL="3024058" indent="0">
              <a:buNone/>
              <a:defRPr sz="945"/>
            </a:lvl8pPr>
            <a:lvl9pPr marL="3456066" indent="0">
              <a:buNone/>
              <a:defRPr sz="94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3C542-7FDD-40EB-892F-0F8AD0B7DC33}" type="datetime1">
              <a:rPr lang="ru-RU" smtClean="0"/>
              <a:t>02.12.2022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370A0-6AD9-496C-97FE-3B634767991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544121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92034" y="345010"/>
            <a:ext cx="9936421" cy="12525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2034" y="1725046"/>
            <a:ext cx="9936421" cy="41116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2033" y="6006163"/>
            <a:ext cx="2592110" cy="3450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E70D16-AF13-409E-9434-A49696D6B864}" type="datetime1">
              <a:rPr lang="ru-RU" smtClean="0"/>
              <a:t>02.12.2022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16162" y="6006163"/>
            <a:ext cx="3888165" cy="3450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36345" y="6006163"/>
            <a:ext cx="2592110" cy="3450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C370A0-6AD9-496C-97FE-3B634767991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947094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864017" rtl="0" eaLnBrk="1" latinLnBrk="0" hangingPunct="1">
        <a:lnSpc>
          <a:spcPct val="90000"/>
        </a:lnSpc>
        <a:spcBef>
          <a:spcPct val="0"/>
        </a:spcBef>
        <a:buNone/>
        <a:defRPr sz="41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004" indent="-216004" algn="l" defTabSz="864017" rtl="0" eaLnBrk="1" latinLnBrk="0" hangingPunct="1">
        <a:lnSpc>
          <a:spcPct val="90000"/>
        </a:lnSpc>
        <a:spcBef>
          <a:spcPts val="945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1pPr>
      <a:lvl2pPr marL="648012" indent="-216004" algn="l" defTabSz="864017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2268" kern="1200">
          <a:solidFill>
            <a:schemeClr val="tx1"/>
          </a:solidFill>
          <a:latin typeface="+mn-lt"/>
          <a:ea typeface="+mn-ea"/>
          <a:cs typeface="+mn-cs"/>
        </a:defRPr>
      </a:lvl2pPr>
      <a:lvl3pPr marL="1080021" indent="-216004" algn="l" defTabSz="864017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512029" indent="-216004" algn="l" defTabSz="864017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4pPr>
      <a:lvl5pPr marL="1944037" indent="-216004" algn="l" defTabSz="864017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5pPr>
      <a:lvl6pPr marL="2376046" indent="-216004" algn="l" defTabSz="864017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6pPr>
      <a:lvl7pPr marL="2808054" indent="-216004" algn="l" defTabSz="864017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7pPr>
      <a:lvl8pPr marL="3240062" indent="-216004" algn="l" defTabSz="864017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8pPr>
      <a:lvl9pPr marL="3672070" indent="-216004" algn="l" defTabSz="864017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1pPr>
      <a:lvl2pPr marL="432008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2pPr>
      <a:lvl3pPr marL="864017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3pPr>
      <a:lvl4pPr marL="1296025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4pPr>
      <a:lvl5pPr marL="1728033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5pPr>
      <a:lvl6pPr marL="2160041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6pPr>
      <a:lvl7pPr marL="2592050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7pPr>
      <a:lvl8pPr marL="3024058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8pPr>
      <a:lvl9pPr marL="3456066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11069783" y="6303818"/>
            <a:ext cx="450706" cy="176357"/>
          </a:xfrm>
        </p:spPr>
        <p:txBody>
          <a:bodyPr/>
          <a:lstStyle/>
          <a:p>
            <a:fld id="{80F86639-02E9-416E-9027-1EEB7ABE8A85}" type="slidenum">
              <a:rPr lang="ru-RU" sz="1100" smtClean="0">
                <a:solidFill>
                  <a:schemeClr val="bg1"/>
                </a:solidFill>
              </a:rPr>
              <a:pPr/>
              <a:t>1</a:t>
            </a:fld>
            <a:endParaRPr lang="ru-RU" sz="1100" dirty="0">
              <a:solidFill>
                <a:schemeClr val="bg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72"/>
          <a:stretch/>
        </p:blipFill>
        <p:spPr>
          <a:xfrm>
            <a:off x="-2573" y="6223"/>
            <a:ext cx="11515344" cy="6294483"/>
          </a:xfrm>
          <a:prstGeom prst="rect">
            <a:avLst/>
          </a:prstGeom>
        </p:spPr>
      </p:pic>
      <p:sp>
        <p:nvSpPr>
          <p:cNvPr id="6" name="Номер слайда 1"/>
          <p:cNvSpPr txBox="1">
            <a:spLocks/>
          </p:cNvSpPr>
          <p:nvPr/>
        </p:nvSpPr>
        <p:spPr>
          <a:xfrm>
            <a:off x="0" y="6300706"/>
            <a:ext cx="11517916" cy="1794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134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80F86639-02E9-416E-9027-1EEB7ABE8A85}" type="slidenum">
              <a:rPr lang="ru-RU" smtClean="0">
                <a:solidFill>
                  <a:schemeClr val="bg1"/>
                </a:solidFill>
              </a:rPr>
              <a:pPr algn="ctr"/>
              <a:t>1</a:t>
            </a:fld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72913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11069783" y="6303818"/>
            <a:ext cx="450706" cy="176357"/>
          </a:xfrm>
        </p:spPr>
        <p:txBody>
          <a:bodyPr/>
          <a:lstStyle/>
          <a:p>
            <a:fld id="{80F86639-02E9-416E-9027-1EEB7ABE8A85}" type="slidenum">
              <a:rPr lang="ru-RU" sz="1100" smtClean="0">
                <a:solidFill>
                  <a:schemeClr val="bg1"/>
                </a:solidFill>
              </a:rPr>
              <a:pPr/>
              <a:t>2</a:t>
            </a:fld>
            <a:endParaRPr lang="ru-RU" sz="1100" dirty="0">
              <a:solidFill>
                <a:schemeClr val="bg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65"/>
          <a:stretch/>
        </p:blipFill>
        <p:spPr>
          <a:xfrm>
            <a:off x="0" y="331"/>
            <a:ext cx="11520488" cy="6300375"/>
          </a:xfrm>
          <a:prstGeom prst="rect">
            <a:avLst/>
          </a:prstGeom>
        </p:spPr>
      </p:pic>
      <p:sp>
        <p:nvSpPr>
          <p:cNvPr id="5" name="Номер слайда 1"/>
          <p:cNvSpPr txBox="1">
            <a:spLocks/>
          </p:cNvSpPr>
          <p:nvPr/>
        </p:nvSpPr>
        <p:spPr>
          <a:xfrm>
            <a:off x="0" y="6300706"/>
            <a:ext cx="11517916" cy="1794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134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80F86639-02E9-416E-9027-1EEB7ABE8A85}" type="slidenum">
              <a:rPr lang="ru-RU" smtClean="0">
                <a:solidFill>
                  <a:schemeClr val="bg1"/>
                </a:solidFill>
              </a:rPr>
              <a:pPr algn="ctr"/>
              <a:t>2</a:t>
            </a:fld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41684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65"/>
          <a:stretch/>
        </p:blipFill>
        <p:spPr>
          <a:xfrm>
            <a:off x="0" y="331"/>
            <a:ext cx="11520488" cy="6300375"/>
          </a:xfrm>
          <a:prstGeom prst="rect">
            <a:avLst/>
          </a:prstGeom>
        </p:spPr>
      </p:pic>
      <p:sp>
        <p:nvSpPr>
          <p:cNvPr id="7" name="Номер слайда 1"/>
          <p:cNvSpPr txBox="1">
            <a:spLocks/>
          </p:cNvSpPr>
          <p:nvPr/>
        </p:nvSpPr>
        <p:spPr>
          <a:xfrm>
            <a:off x="0" y="6300706"/>
            <a:ext cx="11517916" cy="1794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134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dirty="0">
                <a:solidFill>
                  <a:schemeClr val="bg1"/>
                </a:solidFill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13245848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65"/>
          <a:stretch/>
        </p:blipFill>
        <p:spPr>
          <a:xfrm>
            <a:off x="0" y="331"/>
            <a:ext cx="11520488" cy="6300375"/>
          </a:xfrm>
          <a:prstGeom prst="rect">
            <a:avLst/>
          </a:prstGeom>
        </p:spPr>
      </p:pic>
      <p:sp>
        <p:nvSpPr>
          <p:cNvPr id="25" name="Номер слайда 1"/>
          <p:cNvSpPr txBox="1">
            <a:spLocks/>
          </p:cNvSpPr>
          <p:nvPr/>
        </p:nvSpPr>
        <p:spPr>
          <a:xfrm>
            <a:off x="0" y="6300706"/>
            <a:ext cx="11517916" cy="1794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134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dirty="0">
                <a:solidFill>
                  <a:schemeClr val="bg1"/>
                </a:solidFill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41257136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65"/>
          <a:stretch/>
        </p:blipFill>
        <p:spPr>
          <a:xfrm>
            <a:off x="0" y="331"/>
            <a:ext cx="11520488" cy="6300376"/>
          </a:xfrm>
          <a:prstGeom prst="rect">
            <a:avLst/>
          </a:prstGeom>
        </p:spPr>
      </p:pic>
      <p:sp>
        <p:nvSpPr>
          <p:cNvPr id="8" name="Номер слайда 1"/>
          <p:cNvSpPr txBox="1">
            <a:spLocks/>
          </p:cNvSpPr>
          <p:nvPr/>
        </p:nvSpPr>
        <p:spPr>
          <a:xfrm>
            <a:off x="0" y="6300706"/>
            <a:ext cx="11517916" cy="1794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134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dirty="0">
                <a:solidFill>
                  <a:schemeClr val="bg1"/>
                </a:solidFill>
              </a:rPr>
              <a:t>13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E8815A8-D5B8-DBF1-44BF-A9D51E6CE5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5396" y="2914541"/>
            <a:ext cx="1635679" cy="651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7912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65"/>
          <a:stretch/>
        </p:blipFill>
        <p:spPr>
          <a:xfrm>
            <a:off x="0" y="331"/>
            <a:ext cx="11520488" cy="6300375"/>
          </a:xfrm>
          <a:prstGeom prst="rect">
            <a:avLst/>
          </a:prstGeom>
        </p:spPr>
      </p:pic>
      <p:sp>
        <p:nvSpPr>
          <p:cNvPr id="19" name="Номер слайда 1"/>
          <p:cNvSpPr txBox="1">
            <a:spLocks/>
          </p:cNvSpPr>
          <p:nvPr/>
        </p:nvSpPr>
        <p:spPr>
          <a:xfrm>
            <a:off x="0" y="6300706"/>
            <a:ext cx="11517916" cy="1794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134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dirty="0">
                <a:solidFill>
                  <a:schemeClr val="bg1"/>
                </a:solidFill>
              </a:rPr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10852349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AED9445-534A-3C31-B2F5-6855CC6BD4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804" y="73482"/>
            <a:ext cx="1003003" cy="239501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35"/>
          <a:stretch/>
        </p:blipFill>
        <p:spPr>
          <a:xfrm>
            <a:off x="0" y="10274"/>
            <a:ext cx="11515344" cy="6290432"/>
          </a:xfrm>
          <a:prstGeom prst="rect">
            <a:avLst/>
          </a:prstGeom>
        </p:spPr>
      </p:pic>
      <p:sp>
        <p:nvSpPr>
          <p:cNvPr id="4" name="Номер слайда 1"/>
          <p:cNvSpPr txBox="1">
            <a:spLocks/>
          </p:cNvSpPr>
          <p:nvPr/>
        </p:nvSpPr>
        <p:spPr>
          <a:xfrm>
            <a:off x="0" y="6300706"/>
            <a:ext cx="11517916" cy="1794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134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80F86639-02E9-416E-9027-1EEB7ABE8A85}" type="slidenum">
              <a:rPr lang="ru-RU" smtClean="0">
                <a:solidFill>
                  <a:schemeClr val="bg1"/>
                </a:solidFill>
              </a:rPr>
              <a:pPr algn="ctr"/>
              <a:t>7</a:t>
            </a:fld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8952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6267</TotalTime>
  <Words>9</Words>
  <Application>Microsoft Office PowerPoint</Application>
  <PresentationFormat>Произвольный</PresentationFormat>
  <Paragraphs>9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Профмед</dc:title>
  <dc:creator>Денисов Дмитрий Геннадьевич</dc:creator>
  <cp:lastModifiedBy>Денисов Дмитрий Геннадьевич</cp:lastModifiedBy>
  <cp:revision>30</cp:revision>
  <dcterms:created xsi:type="dcterms:W3CDTF">2022-04-14T10:38:34Z</dcterms:created>
  <dcterms:modified xsi:type="dcterms:W3CDTF">2022-12-02T07:56:05Z</dcterms:modified>
</cp:coreProperties>
</file>